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3" r:id="rId3"/>
    <p:sldId id="322" r:id="rId4"/>
    <p:sldId id="324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9" d="100"/>
          <a:sy n="69" d="100"/>
        </p:scale>
        <p:origin x="84" y="2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FF009E7-185A-6ED6-3E7F-F42D8DDF424B}"/>
              </a:ext>
            </a:extLst>
          </p:cNvPr>
          <p:cNvGrpSpPr/>
          <p:nvPr/>
        </p:nvGrpSpPr>
        <p:grpSpPr>
          <a:xfrm>
            <a:off x="1124857" y="955850"/>
            <a:ext cx="7656286" cy="4866580"/>
            <a:chOff x="1124857" y="955850"/>
            <a:chExt cx="7656286" cy="4866580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8E8E97F6-3B8E-4653-43DD-35490F78F865}"/>
                </a:ext>
              </a:extLst>
            </p:cNvPr>
            <p:cNvSpPr txBox="1"/>
            <p:nvPr/>
          </p:nvSpPr>
          <p:spPr>
            <a:xfrm>
              <a:off x="1124857" y="4922097"/>
              <a:ext cx="7656286" cy="9003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ごみ箱にひっついて困ります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9B517A18-D940-A4DB-0289-BF91FB06840D}"/>
                </a:ext>
              </a:extLst>
            </p:cNvPr>
            <p:cNvSpPr txBox="1"/>
            <p:nvPr/>
          </p:nvSpPr>
          <p:spPr>
            <a:xfrm>
              <a:off x="1124857" y="955850"/>
              <a:ext cx="7656286" cy="10486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粘着テープのごみは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A4538C0-D8AD-11BD-BECE-5B131793C2B2}"/>
                </a:ext>
              </a:extLst>
            </p:cNvPr>
            <p:cNvSpPr txBox="1"/>
            <p:nvPr/>
          </p:nvSpPr>
          <p:spPr>
            <a:xfrm>
              <a:off x="1124857" y="2286000"/>
              <a:ext cx="7656286" cy="241596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小さく丸めて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捨ててください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F37B1D-3D0A-ACBF-463F-8BD6E5EF7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EE35E83-DAC1-212C-733A-BEBC6002B02A}"/>
              </a:ext>
            </a:extLst>
          </p:cNvPr>
          <p:cNvGrpSpPr/>
          <p:nvPr/>
        </p:nvGrpSpPr>
        <p:grpSpPr>
          <a:xfrm>
            <a:off x="609600" y="497060"/>
            <a:ext cx="8686800" cy="5863880"/>
            <a:chOff x="1124857" y="955850"/>
            <a:chExt cx="7656286" cy="4866580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70B9CA46-AFF2-1F9E-2357-8095B55A9E4A}"/>
                </a:ext>
              </a:extLst>
            </p:cNvPr>
            <p:cNvSpPr txBox="1"/>
            <p:nvPr/>
          </p:nvSpPr>
          <p:spPr>
            <a:xfrm>
              <a:off x="1124857" y="4922097"/>
              <a:ext cx="7656286" cy="9003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ごみ箱にひっついて困ります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CF7855B5-87E9-D027-533D-C84D63E8B5A3}"/>
                </a:ext>
              </a:extLst>
            </p:cNvPr>
            <p:cNvSpPr txBox="1"/>
            <p:nvPr/>
          </p:nvSpPr>
          <p:spPr>
            <a:xfrm>
              <a:off x="1124857" y="955850"/>
              <a:ext cx="7656286" cy="10486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粘着テープのごみは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B5818533-A7C5-8E68-6264-25BCE06B7C8C}"/>
                </a:ext>
              </a:extLst>
            </p:cNvPr>
            <p:cNvSpPr txBox="1"/>
            <p:nvPr/>
          </p:nvSpPr>
          <p:spPr>
            <a:xfrm>
              <a:off x="1124857" y="2286000"/>
              <a:ext cx="7656286" cy="241596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小さく丸めて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捨ててください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6436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E52937D-535D-0337-2FE0-BF1A56D0FF9C}"/>
              </a:ext>
            </a:extLst>
          </p:cNvPr>
          <p:cNvSpPr/>
          <p:nvPr/>
        </p:nvSpPr>
        <p:spPr>
          <a:xfrm>
            <a:off x="137699" y="128789"/>
            <a:ext cx="3090929" cy="660042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46E9F1D1-A0A4-0608-A9A0-B0B103EB1D1C}"/>
              </a:ext>
            </a:extLst>
          </p:cNvPr>
          <p:cNvGrpSpPr/>
          <p:nvPr/>
        </p:nvGrpSpPr>
        <p:grpSpPr>
          <a:xfrm>
            <a:off x="3512840" y="458671"/>
            <a:ext cx="6013362" cy="5828906"/>
            <a:chOff x="1124857" y="872560"/>
            <a:chExt cx="7656286" cy="4949870"/>
          </a:xfrm>
        </p:grpSpPr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98734F39-6D52-C3D2-6AA7-AF51267918C0}"/>
                </a:ext>
              </a:extLst>
            </p:cNvPr>
            <p:cNvSpPr txBox="1"/>
            <p:nvPr/>
          </p:nvSpPr>
          <p:spPr>
            <a:xfrm>
              <a:off x="1124857" y="5307686"/>
              <a:ext cx="7656286" cy="51474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ごみ箱にひっついて困ります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24161252-EE49-2489-4B69-EA355725E251}"/>
                </a:ext>
              </a:extLst>
            </p:cNvPr>
            <p:cNvSpPr txBox="1"/>
            <p:nvPr/>
          </p:nvSpPr>
          <p:spPr>
            <a:xfrm>
              <a:off x="1124857" y="872560"/>
              <a:ext cx="7656286" cy="10486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粘着テープのごみは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C4599DD8-0ED8-7A73-AB86-07F1236D018B}"/>
                </a:ext>
              </a:extLst>
            </p:cNvPr>
            <p:cNvSpPr txBox="1"/>
            <p:nvPr/>
          </p:nvSpPr>
          <p:spPr>
            <a:xfrm>
              <a:off x="1124857" y="2221616"/>
              <a:ext cx="7656286" cy="275056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小さく丸めて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捨ててください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BB113007-6FC5-9EDA-F10A-BB9AA15FBD23}"/>
              </a:ext>
            </a:extLst>
          </p:cNvPr>
          <p:cNvGrpSpPr/>
          <p:nvPr/>
        </p:nvGrpSpPr>
        <p:grpSpPr>
          <a:xfrm>
            <a:off x="332510" y="2078347"/>
            <a:ext cx="2701306" cy="2701306"/>
            <a:chOff x="-712071" y="3701994"/>
            <a:chExt cx="2735056" cy="2735056"/>
          </a:xfrm>
        </p:grpSpPr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64F2B607-EF26-E369-715C-9C2D013155F9}"/>
                </a:ext>
              </a:extLst>
            </p:cNvPr>
            <p:cNvSpPr/>
            <p:nvPr/>
          </p:nvSpPr>
          <p:spPr bwMode="auto">
            <a:xfrm>
              <a:off x="-712071" y="3701994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5DCC0691-7FF8-4B6D-BB8C-AA7B9AB947C4}"/>
                </a:ext>
              </a:extLst>
            </p:cNvPr>
            <p:cNvSpPr/>
            <p:nvPr/>
          </p:nvSpPr>
          <p:spPr bwMode="auto">
            <a:xfrm>
              <a:off x="-524492" y="3889573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831A5806-233A-1D7A-9526-081E47A0A767}"/>
                </a:ext>
              </a:extLst>
            </p:cNvPr>
            <p:cNvSpPr/>
            <p:nvPr/>
          </p:nvSpPr>
          <p:spPr bwMode="auto">
            <a:xfrm rot="17100000">
              <a:off x="-335237" y="4699742"/>
              <a:ext cx="1289670" cy="1643106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72816 w 1100839"/>
                <a:gd name="connsiteY0" fmla="*/ 1511002 h 1588749"/>
                <a:gd name="connsiteX1" fmla="*/ 216974 w 1100839"/>
                <a:gd name="connsiteY1" fmla="*/ 1471710 h 1588749"/>
                <a:gd name="connsiteX2" fmla="*/ 214100 w 1100839"/>
                <a:gd name="connsiteY2" fmla="*/ 1465478 h 1588749"/>
                <a:gd name="connsiteX3" fmla="*/ 192640 w 1100839"/>
                <a:gd name="connsiteY3" fmla="*/ 1426065 h 1588749"/>
                <a:gd name="connsiteX4" fmla="*/ 116720 w 1100839"/>
                <a:gd name="connsiteY4" fmla="*/ 1107304 h 1588749"/>
                <a:gd name="connsiteX5" fmla="*/ 117804 w 1100839"/>
                <a:gd name="connsiteY5" fmla="*/ 1067837 h 1588749"/>
                <a:gd name="connsiteX6" fmla="*/ 105246 w 1100839"/>
                <a:gd name="connsiteY6" fmla="*/ 1042745 h 1588749"/>
                <a:gd name="connsiteX7" fmla="*/ 65874 w 1100839"/>
                <a:gd name="connsiteY7" fmla="*/ 931721 h 1588749"/>
                <a:gd name="connsiteX8" fmla="*/ 66337 w 1100839"/>
                <a:gd name="connsiteY8" fmla="*/ 588922 h 1588749"/>
                <a:gd name="connsiteX9" fmla="*/ 75696 w 1100839"/>
                <a:gd name="connsiteY9" fmla="*/ 566190 h 1588749"/>
                <a:gd name="connsiteX10" fmla="*/ 54562 w 1100839"/>
                <a:gd name="connsiteY10" fmla="*/ 462705 h 1588749"/>
                <a:gd name="connsiteX11" fmla="*/ 74941 w 1100839"/>
                <a:gd name="connsiteY11" fmla="*/ 433713 h 1588749"/>
                <a:gd name="connsiteX12" fmla="*/ 7301 w 1100839"/>
                <a:gd name="connsiteY12" fmla="*/ 0 h 1588749"/>
                <a:gd name="connsiteX13" fmla="*/ 252070 w 1100839"/>
                <a:gd name="connsiteY13" fmla="*/ 269746 h 1588749"/>
                <a:gd name="connsiteX14" fmla="*/ 459068 w 1100839"/>
                <a:gd name="connsiteY14" fmla="*/ 269746 h 1588749"/>
                <a:gd name="connsiteX15" fmla="*/ 418270 w 1100839"/>
                <a:gd name="connsiteY15" fmla="*/ 469522 h 1588749"/>
                <a:gd name="connsiteX16" fmla="*/ 433003 w 1100839"/>
                <a:gd name="connsiteY16" fmla="*/ 471096 h 1588749"/>
                <a:gd name="connsiteX17" fmla="*/ 598417 w 1100839"/>
                <a:gd name="connsiteY17" fmla="*/ 534790 h 1588749"/>
                <a:gd name="connsiteX18" fmla="*/ 601093 w 1100839"/>
                <a:gd name="connsiteY18" fmla="*/ 536606 h 1588749"/>
                <a:gd name="connsiteX19" fmla="*/ 603867 w 1100839"/>
                <a:gd name="connsiteY19" fmla="*/ 535877 h 1588749"/>
                <a:gd name="connsiteX20" fmla="*/ 896709 w 1100839"/>
                <a:gd name="connsiteY20" fmla="*/ 546470 h 1588749"/>
                <a:gd name="connsiteX21" fmla="*/ 896450 w 1100839"/>
                <a:gd name="connsiteY21" fmla="*/ 547370 h 1588749"/>
                <a:gd name="connsiteX22" fmla="*/ 906888 w 1100839"/>
                <a:gd name="connsiteY22" fmla="*/ 550298 h 1588749"/>
                <a:gd name="connsiteX23" fmla="*/ 925829 w 1100839"/>
                <a:gd name="connsiteY23" fmla="*/ 560013 h 1588749"/>
                <a:gd name="connsiteX24" fmla="*/ 956941 w 1100839"/>
                <a:gd name="connsiteY24" fmla="*/ 705355 h 1588749"/>
                <a:gd name="connsiteX25" fmla="*/ 850433 w 1100839"/>
                <a:gd name="connsiteY25" fmla="*/ 751782 h 1588749"/>
                <a:gd name="connsiteX26" fmla="*/ 838470 w 1100839"/>
                <a:gd name="connsiteY26" fmla="*/ 748427 h 1588749"/>
                <a:gd name="connsiteX27" fmla="*/ 838380 w 1100839"/>
                <a:gd name="connsiteY27" fmla="*/ 748736 h 1588749"/>
                <a:gd name="connsiteX28" fmla="*/ 579357 w 1100839"/>
                <a:gd name="connsiteY28" fmla="*/ 762797 h 1588749"/>
                <a:gd name="connsiteX29" fmla="*/ 561920 w 1100839"/>
                <a:gd name="connsiteY29" fmla="*/ 771119 h 1588749"/>
                <a:gd name="connsiteX30" fmla="*/ 573558 w 1100839"/>
                <a:gd name="connsiteY30" fmla="*/ 794401 h 1588749"/>
                <a:gd name="connsiteX31" fmla="*/ 959512 w 1100839"/>
                <a:gd name="connsiteY31" fmla="*/ 1016848 h 1588749"/>
                <a:gd name="connsiteX32" fmla="*/ 993388 w 1100839"/>
                <a:gd name="connsiteY32" fmla="*/ 1014661 h 1588749"/>
                <a:gd name="connsiteX33" fmla="*/ 998967 w 1100839"/>
                <a:gd name="connsiteY33" fmla="*/ 1013457 h 1588749"/>
                <a:gd name="connsiteX34" fmla="*/ 1017305 w 1100839"/>
                <a:gd name="connsiteY34" fmla="*/ 1013137 h 1588749"/>
                <a:gd name="connsiteX35" fmla="*/ 1100562 w 1100839"/>
                <a:gd name="connsiteY35" fmla="*/ 1107953 h 1588749"/>
                <a:gd name="connsiteX36" fmla="*/ 1021595 w 1100839"/>
                <a:gd name="connsiteY36" fmla="*/ 1187967 h 1588749"/>
                <a:gd name="connsiteX37" fmla="*/ 1015088 w 1100839"/>
                <a:gd name="connsiteY37" fmla="*/ 1188081 h 1588749"/>
                <a:gd name="connsiteX38" fmla="*/ 1015097 w 1100839"/>
                <a:gd name="connsiteY38" fmla="*/ 1188167 h 1588749"/>
                <a:gd name="connsiteX39" fmla="*/ 963207 w 1100839"/>
                <a:gd name="connsiteY39" fmla="*/ 1191517 h 1588749"/>
                <a:gd name="connsiteX40" fmla="*/ 911907 w 1100839"/>
                <a:gd name="connsiteY40" fmla="*/ 1190453 h 1588749"/>
                <a:gd name="connsiteX41" fmla="*/ 661135 w 1100839"/>
                <a:gd name="connsiteY41" fmla="*/ 1118001 h 1588749"/>
                <a:gd name="connsiteX42" fmla="*/ 630994 w 1100839"/>
                <a:gd name="connsiteY42" fmla="*/ 1099423 h 1588749"/>
                <a:gd name="connsiteX43" fmla="*/ 657776 w 1100839"/>
                <a:gd name="connsiteY43" fmla="*/ 1124616 h 1588749"/>
                <a:gd name="connsiteX44" fmla="*/ 928697 w 1100839"/>
                <a:gd name="connsiteY44" fmla="*/ 1249297 h 1588749"/>
                <a:gd name="connsiteX45" fmla="*/ 928591 w 1100839"/>
                <a:gd name="connsiteY45" fmla="*/ 1250012 h 1588749"/>
                <a:gd name="connsiteX46" fmla="*/ 942594 w 1100839"/>
                <a:gd name="connsiteY46" fmla="*/ 1251377 h 1588749"/>
                <a:gd name="connsiteX47" fmla="*/ 1020919 w 1100839"/>
                <a:gd name="connsiteY47" fmla="*/ 1344335 h 1588749"/>
                <a:gd name="connsiteX48" fmla="*/ 922824 w 1100839"/>
                <a:gd name="connsiteY48" fmla="*/ 1439219 h 1588749"/>
                <a:gd name="connsiteX49" fmla="*/ 903055 w 1100839"/>
                <a:gd name="connsiteY49" fmla="*/ 1437292 h 1588749"/>
                <a:gd name="connsiteX50" fmla="*/ 898712 w 1100839"/>
                <a:gd name="connsiteY50" fmla="*/ 1435988 h 1588749"/>
                <a:gd name="connsiteX51" fmla="*/ 841871 w 1100839"/>
                <a:gd name="connsiteY51" fmla="*/ 1425114 h 1588749"/>
                <a:gd name="connsiteX52" fmla="*/ 490667 w 1100839"/>
                <a:gd name="connsiteY52" fmla="*/ 1226816 h 1588749"/>
                <a:gd name="connsiteX53" fmla="*/ 474033 w 1100839"/>
                <a:gd name="connsiteY53" fmla="*/ 1208126 h 1588749"/>
                <a:gd name="connsiteX54" fmla="*/ 483448 w 1100839"/>
                <a:gd name="connsiteY54" fmla="*/ 1223089 h 1588749"/>
                <a:gd name="connsiteX55" fmla="*/ 675722 w 1100839"/>
                <a:gd name="connsiteY55" fmla="*/ 1395283 h 1588749"/>
                <a:gd name="connsiteX56" fmla="*/ 712373 w 1100839"/>
                <a:gd name="connsiteY56" fmla="*/ 1412837 h 1588749"/>
                <a:gd name="connsiteX57" fmla="*/ 721096 w 1100839"/>
                <a:gd name="connsiteY57" fmla="*/ 1415644 h 1588749"/>
                <a:gd name="connsiteX58" fmla="*/ 774179 w 1100839"/>
                <a:gd name="connsiteY58" fmla="*/ 1498656 h 1588749"/>
                <a:gd name="connsiteX59" fmla="*/ 687266 w 1100839"/>
                <a:gd name="connsiteY59" fmla="*/ 1588749 h 1588749"/>
                <a:gd name="connsiteX60" fmla="*/ 653435 w 1100839"/>
                <a:gd name="connsiteY60" fmla="*/ 1581669 h 1588749"/>
                <a:gd name="connsiteX61" fmla="*/ 649235 w 1100839"/>
                <a:gd name="connsiteY61" fmla="*/ 1579306 h 1588749"/>
                <a:gd name="connsiteX62" fmla="*/ 591985 w 1100839"/>
                <a:gd name="connsiteY62" fmla="*/ 1551885 h 1588749"/>
                <a:gd name="connsiteX63" fmla="*/ 313996 w 1100839"/>
                <a:gd name="connsiteY63" fmla="*/ 1287754 h 1588749"/>
                <a:gd name="connsiteX64" fmla="*/ 304944 w 1100839"/>
                <a:gd name="connsiteY64" fmla="*/ 1271109 h 1588749"/>
                <a:gd name="connsiteX65" fmla="*/ 301246 w 1100839"/>
                <a:gd name="connsiteY65" fmla="*/ 1269373 h 1588749"/>
                <a:gd name="connsiteX66" fmla="*/ 306447 w 1100839"/>
                <a:gd name="connsiteY66" fmla="*/ 1286327 h 1588749"/>
                <a:gd name="connsiteX67" fmla="*/ 335198 w 1100839"/>
                <a:gd name="connsiteY67" fmla="*/ 1354948 h 1588749"/>
                <a:gd name="connsiteX68" fmla="*/ 351102 w 1100839"/>
                <a:gd name="connsiteY68" fmla="*/ 1384156 h 1588749"/>
                <a:gd name="connsiteX69" fmla="*/ 353384 w 1100839"/>
                <a:gd name="connsiteY69" fmla="*/ 1387329 h 1588749"/>
                <a:gd name="connsiteX70" fmla="*/ 364116 w 1100839"/>
                <a:gd name="connsiteY70" fmla="*/ 1418297 h 1588749"/>
                <a:gd name="connsiteX71" fmla="*/ 296812 w 1100839"/>
                <a:gd name="connsiteY71" fmla="*/ 1511343 h 1588749"/>
                <a:gd name="connsiteX72" fmla="*/ 272816 w 1100839"/>
                <a:gd name="connsiteY72" fmla="*/ 1511002 h 1588749"/>
                <a:gd name="connsiteX0" fmla="*/ 0 w 1093538"/>
                <a:gd name="connsiteY0" fmla="*/ 0 h 1588749"/>
                <a:gd name="connsiteX1" fmla="*/ 244769 w 1093538"/>
                <a:gd name="connsiteY1" fmla="*/ 269746 h 1588749"/>
                <a:gd name="connsiteX2" fmla="*/ 451767 w 1093538"/>
                <a:gd name="connsiteY2" fmla="*/ 269746 h 1588749"/>
                <a:gd name="connsiteX3" fmla="*/ 410969 w 1093538"/>
                <a:gd name="connsiteY3" fmla="*/ 469522 h 1588749"/>
                <a:gd name="connsiteX4" fmla="*/ 425702 w 1093538"/>
                <a:gd name="connsiteY4" fmla="*/ 471096 h 1588749"/>
                <a:gd name="connsiteX5" fmla="*/ 591116 w 1093538"/>
                <a:gd name="connsiteY5" fmla="*/ 534790 h 1588749"/>
                <a:gd name="connsiteX6" fmla="*/ 593792 w 1093538"/>
                <a:gd name="connsiteY6" fmla="*/ 536606 h 1588749"/>
                <a:gd name="connsiteX7" fmla="*/ 596566 w 1093538"/>
                <a:gd name="connsiteY7" fmla="*/ 535877 h 1588749"/>
                <a:gd name="connsiteX8" fmla="*/ 889408 w 1093538"/>
                <a:gd name="connsiteY8" fmla="*/ 546470 h 1588749"/>
                <a:gd name="connsiteX9" fmla="*/ 889149 w 1093538"/>
                <a:gd name="connsiteY9" fmla="*/ 547370 h 1588749"/>
                <a:gd name="connsiteX10" fmla="*/ 899587 w 1093538"/>
                <a:gd name="connsiteY10" fmla="*/ 550298 h 1588749"/>
                <a:gd name="connsiteX11" fmla="*/ 918528 w 1093538"/>
                <a:gd name="connsiteY11" fmla="*/ 560013 h 1588749"/>
                <a:gd name="connsiteX12" fmla="*/ 949640 w 1093538"/>
                <a:gd name="connsiteY12" fmla="*/ 705355 h 1588749"/>
                <a:gd name="connsiteX13" fmla="*/ 843132 w 1093538"/>
                <a:gd name="connsiteY13" fmla="*/ 751782 h 1588749"/>
                <a:gd name="connsiteX14" fmla="*/ 831169 w 1093538"/>
                <a:gd name="connsiteY14" fmla="*/ 748427 h 1588749"/>
                <a:gd name="connsiteX15" fmla="*/ 831079 w 1093538"/>
                <a:gd name="connsiteY15" fmla="*/ 748736 h 1588749"/>
                <a:gd name="connsiteX16" fmla="*/ 572056 w 1093538"/>
                <a:gd name="connsiteY16" fmla="*/ 762797 h 1588749"/>
                <a:gd name="connsiteX17" fmla="*/ 554619 w 1093538"/>
                <a:gd name="connsiteY17" fmla="*/ 771119 h 1588749"/>
                <a:gd name="connsiteX18" fmla="*/ 566257 w 1093538"/>
                <a:gd name="connsiteY18" fmla="*/ 794401 h 1588749"/>
                <a:gd name="connsiteX19" fmla="*/ 952211 w 1093538"/>
                <a:gd name="connsiteY19" fmla="*/ 1016848 h 1588749"/>
                <a:gd name="connsiteX20" fmla="*/ 986087 w 1093538"/>
                <a:gd name="connsiteY20" fmla="*/ 1014661 h 1588749"/>
                <a:gd name="connsiteX21" fmla="*/ 991666 w 1093538"/>
                <a:gd name="connsiteY21" fmla="*/ 1013457 h 1588749"/>
                <a:gd name="connsiteX22" fmla="*/ 1010004 w 1093538"/>
                <a:gd name="connsiteY22" fmla="*/ 1013137 h 1588749"/>
                <a:gd name="connsiteX23" fmla="*/ 1093261 w 1093538"/>
                <a:gd name="connsiteY23" fmla="*/ 1107953 h 1588749"/>
                <a:gd name="connsiteX24" fmla="*/ 1014294 w 1093538"/>
                <a:gd name="connsiteY24" fmla="*/ 1187967 h 1588749"/>
                <a:gd name="connsiteX25" fmla="*/ 1007787 w 1093538"/>
                <a:gd name="connsiteY25" fmla="*/ 1188081 h 1588749"/>
                <a:gd name="connsiteX26" fmla="*/ 1007796 w 1093538"/>
                <a:gd name="connsiteY26" fmla="*/ 1188167 h 1588749"/>
                <a:gd name="connsiteX27" fmla="*/ 955906 w 1093538"/>
                <a:gd name="connsiteY27" fmla="*/ 1191517 h 1588749"/>
                <a:gd name="connsiteX28" fmla="*/ 904606 w 1093538"/>
                <a:gd name="connsiteY28" fmla="*/ 1190453 h 1588749"/>
                <a:gd name="connsiteX29" fmla="*/ 653834 w 1093538"/>
                <a:gd name="connsiteY29" fmla="*/ 1118001 h 1588749"/>
                <a:gd name="connsiteX30" fmla="*/ 623693 w 1093538"/>
                <a:gd name="connsiteY30" fmla="*/ 1099423 h 1588749"/>
                <a:gd name="connsiteX31" fmla="*/ 650475 w 1093538"/>
                <a:gd name="connsiteY31" fmla="*/ 1124616 h 1588749"/>
                <a:gd name="connsiteX32" fmla="*/ 921396 w 1093538"/>
                <a:gd name="connsiteY32" fmla="*/ 1249297 h 1588749"/>
                <a:gd name="connsiteX33" fmla="*/ 921290 w 1093538"/>
                <a:gd name="connsiteY33" fmla="*/ 1250012 h 1588749"/>
                <a:gd name="connsiteX34" fmla="*/ 935293 w 1093538"/>
                <a:gd name="connsiteY34" fmla="*/ 1251377 h 1588749"/>
                <a:gd name="connsiteX35" fmla="*/ 1013618 w 1093538"/>
                <a:gd name="connsiteY35" fmla="*/ 1344335 h 1588749"/>
                <a:gd name="connsiteX36" fmla="*/ 915523 w 1093538"/>
                <a:gd name="connsiteY36" fmla="*/ 1439219 h 1588749"/>
                <a:gd name="connsiteX37" fmla="*/ 895754 w 1093538"/>
                <a:gd name="connsiteY37" fmla="*/ 1437292 h 1588749"/>
                <a:gd name="connsiteX38" fmla="*/ 891411 w 1093538"/>
                <a:gd name="connsiteY38" fmla="*/ 1435988 h 1588749"/>
                <a:gd name="connsiteX39" fmla="*/ 834570 w 1093538"/>
                <a:gd name="connsiteY39" fmla="*/ 1425114 h 1588749"/>
                <a:gd name="connsiteX40" fmla="*/ 483366 w 1093538"/>
                <a:gd name="connsiteY40" fmla="*/ 1226816 h 1588749"/>
                <a:gd name="connsiteX41" fmla="*/ 466732 w 1093538"/>
                <a:gd name="connsiteY41" fmla="*/ 1208126 h 1588749"/>
                <a:gd name="connsiteX42" fmla="*/ 476147 w 1093538"/>
                <a:gd name="connsiteY42" fmla="*/ 1223089 h 1588749"/>
                <a:gd name="connsiteX43" fmla="*/ 668421 w 1093538"/>
                <a:gd name="connsiteY43" fmla="*/ 1395283 h 1588749"/>
                <a:gd name="connsiteX44" fmla="*/ 705072 w 1093538"/>
                <a:gd name="connsiteY44" fmla="*/ 1412837 h 1588749"/>
                <a:gd name="connsiteX45" fmla="*/ 713795 w 1093538"/>
                <a:gd name="connsiteY45" fmla="*/ 1415644 h 1588749"/>
                <a:gd name="connsiteX46" fmla="*/ 766878 w 1093538"/>
                <a:gd name="connsiteY46" fmla="*/ 1498656 h 1588749"/>
                <a:gd name="connsiteX47" fmla="*/ 679965 w 1093538"/>
                <a:gd name="connsiteY47" fmla="*/ 1588749 h 1588749"/>
                <a:gd name="connsiteX48" fmla="*/ 646134 w 1093538"/>
                <a:gd name="connsiteY48" fmla="*/ 1581669 h 1588749"/>
                <a:gd name="connsiteX49" fmla="*/ 641934 w 1093538"/>
                <a:gd name="connsiteY49" fmla="*/ 1579306 h 1588749"/>
                <a:gd name="connsiteX50" fmla="*/ 584684 w 1093538"/>
                <a:gd name="connsiteY50" fmla="*/ 1551885 h 1588749"/>
                <a:gd name="connsiteX51" fmla="*/ 306695 w 1093538"/>
                <a:gd name="connsiteY51" fmla="*/ 1287754 h 1588749"/>
                <a:gd name="connsiteX52" fmla="*/ 297643 w 1093538"/>
                <a:gd name="connsiteY52" fmla="*/ 1271109 h 1588749"/>
                <a:gd name="connsiteX53" fmla="*/ 293945 w 1093538"/>
                <a:gd name="connsiteY53" fmla="*/ 1269373 h 1588749"/>
                <a:gd name="connsiteX54" fmla="*/ 299146 w 1093538"/>
                <a:gd name="connsiteY54" fmla="*/ 1286327 h 1588749"/>
                <a:gd name="connsiteX55" fmla="*/ 327897 w 1093538"/>
                <a:gd name="connsiteY55" fmla="*/ 1354948 h 1588749"/>
                <a:gd name="connsiteX56" fmla="*/ 343801 w 1093538"/>
                <a:gd name="connsiteY56" fmla="*/ 1384156 h 1588749"/>
                <a:gd name="connsiteX57" fmla="*/ 346083 w 1093538"/>
                <a:gd name="connsiteY57" fmla="*/ 1387329 h 1588749"/>
                <a:gd name="connsiteX58" fmla="*/ 356815 w 1093538"/>
                <a:gd name="connsiteY58" fmla="*/ 1418297 h 1588749"/>
                <a:gd name="connsiteX59" fmla="*/ 289511 w 1093538"/>
                <a:gd name="connsiteY59" fmla="*/ 1511343 h 1588749"/>
                <a:gd name="connsiteX60" fmla="*/ 265515 w 1093538"/>
                <a:gd name="connsiteY60" fmla="*/ 1511002 h 1588749"/>
                <a:gd name="connsiteX61" fmla="*/ 209673 w 1093538"/>
                <a:gd name="connsiteY61" fmla="*/ 1471710 h 1588749"/>
                <a:gd name="connsiteX62" fmla="*/ 206799 w 1093538"/>
                <a:gd name="connsiteY62" fmla="*/ 1465478 h 1588749"/>
                <a:gd name="connsiteX63" fmla="*/ 185339 w 1093538"/>
                <a:gd name="connsiteY63" fmla="*/ 1426065 h 1588749"/>
                <a:gd name="connsiteX64" fmla="*/ 109419 w 1093538"/>
                <a:gd name="connsiteY64" fmla="*/ 1107304 h 1588749"/>
                <a:gd name="connsiteX65" fmla="*/ 110503 w 1093538"/>
                <a:gd name="connsiteY65" fmla="*/ 1067837 h 1588749"/>
                <a:gd name="connsiteX66" fmla="*/ 97945 w 1093538"/>
                <a:gd name="connsiteY66" fmla="*/ 1042745 h 1588749"/>
                <a:gd name="connsiteX67" fmla="*/ 58573 w 1093538"/>
                <a:gd name="connsiteY67" fmla="*/ 931721 h 1588749"/>
                <a:gd name="connsiteX68" fmla="*/ 59036 w 1093538"/>
                <a:gd name="connsiteY68" fmla="*/ 588922 h 1588749"/>
                <a:gd name="connsiteX69" fmla="*/ 68395 w 1093538"/>
                <a:gd name="connsiteY69" fmla="*/ 566190 h 1588749"/>
                <a:gd name="connsiteX70" fmla="*/ 47261 w 1093538"/>
                <a:gd name="connsiteY70" fmla="*/ 462705 h 1588749"/>
                <a:gd name="connsiteX71" fmla="*/ 67640 w 1093538"/>
                <a:gd name="connsiteY71" fmla="*/ 433713 h 1588749"/>
                <a:gd name="connsiteX72" fmla="*/ 90003 w 1093538"/>
                <a:gd name="connsiteY72" fmla="*/ 90003 h 1588749"/>
                <a:gd name="connsiteX0" fmla="*/ 0 w 1093538"/>
                <a:gd name="connsiteY0" fmla="*/ 0 h 1588749"/>
                <a:gd name="connsiteX1" fmla="*/ 244769 w 1093538"/>
                <a:gd name="connsiteY1" fmla="*/ 269746 h 1588749"/>
                <a:gd name="connsiteX2" fmla="*/ 451767 w 1093538"/>
                <a:gd name="connsiteY2" fmla="*/ 269746 h 1588749"/>
                <a:gd name="connsiteX3" fmla="*/ 410969 w 1093538"/>
                <a:gd name="connsiteY3" fmla="*/ 469522 h 1588749"/>
                <a:gd name="connsiteX4" fmla="*/ 425702 w 1093538"/>
                <a:gd name="connsiteY4" fmla="*/ 471096 h 1588749"/>
                <a:gd name="connsiteX5" fmla="*/ 591116 w 1093538"/>
                <a:gd name="connsiteY5" fmla="*/ 534790 h 1588749"/>
                <a:gd name="connsiteX6" fmla="*/ 593792 w 1093538"/>
                <a:gd name="connsiteY6" fmla="*/ 536606 h 1588749"/>
                <a:gd name="connsiteX7" fmla="*/ 596566 w 1093538"/>
                <a:gd name="connsiteY7" fmla="*/ 535877 h 1588749"/>
                <a:gd name="connsiteX8" fmla="*/ 889408 w 1093538"/>
                <a:gd name="connsiteY8" fmla="*/ 546470 h 1588749"/>
                <a:gd name="connsiteX9" fmla="*/ 889149 w 1093538"/>
                <a:gd name="connsiteY9" fmla="*/ 547370 h 1588749"/>
                <a:gd name="connsiteX10" fmla="*/ 899587 w 1093538"/>
                <a:gd name="connsiteY10" fmla="*/ 550298 h 1588749"/>
                <a:gd name="connsiteX11" fmla="*/ 918528 w 1093538"/>
                <a:gd name="connsiteY11" fmla="*/ 560013 h 1588749"/>
                <a:gd name="connsiteX12" fmla="*/ 949640 w 1093538"/>
                <a:gd name="connsiteY12" fmla="*/ 705355 h 1588749"/>
                <a:gd name="connsiteX13" fmla="*/ 843132 w 1093538"/>
                <a:gd name="connsiteY13" fmla="*/ 751782 h 1588749"/>
                <a:gd name="connsiteX14" fmla="*/ 831169 w 1093538"/>
                <a:gd name="connsiteY14" fmla="*/ 748427 h 1588749"/>
                <a:gd name="connsiteX15" fmla="*/ 831079 w 1093538"/>
                <a:gd name="connsiteY15" fmla="*/ 748736 h 1588749"/>
                <a:gd name="connsiteX16" fmla="*/ 572056 w 1093538"/>
                <a:gd name="connsiteY16" fmla="*/ 762797 h 1588749"/>
                <a:gd name="connsiteX17" fmla="*/ 554619 w 1093538"/>
                <a:gd name="connsiteY17" fmla="*/ 771119 h 1588749"/>
                <a:gd name="connsiteX18" fmla="*/ 566257 w 1093538"/>
                <a:gd name="connsiteY18" fmla="*/ 794401 h 1588749"/>
                <a:gd name="connsiteX19" fmla="*/ 952211 w 1093538"/>
                <a:gd name="connsiteY19" fmla="*/ 1016848 h 1588749"/>
                <a:gd name="connsiteX20" fmla="*/ 986087 w 1093538"/>
                <a:gd name="connsiteY20" fmla="*/ 1014661 h 1588749"/>
                <a:gd name="connsiteX21" fmla="*/ 991666 w 1093538"/>
                <a:gd name="connsiteY21" fmla="*/ 1013457 h 1588749"/>
                <a:gd name="connsiteX22" fmla="*/ 1010004 w 1093538"/>
                <a:gd name="connsiteY22" fmla="*/ 1013137 h 1588749"/>
                <a:gd name="connsiteX23" fmla="*/ 1093261 w 1093538"/>
                <a:gd name="connsiteY23" fmla="*/ 1107953 h 1588749"/>
                <a:gd name="connsiteX24" fmla="*/ 1014294 w 1093538"/>
                <a:gd name="connsiteY24" fmla="*/ 1187967 h 1588749"/>
                <a:gd name="connsiteX25" fmla="*/ 1007787 w 1093538"/>
                <a:gd name="connsiteY25" fmla="*/ 1188081 h 1588749"/>
                <a:gd name="connsiteX26" fmla="*/ 1007796 w 1093538"/>
                <a:gd name="connsiteY26" fmla="*/ 1188167 h 1588749"/>
                <a:gd name="connsiteX27" fmla="*/ 955906 w 1093538"/>
                <a:gd name="connsiteY27" fmla="*/ 1191517 h 1588749"/>
                <a:gd name="connsiteX28" fmla="*/ 904606 w 1093538"/>
                <a:gd name="connsiteY28" fmla="*/ 1190453 h 1588749"/>
                <a:gd name="connsiteX29" fmla="*/ 653834 w 1093538"/>
                <a:gd name="connsiteY29" fmla="*/ 1118001 h 1588749"/>
                <a:gd name="connsiteX30" fmla="*/ 623693 w 1093538"/>
                <a:gd name="connsiteY30" fmla="*/ 1099423 h 1588749"/>
                <a:gd name="connsiteX31" fmla="*/ 650475 w 1093538"/>
                <a:gd name="connsiteY31" fmla="*/ 1124616 h 1588749"/>
                <a:gd name="connsiteX32" fmla="*/ 921396 w 1093538"/>
                <a:gd name="connsiteY32" fmla="*/ 1249297 h 1588749"/>
                <a:gd name="connsiteX33" fmla="*/ 921290 w 1093538"/>
                <a:gd name="connsiteY33" fmla="*/ 1250012 h 1588749"/>
                <a:gd name="connsiteX34" fmla="*/ 935293 w 1093538"/>
                <a:gd name="connsiteY34" fmla="*/ 1251377 h 1588749"/>
                <a:gd name="connsiteX35" fmla="*/ 1013618 w 1093538"/>
                <a:gd name="connsiteY35" fmla="*/ 1344335 h 1588749"/>
                <a:gd name="connsiteX36" fmla="*/ 915523 w 1093538"/>
                <a:gd name="connsiteY36" fmla="*/ 1439219 h 1588749"/>
                <a:gd name="connsiteX37" fmla="*/ 895754 w 1093538"/>
                <a:gd name="connsiteY37" fmla="*/ 1437292 h 1588749"/>
                <a:gd name="connsiteX38" fmla="*/ 891411 w 1093538"/>
                <a:gd name="connsiteY38" fmla="*/ 1435988 h 1588749"/>
                <a:gd name="connsiteX39" fmla="*/ 834570 w 1093538"/>
                <a:gd name="connsiteY39" fmla="*/ 1425114 h 1588749"/>
                <a:gd name="connsiteX40" fmla="*/ 483366 w 1093538"/>
                <a:gd name="connsiteY40" fmla="*/ 1226816 h 1588749"/>
                <a:gd name="connsiteX41" fmla="*/ 466732 w 1093538"/>
                <a:gd name="connsiteY41" fmla="*/ 1208126 h 1588749"/>
                <a:gd name="connsiteX42" fmla="*/ 476147 w 1093538"/>
                <a:gd name="connsiteY42" fmla="*/ 1223089 h 1588749"/>
                <a:gd name="connsiteX43" fmla="*/ 668421 w 1093538"/>
                <a:gd name="connsiteY43" fmla="*/ 1395283 h 1588749"/>
                <a:gd name="connsiteX44" fmla="*/ 705072 w 1093538"/>
                <a:gd name="connsiteY44" fmla="*/ 1412837 h 1588749"/>
                <a:gd name="connsiteX45" fmla="*/ 713795 w 1093538"/>
                <a:gd name="connsiteY45" fmla="*/ 1415644 h 1588749"/>
                <a:gd name="connsiteX46" fmla="*/ 766878 w 1093538"/>
                <a:gd name="connsiteY46" fmla="*/ 1498656 h 1588749"/>
                <a:gd name="connsiteX47" fmla="*/ 679965 w 1093538"/>
                <a:gd name="connsiteY47" fmla="*/ 1588749 h 1588749"/>
                <a:gd name="connsiteX48" fmla="*/ 646134 w 1093538"/>
                <a:gd name="connsiteY48" fmla="*/ 1581669 h 1588749"/>
                <a:gd name="connsiteX49" fmla="*/ 641934 w 1093538"/>
                <a:gd name="connsiteY49" fmla="*/ 1579306 h 1588749"/>
                <a:gd name="connsiteX50" fmla="*/ 584684 w 1093538"/>
                <a:gd name="connsiteY50" fmla="*/ 1551885 h 1588749"/>
                <a:gd name="connsiteX51" fmla="*/ 306695 w 1093538"/>
                <a:gd name="connsiteY51" fmla="*/ 1287754 h 1588749"/>
                <a:gd name="connsiteX52" fmla="*/ 297643 w 1093538"/>
                <a:gd name="connsiteY52" fmla="*/ 1271109 h 1588749"/>
                <a:gd name="connsiteX53" fmla="*/ 293945 w 1093538"/>
                <a:gd name="connsiteY53" fmla="*/ 1269373 h 1588749"/>
                <a:gd name="connsiteX54" fmla="*/ 299146 w 1093538"/>
                <a:gd name="connsiteY54" fmla="*/ 1286327 h 1588749"/>
                <a:gd name="connsiteX55" fmla="*/ 327897 w 1093538"/>
                <a:gd name="connsiteY55" fmla="*/ 1354948 h 1588749"/>
                <a:gd name="connsiteX56" fmla="*/ 343801 w 1093538"/>
                <a:gd name="connsiteY56" fmla="*/ 1384156 h 1588749"/>
                <a:gd name="connsiteX57" fmla="*/ 346083 w 1093538"/>
                <a:gd name="connsiteY57" fmla="*/ 1387329 h 1588749"/>
                <a:gd name="connsiteX58" fmla="*/ 356815 w 1093538"/>
                <a:gd name="connsiteY58" fmla="*/ 1418297 h 1588749"/>
                <a:gd name="connsiteX59" fmla="*/ 289511 w 1093538"/>
                <a:gd name="connsiteY59" fmla="*/ 1511343 h 1588749"/>
                <a:gd name="connsiteX60" fmla="*/ 265515 w 1093538"/>
                <a:gd name="connsiteY60" fmla="*/ 1511002 h 1588749"/>
                <a:gd name="connsiteX61" fmla="*/ 209673 w 1093538"/>
                <a:gd name="connsiteY61" fmla="*/ 1471710 h 1588749"/>
                <a:gd name="connsiteX62" fmla="*/ 206799 w 1093538"/>
                <a:gd name="connsiteY62" fmla="*/ 1465478 h 1588749"/>
                <a:gd name="connsiteX63" fmla="*/ 185339 w 1093538"/>
                <a:gd name="connsiteY63" fmla="*/ 1426065 h 1588749"/>
                <a:gd name="connsiteX64" fmla="*/ 109419 w 1093538"/>
                <a:gd name="connsiteY64" fmla="*/ 1107304 h 1588749"/>
                <a:gd name="connsiteX65" fmla="*/ 110503 w 1093538"/>
                <a:gd name="connsiteY65" fmla="*/ 1067837 h 1588749"/>
                <a:gd name="connsiteX66" fmla="*/ 97945 w 1093538"/>
                <a:gd name="connsiteY66" fmla="*/ 1042745 h 1588749"/>
                <a:gd name="connsiteX67" fmla="*/ 58573 w 1093538"/>
                <a:gd name="connsiteY67" fmla="*/ 931721 h 1588749"/>
                <a:gd name="connsiteX68" fmla="*/ 59036 w 1093538"/>
                <a:gd name="connsiteY68" fmla="*/ 588922 h 1588749"/>
                <a:gd name="connsiteX69" fmla="*/ 68395 w 1093538"/>
                <a:gd name="connsiteY69" fmla="*/ 566190 h 1588749"/>
                <a:gd name="connsiteX70" fmla="*/ 47261 w 1093538"/>
                <a:gd name="connsiteY70" fmla="*/ 462705 h 1588749"/>
                <a:gd name="connsiteX71" fmla="*/ 67640 w 1093538"/>
                <a:gd name="connsiteY71" fmla="*/ 433713 h 1588749"/>
                <a:gd name="connsiteX0" fmla="*/ 211003 w 1059772"/>
                <a:gd name="connsiteY0" fmla="*/ 0 h 1319003"/>
                <a:gd name="connsiteX1" fmla="*/ 418001 w 1059772"/>
                <a:gd name="connsiteY1" fmla="*/ 0 h 1319003"/>
                <a:gd name="connsiteX2" fmla="*/ 377203 w 1059772"/>
                <a:gd name="connsiteY2" fmla="*/ 199776 h 1319003"/>
                <a:gd name="connsiteX3" fmla="*/ 391936 w 1059772"/>
                <a:gd name="connsiteY3" fmla="*/ 201350 h 1319003"/>
                <a:gd name="connsiteX4" fmla="*/ 557350 w 1059772"/>
                <a:gd name="connsiteY4" fmla="*/ 265044 h 1319003"/>
                <a:gd name="connsiteX5" fmla="*/ 560026 w 1059772"/>
                <a:gd name="connsiteY5" fmla="*/ 266860 h 1319003"/>
                <a:gd name="connsiteX6" fmla="*/ 562800 w 1059772"/>
                <a:gd name="connsiteY6" fmla="*/ 266131 h 1319003"/>
                <a:gd name="connsiteX7" fmla="*/ 855642 w 1059772"/>
                <a:gd name="connsiteY7" fmla="*/ 276724 h 1319003"/>
                <a:gd name="connsiteX8" fmla="*/ 855383 w 1059772"/>
                <a:gd name="connsiteY8" fmla="*/ 277624 h 1319003"/>
                <a:gd name="connsiteX9" fmla="*/ 865821 w 1059772"/>
                <a:gd name="connsiteY9" fmla="*/ 280552 h 1319003"/>
                <a:gd name="connsiteX10" fmla="*/ 884762 w 1059772"/>
                <a:gd name="connsiteY10" fmla="*/ 290267 h 1319003"/>
                <a:gd name="connsiteX11" fmla="*/ 915874 w 1059772"/>
                <a:gd name="connsiteY11" fmla="*/ 435609 h 1319003"/>
                <a:gd name="connsiteX12" fmla="*/ 809366 w 1059772"/>
                <a:gd name="connsiteY12" fmla="*/ 482036 h 1319003"/>
                <a:gd name="connsiteX13" fmla="*/ 797403 w 1059772"/>
                <a:gd name="connsiteY13" fmla="*/ 478681 h 1319003"/>
                <a:gd name="connsiteX14" fmla="*/ 797313 w 1059772"/>
                <a:gd name="connsiteY14" fmla="*/ 478990 h 1319003"/>
                <a:gd name="connsiteX15" fmla="*/ 538290 w 1059772"/>
                <a:gd name="connsiteY15" fmla="*/ 493051 h 1319003"/>
                <a:gd name="connsiteX16" fmla="*/ 520853 w 1059772"/>
                <a:gd name="connsiteY16" fmla="*/ 501373 h 1319003"/>
                <a:gd name="connsiteX17" fmla="*/ 532491 w 1059772"/>
                <a:gd name="connsiteY17" fmla="*/ 524655 h 1319003"/>
                <a:gd name="connsiteX18" fmla="*/ 918445 w 1059772"/>
                <a:gd name="connsiteY18" fmla="*/ 747102 h 1319003"/>
                <a:gd name="connsiteX19" fmla="*/ 952321 w 1059772"/>
                <a:gd name="connsiteY19" fmla="*/ 744915 h 1319003"/>
                <a:gd name="connsiteX20" fmla="*/ 957900 w 1059772"/>
                <a:gd name="connsiteY20" fmla="*/ 743711 h 1319003"/>
                <a:gd name="connsiteX21" fmla="*/ 976238 w 1059772"/>
                <a:gd name="connsiteY21" fmla="*/ 743391 h 1319003"/>
                <a:gd name="connsiteX22" fmla="*/ 1059495 w 1059772"/>
                <a:gd name="connsiteY22" fmla="*/ 838207 h 1319003"/>
                <a:gd name="connsiteX23" fmla="*/ 980528 w 1059772"/>
                <a:gd name="connsiteY23" fmla="*/ 918221 h 1319003"/>
                <a:gd name="connsiteX24" fmla="*/ 974021 w 1059772"/>
                <a:gd name="connsiteY24" fmla="*/ 918335 h 1319003"/>
                <a:gd name="connsiteX25" fmla="*/ 974030 w 1059772"/>
                <a:gd name="connsiteY25" fmla="*/ 918421 h 1319003"/>
                <a:gd name="connsiteX26" fmla="*/ 922140 w 1059772"/>
                <a:gd name="connsiteY26" fmla="*/ 921771 h 1319003"/>
                <a:gd name="connsiteX27" fmla="*/ 870840 w 1059772"/>
                <a:gd name="connsiteY27" fmla="*/ 920707 h 1319003"/>
                <a:gd name="connsiteX28" fmla="*/ 620068 w 1059772"/>
                <a:gd name="connsiteY28" fmla="*/ 848255 h 1319003"/>
                <a:gd name="connsiteX29" fmla="*/ 589927 w 1059772"/>
                <a:gd name="connsiteY29" fmla="*/ 829677 h 1319003"/>
                <a:gd name="connsiteX30" fmla="*/ 616709 w 1059772"/>
                <a:gd name="connsiteY30" fmla="*/ 854870 h 1319003"/>
                <a:gd name="connsiteX31" fmla="*/ 887630 w 1059772"/>
                <a:gd name="connsiteY31" fmla="*/ 979551 h 1319003"/>
                <a:gd name="connsiteX32" fmla="*/ 887524 w 1059772"/>
                <a:gd name="connsiteY32" fmla="*/ 980266 h 1319003"/>
                <a:gd name="connsiteX33" fmla="*/ 901527 w 1059772"/>
                <a:gd name="connsiteY33" fmla="*/ 981631 h 1319003"/>
                <a:gd name="connsiteX34" fmla="*/ 979852 w 1059772"/>
                <a:gd name="connsiteY34" fmla="*/ 1074589 h 1319003"/>
                <a:gd name="connsiteX35" fmla="*/ 881757 w 1059772"/>
                <a:gd name="connsiteY35" fmla="*/ 1169473 h 1319003"/>
                <a:gd name="connsiteX36" fmla="*/ 861988 w 1059772"/>
                <a:gd name="connsiteY36" fmla="*/ 1167546 h 1319003"/>
                <a:gd name="connsiteX37" fmla="*/ 857645 w 1059772"/>
                <a:gd name="connsiteY37" fmla="*/ 1166242 h 1319003"/>
                <a:gd name="connsiteX38" fmla="*/ 800804 w 1059772"/>
                <a:gd name="connsiteY38" fmla="*/ 1155368 h 1319003"/>
                <a:gd name="connsiteX39" fmla="*/ 449600 w 1059772"/>
                <a:gd name="connsiteY39" fmla="*/ 957070 h 1319003"/>
                <a:gd name="connsiteX40" fmla="*/ 432966 w 1059772"/>
                <a:gd name="connsiteY40" fmla="*/ 938380 h 1319003"/>
                <a:gd name="connsiteX41" fmla="*/ 442381 w 1059772"/>
                <a:gd name="connsiteY41" fmla="*/ 953343 h 1319003"/>
                <a:gd name="connsiteX42" fmla="*/ 634655 w 1059772"/>
                <a:gd name="connsiteY42" fmla="*/ 1125537 h 1319003"/>
                <a:gd name="connsiteX43" fmla="*/ 671306 w 1059772"/>
                <a:gd name="connsiteY43" fmla="*/ 1143091 h 1319003"/>
                <a:gd name="connsiteX44" fmla="*/ 680029 w 1059772"/>
                <a:gd name="connsiteY44" fmla="*/ 1145898 h 1319003"/>
                <a:gd name="connsiteX45" fmla="*/ 733112 w 1059772"/>
                <a:gd name="connsiteY45" fmla="*/ 1228910 h 1319003"/>
                <a:gd name="connsiteX46" fmla="*/ 646199 w 1059772"/>
                <a:gd name="connsiteY46" fmla="*/ 1319003 h 1319003"/>
                <a:gd name="connsiteX47" fmla="*/ 612368 w 1059772"/>
                <a:gd name="connsiteY47" fmla="*/ 1311923 h 1319003"/>
                <a:gd name="connsiteX48" fmla="*/ 608168 w 1059772"/>
                <a:gd name="connsiteY48" fmla="*/ 1309560 h 1319003"/>
                <a:gd name="connsiteX49" fmla="*/ 550918 w 1059772"/>
                <a:gd name="connsiteY49" fmla="*/ 1282139 h 1319003"/>
                <a:gd name="connsiteX50" fmla="*/ 272929 w 1059772"/>
                <a:gd name="connsiteY50" fmla="*/ 1018008 h 1319003"/>
                <a:gd name="connsiteX51" fmla="*/ 263877 w 1059772"/>
                <a:gd name="connsiteY51" fmla="*/ 1001363 h 1319003"/>
                <a:gd name="connsiteX52" fmla="*/ 260179 w 1059772"/>
                <a:gd name="connsiteY52" fmla="*/ 999627 h 1319003"/>
                <a:gd name="connsiteX53" fmla="*/ 265380 w 1059772"/>
                <a:gd name="connsiteY53" fmla="*/ 1016581 h 1319003"/>
                <a:gd name="connsiteX54" fmla="*/ 294131 w 1059772"/>
                <a:gd name="connsiteY54" fmla="*/ 1085202 h 1319003"/>
                <a:gd name="connsiteX55" fmla="*/ 310035 w 1059772"/>
                <a:gd name="connsiteY55" fmla="*/ 1114410 h 1319003"/>
                <a:gd name="connsiteX56" fmla="*/ 312317 w 1059772"/>
                <a:gd name="connsiteY56" fmla="*/ 1117583 h 1319003"/>
                <a:gd name="connsiteX57" fmla="*/ 323049 w 1059772"/>
                <a:gd name="connsiteY57" fmla="*/ 1148551 h 1319003"/>
                <a:gd name="connsiteX58" fmla="*/ 255745 w 1059772"/>
                <a:gd name="connsiteY58" fmla="*/ 1241597 h 1319003"/>
                <a:gd name="connsiteX59" fmla="*/ 231749 w 1059772"/>
                <a:gd name="connsiteY59" fmla="*/ 1241256 h 1319003"/>
                <a:gd name="connsiteX60" fmla="*/ 175907 w 1059772"/>
                <a:gd name="connsiteY60" fmla="*/ 1201964 h 1319003"/>
                <a:gd name="connsiteX61" fmla="*/ 173033 w 1059772"/>
                <a:gd name="connsiteY61" fmla="*/ 1195732 h 1319003"/>
                <a:gd name="connsiteX62" fmla="*/ 151573 w 1059772"/>
                <a:gd name="connsiteY62" fmla="*/ 1156319 h 1319003"/>
                <a:gd name="connsiteX63" fmla="*/ 75653 w 1059772"/>
                <a:gd name="connsiteY63" fmla="*/ 837558 h 1319003"/>
                <a:gd name="connsiteX64" fmla="*/ 76737 w 1059772"/>
                <a:gd name="connsiteY64" fmla="*/ 798091 h 1319003"/>
                <a:gd name="connsiteX65" fmla="*/ 64179 w 1059772"/>
                <a:gd name="connsiteY65" fmla="*/ 772999 h 1319003"/>
                <a:gd name="connsiteX66" fmla="*/ 24807 w 1059772"/>
                <a:gd name="connsiteY66" fmla="*/ 661975 h 1319003"/>
                <a:gd name="connsiteX67" fmla="*/ 25270 w 1059772"/>
                <a:gd name="connsiteY67" fmla="*/ 319176 h 1319003"/>
                <a:gd name="connsiteX68" fmla="*/ 34629 w 1059772"/>
                <a:gd name="connsiteY68" fmla="*/ 296444 h 1319003"/>
                <a:gd name="connsiteX69" fmla="*/ 13495 w 1059772"/>
                <a:gd name="connsiteY69" fmla="*/ 192959 h 1319003"/>
                <a:gd name="connsiteX70" fmla="*/ 33874 w 1059772"/>
                <a:gd name="connsiteY70" fmla="*/ 163967 h 1319003"/>
                <a:gd name="connsiteX0" fmla="*/ 418001 w 1059772"/>
                <a:gd name="connsiteY0" fmla="*/ 0 h 1319003"/>
                <a:gd name="connsiteX1" fmla="*/ 377203 w 1059772"/>
                <a:gd name="connsiteY1" fmla="*/ 199776 h 1319003"/>
                <a:gd name="connsiteX2" fmla="*/ 391936 w 1059772"/>
                <a:gd name="connsiteY2" fmla="*/ 201350 h 1319003"/>
                <a:gd name="connsiteX3" fmla="*/ 557350 w 1059772"/>
                <a:gd name="connsiteY3" fmla="*/ 265044 h 1319003"/>
                <a:gd name="connsiteX4" fmla="*/ 560026 w 1059772"/>
                <a:gd name="connsiteY4" fmla="*/ 266860 h 1319003"/>
                <a:gd name="connsiteX5" fmla="*/ 562800 w 1059772"/>
                <a:gd name="connsiteY5" fmla="*/ 266131 h 1319003"/>
                <a:gd name="connsiteX6" fmla="*/ 855642 w 1059772"/>
                <a:gd name="connsiteY6" fmla="*/ 276724 h 1319003"/>
                <a:gd name="connsiteX7" fmla="*/ 855383 w 1059772"/>
                <a:gd name="connsiteY7" fmla="*/ 277624 h 1319003"/>
                <a:gd name="connsiteX8" fmla="*/ 865821 w 1059772"/>
                <a:gd name="connsiteY8" fmla="*/ 280552 h 1319003"/>
                <a:gd name="connsiteX9" fmla="*/ 884762 w 1059772"/>
                <a:gd name="connsiteY9" fmla="*/ 290267 h 1319003"/>
                <a:gd name="connsiteX10" fmla="*/ 915874 w 1059772"/>
                <a:gd name="connsiteY10" fmla="*/ 435609 h 1319003"/>
                <a:gd name="connsiteX11" fmla="*/ 809366 w 1059772"/>
                <a:gd name="connsiteY11" fmla="*/ 482036 h 1319003"/>
                <a:gd name="connsiteX12" fmla="*/ 797403 w 1059772"/>
                <a:gd name="connsiteY12" fmla="*/ 478681 h 1319003"/>
                <a:gd name="connsiteX13" fmla="*/ 797313 w 1059772"/>
                <a:gd name="connsiteY13" fmla="*/ 478990 h 1319003"/>
                <a:gd name="connsiteX14" fmla="*/ 538290 w 1059772"/>
                <a:gd name="connsiteY14" fmla="*/ 493051 h 1319003"/>
                <a:gd name="connsiteX15" fmla="*/ 520853 w 1059772"/>
                <a:gd name="connsiteY15" fmla="*/ 501373 h 1319003"/>
                <a:gd name="connsiteX16" fmla="*/ 532491 w 1059772"/>
                <a:gd name="connsiteY16" fmla="*/ 524655 h 1319003"/>
                <a:gd name="connsiteX17" fmla="*/ 918445 w 1059772"/>
                <a:gd name="connsiteY17" fmla="*/ 747102 h 1319003"/>
                <a:gd name="connsiteX18" fmla="*/ 952321 w 1059772"/>
                <a:gd name="connsiteY18" fmla="*/ 744915 h 1319003"/>
                <a:gd name="connsiteX19" fmla="*/ 957900 w 1059772"/>
                <a:gd name="connsiteY19" fmla="*/ 743711 h 1319003"/>
                <a:gd name="connsiteX20" fmla="*/ 976238 w 1059772"/>
                <a:gd name="connsiteY20" fmla="*/ 743391 h 1319003"/>
                <a:gd name="connsiteX21" fmla="*/ 1059495 w 1059772"/>
                <a:gd name="connsiteY21" fmla="*/ 838207 h 1319003"/>
                <a:gd name="connsiteX22" fmla="*/ 980528 w 1059772"/>
                <a:gd name="connsiteY22" fmla="*/ 918221 h 1319003"/>
                <a:gd name="connsiteX23" fmla="*/ 974021 w 1059772"/>
                <a:gd name="connsiteY23" fmla="*/ 918335 h 1319003"/>
                <a:gd name="connsiteX24" fmla="*/ 974030 w 1059772"/>
                <a:gd name="connsiteY24" fmla="*/ 918421 h 1319003"/>
                <a:gd name="connsiteX25" fmla="*/ 922140 w 1059772"/>
                <a:gd name="connsiteY25" fmla="*/ 921771 h 1319003"/>
                <a:gd name="connsiteX26" fmla="*/ 870840 w 1059772"/>
                <a:gd name="connsiteY26" fmla="*/ 920707 h 1319003"/>
                <a:gd name="connsiteX27" fmla="*/ 620068 w 1059772"/>
                <a:gd name="connsiteY27" fmla="*/ 848255 h 1319003"/>
                <a:gd name="connsiteX28" fmla="*/ 589927 w 1059772"/>
                <a:gd name="connsiteY28" fmla="*/ 829677 h 1319003"/>
                <a:gd name="connsiteX29" fmla="*/ 616709 w 1059772"/>
                <a:gd name="connsiteY29" fmla="*/ 854870 h 1319003"/>
                <a:gd name="connsiteX30" fmla="*/ 887630 w 1059772"/>
                <a:gd name="connsiteY30" fmla="*/ 979551 h 1319003"/>
                <a:gd name="connsiteX31" fmla="*/ 887524 w 1059772"/>
                <a:gd name="connsiteY31" fmla="*/ 980266 h 1319003"/>
                <a:gd name="connsiteX32" fmla="*/ 901527 w 1059772"/>
                <a:gd name="connsiteY32" fmla="*/ 981631 h 1319003"/>
                <a:gd name="connsiteX33" fmla="*/ 979852 w 1059772"/>
                <a:gd name="connsiteY33" fmla="*/ 1074589 h 1319003"/>
                <a:gd name="connsiteX34" fmla="*/ 881757 w 1059772"/>
                <a:gd name="connsiteY34" fmla="*/ 1169473 h 1319003"/>
                <a:gd name="connsiteX35" fmla="*/ 861988 w 1059772"/>
                <a:gd name="connsiteY35" fmla="*/ 1167546 h 1319003"/>
                <a:gd name="connsiteX36" fmla="*/ 857645 w 1059772"/>
                <a:gd name="connsiteY36" fmla="*/ 1166242 h 1319003"/>
                <a:gd name="connsiteX37" fmla="*/ 800804 w 1059772"/>
                <a:gd name="connsiteY37" fmla="*/ 1155368 h 1319003"/>
                <a:gd name="connsiteX38" fmla="*/ 449600 w 1059772"/>
                <a:gd name="connsiteY38" fmla="*/ 957070 h 1319003"/>
                <a:gd name="connsiteX39" fmla="*/ 432966 w 1059772"/>
                <a:gd name="connsiteY39" fmla="*/ 938380 h 1319003"/>
                <a:gd name="connsiteX40" fmla="*/ 442381 w 1059772"/>
                <a:gd name="connsiteY40" fmla="*/ 953343 h 1319003"/>
                <a:gd name="connsiteX41" fmla="*/ 634655 w 1059772"/>
                <a:gd name="connsiteY41" fmla="*/ 1125537 h 1319003"/>
                <a:gd name="connsiteX42" fmla="*/ 671306 w 1059772"/>
                <a:gd name="connsiteY42" fmla="*/ 1143091 h 1319003"/>
                <a:gd name="connsiteX43" fmla="*/ 680029 w 1059772"/>
                <a:gd name="connsiteY43" fmla="*/ 1145898 h 1319003"/>
                <a:gd name="connsiteX44" fmla="*/ 733112 w 1059772"/>
                <a:gd name="connsiteY44" fmla="*/ 1228910 h 1319003"/>
                <a:gd name="connsiteX45" fmla="*/ 646199 w 1059772"/>
                <a:gd name="connsiteY45" fmla="*/ 1319003 h 1319003"/>
                <a:gd name="connsiteX46" fmla="*/ 612368 w 1059772"/>
                <a:gd name="connsiteY46" fmla="*/ 1311923 h 1319003"/>
                <a:gd name="connsiteX47" fmla="*/ 608168 w 1059772"/>
                <a:gd name="connsiteY47" fmla="*/ 1309560 h 1319003"/>
                <a:gd name="connsiteX48" fmla="*/ 550918 w 1059772"/>
                <a:gd name="connsiteY48" fmla="*/ 1282139 h 1319003"/>
                <a:gd name="connsiteX49" fmla="*/ 272929 w 1059772"/>
                <a:gd name="connsiteY49" fmla="*/ 1018008 h 1319003"/>
                <a:gd name="connsiteX50" fmla="*/ 263877 w 1059772"/>
                <a:gd name="connsiteY50" fmla="*/ 1001363 h 1319003"/>
                <a:gd name="connsiteX51" fmla="*/ 260179 w 1059772"/>
                <a:gd name="connsiteY51" fmla="*/ 999627 h 1319003"/>
                <a:gd name="connsiteX52" fmla="*/ 265380 w 1059772"/>
                <a:gd name="connsiteY52" fmla="*/ 1016581 h 1319003"/>
                <a:gd name="connsiteX53" fmla="*/ 294131 w 1059772"/>
                <a:gd name="connsiteY53" fmla="*/ 1085202 h 1319003"/>
                <a:gd name="connsiteX54" fmla="*/ 310035 w 1059772"/>
                <a:gd name="connsiteY54" fmla="*/ 1114410 h 1319003"/>
                <a:gd name="connsiteX55" fmla="*/ 312317 w 1059772"/>
                <a:gd name="connsiteY55" fmla="*/ 1117583 h 1319003"/>
                <a:gd name="connsiteX56" fmla="*/ 323049 w 1059772"/>
                <a:gd name="connsiteY56" fmla="*/ 1148551 h 1319003"/>
                <a:gd name="connsiteX57" fmla="*/ 255745 w 1059772"/>
                <a:gd name="connsiteY57" fmla="*/ 1241597 h 1319003"/>
                <a:gd name="connsiteX58" fmla="*/ 231749 w 1059772"/>
                <a:gd name="connsiteY58" fmla="*/ 1241256 h 1319003"/>
                <a:gd name="connsiteX59" fmla="*/ 175907 w 1059772"/>
                <a:gd name="connsiteY59" fmla="*/ 1201964 h 1319003"/>
                <a:gd name="connsiteX60" fmla="*/ 173033 w 1059772"/>
                <a:gd name="connsiteY60" fmla="*/ 1195732 h 1319003"/>
                <a:gd name="connsiteX61" fmla="*/ 151573 w 1059772"/>
                <a:gd name="connsiteY61" fmla="*/ 1156319 h 1319003"/>
                <a:gd name="connsiteX62" fmla="*/ 75653 w 1059772"/>
                <a:gd name="connsiteY62" fmla="*/ 837558 h 1319003"/>
                <a:gd name="connsiteX63" fmla="*/ 76737 w 1059772"/>
                <a:gd name="connsiteY63" fmla="*/ 798091 h 1319003"/>
                <a:gd name="connsiteX64" fmla="*/ 64179 w 1059772"/>
                <a:gd name="connsiteY64" fmla="*/ 772999 h 1319003"/>
                <a:gd name="connsiteX65" fmla="*/ 24807 w 1059772"/>
                <a:gd name="connsiteY65" fmla="*/ 661975 h 1319003"/>
                <a:gd name="connsiteX66" fmla="*/ 25270 w 1059772"/>
                <a:gd name="connsiteY66" fmla="*/ 319176 h 1319003"/>
                <a:gd name="connsiteX67" fmla="*/ 34629 w 1059772"/>
                <a:gd name="connsiteY67" fmla="*/ 296444 h 1319003"/>
                <a:gd name="connsiteX68" fmla="*/ 13495 w 1059772"/>
                <a:gd name="connsiteY68" fmla="*/ 192959 h 1319003"/>
                <a:gd name="connsiteX69" fmla="*/ 33874 w 1059772"/>
                <a:gd name="connsiteY69" fmla="*/ 163967 h 1319003"/>
                <a:gd name="connsiteX0" fmla="*/ 335326 w 1059772"/>
                <a:gd name="connsiteY0" fmla="*/ 0 h 1366734"/>
                <a:gd name="connsiteX1" fmla="*/ 377203 w 1059772"/>
                <a:gd name="connsiteY1" fmla="*/ 247507 h 1366734"/>
                <a:gd name="connsiteX2" fmla="*/ 391936 w 1059772"/>
                <a:gd name="connsiteY2" fmla="*/ 249081 h 1366734"/>
                <a:gd name="connsiteX3" fmla="*/ 557350 w 1059772"/>
                <a:gd name="connsiteY3" fmla="*/ 312775 h 1366734"/>
                <a:gd name="connsiteX4" fmla="*/ 560026 w 1059772"/>
                <a:gd name="connsiteY4" fmla="*/ 314591 h 1366734"/>
                <a:gd name="connsiteX5" fmla="*/ 562800 w 1059772"/>
                <a:gd name="connsiteY5" fmla="*/ 313862 h 1366734"/>
                <a:gd name="connsiteX6" fmla="*/ 855642 w 1059772"/>
                <a:gd name="connsiteY6" fmla="*/ 324455 h 1366734"/>
                <a:gd name="connsiteX7" fmla="*/ 855383 w 1059772"/>
                <a:gd name="connsiteY7" fmla="*/ 325355 h 1366734"/>
                <a:gd name="connsiteX8" fmla="*/ 865821 w 1059772"/>
                <a:gd name="connsiteY8" fmla="*/ 328283 h 1366734"/>
                <a:gd name="connsiteX9" fmla="*/ 884762 w 1059772"/>
                <a:gd name="connsiteY9" fmla="*/ 337998 h 1366734"/>
                <a:gd name="connsiteX10" fmla="*/ 915874 w 1059772"/>
                <a:gd name="connsiteY10" fmla="*/ 483340 h 1366734"/>
                <a:gd name="connsiteX11" fmla="*/ 809366 w 1059772"/>
                <a:gd name="connsiteY11" fmla="*/ 529767 h 1366734"/>
                <a:gd name="connsiteX12" fmla="*/ 797403 w 1059772"/>
                <a:gd name="connsiteY12" fmla="*/ 526412 h 1366734"/>
                <a:gd name="connsiteX13" fmla="*/ 797313 w 1059772"/>
                <a:gd name="connsiteY13" fmla="*/ 526721 h 1366734"/>
                <a:gd name="connsiteX14" fmla="*/ 538290 w 1059772"/>
                <a:gd name="connsiteY14" fmla="*/ 540782 h 1366734"/>
                <a:gd name="connsiteX15" fmla="*/ 520853 w 1059772"/>
                <a:gd name="connsiteY15" fmla="*/ 549104 h 1366734"/>
                <a:gd name="connsiteX16" fmla="*/ 532491 w 1059772"/>
                <a:gd name="connsiteY16" fmla="*/ 572386 h 1366734"/>
                <a:gd name="connsiteX17" fmla="*/ 918445 w 1059772"/>
                <a:gd name="connsiteY17" fmla="*/ 794833 h 1366734"/>
                <a:gd name="connsiteX18" fmla="*/ 952321 w 1059772"/>
                <a:gd name="connsiteY18" fmla="*/ 792646 h 1366734"/>
                <a:gd name="connsiteX19" fmla="*/ 957900 w 1059772"/>
                <a:gd name="connsiteY19" fmla="*/ 791442 h 1366734"/>
                <a:gd name="connsiteX20" fmla="*/ 976238 w 1059772"/>
                <a:gd name="connsiteY20" fmla="*/ 791122 h 1366734"/>
                <a:gd name="connsiteX21" fmla="*/ 1059495 w 1059772"/>
                <a:gd name="connsiteY21" fmla="*/ 885938 h 1366734"/>
                <a:gd name="connsiteX22" fmla="*/ 980528 w 1059772"/>
                <a:gd name="connsiteY22" fmla="*/ 965952 h 1366734"/>
                <a:gd name="connsiteX23" fmla="*/ 974021 w 1059772"/>
                <a:gd name="connsiteY23" fmla="*/ 966066 h 1366734"/>
                <a:gd name="connsiteX24" fmla="*/ 974030 w 1059772"/>
                <a:gd name="connsiteY24" fmla="*/ 966152 h 1366734"/>
                <a:gd name="connsiteX25" fmla="*/ 922140 w 1059772"/>
                <a:gd name="connsiteY25" fmla="*/ 969502 h 1366734"/>
                <a:gd name="connsiteX26" fmla="*/ 870840 w 1059772"/>
                <a:gd name="connsiteY26" fmla="*/ 968438 h 1366734"/>
                <a:gd name="connsiteX27" fmla="*/ 620068 w 1059772"/>
                <a:gd name="connsiteY27" fmla="*/ 895986 h 1366734"/>
                <a:gd name="connsiteX28" fmla="*/ 589927 w 1059772"/>
                <a:gd name="connsiteY28" fmla="*/ 877408 h 1366734"/>
                <a:gd name="connsiteX29" fmla="*/ 616709 w 1059772"/>
                <a:gd name="connsiteY29" fmla="*/ 902601 h 1366734"/>
                <a:gd name="connsiteX30" fmla="*/ 887630 w 1059772"/>
                <a:gd name="connsiteY30" fmla="*/ 1027282 h 1366734"/>
                <a:gd name="connsiteX31" fmla="*/ 887524 w 1059772"/>
                <a:gd name="connsiteY31" fmla="*/ 1027997 h 1366734"/>
                <a:gd name="connsiteX32" fmla="*/ 901527 w 1059772"/>
                <a:gd name="connsiteY32" fmla="*/ 1029362 h 1366734"/>
                <a:gd name="connsiteX33" fmla="*/ 979852 w 1059772"/>
                <a:gd name="connsiteY33" fmla="*/ 1122320 h 1366734"/>
                <a:gd name="connsiteX34" fmla="*/ 881757 w 1059772"/>
                <a:gd name="connsiteY34" fmla="*/ 1217204 h 1366734"/>
                <a:gd name="connsiteX35" fmla="*/ 861988 w 1059772"/>
                <a:gd name="connsiteY35" fmla="*/ 1215277 h 1366734"/>
                <a:gd name="connsiteX36" fmla="*/ 857645 w 1059772"/>
                <a:gd name="connsiteY36" fmla="*/ 1213973 h 1366734"/>
                <a:gd name="connsiteX37" fmla="*/ 800804 w 1059772"/>
                <a:gd name="connsiteY37" fmla="*/ 1203099 h 1366734"/>
                <a:gd name="connsiteX38" fmla="*/ 449600 w 1059772"/>
                <a:gd name="connsiteY38" fmla="*/ 1004801 h 1366734"/>
                <a:gd name="connsiteX39" fmla="*/ 432966 w 1059772"/>
                <a:gd name="connsiteY39" fmla="*/ 986111 h 1366734"/>
                <a:gd name="connsiteX40" fmla="*/ 442381 w 1059772"/>
                <a:gd name="connsiteY40" fmla="*/ 1001074 h 1366734"/>
                <a:gd name="connsiteX41" fmla="*/ 634655 w 1059772"/>
                <a:gd name="connsiteY41" fmla="*/ 1173268 h 1366734"/>
                <a:gd name="connsiteX42" fmla="*/ 671306 w 1059772"/>
                <a:gd name="connsiteY42" fmla="*/ 1190822 h 1366734"/>
                <a:gd name="connsiteX43" fmla="*/ 680029 w 1059772"/>
                <a:gd name="connsiteY43" fmla="*/ 1193629 h 1366734"/>
                <a:gd name="connsiteX44" fmla="*/ 733112 w 1059772"/>
                <a:gd name="connsiteY44" fmla="*/ 1276641 h 1366734"/>
                <a:gd name="connsiteX45" fmla="*/ 646199 w 1059772"/>
                <a:gd name="connsiteY45" fmla="*/ 1366734 h 1366734"/>
                <a:gd name="connsiteX46" fmla="*/ 612368 w 1059772"/>
                <a:gd name="connsiteY46" fmla="*/ 1359654 h 1366734"/>
                <a:gd name="connsiteX47" fmla="*/ 608168 w 1059772"/>
                <a:gd name="connsiteY47" fmla="*/ 1357291 h 1366734"/>
                <a:gd name="connsiteX48" fmla="*/ 550918 w 1059772"/>
                <a:gd name="connsiteY48" fmla="*/ 1329870 h 1366734"/>
                <a:gd name="connsiteX49" fmla="*/ 272929 w 1059772"/>
                <a:gd name="connsiteY49" fmla="*/ 1065739 h 1366734"/>
                <a:gd name="connsiteX50" fmla="*/ 263877 w 1059772"/>
                <a:gd name="connsiteY50" fmla="*/ 1049094 h 1366734"/>
                <a:gd name="connsiteX51" fmla="*/ 260179 w 1059772"/>
                <a:gd name="connsiteY51" fmla="*/ 1047358 h 1366734"/>
                <a:gd name="connsiteX52" fmla="*/ 265380 w 1059772"/>
                <a:gd name="connsiteY52" fmla="*/ 1064312 h 1366734"/>
                <a:gd name="connsiteX53" fmla="*/ 294131 w 1059772"/>
                <a:gd name="connsiteY53" fmla="*/ 1132933 h 1366734"/>
                <a:gd name="connsiteX54" fmla="*/ 310035 w 1059772"/>
                <a:gd name="connsiteY54" fmla="*/ 1162141 h 1366734"/>
                <a:gd name="connsiteX55" fmla="*/ 312317 w 1059772"/>
                <a:gd name="connsiteY55" fmla="*/ 1165314 h 1366734"/>
                <a:gd name="connsiteX56" fmla="*/ 323049 w 1059772"/>
                <a:gd name="connsiteY56" fmla="*/ 1196282 h 1366734"/>
                <a:gd name="connsiteX57" fmla="*/ 255745 w 1059772"/>
                <a:gd name="connsiteY57" fmla="*/ 1289328 h 1366734"/>
                <a:gd name="connsiteX58" fmla="*/ 231749 w 1059772"/>
                <a:gd name="connsiteY58" fmla="*/ 1288987 h 1366734"/>
                <a:gd name="connsiteX59" fmla="*/ 175907 w 1059772"/>
                <a:gd name="connsiteY59" fmla="*/ 1249695 h 1366734"/>
                <a:gd name="connsiteX60" fmla="*/ 173033 w 1059772"/>
                <a:gd name="connsiteY60" fmla="*/ 1243463 h 1366734"/>
                <a:gd name="connsiteX61" fmla="*/ 151573 w 1059772"/>
                <a:gd name="connsiteY61" fmla="*/ 1204050 h 1366734"/>
                <a:gd name="connsiteX62" fmla="*/ 75653 w 1059772"/>
                <a:gd name="connsiteY62" fmla="*/ 885289 h 1366734"/>
                <a:gd name="connsiteX63" fmla="*/ 76737 w 1059772"/>
                <a:gd name="connsiteY63" fmla="*/ 845822 h 1366734"/>
                <a:gd name="connsiteX64" fmla="*/ 64179 w 1059772"/>
                <a:gd name="connsiteY64" fmla="*/ 820730 h 1366734"/>
                <a:gd name="connsiteX65" fmla="*/ 24807 w 1059772"/>
                <a:gd name="connsiteY65" fmla="*/ 709706 h 1366734"/>
                <a:gd name="connsiteX66" fmla="*/ 25270 w 1059772"/>
                <a:gd name="connsiteY66" fmla="*/ 366907 h 1366734"/>
                <a:gd name="connsiteX67" fmla="*/ 34629 w 1059772"/>
                <a:gd name="connsiteY67" fmla="*/ 344175 h 1366734"/>
                <a:gd name="connsiteX68" fmla="*/ 13495 w 1059772"/>
                <a:gd name="connsiteY68" fmla="*/ 240690 h 1366734"/>
                <a:gd name="connsiteX69" fmla="*/ 33874 w 1059772"/>
                <a:gd name="connsiteY69" fmla="*/ 211698 h 1366734"/>
                <a:gd name="connsiteX0" fmla="*/ 335326 w 1059772"/>
                <a:gd name="connsiteY0" fmla="*/ 0 h 1366734"/>
                <a:gd name="connsiteX1" fmla="*/ 377203 w 1059772"/>
                <a:gd name="connsiteY1" fmla="*/ 247507 h 1366734"/>
                <a:gd name="connsiteX2" fmla="*/ 391936 w 1059772"/>
                <a:gd name="connsiteY2" fmla="*/ 249081 h 1366734"/>
                <a:gd name="connsiteX3" fmla="*/ 557350 w 1059772"/>
                <a:gd name="connsiteY3" fmla="*/ 312775 h 1366734"/>
                <a:gd name="connsiteX4" fmla="*/ 560026 w 1059772"/>
                <a:gd name="connsiteY4" fmla="*/ 314591 h 1366734"/>
                <a:gd name="connsiteX5" fmla="*/ 562800 w 1059772"/>
                <a:gd name="connsiteY5" fmla="*/ 313862 h 1366734"/>
                <a:gd name="connsiteX6" fmla="*/ 855642 w 1059772"/>
                <a:gd name="connsiteY6" fmla="*/ 324455 h 1366734"/>
                <a:gd name="connsiteX7" fmla="*/ 855383 w 1059772"/>
                <a:gd name="connsiteY7" fmla="*/ 325355 h 1366734"/>
                <a:gd name="connsiteX8" fmla="*/ 865821 w 1059772"/>
                <a:gd name="connsiteY8" fmla="*/ 328283 h 1366734"/>
                <a:gd name="connsiteX9" fmla="*/ 884762 w 1059772"/>
                <a:gd name="connsiteY9" fmla="*/ 337998 h 1366734"/>
                <a:gd name="connsiteX10" fmla="*/ 915874 w 1059772"/>
                <a:gd name="connsiteY10" fmla="*/ 483340 h 1366734"/>
                <a:gd name="connsiteX11" fmla="*/ 809366 w 1059772"/>
                <a:gd name="connsiteY11" fmla="*/ 529767 h 1366734"/>
                <a:gd name="connsiteX12" fmla="*/ 797403 w 1059772"/>
                <a:gd name="connsiteY12" fmla="*/ 526412 h 1366734"/>
                <a:gd name="connsiteX13" fmla="*/ 797313 w 1059772"/>
                <a:gd name="connsiteY13" fmla="*/ 526721 h 1366734"/>
                <a:gd name="connsiteX14" fmla="*/ 538290 w 1059772"/>
                <a:gd name="connsiteY14" fmla="*/ 540782 h 1366734"/>
                <a:gd name="connsiteX15" fmla="*/ 520853 w 1059772"/>
                <a:gd name="connsiteY15" fmla="*/ 549104 h 1366734"/>
                <a:gd name="connsiteX16" fmla="*/ 532491 w 1059772"/>
                <a:gd name="connsiteY16" fmla="*/ 572386 h 1366734"/>
                <a:gd name="connsiteX17" fmla="*/ 918445 w 1059772"/>
                <a:gd name="connsiteY17" fmla="*/ 794833 h 1366734"/>
                <a:gd name="connsiteX18" fmla="*/ 952321 w 1059772"/>
                <a:gd name="connsiteY18" fmla="*/ 792646 h 1366734"/>
                <a:gd name="connsiteX19" fmla="*/ 957900 w 1059772"/>
                <a:gd name="connsiteY19" fmla="*/ 791442 h 1366734"/>
                <a:gd name="connsiteX20" fmla="*/ 976238 w 1059772"/>
                <a:gd name="connsiteY20" fmla="*/ 791122 h 1366734"/>
                <a:gd name="connsiteX21" fmla="*/ 1059495 w 1059772"/>
                <a:gd name="connsiteY21" fmla="*/ 885938 h 1366734"/>
                <a:gd name="connsiteX22" fmla="*/ 980528 w 1059772"/>
                <a:gd name="connsiteY22" fmla="*/ 965952 h 1366734"/>
                <a:gd name="connsiteX23" fmla="*/ 974021 w 1059772"/>
                <a:gd name="connsiteY23" fmla="*/ 966066 h 1366734"/>
                <a:gd name="connsiteX24" fmla="*/ 974030 w 1059772"/>
                <a:gd name="connsiteY24" fmla="*/ 966152 h 1366734"/>
                <a:gd name="connsiteX25" fmla="*/ 922140 w 1059772"/>
                <a:gd name="connsiteY25" fmla="*/ 969502 h 1366734"/>
                <a:gd name="connsiteX26" fmla="*/ 870840 w 1059772"/>
                <a:gd name="connsiteY26" fmla="*/ 968438 h 1366734"/>
                <a:gd name="connsiteX27" fmla="*/ 620068 w 1059772"/>
                <a:gd name="connsiteY27" fmla="*/ 895986 h 1366734"/>
                <a:gd name="connsiteX28" fmla="*/ 589927 w 1059772"/>
                <a:gd name="connsiteY28" fmla="*/ 877408 h 1366734"/>
                <a:gd name="connsiteX29" fmla="*/ 616709 w 1059772"/>
                <a:gd name="connsiteY29" fmla="*/ 902601 h 1366734"/>
                <a:gd name="connsiteX30" fmla="*/ 887630 w 1059772"/>
                <a:gd name="connsiteY30" fmla="*/ 1027282 h 1366734"/>
                <a:gd name="connsiteX31" fmla="*/ 887524 w 1059772"/>
                <a:gd name="connsiteY31" fmla="*/ 1027997 h 1366734"/>
                <a:gd name="connsiteX32" fmla="*/ 901527 w 1059772"/>
                <a:gd name="connsiteY32" fmla="*/ 1029362 h 1366734"/>
                <a:gd name="connsiteX33" fmla="*/ 979852 w 1059772"/>
                <a:gd name="connsiteY33" fmla="*/ 1122320 h 1366734"/>
                <a:gd name="connsiteX34" fmla="*/ 881757 w 1059772"/>
                <a:gd name="connsiteY34" fmla="*/ 1217204 h 1366734"/>
                <a:gd name="connsiteX35" fmla="*/ 861988 w 1059772"/>
                <a:gd name="connsiteY35" fmla="*/ 1215277 h 1366734"/>
                <a:gd name="connsiteX36" fmla="*/ 857645 w 1059772"/>
                <a:gd name="connsiteY36" fmla="*/ 1213973 h 1366734"/>
                <a:gd name="connsiteX37" fmla="*/ 800804 w 1059772"/>
                <a:gd name="connsiteY37" fmla="*/ 1203099 h 1366734"/>
                <a:gd name="connsiteX38" fmla="*/ 449600 w 1059772"/>
                <a:gd name="connsiteY38" fmla="*/ 1004801 h 1366734"/>
                <a:gd name="connsiteX39" fmla="*/ 432966 w 1059772"/>
                <a:gd name="connsiteY39" fmla="*/ 986111 h 1366734"/>
                <a:gd name="connsiteX40" fmla="*/ 442381 w 1059772"/>
                <a:gd name="connsiteY40" fmla="*/ 1001074 h 1366734"/>
                <a:gd name="connsiteX41" fmla="*/ 634655 w 1059772"/>
                <a:gd name="connsiteY41" fmla="*/ 1173268 h 1366734"/>
                <a:gd name="connsiteX42" fmla="*/ 671306 w 1059772"/>
                <a:gd name="connsiteY42" fmla="*/ 1190822 h 1366734"/>
                <a:gd name="connsiteX43" fmla="*/ 680029 w 1059772"/>
                <a:gd name="connsiteY43" fmla="*/ 1193629 h 1366734"/>
                <a:gd name="connsiteX44" fmla="*/ 733112 w 1059772"/>
                <a:gd name="connsiteY44" fmla="*/ 1276641 h 1366734"/>
                <a:gd name="connsiteX45" fmla="*/ 646199 w 1059772"/>
                <a:gd name="connsiteY45" fmla="*/ 1366734 h 1366734"/>
                <a:gd name="connsiteX46" fmla="*/ 612368 w 1059772"/>
                <a:gd name="connsiteY46" fmla="*/ 1359654 h 1366734"/>
                <a:gd name="connsiteX47" fmla="*/ 608168 w 1059772"/>
                <a:gd name="connsiteY47" fmla="*/ 1357291 h 1366734"/>
                <a:gd name="connsiteX48" fmla="*/ 550918 w 1059772"/>
                <a:gd name="connsiteY48" fmla="*/ 1329870 h 1366734"/>
                <a:gd name="connsiteX49" fmla="*/ 272929 w 1059772"/>
                <a:gd name="connsiteY49" fmla="*/ 1065739 h 1366734"/>
                <a:gd name="connsiteX50" fmla="*/ 263877 w 1059772"/>
                <a:gd name="connsiteY50" fmla="*/ 1049094 h 1366734"/>
                <a:gd name="connsiteX51" fmla="*/ 260179 w 1059772"/>
                <a:gd name="connsiteY51" fmla="*/ 1047358 h 1366734"/>
                <a:gd name="connsiteX52" fmla="*/ 265380 w 1059772"/>
                <a:gd name="connsiteY52" fmla="*/ 1064312 h 1366734"/>
                <a:gd name="connsiteX53" fmla="*/ 294131 w 1059772"/>
                <a:gd name="connsiteY53" fmla="*/ 1132933 h 1366734"/>
                <a:gd name="connsiteX54" fmla="*/ 310035 w 1059772"/>
                <a:gd name="connsiteY54" fmla="*/ 1162141 h 1366734"/>
                <a:gd name="connsiteX55" fmla="*/ 312317 w 1059772"/>
                <a:gd name="connsiteY55" fmla="*/ 1165314 h 1366734"/>
                <a:gd name="connsiteX56" fmla="*/ 323049 w 1059772"/>
                <a:gd name="connsiteY56" fmla="*/ 1196282 h 1366734"/>
                <a:gd name="connsiteX57" fmla="*/ 255745 w 1059772"/>
                <a:gd name="connsiteY57" fmla="*/ 1289328 h 1366734"/>
                <a:gd name="connsiteX58" fmla="*/ 231749 w 1059772"/>
                <a:gd name="connsiteY58" fmla="*/ 1288987 h 1366734"/>
                <a:gd name="connsiteX59" fmla="*/ 175907 w 1059772"/>
                <a:gd name="connsiteY59" fmla="*/ 1249695 h 1366734"/>
                <a:gd name="connsiteX60" fmla="*/ 173033 w 1059772"/>
                <a:gd name="connsiteY60" fmla="*/ 1243463 h 1366734"/>
                <a:gd name="connsiteX61" fmla="*/ 151573 w 1059772"/>
                <a:gd name="connsiteY61" fmla="*/ 1204050 h 1366734"/>
                <a:gd name="connsiteX62" fmla="*/ 75653 w 1059772"/>
                <a:gd name="connsiteY62" fmla="*/ 885289 h 1366734"/>
                <a:gd name="connsiteX63" fmla="*/ 76737 w 1059772"/>
                <a:gd name="connsiteY63" fmla="*/ 845822 h 1366734"/>
                <a:gd name="connsiteX64" fmla="*/ 64179 w 1059772"/>
                <a:gd name="connsiteY64" fmla="*/ 820730 h 1366734"/>
                <a:gd name="connsiteX65" fmla="*/ 24807 w 1059772"/>
                <a:gd name="connsiteY65" fmla="*/ 709706 h 1366734"/>
                <a:gd name="connsiteX66" fmla="*/ 25270 w 1059772"/>
                <a:gd name="connsiteY66" fmla="*/ 366907 h 1366734"/>
                <a:gd name="connsiteX67" fmla="*/ 34629 w 1059772"/>
                <a:gd name="connsiteY67" fmla="*/ 344175 h 1366734"/>
                <a:gd name="connsiteX68" fmla="*/ 13495 w 1059772"/>
                <a:gd name="connsiteY68" fmla="*/ 240690 h 1366734"/>
                <a:gd name="connsiteX0" fmla="*/ 337482 w 1061928"/>
                <a:gd name="connsiteY0" fmla="*/ 0 h 1366734"/>
                <a:gd name="connsiteX1" fmla="*/ 379359 w 1061928"/>
                <a:gd name="connsiteY1" fmla="*/ 247507 h 1366734"/>
                <a:gd name="connsiteX2" fmla="*/ 394092 w 1061928"/>
                <a:gd name="connsiteY2" fmla="*/ 249081 h 1366734"/>
                <a:gd name="connsiteX3" fmla="*/ 559506 w 1061928"/>
                <a:gd name="connsiteY3" fmla="*/ 312775 h 1366734"/>
                <a:gd name="connsiteX4" fmla="*/ 562182 w 1061928"/>
                <a:gd name="connsiteY4" fmla="*/ 314591 h 1366734"/>
                <a:gd name="connsiteX5" fmla="*/ 564956 w 1061928"/>
                <a:gd name="connsiteY5" fmla="*/ 313862 h 1366734"/>
                <a:gd name="connsiteX6" fmla="*/ 857798 w 1061928"/>
                <a:gd name="connsiteY6" fmla="*/ 324455 h 1366734"/>
                <a:gd name="connsiteX7" fmla="*/ 857539 w 1061928"/>
                <a:gd name="connsiteY7" fmla="*/ 325355 h 1366734"/>
                <a:gd name="connsiteX8" fmla="*/ 867977 w 1061928"/>
                <a:gd name="connsiteY8" fmla="*/ 328283 h 1366734"/>
                <a:gd name="connsiteX9" fmla="*/ 886918 w 1061928"/>
                <a:gd name="connsiteY9" fmla="*/ 337998 h 1366734"/>
                <a:gd name="connsiteX10" fmla="*/ 918030 w 1061928"/>
                <a:gd name="connsiteY10" fmla="*/ 483340 h 1366734"/>
                <a:gd name="connsiteX11" fmla="*/ 811522 w 1061928"/>
                <a:gd name="connsiteY11" fmla="*/ 529767 h 1366734"/>
                <a:gd name="connsiteX12" fmla="*/ 799559 w 1061928"/>
                <a:gd name="connsiteY12" fmla="*/ 526412 h 1366734"/>
                <a:gd name="connsiteX13" fmla="*/ 799469 w 1061928"/>
                <a:gd name="connsiteY13" fmla="*/ 526721 h 1366734"/>
                <a:gd name="connsiteX14" fmla="*/ 540446 w 1061928"/>
                <a:gd name="connsiteY14" fmla="*/ 540782 h 1366734"/>
                <a:gd name="connsiteX15" fmla="*/ 523009 w 1061928"/>
                <a:gd name="connsiteY15" fmla="*/ 549104 h 1366734"/>
                <a:gd name="connsiteX16" fmla="*/ 534647 w 1061928"/>
                <a:gd name="connsiteY16" fmla="*/ 572386 h 1366734"/>
                <a:gd name="connsiteX17" fmla="*/ 920601 w 1061928"/>
                <a:gd name="connsiteY17" fmla="*/ 794833 h 1366734"/>
                <a:gd name="connsiteX18" fmla="*/ 954477 w 1061928"/>
                <a:gd name="connsiteY18" fmla="*/ 792646 h 1366734"/>
                <a:gd name="connsiteX19" fmla="*/ 960056 w 1061928"/>
                <a:gd name="connsiteY19" fmla="*/ 791442 h 1366734"/>
                <a:gd name="connsiteX20" fmla="*/ 978394 w 1061928"/>
                <a:gd name="connsiteY20" fmla="*/ 791122 h 1366734"/>
                <a:gd name="connsiteX21" fmla="*/ 1061651 w 1061928"/>
                <a:gd name="connsiteY21" fmla="*/ 885938 h 1366734"/>
                <a:gd name="connsiteX22" fmla="*/ 982684 w 1061928"/>
                <a:gd name="connsiteY22" fmla="*/ 965952 h 1366734"/>
                <a:gd name="connsiteX23" fmla="*/ 976177 w 1061928"/>
                <a:gd name="connsiteY23" fmla="*/ 966066 h 1366734"/>
                <a:gd name="connsiteX24" fmla="*/ 976186 w 1061928"/>
                <a:gd name="connsiteY24" fmla="*/ 966152 h 1366734"/>
                <a:gd name="connsiteX25" fmla="*/ 924296 w 1061928"/>
                <a:gd name="connsiteY25" fmla="*/ 969502 h 1366734"/>
                <a:gd name="connsiteX26" fmla="*/ 872996 w 1061928"/>
                <a:gd name="connsiteY26" fmla="*/ 968438 h 1366734"/>
                <a:gd name="connsiteX27" fmla="*/ 622224 w 1061928"/>
                <a:gd name="connsiteY27" fmla="*/ 895986 h 1366734"/>
                <a:gd name="connsiteX28" fmla="*/ 592083 w 1061928"/>
                <a:gd name="connsiteY28" fmla="*/ 877408 h 1366734"/>
                <a:gd name="connsiteX29" fmla="*/ 618865 w 1061928"/>
                <a:gd name="connsiteY29" fmla="*/ 902601 h 1366734"/>
                <a:gd name="connsiteX30" fmla="*/ 889786 w 1061928"/>
                <a:gd name="connsiteY30" fmla="*/ 1027282 h 1366734"/>
                <a:gd name="connsiteX31" fmla="*/ 889680 w 1061928"/>
                <a:gd name="connsiteY31" fmla="*/ 1027997 h 1366734"/>
                <a:gd name="connsiteX32" fmla="*/ 903683 w 1061928"/>
                <a:gd name="connsiteY32" fmla="*/ 1029362 h 1366734"/>
                <a:gd name="connsiteX33" fmla="*/ 982008 w 1061928"/>
                <a:gd name="connsiteY33" fmla="*/ 1122320 h 1366734"/>
                <a:gd name="connsiteX34" fmla="*/ 883913 w 1061928"/>
                <a:gd name="connsiteY34" fmla="*/ 1217204 h 1366734"/>
                <a:gd name="connsiteX35" fmla="*/ 864144 w 1061928"/>
                <a:gd name="connsiteY35" fmla="*/ 1215277 h 1366734"/>
                <a:gd name="connsiteX36" fmla="*/ 859801 w 1061928"/>
                <a:gd name="connsiteY36" fmla="*/ 1213973 h 1366734"/>
                <a:gd name="connsiteX37" fmla="*/ 802960 w 1061928"/>
                <a:gd name="connsiteY37" fmla="*/ 1203099 h 1366734"/>
                <a:gd name="connsiteX38" fmla="*/ 451756 w 1061928"/>
                <a:gd name="connsiteY38" fmla="*/ 1004801 h 1366734"/>
                <a:gd name="connsiteX39" fmla="*/ 435122 w 1061928"/>
                <a:gd name="connsiteY39" fmla="*/ 986111 h 1366734"/>
                <a:gd name="connsiteX40" fmla="*/ 444537 w 1061928"/>
                <a:gd name="connsiteY40" fmla="*/ 1001074 h 1366734"/>
                <a:gd name="connsiteX41" fmla="*/ 636811 w 1061928"/>
                <a:gd name="connsiteY41" fmla="*/ 1173268 h 1366734"/>
                <a:gd name="connsiteX42" fmla="*/ 673462 w 1061928"/>
                <a:gd name="connsiteY42" fmla="*/ 1190822 h 1366734"/>
                <a:gd name="connsiteX43" fmla="*/ 682185 w 1061928"/>
                <a:gd name="connsiteY43" fmla="*/ 1193629 h 1366734"/>
                <a:gd name="connsiteX44" fmla="*/ 735268 w 1061928"/>
                <a:gd name="connsiteY44" fmla="*/ 1276641 h 1366734"/>
                <a:gd name="connsiteX45" fmla="*/ 648355 w 1061928"/>
                <a:gd name="connsiteY45" fmla="*/ 1366734 h 1366734"/>
                <a:gd name="connsiteX46" fmla="*/ 614524 w 1061928"/>
                <a:gd name="connsiteY46" fmla="*/ 1359654 h 1366734"/>
                <a:gd name="connsiteX47" fmla="*/ 610324 w 1061928"/>
                <a:gd name="connsiteY47" fmla="*/ 1357291 h 1366734"/>
                <a:gd name="connsiteX48" fmla="*/ 553074 w 1061928"/>
                <a:gd name="connsiteY48" fmla="*/ 1329870 h 1366734"/>
                <a:gd name="connsiteX49" fmla="*/ 275085 w 1061928"/>
                <a:gd name="connsiteY49" fmla="*/ 1065739 h 1366734"/>
                <a:gd name="connsiteX50" fmla="*/ 266033 w 1061928"/>
                <a:gd name="connsiteY50" fmla="*/ 1049094 h 1366734"/>
                <a:gd name="connsiteX51" fmla="*/ 262335 w 1061928"/>
                <a:gd name="connsiteY51" fmla="*/ 1047358 h 1366734"/>
                <a:gd name="connsiteX52" fmla="*/ 267536 w 1061928"/>
                <a:gd name="connsiteY52" fmla="*/ 1064312 h 1366734"/>
                <a:gd name="connsiteX53" fmla="*/ 296287 w 1061928"/>
                <a:gd name="connsiteY53" fmla="*/ 1132933 h 1366734"/>
                <a:gd name="connsiteX54" fmla="*/ 312191 w 1061928"/>
                <a:gd name="connsiteY54" fmla="*/ 1162141 h 1366734"/>
                <a:gd name="connsiteX55" fmla="*/ 314473 w 1061928"/>
                <a:gd name="connsiteY55" fmla="*/ 1165314 h 1366734"/>
                <a:gd name="connsiteX56" fmla="*/ 325205 w 1061928"/>
                <a:gd name="connsiteY56" fmla="*/ 1196282 h 1366734"/>
                <a:gd name="connsiteX57" fmla="*/ 257901 w 1061928"/>
                <a:gd name="connsiteY57" fmla="*/ 1289328 h 1366734"/>
                <a:gd name="connsiteX58" fmla="*/ 233905 w 1061928"/>
                <a:gd name="connsiteY58" fmla="*/ 1288987 h 1366734"/>
                <a:gd name="connsiteX59" fmla="*/ 178063 w 1061928"/>
                <a:gd name="connsiteY59" fmla="*/ 1249695 h 1366734"/>
                <a:gd name="connsiteX60" fmla="*/ 175189 w 1061928"/>
                <a:gd name="connsiteY60" fmla="*/ 1243463 h 1366734"/>
                <a:gd name="connsiteX61" fmla="*/ 153729 w 1061928"/>
                <a:gd name="connsiteY61" fmla="*/ 1204050 h 1366734"/>
                <a:gd name="connsiteX62" fmla="*/ 77809 w 1061928"/>
                <a:gd name="connsiteY62" fmla="*/ 885289 h 1366734"/>
                <a:gd name="connsiteX63" fmla="*/ 78893 w 1061928"/>
                <a:gd name="connsiteY63" fmla="*/ 845822 h 1366734"/>
                <a:gd name="connsiteX64" fmla="*/ 66335 w 1061928"/>
                <a:gd name="connsiteY64" fmla="*/ 820730 h 1366734"/>
                <a:gd name="connsiteX65" fmla="*/ 26963 w 1061928"/>
                <a:gd name="connsiteY65" fmla="*/ 709706 h 1366734"/>
                <a:gd name="connsiteX66" fmla="*/ 27426 w 1061928"/>
                <a:gd name="connsiteY66" fmla="*/ 366907 h 1366734"/>
                <a:gd name="connsiteX67" fmla="*/ 36785 w 1061928"/>
                <a:gd name="connsiteY67" fmla="*/ 344175 h 1366734"/>
                <a:gd name="connsiteX68" fmla="*/ 0 w 1061928"/>
                <a:gd name="connsiteY68" fmla="*/ 182281 h 1366734"/>
                <a:gd name="connsiteX0" fmla="*/ 324776 w 1061928"/>
                <a:gd name="connsiteY0" fmla="*/ 0 h 1414154"/>
                <a:gd name="connsiteX1" fmla="*/ 379359 w 1061928"/>
                <a:gd name="connsiteY1" fmla="*/ 294927 h 1414154"/>
                <a:gd name="connsiteX2" fmla="*/ 394092 w 1061928"/>
                <a:gd name="connsiteY2" fmla="*/ 296501 h 1414154"/>
                <a:gd name="connsiteX3" fmla="*/ 559506 w 1061928"/>
                <a:gd name="connsiteY3" fmla="*/ 360195 h 1414154"/>
                <a:gd name="connsiteX4" fmla="*/ 562182 w 1061928"/>
                <a:gd name="connsiteY4" fmla="*/ 362011 h 1414154"/>
                <a:gd name="connsiteX5" fmla="*/ 564956 w 1061928"/>
                <a:gd name="connsiteY5" fmla="*/ 361282 h 1414154"/>
                <a:gd name="connsiteX6" fmla="*/ 857798 w 1061928"/>
                <a:gd name="connsiteY6" fmla="*/ 371875 h 1414154"/>
                <a:gd name="connsiteX7" fmla="*/ 857539 w 1061928"/>
                <a:gd name="connsiteY7" fmla="*/ 372775 h 1414154"/>
                <a:gd name="connsiteX8" fmla="*/ 867977 w 1061928"/>
                <a:gd name="connsiteY8" fmla="*/ 375703 h 1414154"/>
                <a:gd name="connsiteX9" fmla="*/ 886918 w 1061928"/>
                <a:gd name="connsiteY9" fmla="*/ 385418 h 1414154"/>
                <a:gd name="connsiteX10" fmla="*/ 918030 w 1061928"/>
                <a:gd name="connsiteY10" fmla="*/ 530760 h 1414154"/>
                <a:gd name="connsiteX11" fmla="*/ 811522 w 1061928"/>
                <a:gd name="connsiteY11" fmla="*/ 577187 h 1414154"/>
                <a:gd name="connsiteX12" fmla="*/ 799559 w 1061928"/>
                <a:gd name="connsiteY12" fmla="*/ 573832 h 1414154"/>
                <a:gd name="connsiteX13" fmla="*/ 799469 w 1061928"/>
                <a:gd name="connsiteY13" fmla="*/ 574141 h 1414154"/>
                <a:gd name="connsiteX14" fmla="*/ 540446 w 1061928"/>
                <a:gd name="connsiteY14" fmla="*/ 588202 h 1414154"/>
                <a:gd name="connsiteX15" fmla="*/ 523009 w 1061928"/>
                <a:gd name="connsiteY15" fmla="*/ 596524 h 1414154"/>
                <a:gd name="connsiteX16" fmla="*/ 534647 w 1061928"/>
                <a:gd name="connsiteY16" fmla="*/ 619806 h 1414154"/>
                <a:gd name="connsiteX17" fmla="*/ 920601 w 1061928"/>
                <a:gd name="connsiteY17" fmla="*/ 842253 h 1414154"/>
                <a:gd name="connsiteX18" fmla="*/ 954477 w 1061928"/>
                <a:gd name="connsiteY18" fmla="*/ 840066 h 1414154"/>
                <a:gd name="connsiteX19" fmla="*/ 960056 w 1061928"/>
                <a:gd name="connsiteY19" fmla="*/ 838862 h 1414154"/>
                <a:gd name="connsiteX20" fmla="*/ 978394 w 1061928"/>
                <a:gd name="connsiteY20" fmla="*/ 838542 h 1414154"/>
                <a:gd name="connsiteX21" fmla="*/ 1061651 w 1061928"/>
                <a:gd name="connsiteY21" fmla="*/ 933358 h 1414154"/>
                <a:gd name="connsiteX22" fmla="*/ 982684 w 1061928"/>
                <a:gd name="connsiteY22" fmla="*/ 1013372 h 1414154"/>
                <a:gd name="connsiteX23" fmla="*/ 976177 w 1061928"/>
                <a:gd name="connsiteY23" fmla="*/ 1013486 h 1414154"/>
                <a:gd name="connsiteX24" fmla="*/ 976186 w 1061928"/>
                <a:gd name="connsiteY24" fmla="*/ 1013572 h 1414154"/>
                <a:gd name="connsiteX25" fmla="*/ 924296 w 1061928"/>
                <a:gd name="connsiteY25" fmla="*/ 1016922 h 1414154"/>
                <a:gd name="connsiteX26" fmla="*/ 872996 w 1061928"/>
                <a:gd name="connsiteY26" fmla="*/ 1015858 h 1414154"/>
                <a:gd name="connsiteX27" fmla="*/ 622224 w 1061928"/>
                <a:gd name="connsiteY27" fmla="*/ 943406 h 1414154"/>
                <a:gd name="connsiteX28" fmla="*/ 592083 w 1061928"/>
                <a:gd name="connsiteY28" fmla="*/ 924828 h 1414154"/>
                <a:gd name="connsiteX29" fmla="*/ 618865 w 1061928"/>
                <a:gd name="connsiteY29" fmla="*/ 950021 h 1414154"/>
                <a:gd name="connsiteX30" fmla="*/ 889786 w 1061928"/>
                <a:gd name="connsiteY30" fmla="*/ 1074702 h 1414154"/>
                <a:gd name="connsiteX31" fmla="*/ 889680 w 1061928"/>
                <a:gd name="connsiteY31" fmla="*/ 1075417 h 1414154"/>
                <a:gd name="connsiteX32" fmla="*/ 903683 w 1061928"/>
                <a:gd name="connsiteY32" fmla="*/ 1076782 h 1414154"/>
                <a:gd name="connsiteX33" fmla="*/ 982008 w 1061928"/>
                <a:gd name="connsiteY33" fmla="*/ 1169740 h 1414154"/>
                <a:gd name="connsiteX34" fmla="*/ 883913 w 1061928"/>
                <a:gd name="connsiteY34" fmla="*/ 1264624 h 1414154"/>
                <a:gd name="connsiteX35" fmla="*/ 864144 w 1061928"/>
                <a:gd name="connsiteY35" fmla="*/ 1262697 h 1414154"/>
                <a:gd name="connsiteX36" fmla="*/ 859801 w 1061928"/>
                <a:gd name="connsiteY36" fmla="*/ 1261393 h 1414154"/>
                <a:gd name="connsiteX37" fmla="*/ 802960 w 1061928"/>
                <a:gd name="connsiteY37" fmla="*/ 1250519 h 1414154"/>
                <a:gd name="connsiteX38" fmla="*/ 451756 w 1061928"/>
                <a:gd name="connsiteY38" fmla="*/ 1052221 h 1414154"/>
                <a:gd name="connsiteX39" fmla="*/ 435122 w 1061928"/>
                <a:gd name="connsiteY39" fmla="*/ 1033531 h 1414154"/>
                <a:gd name="connsiteX40" fmla="*/ 444537 w 1061928"/>
                <a:gd name="connsiteY40" fmla="*/ 1048494 h 1414154"/>
                <a:gd name="connsiteX41" fmla="*/ 636811 w 1061928"/>
                <a:gd name="connsiteY41" fmla="*/ 1220688 h 1414154"/>
                <a:gd name="connsiteX42" fmla="*/ 673462 w 1061928"/>
                <a:gd name="connsiteY42" fmla="*/ 1238242 h 1414154"/>
                <a:gd name="connsiteX43" fmla="*/ 682185 w 1061928"/>
                <a:gd name="connsiteY43" fmla="*/ 1241049 h 1414154"/>
                <a:gd name="connsiteX44" fmla="*/ 735268 w 1061928"/>
                <a:gd name="connsiteY44" fmla="*/ 1324061 h 1414154"/>
                <a:gd name="connsiteX45" fmla="*/ 648355 w 1061928"/>
                <a:gd name="connsiteY45" fmla="*/ 1414154 h 1414154"/>
                <a:gd name="connsiteX46" fmla="*/ 614524 w 1061928"/>
                <a:gd name="connsiteY46" fmla="*/ 1407074 h 1414154"/>
                <a:gd name="connsiteX47" fmla="*/ 610324 w 1061928"/>
                <a:gd name="connsiteY47" fmla="*/ 1404711 h 1414154"/>
                <a:gd name="connsiteX48" fmla="*/ 553074 w 1061928"/>
                <a:gd name="connsiteY48" fmla="*/ 1377290 h 1414154"/>
                <a:gd name="connsiteX49" fmla="*/ 275085 w 1061928"/>
                <a:gd name="connsiteY49" fmla="*/ 1113159 h 1414154"/>
                <a:gd name="connsiteX50" fmla="*/ 266033 w 1061928"/>
                <a:gd name="connsiteY50" fmla="*/ 1096514 h 1414154"/>
                <a:gd name="connsiteX51" fmla="*/ 262335 w 1061928"/>
                <a:gd name="connsiteY51" fmla="*/ 1094778 h 1414154"/>
                <a:gd name="connsiteX52" fmla="*/ 267536 w 1061928"/>
                <a:gd name="connsiteY52" fmla="*/ 1111732 h 1414154"/>
                <a:gd name="connsiteX53" fmla="*/ 296287 w 1061928"/>
                <a:gd name="connsiteY53" fmla="*/ 1180353 h 1414154"/>
                <a:gd name="connsiteX54" fmla="*/ 312191 w 1061928"/>
                <a:gd name="connsiteY54" fmla="*/ 1209561 h 1414154"/>
                <a:gd name="connsiteX55" fmla="*/ 314473 w 1061928"/>
                <a:gd name="connsiteY55" fmla="*/ 1212734 h 1414154"/>
                <a:gd name="connsiteX56" fmla="*/ 325205 w 1061928"/>
                <a:gd name="connsiteY56" fmla="*/ 1243702 h 1414154"/>
                <a:gd name="connsiteX57" fmla="*/ 257901 w 1061928"/>
                <a:gd name="connsiteY57" fmla="*/ 1336748 h 1414154"/>
                <a:gd name="connsiteX58" fmla="*/ 233905 w 1061928"/>
                <a:gd name="connsiteY58" fmla="*/ 1336407 h 1414154"/>
                <a:gd name="connsiteX59" fmla="*/ 178063 w 1061928"/>
                <a:gd name="connsiteY59" fmla="*/ 1297115 h 1414154"/>
                <a:gd name="connsiteX60" fmla="*/ 175189 w 1061928"/>
                <a:gd name="connsiteY60" fmla="*/ 1290883 h 1414154"/>
                <a:gd name="connsiteX61" fmla="*/ 153729 w 1061928"/>
                <a:gd name="connsiteY61" fmla="*/ 1251470 h 1414154"/>
                <a:gd name="connsiteX62" fmla="*/ 77809 w 1061928"/>
                <a:gd name="connsiteY62" fmla="*/ 932709 h 1414154"/>
                <a:gd name="connsiteX63" fmla="*/ 78893 w 1061928"/>
                <a:gd name="connsiteY63" fmla="*/ 893242 h 1414154"/>
                <a:gd name="connsiteX64" fmla="*/ 66335 w 1061928"/>
                <a:gd name="connsiteY64" fmla="*/ 868150 h 1414154"/>
                <a:gd name="connsiteX65" fmla="*/ 26963 w 1061928"/>
                <a:gd name="connsiteY65" fmla="*/ 757126 h 1414154"/>
                <a:gd name="connsiteX66" fmla="*/ 27426 w 1061928"/>
                <a:gd name="connsiteY66" fmla="*/ 414327 h 1414154"/>
                <a:gd name="connsiteX67" fmla="*/ 36785 w 1061928"/>
                <a:gd name="connsiteY67" fmla="*/ 391595 h 1414154"/>
                <a:gd name="connsiteX68" fmla="*/ 0 w 1061928"/>
                <a:gd name="connsiteY68" fmla="*/ 229701 h 1414154"/>
                <a:gd name="connsiteX0" fmla="*/ 372813 w 1109965"/>
                <a:gd name="connsiteY0" fmla="*/ 0 h 1414154"/>
                <a:gd name="connsiteX1" fmla="*/ 427396 w 1109965"/>
                <a:gd name="connsiteY1" fmla="*/ 294927 h 1414154"/>
                <a:gd name="connsiteX2" fmla="*/ 442129 w 1109965"/>
                <a:gd name="connsiteY2" fmla="*/ 296501 h 1414154"/>
                <a:gd name="connsiteX3" fmla="*/ 607543 w 1109965"/>
                <a:gd name="connsiteY3" fmla="*/ 360195 h 1414154"/>
                <a:gd name="connsiteX4" fmla="*/ 610219 w 1109965"/>
                <a:gd name="connsiteY4" fmla="*/ 362011 h 1414154"/>
                <a:gd name="connsiteX5" fmla="*/ 612993 w 1109965"/>
                <a:gd name="connsiteY5" fmla="*/ 361282 h 1414154"/>
                <a:gd name="connsiteX6" fmla="*/ 905835 w 1109965"/>
                <a:gd name="connsiteY6" fmla="*/ 371875 h 1414154"/>
                <a:gd name="connsiteX7" fmla="*/ 905576 w 1109965"/>
                <a:gd name="connsiteY7" fmla="*/ 372775 h 1414154"/>
                <a:gd name="connsiteX8" fmla="*/ 916014 w 1109965"/>
                <a:gd name="connsiteY8" fmla="*/ 375703 h 1414154"/>
                <a:gd name="connsiteX9" fmla="*/ 934955 w 1109965"/>
                <a:gd name="connsiteY9" fmla="*/ 385418 h 1414154"/>
                <a:gd name="connsiteX10" fmla="*/ 966067 w 1109965"/>
                <a:gd name="connsiteY10" fmla="*/ 530760 h 1414154"/>
                <a:gd name="connsiteX11" fmla="*/ 859559 w 1109965"/>
                <a:gd name="connsiteY11" fmla="*/ 577187 h 1414154"/>
                <a:gd name="connsiteX12" fmla="*/ 847596 w 1109965"/>
                <a:gd name="connsiteY12" fmla="*/ 573832 h 1414154"/>
                <a:gd name="connsiteX13" fmla="*/ 847506 w 1109965"/>
                <a:gd name="connsiteY13" fmla="*/ 574141 h 1414154"/>
                <a:gd name="connsiteX14" fmla="*/ 588483 w 1109965"/>
                <a:gd name="connsiteY14" fmla="*/ 588202 h 1414154"/>
                <a:gd name="connsiteX15" fmla="*/ 571046 w 1109965"/>
                <a:gd name="connsiteY15" fmla="*/ 596524 h 1414154"/>
                <a:gd name="connsiteX16" fmla="*/ 582684 w 1109965"/>
                <a:gd name="connsiteY16" fmla="*/ 619806 h 1414154"/>
                <a:gd name="connsiteX17" fmla="*/ 968638 w 1109965"/>
                <a:gd name="connsiteY17" fmla="*/ 842253 h 1414154"/>
                <a:gd name="connsiteX18" fmla="*/ 1002514 w 1109965"/>
                <a:gd name="connsiteY18" fmla="*/ 840066 h 1414154"/>
                <a:gd name="connsiteX19" fmla="*/ 1008093 w 1109965"/>
                <a:gd name="connsiteY19" fmla="*/ 838862 h 1414154"/>
                <a:gd name="connsiteX20" fmla="*/ 1026431 w 1109965"/>
                <a:gd name="connsiteY20" fmla="*/ 838542 h 1414154"/>
                <a:gd name="connsiteX21" fmla="*/ 1109688 w 1109965"/>
                <a:gd name="connsiteY21" fmla="*/ 933358 h 1414154"/>
                <a:gd name="connsiteX22" fmla="*/ 1030721 w 1109965"/>
                <a:gd name="connsiteY22" fmla="*/ 1013372 h 1414154"/>
                <a:gd name="connsiteX23" fmla="*/ 1024214 w 1109965"/>
                <a:gd name="connsiteY23" fmla="*/ 1013486 h 1414154"/>
                <a:gd name="connsiteX24" fmla="*/ 1024223 w 1109965"/>
                <a:gd name="connsiteY24" fmla="*/ 1013572 h 1414154"/>
                <a:gd name="connsiteX25" fmla="*/ 972333 w 1109965"/>
                <a:gd name="connsiteY25" fmla="*/ 1016922 h 1414154"/>
                <a:gd name="connsiteX26" fmla="*/ 921033 w 1109965"/>
                <a:gd name="connsiteY26" fmla="*/ 1015858 h 1414154"/>
                <a:gd name="connsiteX27" fmla="*/ 670261 w 1109965"/>
                <a:gd name="connsiteY27" fmla="*/ 943406 h 1414154"/>
                <a:gd name="connsiteX28" fmla="*/ 640120 w 1109965"/>
                <a:gd name="connsiteY28" fmla="*/ 924828 h 1414154"/>
                <a:gd name="connsiteX29" fmla="*/ 666902 w 1109965"/>
                <a:gd name="connsiteY29" fmla="*/ 950021 h 1414154"/>
                <a:gd name="connsiteX30" fmla="*/ 937823 w 1109965"/>
                <a:gd name="connsiteY30" fmla="*/ 1074702 h 1414154"/>
                <a:gd name="connsiteX31" fmla="*/ 937717 w 1109965"/>
                <a:gd name="connsiteY31" fmla="*/ 1075417 h 1414154"/>
                <a:gd name="connsiteX32" fmla="*/ 951720 w 1109965"/>
                <a:gd name="connsiteY32" fmla="*/ 1076782 h 1414154"/>
                <a:gd name="connsiteX33" fmla="*/ 1030045 w 1109965"/>
                <a:gd name="connsiteY33" fmla="*/ 1169740 h 1414154"/>
                <a:gd name="connsiteX34" fmla="*/ 931950 w 1109965"/>
                <a:gd name="connsiteY34" fmla="*/ 1264624 h 1414154"/>
                <a:gd name="connsiteX35" fmla="*/ 912181 w 1109965"/>
                <a:gd name="connsiteY35" fmla="*/ 1262697 h 1414154"/>
                <a:gd name="connsiteX36" fmla="*/ 907838 w 1109965"/>
                <a:gd name="connsiteY36" fmla="*/ 1261393 h 1414154"/>
                <a:gd name="connsiteX37" fmla="*/ 850997 w 1109965"/>
                <a:gd name="connsiteY37" fmla="*/ 1250519 h 1414154"/>
                <a:gd name="connsiteX38" fmla="*/ 499793 w 1109965"/>
                <a:gd name="connsiteY38" fmla="*/ 1052221 h 1414154"/>
                <a:gd name="connsiteX39" fmla="*/ 483159 w 1109965"/>
                <a:gd name="connsiteY39" fmla="*/ 1033531 h 1414154"/>
                <a:gd name="connsiteX40" fmla="*/ 492574 w 1109965"/>
                <a:gd name="connsiteY40" fmla="*/ 1048494 h 1414154"/>
                <a:gd name="connsiteX41" fmla="*/ 684848 w 1109965"/>
                <a:gd name="connsiteY41" fmla="*/ 1220688 h 1414154"/>
                <a:gd name="connsiteX42" fmla="*/ 721499 w 1109965"/>
                <a:gd name="connsiteY42" fmla="*/ 1238242 h 1414154"/>
                <a:gd name="connsiteX43" fmla="*/ 730222 w 1109965"/>
                <a:gd name="connsiteY43" fmla="*/ 1241049 h 1414154"/>
                <a:gd name="connsiteX44" fmla="*/ 783305 w 1109965"/>
                <a:gd name="connsiteY44" fmla="*/ 1324061 h 1414154"/>
                <a:gd name="connsiteX45" fmla="*/ 696392 w 1109965"/>
                <a:gd name="connsiteY45" fmla="*/ 1414154 h 1414154"/>
                <a:gd name="connsiteX46" fmla="*/ 662561 w 1109965"/>
                <a:gd name="connsiteY46" fmla="*/ 1407074 h 1414154"/>
                <a:gd name="connsiteX47" fmla="*/ 658361 w 1109965"/>
                <a:gd name="connsiteY47" fmla="*/ 1404711 h 1414154"/>
                <a:gd name="connsiteX48" fmla="*/ 601111 w 1109965"/>
                <a:gd name="connsiteY48" fmla="*/ 1377290 h 1414154"/>
                <a:gd name="connsiteX49" fmla="*/ 323122 w 1109965"/>
                <a:gd name="connsiteY49" fmla="*/ 1113159 h 1414154"/>
                <a:gd name="connsiteX50" fmla="*/ 314070 w 1109965"/>
                <a:gd name="connsiteY50" fmla="*/ 1096514 h 1414154"/>
                <a:gd name="connsiteX51" fmla="*/ 310372 w 1109965"/>
                <a:gd name="connsiteY51" fmla="*/ 1094778 h 1414154"/>
                <a:gd name="connsiteX52" fmla="*/ 315573 w 1109965"/>
                <a:gd name="connsiteY52" fmla="*/ 1111732 h 1414154"/>
                <a:gd name="connsiteX53" fmla="*/ 344324 w 1109965"/>
                <a:gd name="connsiteY53" fmla="*/ 1180353 h 1414154"/>
                <a:gd name="connsiteX54" fmla="*/ 360228 w 1109965"/>
                <a:gd name="connsiteY54" fmla="*/ 1209561 h 1414154"/>
                <a:gd name="connsiteX55" fmla="*/ 362510 w 1109965"/>
                <a:gd name="connsiteY55" fmla="*/ 1212734 h 1414154"/>
                <a:gd name="connsiteX56" fmla="*/ 373242 w 1109965"/>
                <a:gd name="connsiteY56" fmla="*/ 1243702 h 1414154"/>
                <a:gd name="connsiteX57" fmla="*/ 305938 w 1109965"/>
                <a:gd name="connsiteY57" fmla="*/ 1336748 h 1414154"/>
                <a:gd name="connsiteX58" fmla="*/ 281942 w 1109965"/>
                <a:gd name="connsiteY58" fmla="*/ 1336407 h 1414154"/>
                <a:gd name="connsiteX59" fmla="*/ 226100 w 1109965"/>
                <a:gd name="connsiteY59" fmla="*/ 1297115 h 1414154"/>
                <a:gd name="connsiteX60" fmla="*/ 223226 w 1109965"/>
                <a:gd name="connsiteY60" fmla="*/ 1290883 h 1414154"/>
                <a:gd name="connsiteX61" fmla="*/ 201766 w 1109965"/>
                <a:gd name="connsiteY61" fmla="*/ 1251470 h 1414154"/>
                <a:gd name="connsiteX62" fmla="*/ 125846 w 1109965"/>
                <a:gd name="connsiteY62" fmla="*/ 932709 h 1414154"/>
                <a:gd name="connsiteX63" fmla="*/ 126930 w 1109965"/>
                <a:gd name="connsiteY63" fmla="*/ 893242 h 1414154"/>
                <a:gd name="connsiteX64" fmla="*/ 114372 w 1109965"/>
                <a:gd name="connsiteY64" fmla="*/ 868150 h 1414154"/>
                <a:gd name="connsiteX65" fmla="*/ 75000 w 1109965"/>
                <a:gd name="connsiteY65" fmla="*/ 757126 h 1414154"/>
                <a:gd name="connsiteX66" fmla="*/ 75463 w 1109965"/>
                <a:gd name="connsiteY66" fmla="*/ 414327 h 1414154"/>
                <a:gd name="connsiteX67" fmla="*/ 84822 w 1109965"/>
                <a:gd name="connsiteY67" fmla="*/ 391595 h 1414154"/>
                <a:gd name="connsiteX68" fmla="*/ 0 w 1109965"/>
                <a:gd name="connsiteY68" fmla="*/ 104617 h 1414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09965" h="1414154">
                  <a:moveTo>
                    <a:pt x="372813" y="0"/>
                  </a:moveTo>
                  <a:lnTo>
                    <a:pt x="427396" y="294927"/>
                  </a:lnTo>
                  <a:lnTo>
                    <a:pt x="442129" y="296501"/>
                  </a:lnTo>
                  <a:cubicBezTo>
                    <a:pt x="498617" y="305215"/>
                    <a:pt x="554912" y="327185"/>
                    <a:pt x="607543" y="360195"/>
                  </a:cubicBezTo>
                  <a:lnTo>
                    <a:pt x="610219" y="362011"/>
                  </a:lnTo>
                  <a:lnTo>
                    <a:pt x="612993" y="361282"/>
                  </a:lnTo>
                  <a:cubicBezTo>
                    <a:pt x="708828" y="341013"/>
                    <a:pt x="809359" y="344053"/>
                    <a:pt x="905835" y="371875"/>
                  </a:cubicBezTo>
                  <a:cubicBezTo>
                    <a:pt x="905749" y="372175"/>
                    <a:pt x="905662" y="372475"/>
                    <a:pt x="905576" y="372775"/>
                  </a:cubicBezTo>
                  <a:lnTo>
                    <a:pt x="916014" y="375703"/>
                  </a:lnTo>
                  <a:cubicBezTo>
                    <a:pt x="922518" y="378244"/>
                    <a:pt x="928864" y="381476"/>
                    <a:pt x="934955" y="385418"/>
                  </a:cubicBezTo>
                  <a:cubicBezTo>
                    <a:pt x="983680" y="416956"/>
                    <a:pt x="997609" y="482028"/>
                    <a:pt x="966067" y="530760"/>
                  </a:cubicBezTo>
                  <a:cubicBezTo>
                    <a:pt x="942410" y="567309"/>
                    <a:pt x="899894" y="584287"/>
                    <a:pt x="859559" y="577187"/>
                  </a:cubicBezTo>
                  <a:lnTo>
                    <a:pt x="847596" y="573832"/>
                  </a:lnTo>
                  <a:lnTo>
                    <a:pt x="847506" y="574141"/>
                  </a:lnTo>
                  <a:cubicBezTo>
                    <a:pt x="761232" y="549261"/>
                    <a:pt x="669985" y="554774"/>
                    <a:pt x="588483" y="588202"/>
                  </a:cubicBezTo>
                  <a:lnTo>
                    <a:pt x="571046" y="596524"/>
                  </a:lnTo>
                  <a:lnTo>
                    <a:pt x="582684" y="619806"/>
                  </a:lnTo>
                  <a:cubicBezTo>
                    <a:pt x="659389" y="759089"/>
                    <a:pt x="807976" y="845737"/>
                    <a:pt x="968638" y="842253"/>
                  </a:cubicBezTo>
                  <a:lnTo>
                    <a:pt x="1002514" y="840066"/>
                  </a:lnTo>
                  <a:lnTo>
                    <a:pt x="1008093" y="838862"/>
                  </a:lnTo>
                  <a:cubicBezTo>
                    <a:pt x="1014064" y="838167"/>
                    <a:pt x="1020198" y="838042"/>
                    <a:pt x="1026431" y="838542"/>
                  </a:cubicBezTo>
                  <a:cubicBezTo>
                    <a:pt x="1076291" y="842541"/>
                    <a:pt x="1113567" y="884992"/>
                    <a:pt x="1109688" y="933358"/>
                  </a:cubicBezTo>
                  <a:cubicBezTo>
                    <a:pt x="1106293" y="975679"/>
                    <a:pt x="1072515" y="1008506"/>
                    <a:pt x="1030721" y="1013372"/>
                  </a:cubicBezTo>
                  <a:lnTo>
                    <a:pt x="1024214" y="1013486"/>
                  </a:lnTo>
                  <a:cubicBezTo>
                    <a:pt x="1024217" y="1013515"/>
                    <a:pt x="1024220" y="1013543"/>
                    <a:pt x="1024223" y="1013572"/>
                  </a:cubicBezTo>
                  <a:cubicBezTo>
                    <a:pt x="1006853" y="1015440"/>
                    <a:pt x="989543" y="1016549"/>
                    <a:pt x="972333" y="1016922"/>
                  </a:cubicBezTo>
                  <a:cubicBezTo>
                    <a:pt x="955122" y="1017296"/>
                    <a:pt x="938010" y="1016933"/>
                    <a:pt x="921033" y="1015858"/>
                  </a:cubicBezTo>
                  <a:cubicBezTo>
                    <a:pt x="831907" y="1010216"/>
                    <a:pt x="746522" y="984941"/>
                    <a:pt x="670261" y="943406"/>
                  </a:cubicBezTo>
                  <a:lnTo>
                    <a:pt x="640120" y="924828"/>
                  </a:lnTo>
                  <a:lnTo>
                    <a:pt x="666902" y="950021"/>
                  </a:lnTo>
                  <a:cubicBezTo>
                    <a:pt x="741640" y="1014934"/>
                    <a:pt x="834769" y="1059368"/>
                    <a:pt x="937823" y="1074702"/>
                  </a:cubicBezTo>
                  <a:cubicBezTo>
                    <a:pt x="937788" y="1074940"/>
                    <a:pt x="937752" y="1075179"/>
                    <a:pt x="937717" y="1075417"/>
                  </a:cubicBezTo>
                  <a:lnTo>
                    <a:pt x="951720" y="1076782"/>
                  </a:lnTo>
                  <a:cubicBezTo>
                    <a:pt x="996420" y="1085630"/>
                    <a:pt x="1030045" y="1123886"/>
                    <a:pt x="1030045" y="1169740"/>
                  </a:cubicBezTo>
                  <a:cubicBezTo>
                    <a:pt x="1030045" y="1222143"/>
                    <a:pt x="986127" y="1264624"/>
                    <a:pt x="931950" y="1264624"/>
                  </a:cubicBezTo>
                  <a:cubicBezTo>
                    <a:pt x="925179" y="1264624"/>
                    <a:pt x="918567" y="1263960"/>
                    <a:pt x="912181" y="1262697"/>
                  </a:cubicBezTo>
                  <a:lnTo>
                    <a:pt x="907838" y="1261393"/>
                  </a:lnTo>
                  <a:lnTo>
                    <a:pt x="850997" y="1250519"/>
                  </a:lnTo>
                  <a:cubicBezTo>
                    <a:pt x="714832" y="1218572"/>
                    <a:pt x="593889" y="1148526"/>
                    <a:pt x="499793" y="1052221"/>
                  </a:cubicBezTo>
                  <a:lnTo>
                    <a:pt x="483159" y="1033531"/>
                  </a:lnTo>
                  <a:lnTo>
                    <a:pt x="492574" y="1048494"/>
                  </a:lnTo>
                  <a:cubicBezTo>
                    <a:pt x="540957" y="1119093"/>
                    <a:pt x="606217" y="1178703"/>
                    <a:pt x="684848" y="1220688"/>
                  </a:cubicBezTo>
                  <a:lnTo>
                    <a:pt x="721499" y="1238242"/>
                  </a:lnTo>
                  <a:lnTo>
                    <a:pt x="730222" y="1241049"/>
                  </a:lnTo>
                  <a:cubicBezTo>
                    <a:pt x="761416" y="1254726"/>
                    <a:pt x="783305" y="1286744"/>
                    <a:pt x="783305" y="1324061"/>
                  </a:cubicBezTo>
                  <a:cubicBezTo>
                    <a:pt x="783305" y="1373818"/>
                    <a:pt x="744392" y="1414154"/>
                    <a:pt x="696392" y="1414154"/>
                  </a:cubicBezTo>
                  <a:cubicBezTo>
                    <a:pt x="684391" y="1414154"/>
                    <a:pt x="672959" y="1411633"/>
                    <a:pt x="662561" y="1407074"/>
                  </a:cubicBezTo>
                  <a:lnTo>
                    <a:pt x="658361" y="1404711"/>
                  </a:lnTo>
                  <a:lnTo>
                    <a:pt x="601111" y="1377290"/>
                  </a:lnTo>
                  <a:cubicBezTo>
                    <a:pt x="483797" y="1314651"/>
                    <a:pt x="388928" y="1222431"/>
                    <a:pt x="323122" y="1113159"/>
                  </a:cubicBezTo>
                  <a:lnTo>
                    <a:pt x="314070" y="1096514"/>
                  </a:lnTo>
                  <a:lnTo>
                    <a:pt x="310372" y="1094778"/>
                  </a:lnTo>
                  <a:lnTo>
                    <a:pt x="315573" y="1111732"/>
                  </a:lnTo>
                  <a:cubicBezTo>
                    <a:pt x="323574" y="1135052"/>
                    <a:pt x="333156" y="1157979"/>
                    <a:pt x="344324" y="1180353"/>
                  </a:cubicBezTo>
                  <a:lnTo>
                    <a:pt x="360228" y="1209561"/>
                  </a:lnTo>
                  <a:lnTo>
                    <a:pt x="362510" y="1212734"/>
                  </a:lnTo>
                  <a:cubicBezTo>
                    <a:pt x="367897" y="1221956"/>
                    <a:pt x="371636" y="1232405"/>
                    <a:pt x="373242" y="1243702"/>
                  </a:cubicBezTo>
                  <a:cubicBezTo>
                    <a:pt x="379667" y="1288893"/>
                    <a:pt x="349534" y="1330550"/>
                    <a:pt x="305938" y="1336748"/>
                  </a:cubicBezTo>
                  <a:cubicBezTo>
                    <a:pt x="297764" y="1337910"/>
                    <a:pt x="289697" y="1337744"/>
                    <a:pt x="281942" y="1336407"/>
                  </a:cubicBezTo>
                  <a:cubicBezTo>
                    <a:pt x="258677" y="1332398"/>
                    <a:pt x="238219" y="1317863"/>
                    <a:pt x="226100" y="1297115"/>
                  </a:cubicBezTo>
                  <a:lnTo>
                    <a:pt x="223226" y="1290883"/>
                  </a:lnTo>
                  <a:lnTo>
                    <a:pt x="201766" y="1251470"/>
                  </a:lnTo>
                  <a:cubicBezTo>
                    <a:pt x="151612" y="1150991"/>
                    <a:pt x="126379" y="1041828"/>
                    <a:pt x="125846" y="932709"/>
                  </a:cubicBezTo>
                  <a:cubicBezTo>
                    <a:pt x="126207" y="919553"/>
                    <a:pt x="126569" y="906398"/>
                    <a:pt x="126930" y="893242"/>
                  </a:cubicBezTo>
                  <a:lnTo>
                    <a:pt x="114372" y="868150"/>
                  </a:lnTo>
                  <a:cubicBezTo>
                    <a:pt x="98864" y="833668"/>
                    <a:pt x="85538" y="796456"/>
                    <a:pt x="75000" y="757126"/>
                  </a:cubicBezTo>
                  <a:cubicBezTo>
                    <a:pt x="40510" y="628409"/>
                    <a:pt x="43223" y="504416"/>
                    <a:pt x="75463" y="414327"/>
                  </a:cubicBezTo>
                  <a:lnTo>
                    <a:pt x="84822" y="391595"/>
                  </a:lnTo>
                  <a:lnTo>
                    <a:pt x="0" y="1046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E94B1817-7C16-7A83-1FE2-65FCF015E02F}"/>
                </a:ext>
              </a:extLst>
            </p:cNvPr>
            <p:cNvGrpSpPr/>
            <p:nvPr/>
          </p:nvGrpSpPr>
          <p:grpSpPr>
            <a:xfrm>
              <a:off x="-72319" y="4396273"/>
              <a:ext cx="1342372" cy="1401106"/>
              <a:chOff x="1088323" y="3177857"/>
              <a:chExt cx="511968" cy="534368"/>
            </a:xfrm>
          </p:grpSpPr>
          <p:sp>
            <p:nvSpPr>
              <p:cNvPr id="59" name="星: 10 pt 58">
                <a:extLst>
                  <a:ext uri="{FF2B5EF4-FFF2-40B4-BE49-F238E27FC236}">
                    <a16:creationId xmlns:a16="http://schemas.microsoft.com/office/drawing/2014/main" id="{F5771E98-BF38-BFB5-D5E1-AAE99B88B22D}"/>
                  </a:ext>
                </a:extLst>
              </p:cNvPr>
              <p:cNvSpPr/>
              <p:nvPr/>
            </p:nvSpPr>
            <p:spPr bwMode="auto">
              <a:xfrm>
                <a:off x="1090596" y="3181350"/>
                <a:ext cx="509526" cy="509526"/>
              </a:xfrm>
              <a:prstGeom prst="star10">
                <a:avLst>
                  <a:gd name="adj" fmla="val 44202"/>
                  <a:gd name="hf" fmla="val 105146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波線 59">
                <a:extLst>
                  <a:ext uri="{FF2B5EF4-FFF2-40B4-BE49-F238E27FC236}">
                    <a16:creationId xmlns:a16="http://schemas.microsoft.com/office/drawing/2014/main" id="{AC9493F9-4583-FEA9-5129-7E590A4121F9}"/>
                  </a:ext>
                </a:extLst>
              </p:cNvPr>
              <p:cNvSpPr/>
              <p:nvPr/>
            </p:nvSpPr>
            <p:spPr bwMode="auto">
              <a:xfrm rot="6636375">
                <a:off x="1061802" y="3337321"/>
                <a:ext cx="463921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波線 60">
                <a:extLst>
                  <a:ext uri="{FF2B5EF4-FFF2-40B4-BE49-F238E27FC236}">
                    <a16:creationId xmlns:a16="http://schemas.microsoft.com/office/drawing/2014/main" id="{36A04C23-9733-7926-D4C1-1D8E013DC010}"/>
                  </a:ext>
                </a:extLst>
              </p:cNvPr>
              <p:cNvSpPr/>
              <p:nvPr/>
            </p:nvSpPr>
            <p:spPr bwMode="auto">
              <a:xfrm rot="11700000">
                <a:off x="1136370" y="3268041"/>
                <a:ext cx="463921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波線 61">
                <a:extLst>
                  <a:ext uri="{FF2B5EF4-FFF2-40B4-BE49-F238E27FC236}">
                    <a16:creationId xmlns:a16="http://schemas.microsoft.com/office/drawing/2014/main" id="{F8DE8C6D-66D4-12EA-398A-0D585BC065A7}"/>
                  </a:ext>
                </a:extLst>
              </p:cNvPr>
              <p:cNvSpPr/>
              <p:nvPr/>
            </p:nvSpPr>
            <p:spPr bwMode="auto">
              <a:xfrm rot="10492247">
                <a:off x="1091362" y="3355381"/>
                <a:ext cx="463921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波線 62">
                <a:extLst>
                  <a:ext uri="{FF2B5EF4-FFF2-40B4-BE49-F238E27FC236}">
                    <a16:creationId xmlns:a16="http://schemas.microsoft.com/office/drawing/2014/main" id="{58543E99-9B4A-5445-7AD4-E70D6B18B21B}"/>
                  </a:ext>
                </a:extLst>
              </p:cNvPr>
              <p:cNvSpPr/>
              <p:nvPr/>
            </p:nvSpPr>
            <p:spPr bwMode="auto">
              <a:xfrm rot="18000000">
                <a:off x="1181848" y="3407768"/>
                <a:ext cx="463921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波線 63">
                <a:extLst>
                  <a:ext uri="{FF2B5EF4-FFF2-40B4-BE49-F238E27FC236}">
                    <a16:creationId xmlns:a16="http://schemas.microsoft.com/office/drawing/2014/main" id="{F9BA8554-6DBE-4EF9-8665-7ACA5C4168AC}"/>
                  </a:ext>
                </a:extLst>
              </p:cNvPr>
              <p:cNvSpPr/>
              <p:nvPr/>
            </p:nvSpPr>
            <p:spPr bwMode="auto">
              <a:xfrm>
                <a:off x="1257431" y="3511038"/>
                <a:ext cx="273424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波線 64">
                <a:extLst>
                  <a:ext uri="{FF2B5EF4-FFF2-40B4-BE49-F238E27FC236}">
                    <a16:creationId xmlns:a16="http://schemas.microsoft.com/office/drawing/2014/main" id="{3229A9D5-1AC7-5810-8BDD-6CC7FA1FC3F5}"/>
                  </a:ext>
                </a:extLst>
              </p:cNvPr>
              <p:cNvSpPr/>
              <p:nvPr/>
            </p:nvSpPr>
            <p:spPr bwMode="auto">
              <a:xfrm>
                <a:off x="1122503" y="3406263"/>
                <a:ext cx="475027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波線 65">
                <a:extLst>
                  <a:ext uri="{FF2B5EF4-FFF2-40B4-BE49-F238E27FC236}">
                    <a16:creationId xmlns:a16="http://schemas.microsoft.com/office/drawing/2014/main" id="{B3E18DCE-4F59-1D46-758A-3B6FE12790E8}"/>
                  </a:ext>
                </a:extLst>
              </p:cNvPr>
              <p:cNvSpPr/>
              <p:nvPr/>
            </p:nvSpPr>
            <p:spPr bwMode="auto">
              <a:xfrm rot="19102759">
                <a:off x="1102694" y="3256132"/>
                <a:ext cx="267642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波線 66">
                <a:extLst>
                  <a:ext uri="{FF2B5EF4-FFF2-40B4-BE49-F238E27FC236}">
                    <a16:creationId xmlns:a16="http://schemas.microsoft.com/office/drawing/2014/main" id="{D6E75CA0-32FA-90FA-1983-348ABD8385CE}"/>
                  </a:ext>
                </a:extLst>
              </p:cNvPr>
              <p:cNvSpPr/>
              <p:nvPr/>
            </p:nvSpPr>
            <p:spPr bwMode="auto">
              <a:xfrm rot="8100000">
                <a:off x="1088323" y="3357979"/>
                <a:ext cx="459468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波線 67">
                <a:extLst>
                  <a:ext uri="{FF2B5EF4-FFF2-40B4-BE49-F238E27FC236}">
                    <a16:creationId xmlns:a16="http://schemas.microsoft.com/office/drawing/2014/main" id="{6DDE7D83-6B3A-173C-B467-8AE79D1E2376}"/>
                  </a:ext>
                </a:extLst>
              </p:cNvPr>
              <p:cNvSpPr/>
              <p:nvPr/>
            </p:nvSpPr>
            <p:spPr bwMode="auto">
              <a:xfrm rot="1800000">
                <a:off x="1090090" y="3418722"/>
                <a:ext cx="459468" cy="1449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波線 68">
                <a:extLst>
                  <a:ext uri="{FF2B5EF4-FFF2-40B4-BE49-F238E27FC236}">
                    <a16:creationId xmlns:a16="http://schemas.microsoft.com/office/drawing/2014/main" id="{0EF57582-9B1E-E4FD-8CF5-7B63E13CC9CB}"/>
                  </a:ext>
                </a:extLst>
              </p:cNvPr>
              <p:cNvSpPr/>
              <p:nvPr/>
            </p:nvSpPr>
            <p:spPr bwMode="auto">
              <a:xfrm rot="3600000">
                <a:off x="1284847" y="3530523"/>
                <a:ext cx="150370" cy="124256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AE27AB5F-EAC9-8758-8D12-4EC7130F88D7}"/>
                </a:ext>
              </a:extLst>
            </p:cNvPr>
            <p:cNvSpPr/>
            <p:nvPr/>
          </p:nvSpPr>
          <p:spPr bwMode="auto">
            <a:xfrm rot="7200000">
              <a:off x="418241" y="3860603"/>
              <a:ext cx="1233856" cy="1588010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72816 w 1100839"/>
                <a:gd name="connsiteY0" fmla="*/ 1511002 h 1588749"/>
                <a:gd name="connsiteX1" fmla="*/ 216974 w 1100839"/>
                <a:gd name="connsiteY1" fmla="*/ 1471710 h 1588749"/>
                <a:gd name="connsiteX2" fmla="*/ 214100 w 1100839"/>
                <a:gd name="connsiteY2" fmla="*/ 1465478 h 1588749"/>
                <a:gd name="connsiteX3" fmla="*/ 192640 w 1100839"/>
                <a:gd name="connsiteY3" fmla="*/ 1426065 h 1588749"/>
                <a:gd name="connsiteX4" fmla="*/ 116720 w 1100839"/>
                <a:gd name="connsiteY4" fmla="*/ 1107304 h 1588749"/>
                <a:gd name="connsiteX5" fmla="*/ 117804 w 1100839"/>
                <a:gd name="connsiteY5" fmla="*/ 1067837 h 1588749"/>
                <a:gd name="connsiteX6" fmla="*/ 105246 w 1100839"/>
                <a:gd name="connsiteY6" fmla="*/ 1042745 h 1588749"/>
                <a:gd name="connsiteX7" fmla="*/ 65874 w 1100839"/>
                <a:gd name="connsiteY7" fmla="*/ 931721 h 1588749"/>
                <a:gd name="connsiteX8" fmla="*/ 66337 w 1100839"/>
                <a:gd name="connsiteY8" fmla="*/ 588922 h 1588749"/>
                <a:gd name="connsiteX9" fmla="*/ 75696 w 1100839"/>
                <a:gd name="connsiteY9" fmla="*/ 566190 h 1588749"/>
                <a:gd name="connsiteX10" fmla="*/ 54562 w 1100839"/>
                <a:gd name="connsiteY10" fmla="*/ 462705 h 1588749"/>
                <a:gd name="connsiteX11" fmla="*/ 74941 w 1100839"/>
                <a:gd name="connsiteY11" fmla="*/ 433713 h 1588749"/>
                <a:gd name="connsiteX12" fmla="*/ 7301 w 1100839"/>
                <a:gd name="connsiteY12" fmla="*/ 0 h 1588749"/>
                <a:gd name="connsiteX13" fmla="*/ 252070 w 1100839"/>
                <a:gd name="connsiteY13" fmla="*/ 269746 h 1588749"/>
                <a:gd name="connsiteX14" fmla="*/ 459068 w 1100839"/>
                <a:gd name="connsiteY14" fmla="*/ 269746 h 1588749"/>
                <a:gd name="connsiteX15" fmla="*/ 418270 w 1100839"/>
                <a:gd name="connsiteY15" fmla="*/ 469522 h 1588749"/>
                <a:gd name="connsiteX16" fmla="*/ 433003 w 1100839"/>
                <a:gd name="connsiteY16" fmla="*/ 471096 h 1588749"/>
                <a:gd name="connsiteX17" fmla="*/ 598417 w 1100839"/>
                <a:gd name="connsiteY17" fmla="*/ 534790 h 1588749"/>
                <a:gd name="connsiteX18" fmla="*/ 601093 w 1100839"/>
                <a:gd name="connsiteY18" fmla="*/ 536606 h 1588749"/>
                <a:gd name="connsiteX19" fmla="*/ 603867 w 1100839"/>
                <a:gd name="connsiteY19" fmla="*/ 535877 h 1588749"/>
                <a:gd name="connsiteX20" fmla="*/ 896709 w 1100839"/>
                <a:gd name="connsiteY20" fmla="*/ 546470 h 1588749"/>
                <a:gd name="connsiteX21" fmla="*/ 896450 w 1100839"/>
                <a:gd name="connsiteY21" fmla="*/ 547370 h 1588749"/>
                <a:gd name="connsiteX22" fmla="*/ 906888 w 1100839"/>
                <a:gd name="connsiteY22" fmla="*/ 550298 h 1588749"/>
                <a:gd name="connsiteX23" fmla="*/ 925829 w 1100839"/>
                <a:gd name="connsiteY23" fmla="*/ 560013 h 1588749"/>
                <a:gd name="connsiteX24" fmla="*/ 956941 w 1100839"/>
                <a:gd name="connsiteY24" fmla="*/ 705355 h 1588749"/>
                <a:gd name="connsiteX25" fmla="*/ 850433 w 1100839"/>
                <a:gd name="connsiteY25" fmla="*/ 751782 h 1588749"/>
                <a:gd name="connsiteX26" fmla="*/ 838470 w 1100839"/>
                <a:gd name="connsiteY26" fmla="*/ 748427 h 1588749"/>
                <a:gd name="connsiteX27" fmla="*/ 838380 w 1100839"/>
                <a:gd name="connsiteY27" fmla="*/ 748736 h 1588749"/>
                <a:gd name="connsiteX28" fmla="*/ 579357 w 1100839"/>
                <a:gd name="connsiteY28" fmla="*/ 762797 h 1588749"/>
                <a:gd name="connsiteX29" fmla="*/ 561920 w 1100839"/>
                <a:gd name="connsiteY29" fmla="*/ 771119 h 1588749"/>
                <a:gd name="connsiteX30" fmla="*/ 573558 w 1100839"/>
                <a:gd name="connsiteY30" fmla="*/ 794401 h 1588749"/>
                <a:gd name="connsiteX31" fmla="*/ 959512 w 1100839"/>
                <a:gd name="connsiteY31" fmla="*/ 1016848 h 1588749"/>
                <a:gd name="connsiteX32" fmla="*/ 993388 w 1100839"/>
                <a:gd name="connsiteY32" fmla="*/ 1014661 h 1588749"/>
                <a:gd name="connsiteX33" fmla="*/ 998967 w 1100839"/>
                <a:gd name="connsiteY33" fmla="*/ 1013457 h 1588749"/>
                <a:gd name="connsiteX34" fmla="*/ 1017305 w 1100839"/>
                <a:gd name="connsiteY34" fmla="*/ 1013137 h 1588749"/>
                <a:gd name="connsiteX35" fmla="*/ 1100562 w 1100839"/>
                <a:gd name="connsiteY35" fmla="*/ 1107953 h 1588749"/>
                <a:gd name="connsiteX36" fmla="*/ 1021595 w 1100839"/>
                <a:gd name="connsiteY36" fmla="*/ 1187967 h 1588749"/>
                <a:gd name="connsiteX37" fmla="*/ 1015088 w 1100839"/>
                <a:gd name="connsiteY37" fmla="*/ 1188081 h 1588749"/>
                <a:gd name="connsiteX38" fmla="*/ 1015097 w 1100839"/>
                <a:gd name="connsiteY38" fmla="*/ 1188167 h 1588749"/>
                <a:gd name="connsiteX39" fmla="*/ 963207 w 1100839"/>
                <a:gd name="connsiteY39" fmla="*/ 1191517 h 1588749"/>
                <a:gd name="connsiteX40" fmla="*/ 911907 w 1100839"/>
                <a:gd name="connsiteY40" fmla="*/ 1190453 h 1588749"/>
                <a:gd name="connsiteX41" fmla="*/ 661135 w 1100839"/>
                <a:gd name="connsiteY41" fmla="*/ 1118001 h 1588749"/>
                <a:gd name="connsiteX42" fmla="*/ 630994 w 1100839"/>
                <a:gd name="connsiteY42" fmla="*/ 1099423 h 1588749"/>
                <a:gd name="connsiteX43" fmla="*/ 657776 w 1100839"/>
                <a:gd name="connsiteY43" fmla="*/ 1124616 h 1588749"/>
                <a:gd name="connsiteX44" fmla="*/ 928697 w 1100839"/>
                <a:gd name="connsiteY44" fmla="*/ 1249297 h 1588749"/>
                <a:gd name="connsiteX45" fmla="*/ 928591 w 1100839"/>
                <a:gd name="connsiteY45" fmla="*/ 1250012 h 1588749"/>
                <a:gd name="connsiteX46" fmla="*/ 942594 w 1100839"/>
                <a:gd name="connsiteY46" fmla="*/ 1251377 h 1588749"/>
                <a:gd name="connsiteX47" fmla="*/ 1020919 w 1100839"/>
                <a:gd name="connsiteY47" fmla="*/ 1344335 h 1588749"/>
                <a:gd name="connsiteX48" fmla="*/ 922824 w 1100839"/>
                <a:gd name="connsiteY48" fmla="*/ 1439219 h 1588749"/>
                <a:gd name="connsiteX49" fmla="*/ 903055 w 1100839"/>
                <a:gd name="connsiteY49" fmla="*/ 1437292 h 1588749"/>
                <a:gd name="connsiteX50" fmla="*/ 898712 w 1100839"/>
                <a:gd name="connsiteY50" fmla="*/ 1435988 h 1588749"/>
                <a:gd name="connsiteX51" fmla="*/ 841871 w 1100839"/>
                <a:gd name="connsiteY51" fmla="*/ 1425114 h 1588749"/>
                <a:gd name="connsiteX52" fmla="*/ 490667 w 1100839"/>
                <a:gd name="connsiteY52" fmla="*/ 1226816 h 1588749"/>
                <a:gd name="connsiteX53" fmla="*/ 474033 w 1100839"/>
                <a:gd name="connsiteY53" fmla="*/ 1208126 h 1588749"/>
                <a:gd name="connsiteX54" fmla="*/ 483448 w 1100839"/>
                <a:gd name="connsiteY54" fmla="*/ 1223089 h 1588749"/>
                <a:gd name="connsiteX55" fmla="*/ 675722 w 1100839"/>
                <a:gd name="connsiteY55" fmla="*/ 1395283 h 1588749"/>
                <a:gd name="connsiteX56" fmla="*/ 712373 w 1100839"/>
                <a:gd name="connsiteY56" fmla="*/ 1412837 h 1588749"/>
                <a:gd name="connsiteX57" fmla="*/ 721096 w 1100839"/>
                <a:gd name="connsiteY57" fmla="*/ 1415644 h 1588749"/>
                <a:gd name="connsiteX58" fmla="*/ 774179 w 1100839"/>
                <a:gd name="connsiteY58" fmla="*/ 1498656 h 1588749"/>
                <a:gd name="connsiteX59" fmla="*/ 687266 w 1100839"/>
                <a:gd name="connsiteY59" fmla="*/ 1588749 h 1588749"/>
                <a:gd name="connsiteX60" fmla="*/ 653435 w 1100839"/>
                <a:gd name="connsiteY60" fmla="*/ 1581669 h 1588749"/>
                <a:gd name="connsiteX61" fmla="*/ 649235 w 1100839"/>
                <a:gd name="connsiteY61" fmla="*/ 1579306 h 1588749"/>
                <a:gd name="connsiteX62" fmla="*/ 591985 w 1100839"/>
                <a:gd name="connsiteY62" fmla="*/ 1551885 h 1588749"/>
                <a:gd name="connsiteX63" fmla="*/ 313996 w 1100839"/>
                <a:gd name="connsiteY63" fmla="*/ 1287754 h 1588749"/>
                <a:gd name="connsiteX64" fmla="*/ 304944 w 1100839"/>
                <a:gd name="connsiteY64" fmla="*/ 1271109 h 1588749"/>
                <a:gd name="connsiteX65" fmla="*/ 301246 w 1100839"/>
                <a:gd name="connsiteY65" fmla="*/ 1269373 h 1588749"/>
                <a:gd name="connsiteX66" fmla="*/ 306447 w 1100839"/>
                <a:gd name="connsiteY66" fmla="*/ 1286327 h 1588749"/>
                <a:gd name="connsiteX67" fmla="*/ 335198 w 1100839"/>
                <a:gd name="connsiteY67" fmla="*/ 1354948 h 1588749"/>
                <a:gd name="connsiteX68" fmla="*/ 351102 w 1100839"/>
                <a:gd name="connsiteY68" fmla="*/ 1384156 h 1588749"/>
                <a:gd name="connsiteX69" fmla="*/ 353384 w 1100839"/>
                <a:gd name="connsiteY69" fmla="*/ 1387329 h 1588749"/>
                <a:gd name="connsiteX70" fmla="*/ 364116 w 1100839"/>
                <a:gd name="connsiteY70" fmla="*/ 1418297 h 1588749"/>
                <a:gd name="connsiteX71" fmla="*/ 296812 w 1100839"/>
                <a:gd name="connsiteY71" fmla="*/ 1511343 h 1588749"/>
                <a:gd name="connsiteX72" fmla="*/ 272816 w 1100839"/>
                <a:gd name="connsiteY72" fmla="*/ 1511002 h 1588749"/>
                <a:gd name="connsiteX0" fmla="*/ 0 w 1093538"/>
                <a:gd name="connsiteY0" fmla="*/ 0 h 1588749"/>
                <a:gd name="connsiteX1" fmla="*/ 244769 w 1093538"/>
                <a:gd name="connsiteY1" fmla="*/ 269746 h 1588749"/>
                <a:gd name="connsiteX2" fmla="*/ 451767 w 1093538"/>
                <a:gd name="connsiteY2" fmla="*/ 269746 h 1588749"/>
                <a:gd name="connsiteX3" fmla="*/ 410969 w 1093538"/>
                <a:gd name="connsiteY3" fmla="*/ 469522 h 1588749"/>
                <a:gd name="connsiteX4" fmla="*/ 425702 w 1093538"/>
                <a:gd name="connsiteY4" fmla="*/ 471096 h 1588749"/>
                <a:gd name="connsiteX5" fmla="*/ 591116 w 1093538"/>
                <a:gd name="connsiteY5" fmla="*/ 534790 h 1588749"/>
                <a:gd name="connsiteX6" fmla="*/ 593792 w 1093538"/>
                <a:gd name="connsiteY6" fmla="*/ 536606 h 1588749"/>
                <a:gd name="connsiteX7" fmla="*/ 596566 w 1093538"/>
                <a:gd name="connsiteY7" fmla="*/ 535877 h 1588749"/>
                <a:gd name="connsiteX8" fmla="*/ 889408 w 1093538"/>
                <a:gd name="connsiteY8" fmla="*/ 546470 h 1588749"/>
                <a:gd name="connsiteX9" fmla="*/ 889149 w 1093538"/>
                <a:gd name="connsiteY9" fmla="*/ 547370 h 1588749"/>
                <a:gd name="connsiteX10" fmla="*/ 899587 w 1093538"/>
                <a:gd name="connsiteY10" fmla="*/ 550298 h 1588749"/>
                <a:gd name="connsiteX11" fmla="*/ 918528 w 1093538"/>
                <a:gd name="connsiteY11" fmla="*/ 560013 h 1588749"/>
                <a:gd name="connsiteX12" fmla="*/ 949640 w 1093538"/>
                <a:gd name="connsiteY12" fmla="*/ 705355 h 1588749"/>
                <a:gd name="connsiteX13" fmla="*/ 843132 w 1093538"/>
                <a:gd name="connsiteY13" fmla="*/ 751782 h 1588749"/>
                <a:gd name="connsiteX14" fmla="*/ 831169 w 1093538"/>
                <a:gd name="connsiteY14" fmla="*/ 748427 h 1588749"/>
                <a:gd name="connsiteX15" fmla="*/ 831079 w 1093538"/>
                <a:gd name="connsiteY15" fmla="*/ 748736 h 1588749"/>
                <a:gd name="connsiteX16" fmla="*/ 572056 w 1093538"/>
                <a:gd name="connsiteY16" fmla="*/ 762797 h 1588749"/>
                <a:gd name="connsiteX17" fmla="*/ 554619 w 1093538"/>
                <a:gd name="connsiteY17" fmla="*/ 771119 h 1588749"/>
                <a:gd name="connsiteX18" fmla="*/ 566257 w 1093538"/>
                <a:gd name="connsiteY18" fmla="*/ 794401 h 1588749"/>
                <a:gd name="connsiteX19" fmla="*/ 952211 w 1093538"/>
                <a:gd name="connsiteY19" fmla="*/ 1016848 h 1588749"/>
                <a:gd name="connsiteX20" fmla="*/ 986087 w 1093538"/>
                <a:gd name="connsiteY20" fmla="*/ 1014661 h 1588749"/>
                <a:gd name="connsiteX21" fmla="*/ 991666 w 1093538"/>
                <a:gd name="connsiteY21" fmla="*/ 1013457 h 1588749"/>
                <a:gd name="connsiteX22" fmla="*/ 1010004 w 1093538"/>
                <a:gd name="connsiteY22" fmla="*/ 1013137 h 1588749"/>
                <a:gd name="connsiteX23" fmla="*/ 1093261 w 1093538"/>
                <a:gd name="connsiteY23" fmla="*/ 1107953 h 1588749"/>
                <a:gd name="connsiteX24" fmla="*/ 1014294 w 1093538"/>
                <a:gd name="connsiteY24" fmla="*/ 1187967 h 1588749"/>
                <a:gd name="connsiteX25" fmla="*/ 1007787 w 1093538"/>
                <a:gd name="connsiteY25" fmla="*/ 1188081 h 1588749"/>
                <a:gd name="connsiteX26" fmla="*/ 1007796 w 1093538"/>
                <a:gd name="connsiteY26" fmla="*/ 1188167 h 1588749"/>
                <a:gd name="connsiteX27" fmla="*/ 955906 w 1093538"/>
                <a:gd name="connsiteY27" fmla="*/ 1191517 h 1588749"/>
                <a:gd name="connsiteX28" fmla="*/ 904606 w 1093538"/>
                <a:gd name="connsiteY28" fmla="*/ 1190453 h 1588749"/>
                <a:gd name="connsiteX29" fmla="*/ 653834 w 1093538"/>
                <a:gd name="connsiteY29" fmla="*/ 1118001 h 1588749"/>
                <a:gd name="connsiteX30" fmla="*/ 623693 w 1093538"/>
                <a:gd name="connsiteY30" fmla="*/ 1099423 h 1588749"/>
                <a:gd name="connsiteX31" fmla="*/ 650475 w 1093538"/>
                <a:gd name="connsiteY31" fmla="*/ 1124616 h 1588749"/>
                <a:gd name="connsiteX32" fmla="*/ 921396 w 1093538"/>
                <a:gd name="connsiteY32" fmla="*/ 1249297 h 1588749"/>
                <a:gd name="connsiteX33" fmla="*/ 921290 w 1093538"/>
                <a:gd name="connsiteY33" fmla="*/ 1250012 h 1588749"/>
                <a:gd name="connsiteX34" fmla="*/ 935293 w 1093538"/>
                <a:gd name="connsiteY34" fmla="*/ 1251377 h 1588749"/>
                <a:gd name="connsiteX35" fmla="*/ 1013618 w 1093538"/>
                <a:gd name="connsiteY35" fmla="*/ 1344335 h 1588749"/>
                <a:gd name="connsiteX36" fmla="*/ 915523 w 1093538"/>
                <a:gd name="connsiteY36" fmla="*/ 1439219 h 1588749"/>
                <a:gd name="connsiteX37" fmla="*/ 895754 w 1093538"/>
                <a:gd name="connsiteY37" fmla="*/ 1437292 h 1588749"/>
                <a:gd name="connsiteX38" fmla="*/ 891411 w 1093538"/>
                <a:gd name="connsiteY38" fmla="*/ 1435988 h 1588749"/>
                <a:gd name="connsiteX39" fmla="*/ 834570 w 1093538"/>
                <a:gd name="connsiteY39" fmla="*/ 1425114 h 1588749"/>
                <a:gd name="connsiteX40" fmla="*/ 483366 w 1093538"/>
                <a:gd name="connsiteY40" fmla="*/ 1226816 h 1588749"/>
                <a:gd name="connsiteX41" fmla="*/ 466732 w 1093538"/>
                <a:gd name="connsiteY41" fmla="*/ 1208126 h 1588749"/>
                <a:gd name="connsiteX42" fmla="*/ 476147 w 1093538"/>
                <a:gd name="connsiteY42" fmla="*/ 1223089 h 1588749"/>
                <a:gd name="connsiteX43" fmla="*/ 668421 w 1093538"/>
                <a:gd name="connsiteY43" fmla="*/ 1395283 h 1588749"/>
                <a:gd name="connsiteX44" fmla="*/ 705072 w 1093538"/>
                <a:gd name="connsiteY44" fmla="*/ 1412837 h 1588749"/>
                <a:gd name="connsiteX45" fmla="*/ 713795 w 1093538"/>
                <a:gd name="connsiteY45" fmla="*/ 1415644 h 1588749"/>
                <a:gd name="connsiteX46" fmla="*/ 766878 w 1093538"/>
                <a:gd name="connsiteY46" fmla="*/ 1498656 h 1588749"/>
                <a:gd name="connsiteX47" fmla="*/ 679965 w 1093538"/>
                <a:gd name="connsiteY47" fmla="*/ 1588749 h 1588749"/>
                <a:gd name="connsiteX48" fmla="*/ 646134 w 1093538"/>
                <a:gd name="connsiteY48" fmla="*/ 1581669 h 1588749"/>
                <a:gd name="connsiteX49" fmla="*/ 641934 w 1093538"/>
                <a:gd name="connsiteY49" fmla="*/ 1579306 h 1588749"/>
                <a:gd name="connsiteX50" fmla="*/ 584684 w 1093538"/>
                <a:gd name="connsiteY50" fmla="*/ 1551885 h 1588749"/>
                <a:gd name="connsiteX51" fmla="*/ 306695 w 1093538"/>
                <a:gd name="connsiteY51" fmla="*/ 1287754 h 1588749"/>
                <a:gd name="connsiteX52" fmla="*/ 297643 w 1093538"/>
                <a:gd name="connsiteY52" fmla="*/ 1271109 h 1588749"/>
                <a:gd name="connsiteX53" fmla="*/ 293945 w 1093538"/>
                <a:gd name="connsiteY53" fmla="*/ 1269373 h 1588749"/>
                <a:gd name="connsiteX54" fmla="*/ 299146 w 1093538"/>
                <a:gd name="connsiteY54" fmla="*/ 1286327 h 1588749"/>
                <a:gd name="connsiteX55" fmla="*/ 327897 w 1093538"/>
                <a:gd name="connsiteY55" fmla="*/ 1354948 h 1588749"/>
                <a:gd name="connsiteX56" fmla="*/ 343801 w 1093538"/>
                <a:gd name="connsiteY56" fmla="*/ 1384156 h 1588749"/>
                <a:gd name="connsiteX57" fmla="*/ 346083 w 1093538"/>
                <a:gd name="connsiteY57" fmla="*/ 1387329 h 1588749"/>
                <a:gd name="connsiteX58" fmla="*/ 356815 w 1093538"/>
                <a:gd name="connsiteY58" fmla="*/ 1418297 h 1588749"/>
                <a:gd name="connsiteX59" fmla="*/ 289511 w 1093538"/>
                <a:gd name="connsiteY59" fmla="*/ 1511343 h 1588749"/>
                <a:gd name="connsiteX60" fmla="*/ 265515 w 1093538"/>
                <a:gd name="connsiteY60" fmla="*/ 1511002 h 1588749"/>
                <a:gd name="connsiteX61" fmla="*/ 209673 w 1093538"/>
                <a:gd name="connsiteY61" fmla="*/ 1471710 h 1588749"/>
                <a:gd name="connsiteX62" fmla="*/ 206799 w 1093538"/>
                <a:gd name="connsiteY62" fmla="*/ 1465478 h 1588749"/>
                <a:gd name="connsiteX63" fmla="*/ 185339 w 1093538"/>
                <a:gd name="connsiteY63" fmla="*/ 1426065 h 1588749"/>
                <a:gd name="connsiteX64" fmla="*/ 109419 w 1093538"/>
                <a:gd name="connsiteY64" fmla="*/ 1107304 h 1588749"/>
                <a:gd name="connsiteX65" fmla="*/ 110503 w 1093538"/>
                <a:gd name="connsiteY65" fmla="*/ 1067837 h 1588749"/>
                <a:gd name="connsiteX66" fmla="*/ 97945 w 1093538"/>
                <a:gd name="connsiteY66" fmla="*/ 1042745 h 1588749"/>
                <a:gd name="connsiteX67" fmla="*/ 58573 w 1093538"/>
                <a:gd name="connsiteY67" fmla="*/ 931721 h 1588749"/>
                <a:gd name="connsiteX68" fmla="*/ 59036 w 1093538"/>
                <a:gd name="connsiteY68" fmla="*/ 588922 h 1588749"/>
                <a:gd name="connsiteX69" fmla="*/ 68395 w 1093538"/>
                <a:gd name="connsiteY69" fmla="*/ 566190 h 1588749"/>
                <a:gd name="connsiteX70" fmla="*/ 47261 w 1093538"/>
                <a:gd name="connsiteY70" fmla="*/ 462705 h 1588749"/>
                <a:gd name="connsiteX71" fmla="*/ 67640 w 1093538"/>
                <a:gd name="connsiteY71" fmla="*/ 433713 h 1588749"/>
                <a:gd name="connsiteX72" fmla="*/ 90003 w 1093538"/>
                <a:gd name="connsiteY72" fmla="*/ 90003 h 1588749"/>
                <a:gd name="connsiteX0" fmla="*/ 0 w 1093538"/>
                <a:gd name="connsiteY0" fmla="*/ 0 h 1588749"/>
                <a:gd name="connsiteX1" fmla="*/ 244769 w 1093538"/>
                <a:gd name="connsiteY1" fmla="*/ 269746 h 1588749"/>
                <a:gd name="connsiteX2" fmla="*/ 451767 w 1093538"/>
                <a:gd name="connsiteY2" fmla="*/ 269746 h 1588749"/>
                <a:gd name="connsiteX3" fmla="*/ 410969 w 1093538"/>
                <a:gd name="connsiteY3" fmla="*/ 469522 h 1588749"/>
                <a:gd name="connsiteX4" fmla="*/ 425702 w 1093538"/>
                <a:gd name="connsiteY4" fmla="*/ 471096 h 1588749"/>
                <a:gd name="connsiteX5" fmla="*/ 591116 w 1093538"/>
                <a:gd name="connsiteY5" fmla="*/ 534790 h 1588749"/>
                <a:gd name="connsiteX6" fmla="*/ 593792 w 1093538"/>
                <a:gd name="connsiteY6" fmla="*/ 536606 h 1588749"/>
                <a:gd name="connsiteX7" fmla="*/ 596566 w 1093538"/>
                <a:gd name="connsiteY7" fmla="*/ 535877 h 1588749"/>
                <a:gd name="connsiteX8" fmla="*/ 889408 w 1093538"/>
                <a:gd name="connsiteY8" fmla="*/ 546470 h 1588749"/>
                <a:gd name="connsiteX9" fmla="*/ 889149 w 1093538"/>
                <a:gd name="connsiteY9" fmla="*/ 547370 h 1588749"/>
                <a:gd name="connsiteX10" fmla="*/ 899587 w 1093538"/>
                <a:gd name="connsiteY10" fmla="*/ 550298 h 1588749"/>
                <a:gd name="connsiteX11" fmla="*/ 918528 w 1093538"/>
                <a:gd name="connsiteY11" fmla="*/ 560013 h 1588749"/>
                <a:gd name="connsiteX12" fmla="*/ 949640 w 1093538"/>
                <a:gd name="connsiteY12" fmla="*/ 705355 h 1588749"/>
                <a:gd name="connsiteX13" fmla="*/ 843132 w 1093538"/>
                <a:gd name="connsiteY13" fmla="*/ 751782 h 1588749"/>
                <a:gd name="connsiteX14" fmla="*/ 831169 w 1093538"/>
                <a:gd name="connsiteY14" fmla="*/ 748427 h 1588749"/>
                <a:gd name="connsiteX15" fmla="*/ 831079 w 1093538"/>
                <a:gd name="connsiteY15" fmla="*/ 748736 h 1588749"/>
                <a:gd name="connsiteX16" fmla="*/ 572056 w 1093538"/>
                <a:gd name="connsiteY16" fmla="*/ 762797 h 1588749"/>
                <a:gd name="connsiteX17" fmla="*/ 554619 w 1093538"/>
                <a:gd name="connsiteY17" fmla="*/ 771119 h 1588749"/>
                <a:gd name="connsiteX18" fmla="*/ 566257 w 1093538"/>
                <a:gd name="connsiteY18" fmla="*/ 794401 h 1588749"/>
                <a:gd name="connsiteX19" fmla="*/ 952211 w 1093538"/>
                <a:gd name="connsiteY19" fmla="*/ 1016848 h 1588749"/>
                <a:gd name="connsiteX20" fmla="*/ 986087 w 1093538"/>
                <a:gd name="connsiteY20" fmla="*/ 1014661 h 1588749"/>
                <a:gd name="connsiteX21" fmla="*/ 991666 w 1093538"/>
                <a:gd name="connsiteY21" fmla="*/ 1013457 h 1588749"/>
                <a:gd name="connsiteX22" fmla="*/ 1010004 w 1093538"/>
                <a:gd name="connsiteY22" fmla="*/ 1013137 h 1588749"/>
                <a:gd name="connsiteX23" fmla="*/ 1093261 w 1093538"/>
                <a:gd name="connsiteY23" fmla="*/ 1107953 h 1588749"/>
                <a:gd name="connsiteX24" fmla="*/ 1014294 w 1093538"/>
                <a:gd name="connsiteY24" fmla="*/ 1187967 h 1588749"/>
                <a:gd name="connsiteX25" fmla="*/ 1007787 w 1093538"/>
                <a:gd name="connsiteY25" fmla="*/ 1188081 h 1588749"/>
                <a:gd name="connsiteX26" fmla="*/ 1007796 w 1093538"/>
                <a:gd name="connsiteY26" fmla="*/ 1188167 h 1588749"/>
                <a:gd name="connsiteX27" fmla="*/ 955906 w 1093538"/>
                <a:gd name="connsiteY27" fmla="*/ 1191517 h 1588749"/>
                <a:gd name="connsiteX28" fmla="*/ 904606 w 1093538"/>
                <a:gd name="connsiteY28" fmla="*/ 1190453 h 1588749"/>
                <a:gd name="connsiteX29" fmla="*/ 653834 w 1093538"/>
                <a:gd name="connsiteY29" fmla="*/ 1118001 h 1588749"/>
                <a:gd name="connsiteX30" fmla="*/ 623693 w 1093538"/>
                <a:gd name="connsiteY30" fmla="*/ 1099423 h 1588749"/>
                <a:gd name="connsiteX31" fmla="*/ 650475 w 1093538"/>
                <a:gd name="connsiteY31" fmla="*/ 1124616 h 1588749"/>
                <a:gd name="connsiteX32" fmla="*/ 921396 w 1093538"/>
                <a:gd name="connsiteY32" fmla="*/ 1249297 h 1588749"/>
                <a:gd name="connsiteX33" fmla="*/ 921290 w 1093538"/>
                <a:gd name="connsiteY33" fmla="*/ 1250012 h 1588749"/>
                <a:gd name="connsiteX34" fmla="*/ 935293 w 1093538"/>
                <a:gd name="connsiteY34" fmla="*/ 1251377 h 1588749"/>
                <a:gd name="connsiteX35" fmla="*/ 1013618 w 1093538"/>
                <a:gd name="connsiteY35" fmla="*/ 1344335 h 1588749"/>
                <a:gd name="connsiteX36" fmla="*/ 915523 w 1093538"/>
                <a:gd name="connsiteY36" fmla="*/ 1439219 h 1588749"/>
                <a:gd name="connsiteX37" fmla="*/ 895754 w 1093538"/>
                <a:gd name="connsiteY37" fmla="*/ 1437292 h 1588749"/>
                <a:gd name="connsiteX38" fmla="*/ 891411 w 1093538"/>
                <a:gd name="connsiteY38" fmla="*/ 1435988 h 1588749"/>
                <a:gd name="connsiteX39" fmla="*/ 834570 w 1093538"/>
                <a:gd name="connsiteY39" fmla="*/ 1425114 h 1588749"/>
                <a:gd name="connsiteX40" fmla="*/ 483366 w 1093538"/>
                <a:gd name="connsiteY40" fmla="*/ 1226816 h 1588749"/>
                <a:gd name="connsiteX41" fmla="*/ 466732 w 1093538"/>
                <a:gd name="connsiteY41" fmla="*/ 1208126 h 1588749"/>
                <a:gd name="connsiteX42" fmla="*/ 476147 w 1093538"/>
                <a:gd name="connsiteY42" fmla="*/ 1223089 h 1588749"/>
                <a:gd name="connsiteX43" fmla="*/ 668421 w 1093538"/>
                <a:gd name="connsiteY43" fmla="*/ 1395283 h 1588749"/>
                <a:gd name="connsiteX44" fmla="*/ 705072 w 1093538"/>
                <a:gd name="connsiteY44" fmla="*/ 1412837 h 1588749"/>
                <a:gd name="connsiteX45" fmla="*/ 713795 w 1093538"/>
                <a:gd name="connsiteY45" fmla="*/ 1415644 h 1588749"/>
                <a:gd name="connsiteX46" fmla="*/ 766878 w 1093538"/>
                <a:gd name="connsiteY46" fmla="*/ 1498656 h 1588749"/>
                <a:gd name="connsiteX47" fmla="*/ 679965 w 1093538"/>
                <a:gd name="connsiteY47" fmla="*/ 1588749 h 1588749"/>
                <a:gd name="connsiteX48" fmla="*/ 646134 w 1093538"/>
                <a:gd name="connsiteY48" fmla="*/ 1581669 h 1588749"/>
                <a:gd name="connsiteX49" fmla="*/ 641934 w 1093538"/>
                <a:gd name="connsiteY49" fmla="*/ 1579306 h 1588749"/>
                <a:gd name="connsiteX50" fmla="*/ 584684 w 1093538"/>
                <a:gd name="connsiteY50" fmla="*/ 1551885 h 1588749"/>
                <a:gd name="connsiteX51" fmla="*/ 306695 w 1093538"/>
                <a:gd name="connsiteY51" fmla="*/ 1287754 h 1588749"/>
                <a:gd name="connsiteX52" fmla="*/ 297643 w 1093538"/>
                <a:gd name="connsiteY52" fmla="*/ 1271109 h 1588749"/>
                <a:gd name="connsiteX53" fmla="*/ 293945 w 1093538"/>
                <a:gd name="connsiteY53" fmla="*/ 1269373 h 1588749"/>
                <a:gd name="connsiteX54" fmla="*/ 299146 w 1093538"/>
                <a:gd name="connsiteY54" fmla="*/ 1286327 h 1588749"/>
                <a:gd name="connsiteX55" fmla="*/ 327897 w 1093538"/>
                <a:gd name="connsiteY55" fmla="*/ 1354948 h 1588749"/>
                <a:gd name="connsiteX56" fmla="*/ 343801 w 1093538"/>
                <a:gd name="connsiteY56" fmla="*/ 1384156 h 1588749"/>
                <a:gd name="connsiteX57" fmla="*/ 346083 w 1093538"/>
                <a:gd name="connsiteY57" fmla="*/ 1387329 h 1588749"/>
                <a:gd name="connsiteX58" fmla="*/ 356815 w 1093538"/>
                <a:gd name="connsiteY58" fmla="*/ 1418297 h 1588749"/>
                <a:gd name="connsiteX59" fmla="*/ 289511 w 1093538"/>
                <a:gd name="connsiteY59" fmla="*/ 1511343 h 1588749"/>
                <a:gd name="connsiteX60" fmla="*/ 265515 w 1093538"/>
                <a:gd name="connsiteY60" fmla="*/ 1511002 h 1588749"/>
                <a:gd name="connsiteX61" fmla="*/ 209673 w 1093538"/>
                <a:gd name="connsiteY61" fmla="*/ 1471710 h 1588749"/>
                <a:gd name="connsiteX62" fmla="*/ 206799 w 1093538"/>
                <a:gd name="connsiteY62" fmla="*/ 1465478 h 1588749"/>
                <a:gd name="connsiteX63" fmla="*/ 185339 w 1093538"/>
                <a:gd name="connsiteY63" fmla="*/ 1426065 h 1588749"/>
                <a:gd name="connsiteX64" fmla="*/ 109419 w 1093538"/>
                <a:gd name="connsiteY64" fmla="*/ 1107304 h 1588749"/>
                <a:gd name="connsiteX65" fmla="*/ 110503 w 1093538"/>
                <a:gd name="connsiteY65" fmla="*/ 1067837 h 1588749"/>
                <a:gd name="connsiteX66" fmla="*/ 97945 w 1093538"/>
                <a:gd name="connsiteY66" fmla="*/ 1042745 h 1588749"/>
                <a:gd name="connsiteX67" fmla="*/ 58573 w 1093538"/>
                <a:gd name="connsiteY67" fmla="*/ 931721 h 1588749"/>
                <a:gd name="connsiteX68" fmla="*/ 59036 w 1093538"/>
                <a:gd name="connsiteY68" fmla="*/ 588922 h 1588749"/>
                <a:gd name="connsiteX69" fmla="*/ 68395 w 1093538"/>
                <a:gd name="connsiteY69" fmla="*/ 566190 h 1588749"/>
                <a:gd name="connsiteX70" fmla="*/ 47261 w 1093538"/>
                <a:gd name="connsiteY70" fmla="*/ 462705 h 1588749"/>
                <a:gd name="connsiteX71" fmla="*/ 67640 w 1093538"/>
                <a:gd name="connsiteY71" fmla="*/ 433713 h 1588749"/>
                <a:gd name="connsiteX0" fmla="*/ 211003 w 1059772"/>
                <a:gd name="connsiteY0" fmla="*/ 0 h 1319003"/>
                <a:gd name="connsiteX1" fmla="*/ 418001 w 1059772"/>
                <a:gd name="connsiteY1" fmla="*/ 0 h 1319003"/>
                <a:gd name="connsiteX2" fmla="*/ 377203 w 1059772"/>
                <a:gd name="connsiteY2" fmla="*/ 199776 h 1319003"/>
                <a:gd name="connsiteX3" fmla="*/ 391936 w 1059772"/>
                <a:gd name="connsiteY3" fmla="*/ 201350 h 1319003"/>
                <a:gd name="connsiteX4" fmla="*/ 557350 w 1059772"/>
                <a:gd name="connsiteY4" fmla="*/ 265044 h 1319003"/>
                <a:gd name="connsiteX5" fmla="*/ 560026 w 1059772"/>
                <a:gd name="connsiteY5" fmla="*/ 266860 h 1319003"/>
                <a:gd name="connsiteX6" fmla="*/ 562800 w 1059772"/>
                <a:gd name="connsiteY6" fmla="*/ 266131 h 1319003"/>
                <a:gd name="connsiteX7" fmla="*/ 855642 w 1059772"/>
                <a:gd name="connsiteY7" fmla="*/ 276724 h 1319003"/>
                <a:gd name="connsiteX8" fmla="*/ 855383 w 1059772"/>
                <a:gd name="connsiteY8" fmla="*/ 277624 h 1319003"/>
                <a:gd name="connsiteX9" fmla="*/ 865821 w 1059772"/>
                <a:gd name="connsiteY9" fmla="*/ 280552 h 1319003"/>
                <a:gd name="connsiteX10" fmla="*/ 884762 w 1059772"/>
                <a:gd name="connsiteY10" fmla="*/ 290267 h 1319003"/>
                <a:gd name="connsiteX11" fmla="*/ 915874 w 1059772"/>
                <a:gd name="connsiteY11" fmla="*/ 435609 h 1319003"/>
                <a:gd name="connsiteX12" fmla="*/ 809366 w 1059772"/>
                <a:gd name="connsiteY12" fmla="*/ 482036 h 1319003"/>
                <a:gd name="connsiteX13" fmla="*/ 797403 w 1059772"/>
                <a:gd name="connsiteY13" fmla="*/ 478681 h 1319003"/>
                <a:gd name="connsiteX14" fmla="*/ 797313 w 1059772"/>
                <a:gd name="connsiteY14" fmla="*/ 478990 h 1319003"/>
                <a:gd name="connsiteX15" fmla="*/ 538290 w 1059772"/>
                <a:gd name="connsiteY15" fmla="*/ 493051 h 1319003"/>
                <a:gd name="connsiteX16" fmla="*/ 520853 w 1059772"/>
                <a:gd name="connsiteY16" fmla="*/ 501373 h 1319003"/>
                <a:gd name="connsiteX17" fmla="*/ 532491 w 1059772"/>
                <a:gd name="connsiteY17" fmla="*/ 524655 h 1319003"/>
                <a:gd name="connsiteX18" fmla="*/ 918445 w 1059772"/>
                <a:gd name="connsiteY18" fmla="*/ 747102 h 1319003"/>
                <a:gd name="connsiteX19" fmla="*/ 952321 w 1059772"/>
                <a:gd name="connsiteY19" fmla="*/ 744915 h 1319003"/>
                <a:gd name="connsiteX20" fmla="*/ 957900 w 1059772"/>
                <a:gd name="connsiteY20" fmla="*/ 743711 h 1319003"/>
                <a:gd name="connsiteX21" fmla="*/ 976238 w 1059772"/>
                <a:gd name="connsiteY21" fmla="*/ 743391 h 1319003"/>
                <a:gd name="connsiteX22" fmla="*/ 1059495 w 1059772"/>
                <a:gd name="connsiteY22" fmla="*/ 838207 h 1319003"/>
                <a:gd name="connsiteX23" fmla="*/ 980528 w 1059772"/>
                <a:gd name="connsiteY23" fmla="*/ 918221 h 1319003"/>
                <a:gd name="connsiteX24" fmla="*/ 974021 w 1059772"/>
                <a:gd name="connsiteY24" fmla="*/ 918335 h 1319003"/>
                <a:gd name="connsiteX25" fmla="*/ 974030 w 1059772"/>
                <a:gd name="connsiteY25" fmla="*/ 918421 h 1319003"/>
                <a:gd name="connsiteX26" fmla="*/ 922140 w 1059772"/>
                <a:gd name="connsiteY26" fmla="*/ 921771 h 1319003"/>
                <a:gd name="connsiteX27" fmla="*/ 870840 w 1059772"/>
                <a:gd name="connsiteY27" fmla="*/ 920707 h 1319003"/>
                <a:gd name="connsiteX28" fmla="*/ 620068 w 1059772"/>
                <a:gd name="connsiteY28" fmla="*/ 848255 h 1319003"/>
                <a:gd name="connsiteX29" fmla="*/ 589927 w 1059772"/>
                <a:gd name="connsiteY29" fmla="*/ 829677 h 1319003"/>
                <a:gd name="connsiteX30" fmla="*/ 616709 w 1059772"/>
                <a:gd name="connsiteY30" fmla="*/ 854870 h 1319003"/>
                <a:gd name="connsiteX31" fmla="*/ 887630 w 1059772"/>
                <a:gd name="connsiteY31" fmla="*/ 979551 h 1319003"/>
                <a:gd name="connsiteX32" fmla="*/ 887524 w 1059772"/>
                <a:gd name="connsiteY32" fmla="*/ 980266 h 1319003"/>
                <a:gd name="connsiteX33" fmla="*/ 901527 w 1059772"/>
                <a:gd name="connsiteY33" fmla="*/ 981631 h 1319003"/>
                <a:gd name="connsiteX34" fmla="*/ 979852 w 1059772"/>
                <a:gd name="connsiteY34" fmla="*/ 1074589 h 1319003"/>
                <a:gd name="connsiteX35" fmla="*/ 881757 w 1059772"/>
                <a:gd name="connsiteY35" fmla="*/ 1169473 h 1319003"/>
                <a:gd name="connsiteX36" fmla="*/ 861988 w 1059772"/>
                <a:gd name="connsiteY36" fmla="*/ 1167546 h 1319003"/>
                <a:gd name="connsiteX37" fmla="*/ 857645 w 1059772"/>
                <a:gd name="connsiteY37" fmla="*/ 1166242 h 1319003"/>
                <a:gd name="connsiteX38" fmla="*/ 800804 w 1059772"/>
                <a:gd name="connsiteY38" fmla="*/ 1155368 h 1319003"/>
                <a:gd name="connsiteX39" fmla="*/ 449600 w 1059772"/>
                <a:gd name="connsiteY39" fmla="*/ 957070 h 1319003"/>
                <a:gd name="connsiteX40" fmla="*/ 432966 w 1059772"/>
                <a:gd name="connsiteY40" fmla="*/ 938380 h 1319003"/>
                <a:gd name="connsiteX41" fmla="*/ 442381 w 1059772"/>
                <a:gd name="connsiteY41" fmla="*/ 953343 h 1319003"/>
                <a:gd name="connsiteX42" fmla="*/ 634655 w 1059772"/>
                <a:gd name="connsiteY42" fmla="*/ 1125537 h 1319003"/>
                <a:gd name="connsiteX43" fmla="*/ 671306 w 1059772"/>
                <a:gd name="connsiteY43" fmla="*/ 1143091 h 1319003"/>
                <a:gd name="connsiteX44" fmla="*/ 680029 w 1059772"/>
                <a:gd name="connsiteY44" fmla="*/ 1145898 h 1319003"/>
                <a:gd name="connsiteX45" fmla="*/ 733112 w 1059772"/>
                <a:gd name="connsiteY45" fmla="*/ 1228910 h 1319003"/>
                <a:gd name="connsiteX46" fmla="*/ 646199 w 1059772"/>
                <a:gd name="connsiteY46" fmla="*/ 1319003 h 1319003"/>
                <a:gd name="connsiteX47" fmla="*/ 612368 w 1059772"/>
                <a:gd name="connsiteY47" fmla="*/ 1311923 h 1319003"/>
                <a:gd name="connsiteX48" fmla="*/ 608168 w 1059772"/>
                <a:gd name="connsiteY48" fmla="*/ 1309560 h 1319003"/>
                <a:gd name="connsiteX49" fmla="*/ 550918 w 1059772"/>
                <a:gd name="connsiteY49" fmla="*/ 1282139 h 1319003"/>
                <a:gd name="connsiteX50" fmla="*/ 272929 w 1059772"/>
                <a:gd name="connsiteY50" fmla="*/ 1018008 h 1319003"/>
                <a:gd name="connsiteX51" fmla="*/ 263877 w 1059772"/>
                <a:gd name="connsiteY51" fmla="*/ 1001363 h 1319003"/>
                <a:gd name="connsiteX52" fmla="*/ 260179 w 1059772"/>
                <a:gd name="connsiteY52" fmla="*/ 999627 h 1319003"/>
                <a:gd name="connsiteX53" fmla="*/ 265380 w 1059772"/>
                <a:gd name="connsiteY53" fmla="*/ 1016581 h 1319003"/>
                <a:gd name="connsiteX54" fmla="*/ 294131 w 1059772"/>
                <a:gd name="connsiteY54" fmla="*/ 1085202 h 1319003"/>
                <a:gd name="connsiteX55" fmla="*/ 310035 w 1059772"/>
                <a:gd name="connsiteY55" fmla="*/ 1114410 h 1319003"/>
                <a:gd name="connsiteX56" fmla="*/ 312317 w 1059772"/>
                <a:gd name="connsiteY56" fmla="*/ 1117583 h 1319003"/>
                <a:gd name="connsiteX57" fmla="*/ 323049 w 1059772"/>
                <a:gd name="connsiteY57" fmla="*/ 1148551 h 1319003"/>
                <a:gd name="connsiteX58" fmla="*/ 255745 w 1059772"/>
                <a:gd name="connsiteY58" fmla="*/ 1241597 h 1319003"/>
                <a:gd name="connsiteX59" fmla="*/ 231749 w 1059772"/>
                <a:gd name="connsiteY59" fmla="*/ 1241256 h 1319003"/>
                <a:gd name="connsiteX60" fmla="*/ 175907 w 1059772"/>
                <a:gd name="connsiteY60" fmla="*/ 1201964 h 1319003"/>
                <a:gd name="connsiteX61" fmla="*/ 173033 w 1059772"/>
                <a:gd name="connsiteY61" fmla="*/ 1195732 h 1319003"/>
                <a:gd name="connsiteX62" fmla="*/ 151573 w 1059772"/>
                <a:gd name="connsiteY62" fmla="*/ 1156319 h 1319003"/>
                <a:gd name="connsiteX63" fmla="*/ 75653 w 1059772"/>
                <a:gd name="connsiteY63" fmla="*/ 837558 h 1319003"/>
                <a:gd name="connsiteX64" fmla="*/ 76737 w 1059772"/>
                <a:gd name="connsiteY64" fmla="*/ 798091 h 1319003"/>
                <a:gd name="connsiteX65" fmla="*/ 64179 w 1059772"/>
                <a:gd name="connsiteY65" fmla="*/ 772999 h 1319003"/>
                <a:gd name="connsiteX66" fmla="*/ 24807 w 1059772"/>
                <a:gd name="connsiteY66" fmla="*/ 661975 h 1319003"/>
                <a:gd name="connsiteX67" fmla="*/ 25270 w 1059772"/>
                <a:gd name="connsiteY67" fmla="*/ 319176 h 1319003"/>
                <a:gd name="connsiteX68" fmla="*/ 34629 w 1059772"/>
                <a:gd name="connsiteY68" fmla="*/ 296444 h 1319003"/>
                <a:gd name="connsiteX69" fmla="*/ 13495 w 1059772"/>
                <a:gd name="connsiteY69" fmla="*/ 192959 h 1319003"/>
                <a:gd name="connsiteX70" fmla="*/ 33874 w 1059772"/>
                <a:gd name="connsiteY70" fmla="*/ 163967 h 1319003"/>
                <a:gd name="connsiteX0" fmla="*/ 418001 w 1059772"/>
                <a:gd name="connsiteY0" fmla="*/ 0 h 1319003"/>
                <a:gd name="connsiteX1" fmla="*/ 377203 w 1059772"/>
                <a:gd name="connsiteY1" fmla="*/ 199776 h 1319003"/>
                <a:gd name="connsiteX2" fmla="*/ 391936 w 1059772"/>
                <a:gd name="connsiteY2" fmla="*/ 201350 h 1319003"/>
                <a:gd name="connsiteX3" fmla="*/ 557350 w 1059772"/>
                <a:gd name="connsiteY3" fmla="*/ 265044 h 1319003"/>
                <a:gd name="connsiteX4" fmla="*/ 560026 w 1059772"/>
                <a:gd name="connsiteY4" fmla="*/ 266860 h 1319003"/>
                <a:gd name="connsiteX5" fmla="*/ 562800 w 1059772"/>
                <a:gd name="connsiteY5" fmla="*/ 266131 h 1319003"/>
                <a:gd name="connsiteX6" fmla="*/ 855642 w 1059772"/>
                <a:gd name="connsiteY6" fmla="*/ 276724 h 1319003"/>
                <a:gd name="connsiteX7" fmla="*/ 855383 w 1059772"/>
                <a:gd name="connsiteY7" fmla="*/ 277624 h 1319003"/>
                <a:gd name="connsiteX8" fmla="*/ 865821 w 1059772"/>
                <a:gd name="connsiteY8" fmla="*/ 280552 h 1319003"/>
                <a:gd name="connsiteX9" fmla="*/ 884762 w 1059772"/>
                <a:gd name="connsiteY9" fmla="*/ 290267 h 1319003"/>
                <a:gd name="connsiteX10" fmla="*/ 915874 w 1059772"/>
                <a:gd name="connsiteY10" fmla="*/ 435609 h 1319003"/>
                <a:gd name="connsiteX11" fmla="*/ 809366 w 1059772"/>
                <a:gd name="connsiteY11" fmla="*/ 482036 h 1319003"/>
                <a:gd name="connsiteX12" fmla="*/ 797403 w 1059772"/>
                <a:gd name="connsiteY12" fmla="*/ 478681 h 1319003"/>
                <a:gd name="connsiteX13" fmla="*/ 797313 w 1059772"/>
                <a:gd name="connsiteY13" fmla="*/ 478990 h 1319003"/>
                <a:gd name="connsiteX14" fmla="*/ 538290 w 1059772"/>
                <a:gd name="connsiteY14" fmla="*/ 493051 h 1319003"/>
                <a:gd name="connsiteX15" fmla="*/ 520853 w 1059772"/>
                <a:gd name="connsiteY15" fmla="*/ 501373 h 1319003"/>
                <a:gd name="connsiteX16" fmla="*/ 532491 w 1059772"/>
                <a:gd name="connsiteY16" fmla="*/ 524655 h 1319003"/>
                <a:gd name="connsiteX17" fmla="*/ 918445 w 1059772"/>
                <a:gd name="connsiteY17" fmla="*/ 747102 h 1319003"/>
                <a:gd name="connsiteX18" fmla="*/ 952321 w 1059772"/>
                <a:gd name="connsiteY18" fmla="*/ 744915 h 1319003"/>
                <a:gd name="connsiteX19" fmla="*/ 957900 w 1059772"/>
                <a:gd name="connsiteY19" fmla="*/ 743711 h 1319003"/>
                <a:gd name="connsiteX20" fmla="*/ 976238 w 1059772"/>
                <a:gd name="connsiteY20" fmla="*/ 743391 h 1319003"/>
                <a:gd name="connsiteX21" fmla="*/ 1059495 w 1059772"/>
                <a:gd name="connsiteY21" fmla="*/ 838207 h 1319003"/>
                <a:gd name="connsiteX22" fmla="*/ 980528 w 1059772"/>
                <a:gd name="connsiteY22" fmla="*/ 918221 h 1319003"/>
                <a:gd name="connsiteX23" fmla="*/ 974021 w 1059772"/>
                <a:gd name="connsiteY23" fmla="*/ 918335 h 1319003"/>
                <a:gd name="connsiteX24" fmla="*/ 974030 w 1059772"/>
                <a:gd name="connsiteY24" fmla="*/ 918421 h 1319003"/>
                <a:gd name="connsiteX25" fmla="*/ 922140 w 1059772"/>
                <a:gd name="connsiteY25" fmla="*/ 921771 h 1319003"/>
                <a:gd name="connsiteX26" fmla="*/ 870840 w 1059772"/>
                <a:gd name="connsiteY26" fmla="*/ 920707 h 1319003"/>
                <a:gd name="connsiteX27" fmla="*/ 620068 w 1059772"/>
                <a:gd name="connsiteY27" fmla="*/ 848255 h 1319003"/>
                <a:gd name="connsiteX28" fmla="*/ 589927 w 1059772"/>
                <a:gd name="connsiteY28" fmla="*/ 829677 h 1319003"/>
                <a:gd name="connsiteX29" fmla="*/ 616709 w 1059772"/>
                <a:gd name="connsiteY29" fmla="*/ 854870 h 1319003"/>
                <a:gd name="connsiteX30" fmla="*/ 887630 w 1059772"/>
                <a:gd name="connsiteY30" fmla="*/ 979551 h 1319003"/>
                <a:gd name="connsiteX31" fmla="*/ 887524 w 1059772"/>
                <a:gd name="connsiteY31" fmla="*/ 980266 h 1319003"/>
                <a:gd name="connsiteX32" fmla="*/ 901527 w 1059772"/>
                <a:gd name="connsiteY32" fmla="*/ 981631 h 1319003"/>
                <a:gd name="connsiteX33" fmla="*/ 979852 w 1059772"/>
                <a:gd name="connsiteY33" fmla="*/ 1074589 h 1319003"/>
                <a:gd name="connsiteX34" fmla="*/ 881757 w 1059772"/>
                <a:gd name="connsiteY34" fmla="*/ 1169473 h 1319003"/>
                <a:gd name="connsiteX35" fmla="*/ 861988 w 1059772"/>
                <a:gd name="connsiteY35" fmla="*/ 1167546 h 1319003"/>
                <a:gd name="connsiteX36" fmla="*/ 857645 w 1059772"/>
                <a:gd name="connsiteY36" fmla="*/ 1166242 h 1319003"/>
                <a:gd name="connsiteX37" fmla="*/ 800804 w 1059772"/>
                <a:gd name="connsiteY37" fmla="*/ 1155368 h 1319003"/>
                <a:gd name="connsiteX38" fmla="*/ 449600 w 1059772"/>
                <a:gd name="connsiteY38" fmla="*/ 957070 h 1319003"/>
                <a:gd name="connsiteX39" fmla="*/ 432966 w 1059772"/>
                <a:gd name="connsiteY39" fmla="*/ 938380 h 1319003"/>
                <a:gd name="connsiteX40" fmla="*/ 442381 w 1059772"/>
                <a:gd name="connsiteY40" fmla="*/ 953343 h 1319003"/>
                <a:gd name="connsiteX41" fmla="*/ 634655 w 1059772"/>
                <a:gd name="connsiteY41" fmla="*/ 1125537 h 1319003"/>
                <a:gd name="connsiteX42" fmla="*/ 671306 w 1059772"/>
                <a:gd name="connsiteY42" fmla="*/ 1143091 h 1319003"/>
                <a:gd name="connsiteX43" fmla="*/ 680029 w 1059772"/>
                <a:gd name="connsiteY43" fmla="*/ 1145898 h 1319003"/>
                <a:gd name="connsiteX44" fmla="*/ 733112 w 1059772"/>
                <a:gd name="connsiteY44" fmla="*/ 1228910 h 1319003"/>
                <a:gd name="connsiteX45" fmla="*/ 646199 w 1059772"/>
                <a:gd name="connsiteY45" fmla="*/ 1319003 h 1319003"/>
                <a:gd name="connsiteX46" fmla="*/ 612368 w 1059772"/>
                <a:gd name="connsiteY46" fmla="*/ 1311923 h 1319003"/>
                <a:gd name="connsiteX47" fmla="*/ 608168 w 1059772"/>
                <a:gd name="connsiteY47" fmla="*/ 1309560 h 1319003"/>
                <a:gd name="connsiteX48" fmla="*/ 550918 w 1059772"/>
                <a:gd name="connsiteY48" fmla="*/ 1282139 h 1319003"/>
                <a:gd name="connsiteX49" fmla="*/ 272929 w 1059772"/>
                <a:gd name="connsiteY49" fmla="*/ 1018008 h 1319003"/>
                <a:gd name="connsiteX50" fmla="*/ 263877 w 1059772"/>
                <a:gd name="connsiteY50" fmla="*/ 1001363 h 1319003"/>
                <a:gd name="connsiteX51" fmla="*/ 260179 w 1059772"/>
                <a:gd name="connsiteY51" fmla="*/ 999627 h 1319003"/>
                <a:gd name="connsiteX52" fmla="*/ 265380 w 1059772"/>
                <a:gd name="connsiteY52" fmla="*/ 1016581 h 1319003"/>
                <a:gd name="connsiteX53" fmla="*/ 294131 w 1059772"/>
                <a:gd name="connsiteY53" fmla="*/ 1085202 h 1319003"/>
                <a:gd name="connsiteX54" fmla="*/ 310035 w 1059772"/>
                <a:gd name="connsiteY54" fmla="*/ 1114410 h 1319003"/>
                <a:gd name="connsiteX55" fmla="*/ 312317 w 1059772"/>
                <a:gd name="connsiteY55" fmla="*/ 1117583 h 1319003"/>
                <a:gd name="connsiteX56" fmla="*/ 323049 w 1059772"/>
                <a:gd name="connsiteY56" fmla="*/ 1148551 h 1319003"/>
                <a:gd name="connsiteX57" fmla="*/ 255745 w 1059772"/>
                <a:gd name="connsiteY57" fmla="*/ 1241597 h 1319003"/>
                <a:gd name="connsiteX58" fmla="*/ 231749 w 1059772"/>
                <a:gd name="connsiteY58" fmla="*/ 1241256 h 1319003"/>
                <a:gd name="connsiteX59" fmla="*/ 175907 w 1059772"/>
                <a:gd name="connsiteY59" fmla="*/ 1201964 h 1319003"/>
                <a:gd name="connsiteX60" fmla="*/ 173033 w 1059772"/>
                <a:gd name="connsiteY60" fmla="*/ 1195732 h 1319003"/>
                <a:gd name="connsiteX61" fmla="*/ 151573 w 1059772"/>
                <a:gd name="connsiteY61" fmla="*/ 1156319 h 1319003"/>
                <a:gd name="connsiteX62" fmla="*/ 75653 w 1059772"/>
                <a:gd name="connsiteY62" fmla="*/ 837558 h 1319003"/>
                <a:gd name="connsiteX63" fmla="*/ 76737 w 1059772"/>
                <a:gd name="connsiteY63" fmla="*/ 798091 h 1319003"/>
                <a:gd name="connsiteX64" fmla="*/ 64179 w 1059772"/>
                <a:gd name="connsiteY64" fmla="*/ 772999 h 1319003"/>
                <a:gd name="connsiteX65" fmla="*/ 24807 w 1059772"/>
                <a:gd name="connsiteY65" fmla="*/ 661975 h 1319003"/>
                <a:gd name="connsiteX66" fmla="*/ 25270 w 1059772"/>
                <a:gd name="connsiteY66" fmla="*/ 319176 h 1319003"/>
                <a:gd name="connsiteX67" fmla="*/ 34629 w 1059772"/>
                <a:gd name="connsiteY67" fmla="*/ 296444 h 1319003"/>
                <a:gd name="connsiteX68" fmla="*/ 13495 w 1059772"/>
                <a:gd name="connsiteY68" fmla="*/ 192959 h 1319003"/>
                <a:gd name="connsiteX69" fmla="*/ 33874 w 1059772"/>
                <a:gd name="connsiteY69" fmla="*/ 163967 h 1319003"/>
                <a:gd name="connsiteX0" fmla="*/ 335326 w 1059772"/>
                <a:gd name="connsiteY0" fmla="*/ 0 h 1366734"/>
                <a:gd name="connsiteX1" fmla="*/ 377203 w 1059772"/>
                <a:gd name="connsiteY1" fmla="*/ 247507 h 1366734"/>
                <a:gd name="connsiteX2" fmla="*/ 391936 w 1059772"/>
                <a:gd name="connsiteY2" fmla="*/ 249081 h 1366734"/>
                <a:gd name="connsiteX3" fmla="*/ 557350 w 1059772"/>
                <a:gd name="connsiteY3" fmla="*/ 312775 h 1366734"/>
                <a:gd name="connsiteX4" fmla="*/ 560026 w 1059772"/>
                <a:gd name="connsiteY4" fmla="*/ 314591 h 1366734"/>
                <a:gd name="connsiteX5" fmla="*/ 562800 w 1059772"/>
                <a:gd name="connsiteY5" fmla="*/ 313862 h 1366734"/>
                <a:gd name="connsiteX6" fmla="*/ 855642 w 1059772"/>
                <a:gd name="connsiteY6" fmla="*/ 324455 h 1366734"/>
                <a:gd name="connsiteX7" fmla="*/ 855383 w 1059772"/>
                <a:gd name="connsiteY7" fmla="*/ 325355 h 1366734"/>
                <a:gd name="connsiteX8" fmla="*/ 865821 w 1059772"/>
                <a:gd name="connsiteY8" fmla="*/ 328283 h 1366734"/>
                <a:gd name="connsiteX9" fmla="*/ 884762 w 1059772"/>
                <a:gd name="connsiteY9" fmla="*/ 337998 h 1366734"/>
                <a:gd name="connsiteX10" fmla="*/ 915874 w 1059772"/>
                <a:gd name="connsiteY10" fmla="*/ 483340 h 1366734"/>
                <a:gd name="connsiteX11" fmla="*/ 809366 w 1059772"/>
                <a:gd name="connsiteY11" fmla="*/ 529767 h 1366734"/>
                <a:gd name="connsiteX12" fmla="*/ 797403 w 1059772"/>
                <a:gd name="connsiteY12" fmla="*/ 526412 h 1366734"/>
                <a:gd name="connsiteX13" fmla="*/ 797313 w 1059772"/>
                <a:gd name="connsiteY13" fmla="*/ 526721 h 1366734"/>
                <a:gd name="connsiteX14" fmla="*/ 538290 w 1059772"/>
                <a:gd name="connsiteY14" fmla="*/ 540782 h 1366734"/>
                <a:gd name="connsiteX15" fmla="*/ 520853 w 1059772"/>
                <a:gd name="connsiteY15" fmla="*/ 549104 h 1366734"/>
                <a:gd name="connsiteX16" fmla="*/ 532491 w 1059772"/>
                <a:gd name="connsiteY16" fmla="*/ 572386 h 1366734"/>
                <a:gd name="connsiteX17" fmla="*/ 918445 w 1059772"/>
                <a:gd name="connsiteY17" fmla="*/ 794833 h 1366734"/>
                <a:gd name="connsiteX18" fmla="*/ 952321 w 1059772"/>
                <a:gd name="connsiteY18" fmla="*/ 792646 h 1366734"/>
                <a:gd name="connsiteX19" fmla="*/ 957900 w 1059772"/>
                <a:gd name="connsiteY19" fmla="*/ 791442 h 1366734"/>
                <a:gd name="connsiteX20" fmla="*/ 976238 w 1059772"/>
                <a:gd name="connsiteY20" fmla="*/ 791122 h 1366734"/>
                <a:gd name="connsiteX21" fmla="*/ 1059495 w 1059772"/>
                <a:gd name="connsiteY21" fmla="*/ 885938 h 1366734"/>
                <a:gd name="connsiteX22" fmla="*/ 980528 w 1059772"/>
                <a:gd name="connsiteY22" fmla="*/ 965952 h 1366734"/>
                <a:gd name="connsiteX23" fmla="*/ 974021 w 1059772"/>
                <a:gd name="connsiteY23" fmla="*/ 966066 h 1366734"/>
                <a:gd name="connsiteX24" fmla="*/ 974030 w 1059772"/>
                <a:gd name="connsiteY24" fmla="*/ 966152 h 1366734"/>
                <a:gd name="connsiteX25" fmla="*/ 922140 w 1059772"/>
                <a:gd name="connsiteY25" fmla="*/ 969502 h 1366734"/>
                <a:gd name="connsiteX26" fmla="*/ 870840 w 1059772"/>
                <a:gd name="connsiteY26" fmla="*/ 968438 h 1366734"/>
                <a:gd name="connsiteX27" fmla="*/ 620068 w 1059772"/>
                <a:gd name="connsiteY27" fmla="*/ 895986 h 1366734"/>
                <a:gd name="connsiteX28" fmla="*/ 589927 w 1059772"/>
                <a:gd name="connsiteY28" fmla="*/ 877408 h 1366734"/>
                <a:gd name="connsiteX29" fmla="*/ 616709 w 1059772"/>
                <a:gd name="connsiteY29" fmla="*/ 902601 h 1366734"/>
                <a:gd name="connsiteX30" fmla="*/ 887630 w 1059772"/>
                <a:gd name="connsiteY30" fmla="*/ 1027282 h 1366734"/>
                <a:gd name="connsiteX31" fmla="*/ 887524 w 1059772"/>
                <a:gd name="connsiteY31" fmla="*/ 1027997 h 1366734"/>
                <a:gd name="connsiteX32" fmla="*/ 901527 w 1059772"/>
                <a:gd name="connsiteY32" fmla="*/ 1029362 h 1366734"/>
                <a:gd name="connsiteX33" fmla="*/ 979852 w 1059772"/>
                <a:gd name="connsiteY33" fmla="*/ 1122320 h 1366734"/>
                <a:gd name="connsiteX34" fmla="*/ 881757 w 1059772"/>
                <a:gd name="connsiteY34" fmla="*/ 1217204 h 1366734"/>
                <a:gd name="connsiteX35" fmla="*/ 861988 w 1059772"/>
                <a:gd name="connsiteY35" fmla="*/ 1215277 h 1366734"/>
                <a:gd name="connsiteX36" fmla="*/ 857645 w 1059772"/>
                <a:gd name="connsiteY36" fmla="*/ 1213973 h 1366734"/>
                <a:gd name="connsiteX37" fmla="*/ 800804 w 1059772"/>
                <a:gd name="connsiteY37" fmla="*/ 1203099 h 1366734"/>
                <a:gd name="connsiteX38" fmla="*/ 449600 w 1059772"/>
                <a:gd name="connsiteY38" fmla="*/ 1004801 h 1366734"/>
                <a:gd name="connsiteX39" fmla="*/ 432966 w 1059772"/>
                <a:gd name="connsiteY39" fmla="*/ 986111 h 1366734"/>
                <a:gd name="connsiteX40" fmla="*/ 442381 w 1059772"/>
                <a:gd name="connsiteY40" fmla="*/ 1001074 h 1366734"/>
                <a:gd name="connsiteX41" fmla="*/ 634655 w 1059772"/>
                <a:gd name="connsiteY41" fmla="*/ 1173268 h 1366734"/>
                <a:gd name="connsiteX42" fmla="*/ 671306 w 1059772"/>
                <a:gd name="connsiteY42" fmla="*/ 1190822 h 1366734"/>
                <a:gd name="connsiteX43" fmla="*/ 680029 w 1059772"/>
                <a:gd name="connsiteY43" fmla="*/ 1193629 h 1366734"/>
                <a:gd name="connsiteX44" fmla="*/ 733112 w 1059772"/>
                <a:gd name="connsiteY44" fmla="*/ 1276641 h 1366734"/>
                <a:gd name="connsiteX45" fmla="*/ 646199 w 1059772"/>
                <a:gd name="connsiteY45" fmla="*/ 1366734 h 1366734"/>
                <a:gd name="connsiteX46" fmla="*/ 612368 w 1059772"/>
                <a:gd name="connsiteY46" fmla="*/ 1359654 h 1366734"/>
                <a:gd name="connsiteX47" fmla="*/ 608168 w 1059772"/>
                <a:gd name="connsiteY47" fmla="*/ 1357291 h 1366734"/>
                <a:gd name="connsiteX48" fmla="*/ 550918 w 1059772"/>
                <a:gd name="connsiteY48" fmla="*/ 1329870 h 1366734"/>
                <a:gd name="connsiteX49" fmla="*/ 272929 w 1059772"/>
                <a:gd name="connsiteY49" fmla="*/ 1065739 h 1366734"/>
                <a:gd name="connsiteX50" fmla="*/ 263877 w 1059772"/>
                <a:gd name="connsiteY50" fmla="*/ 1049094 h 1366734"/>
                <a:gd name="connsiteX51" fmla="*/ 260179 w 1059772"/>
                <a:gd name="connsiteY51" fmla="*/ 1047358 h 1366734"/>
                <a:gd name="connsiteX52" fmla="*/ 265380 w 1059772"/>
                <a:gd name="connsiteY52" fmla="*/ 1064312 h 1366734"/>
                <a:gd name="connsiteX53" fmla="*/ 294131 w 1059772"/>
                <a:gd name="connsiteY53" fmla="*/ 1132933 h 1366734"/>
                <a:gd name="connsiteX54" fmla="*/ 310035 w 1059772"/>
                <a:gd name="connsiteY54" fmla="*/ 1162141 h 1366734"/>
                <a:gd name="connsiteX55" fmla="*/ 312317 w 1059772"/>
                <a:gd name="connsiteY55" fmla="*/ 1165314 h 1366734"/>
                <a:gd name="connsiteX56" fmla="*/ 323049 w 1059772"/>
                <a:gd name="connsiteY56" fmla="*/ 1196282 h 1366734"/>
                <a:gd name="connsiteX57" fmla="*/ 255745 w 1059772"/>
                <a:gd name="connsiteY57" fmla="*/ 1289328 h 1366734"/>
                <a:gd name="connsiteX58" fmla="*/ 231749 w 1059772"/>
                <a:gd name="connsiteY58" fmla="*/ 1288987 h 1366734"/>
                <a:gd name="connsiteX59" fmla="*/ 175907 w 1059772"/>
                <a:gd name="connsiteY59" fmla="*/ 1249695 h 1366734"/>
                <a:gd name="connsiteX60" fmla="*/ 173033 w 1059772"/>
                <a:gd name="connsiteY60" fmla="*/ 1243463 h 1366734"/>
                <a:gd name="connsiteX61" fmla="*/ 151573 w 1059772"/>
                <a:gd name="connsiteY61" fmla="*/ 1204050 h 1366734"/>
                <a:gd name="connsiteX62" fmla="*/ 75653 w 1059772"/>
                <a:gd name="connsiteY62" fmla="*/ 885289 h 1366734"/>
                <a:gd name="connsiteX63" fmla="*/ 76737 w 1059772"/>
                <a:gd name="connsiteY63" fmla="*/ 845822 h 1366734"/>
                <a:gd name="connsiteX64" fmla="*/ 64179 w 1059772"/>
                <a:gd name="connsiteY64" fmla="*/ 820730 h 1366734"/>
                <a:gd name="connsiteX65" fmla="*/ 24807 w 1059772"/>
                <a:gd name="connsiteY65" fmla="*/ 709706 h 1366734"/>
                <a:gd name="connsiteX66" fmla="*/ 25270 w 1059772"/>
                <a:gd name="connsiteY66" fmla="*/ 366907 h 1366734"/>
                <a:gd name="connsiteX67" fmla="*/ 34629 w 1059772"/>
                <a:gd name="connsiteY67" fmla="*/ 344175 h 1366734"/>
                <a:gd name="connsiteX68" fmla="*/ 13495 w 1059772"/>
                <a:gd name="connsiteY68" fmla="*/ 240690 h 1366734"/>
                <a:gd name="connsiteX69" fmla="*/ 33874 w 1059772"/>
                <a:gd name="connsiteY69" fmla="*/ 211698 h 1366734"/>
                <a:gd name="connsiteX0" fmla="*/ 335326 w 1059772"/>
                <a:gd name="connsiteY0" fmla="*/ 0 h 1366734"/>
                <a:gd name="connsiteX1" fmla="*/ 377203 w 1059772"/>
                <a:gd name="connsiteY1" fmla="*/ 247507 h 1366734"/>
                <a:gd name="connsiteX2" fmla="*/ 391936 w 1059772"/>
                <a:gd name="connsiteY2" fmla="*/ 249081 h 1366734"/>
                <a:gd name="connsiteX3" fmla="*/ 557350 w 1059772"/>
                <a:gd name="connsiteY3" fmla="*/ 312775 h 1366734"/>
                <a:gd name="connsiteX4" fmla="*/ 560026 w 1059772"/>
                <a:gd name="connsiteY4" fmla="*/ 314591 h 1366734"/>
                <a:gd name="connsiteX5" fmla="*/ 562800 w 1059772"/>
                <a:gd name="connsiteY5" fmla="*/ 313862 h 1366734"/>
                <a:gd name="connsiteX6" fmla="*/ 855642 w 1059772"/>
                <a:gd name="connsiteY6" fmla="*/ 324455 h 1366734"/>
                <a:gd name="connsiteX7" fmla="*/ 855383 w 1059772"/>
                <a:gd name="connsiteY7" fmla="*/ 325355 h 1366734"/>
                <a:gd name="connsiteX8" fmla="*/ 865821 w 1059772"/>
                <a:gd name="connsiteY8" fmla="*/ 328283 h 1366734"/>
                <a:gd name="connsiteX9" fmla="*/ 884762 w 1059772"/>
                <a:gd name="connsiteY9" fmla="*/ 337998 h 1366734"/>
                <a:gd name="connsiteX10" fmla="*/ 915874 w 1059772"/>
                <a:gd name="connsiteY10" fmla="*/ 483340 h 1366734"/>
                <a:gd name="connsiteX11" fmla="*/ 809366 w 1059772"/>
                <a:gd name="connsiteY11" fmla="*/ 529767 h 1366734"/>
                <a:gd name="connsiteX12" fmla="*/ 797403 w 1059772"/>
                <a:gd name="connsiteY12" fmla="*/ 526412 h 1366734"/>
                <a:gd name="connsiteX13" fmla="*/ 797313 w 1059772"/>
                <a:gd name="connsiteY13" fmla="*/ 526721 h 1366734"/>
                <a:gd name="connsiteX14" fmla="*/ 538290 w 1059772"/>
                <a:gd name="connsiteY14" fmla="*/ 540782 h 1366734"/>
                <a:gd name="connsiteX15" fmla="*/ 520853 w 1059772"/>
                <a:gd name="connsiteY15" fmla="*/ 549104 h 1366734"/>
                <a:gd name="connsiteX16" fmla="*/ 532491 w 1059772"/>
                <a:gd name="connsiteY16" fmla="*/ 572386 h 1366734"/>
                <a:gd name="connsiteX17" fmla="*/ 918445 w 1059772"/>
                <a:gd name="connsiteY17" fmla="*/ 794833 h 1366734"/>
                <a:gd name="connsiteX18" fmla="*/ 952321 w 1059772"/>
                <a:gd name="connsiteY18" fmla="*/ 792646 h 1366734"/>
                <a:gd name="connsiteX19" fmla="*/ 957900 w 1059772"/>
                <a:gd name="connsiteY19" fmla="*/ 791442 h 1366734"/>
                <a:gd name="connsiteX20" fmla="*/ 976238 w 1059772"/>
                <a:gd name="connsiteY20" fmla="*/ 791122 h 1366734"/>
                <a:gd name="connsiteX21" fmla="*/ 1059495 w 1059772"/>
                <a:gd name="connsiteY21" fmla="*/ 885938 h 1366734"/>
                <a:gd name="connsiteX22" fmla="*/ 980528 w 1059772"/>
                <a:gd name="connsiteY22" fmla="*/ 965952 h 1366734"/>
                <a:gd name="connsiteX23" fmla="*/ 974021 w 1059772"/>
                <a:gd name="connsiteY23" fmla="*/ 966066 h 1366734"/>
                <a:gd name="connsiteX24" fmla="*/ 974030 w 1059772"/>
                <a:gd name="connsiteY24" fmla="*/ 966152 h 1366734"/>
                <a:gd name="connsiteX25" fmla="*/ 922140 w 1059772"/>
                <a:gd name="connsiteY25" fmla="*/ 969502 h 1366734"/>
                <a:gd name="connsiteX26" fmla="*/ 870840 w 1059772"/>
                <a:gd name="connsiteY26" fmla="*/ 968438 h 1366734"/>
                <a:gd name="connsiteX27" fmla="*/ 620068 w 1059772"/>
                <a:gd name="connsiteY27" fmla="*/ 895986 h 1366734"/>
                <a:gd name="connsiteX28" fmla="*/ 589927 w 1059772"/>
                <a:gd name="connsiteY28" fmla="*/ 877408 h 1366734"/>
                <a:gd name="connsiteX29" fmla="*/ 616709 w 1059772"/>
                <a:gd name="connsiteY29" fmla="*/ 902601 h 1366734"/>
                <a:gd name="connsiteX30" fmla="*/ 887630 w 1059772"/>
                <a:gd name="connsiteY30" fmla="*/ 1027282 h 1366734"/>
                <a:gd name="connsiteX31" fmla="*/ 887524 w 1059772"/>
                <a:gd name="connsiteY31" fmla="*/ 1027997 h 1366734"/>
                <a:gd name="connsiteX32" fmla="*/ 901527 w 1059772"/>
                <a:gd name="connsiteY32" fmla="*/ 1029362 h 1366734"/>
                <a:gd name="connsiteX33" fmla="*/ 979852 w 1059772"/>
                <a:gd name="connsiteY33" fmla="*/ 1122320 h 1366734"/>
                <a:gd name="connsiteX34" fmla="*/ 881757 w 1059772"/>
                <a:gd name="connsiteY34" fmla="*/ 1217204 h 1366734"/>
                <a:gd name="connsiteX35" fmla="*/ 861988 w 1059772"/>
                <a:gd name="connsiteY35" fmla="*/ 1215277 h 1366734"/>
                <a:gd name="connsiteX36" fmla="*/ 857645 w 1059772"/>
                <a:gd name="connsiteY36" fmla="*/ 1213973 h 1366734"/>
                <a:gd name="connsiteX37" fmla="*/ 800804 w 1059772"/>
                <a:gd name="connsiteY37" fmla="*/ 1203099 h 1366734"/>
                <a:gd name="connsiteX38" fmla="*/ 449600 w 1059772"/>
                <a:gd name="connsiteY38" fmla="*/ 1004801 h 1366734"/>
                <a:gd name="connsiteX39" fmla="*/ 432966 w 1059772"/>
                <a:gd name="connsiteY39" fmla="*/ 986111 h 1366734"/>
                <a:gd name="connsiteX40" fmla="*/ 442381 w 1059772"/>
                <a:gd name="connsiteY40" fmla="*/ 1001074 h 1366734"/>
                <a:gd name="connsiteX41" fmla="*/ 634655 w 1059772"/>
                <a:gd name="connsiteY41" fmla="*/ 1173268 h 1366734"/>
                <a:gd name="connsiteX42" fmla="*/ 671306 w 1059772"/>
                <a:gd name="connsiteY42" fmla="*/ 1190822 h 1366734"/>
                <a:gd name="connsiteX43" fmla="*/ 680029 w 1059772"/>
                <a:gd name="connsiteY43" fmla="*/ 1193629 h 1366734"/>
                <a:gd name="connsiteX44" fmla="*/ 733112 w 1059772"/>
                <a:gd name="connsiteY44" fmla="*/ 1276641 h 1366734"/>
                <a:gd name="connsiteX45" fmla="*/ 646199 w 1059772"/>
                <a:gd name="connsiteY45" fmla="*/ 1366734 h 1366734"/>
                <a:gd name="connsiteX46" fmla="*/ 612368 w 1059772"/>
                <a:gd name="connsiteY46" fmla="*/ 1359654 h 1366734"/>
                <a:gd name="connsiteX47" fmla="*/ 608168 w 1059772"/>
                <a:gd name="connsiteY47" fmla="*/ 1357291 h 1366734"/>
                <a:gd name="connsiteX48" fmla="*/ 550918 w 1059772"/>
                <a:gd name="connsiteY48" fmla="*/ 1329870 h 1366734"/>
                <a:gd name="connsiteX49" fmla="*/ 272929 w 1059772"/>
                <a:gd name="connsiteY49" fmla="*/ 1065739 h 1366734"/>
                <a:gd name="connsiteX50" fmla="*/ 263877 w 1059772"/>
                <a:gd name="connsiteY50" fmla="*/ 1049094 h 1366734"/>
                <a:gd name="connsiteX51" fmla="*/ 260179 w 1059772"/>
                <a:gd name="connsiteY51" fmla="*/ 1047358 h 1366734"/>
                <a:gd name="connsiteX52" fmla="*/ 265380 w 1059772"/>
                <a:gd name="connsiteY52" fmla="*/ 1064312 h 1366734"/>
                <a:gd name="connsiteX53" fmla="*/ 294131 w 1059772"/>
                <a:gd name="connsiteY53" fmla="*/ 1132933 h 1366734"/>
                <a:gd name="connsiteX54" fmla="*/ 310035 w 1059772"/>
                <a:gd name="connsiteY54" fmla="*/ 1162141 h 1366734"/>
                <a:gd name="connsiteX55" fmla="*/ 312317 w 1059772"/>
                <a:gd name="connsiteY55" fmla="*/ 1165314 h 1366734"/>
                <a:gd name="connsiteX56" fmla="*/ 323049 w 1059772"/>
                <a:gd name="connsiteY56" fmla="*/ 1196282 h 1366734"/>
                <a:gd name="connsiteX57" fmla="*/ 255745 w 1059772"/>
                <a:gd name="connsiteY57" fmla="*/ 1289328 h 1366734"/>
                <a:gd name="connsiteX58" fmla="*/ 231749 w 1059772"/>
                <a:gd name="connsiteY58" fmla="*/ 1288987 h 1366734"/>
                <a:gd name="connsiteX59" fmla="*/ 175907 w 1059772"/>
                <a:gd name="connsiteY59" fmla="*/ 1249695 h 1366734"/>
                <a:gd name="connsiteX60" fmla="*/ 173033 w 1059772"/>
                <a:gd name="connsiteY60" fmla="*/ 1243463 h 1366734"/>
                <a:gd name="connsiteX61" fmla="*/ 151573 w 1059772"/>
                <a:gd name="connsiteY61" fmla="*/ 1204050 h 1366734"/>
                <a:gd name="connsiteX62" fmla="*/ 75653 w 1059772"/>
                <a:gd name="connsiteY62" fmla="*/ 885289 h 1366734"/>
                <a:gd name="connsiteX63" fmla="*/ 76737 w 1059772"/>
                <a:gd name="connsiteY63" fmla="*/ 845822 h 1366734"/>
                <a:gd name="connsiteX64" fmla="*/ 64179 w 1059772"/>
                <a:gd name="connsiteY64" fmla="*/ 820730 h 1366734"/>
                <a:gd name="connsiteX65" fmla="*/ 24807 w 1059772"/>
                <a:gd name="connsiteY65" fmla="*/ 709706 h 1366734"/>
                <a:gd name="connsiteX66" fmla="*/ 25270 w 1059772"/>
                <a:gd name="connsiteY66" fmla="*/ 366907 h 1366734"/>
                <a:gd name="connsiteX67" fmla="*/ 34629 w 1059772"/>
                <a:gd name="connsiteY67" fmla="*/ 344175 h 1366734"/>
                <a:gd name="connsiteX68" fmla="*/ 13495 w 1059772"/>
                <a:gd name="connsiteY68" fmla="*/ 240690 h 1366734"/>
                <a:gd name="connsiteX0" fmla="*/ 337482 w 1061928"/>
                <a:gd name="connsiteY0" fmla="*/ 0 h 1366734"/>
                <a:gd name="connsiteX1" fmla="*/ 379359 w 1061928"/>
                <a:gd name="connsiteY1" fmla="*/ 247507 h 1366734"/>
                <a:gd name="connsiteX2" fmla="*/ 394092 w 1061928"/>
                <a:gd name="connsiteY2" fmla="*/ 249081 h 1366734"/>
                <a:gd name="connsiteX3" fmla="*/ 559506 w 1061928"/>
                <a:gd name="connsiteY3" fmla="*/ 312775 h 1366734"/>
                <a:gd name="connsiteX4" fmla="*/ 562182 w 1061928"/>
                <a:gd name="connsiteY4" fmla="*/ 314591 h 1366734"/>
                <a:gd name="connsiteX5" fmla="*/ 564956 w 1061928"/>
                <a:gd name="connsiteY5" fmla="*/ 313862 h 1366734"/>
                <a:gd name="connsiteX6" fmla="*/ 857798 w 1061928"/>
                <a:gd name="connsiteY6" fmla="*/ 324455 h 1366734"/>
                <a:gd name="connsiteX7" fmla="*/ 857539 w 1061928"/>
                <a:gd name="connsiteY7" fmla="*/ 325355 h 1366734"/>
                <a:gd name="connsiteX8" fmla="*/ 867977 w 1061928"/>
                <a:gd name="connsiteY8" fmla="*/ 328283 h 1366734"/>
                <a:gd name="connsiteX9" fmla="*/ 886918 w 1061928"/>
                <a:gd name="connsiteY9" fmla="*/ 337998 h 1366734"/>
                <a:gd name="connsiteX10" fmla="*/ 918030 w 1061928"/>
                <a:gd name="connsiteY10" fmla="*/ 483340 h 1366734"/>
                <a:gd name="connsiteX11" fmla="*/ 811522 w 1061928"/>
                <a:gd name="connsiteY11" fmla="*/ 529767 h 1366734"/>
                <a:gd name="connsiteX12" fmla="*/ 799559 w 1061928"/>
                <a:gd name="connsiteY12" fmla="*/ 526412 h 1366734"/>
                <a:gd name="connsiteX13" fmla="*/ 799469 w 1061928"/>
                <a:gd name="connsiteY13" fmla="*/ 526721 h 1366734"/>
                <a:gd name="connsiteX14" fmla="*/ 540446 w 1061928"/>
                <a:gd name="connsiteY14" fmla="*/ 540782 h 1366734"/>
                <a:gd name="connsiteX15" fmla="*/ 523009 w 1061928"/>
                <a:gd name="connsiteY15" fmla="*/ 549104 h 1366734"/>
                <a:gd name="connsiteX16" fmla="*/ 534647 w 1061928"/>
                <a:gd name="connsiteY16" fmla="*/ 572386 h 1366734"/>
                <a:gd name="connsiteX17" fmla="*/ 920601 w 1061928"/>
                <a:gd name="connsiteY17" fmla="*/ 794833 h 1366734"/>
                <a:gd name="connsiteX18" fmla="*/ 954477 w 1061928"/>
                <a:gd name="connsiteY18" fmla="*/ 792646 h 1366734"/>
                <a:gd name="connsiteX19" fmla="*/ 960056 w 1061928"/>
                <a:gd name="connsiteY19" fmla="*/ 791442 h 1366734"/>
                <a:gd name="connsiteX20" fmla="*/ 978394 w 1061928"/>
                <a:gd name="connsiteY20" fmla="*/ 791122 h 1366734"/>
                <a:gd name="connsiteX21" fmla="*/ 1061651 w 1061928"/>
                <a:gd name="connsiteY21" fmla="*/ 885938 h 1366734"/>
                <a:gd name="connsiteX22" fmla="*/ 982684 w 1061928"/>
                <a:gd name="connsiteY22" fmla="*/ 965952 h 1366734"/>
                <a:gd name="connsiteX23" fmla="*/ 976177 w 1061928"/>
                <a:gd name="connsiteY23" fmla="*/ 966066 h 1366734"/>
                <a:gd name="connsiteX24" fmla="*/ 976186 w 1061928"/>
                <a:gd name="connsiteY24" fmla="*/ 966152 h 1366734"/>
                <a:gd name="connsiteX25" fmla="*/ 924296 w 1061928"/>
                <a:gd name="connsiteY25" fmla="*/ 969502 h 1366734"/>
                <a:gd name="connsiteX26" fmla="*/ 872996 w 1061928"/>
                <a:gd name="connsiteY26" fmla="*/ 968438 h 1366734"/>
                <a:gd name="connsiteX27" fmla="*/ 622224 w 1061928"/>
                <a:gd name="connsiteY27" fmla="*/ 895986 h 1366734"/>
                <a:gd name="connsiteX28" fmla="*/ 592083 w 1061928"/>
                <a:gd name="connsiteY28" fmla="*/ 877408 h 1366734"/>
                <a:gd name="connsiteX29" fmla="*/ 618865 w 1061928"/>
                <a:gd name="connsiteY29" fmla="*/ 902601 h 1366734"/>
                <a:gd name="connsiteX30" fmla="*/ 889786 w 1061928"/>
                <a:gd name="connsiteY30" fmla="*/ 1027282 h 1366734"/>
                <a:gd name="connsiteX31" fmla="*/ 889680 w 1061928"/>
                <a:gd name="connsiteY31" fmla="*/ 1027997 h 1366734"/>
                <a:gd name="connsiteX32" fmla="*/ 903683 w 1061928"/>
                <a:gd name="connsiteY32" fmla="*/ 1029362 h 1366734"/>
                <a:gd name="connsiteX33" fmla="*/ 982008 w 1061928"/>
                <a:gd name="connsiteY33" fmla="*/ 1122320 h 1366734"/>
                <a:gd name="connsiteX34" fmla="*/ 883913 w 1061928"/>
                <a:gd name="connsiteY34" fmla="*/ 1217204 h 1366734"/>
                <a:gd name="connsiteX35" fmla="*/ 864144 w 1061928"/>
                <a:gd name="connsiteY35" fmla="*/ 1215277 h 1366734"/>
                <a:gd name="connsiteX36" fmla="*/ 859801 w 1061928"/>
                <a:gd name="connsiteY36" fmla="*/ 1213973 h 1366734"/>
                <a:gd name="connsiteX37" fmla="*/ 802960 w 1061928"/>
                <a:gd name="connsiteY37" fmla="*/ 1203099 h 1366734"/>
                <a:gd name="connsiteX38" fmla="*/ 451756 w 1061928"/>
                <a:gd name="connsiteY38" fmla="*/ 1004801 h 1366734"/>
                <a:gd name="connsiteX39" fmla="*/ 435122 w 1061928"/>
                <a:gd name="connsiteY39" fmla="*/ 986111 h 1366734"/>
                <a:gd name="connsiteX40" fmla="*/ 444537 w 1061928"/>
                <a:gd name="connsiteY40" fmla="*/ 1001074 h 1366734"/>
                <a:gd name="connsiteX41" fmla="*/ 636811 w 1061928"/>
                <a:gd name="connsiteY41" fmla="*/ 1173268 h 1366734"/>
                <a:gd name="connsiteX42" fmla="*/ 673462 w 1061928"/>
                <a:gd name="connsiteY42" fmla="*/ 1190822 h 1366734"/>
                <a:gd name="connsiteX43" fmla="*/ 682185 w 1061928"/>
                <a:gd name="connsiteY43" fmla="*/ 1193629 h 1366734"/>
                <a:gd name="connsiteX44" fmla="*/ 735268 w 1061928"/>
                <a:gd name="connsiteY44" fmla="*/ 1276641 h 1366734"/>
                <a:gd name="connsiteX45" fmla="*/ 648355 w 1061928"/>
                <a:gd name="connsiteY45" fmla="*/ 1366734 h 1366734"/>
                <a:gd name="connsiteX46" fmla="*/ 614524 w 1061928"/>
                <a:gd name="connsiteY46" fmla="*/ 1359654 h 1366734"/>
                <a:gd name="connsiteX47" fmla="*/ 610324 w 1061928"/>
                <a:gd name="connsiteY47" fmla="*/ 1357291 h 1366734"/>
                <a:gd name="connsiteX48" fmla="*/ 553074 w 1061928"/>
                <a:gd name="connsiteY48" fmla="*/ 1329870 h 1366734"/>
                <a:gd name="connsiteX49" fmla="*/ 275085 w 1061928"/>
                <a:gd name="connsiteY49" fmla="*/ 1065739 h 1366734"/>
                <a:gd name="connsiteX50" fmla="*/ 266033 w 1061928"/>
                <a:gd name="connsiteY50" fmla="*/ 1049094 h 1366734"/>
                <a:gd name="connsiteX51" fmla="*/ 262335 w 1061928"/>
                <a:gd name="connsiteY51" fmla="*/ 1047358 h 1366734"/>
                <a:gd name="connsiteX52" fmla="*/ 267536 w 1061928"/>
                <a:gd name="connsiteY52" fmla="*/ 1064312 h 1366734"/>
                <a:gd name="connsiteX53" fmla="*/ 296287 w 1061928"/>
                <a:gd name="connsiteY53" fmla="*/ 1132933 h 1366734"/>
                <a:gd name="connsiteX54" fmla="*/ 312191 w 1061928"/>
                <a:gd name="connsiteY54" fmla="*/ 1162141 h 1366734"/>
                <a:gd name="connsiteX55" fmla="*/ 314473 w 1061928"/>
                <a:gd name="connsiteY55" fmla="*/ 1165314 h 1366734"/>
                <a:gd name="connsiteX56" fmla="*/ 325205 w 1061928"/>
                <a:gd name="connsiteY56" fmla="*/ 1196282 h 1366734"/>
                <a:gd name="connsiteX57" fmla="*/ 257901 w 1061928"/>
                <a:gd name="connsiteY57" fmla="*/ 1289328 h 1366734"/>
                <a:gd name="connsiteX58" fmla="*/ 233905 w 1061928"/>
                <a:gd name="connsiteY58" fmla="*/ 1288987 h 1366734"/>
                <a:gd name="connsiteX59" fmla="*/ 178063 w 1061928"/>
                <a:gd name="connsiteY59" fmla="*/ 1249695 h 1366734"/>
                <a:gd name="connsiteX60" fmla="*/ 175189 w 1061928"/>
                <a:gd name="connsiteY60" fmla="*/ 1243463 h 1366734"/>
                <a:gd name="connsiteX61" fmla="*/ 153729 w 1061928"/>
                <a:gd name="connsiteY61" fmla="*/ 1204050 h 1366734"/>
                <a:gd name="connsiteX62" fmla="*/ 77809 w 1061928"/>
                <a:gd name="connsiteY62" fmla="*/ 885289 h 1366734"/>
                <a:gd name="connsiteX63" fmla="*/ 78893 w 1061928"/>
                <a:gd name="connsiteY63" fmla="*/ 845822 h 1366734"/>
                <a:gd name="connsiteX64" fmla="*/ 66335 w 1061928"/>
                <a:gd name="connsiteY64" fmla="*/ 820730 h 1366734"/>
                <a:gd name="connsiteX65" fmla="*/ 26963 w 1061928"/>
                <a:gd name="connsiteY65" fmla="*/ 709706 h 1366734"/>
                <a:gd name="connsiteX66" fmla="*/ 27426 w 1061928"/>
                <a:gd name="connsiteY66" fmla="*/ 366907 h 1366734"/>
                <a:gd name="connsiteX67" fmla="*/ 36785 w 1061928"/>
                <a:gd name="connsiteY67" fmla="*/ 344175 h 1366734"/>
                <a:gd name="connsiteX68" fmla="*/ 0 w 1061928"/>
                <a:gd name="connsiteY68" fmla="*/ 182281 h 1366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061928" h="1366734">
                  <a:moveTo>
                    <a:pt x="337482" y="0"/>
                  </a:moveTo>
                  <a:lnTo>
                    <a:pt x="379359" y="247507"/>
                  </a:lnTo>
                  <a:lnTo>
                    <a:pt x="394092" y="249081"/>
                  </a:lnTo>
                  <a:cubicBezTo>
                    <a:pt x="450580" y="257795"/>
                    <a:pt x="506875" y="279765"/>
                    <a:pt x="559506" y="312775"/>
                  </a:cubicBezTo>
                  <a:lnTo>
                    <a:pt x="562182" y="314591"/>
                  </a:lnTo>
                  <a:lnTo>
                    <a:pt x="564956" y="313862"/>
                  </a:lnTo>
                  <a:cubicBezTo>
                    <a:pt x="660791" y="293593"/>
                    <a:pt x="761322" y="296633"/>
                    <a:pt x="857798" y="324455"/>
                  </a:cubicBezTo>
                  <a:cubicBezTo>
                    <a:pt x="857712" y="324755"/>
                    <a:pt x="857625" y="325055"/>
                    <a:pt x="857539" y="325355"/>
                  </a:cubicBezTo>
                  <a:lnTo>
                    <a:pt x="867977" y="328283"/>
                  </a:lnTo>
                  <a:cubicBezTo>
                    <a:pt x="874481" y="330824"/>
                    <a:pt x="880827" y="334056"/>
                    <a:pt x="886918" y="337998"/>
                  </a:cubicBezTo>
                  <a:cubicBezTo>
                    <a:pt x="935643" y="369536"/>
                    <a:pt x="949572" y="434608"/>
                    <a:pt x="918030" y="483340"/>
                  </a:cubicBezTo>
                  <a:cubicBezTo>
                    <a:pt x="894373" y="519889"/>
                    <a:pt x="851857" y="536867"/>
                    <a:pt x="811522" y="529767"/>
                  </a:cubicBezTo>
                  <a:lnTo>
                    <a:pt x="799559" y="526412"/>
                  </a:lnTo>
                  <a:lnTo>
                    <a:pt x="799469" y="526721"/>
                  </a:lnTo>
                  <a:cubicBezTo>
                    <a:pt x="713195" y="501841"/>
                    <a:pt x="621948" y="507354"/>
                    <a:pt x="540446" y="540782"/>
                  </a:cubicBezTo>
                  <a:lnTo>
                    <a:pt x="523009" y="549104"/>
                  </a:lnTo>
                  <a:lnTo>
                    <a:pt x="534647" y="572386"/>
                  </a:lnTo>
                  <a:cubicBezTo>
                    <a:pt x="611352" y="711669"/>
                    <a:pt x="759939" y="798317"/>
                    <a:pt x="920601" y="794833"/>
                  </a:cubicBezTo>
                  <a:lnTo>
                    <a:pt x="954477" y="792646"/>
                  </a:lnTo>
                  <a:lnTo>
                    <a:pt x="960056" y="791442"/>
                  </a:lnTo>
                  <a:cubicBezTo>
                    <a:pt x="966027" y="790747"/>
                    <a:pt x="972161" y="790622"/>
                    <a:pt x="978394" y="791122"/>
                  </a:cubicBezTo>
                  <a:cubicBezTo>
                    <a:pt x="1028254" y="795121"/>
                    <a:pt x="1065530" y="837572"/>
                    <a:pt x="1061651" y="885938"/>
                  </a:cubicBezTo>
                  <a:cubicBezTo>
                    <a:pt x="1058256" y="928259"/>
                    <a:pt x="1024478" y="961086"/>
                    <a:pt x="982684" y="965952"/>
                  </a:cubicBezTo>
                  <a:lnTo>
                    <a:pt x="976177" y="966066"/>
                  </a:lnTo>
                  <a:cubicBezTo>
                    <a:pt x="976180" y="966095"/>
                    <a:pt x="976183" y="966123"/>
                    <a:pt x="976186" y="966152"/>
                  </a:cubicBezTo>
                  <a:cubicBezTo>
                    <a:pt x="958816" y="968020"/>
                    <a:pt x="941506" y="969129"/>
                    <a:pt x="924296" y="969502"/>
                  </a:cubicBezTo>
                  <a:cubicBezTo>
                    <a:pt x="907085" y="969876"/>
                    <a:pt x="889973" y="969513"/>
                    <a:pt x="872996" y="968438"/>
                  </a:cubicBezTo>
                  <a:cubicBezTo>
                    <a:pt x="783870" y="962796"/>
                    <a:pt x="698485" y="937521"/>
                    <a:pt x="622224" y="895986"/>
                  </a:cubicBezTo>
                  <a:lnTo>
                    <a:pt x="592083" y="877408"/>
                  </a:lnTo>
                  <a:lnTo>
                    <a:pt x="618865" y="902601"/>
                  </a:lnTo>
                  <a:cubicBezTo>
                    <a:pt x="693603" y="967514"/>
                    <a:pt x="786732" y="1011948"/>
                    <a:pt x="889786" y="1027282"/>
                  </a:cubicBezTo>
                  <a:cubicBezTo>
                    <a:pt x="889751" y="1027520"/>
                    <a:pt x="889715" y="1027759"/>
                    <a:pt x="889680" y="1027997"/>
                  </a:cubicBezTo>
                  <a:lnTo>
                    <a:pt x="903683" y="1029362"/>
                  </a:lnTo>
                  <a:cubicBezTo>
                    <a:pt x="948383" y="1038210"/>
                    <a:pt x="982008" y="1076466"/>
                    <a:pt x="982008" y="1122320"/>
                  </a:cubicBezTo>
                  <a:cubicBezTo>
                    <a:pt x="982008" y="1174723"/>
                    <a:pt x="938090" y="1217204"/>
                    <a:pt x="883913" y="1217204"/>
                  </a:cubicBezTo>
                  <a:cubicBezTo>
                    <a:pt x="877142" y="1217204"/>
                    <a:pt x="870530" y="1216540"/>
                    <a:pt x="864144" y="1215277"/>
                  </a:cubicBezTo>
                  <a:lnTo>
                    <a:pt x="859801" y="1213973"/>
                  </a:lnTo>
                  <a:lnTo>
                    <a:pt x="802960" y="1203099"/>
                  </a:lnTo>
                  <a:cubicBezTo>
                    <a:pt x="666795" y="1171152"/>
                    <a:pt x="545852" y="1101106"/>
                    <a:pt x="451756" y="1004801"/>
                  </a:cubicBezTo>
                  <a:lnTo>
                    <a:pt x="435122" y="986111"/>
                  </a:lnTo>
                  <a:lnTo>
                    <a:pt x="444537" y="1001074"/>
                  </a:lnTo>
                  <a:cubicBezTo>
                    <a:pt x="492920" y="1071673"/>
                    <a:pt x="558180" y="1131283"/>
                    <a:pt x="636811" y="1173268"/>
                  </a:cubicBezTo>
                  <a:lnTo>
                    <a:pt x="673462" y="1190822"/>
                  </a:lnTo>
                  <a:lnTo>
                    <a:pt x="682185" y="1193629"/>
                  </a:lnTo>
                  <a:cubicBezTo>
                    <a:pt x="713379" y="1207306"/>
                    <a:pt x="735268" y="1239324"/>
                    <a:pt x="735268" y="1276641"/>
                  </a:cubicBezTo>
                  <a:cubicBezTo>
                    <a:pt x="735268" y="1326398"/>
                    <a:pt x="696355" y="1366734"/>
                    <a:pt x="648355" y="1366734"/>
                  </a:cubicBezTo>
                  <a:cubicBezTo>
                    <a:pt x="636354" y="1366734"/>
                    <a:pt x="624922" y="1364213"/>
                    <a:pt x="614524" y="1359654"/>
                  </a:cubicBezTo>
                  <a:lnTo>
                    <a:pt x="610324" y="1357291"/>
                  </a:lnTo>
                  <a:lnTo>
                    <a:pt x="553074" y="1329870"/>
                  </a:lnTo>
                  <a:cubicBezTo>
                    <a:pt x="435760" y="1267231"/>
                    <a:pt x="340891" y="1175011"/>
                    <a:pt x="275085" y="1065739"/>
                  </a:cubicBezTo>
                  <a:lnTo>
                    <a:pt x="266033" y="1049094"/>
                  </a:lnTo>
                  <a:lnTo>
                    <a:pt x="262335" y="1047358"/>
                  </a:lnTo>
                  <a:lnTo>
                    <a:pt x="267536" y="1064312"/>
                  </a:lnTo>
                  <a:cubicBezTo>
                    <a:pt x="275537" y="1087632"/>
                    <a:pt x="285119" y="1110559"/>
                    <a:pt x="296287" y="1132933"/>
                  </a:cubicBezTo>
                  <a:lnTo>
                    <a:pt x="312191" y="1162141"/>
                  </a:lnTo>
                  <a:lnTo>
                    <a:pt x="314473" y="1165314"/>
                  </a:lnTo>
                  <a:cubicBezTo>
                    <a:pt x="319860" y="1174536"/>
                    <a:pt x="323599" y="1184985"/>
                    <a:pt x="325205" y="1196282"/>
                  </a:cubicBezTo>
                  <a:cubicBezTo>
                    <a:pt x="331630" y="1241473"/>
                    <a:pt x="301497" y="1283130"/>
                    <a:pt x="257901" y="1289328"/>
                  </a:cubicBezTo>
                  <a:cubicBezTo>
                    <a:pt x="249727" y="1290490"/>
                    <a:pt x="241660" y="1290324"/>
                    <a:pt x="233905" y="1288987"/>
                  </a:cubicBezTo>
                  <a:cubicBezTo>
                    <a:pt x="210640" y="1284978"/>
                    <a:pt x="190182" y="1270443"/>
                    <a:pt x="178063" y="1249695"/>
                  </a:cubicBezTo>
                  <a:lnTo>
                    <a:pt x="175189" y="1243463"/>
                  </a:lnTo>
                  <a:lnTo>
                    <a:pt x="153729" y="1204050"/>
                  </a:lnTo>
                  <a:cubicBezTo>
                    <a:pt x="103575" y="1103571"/>
                    <a:pt x="78342" y="994408"/>
                    <a:pt x="77809" y="885289"/>
                  </a:cubicBezTo>
                  <a:cubicBezTo>
                    <a:pt x="78170" y="872133"/>
                    <a:pt x="78532" y="858978"/>
                    <a:pt x="78893" y="845822"/>
                  </a:cubicBezTo>
                  <a:lnTo>
                    <a:pt x="66335" y="820730"/>
                  </a:lnTo>
                  <a:cubicBezTo>
                    <a:pt x="50827" y="786248"/>
                    <a:pt x="37501" y="749036"/>
                    <a:pt x="26963" y="709706"/>
                  </a:cubicBezTo>
                  <a:cubicBezTo>
                    <a:pt x="-7527" y="580989"/>
                    <a:pt x="-4814" y="456996"/>
                    <a:pt x="27426" y="366907"/>
                  </a:cubicBezTo>
                  <a:lnTo>
                    <a:pt x="36785" y="344175"/>
                  </a:lnTo>
                  <a:lnTo>
                    <a:pt x="0" y="182281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AD438E2B-6E3E-30F5-CF03-C7D4A46586A6}"/>
                </a:ext>
              </a:extLst>
            </p:cNvPr>
            <p:cNvSpPr/>
            <p:nvPr/>
          </p:nvSpPr>
          <p:spPr bwMode="auto">
            <a:xfrm>
              <a:off x="-633109" y="3780956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71006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45936B-EFA4-CAFD-905E-B07A05DB8E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DD8C68D-88D5-61A1-A036-856DB8B69156}"/>
              </a:ext>
            </a:extLst>
          </p:cNvPr>
          <p:cNvSpPr/>
          <p:nvPr/>
        </p:nvSpPr>
        <p:spPr>
          <a:xfrm>
            <a:off x="6663190" y="128789"/>
            <a:ext cx="3090929" cy="660042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0FEDFE-187D-BBCD-EBCA-2456486EBABE}"/>
              </a:ext>
            </a:extLst>
          </p:cNvPr>
          <p:cNvGrpSpPr/>
          <p:nvPr/>
        </p:nvGrpSpPr>
        <p:grpSpPr>
          <a:xfrm>
            <a:off x="6859698" y="3113965"/>
            <a:ext cx="2646854" cy="3368980"/>
            <a:chOff x="-101758" y="1360818"/>
            <a:chExt cx="1816536" cy="2312131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26C1EDB9-E709-4316-1653-1E49B30D7F9A}"/>
                </a:ext>
              </a:extLst>
            </p:cNvPr>
            <p:cNvSpPr/>
            <p:nvPr/>
          </p:nvSpPr>
          <p:spPr bwMode="auto">
            <a:xfrm>
              <a:off x="574714" y="1360818"/>
              <a:ext cx="1140064" cy="2312131"/>
            </a:xfrm>
            <a:custGeom>
              <a:avLst/>
              <a:gdLst>
                <a:gd name="connsiteX0" fmla="*/ 649747 w 937518"/>
                <a:gd name="connsiteY0" fmla="*/ 0 h 1901353"/>
                <a:gd name="connsiteX1" fmla="*/ 937518 w 937518"/>
                <a:gd name="connsiteY1" fmla="*/ 331798 h 1901353"/>
                <a:gd name="connsiteX2" fmla="*/ 761761 w 937518"/>
                <a:gd name="connsiteY2" fmla="*/ 637522 h 1901353"/>
                <a:gd name="connsiteX3" fmla="*/ 713872 w 937518"/>
                <a:gd name="connsiteY3" fmla="*/ 654662 h 1901353"/>
                <a:gd name="connsiteX4" fmla="*/ 722500 w 937518"/>
                <a:gd name="connsiteY4" fmla="*/ 689175 h 1901353"/>
                <a:gd name="connsiteX5" fmla="*/ 742201 w 937518"/>
                <a:gd name="connsiteY5" fmla="*/ 693153 h 1901353"/>
                <a:gd name="connsiteX6" fmla="*/ 807948 w 937518"/>
                <a:gd name="connsiteY6" fmla="*/ 792342 h 1901353"/>
                <a:gd name="connsiteX7" fmla="*/ 807948 w 937518"/>
                <a:gd name="connsiteY7" fmla="*/ 1306727 h 1901353"/>
                <a:gd name="connsiteX8" fmla="*/ 803697 w 937518"/>
                <a:gd name="connsiteY8" fmla="*/ 1327784 h 1901353"/>
                <a:gd name="connsiteX9" fmla="*/ 893069 w 937518"/>
                <a:gd name="connsiteY9" fmla="*/ 1901353 h 1901353"/>
                <a:gd name="connsiteX10" fmla="*/ 771894 w 937518"/>
                <a:gd name="connsiteY10" fmla="*/ 1901353 h 1901353"/>
                <a:gd name="connsiteX11" fmla="*/ 644455 w 937518"/>
                <a:gd name="connsiteY11" fmla="*/ 1516132 h 1901353"/>
                <a:gd name="connsiteX12" fmla="*/ 492057 w 937518"/>
                <a:gd name="connsiteY12" fmla="*/ 1901353 h 1901353"/>
                <a:gd name="connsiteX13" fmla="*/ 370485 w 937518"/>
                <a:gd name="connsiteY13" fmla="*/ 1901353 h 1901353"/>
                <a:gd name="connsiteX14" fmla="*/ 494841 w 937518"/>
                <a:gd name="connsiteY14" fmla="*/ 1323036 h 1901353"/>
                <a:gd name="connsiteX15" fmla="*/ 491548 w 937518"/>
                <a:gd name="connsiteY15" fmla="*/ 1306727 h 1901353"/>
                <a:gd name="connsiteX16" fmla="*/ 491548 w 937518"/>
                <a:gd name="connsiteY16" fmla="*/ 858469 h 1901353"/>
                <a:gd name="connsiteX17" fmla="*/ 45666 w 937518"/>
                <a:gd name="connsiteY17" fmla="*/ 793669 h 1901353"/>
                <a:gd name="connsiteX18" fmla="*/ 561 w 937518"/>
                <a:gd name="connsiteY18" fmla="*/ 733225 h 1901353"/>
                <a:gd name="connsiteX19" fmla="*/ 560 w 937518"/>
                <a:gd name="connsiteY19" fmla="*/ 733226 h 1901353"/>
                <a:gd name="connsiteX20" fmla="*/ 61004 w 937518"/>
                <a:gd name="connsiteY20" fmla="*/ 688121 h 1901353"/>
                <a:gd name="connsiteX21" fmla="*/ 447748 w 937518"/>
                <a:gd name="connsiteY21" fmla="*/ 744326 h 1901353"/>
                <a:gd name="connsiteX22" fmla="*/ 70699 w 937518"/>
                <a:gd name="connsiteY22" fmla="*/ 536778 h 1901353"/>
                <a:gd name="connsiteX23" fmla="*/ 49697 w 937518"/>
                <a:gd name="connsiteY23" fmla="*/ 464343 h 1901353"/>
                <a:gd name="connsiteX24" fmla="*/ 101926 w 937518"/>
                <a:gd name="connsiteY24" fmla="*/ 437002 h 1901353"/>
                <a:gd name="connsiteX25" fmla="*/ 122132 w 937518"/>
                <a:gd name="connsiteY25" fmla="*/ 443340 h 1901353"/>
                <a:gd name="connsiteX26" fmla="*/ 570952 w 937518"/>
                <a:gd name="connsiteY26" fmla="*/ 690396 h 1901353"/>
                <a:gd name="connsiteX27" fmla="*/ 576996 w 937518"/>
                <a:gd name="connsiteY27" fmla="*/ 689175 h 1901353"/>
                <a:gd name="connsiteX28" fmla="*/ 585624 w 937518"/>
                <a:gd name="connsiteY28" fmla="*/ 654662 h 1901353"/>
                <a:gd name="connsiteX29" fmla="*/ 537733 w 937518"/>
                <a:gd name="connsiteY29" fmla="*/ 637522 h 1901353"/>
                <a:gd name="connsiteX30" fmla="*/ 361976 w 937518"/>
                <a:gd name="connsiteY30" fmla="*/ 331798 h 1901353"/>
                <a:gd name="connsiteX31" fmla="*/ 649747 w 937518"/>
                <a:gd name="connsiteY31" fmla="*/ 0 h 1901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37518" h="1901353">
                  <a:moveTo>
                    <a:pt x="649747" y="0"/>
                  </a:moveTo>
                  <a:cubicBezTo>
                    <a:pt x="808679" y="0"/>
                    <a:pt x="937518" y="148551"/>
                    <a:pt x="937518" y="331798"/>
                  </a:cubicBezTo>
                  <a:cubicBezTo>
                    <a:pt x="937518" y="469233"/>
                    <a:pt x="865046" y="587152"/>
                    <a:pt x="761761" y="637522"/>
                  </a:cubicBezTo>
                  <a:lnTo>
                    <a:pt x="713872" y="654662"/>
                  </a:lnTo>
                  <a:lnTo>
                    <a:pt x="722500" y="689175"/>
                  </a:lnTo>
                  <a:lnTo>
                    <a:pt x="742201" y="693153"/>
                  </a:lnTo>
                  <a:cubicBezTo>
                    <a:pt x="780838" y="709495"/>
                    <a:pt x="807948" y="747753"/>
                    <a:pt x="807948" y="792342"/>
                  </a:cubicBezTo>
                  <a:lnTo>
                    <a:pt x="807948" y="1306727"/>
                  </a:lnTo>
                  <a:lnTo>
                    <a:pt x="803697" y="1327784"/>
                  </a:lnTo>
                  <a:lnTo>
                    <a:pt x="893069" y="1901353"/>
                  </a:lnTo>
                  <a:lnTo>
                    <a:pt x="771894" y="1901353"/>
                  </a:lnTo>
                  <a:lnTo>
                    <a:pt x="644455" y="1516132"/>
                  </a:lnTo>
                  <a:lnTo>
                    <a:pt x="492057" y="1901353"/>
                  </a:lnTo>
                  <a:lnTo>
                    <a:pt x="370485" y="1901353"/>
                  </a:lnTo>
                  <a:lnTo>
                    <a:pt x="494841" y="1323036"/>
                  </a:lnTo>
                  <a:lnTo>
                    <a:pt x="491548" y="1306727"/>
                  </a:lnTo>
                  <a:lnTo>
                    <a:pt x="491548" y="858469"/>
                  </a:lnTo>
                  <a:lnTo>
                    <a:pt x="45666" y="793669"/>
                  </a:lnTo>
                  <a:cubicBezTo>
                    <a:pt x="16519" y="789434"/>
                    <a:pt x="-3675" y="762372"/>
                    <a:pt x="561" y="733225"/>
                  </a:cubicBezTo>
                  <a:lnTo>
                    <a:pt x="560" y="733226"/>
                  </a:lnTo>
                  <a:cubicBezTo>
                    <a:pt x="4795" y="704079"/>
                    <a:pt x="31857" y="683885"/>
                    <a:pt x="61004" y="688121"/>
                  </a:cubicBezTo>
                  <a:lnTo>
                    <a:pt x="447748" y="744326"/>
                  </a:lnTo>
                  <a:lnTo>
                    <a:pt x="70699" y="536778"/>
                  </a:lnTo>
                  <a:cubicBezTo>
                    <a:pt x="44897" y="522575"/>
                    <a:pt x="35494" y="490145"/>
                    <a:pt x="49697" y="464343"/>
                  </a:cubicBezTo>
                  <a:cubicBezTo>
                    <a:pt x="60349" y="444991"/>
                    <a:pt x="81254" y="434864"/>
                    <a:pt x="101926" y="437002"/>
                  </a:cubicBezTo>
                  <a:cubicBezTo>
                    <a:pt x="108817" y="437714"/>
                    <a:pt x="115682" y="439790"/>
                    <a:pt x="122132" y="443340"/>
                  </a:cubicBezTo>
                  <a:lnTo>
                    <a:pt x="570952" y="690396"/>
                  </a:lnTo>
                  <a:lnTo>
                    <a:pt x="576996" y="689175"/>
                  </a:lnTo>
                  <a:lnTo>
                    <a:pt x="585624" y="654662"/>
                  </a:lnTo>
                  <a:lnTo>
                    <a:pt x="537733" y="637522"/>
                  </a:lnTo>
                  <a:cubicBezTo>
                    <a:pt x="434448" y="587152"/>
                    <a:pt x="361976" y="469233"/>
                    <a:pt x="361976" y="331798"/>
                  </a:cubicBezTo>
                  <a:cubicBezTo>
                    <a:pt x="361976" y="148551"/>
                    <a:pt x="490815" y="0"/>
                    <a:pt x="64974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波線 3">
              <a:extLst>
                <a:ext uri="{FF2B5EF4-FFF2-40B4-BE49-F238E27FC236}">
                  <a16:creationId xmlns:a16="http://schemas.microsoft.com/office/drawing/2014/main" id="{45BB8772-A302-4881-545D-8BEAA9515DD2}"/>
                </a:ext>
              </a:extLst>
            </p:cNvPr>
            <p:cNvSpPr/>
            <p:nvPr/>
          </p:nvSpPr>
          <p:spPr bwMode="auto">
            <a:xfrm rot="8100000">
              <a:off x="290667" y="2422629"/>
              <a:ext cx="463921" cy="144994"/>
            </a:xfrm>
            <a:prstGeom prst="wave">
              <a:avLst>
                <a:gd name="adj1" fmla="val 2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波線 4">
              <a:extLst>
                <a:ext uri="{FF2B5EF4-FFF2-40B4-BE49-F238E27FC236}">
                  <a16:creationId xmlns:a16="http://schemas.microsoft.com/office/drawing/2014/main" id="{209E0652-08AB-A1C5-329A-350B210D00C0}"/>
                </a:ext>
              </a:extLst>
            </p:cNvPr>
            <p:cNvSpPr/>
            <p:nvPr/>
          </p:nvSpPr>
          <p:spPr bwMode="auto">
            <a:xfrm rot="3600000">
              <a:off x="305266" y="2582644"/>
              <a:ext cx="463921" cy="144994"/>
            </a:xfrm>
            <a:prstGeom prst="wave">
              <a:avLst>
                <a:gd name="adj1" fmla="val 2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波線 5">
              <a:extLst>
                <a:ext uri="{FF2B5EF4-FFF2-40B4-BE49-F238E27FC236}">
                  <a16:creationId xmlns:a16="http://schemas.microsoft.com/office/drawing/2014/main" id="{A1102EDD-429E-86B5-F2D4-F8CC99C5BBFE}"/>
                </a:ext>
              </a:extLst>
            </p:cNvPr>
            <p:cNvSpPr/>
            <p:nvPr/>
          </p:nvSpPr>
          <p:spPr bwMode="auto">
            <a:xfrm rot="3600000">
              <a:off x="152917" y="2899920"/>
              <a:ext cx="463921" cy="144994"/>
            </a:xfrm>
            <a:prstGeom prst="wave">
              <a:avLst>
                <a:gd name="adj1" fmla="val 2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波線 8">
              <a:extLst>
                <a:ext uri="{FF2B5EF4-FFF2-40B4-BE49-F238E27FC236}">
                  <a16:creationId xmlns:a16="http://schemas.microsoft.com/office/drawing/2014/main" id="{EF507BD3-0BFD-5E14-6A70-8836D84F38C5}"/>
                </a:ext>
              </a:extLst>
            </p:cNvPr>
            <p:cNvSpPr/>
            <p:nvPr/>
          </p:nvSpPr>
          <p:spPr bwMode="auto">
            <a:xfrm rot="1800000">
              <a:off x="-101758" y="2816677"/>
              <a:ext cx="463921" cy="144994"/>
            </a:xfrm>
            <a:prstGeom prst="wave">
              <a:avLst>
                <a:gd name="adj1" fmla="val 2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波線 9">
              <a:extLst>
                <a:ext uri="{FF2B5EF4-FFF2-40B4-BE49-F238E27FC236}">
                  <a16:creationId xmlns:a16="http://schemas.microsoft.com/office/drawing/2014/main" id="{50457463-9177-3FEC-D224-0E8676A69F4C}"/>
                </a:ext>
              </a:extLst>
            </p:cNvPr>
            <p:cNvSpPr/>
            <p:nvPr/>
          </p:nvSpPr>
          <p:spPr bwMode="auto">
            <a:xfrm rot="19800000">
              <a:off x="751303" y="2986520"/>
              <a:ext cx="463921" cy="144994"/>
            </a:xfrm>
            <a:prstGeom prst="wave">
              <a:avLst>
                <a:gd name="adj1" fmla="val 2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波線 10">
              <a:extLst>
                <a:ext uri="{FF2B5EF4-FFF2-40B4-BE49-F238E27FC236}">
                  <a16:creationId xmlns:a16="http://schemas.microsoft.com/office/drawing/2014/main" id="{02752880-97D8-6F9C-692E-5CF54FDF8759}"/>
                </a:ext>
              </a:extLst>
            </p:cNvPr>
            <p:cNvSpPr/>
            <p:nvPr/>
          </p:nvSpPr>
          <p:spPr bwMode="auto">
            <a:xfrm rot="6636375">
              <a:off x="276122" y="2787635"/>
              <a:ext cx="463921" cy="144994"/>
            </a:xfrm>
            <a:prstGeom prst="wave">
              <a:avLst>
                <a:gd name="adj1" fmla="val 2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F2CD39E-0F4A-E2DD-B56C-CDEA7374B896}"/>
                </a:ext>
              </a:extLst>
            </p:cNvPr>
            <p:cNvSpPr/>
            <p:nvPr/>
          </p:nvSpPr>
          <p:spPr bwMode="auto">
            <a:xfrm rot="16200000">
              <a:off x="1259762" y="1670916"/>
              <a:ext cx="169236" cy="127489"/>
            </a:xfrm>
            <a:custGeom>
              <a:avLst/>
              <a:gdLst>
                <a:gd name="connsiteX0" fmla="*/ 239678 w 239678"/>
                <a:gd name="connsiteY0" fmla="*/ 152421 h 180555"/>
                <a:gd name="connsiteX1" fmla="*/ 196624 w 239678"/>
                <a:gd name="connsiteY1" fmla="*/ 180554 h 180555"/>
                <a:gd name="connsiteX2" fmla="*/ 119839 w 239678"/>
                <a:gd name="connsiteY2" fmla="*/ 48168 h 180555"/>
                <a:gd name="connsiteX3" fmla="*/ 43055 w 239678"/>
                <a:gd name="connsiteY3" fmla="*/ 180555 h 180555"/>
                <a:gd name="connsiteX4" fmla="*/ 0 w 239678"/>
                <a:gd name="connsiteY4" fmla="*/ 152422 h 180555"/>
                <a:gd name="connsiteX5" fmla="*/ 88405 w 239678"/>
                <a:gd name="connsiteY5" fmla="*/ 0 h 180555"/>
                <a:gd name="connsiteX6" fmla="*/ 151274 w 239678"/>
                <a:gd name="connsiteY6" fmla="*/ 0 h 180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678" h="180555">
                  <a:moveTo>
                    <a:pt x="239678" y="152421"/>
                  </a:moveTo>
                  <a:lnTo>
                    <a:pt x="196624" y="180554"/>
                  </a:lnTo>
                  <a:lnTo>
                    <a:pt x="119839" y="48168"/>
                  </a:lnTo>
                  <a:lnTo>
                    <a:pt x="43055" y="180555"/>
                  </a:lnTo>
                  <a:lnTo>
                    <a:pt x="0" y="152422"/>
                  </a:lnTo>
                  <a:lnTo>
                    <a:pt x="88405" y="0"/>
                  </a:lnTo>
                  <a:lnTo>
                    <a:pt x="15127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4C85BB9-DB27-51C6-F97D-FCFD9F1EC5B2}"/>
                </a:ext>
              </a:extLst>
            </p:cNvPr>
            <p:cNvSpPr/>
            <p:nvPr/>
          </p:nvSpPr>
          <p:spPr bwMode="auto">
            <a:xfrm rot="5400000">
              <a:off x="1035925" y="1670916"/>
              <a:ext cx="169236" cy="127489"/>
            </a:xfrm>
            <a:custGeom>
              <a:avLst/>
              <a:gdLst>
                <a:gd name="connsiteX0" fmla="*/ 239678 w 239678"/>
                <a:gd name="connsiteY0" fmla="*/ 152421 h 180555"/>
                <a:gd name="connsiteX1" fmla="*/ 196624 w 239678"/>
                <a:gd name="connsiteY1" fmla="*/ 180554 h 180555"/>
                <a:gd name="connsiteX2" fmla="*/ 119839 w 239678"/>
                <a:gd name="connsiteY2" fmla="*/ 48168 h 180555"/>
                <a:gd name="connsiteX3" fmla="*/ 43055 w 239678"/>
                <a:gd name="connsiteY3" fmla="*/ 180555 h 180555"/>
                <a:gd name="connsiteX4" fmla="*/ 0 w 239678"/>
                <a:gd name="connsiteY4" fmla="*/ 152422 h 180555"/>
                <a:gd name="connsiteX5" fmla="*/ 88405 w 239678"/>
                <a:gd name="connsiteY5" fmla="*/ 0 h 180555"/>
                <a:gd name="connsiteX6" fmla="*/ 151274 w 239678"/>
                <a:gd name="connsiteY6" fmla="*/ 0 h 180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678" h="180555">
                  <a:moveTo>
                    <a:pt x="239678" y="152421"/>
                  </a:moveTo>
                  <a:lnTo>
                    <a:pt x="196624" y="180554"/>
                  </a:lnTo>
                  <a:lnTo>
                    <a:pt x="119839" y="48168"/>
                  </a:lnTo>
                  <a:lnTo>
                    <a:pt x="43055" y="180555"/>
                  </a:lnTo>
                  <a:lnTo>
                    <a:pt x="0" y="152422"/>
                  </a:lnTo>
                  <a:lnTo>
                    <a:pt x="88405" y="0"/>
                  </a:lnTo>
                  <a:lnTo>
                    <a:pt x="15127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波線 13">
              <a:extLst>
                <a:ext uri="{FF2B5EF4-FFF2-40B4-BE49-F238E27FC236}">
                  <a16:creationId xmlns:a16="http://schemas.microsoft.com/office/drawing/2014/main" id="{6B1684EB-8E86-771C-0EA5-554ADAF45DE6}"/>
                </a:ext>
              </a:extLst>
            </p:cNvPr>
            <p:cNvSpPr/>
            <p:nvPr/>
          </p:nvSpPr>
          <p:spPr bwMode="auto">
            <a:xfrm rot="8100000">
              <a:off x="247952" y="2080221"/>
              <a:ext cx="463921" cy="144994"/>
            </a:xfrm>
            <a:prstGeom prst="wave">
              <a:avLst>
                <a:gd name="adj1" fmla="val 2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FE38C18-BA06-1FDF-2E88-8A425CFC261D}"/>
                </a:ext>
              </a:extLst>
            </p:cNvPr>
            <p:cNvSpPr/>
            <p:nvPr/>
          </p:nvSpPr>
          <p:spPr bwMode="auto">
            <a:xfrm rot="20700000">
              <a:off x="254587" y="2929149"/>
              <a:ext cx="612525" cy="601644"/>
            </a:xfrm>
            <a:custGeom>
              <a:avLst/>
              <a:gdLst>
                <a:gd name="connsiteX0" fmla="*/ 0 w 701624"/>
                <a:gd name="connsiteY0" fmla="*/ 0 h 626941"/>
                <a:gd name="connsiteX1" fmla="*/ 701624 w 701624"/>
                <a:gd name="connsiteY1" fmla="*/ 0 h 626941"/>
                <a:gd name="connsiteX2" fmla="*/ 597646 w 701624"/>
                <a:gd name="connsiteY2" fmla="*/ 626941 h 626941"/>
                <a:gd name="connsiteX3" fmla="*/ 103978 w 701624"/>
                <a:gd name="connsiteY3" fmla="*/ 626941 h 626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1624" h="626941">
                  <a:moveTo>
                    <a:pt x="0" y="0"/>
                  </a:moveTo>
                  <a:lnTo>
                    <a:pt x="701624" y="0"/>
                  </a:lnTo>
                  <a:lnTo>
                    <a:pt x="597646" y="626941"/>
                  </a:lnTo>
                  <a:lnTo>
                    <a:pt x="103978" y="62694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波線 15">
              <a:extLst>
                <a:ext uri="{FF2B5EF4-FFF2-40B4-BE49-F238E27FC236}">
                  <a16:creationId xmlns:a16="http://schemas.microsoft.com/office/drawing/2014/main" id="{91DA48E7-6288-735D-4E42-B20E6F9CC2BD}"/>
                </a:ext>
              </a:extLst>
            </p:cNvPr>
            <p:cNvSpPr/>
            <p:nvPr/>
          </p:nvSpPr>
          <p:spPr bwMode="auto">
            <a:xfrm rot="6636375">
              <a:off x="647597" y="2492360"/>
              <a:ext cx="463921" cy="144994"/>
            </a:xfrm>
            <a:prstGeom prst="wave">
              <a:avLst>
                <a:gd name="adj1" fmla="val 2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397487D-848F-1EA2-6E5E-9949D94D4F44}"/>
              </a:ext>
            </a:extLst>
          </p:cNvPr>
          <p:cNvGrpSpPr/>
          <p:nvPr/>
        </p:nvGrpSpPr>
        <p:grpSpPr>
          <a:xfrm rot="2254573">
            <a:off x="6953827" y="2336944"/>
            <a:ext cx="1527613" cy="396619"/>
            <a:chOff x="6012391" y="6544915"/>
            <a:chExt cx="2031325" cy="646331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75B8A627-CBA9-C7E5-90E9-78DAA4E71D82}"/>
                </a:ext>
              </a:extLst>
            </p:cNvPr>
            <p:cNvSpPr txBox="1"/>
            <p:nvPr/>
          </p:nvSpPr>
          <p:spPr>
            <a:xfrm>
              <a:off x="6012391" y="6544915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3600" b="1" dirty="0">
                  <a:ln w="127000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イライラ</a:t>
              </a:r>
              <a:endParaRPr kumimoji="1" lang="ja-JP" altLang="en-US" sz="3600" b="1" dirty="0">
                <a:ln w="127000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394A68C7-C5C4-CD85-076E-3C15FCE227AB}"/>
                </a:ext>
              </a:extLst>
            </p:cNvPr>
            <p:cNvSpPr txBox="1"/>
            <p:nvPr/>
          </p:nvSpPr>
          <p:spPr>
            <a:xfrm>
              <a:off x="6012391" y="6544915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3600" b="1" dirty="0">
                  <a:ln w="635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イライラ</a:t>
              </a:r>
              <a:endParaRPr kumimoji="1" lang="ja-JP" altLang="en-US" sz="3600" b="1" dirty="0">
                <a:ln w="63500"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AE5EC908-25D8-D33A-D553-5D6F11666960}"/>
                </a:ext>
              </a:extLst>
            </p:cNvPr>
            <p:cNvSpPr txBox="1"/>
            <p:nvPr/>
          </p:nvSpPr>
          <p:spPr>
            <a:xfrm>
              <a:off x="6012391" y="6544915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3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イライラ</a:t>
              </a:r>
              <a:endPara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250AF40D-1ECE-7346-43DB-4A45BFD5ACD2}"/>
              </a:ext>
            </a:extLst>
          </p:cNvPr>
          <p:cNvSpPr/>
          <p:nvPr/>
        </p:nvSpPr>
        <p:spPr>
          <a:xfrm rot="11841598">
            <a:off x="7319242" y="3320236"/>
            <a:ext cx="964188" cy="108871"/>
          </a:xfrm>
          <a:custGeom>
            <a:avLst/>
            <a:gdLst>
              <a:gd name="connsiteX0" fmla="*/ 132921 w 1417823"/>
              <a:gd name="connsiteY0" fmla="*/ 1059 h 315975"/>
              <a:gd name="connsiteX1" fmla="*/ 708912 w 1417823"/>
              <a:gd name="connsiteY1" fmla="*/ 100838 h 315975"/>
              <a:gd name="connsiteX2" fmla="*/ 1417823 w 1417823"/>
              <a:gd name="connsiteY2" fmla="*/ 100838 h 315975"/>
              <a:gd name="connsiteX3" fmla="*/ 1417823 w 1417823"/>
              <a:gd name="connsiteY3" fmla="*/ 215138 h 315975"/>
              <a:gd name="connsiteX4" fmla="*/ 708912 w 1417823"/>
              <a:gd name="connsiteY4" fmla="*/ 215138 h 315975"/>
              <a:gd name="connsiteX5" fmla="*/ 0 w 1417823"/>
              <a:gd name="connsiteY5" fmla="*/ 215138 h 315975"/>
              <a:gd name="connsiteX6" fmla="*/ 0 w 1417823"/>
              <a:gd name="connsiteY6" fmla="*/ 100838 h 315975"/>
              <a:gd name="connsiteX7" fmla="*/ 132921 w 1417823"/>
              <a:gd name="connsiteY7" fmla="*/ 1059 h 315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17823" h="315975">
                <a:moveTo>
                  <a:pt x="132921" y="1059"/>
                </a:moveTo>
                <a:cubicBezTo>
                  <a:pt x="324918" y="-23331"/>
                  <a:pt x="516915" y="384653"/>
                  <a:pt x="708912" y="100838"/>
                </a:cubicBezTo>
                <a:cubicBezTo>
                  <a:pt x="945215" y="-248473"/>
                  <a:pt x="1181519" y="450149"/>
                  <a:pt x="1417823" y="100838"/>
                </a:cubicBezTo>
                <a:lnTo>
                  <a:pt x="1417823" y="215138"/>
                </a:lnTo>
                <a:cubicBezTo>
                  <a:pt x="1181519" y="564449"/>
                  <a:pt x="945215" y="-134173"/>
                  <a:pt x="708912" y="215138"/>
                </a:cubicBezTo>
                <a:cubicBezTo>
                  <a:pt x="472608" y="564449"/>
                  <a:pt x="236304" y="-134173"/>
                  <a:pt x="0" y="215138"/>
                </a:cubicBezTo>
                <a:lnTo>
                  <a:pt x="0" y="100838"/>
                </a:lnTo>
                <a:cubicBezTo>
                  <a:pt x="44307" y="35342"/>
                  <a:pt x="88614" y="6688"/>
                  <a:pt x="132921" y="105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0266A68E-A50E-7013-D6CB-8CB34E407240}"/>
              </a:ext>
            </a:extLst>
          </p:cNvPr>
          <p:cNvSpPr/>
          <p:nvPr/>
        </p:nvSpPr>
        <p:spPr>
          <a:xfrm rot="14541598">
            <a:off x="8093652" y="2348326"/>
            <a:ext cx="964188" cy="108871"/>
          </a:xfrm>
          <a:custGeom>
            <a:avLst/>
            <a:gdLst>
              <a:gd name="connsiteX0" fmla="*/ 132921 w 1417823"/>
              <a:gd name="connsiteY0" fmla="*/ 1059 h 315975"/>
              <a:gd name="connsiteX1" fmla="*/ 708912 w 1417823"/>
              <a:gd name="connsiteY1" fmla="*/ 100838 h 315975"/>
              <a:gd name="connsiteX2" fmla="*/ 1417823 w 1417823"/>
              <a:gd name="connsiteY2" fmla="*/ 100838 h 315975"/>
              <a:gd name="connsiteX3" fmla="*/ 1417823 w 1417823"/>
              <a:gd name="connsiteY3" fmla="*/ 215138 h 315975"/>
              <a:gd name="connsiteX4" fmla="*/ 708912 w 1417823"/>
              <a:gd name="connsiteY4" fmla="*/ 215138 h 315975"/>
              <a:gd name="connsiteX5" fmla="*/ 0 w 1417823"/>
              <a:gd name="connsiteY5" fmla="*/ 215138 h 315975"/>
              <a:gd name="connsiteX6" fmla="*/ 0 w 1417823"/>
              <a:gd name="connsiteY6" fmla="*/ 100838 h 315975"/>
              <a:gd name="connsiteX7" fmla="*/ 132921 w 1417823"/>
              <a:gd name="connsiteY7" fmla="*/ 1059 h 315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17823" h="315975">
                <a:moveTo>
                  <a:pt x="132921" y="1059"/>
                </a:moveTo>
                <a:cubicBezTo>
                  <a:pt x="324918" y="-23331"/>
                  <a:pt x="516915" y="384653"/>
                  <a:pt x="708912" y="100838"/>
                </a:cubicBezTo>
                <a:cubicBezTo>
                  <a:pt x="945215" y="-248473"/>
                  <a:pt x="1181519" y="450149"/>
                  <a:pt x="1417823" y="100838"/>
                </a:cubicBezTo>
                <a:lnTo>
                  <a:pt x="1417823" y="215138"/>
                </a:lnTo>
                <a:cubicBezTo>
                  <a:pt x="1181519" y="564449"/>
                  <a:pt x="945215" y="-134173"/>
                  <a:pt x="708912" y="215138"/>
                </a:cubicBezTo>
                <a:cubicBezTo>
                  <a:pt x="472608" y="564449"/>
                  <a:pt x="236304" y="-134173"/>
                  <a:pt x="0" y="215138"/>
                </a:cubicBezTo>
                <a:lnTo>
                  <a:pt x="0" y="100838"/>
                </a:lnTo>
                <a:cubicBezTo>
                  <a:pt x="44307" y="35342"/>
                  <a:pt x="88614" y="6688"/>
                  <a:pt x="132921" y="105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593147-7B36-07E3-2503-201D29FFAB12}"/>
              </a:ext>
            </a:extLst>
          </p:cNvPr>
          <p:cNvSpPr/>
          <p:nvPr/>
        </p:nvSpPr>
        <p:spPr>
          <a:xfrm rot="14541598">
            <a:off x="7795619" y="2135966"/>
            <a:ext cx="964188" cy="108871"/>
          </a:xfrm>
          <a:custGeom>
            <a:avLst/>
            <a:gdLst>
              <a:gd name="connsiteX0" fmla="*/ 132921 w 1417823"/>
              <a:gd name="connsiteY0" fmla="*/ 1059 h 315975"/>
              <a:gd name="connsiteX1" fmla="*/ 708912 w 1417823"/>
              <a:gd name="connsiteY1" fmla="*/ 100838 h 315975"/>
              <a:gd name="connsiteX2" fmla="*/ 1417823 w 1417823"/>
              <a:gd name="connsiteY2" fmla="*/ 100838 h 315975"/>
              <a:gd name="connsiteX3" fmla="*/ 1417823 w 1417823"/>
              <a:gd name="connsiteY3" fmla="*/ 215138 h 315975"/>
              <a:gd name="connsiteX4" fmla="*/ 708912 w 1417823"/>
              <a:gd name="connsiteY4" fmla="*/ 215138 h 315975"/>
              <a:gd name="connsiteX5" fmla="*/ 0 w 1417823"/>
              <a:gd name="connsiteY5" fmla="*/ 215138 h 315975"/>
              <a:gd name="connsiteX6" fmla="*/ 0 w 1417823"/>
              <a:gd name="connsiteY6" fmla="*/ 100838 h 315975"/>
              <a:gd name="connsiteX7" fmla="*/ 132921 w 1417823"/>
              <a:gd name="connsiteY7" fmla="*/ 1059 h 315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17823" h="315975">
                <a:moveTo>
                  <a:pt x="132921" y="1059"/>
                </a:moveTo>
                <a:cubicBezTo>
                  <a:pt x="324918" y="-23331"/>
                  <a:pt x="516915" y="384653"/>
                  <a:pt x="708912" y="100838"/>
                </a:cubicBezTo>
                <a:cubicBezTo>
                  <a:pt x="945215" y="-248473"/>
                  <a:pt x="1181519" y="450149"/>
                  <a:pt x="1417823" y="100838"/>
                </a:cubicBezTo>
                <a:lnTo>
                  <a:pt x="1417823" y="215138"/>
                </a:lnTo>
                <a:cubicBezTo>
                  <a:pt x="1181519" y="564449"/>
                  <a:pt x="945215" y="-134173"/>
                  <a:pt x="708912" y="215138"/>
                </a:cubicBezTo>
                <a:cubicBezTo>
                  <a:pt x="472608" y="564449"/>
                  <a:pt x="236304" y="-134173"/>
                  <a:pt x="0" y="215138"/>
                </a:cubicBezTo>
                <a:lnTo>
                  <a:pt x="0" y="100838"/>
                </a:lnTo>
                <a:cubicBezTo>
                  <a:pt x="44307" y="35342"/>
                  <a:pt x="88614" y="6688"/>
                  <a:pt x="132921" y="105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9A8AD73A-AE17-3D90-ED8F-B3DF1D1ECE7F}"/>
              </a:ext>
            </a:extLst>
          </p:cNvPr>
          <p:cNvSpPr/>
          <p:nvPr/>
        </p:nvSpPr>
        <p:spPr>
          <a:xfrm rot="11841598">
            <a:off x="6871764" y="3022352"/>
            <a:ext cx="964188" cy="108871"/>
          </a:xfrm>
          <a:custGeom>
            <a:avLst/>
            <a:gdLst>
              <a:gd name="connsiteX0" fmla="*/ 132921 w 1417823"/>
              <a:gd name="connsiteY0" fmla="*/ 1059 h 315975"/>
              <a:gd name="connsiteX1" fmla="*/ 708912 w 1417823"/>
              <a:gd name="connsiteY1" fmla="*/ 100838 h 315975"/>
              <a:gd name="connsiteX2" fmla="*/ 1417823 w 1417823"/>
              <a:gd name="connsiteY2" fmla="*/ 100838 h 315975"/>
              <a:gd name="connsiteX3" fmla="*/ 1417823 w 1417823"/>
              <a:gd name="connsiteY3" fmla="*/ 215138 h 315975"/>
              <a:gd name="connsiteX4" fmla="*/ 708912 w 1417823"/>
              <a:gd name="connsiteY4" fmla="*/ 215138 h 315975"/>
              <a:gd name="connsiteX5" fmla="*/ 0 w 1417823"/>
              <a:gd name="connsiteY5" fmla="*/ 215138 h 315975"/>
              <a:gd name="connsiteX6" fmla="*/ 0 w 1417823"/>
              <a:gd name="connsiteY6" fmla="*/ 100838 h 315975"/>
              <a:gd name="connsiteX7" fmla="*/ 132921 w 1417823"/>
              <a:gd name="connsiteY7" fmla="*/ 1059 h 315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17823" h="315975">
                <a:moveTo>
                  <a:pt x="132921" y="1059"/>
                </a:moveTo>
                <a:cubicBezTo>
                  <a:pt x="324918" y="-23331"/>
                  <a:pt x="516915" y="384653"/>
                  <a:pt x="708912" y="100838"/>
                </a:cubicBezTo>
                <a:cubicBezTo>
                  <a:pt x="945215" y="-248473"/>
                  <a:pt x="1181519" y="450149"/>
                  <a:pt x="1417823" y="100838"/>
                </a:cubicBezTo>
                <a:lnTo>
                  <a:pt x="1417823" y="215138"/>
                </a:lnTo>
                <a:cubicBezTo>
                  <a:pt x="1181519" y="564449"/>
                  <a:pt x="945215" y="-134173"/>
                  <a:pt x="708912" y="215138"/>
                </a:cubicBezTo>
                <a:cubicBezTo>
                  <a:pt x="472608" y="564449"/>
                  <a:pt x="236304" y="-134173"/>
                  <a:pt x="0" y="215138"/>
                </a:cubicBezTo>
                <a:lnTo>
                  <a:pt x="0" y="100838"/>
                </a:lnTo>
                <a:cubicBezTo>
                  <a:pt x="44307" y="35342"/>
                  <a:pt x="88614" y="6688"/>
                  <a:pt x="132921" y="105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3F34BC61-06EE-0ADE-8FBD-C19ACF4C18B9}"/>
              </a:ext>
            </a:extLst>
          </p:cNvPr>
          <p:cNvGrpSpPr/>
          <p:nvPr/>
        </p:nvGrpSpPr>
        <p:grpSpPr>
          <a:xfrm>
            <a:off x="386895" y="458671"/>
            <a:ext cx="6013362" cy="5828906"/>
            <a:chOff x="1124857" y="872560"/>
            <a:chExt cx="7656286" cy="4949870"/>
          </a:xfrm>
        </p:grpSpPr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1658F83F-EADB-18FD-2BD0-E099FEA72984}"/>
                </a:ext>
              </a:extLst>
            </p:cNvPr>
            <p:cNvSpPr txBox="1"/>
            <p:nvPr/>
          </p:nvSpPr>
          <p:spPr>
            <a:xfrm>
              <a:off x="1124857" y="5307686"/>
              <a:ext cx="7656286" cy="51474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ごみ箱にひっついて困ります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7FA5CDC9-5535-668A-541C-C68CF1D9EB69}"/>
                </a:ext>
              </a:extLst>
            </p:cNvPr>
            <p:cNvSpPr txBox="1"/>
            <p:nvPr/>
          </p:nvSpPr>
          <p:spPr>
            <a:xfrm>
              <a:off x="1124857" y="872560"/>
              <a:ext cx="7656286" cy="10486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粘着テープのごみは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0844940C-B1B9-04C7-4D4B-E5F76F0ED35D}"/>
                </a:ext>
              </a:extLst>
            </p:cNvPr>
            <p:cNvSpPr txBox="1"/>
            <p:nvPr/>
          </p:nvSpPr>
          <p:spPr>
            <a:xfrm>
              <a:off x="1124857" y="2221616"/>
              <a:ext cx="7656286" cy="275056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小さく丸めて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捨ててください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384677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A4 210 x 297 mm</PresentationFormat>
  <Paragraphs>19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粘着テープのごみは小さく丸めて捨ててくださいの貼り紙</dc:title>
  <dc:subject>粘着テープのごみは小さく丸めて捨ててくださいの貼り紙</dc:subject>
  <dc:creator>でじけろお</dc:creator>
  <cp:lastModifiedBy/>
  <cp:revision>1</cp:revision>
  <dcterms:created xsi:type="dcterms:W3CDTF">2014-12-04T06:28:23Z</dcterms:created>
  <dcterms:modified xsi:type="dcterms:W3CDTF">2024-12-17T02:33:02Z</dcterms:modified>
  <cp:version>1</cp:version>
</cp:coreProperties>
</file>