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14" r:id="rId4"/>
    <p:sldId id="28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542" y="6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061904-3487-CD8D-40A1-4F69DB0FB2F7}"/>
              </a:ext>
            </a:extLst>
          </p:cNvPr>
          <p:cNvSpPr txBox="1"/>
          <p:nvPr/>
        </p:nvSpPr>
        <p:spPr>
          <a:xfrm rot="5400000">
            <a:off x="-1184841" y="3176132"/>
            <a:ext cx="7931984" cy="356484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キッチンを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汚したら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自分で掃除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FA1B83-580D-3525-4010-BC1D4664B106}"/>
              </a:ext>
            </a:extLst>
          </p:cNvPr>
          <p:cNvSpPr txBox="1"/>
          <p:nvPr/>
        </p:nvSpPr>
        <p:spPr>
          <a:xfrm rot="5400000">
            <a:off x="1429628" y="4502016"/>
            <a:ext cx="7931984" cy="91307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キッチンを使った方へ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6B91722-91E1-C4F3-C2AA-2209A3F3B492}"/>
              </a:ext>
            </a:extLst>
          </p:cNvPr>
          <p:cNvGrpSpPr/>
          <p:nvPr/>
        </p:nvGrpSpPr>
        <p:grpSpPr>
          <a:xfrm>
            <a:off x="651258" y="493776"/>
            <a:ext cx="5548374" cy="8929558"/>
            <a:chOff x="998730" y="992561"/>
            <a:chExt cx="4853429" cy="7931987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C1E76CE-5E65-33CF-09BF-BF30DD2608B8}"/>
                </a:ext>
              </a:extLst>
            </p:cNvPr>
            <p:cNvSpPr txBox="1"/>
            <p:nvPr/>
          </p:nvSpPr>
          <p:spPr>
            <a:xfrm rot="5400000">
              <a:off x="-1184841" y="3176132"/>
              <a:ext cx="7931984" cy="356484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キッチンを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汚したら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自分で掃除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AC61A6E-1ECE-4121-AE3A-64072C9CD23A}"/>
                </a:ext>
              </a:extLst>
            </p:cNvPr>
            <p:cNvSpPr txBox="1"/>
            <p:nvPr/>
          </p:nvSpPr>
          <p:spPr>
            <a:xfrm rot="5400000">
              <a:off x="1429628" y="4502016"/>
              <a:ext cx="7931984" cy="9130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キッチンを使った方へ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7245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2F0D666-6EBE-6B10-BC3E-8B0697A45D47}"/>
              </a:ext>
            </a:extLst>
          </p:cNvPr>
          <p:cNvSpPr/>
          <p:nvPr/>
        </p:nvSpPr>
        <p:spPr>
          <a:xfrm>
            <a:off x="124708" y="1352600"/>
            <a:ext cx="6630053" cy="32899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AE8A31-935A-EDBB-0D6A-969073A25E4B}"/>
              </a:ext>
            </a:extLst>
          </p:cNvPr>
          <p:cNvSpPr txBox="1"/>
          <p:nvPr/>
        </p:nvSpPr>
        <p:spPr>
          <a:xfrm>
            <a:off x="368940" y="4943755"/>
            <a:ext cx="6141588" cy="4624730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キッチンを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汚したら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自分で掃除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8A461C-5ED4-FA1D-CFE8-2EAD20DC04EF}"/>
              </a:ext>
            </a:extLst>
          </p:cNvPr>
          <p:cNvSpPr txBox="1"/>
          <p:nvPr/>
        </p:nvSpPr>
        <p:spPr>
          <a:xfrm>
            <a:off x="420624" y="331758"/>
            <a:ext cx="6089904" cy="7315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キッチンを使った方へ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DD8A4CE-5751-A3C3-339E-3845E216E011}"/>
              </a:ext>
            </a:extLst>
          </p:cNvPr>
          <p:cNvGrpSpPr/>
          <p:nvPr/>
        </p:nvGrpSpPr>
        <p:grpSpPr>
          <a:xfrm>
            <a:off x="1920240" y="1516749"/>
            <a:ext cx="3017520" cy="2961636"/>
            <a:chOff x="5659698" y="-219177"/>
            <a:chExt cx="2962338" cy="290747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6E01EC0-DDDA-771B-CD45-71912162A361}"/>
                </a:ext>
              </a:extLst>
            </p:cNvPr>
            <p:cNvGrpSpPr/>
            <p:nvPr/>
          </p:nvGrpSpPr>
          <p:grpSpPr>
            <a:xfrm>
              <a:off x="5659698" y="-219177"/>
              <a:ext cx="2962338" cy="2907476"/>
              <a:chOff x="-762635" y="76200"/>
              <a:chExt cx="2962338" cy="290747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119F6E01-A07E-55FF-4EE7-DA5003F77903}"/>
                  </a:ext>
                </a:extLst>
              </p:cNvPr>
              <p:cNvSpPr/>
              <p:nvPr/>
            </p:nvSpPr>
            <p:spPr bwMode="auto">
              <a:xfrm>
                <a:off x="-675034" y="16470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3682B59-390F-5322-29EB-038017CBDC13}"/>
                  </a:ext>
                </a:extLst>
              </p:cNvPr>
              <p:cNvSpPr/>
              <p:nvPr/>
            </p:nvSpPr>
            <p:spPr bwMode="auto">
              <a:xfrm>
                <a:off x="-762635" y="7620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15A3BEB-178E-3FC2-A101-6B8855733320}"/>
                </a:ext>
              </a:extLst>
            </p:cNvPr>
            <p:cNvGrpSpPr/>
            <p:nvPr/>
          </p:nvGrpSpPr>
          <p:grpSpPr>
            <a:xfrm>
              <a:off x="5971378" y="368660"/>
              <a:ext cx="2142046" cy="1811297"/>
              <a:chOff x="6840240" y="3737392"/>
              <a:chExt cx="1983086" cy="1215859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F178534-0251-D052-C98C-4C9C6920C0E8}"/>
                  </a:ext>
                </a:extLst>
              </p:cNvPr>
              <p:cNvSpPr/>
              <p:nvPr/>
            </p:nvSpPr>
            <p:spPr bwMode="auto">
              <a:xfrm>
                <a:off x="6843208" y="3866297"/>
                <a:ext cx="1977148" cy="1086954"/>
              </a:xfrm>
              <a:custGeom>
                <a:avLst/>
                <a:gdLst>
                  <a:gd name="connsiteX0" fmla="*/ 1303586 w 1977148"/>
                  <a:gd name="connsiteY0" fmla="*/ 0 h 1086954"/>
                  <a:gd name="connsiteX1" fmla="*/ 1427880 w 1977148"/>
                  <a:gd name="connsiteY1" fmla="*/ 22054 h 1086954"/>
                  <a:gd name="connsiteX2" fmla="*/ 1925036 w 1977148"/>
                  <a:gd name="connsiteY2" fmla="*/ 235025 h 1086954"/>
                  <a:gd name="connsiteX3" fmla="*/ 1944878 w 1977148"/>
                  <a:gd name="connsiteY3" fmla="*/ 247826 h 1086954"/>
                  <a:gd name="connsiteX4" fmla="*/ 1945079 w 1977148"/>
                  <a:gd name="connsiteY4" fmla="*/ 247866 h 1086954"/>
                  <a:gd name="connsiteX5" fmla="*/ 1948137 w 1977148"/>
                  <a:gd name="connsiteY5" fmla="*/ 249928 h 1086954"/>
                  <a:gd name="connsiteX6" fmla="*/ 1963649 w 1977148"/>
                  <a:gd name="connsiteY6" fmla="*/ 259935 h 1086954"/>
                  <a:gd name="connsiteX7" fmla="*/ 1976520 w 1977148"/>
                  <a:gd name="connsiteY7" fmla="*/ 288270 h 1086954"/>
                  <a:gd name="connsiteX8" fmla="*/ 1975120 w 1977148"/>
                  <a:gd name="connsiteY8" fmla="*/ 291351 h 1086954"/>
                  <a:gd name="connsiteX9" fmla="*/ 1977148 w 1977148"/>
                  <a:gd name="connsiteY9" fmla="*/ 296247 h 1086954"/>
                  <a:gd name="connsiteX10" fmla="*/ 1977148 w 1977148"/>
                  <a:gd name="connsiteY10" fmla="*/ 524608 h 1086954"/>
                  <a:gd name="connsiteX11" fmla="*/ 1975911 w 1977148"/>
                  <a:gd name="connsiteY11" fmla="*/ 527595 h 1086954"/>
                  <a:gd name="connsiteX12" fmla="*/ 1976520 w 1977148"/>
                  <a:gd name="connsiteY12" fmla="*/ 528935 h 1086954"/>
                  <a:gd name="connsiteX13" fmla="*/ 1963649 w 1977148"/>
                  <a:gd name="connsiteY13" fmla="*/ 557270 h 1086954"/>
                  <a:gd name="connsiteX14" fmla="*/ 1963608 w 1977148"/>
                  <a:gd name="connsiteY14" fmla="*/ 557296 h 1086954"/>
                  <a:gd name="connsiteX15" fmla="*/ 1961769 w 1977148"/>
                  <a:gd name="connsiteY15" fmla="*/ 561736 h 1086954"/>
                  <a:gd name="connsiteX16" fmla="*/ 1945079 w 1977148"/>
                  <a:gd name="connsiteY16" fmla="*/ 572989 h 1086954"/>
                  <a:gd name="connsiteX17" fmla="*/ 1936641 w 1977148"/>
                  <a:gd name="connsiteY17" fmla="*/ 574692 h 1086954"/>
                  <a:gd name="connsiteX18" fmla="*/ 1925036 w 1977148"/>
                  <a:gd name="connsiteY18" fmla="*/ 582179 h 1086954"/>
                  <a:gd name="connsiteX19" fmla="*/ 798176 w 1977148"/>
                  <a:gd name="connsiteY19" fmla="*/ 1064900 h 1086954"/>
                  <a:gd name="connsiteX20" fmla="*/ 549590 w 1977148"/>
                  <a:gd name="connsiteY20" fmla="*/ 1064900 h 1086954"/>
                  <a:gd name="connsiteX21" fmla="*/ 52433 w 1977148"/>
                  <a:gd name="connsiteY21" fmla="*/ 851929 h 1086954"/>
                  <a:gd name="connsiteX22" fmla="*/ 39463 w 1977148"/>
                  <a:gd name="connsiteY22" fmla="*/ 843563 h 1086954"/>
                  <a:gd name="connsiteX23" fmla="*/ 32069 w 1977148"/>
                  <a:gd name="connsiteY23" fmla="*/ 842070 h 1086954"/>
                  <a:gd name="connsiteX24" fmla="*/ 15379 w 1977148"/>
                  <a:gd name="connsiteY24" fmla="*/ 830817 h 1086954"/>
                  <a:gd name="connsiteX25" fmla="*/ 13660 w 1977148"/>
                  <a:gd name="connsiteY25" fmla="*/ 826668 h 1086954"/>
                  <a:gd name="connsiteX26" fmla="*/ 949 w 1977148"/>
                  <a:gd name="connsiteY26" fmla="*/ 798685 h 1086954"/>
                  <a:gd name="connsiteX27" fmla="*/ 1535 w 1977148"/>
                  <a:gd name="connsiteY27" fmla="*/ 797395 h 1086954"/>
                  <a:gd name="connsiteX28" fmla="*/ 0 w 1977148"/>
                  <a:gd name="connsiteY28" fmla="*/ 793689 h 1086954"/>
                  <a:gd name="connsiteX29" fmla="*/ 0 w 1977148"/>
                  <a:gd name="connsiteY29" fmla="*/ 565328 h 1086954"/>
                  <a:gd name="connsiteX30" fmla="*/ 2036 w 1977148"/>
                  <a:gd name="connsiteY30" fmla="*/ 560413 h 1086954"/>
                  <a:gd name="connsiteX31" fmla="*/ 949 w 1977148"/>
                  <a:gd name="connsiteY31" fmla="*/ 558020 h 1086954"/>
                  <a:gd name="connsiteX32" fmla="*/ 13820 w 1977148"/>
                  <a:gd name="connsiteY32" fmla="*/ 529685 h 1086954"/>
                  <a:gd name="connsiteX33" fmla="*/ 15108 w 1977148"/>
                  <a:gd name="connsiteY33" fmla="*/ 528855 h 1086954"/>
                  <a:gd name="connsiteX34" fmla="*/ 15379 w 1977148"/>
                  <a:gd name="connsiteY34" fmla="*/ 528200 h 1086954"/>
                  <a:gd name="connsiteX35" fmla="*/ 32069 w 1977148"/>
                  <a:gd name="connsiteY35" fmla="*/ 516947 h 1086954"/>
                  <a:gd name="connsiteX36" fmla="*/ 34247 w 1977148"/>
                  <a:gd name="connsiteY36" fmla="*/ 516508 h 1086954"/>
                  <a:gd name="connsiteX37" fmla="*/ 52433 w 1977148"/>
                  <a:gd name="connsiteY37" fmla="*/ 504776 h 1086954"/>
                  <a:gd name="connsiteX38" fmla="*/ 1179293 w 1977148"/>
                  <a:gd name="connsiteY38" fmla="*/ 22054 h 1086954"/>
                  <a:gd name="connsiteX39" fmla="*/ 1303586 w 1977148"/>
                  <a:gd name="connsiteY39" fmla="*/ 0 h 1086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77148" h="1086954">
                    <a:moveTo>
                      <a:pt x="1303586" y="0"/>
                    </a:moveTo>
                    <a:cubicBezTo>
                      <a:pt x="1348572" y="0"/>
                      <a:pt x="1393557" y="7352"/>
                      <a:pt x="1427880" y="22054"/>
                    </a:cubicBezTo>
                    <a:lnTo>
                      <a:pt x="1925036" y="235025"/>
                    </a:lnTo>
                    <a:lnTo>
                      <a:pt x="1944878" y="247826"/>
                    </a:lnTo>
                    <a:lnTo>
                      <a:pt x="1945079" y="247866"/>
                    </a:lnTo>
                    <a:lnTo>
                      <a:pt x="1948137" y="249928"/>
                    </a:lnTo>
                    <a:lnTo>
                      <a:pt x="1963649" y="259935"/>
                    </a:lnTo>
                    <a:cubicBezTo>
                      <a:pt x="1972229" y="268999"/>
                      <a:pt x="1976520" y="278634"/>
                      <a:pt x="1976520" y="288270"/>
                    </a:cubicBezTo>
                    <a:lnTo>
                      <a:pt x="1975120" y="291351"/>
                    </a:lnTo>
                    <a:lnTo>
                      <a:pt x="1977148" y="296247"/>
                    </a:lnTo>
                    <a:lnTo>
                      <a:pt x="1977148" y="524608"/>
                    </a:lnTo>
                    <a:lnTo>
                      <a:pt x="1975911" y="527595"/>
                    </a:lnTo>
                    <a:lnTo>
                      <a:pt x="1976520" y="528935"/>
                    </a:lnTo>
                    <a:cubicBezTo>
                      <a:pt x="1976520" y="538570"/>
                      <a:pt x="1972229" y="548205"/>
                      <a:pt x="1963649" y="557270"/>
                    </a:cubicBezTo>
                    <a:lnTo>
                      <a:pt x="1963608" y="557296"/>
                    </a:lnTo>
                    <a:lnTo>
                      <a:pt x="1961769" y="561736"/>
                    </a:lnTo>
                    <a:cubicBezTo>
                      <a:pt x="1957018" y="566487"/>
                      <a:pt x="1951361" y="570332"/>
                      <a:pt x="1945079" y="572989"/>
                    </a:cubicBezTo>
                    <a:lnTo>
                      <a:pt x="1936641" y="574692"/>
                    </a:lnTo>
                    <a:lnTo>
                      <a:pt x="1925036" y="582179"/>
                    </a:lnTo>
                    <a:lnTo>
                      <a:pt x="798176" y="1064900"/>
                    </a:lnTo>
                    <a:cubicBezTo>
                      <a:pt x="729531" y="1094306"/>
                      <a:pt x="618235" y="1094306"/>
                      <a:pt x="549590" y="1064900"/>
                    </a:cubicBezTo>
                    <a:lnTo>
                      <a:pt x="52433" y="851929"/>
                    </a:lnTo>
                    <a:lnTo>
                      <a:pt x="39463" y="843563"/>
                    </a:lnTo>
                    <a:lnTo>
                      <a:pt x="32069" y="842070"/>
                    </a:lnTo>
                    <a:cubicBezTo>
                      <a:pt x="25787" y="839413"/>
                      <a:pt x="20130" y="835568"/>
                      <a:pt x="15379" y="830817"/>
                    </a:cubicBezTo>
                    <a:lnTo>
                      <a:pt x="13660" y="826668"/>
                    </a:lnTo>
                    <a:lnTo>
                      <a:pt x="949" y="798685"/>
                    </a:lnTo>
                    <a:lnTo>
                      <a:pt x="1535" y="797395"/>
                    </a:lnTo>
                    <a:lnTo>
                      <a:pt x="0" y="793689"/>
                    </a:lnTo>
                    <a:lnTo>
                      <a:pt x="0" y="565328"/>
                    </a:lnTo>
                    <a:lnTo>
                      <a:pt x="2036" y="560413"/>
                    </a:lnTo>
                    <a:lnTo>
                      <a:pt x="949" y="558020"/>
                    </a:lnTo>
                    <a:cubicBezTo>
                      <a:pt x="949" y="548385"/>
                      <a:pt x="5239" y="538750"/>
                      <a:pt x="13820" y="529685"/>
                    </a:cubicBezTo>
                    <a:lnTo>
                      <a:pt x="15108" y="528855"/>
                    </a:lnTo>
                    <a:lnTo>
                      <a:pt x="15379" y="528200"/>
                    </a:lnTo>
                    <a:cubicBezTo>
                      <a:pt x="20130" y="523449"/>
                      <a:pt x="25787" y="519604"/>
                      <a:pt x="32069" y="516947"/>
                    </a:cubicBezTo>
                    <a:lnTo>
                      <a:pt x="34247" y="516508"/>
                    </a:lnTo>
                    <a:lnTo>
                      <a:pt x="52433" y="504776"/>
                    </a:lnTo>
                    <a:lnTo>
                      <a:pt x="1179293" y="22054"/>
                    </a:lnTo>
                    <a:cubicBezTo>
                      <a:pt x="1213616" y="7352"/>
                      <a:pt x="1258601" y="0"/>
                      <a:pt x="130358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D30EF0A-0BB3-C137-1D8F-F85DC80E89E7}"/>
                  </a:ext>
                </a:extLst>
              </p:cNvPr>
              <p:cNvSpPr/>
              <p:nvPr/>
            </p:nvSpPr>
            <p:spPr bwMode="auto">
              <a:xfrm>
                <a:off x="6840240" y="3737392"/>
                <a:ext cx="1983086" cy="949476"/>
              </a:xfrm>
              <a:custGeom>
                <a:avLst/>
                <a:gdLst>
                  <a:gd name="connsiteX0" fmla="*/ 1303585 w 1980115"/>
                  <a:gd name="connsiteY0" fmla="*/ 0 h 954094"/>
                  <a:gd name="connsiteX1" fmla="*/ 1427879 w 1980115"/>
                  <a:gd name="connsiteY1" fmla="*/ 22054 h 954094"/>
                  <a:gd name="connsiteX2" fmla="*/ 1925035 w 1980115"/>
                  <a:gd name="connsiteY2" fmla="*/ 235025 h 954094"/>
                  <a:gd name="connsiteX3" fmla="*/ 1963648 w 1980115"/>
                  <a:gd name="connsiteY3" fmla="*/ 259935 h 954094"/>
                  <a:gd name="connsiteX4" fmla="*/ 1966240 w 1980115"/>
                  <a:gd name="connsiteY4" fmla="*/ 265642 h 954094"/>
                  <a:gd name="connsiteX5" fmla="*/ 1968544 w 1980115"/>
                  <a:gd name="connsiteY5" fmla="*/ 266596 h 954094"/>
                  <a:gd name="connsiteX6" fmla="*/ 1980115 w 1980115"/>
                  <a:gd name="connsiteY6" fmla="*/ 294532 h 954094"/>
                  <a:gd name="connsiteX7" fmla="*/ 1980115 w 1980115"/>
                  <a:gd name="connsiteY7" fmla="*/ 389347 h 954094"/>
                  <a:gd name="connsiteX8" fmla="*/ 1968544 w 1980115"/>
                  <a:gd name="connsiteY8" fmla="*/ 417284 h 954094"/>
                  <a:gd name="connsiteX9" fmla="*/ 1966500 w 1980115"/>
                  <a:gd name="connsiteY9" fmla="*/ 418130 h 954094"/>
                  <a:gd name="connsiteX10" fmla="*/ 1963648 w 1980115"/>
                  <a:gd name="connsiteY10" fmla="*/ 424410 h 954094"/>
                  <a:gd name="connsiteX11" fmla="*/ 1925035 w 1980115"/>
                  <a:gd name="connsiteY11" fmla="*/ 449319 h 954094"/>
                  <a:gd name="connsiteX12" fmla="*/ 798175 w 1980115"/>
                  <a:gd name="connsiteY12" fmla="*/ 932040 h 954094"/>
                  <a:gd name="connsiteX13" fmla="*/ 549589 w 1980115"/>
                  <a:gd name="connsiteY13" fmla="*/ 932040 h 954094"/>
                  <a:gd name="connsiteX14" fmla="*/ 52432 w 1980115"/>
                  <a:gd name="connsiteY14" fmla="*/ 719070 h 954094"/>
                  <a:gd name="connsiteX15" fmla="*/ 13819 w 1980115"/>
                  <a:gd name="connsiteY15" fmla="*/ 694160 h 954094"/>
                  <a:gd name="connsiteX16" fmla="*/ 11755 w 1980115"/>
                  <a:gd name="connsiteY16" fmla="*/ 689617 h 954094"/>
                  <a:gd name="connsiteX17" fmla="*/ 11571 w 1980115"/>
                  <a:gd name="connsiteY17" fmla="*/ 689541 h 954094"/>
                  <a:gd name="connsiteX18" fmla="*/ 10027 w 1980115"/>
                  <a:gd name="connsiteY18" fmla="*/ 685813 h 954094"/>
                  <a:gd name="connsiteX19" fmla="*/ 948 w 1980115"/>
                  <a:gd name="connsiteY19" fmla="*/ 665825 h 954094"/>
                  <a:gd name="connsiteX20" fmla="*/ 1367 w 1980115"/>
                  <a:gd name="connsiteY20" fmla="*/ 664904 h 954094"/>
                  <a:gd name="connsiteX21" fmla="*/ 0 w 1980115"/>
                  <a:gd name="connsiteY21" fmla="*/ 661604 h 954094"/>
                  <a:gd name="connsiteX22" fmla="*/ 0 w 1980115"/>
                  <a:gd name="connsiteY22" fmla="*/ 566789 h 954094"/>
                  <a:gd name="connsiteX23" fmla="*/ 2352 w 1980115"/>
                  <a:gd name="connsiteY23" fmla="*/ 561111 h 954094"/>
                  <a:gd name="connsiteX24" fmla="*/ 948 w 1980115"/>
                  <a:gd name="connsiteY24" fmla="*/ 558021 h 954094"/>
                  <a:gd name="connsiteX25" fmla="*/ 52432 w 1980115"/>
                  <a:gd name="connsiteY25" fmla="*/ 504776 h 954094"/>
                  <a:gd name="connsiteX26" fmla="*/ 1179292 w 1980115"/>
                  <a:gd name="connsiteY26" fmla="*/ 22054 h 954094"/>
                  <a:gd name="connsiteX27" fmla="*/ 1303585 w 1980115"/>
                  <a:gd name="connsiteY27" fmla="*/ 0 h 954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980115" h="954094">
                    <a:moveTo>
                      <a:pt x="1303585" y="0"/>
                    </a:moveTo>
                    <a:cubicBezTo>
                      <a:pt x="1348571" y="0"/>
                      <a:pt x="1393556" y="7352"/>
                      <a:pt x="1427879" y="22054"/>
                    </a:cubicBezTo>
                    <a:lnTo>
                      <a:pt x="1925035" y="235025"/>
                    </a:lnTo>
                    <a:cubicBezTo>
                      <a:pt x="1942196" y="242376"/>
                      <a:pt x="1955067" y="250870"/>
                      <a:pt x="1963648" y="259935"/>
                    </a:cubicBezTo>
                    <a:lnTo>
                      <a:pt x="1966240" y="265642"/>
                    </a:lnTo>
                    <a:lnTo>
                      <a:pt x="1968544" y="266596"/>
                    </a:lnTo>
                    <a:cubicBezTo>
                      <a:pt x="1975693" y="273745"/>
                      <a:pt x="1980115" y="283622"/>
                      <a:pt x="1980115" y="294532"/>
                    </a:cubicBezTo>
                    <a:lnTo>
                      <a:pt x="1980115" y="389347"/>
                    </a:lnTo>
                    <a:cubicBezTo>
                      <a:pt x="1980115" y="400257"/>
                      <a:pt x="1975693" y="410134"/>
                      <a:pt x="1968544" y="417284"/>
                    </a:cubicBezTo>
                    <a:lnTo>
                      <a:pt x="1966500" y="418130"/>
                    </a:lnTo>
                    <a:lnTo>
                      <a:pt x="1963648" y="424410"/>
                    </a:lnTo>
                    <a:cubicBezTo>
                      <a:pt x="1955067" y="433474"/>
                      <a:pt x="1942196" y="441968"/>
                      <a:pt x="1925035" y="449319"/>
                    </a:cubicBezTo>
                    <a:lnTo>
                      <a:pt x="798175" y="932040"/>
                    </a:lnTo>
                    <a:cubicBezTo>
                      <a:pt x="729530" y="961446"/>
                      <a:pt x="618234" y="961446"/>
                      <a:pt x="549589" y="932040"/>
                    </a:cubicBezTo>
                    <a:lnTo>
                      <a:pt x="52432" y="719070"/>
                    </a:lnTo>
                    <a:cubicBezTo>
                      <a:pt x="35271" y="711718"/>
                      <a:pt x="22400" y="703225"/>
                      <a:pt x="13819" y="694160"/>
                    </a:cubicBezTo>
                    <a:lnTo>
                      <a:pt x="11755" y="689617"/>
                    </a:lnTo>
                    <a:lnTo>
                      <a:pt x="11571" y="689541"/>
                    </a:lnTo>
                    <a:lnTo>
                      <a:pt x="10027" y="685813"/>
                    </a:lnTo>
                    <a:lnTo>
                      <a:pt x="948" y="665825"/>
                    </a:lnTo>
                    <a:lnTo>
                      <a:pt x="1367" y="664904"/>
                    </a:lnTo>
                    <a:lnTo>
                      <a:pt x="0" y="661604"/>
                    </a:lnTo>
                    <a:lnTo>
                      <a:pt x="0" y="566789"/>
                    </a:lnTo>
                    <a:lnTo>
                      <a:pt x="2352" y="561111"/>
                    </a:lnTo>
                    <a:lnTo>
                      <a:pt x="948" y="558021"/>
                    </a:lnTo>
                    <a:cubicBezTo>
                      <a:pt x="948" y="538750"/>
                      <a:pt x="18109" y="519479"/>
                      <a:pt x="52432" y="504776"/>
                    </a:cubicBezTo>
                    <a:lnTo>
                      <a:pt x="1179292" y="22054"/>
                    </a:lnTo>
                    <a:cubicBezTo>
                      <a:pt x="1213615" y="7352"/>
                      <a:pt x="1258600" y="0"/>
                      <a:pt x="13035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FFE31F8-2F75-7876-3111-581E15550C88}"/>
                  </a:ext>
                </a:extLst>
              </p:cNvPr>
              <p:cNvSpPr/>
              <p:nvPr/>
            </p:nvSpPr>
            <p:spPr bwMode="auto">
              <a:xfrm>
                <a:off x="6884703" y="4030252"/>
                <a:ext cx="1892586" cy="553040"/>
              </a:xfrm>
              <a:custGeom>
                <a:avLst/>
                <a:gdLst>
                  <a:gd name="connsiteX0" fmla="*/ 1960401 w 1975815"/>
                  <a:gd name="connsiteY0" fmla="*/ 0 h 577363"/>
                  <a:gd name="connsiteX1" fmla="*/ 1963747 w 1975815"/>
                  <a:gd name="connsiteY1" fmla="*/ 2145 h 577363"/>
                  <a:gd name="connsiteX2" fmla="*/ 1966343 w 1975815"/>
                  <a:gd name="connsiteY2" fmla="*/ 7824 h 577363"/>
                  <a:gd name="connsiteX3" fmla="*/ 1968651 w 1975815"/>
                  <a:gd name="connsiteY3" fmla="*/ 8774 h 577363"/>
                  <a:gd name="connsiteX4" fmla="*/ 1975815 w 1975815"/>
                  <a:gd name="connsiteY4" fmla="*/ 25962 h 577363"/>
                  <a:gd name="connsiteX5" fmla="*/ 1968651 w 1975815"/>
                  <a:gd name="connsiteY5" fmla="*/ 43150 h 577363"/>
                  <a:gd name="connsiteX6" fmla="*/ 1966604 w 1975815"/>
                  <a:gd name="connsiteY6" fmla="*/ 43992 h 577363"/>
                  <a:gd name="connsiteX7" fmla="*/ 1963747 w 1975815"/>
                  <a:gd name="connsiteY7" fmla="*/ 50242 h 577363"/>
                  <a:gd name="connsiteX8" fmla="*/ 1925076 w 1975815"/>
                  <a:gd name="connsiteY8" fmla="*/ 75030 h 577363"/>
                  <a:gd name="connsiteX9" fmla="*/ 796526 w 1975815"/>
                  <a:gd name="connsiteY9" fmla="*/ 555415 h 577363"/>
                  <a:gd name="connsiteX10" fmla="*/ 547567 w 1975815"/>
                  <a:gd name="connsiteY10" fmla="*/ 555415 h 577363"/>
                  <a:gd name="connsiteX11" fmla="*/ 49664 w 1975815"/>
                  <a:gd name="connsiteY11" fmla="*/ 343476 h 577363"/>
                  <a:gd name="connsiteX12" fmla="*/ 10993 w 1975815"/>
                  <a:gd name="connsiteY12" fmla="*/ 318686 h 577363"/>
                  <a:gd name="connsiteX13" fmla="*/ 8926 w 1975815"/>
                  <a:gd name="connsiteY13" fmla="*/ 314165 h 577363"/>
                  <a:gd name="connsiteX14" fmla="*/ 8742 w 1975815"/>
                  <a:gd name="connsiteY14" fmla="*/ 314090 h 577363"/>
                  <a:gd name="connsiteX15" fmla="*/ 7195 w 1975815"/>
                  <a:gd name="connsiteY15" fmla="*/ 310380 h 577363"/>
                  <a:gd name="connsiteX16" fmla="*/ 0 w 1975815"/>
                  <a:gd name="connsiteY16" fmla="*/ 294638 h 577363"/>
                  <a:gd name="connsiteX17" fmla="*/ 10993 w 1975815"/>
                  <a:gd name="connsiteY17" fmla="*/ 270590 h 577363"/>
                  <a:gd name="connsiteX18" fmla="*/ 14340 w 1975815"/>
                  <a:gd name="connsiteY18" fmla="*/ 268445 h 577363"/>
                  <a:gd name="connsiteX19" fmla="*/ 49664 w 1975815"/>
                  <a:gd name="connsiteY19" fmla="*/ 291089 h 577363"/>
                  <a:gd name="connsiteX20" fmla="*/ 547567 w 1975815"/>
                  <a:gd name="connsiteY20" fmla="*/ 503028 h 577363"/>
                  <a:gd name="connsiteX21" fmla="*/ 796526 w 1975815"/>
                  <a:gd name="connsiteY21" fmla="*/ 503028 h 577363"/>
                  <a:gd name="connsiteX22" fmla="*/ 1925076 w 1975815"/>
                  <a:gd name="connsiteY22" fmla="*/ 22643 h 577363"/>
                  <a:gd name="connsiteX23" fmla="*/ 1960401 w 1975815"/>
                  <a:gd name="connsiteY23" fmla="*/ 0 h 57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75815" h="577363">
                    <a:moveTo>
                      <a:pt x="1960401" y="0"/>
                    </a:moveTo>
                    <a:lnTo>
                      <a:pt x="1963747" y="2145"/>
                    </a:lnTo>
                    <a:lnTo>
                      <a:pt x="1966343" y="7824"/>
                    </a:lnTo>
                    <a:lnTo>
                      <a:pt x="1968651" y="8774"/>
                    </a:lnTo>
                    <a:lnTo>
                      <a:pt x="1975815" y="25962"/>
                    </a:lnTo>
                    <a:lnTo>
                      <a:pt x="1968651" y="43150"/>
                    </a:lnTo>
                    <a:lnTo>
                      <a:pt x="1966604" y="43992"/>
                    </a:lnTo>
                    <a:lnTo>
                      <a:pt x="1963747" y="50242"/>
                    </a:lnTo>
                    <a:cubicBezTo>
                      <a:pt x="1955153" y="59262"/>
                      <a:pt x="1942263" y="67715"/>
                      <a:pt x="1925076" y="75030"/>
                    </a:cubicBezTo>
                    <a:lnTo>
                      <a:pt x="796526" y="555415"/>
                    </a:lnTo>
                    <a:cubicBezTo>
                      <a:pt x="727778" y="584679"/>
                      <a:pt x="616315" y="584679"/>
                      <a:pt x="547567" y="555415"/>
                    </a:cubicBezTo>
                    <a:lnTo>
                      <a:pt x="49664" y="343476"/>
                    </a:lnTo>
                    <a:cubicBezTo>
                      <a:pt x="32477" y="336159"/>
                      <a:pt x="19587" y="327707"/>
                      <a:pt x="10993" y="318686"/>
                    </a:cubicBezTo>
                    <a:lnTo>
                      <a:pt x="8926" y="314165"/>
                    </a:lnTo>
                    <a:lnTo>
                      <a:pt x="8742" y="314090"/>
                    </a:lnTo>
                    <a:lnTo>
                      <a:pt x="7195" y="310380"/>
                    </a:lnTo>
                    <a:lnTo>
                      <a:pt x="0" y="294638"/>
                    </a:lnTo>
                    <a:lnTo>
                      <a:pt x="10993" y="270590"/>
                    </a:lnTo>
                    <a:lnTo>
                      <a:pt x="14340" y="268445"/>
                    </a:lnTo>
                    <a:lnTo>
                      <a:pt x="49664" y="291089"/>
                    </a:lnTo>
                    <a:lnTo>
                      <a:pt x="547567" y="503028"/>
                    </a:lnTo>
                    <a:cubicBezTo>
                      <a:pt x="616315" y="532292"/>
                      <a:pt x="727778" y="532292"/>
                      <a:pt x="796526" y="503028"/>
                    </a:cubicBezTo>
                    <a:lnTo>
                      <a:pt x="1925076" y="22643"/>
                    </a:lnTo>
                    <a:lnTo>
                      <a:pt x="1960401" y="0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0DA61E2-A92E-395C-A4C4-4877BA1A849E}"/>
                </a:ext>
              </a:extLst>
            </p:cNvPr>
            <p:cNvSpPr/>
            <p:nvPr/>
          </p:nvSpPr>
          <p:spPr bwMode="auto">
            <a:xfrm>
              <a:off x="6417149" y="292591"/>
              <a:ext cx="2058893" cy="1401164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222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11176B9-8D41-C7DD-29F1-2A72EAED450E}"/>
              </a:ext>
            </a:extLst>
          </p:cNvPr>
          <p:cNvGrpSpPr/>
          <p:nvPr/>
        </p:nvGrpSpPr>
        <p:grpSpPr>
          <a:xfrm>
            <a:off x="2304288" y="6566358"/>
            <a:ext cx="2249424" cy="3007884"/>
            <a:chOff x="-3303830" y="2356454"/>
            <a:chExt cx="1945902" cy="2602020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FA3675B4-949B-5A97-53B7-0400E7791F14}"/>
                </a:ext>
              </a:extLst>
            </p:cNvPr>
            <p:cNvSpPr/>
            <p:nvPr/>
          </p:nvSpPr>
          <p:spPr bwMode="auto">
            <a:xfrm>
              <a:off x="-3202308" y="2356454"/>
              <a:ext cx="1430606" cy="143569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4B5C1F6-8E74-AF64-29A3-775D7171411B}"/>
                </a:ext>
              </a:extLst>
            </p:cNvPr>
            <p:cNvSpPr/>
            <p:nvPr/>
          </p:nvSpPr>
          <p:spPr bwMode="auto">
            <a:xfrm>
              <a:off x="-3303830" y="2843238"/>
              <a:ext cx="1637333" cy="1178207"/>
            </a:xfrm>
            <a:custGeom>
              <a:avLst/>
              <a:gdLst>
                <a:gd name="connsiteX0" fmla="*/ 817969 w 1637333"/>
                <a:gd name="connsiteY0" fmla="*/ 0 h 834407"/>
                <a:gd name="connsiteX1" fmla="*/ 1301129 w 1637333"/>
                <a:gd name="connsiteY1" fmla="*/ 147751 h 834407"/>
                <a:gd name="connsiteX2" fmla="*/ 1322715 w 1637333"/>
                <a:gd name="connsiteY2" fmla="*/ 170624 h 834407"/>
                <a:gd name="connsiteX3" fmla="*/ 1337098 w 1637333"/>
                <a:gd name="connsiteY3" fmla="*/ 171011 h 834407"/>
                <a:gd name="connsiteX4" fmla="*/ 1625715 w 1637333"/>
                <a:gd name="connsiteY4" fmla="*/ 419819 h 834407"/>
                <a:gd name="connsiteX5" fmla="*/ 1386352 w 1637333"/>
                <a:gd name="connsiteY5" fmla="*/ 834407 h 834407"/>
                <a:gd name="connsiteX6" fmla="*/ 1386352 w 1637333"/>
                <a:gd name="connsiteY6" fmla="*/ 834407 h 834407"/>
                <a:gd name="connsiteX7" fmla="*/ 1373586 w 1637333"/>
                <a:gd name="connsiteY7" fmla="*/ 665385 h 834407"/>
                <a:gd name="connsiteX8" fmla="*/ 1348403 w 1637333"/>
                <a:gd name="connsiteY8" fmla="*/ 700723 h 834407"/>
                <a:gd name="connsiteX9" fmla="*/ 1180551 w 1637333"/>
                <a:gd name="connsiteY9" fmla="*/ 805550 h 834407"/>
                <a:gd name="connsiteX10" fmla="*/ 1180551 w 1637333"/>
                <a:gd name="connsiteY10" fmla="*/ 805550 h 834407"/>
                <a:gd name="connsiteX11" fmla="*/ 1172800 w 1637333"/>
                <a:gd name="connsiteY11" fmla="*/ 702919 h 834407"/>
                <a:gd name="connsiteX12" fmla="*/ 1158065 w 1637333"/>
                <a:gd name="connsiteY12" fmla="*/ 716896 h 834407"/>
                <a:gd name="connsiteX13" fmla="*/ 1037677 w 1637333"/>
                <a:gd name="connsiteY13" fmla="*/ 776695 h 834407"/>
                <a:gd name="connsiteX14" fmla="*/ 1037677 w 1637333"/>
                <a:gd name="connsiteY14" fmla="*/ 776694 h 834407"/>
                <a:gd name="connsiteX15" fmla="*/ 1027876 w 1637333"/>
                <a:gd name="connsiteY15" fmla="*/ 646921 h 834407"/>
                <a:gd name="connsiteX16" fmla="*/ 935398 w 1637333"/>
                <a:gd name="connsiteY16" fmla="*/ 663432 h 834407"/>
                <a:gd name="connsiteX17" fmla="*/ 817969 w 1637333"/>
                <a:gd name="connsiteY17" fmla="*/ 670240 h 834407"/>
                <a:gd name="connsiteX18" fmla="*/ 700541 w 1637333"/>
                <a:gd name="connsiteY18" fmla="*/ 663432 h 834407"/>
                <a:gd name="connsiteX19" fmla="*/ 609439 w 1637333"/>
                <a:gd name="connsiteY19" fmla="*/ 647167 h 834407"/>
                <a:gd name="connsiteX20" fmla="*/ 599656 w 1637333"/>
                <a:gd name="connsiteY20" fmla="*/ 776694 h 834407"/>
                <a:gd name="connsiteX21" fmla="*/ 599656 w 1637333"/>
                <a:gd name="connsiteY21" fmla="*/ 776695 h 834407"/>
                <a:gd name="connsiteX22" fmla="*/ 479268 w 1637333"/>
                <a:gd name="connsiteY22" fmla="*/ 716896 h 834407"/>
                <a:gd name="connsiteX23" fmla="*/ 464534 w 1637333"/>
                <a:gd name="connsiteY23" fmla="*/ 702919 h 834407"/>
                <a:gd name="connsiteX24" fmla="*/ 456783 w 1637333"/>
                <a:gd name="connsiteY24" fmla="*/ 805550 h 834407"/>
                <a:gd name="connsiteX25" fmla="*/ 456782 w 1637333"/>
                <a:gd name="connsiteY25" fmla="*/ 805550 h 834407"/>
                <a:gd name="connsiteX26" fmla="*/ 288930 w 1637333"/>
                <a:gd name="connsiteY26" fmla="*/ 700723 h 834407"/>
                <a:gd name="connsiteX27" fmla="*/ 263747 w 1637333"/>
                <a:gd name="connsiteY27" fmla="*/ 665385 h 834407"/>
                <a:gd name="connsiteX28" fmla="*/ 250981 w 1637333"/>
                <a:gd name="connsiteY28" fmla="*/ 834407 h 834407"/>
                <a:gd name="connsiteX29" fmla="*/ 250981 w 1637333"/>
                <a:gd name="connsiteY29" fmla="*/ 834407 h 834407"/>
                <a:gd name="connsiteX30" fmla="*/ 11618 w 1637333"/>
                <a:gd name="connsiteY30" fmla="*/ 419819 h 834407"/>
                <a:gd name="connsiteX31" fmla="*/ 300236 w 1637333"/>
                <a:gd name="connsiteY31" fmla="*/ 171011 h 834407"/>
                <a:gd name="connsiteX32" fmla="*/ 313187 w 1637333"/>
                <a:gd name="connsiteY32" fmla="*/ 170663 h 834407"/>
                <a:gd name="connsiteX33" fmla="*/ 334809 w 1637333"/>
                <a:gd name="connsiteY33" fmla="*/ 147751 h 834407"/>
                <a:gd name="connsiteX34" fmla="*/ 817969 w 1637333"/>
                <a:gd name="connsiteY34" fmla="*/ 0 h 83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7333" h="834407">
                  <a:moveTo>
                    <a:pt x="817969" y="0"/>
                  </a:moveTo>
                  <a:cubicBezTo>
                    <a:pt x="1019094" y="0"/>
                    <a:pt x="1196419" y="58609"/>
                    <a:pt x="1301129" y="147751"/>
                  </a:cubicBezTo>
                  <a:lnTo>
                    <a:pt x="1322715" y="170624"/>
                  </a:lnTo>
                  <a:lnTo>
                    <a:pt x="1337098" y="171011"/>
                  </a:lnTo>
                  <a:cubicBezTo>
                    <a:pt x="1471180" y="186336"/>
                    <a:pt x="1588669" y="281560"/>
                    <a:pt x="1625715" y="419819"/>
                  </a:cubicBezTo>
                  <a:cubicBezTo>
                    <a:pt x="1674102" y="600403"/>
                    <a:pt x="1566936" y="786020"/>
                    <a:pt x="1386352" y="834407"/>
                  </a:cubicBezTo>
                  <a:lnTo>
                    <a:pt x="1386352" y="834407"/>
                  </a:lnTo>
                  <a:lnTo>
                    <a:pt x="1373586" y="665385"/>
                  </a:lnTo>
                  <a:lnTo>
                    <a:pt x="1348403" y="700723"/>
                  </a:lnTo>
                  <a:cubicBezTo>
                    <a:pt x="1305665" y="749962"/>
                    <a:pt x="1248270" y="787405"/>
                    <a:pt x="1180551" y="805550"/>
                  </a:cubicBezTo>
                  <a:lnTo>
                    <a:pt x="1180551" y="805550"/>
                  </a:lnTo>
                  <a:lnTo>
                    <a:pt x="1172800" y="702919"/>
                  </a:lnTo>
                  <a:lnTo>
                    <a:pt x="1158065" y="716896"/>
                  </a:lnTo>
                  <a:cubicBezTo>
                    <a:pt x="1123380" y="743925"/>
                    <a:pt x="1082824" y="764598"/>
                    <a:pt x="1037677" y="776695"/>
                  </a:cubicBezTo>
                  <a:lnTo>
                    <a:pt x="1037677" y="776694"/>
                  </a:lnTo>
                  <a:lnTo>
                    <a:pt x="1027876" y="646921"/>
                  </a:lnTo>
                  <a:lnTo>
                    <a:pt x="935398" y="663432"/>
                  </a:lnTo>
                  <a:cubicBezTo>
                    <a:pt x="897467" y="667896"/>
                    <a:pt x="858194" y="670240"/>
                    <a:pt x="817969" y="670240"/>
                  </a:cubicBezTo>
                  <a:cubicBezTo>
                    <a:pt x="777744" y="670240"/>
                    <a:pt x="738471" y="667896"/>
                    <a:pt x="700541" y="663432"/>
                  </a:cubicBezTo>
                  <a:lnTo>
                    <a:pt x="609439" y="647167"/>
                  </a:lnTo>
                  <a:lnTo>
                    <a:pt x="599656" y="776694"/>
                  </a:lnTo>
                  <a:lnTo>
                    <a:pt x="599656" y="776695"/>
                  </a:lnTo>
                  <a:cubicBezTo>
                    <a:pt x="554510" y="764598"/>
                    <a:pt x="513953" y="743925"/>
                    <a:pt x="479268" y="716896"/>
                  </a:cubicBezTo>
                  <a:lnTo>
                    <a:pt x="464534" y="702919"/>
                  </a:lnTo>
                  <a:lnTo>
                    <a:pt x="456783" y="805550"/>
                  </a:lnTo>
                  <a:lnTo>
                    <a:pt x="456782" y="805550"/>
                  </a:lnTo>
                  <a:cubicBezTo>
                    <a:pt x="389063" y="787405"/>
                    <a:pt x="331669" y="749962"/>
                    <a:pt x="288930" y="700723"/>
                  </a:cubicBezTo>
                  <a:lnTo>
                    <a:pt x="263747" y="665385"/>
                  </a:lnTo>
                  <a:lnTo>
                    <a:pt x="250981" y="834407"/>
                  </a:lnTo>
                  <a:lnTo>
                    <a:pt x="250981" y="834407"/>
                  </a:lnTo>
                  <a:cubicBezTo>
                    <a:pt x="70397" y="786020"/>
                    <a:pt x="-36769" y="600403"/>
                    <a:pt x="11618" y="419819"/>
                  </a:cubicBezTo>
                  <a:cubicBezTo>
                    <a:pt x="48664" y="281560"/>
                    <a:pt x="166153" y="186336"/>
                    <a:pt x="300236" y="171011"/>
                  </a:cubicBezTo>
                  <a:lnTo>
                    <a:pt x="313187" y="170663"/>
                  </a:lnTo>
                  <a:lnTo>
                    <a:pt x="334809" y="147751"/>
                  </a:lnTo>
                  <a:cubicBezTo>
                    <a:pt x="439520" y="58609"/>
                    <a:pt x="616844" y="0"/>
                    <a:pt x="817969" y="0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B2FC43C5-0EA5-709F-6F68-6458BA4B5CB8}"/>
                </a:ext>
              </a:extLst>
            </p:cNvPr>
            <p:cNvSpPr/>
            <p:nvPr/>
          </p:nvSpPr>
          <p:spPr bwMode="auto">
            <a:xfrm rot="900000" flipH="1">
              <a:off x="-2033714" y="3132427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546262CB-54F6-63C2-8823-82527EACC6D2}"/>
                </a:ext>
              </a:extLst>
            </p:cNvPr>
            <p:cNvSpPr/>
            <p:nvPr/>
          </p:nvSpPr>
          <p:spPr bwMode="auto">
            <a:xfrm rot="20700000">
              <a:off x="-3297466" y="3132426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EC3BF3F7-518B-6D66-AFA4-61A5DC630C5A}"/>
                </a:ext>
              </a:extLst>
            </p:cNvPr>
            <p:cNvSpPr/>
            <p:nvPr/>
          </p:nvSpPr>
          <p:spPr bwMode="auto">
            <a:xfrm rot="900000" flipH="1">
              <a:off x="-1964193" y="3230146"/>
              <a:ext cx="218128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A0913E0-13F3-1D33-5E52-D697DF7E2F59}"/>
                </a:ext>
              </a:extLst>
            </p:cNvPr>
            <p:cNvSpPr/>
            <p:nvPr/>
          </p:nvSpPr>
          <p:spPr bwMode="auto">
            <a:xfrm rot="20700000">
              <a:off x="-3227946" y="3230145"/>
              <a:ext cx="218129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69C5E99-AC78-BF85-9F67-9ED9B99B0066}"/>
                </a:ext>
              </a:extLst>
            </p:cNvPr>
            <p:cNvSpPr/>
            <p:nvPr/>
          </p:nvSpPr>
          <p:spPr bwMode="auto">
            <a:xfrm>
              <a:off x="-2788238" y="3794499"/>
              <a:ext cx="603838" cy="429862"/>
            </a:xfrm>
            <a:custGeom>
              <a:avLst/>
              <a:gdLst>
                <a:gd name="connsiteX0" fmla="*/ 213617 w 603838"/>
                <a:gd name="connsiteY0" fmla="*/ 0 h 429862"/>
                <a:gd name="connsiteX1" fmla="*/ 388849 w 603838"/>
                <a:gd name="connsiteY1" fmla="*/ 0 h 429862"/>
                <a:gd name="connsiteX2" fmla="*/ 417024 w 603838"/>
                <a:gd name="connsiteY2" fmla="*/ 245072 h 429862"/>
                <a:gd name="connsiteX3" fmla="*/ 419440 w 603838"/>
                <a:gd name="connsiteY3" fmla="*/ 245228 h 429862"/>
                <a:gd name="connsiteX4" fmla="*/ 603838 w 603838"/>
                <a:gd name="connsiteY4" fmla="*/ 333769 h 429862"/>
                <a:gd name="connsiteX5" fmla="*/ 301919 w 603838"/>
                <a:gd name="connsiteY5" fmla="*/ 429862 h 429862"/>
                <a:gd name="connsiteX6" fmla="*/ 0 w 603838"/>
                <a:gd name="connsiteY6" fmla="*/ 333769 h 429862"/>
                <a:gd name="connsiteX7" fmla="*/ 184399 w 603838"/>
                <a:gd name="connsiteY7" fmla="*/ 245228 h 429862"/>
                <a:gd name="connsiteX8" fmla="*/ 185432 w 603838"/>
                <a:gd name="connsiteY8" fmla="*/ 245161 h 42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3838" h="429862">
                  <a:moveTo>
                    <a:pt x="213617" y="0"/>
                  </a:moveTo>
                  <a:lnTo>
                    <a:pt x="388849" y="0"/>
                  </a:lnTo>
                  <a:lnTo>
                    <a:pt x="417024" y="245072"/>
                  </a:lnTo>
                  <a:lnTo>
                    <a:pt x="419440" y="245228"/>
                  </a:lnTo>
                  <a:cubicBezTo>
                    <a:pt x="527803" y="259815"/>
                    <a:pt x="603838" y="293966"/>
                    <a:pt x="603838" y="333769"/>
                  </a:cubicBezTo>
                  <a:cubicBezTo>
                    <a:pt x="603838" y="386840"/>
                    <a:pt x="468664" y="429862"/>
                    <a:pt x="301919" y="429862"/>
                  </a:cubicBezTo>
                  <a:cubicBezTo>
                    <a:pt x="135174" y="429862"/>
                    <a:pt x="0" y="386840"/>
                    <a:pt x="0" y="333769"/>
                  </a:cubicBezTo>
                  <a:cubicBezTo>
                    <a:pt x="0" y="293966"/>
                    <a:pt x="76035" y="259815"/>
                    <a:pt x="184399" y="245228"/>
                  </a:cubicBezTo>
                  <a:lnTo>
                    <a:pt x="185432" y="245161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D513104-13E7-4E4F-002A-1FE7335D6C4D}"/>
                </a:ext>
              </a:extLst>
            </p:cNvPr>
            <p:cNvSpPr/>
            <p:nvPr/>
          </p:nvSpPr>
          <p:spPr bwMode="auto">
            <a:xfrm>
              <a:off x="-3103470" y="4058517"/>
              <a:ext cx="1249270" cy="899957"/>
            </a:xfrm>
            <a:custGeom>
              <a:avLst/>
              <a:gdLst>
                <a:gd name="connsiteX0" fmla="*/ 860098 w 1249270"/>
                <a:gd name="connsiteY0" fmla="*/ 0 h 899957"/>
                <a:gd name="connsiteX1" fmla="*/ 887401 w 1249270"/>
                <a:gd name="connsiteY1" fmla="*/ 2753 h 899957"/>
                <a:gd name="connsiteX2" fmla="*/ 1249270 w 1249270"/>
                <a:gd name="connsiteY2" fmla="*/ 446751 h 899957"/>
                <a:gd name="connsiteX3" fmla="*/ 1249270 w 1249270"/>
                <a:gd name="connsiteY3" fmla="*/ 899957 h 899957"/>
                <a:gd name="connsiteX4" fmla="*/ 0 w 1249270"/>
                <a:gd name="connsiteY4" fmla="*/ 899957 h 899957"/>
                <a:gd name="connsiteX5" fmla="*/ 0 w 1249270"/>
                <a:gd name="connsiteY5" fmla="*/ 446751 h 899957"/>
                <a:gd name="connsiteX6" fmla="*/ 361869 w 1249270"/>
                <a:gd name="connsiteY6" fmla="*/ 2753 h 899957"/>
                <a:gd name="connsiteX7" fmla="*/ 374961 w 1249270"/>
                <a:gd name="connsiteY7" fmla="*/ 1433 h 899957"/>
                <a:gd name="connsiteX8" fmla="*/ 388691 w 1249270"/>
                <a:gd name="connsiteY8" fmla="*/ 24851 h 899957"/>
                <a:gd name="connsiteX9" fmla="*/ 617151 w 1249270"/>
                <a:gd name="connsiteY9" fmla="*/ 105029 h 899957"/>
                <a:gd name="connsiteX10" fmla="*/ 860059 w 1249270"/>
                <a:gd name="connsiteY10" fmla="*/ 209 h 8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9270" h="899957">
                  <a:moveTo>
                    <a:pt x="860098" y="0"/>
                  </a:moveTo>
                  <a:lnTo>
                    <a:pt x="887401" y="2753"/>
                  </a:lnTo>
                  <a:cubicBezTo>
                    <a:pt x="1093919" y="45012"/>
                    <a:pt x="1249270" y="227740"/>
                    <a:pt x="1249270" y="446751"/>
                  </a:cubicBezTo>
                  <a:lnTo>
                    <a:pt x="1249270" y="899957"/>
                  </a:lnTo>
                  <a:lnTo>
                    <a:pt x="0" y="899957"/>
                  </a:lnTo>
                  <a:lnTo>
                    <a:pt x="0" y="446751"/>
                  </a:lnTo>
                  <a:cubicBezTo>
                    <a:pt x="0" y="227740"/>
                    <a:pt x="155351" y="45012"/>
                    <a:pt x="361869" y="2753"/>
                  </a:cubicBezTo>
                  <a:lnTo>
                    <a:pt x="374961" y="1433"/>
                  </a:lnTo>
                  <a:lnTo>
                    <a:pt x="388691" y="24851"/>
                  </a:lnTo>
                  <a:cubicBezTo>
                    <a:pt x="426331" y="71968"/>
                    <a:pt x="514449" y="105029"/>
                    <a:pt x="617151" y="105029"/>
                  </a:cubicBezTo>
                  <a:cubicBezTo>
                    <a:pt x="736970" y="105029"/>
                    <a:pt x="836939" y="60030"/>
                    <a:pt x="860059" y="209"/>
                  </a:cubicBezTo>
                  <a:close/>
                </a:path>
              </a:pathLst>
            </a:cu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AE49FEB-313F-42A1-4AA4-6DB50CD51227}"/>
                </a:ext>
              </a:extLst>
            </p:cNvPr>
            <p:cNvSpPr/>
            <p:nvPr/>
          </p:nvSpPr>
          <p:spPr bwMode="auto">
            <a:xfrm>
              <a:off x="-3117075" y="2510645"/>
              <a:ext cx="1260140" cy="139054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23D4B52-17A7-60A9-B882-2A23264BBFDD}"/>
                </a:ext>
              </a:extLst>
            </p:cNvPr>
            <p:cNvSpPr/>
            <p:nvPr/>
          </p:nvSpPr>
          <p:spPr bwMode="auto">
            <a:xfrm>
              <a:off x="-2546083" y="3527599"/>
              <a:ext cx="124146" cy="45719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二等辺三角形 46">
              <a:extLst>
                <a:ext uri="{FF2B5EF4-FFF2-40B4-BE49-F238E27FC236}">
                  <a16:creationId xmlns:a16="http://schemas.microsoft.com/office/drawing/2014/main" id="{61E3765B-9513-ED1B-5C5B-0F1F926E5170}"/>
                </a:ext>
              </a:extLst>
            </p:cNvPr>
            <p:cNvSpPr/>
            <p:nvPr/>
          </p:nvSpPr>
          <p:spPr bwMode="auto">
            <a:xfrm>
              <a:off x="-2631002" y="3653793"/>
              <a:ext cx="304310" cy="138704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3568E19-0004-DC7A-A34A-838926411B96}"/>
                </a:ext>
              </a:extLst>
            </p:cNvPr>
            <p:cNvCxnSpPr/>
            <p:nvPr/>
          </p:nvCxnSpPr>
          <p:spPr bwMode="auto">
            <a:xfrm>
              <a:off x="-2939780" y="4509093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0F505BF0-4EC8-2211-A9D3-A63439C7C1ED}"/>
                </a:ext>
              </a:extLst>
            </p:cNvPr>
            <p:cNvSpPr/>
            <p:nvPr/>
          </p:nvSpPr>
          <p:spPr bwMode="auto">
            <a:xfrm>
              <a:off x="-2977498" y="2978950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5AD9E22A-DCCF-56E8-941E-6DFF224663BD}"/>
                </a:ext>
              </a:extLst>
            </p:cNvPr>
            <p:cNvSpPr/>
            <p:nvPr/>
          </p:nvSpPr>
          <p:spPr bwMode="auto">
            <a:xfrm flipH="1">
              <a:off x="-2267015" y="2978949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C85F9C2-9BD7-D12C-EFE8-CEBCABB47BEE}"/>
                </a:ext>
              </a:extLst>
            </p:cNvPr>
            <p:cNvSpPr/>
            <p:nvPr/>
          </p:nvSpPr>
          <p:spPr bwMode="auto">
            <a:xfrm>
              <a:off x="-2933882" y="3162605"/>
              <a:ext cx="225397" cy="199544"/>
            </a:xfrm>
            <a:custGeom>
              <a:avLst/>
              <a:gdLst>
                <a:gd name="connsiteX0" fmla="*/ 143627 w 225397"/>
                <a:gd name="connsiteY0" fmla="*/ 0 h 199544"/>
                <a:gd name="connsiteX1" fmla="*/ 225397 w 225397"/>
                <a:gd name="connsiteY1" fmla="*/ 99772 h 199544"/>
                <a:gd name="connsiteX2" fmla="*/ 143627 w 225397"/>
                <a:gd name="connsiteY2" fmla="*/ 199544 h 199544"/>
                <a:gd name="connsiteX3" fmla="*/ 61857 w 225397"/>
                <a:gd name="connsiteY3" fmla="*/ 99772 h 199544"/>
                <a:gd name="connsiteX4" fmla="*/ 64829 w 225397"/>
                <a:gd name="connsiteY4" fmla="*/ 81814 h 199544"/>
                <a:gd name="connsiteX5" fmla="*/ 0 w 225397"/>
                <a:gd name="connsiteY5" fmla="*/ 13533 h 199544"/>
                <a:gd name="connsiteX6" fmla="*/ 83401 w 225397"/>
                <a:gd name="connsiteY6" fmla="*/ 33578 h 199544"/>
                <a:gd name="connsiteX7" fmla="*/ 85807 w 225397"/>
                <a:gd name="connsiteY7" fmla="*/ 29223 h 199544"/>
                <a:gd name="connsiteX8" fmla="*/ 143627 w 225397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97" h="199544">
                  <a:moveTo>
                    <a:pt x="143627" y="0"/>
                  </a:moveTo>
                  <a:cubicBezTo>
                    <a:pt x="188787" y="0"/>
                    <a:pt x="225397" y="44669"/>
                    <a:pt x="225397" y="99772"/>
                  </a:cubicBezTo>
                  <a:cubicBezTo>
                    <a:pt x="225397" y="154875"/>
                    <a:pt x="188787" y="199544"/>
                    <a:pt x="143627" y="199544"/>
                  </a:cubicBezTo>
                  <a:cubicBezTo>
                    <a:pt x="98467" y="199544"/>
                    <a:pt x="61857" y="154875"/>
                    <a:pt x="61857" y="99772"/>
                  </a:cubicBezTo>
                  <a:lnTo>
                    <a:pt x="64829" y="81814"/>
                  </a:lnTo>
                  <a:lnTo>
                    <a:pt x="0" y="13533"/>
                  </a:lnTo>
                  <a:lnTo>
                    <a:pt x="83401" y="33578"/>
                  </a:lnTo>
                  <a:lnTo>
                    <a:pt x="85807" y="29223"/>
                  </a:lnTo>
                  <a:cubicBezTo>
                    <a:pt x="100605" y="11167"/>
                    <a:pt x="121047" y="0"/>
                    <a:pt x="1436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840A536-AE6F-EFF5-5C0B-DC2E841EB6C5}"/>
                </a:ext>
              </a:extLst>
            </p:cNvPr>
            <p:cNvSpPr/>
            <p:nvPr/>
          </p:nvSpPr>
          <p:spPr bwMode="auto">
            <a:xfrm>
              <a:off x="-2229088" y="3162605"/>
              <a:ext cx="218375" cy="199544"/>
            </a:xfrm>
            <a:custGeom>
              <a:avLst/>
              <a:gdLst>
                <a:gd name="connsiteX0" fmla="*/ 81770 w 218375"/>
                <a:gd name="connsiteY0" fmla="*/ 0 h 199544"/>
                <a:gd name="connsiteX1" fmla="*/ 139590 w 218375"/>
                <a:gd name="connsiteY1" fmla="*/ 29223 h 199544"/>
                <a:gd name="connsiteX2" fmla="*/ 141174 w 218375"/>
                <a:gd name="connsiteY2" fmla="*/ 32088 h 199544"/>
                <a:gd name="connsiteX3" fmla="*/ 218375 w 218375"/>
                <a:gd name="connsiteY3" fmla="*/ 13533 h 199544"/>
                <a:gd name="connsiteX4" fmla="*/ 159527 w 218375"/>
                <a:gd name="connsiteY4" fmla="*/ 75515 h 199544"/>
                <a:gd name="connsiteX5" fmla="*/ 163540 w 218375"/>
                <a:gd name="connsiteY5" fmla="*/ 99772 h 199544"/>
                <a:gd name="connsiteX6" fmla="*/ 81770 w 218375"/>
                <a:gd name="connsiteY6" fmla="*/ 199544 h 199544"/>
                <a:gd name="connsiteX7" fmla="*/ 0 w 218375"/>
                <a:gd name="connsiteY7" fmla="*/ 99772 h 199544"/>
                <a:gd name="connsiteX8" fmla="*/ 81770 w 218375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75" h="199544">
                  <a:moveTo>
                    <a:pt x="81770" y="0"/>
                  </a:moveTo>
                  <a:cubicBezTo>
                    <a:pt x="104350" y="0"/>
                    <a:pt x="124793" y="11167"/>
                    <a:pt x="139590" y="29223"/>
                  </a:cubicBezTo>
                  <a:lnTo>
                    <a:pt x="141174" y="32088"/>
                  </a:lnTo>
                  <a:lnTo>
                    <a:pt x="218375" y="13533"/>
                  </a:lnTo>
                  <a:lnTo>
                    <a:pt x="159527" y="75515"/>
                  </a:lnTo>
                  <a:lnTo>
                    <a:pt x="163540" y="99772"/>
                  </a:lnTo>
                  <a:cubicBezTo>
                    <a:pt x="163540" y="154875"/>
                    <a:pt x="126930" y="199544"/>
                    <a:pt x="81770" y="199544"/>
                  </a:cubicBezTo>
                  <a:cubicBezTo>
                    <a:pt x="36610" y="199544"/>
                    <a:pt x="0" y="154875"/>
                    <a:pt x="0" y="99772"/>
                  </a:cubicBezTo>
                  <a:cubicBezTo>
                    <a:pt x="0" y="44669"/>
                    <a:pt x="36610" y="0"/>
                    <a:pt x="8177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5EB63DC-9188-9499-CEDA-309CFFA44F0F}"/>
                </a:ext>
              </a:extLst>
            </p:cNvPr>
            <p:cNvGrpSpPr/>
            <p:nvPr/>
          </p:nvGrpSpPr>
          <p:grpSpPr>
            <a:xfrm rot="900000">
              <a:off x="-2358834" y="3432720"/>
              <a:ext cx="1000906" cy="1353012"/>
              <a:chOff x="2192787" y="1766211"/>
              <a:chExt cx="910638" cy="1230988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5685BDB4-F5AF-2E00-CD98-D7A1D99F810B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43F1A86B-EC01-6F62-4D6B-DEC22296F455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角丸四角形 105">
                <a:extLst>
                  <a:ext uri="{FF2B5EF4-FFF2-40B4-BE49-F238E27FC236}">
                    <a16:creationId xmlns:a16="http://schemas.microsoft.com/office/drawing/2014/main" id="{A2198837-C739-D553-961E-2BDC3B155530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角丸四角形 106">
                <a:extLst>
                  <a:ext uri="{FF2B5EF4-FFF2-40B4-BE49-F238E27FC236}">
                    <a16:creationId xmlns:a16="http://schemas.microsoft.com/office/drawing/2014/main" id="{A91F6AD1-287E-48B6-8453-5A36D4CF956D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角丸四角形 107">
                <a:extLst>
                  <a:ext uri="{FF2B5EF4-FFF2-40B4-BE49-F238E27FC236}">
                    <a16:creationId xmlns:a16="http://schemas.microsoft.com/office/drawing/2014/main" id="{0A2423AD-9FBB-562D-3CE5-0D2B3DE78D52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角丸四角形 104">
                <a:extLst>
                  <a:ext uri="{FF2B5EF4-FFF2-40B4-BE49-F238E27FC236}">
                    <a16:creationId xmlns:a16="http://schemas.microsoft.com/office/drawing/2014/main" id="{013CC601-D51F-FF39-FAFF-9FBE2C44775F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ECC7CF18-AB50-5B6E-FB89-27A322A5F91C}"/>
                </a:ext>
              </a:extLst>
            </p:cNvPr>
            <p:cNvSpPr/>
            <p:nvPr/>
          </p:nvSpPr>
          <p:spPr bwMode="auto">
            <a:xfrm flipH="1">
              <a:off x="-3105849" y="2465293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05EC50E-102C-BE96-84EB-A6E5E83711CD}"/>
              </a:ext>
            </a:extLst>
          </p:cNvPr>
          <p:cNvSpPr/>
          <p:nvPr/>
        </p:nvSpPr>
        <p:spPr>
          <a:xfrm>
            <a:off x="365760" y="1348834"/>
            <a:ext cx="6126480" cy="5608731"/>
          </a:xfrm>
          <a:custGeom>
            <a:avLst/>
            <a:gdLst>
              <a:gd name="connsiteX0" fmla="*/ 363117 w 6522660"/>
              <a:gd name="connsiteY0" fmla="*/ 0 h 5608731"/>
              <a:gd name="connsiteX1" fmla="*/ 6159543 w 6522660"/>
              <a:gd name="connsiteY1" fmla="*/ 0 h 5608731"/>
              <a:gd name="connsiteX2" fmla="*/ 6522660 w 6522660"/>
              <a:gd name="connsiteY2" fmla="*/ 330786 h 5608731"/>
              <a:gd name="connsiteX3" fmla="*/ 6522660 w 6522660"/>
              <a:gd name="connsiteY3" fmla="*/ 4728012 h 5608731"/>
              <a:gd name="connsiteX4" fmla="*/ 6159543 w 6522660"/>
              <a:gd name="connsiteY4" fmla="*/ 5058798 h 5608731"/>
              <a:gd name="connsiteX5" fmla="*/ 3025715 w 6522660"/>
              <a:gd name="connsiteY5" fmla="*/ 5058798 h 5608731"/>
              <a:gd name="connsiteX6" fmla="*/ 3033264 w 6522660"/>
              <a:gd name="connsiteY6" fmla="*/ 5160068 h 5608731"/>
              <a:gd name="connsiteX7" fmla="*/ 3208881 w 6522660"/>
              <a:gd name="connsiteY7" fmla="*/ 5608731 h 5608731"/>
              <a:gd name="connsiteX8" fmla="*/ 2557456 w 6522660"/>
              <a:gd name="connsiteY8" fmla="*/ 5125078 h 5608731"/>
              <a:gd name="connsiteX9" fmla="*/ 2550122 w 6522660"/>
              <a:gd name="connsiteY9" fmla="*/ 5058798 h 5608731"/>
              <a:gd name="connsiteX10" fmla="*/ 363117 w 6522660"/>
              <a:gd name="connsiteY10" fmla="*/ 5058798 h 5608731"/>
              <a:gd name="connsiteX11" fmla="*/ 0 w 6522660"/>
              <a:gd name="connsiteY11" fmla="*/ 4728012 h 5608731"/>
              <a:gd name="connsiteX12" fmla="*/ 0 w 6522660"/>
              <a:gd name="connsiteY12" fmla="*/ 330786 h 5608731"/>
              <a:gd name="connsiteX13" fmla="*/ 363117 w 6522660"/>
              <a:gd name="connsiteY13" fmla="*/ 0 h 5608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5608731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48098"/>
                  <a:pt x="6522660" y="330786"/>
                </a:cubicBezTo>
                <a:lnTo>
                  <a:pt x="6522660" y="4728012"/>
                </a:lnTo>
                <a:cubicBezTo>
                  <a:pt x="6522660" y="4910700"/>
                  <a:pt x="6360087" y="5058798"/>
                  <a:pt x="6159543" y="5058798"/>
                </a:cubicBezTo>
                <a:lnTo>
                  <a:pt x="3025715" y="5058798"/>
                </a:lnTo>
                <a:lnTo>
                  <a:pt x="3033264" y="5160068"/>
                </a:lnTo>
                <a:cubicBezTo>
                  <a:pt x="3056679" y="5316383"/>
                  <a:pt x="3115219" y="5469318"/>
                  <a:pt x="3208881" y="5608731"/>
                </a:cubicBezTo>
                <a:cubicBezTo>
                  <a:pt x="2887552" y="5608731"/>
                  <a:pt x="2619459" y="5401099"/>
                  <a:pt x="2557456" y="5125078"/>
                </a:cubicBezTo>
                <a:lnTo>
                  <a:pt x="2550122" y="5058798"/>
                </a:lnTo>
                <a:lnTo>
                  <a:pt x="363117" y="5058798"/>
                </a:lnTo>
                <a:cubicBezTo>
                  <a:pt x="162573" y="5058798"/>
                  <a:pt x="0" y="4910700"/>
                  <a:pt x="0" y="4728012"/>
                </a:cubicBezTo>
                <a:lnTo>
                  <a:pt x="0" y="330786"/>
                </a:lnTo>
                <a:cubicBezTo>
                  <a:pt x="0" y="148098"/>
                  <a:pt x="162573" y="0"/>
                  <a:pt x="363117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AA1003D0-9662-15AF-E926-FED21637AD86}"/>
              </a:ext>
            </a:extLst>
          </p:cNvPr>
          <p:cNvSpPr txBox="1"/>
          <p:nvPr/>
        </p:nvSpPr>
        <p:spPr>
          <a:xfrm>
            <a:off x="717860" y="1849663"/>
            <a:ext cx="5487232" cy="39770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キッチンを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汚したら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自分で掃除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B86BBF9-F684-30AC-7263-0F2AD6AFFA7C}"/>
              </a:ext>
            </a:extLst>
          </p:cNvPr>
          <p:cNvSpPr txBox="1"/>
          <p:nvPr/>
        </p:nvSpPr>
        <p:spPr>
          <a:xfrm>
            <a:off x="420624" y="331758"/>
            <a:ext cx="6089904" cy="7315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キッチンを使った方へ</a:t>
            </a:r>
          </a:p>
        </p:txBody>
      </p:sp>
    </p:spTree>
    <p:extLst>
      <p:ext uri="{BB962C8B-B14F-4D97-AF65-F5344CB8AC3E}">
        <p14:creationId xmlns:p14="http://schemas.microsoft.com/office/powerpoint/2010/main" val="9332353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キッチンを汚したら自分で掃除の貼り紙</dc:title>
  <dc:subject>キッチンを汚したら自分で掃除の貼り紙</dc:subject>
  <dc:creator>でじけろお</dc:creator>
  <cp:lastModifiedBy/>
  <cp:revision>1</cp:revision>
  <dcterms:created xsi:type="dcterms:W3CDTF">2014-12-04T06:28:15Z</dcterms:created>
  <dcterms:modified xsi:type="dcterms:W3CDTF">2024-12-18T03:24:36Z</dcterms:modified>
  <cp:version>1</cp:version>
</cp:coreProperties>
</file>