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0" r:id="rId3"/>
    <p:sldId id="319" r:id="rId4"/>
    <p:sldId id="316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385A47-553E-9CA5-8BAB-424082DD2736}"/>
              </a:ext>
            </a:extLst>
          </p:cNvPr>
          <p:cNvSpPr txBox="1"/>
          <p:nvPr/>
        </p:nvSpPr>
        <p:spPr>
          <a:xfrm>
            <a:off x="1136073" y="2078850"/>
            <a:ext cx="7633856" cy="38483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キッチンを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汚したら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6F29EF-935E-EDA3-0FE1-FC5F6279D323}"/>
              </a:ext>
            </a:extLst>
          </p:cNvPr>
          <p:cNvSpPr txBox="1"/>
          <p:nvPr/>
        </p:nvSpPr>
        <p:spPr>
          <a:xfrm>
            <a:off x="1136073" y="1025236"/>
            <a:ext cx="7633856" cy="7986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E1BF87D-E036-77AC-FE40-F6424EB848A4}"/>
              </a:ext>
            </a:extLst>
          </p:cNvPr>
          <p:cNvGrpSpPr/>
          <p:nvPr/>
        </p:nvGrpSpPr>
        <p:grpSpPr>
          <a:xfrm>
            <a:off x="526475" y="526474"/>
            <a:ext cx="8853052" cy="5899498"/>
            <a:chOff x="1136073" y="1025236"/>
            <a:chExt cx="7633856" cy="4901973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EC56321-D521-502A-94BC-5081CC34F844}"/>
                </a:ext>
              </a:extLst>
            </p:cNvPr>
            <p:cNvSpPr txBox="1"/>
            <p:nvPr/>
          </p:nvSpPr>
          <p:spPr>
            <a:xfrm>
              <a:off x="1136073" y="2078850"/>
              <a:ext cx="7633856" cy="384835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キッチンを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汚したら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自分で掃除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3E7D89A-5008-110A-9D6D-36C252149D6F}"/>
                </a:ext>
              </a:extLst>
            </p:cNvPr>
            <p:cNvSpPr txBox="1"/>
            <p:nvPr/>
          </p:nvSpPr>
          <p:spPr>
            <a:xfrm>
              <a:off x="1136073" y="1025236"/>
              <a:ext cx="7633856" cy="79868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キッチンを使った方へ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28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772DD2A-80B5-6D0C-B3B0-E0832D2EF24D}"/>
              </a:ext>
            </a:extLst>
          </p:cNvPr>
          <p:cNvSpPr/>
          <p:nvPr/>
        </p:nvSpPr>
        <p:spPr>
          <a:xfrm>
            <a:off x="138564" y="91836"/>
            <a:ext cx="3061836" cy="664147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BFF8E72-E81C-5208-F6C3-651AE3312AE8}"/>
              </a:ext>
            </a:extLst>
          </p:cNvPr>
          <p:cNvSpPr txBox="1"/>
          <p:nvPr/>
        </p:nvSpPr>
        <p:spPr>
          <a:xfrm>
            <a:off x="3491344" y="1729595"/>
            <a:ext cx="5983063" cy="4624730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キッチンを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汚したら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F0674D7-8177-3B50-7DE7-A6002E14218A}"/>
              </a:ext>
            </a:extLst>
          </p:cNvPr>
          <p:cNvSpPr txBox="1"/>
          <p:nvPr/>
        </p:nvSpPr>
        <p:spPr>
          <a:xfrm>
            <a:off x="3541694" y="503675"/>
            <a:ext cx="5932713" cy="7315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32C9501-CD40-6BF3-3807-B4EE8AAB55E9}"/>
              </a:ext>
            </a:extLst>
          </p:cNvPr>
          <p:cNvGrpSpPr/>
          <p:nvPr/>
        </p:nvGrpSpPr>
        <p:grpSpPr>
          <a:xfrm>
            <a:off x="290964" y="2059584"/>
            <a:ext cx="2757036" cy="2705976"/>
            <a:chOff x="5659698" y="-219177"/>
            <a:chExt cx="2962338" cy="290747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A4929329-3BEC-C94D-C3BA-F0908E6A9F95}"/>
                </a:ext>
              </a:extLst>
            </p:cNvPr>
            <p:cNvGrpSpPr/>
            <p:nvPr/>
          </p:nvGrpSpPr>
          <p:grpSpPr>
            <a:xfrm>
              <a:off x="5659698" y="-219177"/>
              <a:ext cx="2962338" cy="2907476"/>
              <a:chOff x="-762635" y="76200"/>
              <a:chExt cx="2962338" cy="2907476"/>
            </a:xfrm>
          </p:grpSpPr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C26EDAA-C63F-EF80-C01F-4A96ED4060FA}"/>
                  </a:ext>
                </a:extLst>
              </p:cNvPr>
              <p:cNvSpPr/>
              <p:nvPr/>
            </p:nvSpPr>
            <p:spPr bwMode="auto">
              <a:xfrm>
                <a:off x="-675034" y="16470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04F9852-FBA6-8C15-3F79-763CD1ED65A4}"/>
                  </a:ext>
                </a:extLst>
              </p:cNvPr>
              <p:cNvSpPr/>
              <p:nvPr/>
            </p:nvSpPr>
            <p:spPr bwMode="auto">
              <a:xfrm>
                <a:off x="-762635" y="7620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9E59E27-633D-D39E-4D26-893CDDD98520}"/>
                </a:ext>
              </a:extLst>
            </p:cNvPr>
            <p:cNvGrpSpPr/>
            <p:nvPr/>
          </p:nvGrpSpPr>
          <p:grpSpPr>
            <a:xfrm>
              <a:off x="5971378" y="368660"/>
              <a:ext cx="2142046" cy="1811297"/>
              <a:chOff x="6840240" y="3737392"/>
              <a:chExt cx="1983086" cy="1215859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118534D-2B8C-09AF-B8CD-2402A34D44B0}"/>
                  </a:ext>
                </a:extLst>
              </p:cNvPr>
              <p:cNvSpPr/>
              <p:nvPr/>
            </p:nvSpPr>
            <p:spPr bwMode="auto">
              <a:xfrm>
                <a:off x="6843208" y="3866297"/>
                <a:ext cx="1977148" cy="1086954"/>
              </a:xfrm>
              <a:custGeom>
                <a:avLst/>
                <a:gdLst>
                  <a:gd name="connsiteX0" fmla="*/ 1303586 w 1977148"/>
                  <a:gd name="connsiteY0" fmla="*/ 0 h 1086954"/>
                  <a:gd name="connsiteX1" fmla="*/ 1427880 w 1977148"/>
                  <a:gd name="connsiteY1" fmla="*/ 22054 h 1086954"/>
                  <a:gd name="connsiteX2" fmla="*/ 1925036 w 1977148"/>
                  <a:gd name="connsiteY2" fmla="*/ 235025 h 1086954"/>
                  <a:gd name="connsiteX3" fmla="*/ 1944878 w 1977148"/>
                  <a:gd name="connsiteY3" fmla="*/ 247826 h 1086954"/>
                  <a:gd name="connsiteX4" fmla="*/ 1945079 w 1977148"/>
                  <a:gd name="connsiteY4" fmla="*/ 247866 h 1086954"/>
                  <a:gd name="connsiteX5" fmla="*/ 1948137 w 1977148"/>
                  <a:gd name="connsiteY5" fmla="*/ 249928 h 1086954"/>
                  <a:gd name="connsiteX6" fmla="*/ 1963649 w 1977148"/>
                  <a:gd name="connsiteY6" fmla="*/ 259935 h 1086954"/>
                  <a:gd name="connsiteX7" fmla="*/ 1976520 w 1977148"/>
                  <a:gd name="connsiteY7" fmla="*/ 288270 h 1086954"/>
                  <a:gd name="connsiteX8" fmla="*/ 1975120 w 1977148"/>
                  <a:gd name="connsiteY8" fmla="*/ 291351 h 1086954"/>
                  <a:gd name="connsiteX9" fmla="*/ 1977148 w 1977148"/>
                  <a:gd name="connsiteY9" fmla="*/ 296247 h 1086954"/>
                  <a:gd name="connsiteX10" fmla="*/ 1977148 w 1977148"/>
                  <a:gd name="connsiteY10" fmla="*/ 524608 h 1086954"/>
                  <a:gd name="connsiteX11" fmla="*/ 1975911 w 1977148"/>
                  <a:gd name="connsiteY11" fmla="*/ 527595 h 1086954"/>
                  <a:gd name="connsiteX12" fmla="*/ 1976520 w 1977148"/>
                  <a:gd name="connsiteY12" fmla="*/ 528935 h 1086954"/>
                  <a:gd name="connsiteX13" fmla="*/ 1963649 w 1977148"/>
                  <a:gd name="connsiteY13" fmla="*/ 557270 h 1086954"/>
                  <a:gd name="connsiteX14" fmla="*/ 1963608 w 1977148"/>
                  <a:gd name="connsiteY14" fmla="*/ 557296 h 1086954"/>
                  <a:gd name="connsiteX15" fmla="*/ 1961769 w 1977148"/>
                  <a:gd name="connsiteY15" fmla="*/ 561736 h 1086954"/>
                  <a:gd name="connsiteX16" fmla="*/ 1945079 w 1977148"/>
                  <a:gd name="connsiteY16" fmla="*/ 572989 h 1086954"/>
                  <a:gd name="connsiteX17" fmla="*/ 1936641 w 1977148"/>
                  <a:gd name="connsiteY17" fmla="*/ 574692 h 1086954"/>
                  <a:gd name="connsiteX18" fmla="*/ 1925036 w 1977148"/>
                  <a:gd name="connsiteY18" fmla="*/ 582179 h 1086954"/>
                  <a:gd name="connsiteX19" fmla="*/ 798176 w 1977148"/>
                  <a:gd name="connsiteY19" fmla="*/ 1064900 h 1086954"/>
                  <a:gd name="connsiteX20" fmla="*/ 549590 w 1977148"/>
                  <a:gd name="connsiteY20" fmla="*/ 1064900 h 1086954"/>
                  <a:gd name="connsiteX21" fmla="*/ 52433 w 1977148"/>
                  <a:gd name="connsiteY21" fmla="*/ 851929 h 1086954"/>
                  <a:gd name="connsiteX22" fmla="*/ 39463 w 1977148"/>
                  <a:gd name="connsiteY22" fmla="*/ 843563 h 1086954"/>
                  <a:gd name="connsiteX23" fmla="*/ 32069 w 1977148"/>
                  <a:gd name="connsiteY23" fmla="*/ 842070 h 1086954"/>
                  <a:gd name="connsiteX24" fmla="*/ 15379 w 1977148"/>
                  <a:gd name="connsiteY24" fmla="*/ 830817 h 1086954"/>
                  <a:gd name="connsiteX25" fmla="*/ 13660 w 1977148"/>
                  <a:gd name="connsiteY25" fmla="*/ 826668 h 1086954"/>
                  <a:gd name="connsiteX26" fmla="*/ 949 w 1977148"/>
                  <a:gd name="connsiteY26" fmla="*/ 798685 h 1086954"/>
                  <a:gd name="connsiteX27" fmla="*/ 1535 w 1977148"/>
                  <a:gd name="connsiteY27" fmla="*/ 797395 h 1086954"/>
                  <a:gd name="connsiteX28" fmla="*/ 0 w 1977148"/>
                  <a:gd name="connsiteY28" fmla="*/ 793689 h 1086954"/>
                  <a:gd name="connsiteX29" fmla="*/ 0 w 1977148"/>
                  <a:gd name="connsiteY29" fmla="*/ 565328 h 1086954"/>
                  <a:gd name="connsiteX30" fmla="*/ 2036 w 1977148"/>
                  <a:gd name="connsiteY30" fmla="*/ 560413 h 1086954"/>
                  <a:gd name="connsiteX31" fmla="*/ 949 w 1977148"/>
                  <a:gd name="connsiteY31" fmla="*/ 558020 h 1086954"/>
                  <a:gd name="connsiteX32" fmla="*/ 13820 w 1977148"/>
                  <a:gd name="connsiteY32" fmla="*/ 529685 h 1086954"/>
                  <a:gd name="connsiteX33" fmla="*/ 15108 w 1977148"/>
                  <a:gd name="connsiteY33" fmla="*/ 528855 h 1086954"/>
                  <a:gd name="connsiteX34" fmla="*/ 15379 w 1977148"/>
                  <a:gd name="connsiteY34" fmla="*/ 528200 h 1086954"/>
                  <a:gd name="connsiteX35" fmla="*/ 32069 w 1977148"/>
                  <a:gd name="connsiteY35" fmla="*/ 516947 h 1086954"/>
                  <a:gd name="connsiteX36" fmla="*/ 34247 w 1977148"/>
                  <a:gd name="connsiteY36" fmla="*/ 516508 h 1086954"/>
                  <a:gd name="connsiteX37" fmla="*/ 52433 w 1977148"/>
                  <a:gd name="connsiteY37" fmla="*/ 504776 h 1086954"/>
                  <a:gd name="connsiteX38" fmla="*/ 1179293 w 1977148"/>
                  <a:gd name="connsiteY38" fmla="*/ 22054 h 1086954"/>
                  <a:gd name="connsiteX39" fmla="*/ 1303586 w 1977148"/>
                  <a:gd name="connsiteY39" fmla="*/ 0 h 1086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77148" h="1086954">
                    <a:moveTo>
                      <a:pt x="1303586" y="0"/>
                    </a:moveTo>
                    <a:cubicBezTo>
                      <a:pt x="1348572" y="0"/>
                      <a:pt x="1393557" y="7352"/>
                      <a:pt x="1427880" y="22054"/>
                    </a:cubicBezTo>
                    <a:lnTo>
                      <a:pt x="1925036" y="235025"/>
                    </a:lnTo>
                    <a:lnTo>
                      <a:pt x="1944878" y="247826"/>
                    </a:lnTo>
                    <a:lnTo>
                      <a:pt x="1945079" y="247866"/>
                    </a:lnTo>
                    <a:lnTo>
                      <a:pt x="1948137" y="249928"/>
                    </a:lnTo>
                    <a:lnTo>
                      <a:pt x="1963649" y="259935"/>
                    </a:lnTo>
                    <a:cubicBezTo>
                      <a:pt x="1972229" y="268999"/>
                      <a:pt x="1976520" y="278634"/>
                      <a:pt x="1976520" y="288270"/>
                    </a:cubicBezTo>
                    <a:lnTo>
                      <a:pt x="1975120" y="291351"/>
                    </a:lnTo>
                    <a:lnTo>
                      <a:pt x="1977148" y="296247"/>
                    </a:lnTo>
                    <a:lnTo>
                      <a:pt x="1977148" y="524608"/>
                    </a:lnTo>
                    <a:lnTo>
                      <a:pt x="1975911" y="527595"/>
                    </a:lnTo>
                    <a:lnTo>
                      <a:pt x="1976520" y="528935"/>
                    </a:lnTo>
                    <a:cubicBezTo>
                      <a:pt x="1976520" y="538570"/>
                      <a:pt x="1972229" y="548205"/>
                      <a:pt x="1963649" y="557270"/>
                    </a:cubicBezTo>
                    <a:lnTo>
                      <a:pt x="1963608" y="557296"/>
                    </a:lnTo>
                    <a:lnTo>
                      <a:pt x="1961769" y="561736"/>
                    </a:lnTo>
                    <a:cubicBezTo>
                      <a:pt x="1957018" y="566487"/>
                      <a:pt x="1951361" y="570332"/>
                      <a:pt x="1945079" y="572989"/>
                    </a:cubicBezTo>
                    <a:lnTo>
                      <a:pt x="1936641" y="574692"/>
                    </a:lnTo>
                    <a:lnTo>
                      <a:pt x="1925036" y="582179"/>
                    </a:lnTo>
                    <a:lnTo>
                      <a:pt x="798176" y="1064900"/>
                    </a:lnTo>
                    <a:cubicBezTo>
                      <a:pt x="729531" y="1094306"/>
                      <a:pt x="618235" y="1094306"/>
                      <a:pt x="549590" y="1064900"/>
                    </a:cubicBezTo>
                    <a:lnTo>
                      <a:pt x="52433" y="851929"/>
                    </a:lnTo>
                    <a:lnTo>
                      <a:pt x="39463" y="843563"/>
                    </a:lnTo>
                    <a:lnTo>
                      <a:pt x="32069" y="842070"/>
                    </a:lnTo>
                    <a:cubicBezTo>
                      <a:pt x="25787" y="839413"/>
                      <a:pt x="20130" y="835568"/>
                      <a:pt x="15379" y="830817"/>
                    </a:cubicBezTo>
                    <a:lnTo>
                      <a:pt x="13660" y="826668"/>
                    </a:lnTo>
                    <a:lnTo>
                      <a:pt x="949" y="798685"/>
                    </a:lnTo>
                    <a:lnTo>
                      <a:pt x="1535" y="797395"/>
                    </a:lnTo>
                    <a:lnTo>
                      <a:pt x="0" y="793689"/>
                    </a:lnTo>
                    <a:lnTo>
                      <a:pt x="0" y="565328"/>
                    </a:lnTo>
                    <a:lnTo>
                      <a:pt x="2036" y="560413"/>
                    </a:lnTo>
                    <a:lnTo>
                      <a:pt x="949" y="558020"/>
                    </a:lnTo>
                    <a:cubicBezTo>
                      <a:pt x="949" y="548385"/>
                      <a:pt x="5239" y="538750"/>
                      <a:pt x="13820" y="529685"/>
                    </a:cubicBezTo>
                    <a:lnTo>
                      <a:pt x="15108" y="528855"/>
                    </a:lnTo>
                    <a:lnTo>
                      <a:pt x="15379" y="528200"/>
                    </a:lnTo>
                    <a:cubicBezTo>
                      <a:pt x="20130" y="523449"/>
                      <a:pt x="25787" y="519604"/>
                      <a:pt x="32069" y="516947"/>
                    </a:cubicBezTo>
                    <a:lnTo>
                      <a:pt x="34247" y="516508"/>
                    </a:lnTo>
                    <a:lnTo>
                      <a:pt x="52433" y="504776"/>
                    </a:lnTo>
                    <a:lnTo>
                      <a:pt x="1179293" y="22054"/>
                    </a:lnTo>
                    <a:cubicBezTo>
                      <a:pt x="1213616" y="7352"/>
                      <a:pt x="1258601" y="0"/>
                      <a:pt x="130358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33A8CE5-B766-D679-AE77-3F9B66C22707}"/>
                  </a:ext>
                </a:extLst>
              </p:cNvPr>
              <p:cNvSpPr/>
              <p:nvPr/>
            </p:nvSpPr>
            <p:spPr bwMode="auto">
              <a:xfrm>
                <a:off x="6840240" y="3737392"/>
                <a:ext cx="1983086" cy="949476"/>
              </a:xfrm>
              <a:custGeom>
                <a:avLst/>
                <a:gdLst>
                  <a:gd name="connsiteX0" fmla="*/ 1303585 w 1980115"/>
                  <a:gd name="connsiteY0" fmla="*/ 0 h 954094"/>
                  <a:gd name="connsiteX1" fmla="*/ 1427879 w 1980115"/>
                  <a:gd name="connsiteY1" fmla="*/ 22054 h 954094"/>
                  <a:gd name="connsiteX2" fmla="*/ 1925035 w 1980115"/>
                  <a:gd name="connsiteY2" fmla="*/ 235025 h 954094"/>
                  <a:gd name="connsiteX3" fmla="*/ 1963648 w 1980115"/>
                  <a:gd name="connsiteY3" fmla="*/ 259935 h 954094"/>
                  <a:gd name="connsiteX4" fmla="*/ 1966240 w 1980115"/>
                  <a:gd name="connsiteY4" fmla="*/ 265642 h 954094"/>
                  <a:gd name="connsiteX5" fmla="*/ 1968544 w 1980115"/>
                  <a:gd name="connsiteY5" fmla="*/ 266596 h 954094"/>
                  <a:gd name="connsiteX6" fmla="*/ 1980115 w 1980115"/>
                  <a:gd name="connsiteY6" fmla="*/ 294532 h 954094"/>
                  <a:gd name="connsiteX7" fmla="*/ 1980115 w 1980115"/>
                  <a:gd name="connsiteY7" fmla="*/ 389347 h 954094"/>
                  <a:gd name="connsiteX8" fmla="*/ 1968544 w 1980115"/>
                  <a:gd name="connsiteY8" fmla="*/ 417284 h 954094"/>
                  <a:gd name="connsiteX9" fmla="*/ 1966500 w 1980115"/>
                  <a:gd name="connsiteY9" fmla="*/ 418130 h 954094"/>
                  <a:gd name="connsiteX10" fmla="*/ 1963648 w 1980115"/>
                  <a:gd name="connsiteY10" fmla="*/ 424410 h 954094"/>
                  <a:gd name="connsiteX11" fmla="*/ 1925035 w 1980115"/>
                  <a:gd name="connsiteY11" fmla="*/ 449319 h 954094"/>
                  <a:gd name="connsiteX12" fmla="*/ 798175 w 1980115"/>
                  <a:gd name="connsiteY12" fmla="*/ 932040 h 954094"/>
                  <a:gd name="connsiteX13" fmla="*/ 549589 w 1980115"/>
                  <a:gd name="connsiteY13" fmla="*/ 932040 h 954094"/>
                  <a:gd name="connsiteX14" fmla="*/ 52432 w 1980115"/>
                  <a:gd name="connsiteY14" fmla="*/ 719070 h 954094"/>
                  <a:gd name="connsiteX15" fmla="*/ 13819 w 1980115"/>
                  <a:gd name="connsiteY15" fmla="*/ 694160 h 954094"/>
                  <a:gd name="connsiteX16" fmla="*/ 11755 w 1980115"/>
                  <a:gd name="connsiteY16" fmla="*/ 689617 h 954094"/>
                  <a:gd name="connsiteX17" fmla="*/ 11571 w 1980115"/>
                  <a:gd name="connsiteY17" fmla="*/ 689541 h 954094"/>
                  <a:gd name="connsiteX18" fmla="*/ 10027 w 1980115"/>
                  <a:gd name="connsiteY18" fmla="*/ 685813 h 954094"/>
                  <a:gd name="connsiteX19" fmla="*/ 948 w 1980115"/>
                  <a:gd name="connsiteY19" fmla="*/ 665825 h 954094"/>
                  <a:gd name="connsiteX20" fmla="*/ 1367 w 1980115"/>
                  <a:gd name="connsiteY20" fmla="*/ 664904 h 954094"/>
                  <a:gd name="connsiteX21" fmla="*/ 0 w 1980115"/>
                  <a:gd name="connsiteY21" fmla="*/ 661604 h 954094"/>
                  <a:gd name="connsiteX22" fmla="*/ 0 w 1980115"/>
                  <a:gd name="connsiteY22" fmla="*/ 566789 h 954094"/>
                  <a:gd name="connsiteX23" fmla="*/ 2352 w 1980115"/>
                  <a:gd name="connsiteY23" fmla="*/ 561111 h 954094"/>
                  <a:gd name="connsiteX24" fmla="*/ 948 w 1980115"/>
                  <a:gd name="connsiteY24" fmla="*/ 558021 h 954094"/>
                  <a:gd name="connsiteX25" fmla="*/ 52432 w 1980115"/>
                  <a:gd name="connsiteY25" fmla="*/ 504776 h 954094"/>
                  <a:gd name="connsiteX26" fmla="*/ 1179292 w 1980115"/>
                  <a:gd name="connsiteY26" fmla="*/ 22054 h 954094"/>
                  <a:gd name="connsiteX27" fmla="*/ 1303585 w 1980115"/>
                  <a:gd name="connsiteY27" fmla="*/ 0 h 954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980115" h="954094">
                    <a:moveTo>
                      <a:pt x="1303585" y="0"/>
                    </a:moveTo>
                    <a:cubicBezTo>
                      <a:pt x="1348571" y="0"/>
                      <a:pt x="1393556" y="7352"/>
                      <a:pt x="1427879" y="22054"/>
                    </a:cubicBezTo>
                    <a:lnTo>
                      <a:pt x="1925035" y="235025"/>
                    </a:lnTo>
                    <a:cubicBezTo>
                      <a:pt x="1942196" y="242376"/>
                      <a:pt x="1955067" y="250870"/>
                      <a:pt x="1963648" y="259935"/>
                    </a:cubicBezTo>
                    <a:lnTo>
                      <a:pt x="1966240" y="265642"/>
                    </a:lnTo>
                    <a:lnTo>
                      <a:pt x="1968544" y="266596"/>
                    </a:lnTo>
                    <a:cubicBezTo>
                      <a:pt x="1975693" y="273745"/>
                      <a:pt x="1980115" y="283622"/>
                      <a:pt x="1980115" y="294532"/>
                    </a:cubicBezTo>
                    <a:lnTo>
                      <a:pt x="1980115" y="389347"/>
                    </a:lnTo>
                    <a:cubicBezTo>
                      <a:pt x="1980115" y="400257"/>
                      <a:pt x="1975693" y="410134"/>
                      <a:pt x="1968544" y="417284"/>
                    </a:cubicBezTo>
                    <a:lnTo>
                      <a:pt x="1966500" y="418130"/>
                    </a:lnTo>
                    <a:lnTo>
                      <a:pt x="1963648" y="424410"/>
                    </a:lnTo>
                    <a:cubicBezTo>
                      <a:pt x="1955067" y="433474"/>
                      <a:pt x="1942196" y="441968"/>
                      <a:pt x="1925035" y="449319"/>
                    </a:cubicBezTo>
                    <a:lnTo>
                      <a:pt x="798175" y="932040"/>
                    </a:lnTo>
                    <a:cubicBezTo>
                      <a:pt x="729530" y="961446"/>
                      <a:pt x="618234" y="961446"/>
                      <a:pt x="549589" y="932040"/>
                    </a:cubicBezTo>
                    <a:lnTo>
                      <a:pt x="52432" y="719070"/>
                    </a:lnTo>
                    <a:cubicBezTo>
                      <a:pt x="35271" y="711718"/>
                      <a:pt x="22400" y="703225"/>
                      <a:pt x="13819" y="694160"/>
                    </a:cubicBezTo>
                    <a:lnTo>
                      <a:pt x="11755" y="689617"/>
                    </a:lnTo>
                    <a:lnTo>
                      <a:pt x="11571" y="689541"/>
                    </a:lnTo>
                    <a:lnTo>
                      <a:pt x="10027" y="685813"/>
                    </a:lnTo>
                    <a:lnTo>
                      <a:pt x="948" y="665825"/>
                    </a:lnTo>
                    <a:lnTo>
                      <a:pt x="1367" y="664904"/>
                    </a:lnTo>
                    <a:lnTo>
                      <a:pt x="0" y="661604"/>
                    </a:lnTo>
                    <a:lnTo>
                      <a:pt x="0" y="566789"/>
                    </a:lnTo>
                    <a:lnTo>
                      <a:pt x="2352" y="561111"/>
                    </a:lnTo>
                    <a:lnTo>
                      <a:pt x="948" y="558021"/>
                    </a:lnTo>
                    <a:cubicBezTo>
                      <a:pt x="948" y="538750"/>
                      <a:pt x="18109" y="519479"/>
                      <a:pt x="52432" y="504776"/>
                    </a:cubicBezTo>
                    <a:lnTo>
                      <a:pt x="1179292" y="22054"/>
                    </a:lnTo>
                    <a:cubicBezTo>
                      <a:pt x="1213615" y="7352"/>
                      <a:pt x="1258600" y="0"/>
                      <a:pt x="13035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9BF4B05-9B1E-1547-2081-0BA6ADB1917C}"/>
                  </a:ext>
                </a:extLst>
              </p:cNvPr>
              <p:cNvSpPr/>
              <p:nvPr/>
            </p:nvSpPr>
            <p:spPr bwMode="auto">
              <a:xfrm>
                <a:off x="6884703" y="4030252"/>
                <a:ext cx="1892586" cy="553040"/>
              </a:xfrm>
              <a:custGeom>
                <a:avLst/>
                <a:gdLst>
                  <a:gd name="connsiteX0" fmla="*/ 1960401 w 1975815"/>
                  <a:gd name="connsiteY0" fmla="*/ 0 h 577363"/>
                  <a:gd name="connsiteX1" fmla="*/ 1963747 w 1975815"/>
                  <a:gd name="connsiteY1" fmla="*/ 2145 h 577363"/>
                  <a:gd name="connsiteX2" fmla="*/ 1966343 w 1975815"/>
                  <a:gd name="connsiteY2" fmla="*/ 7824 h 577363"/>
                  <a:gd name="connsiteX3" fmla="*/ 1968651 w 1975815"/>
                  <a:gd name="connsiteY3" fmla="*/ 8774 h 577363"/>
                  <a:gd name="connsiteX4" fmla="*/ 1975815 w 1975815"/>
                  <a:gd name="connsiteY4" fmla="*/ 25962 h 577363"/>
                  <a:gd name="connsiteX5" fmla="*/ 1968651 w 1975815"/>
                  <a:gd name="connsiteY5" fmla="*/ 43150 h 577363"/>
                  <a:gd name="connsiteX6" fmla="*/ 1966604 w 1975815"/>
                  <a:gd name="connsiteY6" fmla="*/ 43992 h 577363"/>
                  <a:gd name="connsiteX7" fmla="*/ 1963747 w 1975815"/>
                  <a:gd name="connsiteY7" fmla="*/ 50242 h 577363"/>
                  <a:gd name="connsiteX8" fmla="*/ 1925076 w 1975815"/>
                  <a:gd name="connsiteY8" fmla="*/ 75030 h 577363"/>
                  <a:gd name="connsiteX9" fmla="*/ 796526 w 1975815"/>
                  <a:gd name="connsiteY9" fmla="*/ 555415 h 577363"/>
                  <a:gd name="connsiteX10" fmla="*/ 547567 w 1975815"/>
                  <a:gd name="connsiteY10" fmla="*/ 555415 h 577363"/>
                  <a:gd name="connsiteX11" fmla="*/ 49664 w 1975815"/>
                  <a:gd name="connsiteY11" fmla="*/ 343476 h 577363"/>
                  <a:gd name="connsiteX12" fmla="*/ 10993 w 1975815"/>
                  <a:gd name="connsiteY12" fmla="*/ 318686 h 577363"/>
                  <a:gd name="connsiteX13" fmla="*/ 8926 w 1975815"/>
                  <a:gd name="connsiteY13" fmla="*/ 314165 h 577363"/>
                  <a:gd name="connsiteX14" fmla="*/ 8742 w 1975815"/>
                  <a:gd name="connsiteY14" fmla="*/ 314090 h 577363"/>
                  <a:gd name="connsiteX15" fmla="*/ 7195 w 1975815"/>
                  <a:gd name="connsiteY15" fmla="*/ 310380 h 577363"/>
                  <a:gd name="connsiteX16" fmla="*/ 0 w 1975815"/>
                  <a:gd name="connsiteY16" fmla="*/ 294638 h 577363"/>
                  <a:gd name="connsiteX17" fmla="*/ 10993 w 1975815"/>
                  <a:gd name="connsiteY17" fmla="*/ 270590 h 577363"/>
                  <a:gd name="connsiteX18" fmla="*/ 14340 w 1975815"/>
                  <a:gd name="connsiteY18" fmla="*/ 268445 h 577363"/>
                  <a:gd name="connsiteX19" fmla="*/ 49664 w 1975815"/>
                  <a:gd name="connsiteY19" fmla="*/ 291089 h 577363"/>
                  <a:gd name="connsiteX20" fmla="*/ 547567 w 1975815"/>
                  <a:gd name="connsiteY20" fmla="*/ 503028 h 577363"/>
                  <a:gd name="connsiteX21" fmla="*/ 796526 w 1975815"/>
                  <a:gd name="connsiteY21" fmla="*/ 503028 h 577363"/>
                  <a:gd name="connsiteX22" fmla="*/ 1925076 w 1975815"/>
                  <a:gd name="connsiteY22" fmla="*/ 22643 h 577363"/>
                  <a:gd name="connsiteX23" fmla="*/ 1960401 w 1975815"/>
                  <a:gd name="connsiteY23" fmla="*/ 0 h 57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75815" h="577363">
                    <a:moveTo>
                      <a:pt x="1960401" y="0"/>
                    </a:moveTo>
                    <a:lnTo>
                      <a:pt x="1963747" y="2145"/>
                    </a:lnTo>
                    <a:lnTo>
                      <a:pt x="1966343" y="7824"/>
                    </a:lnTo>
                    <a:lnTo>
                      <a:pt x="1968651" y="8774"/>
                    </a:lnTo>
                    <a:lnTo>
                      <a:pt x="1975815" y="25962"/>
                    </a:lnTo>
                    <a:lnTo>
                      <a:pt x="1968651" y="43150"/>
                    </a:lnTo>
                    <a:lnTo>
                      <a:pt x="1966604" y="43992"/>
                    </a:lnTo>
                    <a:lnTo>
                      <a:pt x="1963747" y="50242"/>
                    </a:lnTo>
                    <a:cubicBezTo>
                      <a:pt x="1955153" y="59262"/>
                      <a:pt x="1942263" y="67715"/>
                      <a:pt x="1925076" y="75030"/>
                    </a:cubicBezTo>
                    <a:lnTo>
                      <a:pt x="796526" y="555415"/>
                    </a:lnTo>
                    <a:cubicBezTo>
                      <a:pt x="727778" y="584679"/>
                      <a:pt x="616315" y="584679"/>
                      <a:pt x="547567" y="555415"/>
                    </a:cubicBezTo>
                    <a:lnTo>
                      <a:pt x="49664" y="343476"/>
                    </a:lnTo>
                    <a:cubicBezTo>
                      <a:pt x="32477" y="336159"/>
                      <a:pt x="19587" y="327707"/>
                      <a:pt x="10993" y="318686"/>
                    </a:cubicBezTo>
                    <a:lnTo>
                      <a:pt x="8926" y="314165"/>
                    </a:lnTo>
                    <a:lnTo>
                      <a:pt x="8742" y="314090"/>
                    </a:lnTo>
                    <a:lnTo>
                      <a:pt x="7195" y="310380"/>
                    </a:lnTo>
                    <a:lnTo>
                      <a:pt x="0" y="294638"/>
                    </a:lnTo>
                    <a:lnTo>
                      <a:pt x="10993" y="270590"/>
                    </a:lnTo>
                    <a:lnTo>
                      <a:pt x="14340" y="268445"/>
                    </a:lnTo>
                    <a:lnTo>
                      <a:pt x="49664" y="291089"/>
                    </a:lnTo>
                    <a:lnTo>
                      <a:pt x="547567" y="503028"/>
                    </a:lnTo>
                    <a:cubicBezTo>
                      <a:pt x="616315" y="532292"/>
                      <a:pt x="727778" y="532292"/>
                      <a:pt x="796526" y="503028"/>
                    </a:cubicBezTo>
                    <a:lnTo>
                      <a:pt x="1925076" y="22643"/>
                    </a:lnTo>
                    <a:lnTo>
                      <a:pt x="1960401" y="0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CB6DD30-B822-3455-1CFE-6A733AC39091}"/>
                </a:ext>
              </a:extLst>
            </p:cNvPr>
            <p:cNvSpPr/>
            <p:nvPr/>
          </p:nvSpPr>
          <p:spPr bwMode="auto">
            <a:xfrm>
              <a:off x="6417149" y="292591"/>
              <a:ext cx="2058893" cy="1401164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1E66E0A-D34A-5156-631F-ABB042FC1A5C}"/>
              </a:ext>
            </a:extLst>
          </p:cNvPr>
          <p:cNvSpPr txBox="1"/>
          <p:nvPr/>
        </p:nvSpPr>
        <p:spPr>
          <a:xfrm>
            <a:off x="535138" y="322056"/>
            <a:ext cx="9008371" cy="90252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キッチンを使った方へ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4FCB308-65DC-E84E-F42B-DE4ADF5D992B}"/>
              </a:ext>
            </a:extLst>
          </p:cNvPr>
          <p:cNvGrpSpPr/>
          <p:nvPr/>
        </p:nvGrpSpPr>
        <p:grpSpPr>
          <a:xfrm>
            <a:off x="362489" y="3358623"/>
            <a:ext cx="2385265" cy="3189528"/>
            <a:chOff x="-3303830" y="2356454"/>
            <a:chExt cx="1945902" cy="260202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3DBBC9E-F9B7-AAA7-95E3-63E5FCE7077D}"/>
                </a:ext>
              </a:extLst>
            </p:cNvPr>
            <p:cNvSpPr/>
            <p:nvPr/>
          </p:nvSpPr>
          <p:spPr bwMode="auto">
            <a:xfrm>
              <a:off x="-3202308" y="2356454"/>
              <a:ext cx="1430606" cy="143569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57A506D-3B46-D697-162F-F20CFDBA3BF5}"/>
                </a:ext>
              </a:extLst>
            </p:cNvPr>
            <p:cNvSpPr/>
            <p:nvPr/>
          </p:nvSpPr>
          <p:spPr bwMode="auto">
            <a:xfrm>
              <a:off x="-3303830" y="2843238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8D1338B-C9DC-E91E-16C5-41AA7D9DBFB0}"/>
                </a:ext>
              </a:extLst>
            </p:cNvPr>
            <p:cNvSpPr/>
            <p:nvPr/>
          </p:nvSpPr>
          <p:spPr bwMode="auto">
            <a:xfrm rot="900000" flipH="1">
              <a:off x="-2033714" y="313242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AA48F6B0-C40D-E040-B7BE-3AD0180A970F}"/>
                </a:ext>
              </a:extLst>
            </p:cNvPr>
            <p:cNvSpPr/>
            <p:nvPr/>
          </p:nvSpPr>
          <p:spPr bwMode="auto">
            <a:xfrm rot="20700000">
              <a:off x="-3297466" y="3132426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3F4F6BEE-C9B8-9D7B-E10D-882BE134561E}"/>
                </a:ext>
              </a:extLst>
            </p:cNvPr>
            <p:cNvSpPr/>
            <p:nvPr/>
          </p:nvSpPr>
          <p:spPr bwMode="auto">
            <a:xfrm rot="900000" flipH="1">
              <a:off x="-1964193" y="3230146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3614C99-E52E-613D-7DAB-8A0EE47DA02D}"/>
                </a:ext>
              </a:extLst>
            </p:cNvPr>
            <p:cNvSpPr/>
            <p:nvPr/>
          </p:nvSpPr>
          <p:spPr bwMode="auto">
            <a:xfrm rot="20700000">
              <a:off x="-3227946" y="3230145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3A8F4BF-58A3-B0FD-18EF-77725F9669F9}"/>
                </a:ext>
              </a:extLst>
            </p:cNvPr>
            <p:cNvSpPr/>
            <p:nvPr/>
          </p:nvSpPr>
          <p:spPr bwMode="auto">
            <a:xfrm>
              <a:off x="-2788238" y="3794499"/>
              <a:ext cx="603838" cy="429862"/>
            </a:xfrm>
            <a:custGeom>
              <a:avLst/>
              <a:gdLst>
                <a:gd name="connsiteX0" fmla="*/ 213617 w 603838"/>
                <a:gd name="connsiteY0" fmla="*/ 0 h 429862"/>
                <a:gd name="connsiteX1" fmla="*/ 388849 w 603838"/>
                <a:gd name="connsiteY1" fmla="*/ 0 h 429862"/>
                <a:gd name="connsiteX2" fmla="*/ 417024 w 603838"/>
                <a:gd name="connsiteY2" fmla="*/ 245072 h 429862"/>
                <a:gd name="connsiteX3" fmla="*/ 419440 w 603838"/>
                <a:gd name="connsiteY3" fmla="*/ 245228 h 429862"/>
                <a:gd name="connsiteX4" fmla="*/ 603838 w 603838"/>
                <a:gd name="connsiteY4" fmla="*/ 333769 h 429862"/>
                <a:gd name="connsiteX5" fmla="*/ 301919 w 603838"/>
                <a:gd name="connsiteY5" fmla="*/ 429862 h 429862"/>
                <a:gd name="connsiteX6" fmla="*/ 0 w 603838"/>
                <a:gd name="connsiteY6" fmla="*/ 333769 h 429862"/>
                <a:gd name="connsiteX7" fmla="*/ 184399 w 603838"/>
                <a:gd name="connsiteY7" fmla="*/ 245228 h 429862"/>
                <a:gd name="connsiteX8" fmla="*/ 185432 w 603838"/>
                <a:gd name="connsiteY8" fmla="*/ 245161 h 42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3838" h="429862">
                  <a:moveTo>
                    <a:pt x="213617" y="0"/>
                  </a:moveTo>
                  <a:lnTo>
                    <a:pt x="388849" y="0"/>
                  </a:lnTo>
                  <a:lnTo>
                    <a:pt x="417024" y="245072"/>
                  </a:lnTo>
                  <a:lnTo>
                    <a:pt x="419440" y="245228"/>
                  </a:lnTo>
                  <a:cubicBezTo>
                    <a:pt x="527803" y="259815"/>
                    <a:pt x="603838" y="293966"/>
                    <a:pt x="603838" y="333769"/>
                  </a:cubicBezTo>
                  <a:cubicBezTo>
                    <a:pt x="603838" y="386840"/>
                    <a:pt x="468664" y="429862"/>
                    <a:pt x="301919" y="429862"/>
                  </a:cubicBezTo>
                  <a:cubicBezTo>
                    <a:pt x="135174" y="429862"/>
                    <a:pt x="0" y="386840"/>
                    <a:pt x="0" y="333769"/>
                  </a:cubicBezTo>
                  <a:cubicBezTo>
                    <a:pt x="0" y="293966"/>
                    <a:pt x="76035" y="259815"/>
                    <a:pt x="184399" y="245228"/>
                  </a:cubicBezTo>
                  <a:lnTo>
                    <a:pt x="185432" y="245161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032221B-5117-CA9F-14A1-84A4E5250276}"/>
                </a:ext>
              </a:extLst>
            </p:cNvPr>
            <p:cNvSpPr/>
            <p:nvPr/>
          </p:nvSpPr>
          <p:spPr bwMode="auto">
            <a:xfrm>
              <a:off x="-3103470" y="4058517"/>
              <a:ext cx="1249270" cy="899957"/>
            </a:xfrm>
            <a:custGeom>
              <a:avLst/>
              <a:gdLst>
                <a:gd name="connsiteX0" fmla="*/ 860098 w 1249270"/>
                <a:gd name="connsiteY0" fmla="*/ 0 h 899957"/>
                <a:gd name="connsiteX1" fmla="*/ 887401 w 1249270"/>
                <a:gd name="connsiteY1" fmla="*/ 2753 h 899957"/>
                <a:gd name="connsiteX2" fmla="*/ 1249270 w 1249270"/>
                <a:gd name="connsiteY2" fmla="*/ 446751 h 899957"/>
                <a:gd name="connsiteX3" fmla="*/ 1249270 w 1249270"/>
                <a:gd name="connsiteY3" fmla="*/ 899957 h 899957"/>
                <a:gd name="connsiteX4" fmla="*/ 0 w 1249270"/>
                <a:gd name="connsiteY4" fmla="*/ 899957 h 899957"/>
                <a:gd name="connsiteX5" fmla="*/ 0 w 1249270"/>
                <a:gd name="connsiteY5" fmla="*/ 446751 h 899957"/>
                <a:gd name="connsiteX6" fmla="*/ 361869 w 1249270"/>
                <a:gd name="connsiteY6" fmla="*/ 2753 h 899957"/>
                <a:gd name="connsiteX7" fmla="*/ 374961 w 1249270"/>
                <a:gd name="connsiteY7" fmla="*/ 1433 h 899957"/>
                <a:gd name="connsiteX8" fmla="*/ 388691 w 1249270"/>
                <a:gd name="connsiteY8" fmla="*/ 24851 h 899957"/>
                <a:gd name="connsiteX9" fmla="*/ 617151 w 1249270"/>
                <a:gd name="connsiteY9" fmla="*/ 105029 h 899957"/>
                <a:gd name="connsiteX10" fmla="*/ 860059 w 1249270"/>
                <a:gd name="connsiteY10" fmla="*/ 209 h 8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70" h="899957">
                  <a:moveTo>
                    <a:pt x="860098" y="0"/>
                  </a:moveTo>
                  <a:lnTo>
                    <a:pt x="887401" y="2753"/>
                  </a:lnTo>
                  <a:cubicBezTo>
                    <a:pt x="1093919" y="45012"/>
                    <a:pt x="1249270" y="227740"/>
                    <a:pt x="1249270" y="446751"/>
                  </a:cubicBezTo>
                  <a:lnTo>
                    <a:pt x="1249270" y="899957"/>
                  </a:lnTo>
                  <a:lnTo>
                    <a:pt x="0" y="899957"/>
                  </a:lnTo>
                  <a:lnTo>
                    <a:pt x="0" y="446751"/>
                  </a:lnTo>
                  <a:cubicBezTo>
                    <a:pt x="0" y="227740"/>
                    <a:pt x="155351" y="45012"/>
                    <a:pt x="361869" y="2753"/>
                  </a:cubicBezTo>
                  <a:lnTo>
                    <a:pt x="374961" y="1433"/>
                  </a:lnTo>
                  <a:lnTo>
                    <a:pt x="388691" y="24851"/>
                  </a:lnTo>
                  <a:cubicBezTo>
                    <a:pt x="426331" y="71968"/>
                    <a:pt x="514449" y="105029"/>
                    <a:pt x="617151" y="105029"/>
                  </a:cubicBezTo>
                  <a:cubicBezTo>
                    <a:pt x="736970" y="105029"/>
                    <a:pt x="836939" y="60030"/>
                    <a:pt x="860059" y="209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3F2122B0-E738-EDC4-672B-1B40A3E462D5}"/>
                </a:ext>
              </a:extLst>
            </p:cNvPr>
            <p:cNvSpPr/>
            <p:nvPr/>
          </p:nvSpPr>
          <p:spPr bwMode="auto">
            <a:xfrm>
              <a:off x="-3117075" y="2510645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756E3C3-CEA6-A150-57AF-EA3F57B02E31}"/>
                </a:ext>
              </a:extLst>
            </p:cNvPr>
            <p:cNvSpPr/>
            <p:nvPr/>
          </p:nvSpPr>
          <p:spPr bwMode="auto">
            <a:xfrm>
              <a:off x="-2546083" y="3476597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二等辺三角形 46">
              <a:extLst>
                <a:ext uri="{FF2B5EF4-FFF2-40B4-BE49-F238E27FC236}">
                  <a16:creationId xmlns:a16="http://schemas.microsoft.com/office/drawing/2014/main" id="{4B869EC7-BD2D-D958-66D8-73E6885FF2E2}"/>
                </a:ext>
              </a:extLst>
            </p:cNvPr>
            <p:cNvSpPr/>
            <p:nvPr/>
          </p:nvSpPr>
          <p:spPr bwMode="auto">
            <a:xfrm>
              <a:off x="-2631002" y="3602791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54319A4-A988-54D1-DEF7-91EF09275278}"/>
                </a:ext>
              </a:extLst>
            </p:cNvPr>
            <p:cNvCxnSpPr/>
            <p:nvPr/>
          </p:nvCxnSpPr>
          <p:spPr bwMode="auto">
            <a:xfrm>
              <a:off x="-2939780" y="4509093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91A4F3D2-13AD-C329-AB87-7B13EE403779}"/>
                </a:ext>
              </a:extLst>
            </p:cNvPr>
            <p:cNvSpPr/>
            <p:nvPr/>
          </p:nvSpPr>
          <p:spPr bwMode="auto">
            <a:xfrm>
              <a:off x="-2977498" y="2978950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8C7EA5E7-59D9-9D35-EB2E-CE99E5ACF795}"/>
                </a:ext>
              </a:extLst>
            </p:cNvPr>
            <p:cNvSpPr/>
            <p:nvPr/>
          </p:nvSpPr>
          <p:spPr bwMode="auto">
            <a:xfrm flipH="1">
              <a:off x="-2267015" y="2978949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9FD77D0-D45C-79FC-141C-0A497D6AC64E}"/>
                </a:ext>
              </a:extLst>
            </p:cNvPr>
            <p:cNvSpPr/>
            <p:nvPr/>
          </p:nvSpPr>
          <p:spPr bwMode="auto">
            <a:xfrm>
              <a:off x="-2933882" y="3162605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57E5EFF-36FB-4900-02C9-3844CDDC91F7}"/>
                </a:ext>
              </a:extLst>
            </p:cNvPr>
            <p:cNvSpPr/>
            <p:nvPr/>
          </p:nvSpPr>
          <p:spPr bwMode="auto">
            <a:xfrm>
              <a:off x="-2229088" y="3162605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98FD102-87A0-EEDF-16C5-DF48930B020A}"/>
                </a:ext>
              </a:extLst>
            </p:cNvPr>
            <p:cNvGrpSpPr/>
            <p:nvPr/>
          </p:nvGrpSpPr>
          <p:grpSpPr>
            <a:xfrm rot="900000">
              <a:off x="-2358834" y="3432720"/>
              <a:ext cx="1000906" cy="1353012"/>
              <a:chOff x="2192787" y="1766211"/>
              <a:chExt cx="910638" cy="123098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BC6ABF7-E457-2AC0-7F24-043B1AF88006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A2A2B9B-FF3F-36BB-91F1-1747DA646A0A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角丸四角形 105">
                <a:extLst>
                  <a:ext uri="{FF2B5EF4-FFF2-40B4-BE49-F238E27FC236}">
                    <a16:creationId xmlns:a16="http://schemas.microsoft.com/office/drawing/2014/main" id="{7D9879F6-B6CB-DB68-D783-85EEE95F6AC2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角丸四角形 106">
                <a:extLst>
                  <a:ext uri="{FF2B5EF4-FFF2-40B4-BE49-F238E27FC236}">
                    <a16:creationId xmlns:a16="http://schemas.microsoft.com/office/drawing/2014/main" id="{37076360-8AC0-C278-68BE-4DE1E616FF5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7">
                <a:extLst>
                  <a:ext uri="{FF2B5EF4-FFF2-40B4-BE49-F238E27FC236}">
                    <a16:creationId xmlns:a16="http://schemas.microsoft.com/office/drawing/2014/main" id="{32F4BD7F-2F69-2508-EEF8-7E62BD3E130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4">
                <a:extLst>
                  <a:ext uri="{FF2B5EF4-FFF2-40B4-BE49-F238E27FC236}">
                    <a16:creationId xmlns:a16="http://schemas.microsoft.com/office/drawing/2014/main" id="{1A88EEEF-8F64-004B-CF71-AF1DC6D2BE33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8E6CC22-117D-0A53-3E5F-D466A233A949}"/>
                </a:ext>
              </a:extLst>
            </p:cNvPr>
            <p:cNvSpPr/>
            <p:nvPr/>
          </p:nvSpPr>
          <p:spPr bwMode="auto">
            <a:xfrm flipH="1">
              <a:off x="-3105849" y="2465293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63FD0C0C-D25F-DD8D-CB86-9033D19B67A1}"/>
              </a:ext>
            </a:extLst>
          </p:cNvPr>
          <p:cNvSpPr/>
          <p:nvPr/>
        </p:nvSpPr>
        <p:spPr>
          <a:xfrm flipH="1">
            <a:off x="2239663" y="1448780"/>
            <a:ext cx="7221132" cy="5125834"/>
          </a:xfrm>
          <a:custGeom>
            <a:avLst/>
            <a:gdLst>
              <a:gd name="connsiteX0" fmla="*/ 490087 w 7221132"/>
              <a:gd name="connsiteY0" fmla="*/ 0 h 5125834"/>
              <a:gd name="connsiteX1" fmla="*/ 1473067 w 7221132"/>
              <a:gd name="connsiteY1" fmla="*/ 0 h 5125834"/>
              <a:gd name="connsiteX2" fmla="*/ 5221209 w 7221132"/>
              <a:gd name="connsiteY2" fmla="*/ 0 h 5125834"/>
              <a:gd name="connsiteX3" fmla="*/ 6204189 w 7221132"/>
              <a:gd name="connsiteY3" fmla="*/ 0 h 5125834"/>
              <a:gd name="connsiteX4" fmla="*/ 6694276 w 7221132"/>
              <a:gd name="connsiteY4" fmla="*/ 439319 h 5125834"/>
              <a:gd name="connsiteX5" fmla="*/ 6694276 w 7221132"/>
              <a:gd name="connsiteY5" fmla="*/ 2583514 h 5125834"/>
              <a:gd name="connsiteX6" fmla="*/ 6737115 w 7221132"/>
              <a:gd name="connsiteY6" fmla="*/ 2593590 h 5125834"/>
              <a:gd name="connsiteX7" fmla="*/ 7221132 w 7221132"/>
              <a:gd name="connsiteY7" fmla="*/ 3146810 h 5125834"/>
              <a:gd name="connsiteX8" fmla="*/ 6836546 w 7221132"/>
              <a:gd name="connsiteY8" fmla="*/ 3020675 h 5125834"/>
              <a:gd name="connsiteX9" fmla="*/ 6694276 w 7221132"/>
              <a:gd name="connsiteY9" fmla="*/ 2998520 h 5125834"/>
              <a:gd name="connsiteX10" fmla="*/ 6694276 w 7221132"/>
              <a:gd name="connsiteY10" fmla="*/ 4686515 h 5125834"/>
              <a:gd name="connsiteX11" fmla="*/ 6204189 w 7221132"/>
              <a:gd name="connsiteY11" fmla="*/ 5125834 h 5125834"/>
              <a:gd name="connsiteX12" fmla="*/ 5221209 w 7221132"/>
              <a:gd name="connsiteY12" fmla="*/ 5125834 h 5125834"/>
              <a:gd name="connsiteX13" fmla="*/ 1473067 w 7221132"/>
              <a:gd name="connsiteY13" fmla="*/ 5125834 h 5125834"/>
              <a:gd name="connsiteX14" fmla="*/ 490087 w 7221132"/>
              <a:gd name="connsiteY14" fmla="*/ 5125834 h 5125834"/>
              <a:gd name="connsiteX15" fmla="*/ 0 w 7221132"/>
              <a:gd name="connsiteY15" fmla="*/ 4686515 h 5125834"/>
              <a:gd name="connsiteX16" fmla="*/ 0 w 7221132"/>
              <a:gd name="connsiteY16" fmla="*/ 439319 h 5125834"/>
              <a:gd name="connsiteX17" fmla="*/ 490087 w 7221132"/>
              <a:gd name="connsiteY17" fmla="*/ 0 h 512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221132" h="5125834">
                <a:moveTo>
                  <a:pt x="490087" y="0"/>
                </a:moveTo>
                <a:lnTo>
                  <a:pt x="1473067" y="0"/>
                </a:lnTo>
                <a:lnTo>
                  <a:pt x="5221209" y="0"/>
                </a:lnTo>
                <a:lnTo>
                  <a:pt x="6204189" y="0"/>
                </a:lnTo>
                <a:cubicBezTo>
                  <a:pt x="6474857" y="0"/>
                  <a:pt x="6694276" y="196690"/>
                  <a:pt x="6694276" y="439319"/>
                </a:cubicBezTo>
                <a:lnTo>
                  <a:pt x="6694276" y="2583514"/>
                </a:lnTo>
                <a:lnTo>
                  <a:pt x="6737115" y="2593590"/>
                </a:lnTo>
                <a:cubicBezTo>
                  <a:pt x="7021552" y="2684735"/>
                  <a:pt x="7221132" y="2898115"/>
                  <a:pt x="7221132" y="3146810"/>
                </a:cubicBezTo>
                <a:cubicBezTo>
                  <a:pt x="7099414" y="3090750"/>
                  <a:pt x="6969923" y="3048706"/>
                  <a:pt x="6836546" y="3020675"/>
                </a:cubicBezTo>
                <a:lnTo>
                  <a:pt x="6694276" y="2998520"/>
                </a:lnTo>
                <a:lnTo>
                  <a:pt x="6694276" y="4686515"/>
                </a:lnTo>
                <a:cubicBezTo>
                  <a:pt x="6694276" y="4929145"/>
                  <a:pt x="6474857" y="5125834"/>
                  <a:pt x="6204189" y="5125834"/>
                </a:cubicBezTo>
                <a:lnTo>
                  <a:pt x="5221209" y="5125834"/>
                </a:lnTo>
                <a:lnTo>
                  <a:pt x="1473067" y="5125834"/>
                </a:lnTo>
                <a:lnTo>
                  <a:pt x="490087" y="5125834"/>
                </a:lnTo>
                <a:cubicBezTo>
                  <a:pt x="219419" y="5125834"/>
                  <a:pt x="0" y="4929145"/>
                  <a:pt x="0" y="4686515"/>
                </a:cubicBezTo>
                <a:lnTo>
                  <a:pt x="0" y="439319"/>
                </a:lnTo>
                <a:cubicBezTo>
                  <a:pt x="0" y="196690"/>
                  <a:pt x="219419" y="0"/>
                  <a:pt x="490087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62F0961-FA28-2C41-EA3F-02E5CC356B8A}"/>
              </a:ext>
            </a:extLst>
          </p:cNvPr>
          <p:cNvSpPr txBox="1"/>
          <p:nvPr/>
        </p:nvSpPr>
        <p:spPr>
          <a:xfrm>
            <a:off x="3068149" y="1837353"/>
            <a:ext cx="5943403" cy="43486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キッチンを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汚したら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自分で掃除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821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キッチンを汚したら自分で掃除の貼り紙</dc:title>
  <dc:subject>キッチンを汚したら自分で掃除の貼り紙</dc:subject>
  <dc:creator>でじけろお</dc:creator>
  <cp:lastModifiedBy/>
  <cp:revision>1</cp:revision>
  <dcterms:created xsi:type="dcterms:W3CDTF">2014-12-04T06:28:23Z</dcterms:created>
  <dcterms:modified xsi:type="dcterms:W3CDTF">2024-12-18T03:24:38Z</dcterms:modified>
  <cp:version>1</cp:version>
</cp:coreProperties>
</file>