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8" r:id="rId2"/>
    <p:sldId id="310" r:id="rId3"/>
    <p:sldId id="307" r:id="rId4"/>
    <p:sldId id="30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C92B7-3151-32E2-C156-BA1D9B507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1F9DC8-E63B-7B35-9CE2-07080D0863A5}"/>
              </a:ext>
            </a:extLst>
          </p:cNvPr>
          <p:cNvSpPr/>
          <p:nvPr/>
        </p:nvSpPr>
        <p:spPr>
          <a:xfrm>
            <a:off x="72452" y="75771"/>
            <a:ext cx="9761096" cy="3938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6FE5306-4D49-DA91-B9C8-FA7FB398490C}"/>
              </a:ext>
            </a:extLst>
          </p:cNvPr>
          <p:cNvSpPr txBox="1"/>
          <p:nvPr/>
        </p:nvSpPr>
        <p:spPr>
          <a:xfrm>
            <a:off x="390525" y="329170"/>
            <a:ext cx="9124950" cy="33882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私有地 立入禁止</a:t>
            </a:r>
            <a:endParaRPr lang="en-US" altLang="zh-TW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35059D-5332-2021-0111-7826261F2F2C}"/>
              </a:ext>
            </a:extLst>
          </p:cNvPr>
          <p:cNvSpPr txBox="1"/>
          <p:nvPr/>
        </p:nvSpPr>
        <p:spPr>
          <a:xfrm>
            <a:off x="348762" y="4239089"/>
            <a:ext cx="9313984" cy="22897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</p:spTree>
    <p:extLst>
      <p:ext uri="{BB962C8B-B14F-4D97-AF65-F5344CB8AC3E}">
        <p14:creationId xmlns:p14="http://schemas.microsoft.com/office/powerpoint/2010/main" val="349078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9444D-5BD9-8043-D8EA-BDB5F7414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1582683-3DF9-D41B-91D2-FC994E8ED8E3}"/>
              </a:ext>
            </a:extLst>
          </p:cNvPr>
          <p:cNvSpPr/>
          <p:nvPr/>
        </p:nvSpPr>
        <p:spPr>
          <a:xfrm>
            <a:off x="72452" y="75771"/>
            <a:ext cx="9761096" cy="393829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B45BD-E8B1-C363-8E44-BF4D8F663BA8}"/>
              </a:ext>
            </a:extLst>
          </p:cNvPr>
          <p:cNvSpPr txBox="1"/>
          <p:nvPr/>
        </p:nvSpPr>
        <p:spPr>
          <a:xfrm>
            <a:off x="390525" y="329170"/>
            <a:ext cx="9124950" cy="33882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accent3"/>
                </a:solidFill>
                <a:effectLst/>
              </a:rPr>
              <a:t>私有地 立入禁止</a:t>
            </a:r>
            <a:endParaRPr lang="en-US" altLang="zh-TW" sz="8800" dirty="0">
              <a:ln w="38100">
                <a:noFill/>
              </a:ln>
              <a:solidFill>
                <a:schemeClr val="accent3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E87B71D-0AD1-F6B4-76D0-8C266B02A68E}"/>
              </a:ext>
            </a:extLst>
          </p:cNvPr>
          <p:cNvSpPr txBox="1"/>
          <p:nvPr/>
        </p:nvSpPr>
        <p:spPr>
          <a:xfrm>
            <a:off x="348762" y="4239089"/>
            <a:ext cx="9313984" cy="22897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</p:spTree>
    <p:extLst>
      <p:ext uri="{BB962C8B-B14F-4D97-AF65-F5344CB8AC3E}">
        <p14:creationId xmlns:p14="http://schemas.microsoft.com/office/powerpoint/2010/main" val="402672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E030D-62A9-22E4-BD69-3A4EB0D46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A57B8BF-B505-FF70-3BDF-6A992E6CEDF7}"/>
              </a:ext>
            </a:extLst>
          </p:cNvPr>
          <p:cNvSpPr/>
          <p:nvPr/>
        </p:nvSpPr>
        <p:spPr>
          <a:xfrm>
            <a:off x="263236" y="263237"/>
            <a:ext cx="9379528" cy="4024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9C0FE43-D639-263B-154A-CFE7C6F121BC}"/>
              </a:ext>
            </a:extLst>
          </p:cNvPr>
          <p:cNvGrpSpPr/>
          <p:nvPr/>
        </p:nvGrpSpPr>
        <p:grpSpPr>
          <a:xfrm>
            <a:off x="803564" y="706581"/>
            <a:ext cx="8298872" cy="3259436"/>
            <a:chOff x="390525" y="290945"/>
            <a:chExt cx="9124950" cy="395216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5E9FAD4-8AE1-E40B-CFB6-5249B689EBC6}"/>
                </a:ext>
              </a:extLst>
            </p:cNvPr>
            <p:cNvSpPr txBox="1"/>
            <p:nvPr/>
          </p:nvSpPr>
          <p:spPr>
            <a:xfrm>
              <a:off x="2092036" y="290945"/>
              <a:ext cx="5721928" cy="12899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FFFF00"/>
                  </a:solidFill>
                  <a:effectLst/>
                </a:rPr>
                <a:t>私有地</a:t>
              </a:r>
              <a:endParaRPr lang="en-US" altLang="zh-TW" sz="88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752AA2F-5582-0546-E55E-96BB482B8675}"/>
                </a:ext>
              </a:extLst>
            </p:cNvPr>
            <p:cNvSpPr txBox="1"/>
            <p:nvPr/>
          </p:nvSpPr>
          <p:spPr>
            <a:xfrm>
              <a:off x="390525" y="1856509"/>
              <a:ext cx="9124950" cy="2386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FFFF00"/>
                  </a:solidFill>
                  <a:effectLst/>
                </a:rPr>
                <a:t>立入禁止</a:t>
              </a:r>
              <a:endParaRPr lang="en-US" altLang="zh-TW" sz="88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5FF93FF-7A80-FE0C-0CB6-4C8A6A00A3A4}"/>
              </a:ext>
            </a:extLst>
          </p:cNvPr>
          <p:cNvSpPr txBox="1"/>
          <p:nvPr/>
        </p:nvSpPr>
        <p:spPr>
          <a:xfrm>
            <a:off x="715108" y="4514624"/>
            <a:ext cx="8581292" cy="17781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3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E2C3D-8C67-1FB3-CAAA-0210177B7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D94D869-AD68-E1B8-EE7E-A62AC532F887}"/>
              </a:ext>
            </a:extLst>
          </p:cNvPr>
          <p:cNvSpPr/>
          <p:nvPr/>
        </p:nvSpPr>
        <p:spPr>
          <a:xfrm>
            <a:off x="263236" y="263237"/>
            <a:ext cx="9379528" cy="4024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AB91233-BA5E-5BE0-E58C-0B2E146E400E}"/>
              </a:ext>
            </a:extLst>
          </p:cNvPr>
          <p:cNvGrpSpPr/>
          <p:nvPr/>
        </p:nvGrpSpPr>
        <p:grpSpPr>
          <a:xfrm>
            <a:off x="803564" y="706581"/>
            <a:ext cx="8298872" cy="3259436"/>
            <a:chOff x="390525" y="290945"/>
            <a:chExt cx="9124950" cy="395216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8EFECB6-A939-21D6-62A5-DBF24FED0547}"/>
                </a:ext>
              </a:extLst>
            </p:cNvPr>
            <p:cNvSpPr txBox="1"/>
            <p:nvPr/>
          </p:nvSpPr>
          <p:spPr>
            <a:xfrm>
              <a:off x="2092036" y="290945"/>
              <a:ext cx="5721928" cy="12899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chemeClr val="bg1"/>
                  </a:solidFill>
                  <a:effectLst/>
                </a:rPr>
                <a:t>私有地</a:t>
              </a:r>
              <a:endParaRPr lang="en-US" altLang="zh-TW" sz="8800" dirty="0">
                <a:ln w="38100"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52F6C41-DA9E-559F-AC60-933F72D364CB}"/>
                </a:ext>
              </a:extLst>
            </p:cNvPr>
            <p:cNvSpPr txBox="1"/>
            <p:nvPr/>
          </p:nvSpPr>
          <p:spPr>
            <a:xfrm>
              <a:off x="390525" y="1856509"/>
              <a:ext cx="9124950" cy="2386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chemeClr val="bg1"/>
                  </a:solidFill>
                  <a:effectLst/>
                </a:rPr>
                <a:t>立入禁止</a:t>
              </a:r>
              <a:endParaRPr lang="en-US" altLang="zh-TW" sz="8800" dirty="0">
                <a:ln w="38100"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A8540B-C055-36FE-C179-4B6FE6E9E6F7}"/>
              </a:ext>
            </a:extLst>
          </p:cNvPr>
          <p:cNvSpPr txBox="1"/>
          <p:nvPr/>
        </p:nvSpPr>
        <p:spPr>
          <a:xfrm>
            <a:off x="715108" y="4514624"/>
            <a:ext cx="8581292" cy="17781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宅配等正当な理由が無い者の立入を禁止する</a:t>
            </a: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廃品回収･各種セールス･宗教勧誘の立ち入りは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一切禁止　警察へ通報します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E5DA77D-0E0D-2C16-7C94-5E431A09F59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EDE13D58-E90A-4B43-9DED-3AF736F6932B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2BFA7CA-C326-F075-5352-33EC726B084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9223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私有地立入禁止の貼り紙</dc:title>
  <dc:subject>私有地立入禁止の貼り紙</dc:subject>
  <dc:creator>でじけろお</dc:creator>
  <cp:lastModifiedBy/>
  <cp:revision>1</cp:revision>
  <dcterms:created xsi:type="dcterms:W3CDTF">2014-12-04T06:28:23Z</dcterms:created>
  <dcterms:modified xsi:type="dcterms:W3CDTF">2024-12-18T17:00:28Z</dcterms:modified>
  <cp:version>1</cp:version>
</cp:coreProperties>
</file>