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04" r:id="rId3"/>
    <p:sldId id="303" r:id="rId4"/>
    <p:sldId id="300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116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853FC58-5B81-4AD0-0264-F77ADFD85BA4}"/>
              </a:ext>
            </a:extLst>
          </p:cNvPr>
          <p:cNvSpPr/>
          <p:nvPr/>
        </p:nvSpPr>
        <p:spPr>
          <a:xfrm>
            <a:off x="2618910" y="65315"/>
            <a:ext cx="4165938" cy="97736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D7B5F76-D3F9-3FBC-554E-3A59BCFCB339}"/>
              </a:ext>
            </a:extLst>
          </p:cNvPr>
          <p:cNvSpPr txBox="1"/>
          <p:nvPr/>
        </p:nvSpPr>
        <p:spPr>
          <a:xfrm rot="5400000">
            <a:off x="-3181069" y="3965285"/>
            <a:ext cx="9174480" cy="1975429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kumimoji="1" lang="ja-JP" altLang="en-US" sz="8800" b="1" dirty="0">
                <a:ln w="38100">
                  <a:noFill/>
                </a:ln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宅配等正当な理由が無い者の立入を禁止する</a:t>
            </a:r>
          </a:p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廃品回収･各種セールス･宗教勧誘の立ち入りは</a:t>
            </a:r>
            <a:endParaRPr kumimoji="1" lang="en-US" altLang="ja-JP" sz="8800" b="1" dirty="0">
              <a:ln w="38100"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一切禁止　警察へ通報します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5702FF9-BDAD-FCC2-C8E5-D1DB205C4D72}"/>
              </a:ext>
            </a:extLst>
          </p:cNvPr>
          <p:cNvSpPr txBox="1"/>
          <p:nvPr/>
        </p:nvSpPr>
        <p:spPr>
          <a:xfrm rot="5400000">
            <a:off x="1803844" y="4867967"/>
            <a:ext cx="5900813" cy="337058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FFFF00"/>
                </a:solidFill>
                <a:effectLst/>
              </a:rPr>
              <a:t>立入禁止</a:t>
            </a:r>
            <a:endParaRPr lang="en-US" altLang="zh-TW" sz="88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AED30E7-E195-A1F4-F8FA-1A0D0BEC32F2}"/>
              </a:ext>
            </a:extLst>
          </p:cNvPr>
          <p:cNvSpPr txBox="1"/>
          <p:nvPr/>
        </p:nvSpPr>
        <p:spPr>
          <a:xfrm rot="5400000">
            <a:off x="3332714" y="689392"/>
            <a:ext cx="2843074" cy="226897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FFFF00"/>
                </a:solidFill>
                <a:effectLst/>
              </a:rPr>
              <a:t>私有地</a:t>
            </a:r>
            <a:endParaRPr lang="en-US" altLang="zh-TW" sz="88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32689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D73B67-69F9-1592-65C5-95971000DA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CE6A09D-0120-BDA3-A30E-5B97EF39D029}"/>
              </a:ext>
            </a:extLst>
          </p:cNvPr>
          <p:cNvSpPr/>
          <p:nvPr/>
        </p:nvSpPr>
        <p:spPr>
          <a:xfrm>
            <a:off x="2618910" y="65315"/>
            <a:ext cx="4165938" cy="977362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D47DA48-CC0E-F0F8-FF45-B2910D33A6FC}"/>
              </a:ext>
            </a:extLst>
          </p:cNvPr>
          <p:cNvSpPr txBox="1"/>
          <p:nvPr/>
        </p:nvSpPr>
        <p:spPr>
          <a:xfrm rot="5400000">
            <a:off x="-3181069" y="3965285"/>
            <a:ext cx="9174480" cy="1975429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宅配等正当な理由が無い者の立入を禁止する</a:t>
            </a:r>
          </a:p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廃品回収･各種セールス･宗教勧誘の立ち入りは</a:t>
            </a:r>
            <a:endParaRPr kumimoji="1" lang="en-US" altLang="ja-JP" sz="8800" b="1" dirty="0">
              <a:ln w="38100"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一切禁止　警察へ通報します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6FBDB6E-4E47-689F-1B26-339BF7870F88}"/>
              </a:ext>
            </a:extLst>
          </p:cNvPr>
          <p:cNvSpPr txBox="1"/>
          <p:nvPr/>
        </p:nvSpPr>
        <p:spPr>
          <a:xfrm rot="5400000">
            <a:off x="1803844" y="4867967"/>
            <a:ext cx="5900813" cy="337058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立入禁止</a:t>
            </a:r>
            <a:endParaRPr lang="en-US" altLang="zh-TW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DF64931-0EBE-AD5F-AD77-DA6B2C02467C}"/>
              </a:ext>
            </a:extLst>
          </p:cNvPr>
          <p:cNvSpPr txBox="1"/>
          <p:nvPr/>
        </p:nvSpPr>
        <p:spPr>
          <a:xfrm rot="5400000">
            <a:off x="3332714" y="689392"/>
            <a:ext cx="2843074" cy="226897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私有地</a:t>
            </a:r>
            <a:endParaRPr lang="en-US" altLang="zh-TW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42987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A0438B-D896-DAF1-3948-A9519233CD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D1B609-94FD-4C34-C841-AA6C994CF554}"/>
              </a:ext>
            </a:extLst>
          </p:cNvPr>
          <p:cNvSpPr/>
          <p:nvPr/>
        </p:nvSpPr>
        <p:spPr>
          <a:xfrm>
            <a:off x="3273552" y="256032"/>
            <a:ext cx="3328416" cy="9418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B1FB96B-85BF-3B4D-F128-7DCC603721C2}"/>
              </a:ext>
            </a:extLst>
          </p:cNvPr>
          <p:cNvSpPr txBox="1"/>
          <p:nvPr/>
        </p:nvSpPr>
        <p:spPr>
          <a:xfrm rot="5400000">
            <a:off x="2231450" y="5385467"/>
            <a:ext cx="5175009" cy="232986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FFFF00"/>
                </a:solidFill>
                <a:effectLst/>
              </a:rPr>
              <a:t>立入禁止</a:t>
            </a:r>
            <a:endParaRPr lang="en-US" altLang="zh-TW" sz="88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BBE3834-6EAF-44B7-5F3A-D0DF3BB1FF1A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C0B278D3-4C19-CD6C-90FF-4A2EB291CDCB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F96B3C8-83B3-7C3D-8C4B-8799765F94D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C7AAD40-E5E5-8231-2AB8-EC0F7B35D469}"/>
              </a:ext>
            </a:extLst>
          </p:cNvPr>
          <p:cNvSpPr txBox="1"/>
          <p:nvPr/>
        </p:nvSpPr>
        <p:spPr>
          <a:xfrm rot="5400000">
            <a:off x="3288783" y="1385521"/>
            <a:ext cx="3060343" cy="155434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FFFF00"/>
                </a:solidFill>
                <a:effectLst/>
              </a:rPr>
              <a:t>私有地</a:t>
            </a:r>
            <a:endParaRPr lang="en-US" altLang="zh-TW" sz="88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0D8900A-8F62-B3C5-9EBF-5A205E90C6C6}"/>
              </a:ext>
            </a:extLst>
          </p:cNvPr>
          <p:cNvSpPr txBox="1"/>
          <p:nvPr/>
        </p:nvSpPr>
        <p:spPr>
          <a:xfrm rot="5400000">
            <a:off x="-2374824" y="3874008"/>
            <a:ext cx="8479536" cy="215798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kumimoji="1" lang="ja-JP" altLang="en-US" sz="8800" b="1" dirty="0">
                <a:ln w="38100">
                  <a:noFill/>
                </a:ln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宅配等正当な理由が無い者の立入を禁止する</a:t>
            </a:r>
          </a:p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廃品回収･各種セールス･宗教勧誘の立ち入りは</a:t>
            </a:r>
            <a:endParaRPr kumimoji="1" lang="en-US" altLang="ja-JP" sz="8800" b="1" dirty="0">
              <a:ln w="38100"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一切禁止　警察へ通報します</a:t>
            </a:r>
          </a:p>
        </p:txBody>
      </p:sp>
    </p:spTree>
    <p:extLst>
      <p:ext uri="{BB962C8B-B14F-4D97-AF65-F5344CB8AC3E}">
        <p14:creationId xmlns:p14="http://schemas.microsoft.com/office/powerpoint/2010/main" val="3075647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C7A58AA-6151-FCBD-4A0B-72A9862ED62B}"/>
              </a:ext>
            </a:extLst>
          </p:cNvPr>
          <p:cNvSpPr/>
          <p:nvPr/>
        </p:nvSpPr>
        <p:spPr>
          <a:xfrm>
            <a:off x="3273552" y="256032"/>
            <a:ext cx="3328416" cy="94183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E9C4804-4B5B-6623-0F38-37351DF83813}"/>
              </a:ext>
            </a:extLst>
          </p:cNvPr>
          <p:cNvSpPr txBox="1"/>
          <p:nvPr/>
        </p:nvSpPr>
        <p:spPr>
          <a:xfrm rot="5400000">
            <a:off x="2231450" y="5385467"/>
            <a:ext cx="5175009" cy="232986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立入禁止</a:t>
            </a:r>
            <a:endParaRPr lang="en-US" altLang="zh-TW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ED10C87-CEF6-5CC8-836C-06A51600624C}"/>
              </a:ext>
            </a:extLst>
          </p:cNvPr>
          <p:cNvSpPr txBox="1"/>
          <p:nvPr/>
        </p:nvSpPr>
        <p:spPr>
          <a:xfrm rot="5400000">
            <a:off x="3288783" y="1385521"/>
            <a:ext cx="3060343" cy="155434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私有地</a:t>
            </a:r>
            <a:endParaRPr lang="en-US" altLang="zh-TW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E697D2F-D266-F53E-DE55-71AE14DEB080}"/>
              </a:ext>
            </a:extLst>
          </p:cNvPr>
          <p:cNvSpPr txBox="1"/>
          <p:nvPr/>
        </p:nvSpPr>
        <p:spPr>
          <a:xfrm rot="5400000">
            <a:off x="-2374824" y="3874008"/>
            <a:ext cx="8479536" cy="215798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宅配等正当な理由が無い者の立入を禁止する</a:t>
            </a:r>
          </a:p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廃品回収･各種セールス･宗教勧誘の立ち入りは</a:t>
            </a:r>
            <a:endParaRPr kumimoji="1" lang="en-US" altLang="ja-JP" sz="8800" b="1" dirty="0">
              <a:ln w="38100"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一切禁止　警察へ通報します</a:t>
            </a:r>
          </a:p>
        </p:txBody>
      </p: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私有地立入禁止の貼り紙</dc:title>
  <dc:subject>私有地立入禁止の貼り紙</dc:subject>
  <dc:creator>でじけろお</dc:creator>
  <cp:lastModifiedBy/>
  <cp:revision>1</cp:revision>
  <dcterms:created xsi:type="dcterms:W3CDTF">2014-12-04T06:28:15Z</dcterms:created>
  <dcterms:modified xsi:type="dcterms:W3CDTF">2024-12-18T17:00:24Z</dcterms:modified>
  <cp:version>1</cp:version>
</cp:coreProperties>
</file>