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07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2323726" y="4438738"/>
            <a:ext cx="8045670" cy="10285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2CEC2-467D-C3E4-EABE-0B0EC6F99DCE}"/>
              </a:ext>
            </a:extLst>
          </p:cNvPr>
          <p:cNvSpPr txBox="1"/>
          <p:nvPr/>
        </p:nvSpPr>
        <p:spPr>
          <a:xfrm rot="5400000">
            <a:off x="174163" y="3425744"/>
            <a:ext cx="8045670" cy="30545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備品持ち出したら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46B1D1E-CFFB-C531-3A3F-0C6972C51B71}"/>
              </a:ext>
            </a:extLst>
          </p:cNvPr>
          <p:cNvGrpSpPr/>
          <p:nvPr/>
        </p:nvGrpSpPr>
        <p:grpSpPr>
          <a:xfrm>
            <a:off x="713254" y="472966"/>
            <a:ext cx="5482594" cy="8960070"/>
            <a:chOff x="1184846" y="930166"/>
            <a:chExt cx="4539409" cy="804567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A42A07A-58C3-1289-C259-38805977ABCC}"/>
                </a:ext>
              </a:extLst>
            </p:cNvPr>
            <p:cNvSpPr txBox="1"/>
            <p:nvPr/>
          </p:nvSpPr>
          <p:spPr>
            <a:xfrm rot="5400000">
              <a:off x="-2323726" y="4438738"/>
              <a:ext cx="8045670" cy="102852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数が合いません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465E5E-187A-CA43-FC7A-356C7289B955}"/>
                </a:ext>
              </a:extLst>
            </p:cNvPr>
            <p:cNvSpPr txBox="1"/>
            <p:nvPr/>
          </p:nvSpPr>
          <p:spPr>
            <a:xfrm rot="5400000">
              <a:off x="174163" y="3425744"/>
              <a:ext cx="8045670" cy="305451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備品持ち出したら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記入して下さい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1932446" y="272479"/>
            <a:ext cx="4466883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  <a:gd name="connsiteX0" fmla="*/ 1109651 w 4466883"/>
              <a:gd name="connsiteY0" fmla="*/ 0 h 8595954"/>
              <a:gd name="connsiteX1" fmla="*/ 4098907 w 4466883"/>
              <a:gd name="connsiteY1" fmla="*/ 0 h 8595954"/>
              <a:gd name="connsiteX2" fmla="*/ 4466883 w 4466883"/>
              <a:gd name="connsiteY2" fmla="*/ 367976 h 8595954"/>
              <a:gd name="connsiteX3" fmla="*/ 4466883 w 4466883"/>
              <a:gd name="connsiteY3" fmla="*/ 8227978 h 8595954"/>
              <a:gd name="connsiteX4" fmla="*/ 4098907 w 4466883"/>
              <a:gd name="connsiteY4" fmla="*/ 8595954 h 8595954"/>
              <a:gd name="connsiteX5" fmla="*/ 1109651 w 4466883"/>
              <a:gd name="connsiteY5" fmla="*/ 8595954 h 8595954"/>
              <a:gd name="connsiteX6" fmla="*/ 741675 w 4466883"/>
              <a:gd name="connsiteY6" fmla="*/ 8227978 h 8595954"/>
              <a:gd name="connsiteX7" fmla="*/ 741675 w 4466883"/>
              <a:gd name="connsiteY7" fmla="*/ 5399873 h 8595954"/>
              <a:gd name="connsiteX8" fmla="*/ 0 w 4466883"/>
              <a:gd name="connsiteY8" fmla="*/ 5822725 h 8595954"/>
              <a:gd name="connsiteX9" fmla="*/ 741675 w 4466883"/>
              <a:gd name="connsiteY9" fmla="*/ 4842806 h 8595954"/>
              <a:gd name="connsiteX10" fmla="*/ 741675 w 4466883"/>
              <a:gd name="connsiteY10" fmla="*/ 367976 h 8595954"/>
              <a:gd name="connsiteX11" fmla="*/ 1109651 w 4466883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66883" h="8595954">
                <a:moveTo>
                  <a:pt x="1109651" y="0"/>
                </a:moveTo>
                <a:lnTo>
                  <a:pt x="4098907" y="0"/>
                </a:lnTo>
                <a:cubicBezTo>
                  <a:pt x="4302135" y="0"/>
                  <a:pt x="4466883" y="164748"/>
                  <a:pt x="4466883" y="367976"/>
                </a:cubicBezTo>
                <a:lnTo>
                  <a:pt x="4466883" y="8227978"/>
                </a:lnTo>
                <a:cubicBezTo>
                  <a:pt x="4466883" y="8431206"/>
                  <a:pt x="4302135" y="8595954"/>
                  <a:pt x="4098907" y="8595954"/>
                </a:cubicBezTo>
                <a:lnTo>
                  <a:pt x="1109651" y="8595954"/>
                </a:lnTo>
                <a:cubicBezTo>
                  <a:pt x="906423" y="8595954"/>
                  <a:pt x="741675" y="8431206"/>
                  <a:pt x="741675" y="8227978"/>
                </a:cubicBezTo>
                <a:lnTo>
                  <a:pt x="741675" y="5399873"/>
                </a:lnTo>
                <a:lnTo>
                  <a:pt x="0" y="5822725"/>
                </a:lnTo>
                <a:lnTo>
                  <a:pt x="741675" y="4842806"/>
                </a:lnTo>
                <a:lnTo>
                  <a:pt x="741675" y="367976"/>
                </a:lnTo>
                <a:cubicBezTo>
                  <a:pt x="741675" y="164748"/>
                  <a:pt x="906423" y="0"/>
                  <a:pt x="1109651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437789" y="3422604"/>
            <a:ext cx="8258379" cy="27847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2AD0466-B7D1-E5F0-7B39-2879BC906C12}"/>
              </a:ext>
            </a:extLst>
          </p:cNvPr>
          <p:cNvSpPr txBox="1"/>
          <p:nvPr/>
        </p:nvSpPr>
        <p:spPr>
          <a:xfrm rot="5087271">
            <a:off x="-1271482" y="3216001"/>
            <a:ext cx="4984384" cy="7106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3A012A4-4CB3-475C-D36D-933CE240F8FE}"/>
              </a:ext>
            </a:extLst>
          </p:cNvPr>
          <p:cNvGrpSpPr/>
          <p:nvPr/>
        </p:nvGrpSpPr>
        <p:grpSpPr>
          <a:xfrm flipH="1">
            <a:off x="301431" y="6423167"/>
            <a:ext cx="2040919" cy="2899410"/>
            <a:chOff x="304194" y="3834045"/>
            <a:chExt cx="2040919" cy="2899410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7DC38F2-1B4A-9A8A-36F9-420E57FEF80D}"/>
                </a:ext>
              </a:extLst>
            </p:cNvPr>
            <p:cNvSpPr/>
            <p:nvPr/>
          </p:nvSpPr>
          <p:spPr bwMode="auto">
            <a:xfrm>
              <a:off x="866521" y="5232948"/>
              <a:ext cx="525336" cy="842170"/>
            </a:xfrm>
            <a:custGeom>
              <a:avLst/>
              <a:gdLst>
                <a:gd name="connsiteX0" fmla="*/ 162726 w 525336"/>
                <a:gd name="connsiteY0" fmla="*/ 0 h 842170"/>
                <a:gd name="connsiteX1" fmla="*/ 346270 w 525336"/>
                <a:gd name="connsiteY1" fmla="*/ 0 h 842170"/>
                <a:gd name="connsiteX2" fmla="*/ 387463 w 525336"/>
                <a:gd name="connsiteY2" fmla="*/ 296025 h 842170"/>
                <a:gd name="connsiteX3" fmla="*/ 525336 w 525336"/>
                <a:gd name="connsiteY3" fmla="*/ 296025 h 842170"/>
                <a:gd name="connsiteX4" fmla="*/ 262668 w 525336"/>
                <a:gd name="connsiteY4" fmla="*/ 842170 h 842170"/>
                <a:gd name="connsiteX5" fmla="*/ 0 w 525336"/>
                <a:gd name="connsiteY5" fmla="*/ 296025 h 842170"/>
                <a:gd name="connsiteX6" fmla="*/ 121533 w 525336"/>
                <a:gd name="connsiteY6" fmla="*/ 296025 h 84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5336" h="842170">
                  <a:moveTo>
                    <a:pt x="162726" y="0"/>
                  </a:moveTo>
                  <a:lnTo>
                    <a:pt x="346270" y="0"/>
                  </a:lnTo>
                  <a:lnTo>
                    <a:pt x="387463" y="296025"/>
                  </a:lnTo>
                  <a:lnTo>
                    <a:pt x="525336" y="296025"/>
                  </a:lnTo>
                  <a:lnTo>
                    <a:pt x="262668" y="842170"/>
                  </a:lnTo>
                  <a:lnTo>
                    <a:pt x="0" y="296025"/>
                  </a:lnTo>
                  <a:lnTo>
                    <a:pt x="121533" y="296025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2D3E52-15D7-2F30-F968-DB343D3CBA04}"/>
                </a:ext>
              </a:extLst>
            </p:cNvPr>
            <p:cNvSpPr/>
            <p:nvPr/>
          </p:nvSpPr>
          <p:spPr bwMode="auto">
            <a:xfrm>
              <a:off x="405716" y="3834045"/>
              <a:ext cx="1430606" cy="1435698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8E00FF1-6611-754D-F543-57B66B090C2F}"/>
                </a:ext>
              </a:extLst>
            </p:cNvPr>
            <p:cNvSpPr/>
            <p:nvPr/>
          </p:nvSpPr>
          <p:spPr bwMode="auto">
            <a:xfrm>
              <a:off x="304194" y="4320829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2C7FD6C-EB0E-8EED-7FAF-BD9426991397}"/>
                </a:ext>
              </a:extLst>
            </p:cNvPr>
            <p:cNvSpPr/>
            <p:nvPr/>
          </p:nvSpPr>
          <p:spPr bwMode="auto">
            <a:xfrm rot="900000" flipH="1">
              <a:off x="1574310" y="4610018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97C311F6-8FC8-78E6-BD86-634172D95818}"/>
                </a:ext>
              </a:extLst>
            </p:cNvPr>
            <p:cNvSpPr/>
            <p:nvPr/>
          </p:nvSpPr>
          <p:spPr bwMode="auto">
            <a:xfrm rot="20700000">
              <a:off x="310558" y="461001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A96E26B-5FAC-B0AC-DFD2-72EFF7F1B211}"/>
                </a:ext>
              </a:extLst>
            </p:cNvPr>
            <p:cNvSpPr/>
            <p:nvPr/>
          </p:nvSpPr>
          <p:spPr bwMode="auto">
            <a:xfrm rot="900000" flipH="1">
              <a:off x="1643831" y="4707737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B7C07FA7-D0B8-961F-67DA-C2CB07AD0940}"/>
                </a:ext>
              </a:extLst>
            </p:cNvPr>
            <p:cNvSpPr/>
            <p:nvPr/>
          </p:nvSpPr>
          <p:spPr bwMode="auto">
            <a:xfrm rot="20700000">
              <a:off x="380078" y="4707736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6A7A2FD-9721-9DD2-BBDD-44FEF8EC3538}"/>
                </a:ext>
              </a:extLst>
            </p:cNvPr>
            <p:cNvSpPr/>
            <p:nvPr/>
          </p:nvSpPr>
          <p:spPr bwMode="auto">
            <a:xfrm>
              <a:off x="385394" y="5529652"/>
              <a:ext cx="1487590" cy="906412"/>
            </a:xfrm>
            <a:custGeom>
              <a:avLst/>
              <a:gdLst>
                <a:gd name="connsiteX0" fmla="*/ 453206 w 1487590"/>
                <a:gd name="connsiteY0" fmla="*/ 0 h 906412"/>
                <a:gd name="connsiteX1" fmla="*/ 482327 w 1487590"/>
                <a:gd name="connsiteY1" fmla="*/ 0 h 906412"/>
                <a:gd name="connsiteX2" fmla="*/ 743795 w 1487590"/>
                <a:gd name="connsiteY2" fmla="*/ 543650 h 906412"/>
                <a:gd name="connsiteX3" fmla="*/ 1005263 w 1487590"/>
                <a:gd name="connsiteY3" fmla="*/ 0 h 906412"/>
                <a:gd name="connsiteX4" fmla="*/ 1034384 w 1487590"/>
                <a:gd name="connsiteY4" fmla="*/ 0 h 906412"/>
                <a:gd name="connsiteX5" fmla="*/ 1487590 w 1487590"/>
                <a:gd name="connsiteY5" fmla="*/ 453206 h 906412"/>
                <a:gd name="connsiteX6" fmla="*/ 1487590 w 1487590"/>
                <a:gd name="connsiteY6" fmla="*/ 906412 h 906412"/>
                <a:gd name="connsiteX7" fmla="*/ 0 w 1487590"/>
                <a:gd name="connsiteY7" fmla="*/ 906412 h 906412"/>
                <a:gd name="connsiteX8" fmla="*/ 0 w 1487590"/>
                <a:gd name="connsiteY8" fmla="*/ 453206 h 906412"/>
                <a:gd name="connsiteX9" fmla="*/ 453206 w 1487590"/>
                <a:gd name="connsiteY9" fmla="*/ 0 h 90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590" h="906412">
                  <a:moveTo>
                    <a:pt x="453206" y="0"/>
                  </a:moveTo>
                  <a:lnTo>
                    <a:pt x="482327" y="0"/>
                  </a:lnTo>
                  <a:lnTo>
                    <a:pt x="743795" y="543650"/>
                  </a:lnTo>
                  <a:lnTo>
                    <a:pt x="1005263" y="0"/>
                  </a:lnTo>
                  <a:lnTo>
                    <a:pt x="1034384" y="0"/>
                  </a:lnTo>
                  <a:cubicBezTo>
                    <a:pt x="1284683" y="0"/>
                    <a:pt x="1487590" y="202907"/>
                    <a:pt x="1487590" y="453206"/>
                  </a:cubicBezTo>
                  <a:lnTo>
                    <a:pt x="1487590" y="906412"/>
                  </a:lnTo>
                  <a:lnTo>
                    <a:pt x="0" y="906412"/>
                  </a:lnTo>
                  <a:lnTo>
                    <a:pt x="0" y="453206"/>
                  </a:lnTo>
                  <a:cubicBezTo>
                    <a:pt x="0" y="202907"/>
                    <a:pt x="202907" y="0"/>
                    <a:pt x="453206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6C8B035-02DF-DE9E-2857-367822A4DE55}"/>
                </a:ext>
              </a:extLst>
            </p:cNvPr>
            <p:cNvSpPr/>
            <p:nvPr/>
          </p:nvSpPr>
          <p:spPr bwMode="auto">
            <a:xfrm>
              <a:off x="490949" y="3988236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7ABF6F3-EC20-5895-B83B-93B1F5F18246}"/>
                </a:ext>
              </a:extLst>
            </p:cNvPr>
            <p:cNvSpPr/>
            <p:nvPr/>
          </p:nvSpPr>
          <p:spPr bwMode="auto">
            <a:xfrm>
              <a:off x="1061941" y="4965904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二等辺三角形 46">
              <a:extLst>
                <a:ext uri="{FF2B5EF4-FFF2-40B4-BE49-F238E27FC236}">
                  <a16:creationId xmlns:a16="http://schemas.microsoft.com/office/drawing/2014/main" id="{91BEC909-5F0A-F007-52AC-93709687A941}"/>
                </a:ext>
              </a:extLst>
            </p:cNvPr>
            <p:cNvSpPr/>
            <p:nvPr/>
          </p:nvSpPr>
          <p:spPr bwMode="auto">
            <a:xfrm>
              <a:off x="977022" y="5092098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EA81C24-7FC8-D751-7204-881D2D7FDE47}"/>
                </a:ext>
              </a:extLst>
            </p:cNvPr>
            <p:cNvCxnSpPr/>
            <p:nvPr/>
          </p:nvCxnSpPr>
          <p:spPr bwMode="auto">
            <a:xfrm>
              <a:off x="490949" y="5986684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885943A9-FAB7-A7B9-3805-6321D642A4DA}"/>
                </a:ext>
              </a:extLst>
            </p:cNvPr>
            <p:cNvCxnSpPr/>
            <p:nvPr/>
          </p:nvCxnSpPr>
          <p:spPr bwMode="auto">
            <a:xfrm>
              <a:off x="1738724" y="5986684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2B230609-1AD3-AB41-0D44-25C688D1FFF4}"/>
                </a:ext>
              </a:extLst>
            </p:cNvPr>
            <p:cNvSpPr/>
            <p:nvPr/>
          </p:nvSpPr>
          <p:spPr bwMode="auto">
            <a:xfrm>
              <a:off x="630526" y="4499239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F13E0649-8316-4F1E-88F6-1B2CEA577A0A}"/>
                </a:ext>
              </a:extLst>
            </p:cNvPr>
            <p:cNvSpPr/>
            <p:nvPr/>
          </p:nvSpPr>
          <p:spPr bwMode="auto">
            <a:xfrm flipH="1">
              <a:off x="1341009" y="4499238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A913E58-6D58-99FD-BC34-99B2E6D8698D}"/>
                </a:ext>
              </a:extLst>
            </p:cNvPr>
            <p:cNvSpPr/>
            <p:nvPr/>
          </p:nvSpPr>
          <p:spPr bwMode="auto">
            <a:xfrm>
              <a:off x="674142" y="4640196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820C8E0-0D41-9224-BE65-446904C89F50}"/>
                </a:ext>
              </a:extLst>
            </p:cNvPr>
            <p:cNvSpPr/>
            <p:nvPr/>
          </p:nvSpPr>
          <p:spPr bwMode="auto">
            <a:xfrm>
              <a:off x="1378936" y="4640196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E1B6B89-4DC9-5369-8359-AF5CA9987F99}"/>
                </a:ext>
              </a:extLst>
            </p:cNvPr>
            <p:cNvSpPr/>
            <p:nvPr/>
          </p:nvSpPr>
          <p:spPr bwMode="auto">
            <a:xfrm flipH="1">
              <a:off x="502175" y="3942884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2F417B5-1103-C759-EED2-00F3EF3EAB90}"/>
                </a:ext>
              </a:extLst>
            </p:cNvPr>
            <p:cNvGrpSpPr/>
            <p:nvPr/>
          </p:nvGrpSpPr>
          <p:grpSpPr>
            <a:xfrm>
              <a:off x="674446" y="5500961"/>
              <a:ext cx="909464" cy="780051"/>
              <a:chOff x="8750422" y="7845937"/>
              <a:chExt cx="909464" cy="56512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624C430-5526-E1F2-10A5-73E38B18328C}"/>
                  </a:ext>
                </a:extLst>
              </p:cNvPr>
              <p:cNvSpPr/>
              <p:nvPr/>
            </p:nvSpPr>
            <p:spPr bwMode="auto">
              <a:xfrm rot="10800000">
                <a:off x="8998674" y="7972006"/>
                <a:ext cx="412982" cy="429341"/>
              </a:xfrm>
              <a:custGeom>
                <a:avLst/>
                <a:gdLst>
                  <a:gd name="connsiteX0" fmla="*/ 412982 w 412982"/>
                  <a:gd name="connsiteY0" fmla="*/ 429341 h 429341"/>
                  <a:gd name="connsiteX1" fmla="*/ 0 w 412982"/>
                  <a:gd name="connsiteY1" fmla="*/ 429341 h 429341"/>
                  <a:gd name="connsiteX2" fmla="*/ 206491 w 412982"/>
                  <a:gd name="connsiteY2" fmla="*/ 0 h 429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2982" h="429341">
                    <a:moveTo>
                      <a:pt x="412982" y="429341"/>
                    </a:moveTo>
                    <a:lnTo>
                      <a:pt x="0" y="429341"/>
                    </a:lnTo>
                    <a:lnTo>
                      <a:pt x="206491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76C63F3-EF26-5BF3-6381-ECC1CE746398}"/>
                  </a:ext>
                </a:extLst>
              </p:cNvPr>
              <p:cNvSpPr/>
              <p:nvPr/>
            </p:nvSpPr>
            <p:spPr bwMode="auto">
              <a:xfrm rot="10800000" flipV="1">
                <a:off x="8750422" y="7845937"/>
                <a:ext cx="909464" cy="565121"/>
              </a:xfrm>
              <a:custGeom>
                <a:avLst/>
                <a:gdLst>
                  <a:gd name="connsiteX0" fmla="*/ 192053 w 909464"/>
                  <a:gd name="connsiteY0" fmla="*/ 0 h 546145"/>
                  <a:gd name="connsiteX1" fmla="*/ 77597 w 909464"/>
                  <a:gd name="connsiteY1" fmla="*/ 0 h 546145"/>
                  <a:gd name="connsiteX2" fmla="*/ 0 w 909464"/>
                  <a:gd name="connsiteY2" fmla="*/ 112232 h 546145"/>
                  <a:gd name="connsiteX3" fmla="*/ 169903 w 909464"/>
                  <a:gd name="connsiteY3" fmla="*/ 200464 h 546145"/>
                  <a:gd name="connsiteX4" fmla="*/ 58592 w 909464"/>
                  <a:gd name="connsiteY4" fmla="*/ 258268 h 546145"/>
                  <a:gd name="connsiteX5" fmla="*/ 428809 w 909464"/>
                  <a:gd name="connsiteY5" fmla="*/ 546145 h 546145"/>
                  <a:gd name="connsiteX6" fmla="*/ 454038 w 909464"/>
                  <a:gd name="connsiteY6" fmla="*/ 544726 h 546145"/>
                  <a:gd name="connsiteX7" fmla="*/ 831845 w 909464"/>
                  <a:gd name="connsiteY7" fmla="*/ 0 h 546145"/>
                  <a:gd name="connsiteX8" fmla="*/ 717389 w 909464"/>
                  <a:gd name="connsiteY8" fmla="*/ 0 h 546145"/>
                  <a:gd name="connsiteX9" fmla="*/ 455442 w 909464"/>
                  <a:gd name="connsiteY9" fmla="*/ 544647 h 546145"/>
                  <a:gd name="connsiteX10" fmla="*/ 470212 w 909464"/>
                  <a:gd name="connsiteY10" fmla="*/ 543816 h 546145"/>
                  <a:gd name="connsiteX11" fmla="*/ 850866 w 909464"/>
                  <a:gd name="connsiteY11" fmla="*/ 258233 h 546145"/>
                  <a:gd name="connsiteX12" fmla="*/ 739623 w 909464"/>
                  <a:gd name="connsiteY12" fmla="*/ 200464 h 546145"/>
                  <a:gd name="connsiteX13" fmla="*/ 909464 w 909464"/>
                  <a:gd name="connsiteY13" fmla="*/ 112264 h 546145"/>
                  <a:gd name="connsiteX0" fmla="*/ 192053 w 909464"/>
                  <a:gd name="connsiteY0" fmla="*/ 18976 h 565121"/>
                  <a:gd name="connsiteX1" fmla="*/ 77597 w 909464"/>
                  <a:gd name="connsiteY1" fmla="*/ 18976 h 565121"/>
                  <a:gd name="connsiteX2" fmla="*/ 0 w 909464"/>
                  <a:gd name="connsiteY2" fmla="*/ 131208 h 565121"/>
                  <a:gd name="connsiteX3" fmla="*/ 169903 w 909464"/>
                  <a:gd name="connsiteY3" fmla="*/ 219440 h 565121"/>
                  <a:gd name="connsiteX4" fmla="*/ 58592 w 909464"/>
                  <a:gd name="connsiteY4" fmla="*/ 277244 h 565121"/>
                  <a:gd name="connsiteX5" fmla="*/ 428809 w 909464"/>
                  <a:gd name="connsiteY5" fmla="*/ 565121 h 565121"/>
                  <a:gd name="connsiteX6" fmla="*/ 454038 w 909464"/>
                  <a:gd name="connsiteY6" fmla="*/ 563702 h 565121"/>
                  <a:gd name="connsiteX7" fmla="*/ 192053 w 909464"/>
                  <a:gd name="connsiteY7" fmla="*/ 18976 h 565121"/>
                  <a:gd name="connsiteX8" fmla="*/ 831845 w 909464"/>
                  <a:gd name="connsiteY8" fmla="*/ 18976 h 565121"/>
                  <a:gd name="connsiteX9" fmla="*/ 672145 w 909464"/>
                  <a:gd name="connsiteY9" fmla="*/ 0 h 565121"/>
                  <a:gd name="connsiteX10" fmla="*/ 455442 w 909464"/>
                  <a:gd name="connsiteY10" fmla="*/ 563623 h 565121"/>
                  <a:gd name="connsiteX11" fmla="*/ 470212 w 909464"/>
                  <a:gd name="connsiteY11" fmla="*/ 562792 h 565121"/>
                  <a:gd name="connsiteX12" fmla="*/ 850866 w 909464"/>
                  <a:gd name="connsiteY12" fmla="*/ 277209 h 565121"/>
                  <a:gd name="connsiteX13" fmla="*/ 739623 w 909464"/>
                  <a:gd name="connsiteY13" fmla="*/ 219440 h 565121"/>
                  <a:gd name="connsiteX14" fmla="*/ 909464 w 909464"/>
                  <a:gd name="connsiteY14" fmla="*/ 131240 h 565121"/>
                  <a:gd name="connsiteX15" fmla="*/ 831845 w 909464"/>
                  <a:gd name="connsiteY15" fmla="*/ 18976 h 565121"/>
                  <a:gd name="connsiteX0" fmla="*/ 234916 w 909464"/>
                  <a:gd name="connsiteY0" fmla="*/ 0 h 578922"/>
                  <a:gd name="connsiteX1" fmla="*/ 77597 w 909464"/>
                  <a:gd name="connsiteY1" fmla="*/ 32777 h 578922"/>
                  <a:gd name="connsiteX2" fmla="*/ 0 w 909464"/>
                  <a:gd name="connsiteY2" fmla="*/ 145009 h 578922"/>
                  <a:gd name="connsiteX3" fmla="*/ 169903 w 909464"/>
                  <a:gd name="connsiteY3" fmla="*/ 233241 h 578922"/>
                  <a:gd name="connsiteX4" fmla="*/ 58592 w 909464"/>
                  <a:gd name="connsiteY4" fmla="*/ 291045 h 578922"/>
                  <a:gd name="connsiteX5" fmla="*/ 428809 w 909464"/>
                  <a:gd name="connsiteY5" fmla="*/ 578922 h 578922"/>
                  <a:gd name="connsiteX6" fmla="*/ 454038 w 909464"/>
                  <a:gd name="connsiteY6" fmla="*/ 577503 h 578922"/>
                  <a:gd name="connsiteX7" fmla="*/ 234916 w 909464"/>
                  <a:gd name="connsiteY7" fmla="*/ 0 h 578922"/>
                  <a:gd name="connsiteX8" fmla="*/ 831845 w 909464"/>
                  <a:gd name="connsiteY8" fmla="*/ 32777 h 578922"/>
                  <a:gd name="connsiteX9" fmla="*/ 672145 w 909464"/>
                  <a:gd name="connsiteY9" fmla="*/ 13801 h 578922"/>
                  <a:gd name="connsiteX10" fmla="*/ 455442 w 909464"/>
                  <a:gd name="connsiteY10" fmla="*/ 577424 h 578922"/>
                  <a:gd name="connsiteX11" fmla="*/ 470212 w 909464"/>
                  <a:gd name="connsiteY11" fmla="*/ 576593 h 578922"/>
                  <a:gd name="connsiteX12" fmla="*/ 850866 w 909464"/>
                  <a:gd name="connsiteY12" fmla="*/ 291010 h 578922"/>
                  <a:gd name="connsiteX13" fmla="*/ 739623 w 909464"/>
                  <a:gd name="connsiteY13" fmla="*/ 233241 h 578922"/>
                  <a:gd name="connsiteX14" fmla="*/ 909464 w 909464"/>
                  <a:gd name="connsiteY14" fmla="*/ 145041 h 578922"/>
                  <a:gd name="connsiteX15" fmla="*/ 831845 w 909464"/>
                  <a:gd name="connsiteY15" fmla="*/ 32777 h 578922"/>
                  <a:gd name="connsiteX0" fmla="*/ 234916 w 909464"/>
                  <a:gd name="connsiteY0" fmla="*/ 3451 h 565121"/>
                  <a:gd name="connsiteX1" fmla="*/ 77597 w 909464"/>
                  <a:gd name="connsiteY1" fmla="*/ 18976 h 565121"/>
                  <a:gd name="connsiteX2" fmla="*/ 0 w 909464"/>
                  <a:gd name="connsiteY2" fmla="*/ 131208 h 565121"/>
                  <a:gd name="connsiteX3" fmla="*/ 169903 w 909464"/>
                  <a:gd name="connsiteY3" fmla="*/ 219440 h 565121"/>
                  <a:gd name="connsiteX4" fmla="*/ 58592 w 909464"/>
                  <a:gd name="connsiteY4" fmla="*/ 277244 h 565121"/>
                  <a:gd name="connsiteX5" fmla="*/ 428809 w 909464"/>
                  <a:gd name="connsiteY5" fmla="*/ 565121 h 565121"/>
                  <a:gd name="connsiteX6" fmla="*/ 454038 w 909464"/>
                  <a:gd name="connsiteY6" fmla="*/ 563702 h 565121"/>
                  <a:gd name="connsiteX7" fmla="*/ 234916 w 909464"/>
                  <a:gd name="connsiteY7" fmla="*/ 3451 h 565121"/>
                  <a:gd name="connsiteX8" fmla="*/ 831845 w 909464"/>
                  <a:gd name="connsiteY8" fmla="*/ 18976 h 565121"/>
                  <a:gd name="connsiteX9" fmla="*/ 672145 w 909464"/>
                  <a:gd name="connsiteY9" fmla="*/ 0 h 565121"/>
                  <a:gd name="connsiteX10" fmla="*/ 455442 w 909464"/>
                  <a:gd name="connsiteY10" fmla="*/ 563623 h 565121"/>
                  <a:gd name="connsiteX11" fmla="*/ 470212 w 909464"/>
                  <a:gd name="connsiteY11" fmla="*/ 562792 h 565121"/>
                  <a:gd name="connsiteX12" fmla="*/ 850866 w 909464"/>
                  <a:gd name="connsiteY12" fmla="*/ 277209 h 565121"/>
                  <a:gd name="connsiteX13" fmla="*/ 739623 w 909464"/>
                  <a:gd name="connsiteY13" fmla="*/ 219440 h 565121"/>
                  <a:gd name="connsiteX14" fmla="*/ 909464 w 909464"/>
                  <a:gd name="connsiteY14" fmla="*/ 131240 h 565121"/>
                  <a:gd name="connsiteX15" fmla="*/ 831845 w 909464"/>
                  <a:gd name="connsiteY15" fmla="*/ 18976 h 56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09464" h="565121">
                    <a:moveTo>
                      <a:pt x="234916" y="3451"/>
                    </a:moveTo>
                    <a:lnTo>
                      <a:pt x="77597" y="18976"/>
                    </a:lnTo>
                    <a:lnTo>
                      <a:pt x="0" y="131208"/>
                    </a:lnTo>
                    <a:lnTo>
                      <a:pt x="169903" y="219440"/>
                    </a:lnTo>
                    <a:lnTo>
                      <a:pt x="58592" y="277244"/>
                    </a:lnTo>
                    <a:lnTo>
                      <a:pt x="428809" y="565121"/>
                    </a:lnTo>
                    <a:lnTo>
                      <a:pt x="454038" y="563702"/>
                    </a:lnTo>
                    <a:lnTo>
                      <a:pt x="234916" y="3451"/>
                    </a:lnTo>
                    <a:close/>
                    <a:moveTo>
                      <a:pt x="831845" y="18976"/>
                    </a:moveTo>
                    <a:lnTo>
                      <a:pt x="672145" y="0"/>
                    </a:lnTo>
                    <a:lnTo>
                      <a:pt x="455442" y="563623"/>
                    </a:lnTo>
                    <a:lnTo>
                      <a:pt x="470212" y="562792"/>
                    </a:lnTo>
                    <a:lnTo>
                      <a:pt x="850866" y="277209"/>
                    </a:lnTo>
                    <a:lnTo>
                      <a:pt x="739623" y="219440"/>
                    </a:lnTo>
                    <a:lnTo>
                      <a:pt x="909464" y="131240"/>
                    </a:lnTo>
                    <a:lnTo>
                      <a:pt x="831845" y="18976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75B04500-7CB8-3706-CFBB-B649E7D262A7}"/>
                </a:ext>
              </a:extLst>
            </p:cNvPr>
            <p:cNvSpPr/>
            <p:nvPr/>
          </p:nvSpPr>
          <p:spPr bwMode="auto">
            <a:xfrm rot="11700000">
              <a:off x="1574071" y="5878786"/>
              <a:ext cx="631692" cy="4736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A1188F9-E4AE-2037-57A5-1F702752FBD0}"/>
                </a:ext>
              </a:extLst>
            </p:cNvPr>
            <p:cNvGrpSpPr/>
            <p:nvPr/>
          </p:nvGrpSpPr>
          <p:grpSpPr>
            <a:xfrm rot="1957472">
              <a:off x="1530574" y="5277066"/>
              <a:ext cx="814539" cy="1456389"/>
              <a:chOff x="8689747" y="7684681"/>
              <a:chExt cx="814539" cy="1456389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01E1EA1-58EA-FAAA-491F-82ED7C4139CB}"/>
                  </a:ext>
                </a:extLst>
              </p:cNvPr>
              <p:cNvSpPr/>
              <p:nvPr/>
            </p:nvSpPr>
            <p:spPr>
              <a:xfrm rot="3600000">
                <a:off x="8617325" y="7980036"/>
                <a:ext cx="711449" cy="566605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1570 w 862456"/>
                  <a:gd name="connsiteY14" fmla="*/ 415133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40401 w 862456"/>
                  <a:gd name="connsiteY2" fmla="*/ 403467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1570 w 862456"/>
                  <a:gd name="connsiteY14" fmla="*/ 415133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340401 w 862456"/>
                  <a:gd name="connsiteY1" fmla="*/ 403467 h 1230988"/>
                  <a:gd name="connsiteX2" fmla="*/ 337130 w 862456"/>
                  <a:gd name="connsiteY2" fmla="*/ 554589 h 1230988"/>
                  <a:gd name="connsiteX3" fmla="*/ 385002 w 862456"/>
                  <a:gd name="connsiteY3" fmla="*/ 544924 h 1230988"/>
                  <a:gd name="connsiteX4" fmla="*/ 598685 w 862456"/>
                  <a:gd name="connsiteY4" fmla="*/ 544924 h 1230988"/>
                  <a:gd name="connsiteX5" fmla="*/ 862456 w 862456"/>
                  <a:gd name="connsiteY5" fmla="*/ 808695 h 1230988"/>
                  <a:gd name="connsiteX6" fmla="*/ 862456 w 862456"/>
                  <a:gd name="connsiteY6" fmla="*/ 967217 h 1230988"/>
                  <a:gd name="connsiteX7" fmla="*/ 598685 w 862456"/>
                  <a:gd name="connsiteY7" fmla="*/ 1230988 h 1230988"/>
                  <a:gd name="connsiteX8" fmla="*/ 385002 w 862456"/>
                  <a:gd name="connsiteY8" fmla="*/ 1230988 h 1230988"/>
                  <a:gd name="connsiteX9" fmla="*/ 121231 w 862456"/>
                  <a:gd name="connsiteY9" fmla="*/ 967217 h 1230988"/>
                  <a:gd name="connsiteX10" fmla="*/ 121231 w 862456"/>
                  <a:gd name="connsiteY10" fmla="*/ 930930 h 1230988"/>
                  <a:gd name="connsiteX11" fmla="*/ 0 w 862456"/>
                  <a:gd name="connsiteY11" fmla="*/ 860399 h 1230988"/>
                  <a:gd name="connsiteX12" fmla="*/ 118730 w 862456"/>
                  <a:gd name="connsiteY12" fmla="*/ 719893 h 1230988"/>
                  <a:gd name="connsiteX13" fmla="*/ 121570 w 862456"/>
                  <a:gd name="connsiteY13" fmla="*/ 415133 h 1230988"/>
                  <a:gd name="connsiteX14" fmla="*/ 189804 w 862456"/>
                  <a:gd name="connsiteY14" fmla="*/ 8334 h 1230988"/>
                  <a:gd name="connsiteX15" fmla="*/ 231083 w 862456"/>
                  <a:gd name="connsiteY15" fmla="*/ 0 h 1230988"/>
                  <a:gd name="connsiteX0" fmla="*/ 231083 w 862456"/>
                  <a:gd name="connsiteY0" fmla="*/ 0 h 1230988"/>
                  <a:gd name="connsiteX1" fmla="*/ 340401 w 862456"/>
                  <a:gd name="connsiteY1" fmla="*/ 403467 h 1230988"/>
                  <a:gd name="connsiteX2" fmla="*/ 337130 w 862456"/>
                  <a:gd name="connsiteY2" fmla="*/ 554589 h 1230988"/>
                  <a:gd name="connsiteX3" fmla="*/ 385002 w 862456"/>
                  <a:gd name="connsiteY3" fmla="*/ 544924 h 1230988"/>
                  <a:gd name="connsiteX4" fmla="*/ 598685 w 862456"/>
                  <a:gd name="connsiteY4" fmla="*/ 544924 h 1230988"/>
                  <a:gd name="connsiteX5" fmla="*/ 862456 w 862456"/>
                  <a:gd name="connsiteY5" fmla="*/ 808695 h 1230988"/>
                  <a:gd name="connsiteX6" fmla="*/ 862456 w 862456"/>
                  <a:gd name="connsiteY6" fmla="*/ 967217 h 1230988"/>
                  <a:gd name="connsiteX7" fmla="*/ 598685 w 862456"/>
                  <a:gd name="connsiteY7" fmla="*/ 1230988 h 1230988"/>
                  <a:gd name="connsiteX8" fmla="*/ 385002 w 862456"/>
                  <a:gd name="connsiteY8" fmla="*/ 1230988 h 1230988"/>
                  <a:gd name="connsiteX9" fmla="*/ 121231 w 862456"/>
                  <a:gd name="connsiteY9" fmla="*/ 967217 h 1230988"/>
                  <a:gd name="connsiteX10" fmla="*/ 121231 w 862456"/>
                  <a:gd name="connsiteY10" fmla="*/ 930930 h 1230988"/>
                  <a:gd name="connsiteX11" fmla="*/ 0 w 862456"/>
                  <a:gd name="connsiteY11" fmla="*/ 860399 h 1230988"/>
                  <a:gd name="connsiteX12" fmla="*/ 118730 w 862456"/>
                  <a:gd name="connsiteY12" fmla="*/ 719893 h 1230988"/>
                  <a:gd name="connsiteX13" fmla="*/ 121570 w 862456"/>
                  <a:gd name="connsiteY13" fmla="*/ 415133 h 1230988"/>
                  <a:gd name="connsiteX14" fmla="*/ 231083 w 862456"/>
                  <a:gd name="connsiteY14" fmla="*/ 0 h 1230988"/>
                  <a:gd name="connsiteX0" fmla="*/ 243433 w 862456"/>
                  <a:gd name="connsiteY0" fmla="*/ 1730 h 910613"/>
                  <a:gd name="connsiteX1" fmla="*/ 340401 w 862456"/>
                  <a:gd name="connsiteY1" fmla="*/ 83092 h 910613"/>
                  <a:gd name="connsiteX2" fmla="*/ 337130 w 862456"/>
                  <a:gd name="connsiteY2" fmla="*/ 234214 h 910613"/>
                  <a:gd name="connsiteX3" fmla="*/ 385002 w 862456"/>
                  <a:gd name="connsiteY3" fmla="*/ 224549 h 910613"/>
                  <a:gd name="connsiteX4" fmla="*/ 598685 w 862456"/>
                  <a:gd name="connsiteY4" fmla="*/ 224549 h 910613"/>
                  <a:gd name="connsiteX5" fmla="*/ 862456 w 862456"/>
                  <a:gd name="connsiteY5" fmla="*/ 488320 h 910613"/>
                  <a:gd name="connsiteX6" fmla="*/ 862456 w 862456"/>
                  <a:gd name="connsiteY6" fmla="*/ 646842 h 910613"/>
                  <a:gd name="connsiteX7" fmla="*/ 598685 w 862456"/>
                  <a:gd name="connsiteY7" fmla="*/ 910613 h 910613"/>
                  <a:gd name="connsiteX8" fmla="*/ 385002 w 862456"/>
                  <a:gd name="connsiteY8" fmla="*/ 910613 h 910613"/>
                  <a:gd name="connsiteX9" fmla="*/ 121231 w 862456"/>
                  <a:gd name="connsiteY9" fmla="*/ 646842 h 910613"/>
                  <a:gd name="connsiteX10" fmla="*/ 121231 w 862456"/>
                  <a:gd name="connsiteY10" fmla="*/ 610555 h 910613"/>
                  <a:gd name="connsiteX11" fmla="*/ 0 w 862456"/>
                  <a:gd name="connsiteY11" fmla="*/ 540024 h 910613"/>
                  <a:gd name="connsiteX12" fmla="*/ 118730 w 862456"/>
                  <a:gd name="connsiteY12" fmla="*/ 399518 h 910613"/>
                  <a:gd name="connsiteX13" fmla="*/ 121570 w 862456"/>
                  <a:gd name="connsiteY13" fmla="*/ 94758 h 910613"/>
                  <a:gd name="connsiteX14" fmla="*/ 243433 w 862456"/>
                  <a:gd name="connsiteY14" fmla="*/ 1730 h 910613"/>
                  <a:gd name="connsiteX0" fmla="*/ 243433 w 862456"/>
                  <a:gd name="connsiteY0" fmla="*/ 0 h 908883"/>
                  <a:gd name="connsiteX1" fmla="*/ 340401 w 862456"/>
                  <a:gd name="connsiteY1" fmla="*/ 81362 h 908883"/>
                  <a:gd name="connsiteX2" fmla="*/ 337130 w 862456"/>
                  <a:gd name="connsiteY2" fmla="*/ 232484 h 908883"/>
                  <a:gd name="connsiteX3" fmla="*/ 385002 w 862456"/>
                  <a:gd name="connsiteY3" fmla="*/ 222819 h 908883"/>
                  <a:gd name="connsiteX4" fmla="*/ 598685 w 862456"/>
                  <a:gd name="connsiteY4" fmla="*/ 222819 h 908883"/>
                  <a:gd name="connsiteX5" fmla="*/ 862456 w 862456"/>
                  <a:gd name="connsiteY5" fmla="*/ 486590 h 908883"/>
                  <a:gd name="connsiteX6" fmla="*/ 862456 w 862456"/>
                  <a:gd name="connsiteY6" fmla="*/ 645112 h 908883"/>
                  <a:gd name="connsiteX7" fmla="*/ 598685 w 862456"/>
                  <a:gd name="connsiteY7" fmla="*/ 908883 h 908883"/>
                  <a:gd name="connsiteX8" fmla="*/ 385002 w 862456"/>
                  <a:gd name="connsiteY8" fmla="*/ 908883 h 908883"/>
                  <a:gd name="connsiteX9" fmla="*/ 121231 w 862456"/>
                  <a:gd name="connsiteY9" fmla="*/ 645112 h 908883"/>
                  <a:gd name="connsiteX10" fmla="*/ 121231 w 862456"/>
                  <a:gd name="connsiteY10" fmla="*/ 608825 h 908883"/>
                  <a:gd name="connsiteX11" fmla="*/ 0 w 862456"/>
                  <a:gd name="connsiteY11" fmla="*/ 538294 h 908883"/>
                  <a:gd name="connsiteX12" fmla="*/ 118730 w 862456"/>
                  <a:gd name="connsiteY12" fmla="*/ 397788 h 908883"/>
                  <a:gd name="connsiteX13" fmla="*/ 122275 w 862456"/>
                  <a:gd name="connsiteY13" fmla="*/ 169263 h 908883"/>
                  <a:gd name="connsiteX14" fmla="*/ 243433 w 862456"/>
                  <a:gd name="connsiteY14" fmla="*/ 0 h 908883"/>
                  <a:gd name="connsiteX0" fmla="*/ 243433 w 862456"/>
                  <a:gd name="connsiteY0" fmla="*/ 145 h 909028"/>
                  <a:gd name="connsiteX1" fmla="*/ 340401 w 862456"/>
                  <a:gd name="connsiteY1" fmla="*/ 81507 h 909028"/>
                  <a:gd name="connsiteX2" fmla="*/ 337130 w 862456"/>
                  <a:gd name="connsiteY2" fmla="*/ 232629 h 909028"/>
                  <a:gd name="connsiteX3" fmla="*/ 385002 w 862456"/>
                  <a:gd name="connsiteY3" fmla="*/ 222964 h 909028"/>
                  <a:gd name="connsiteX4" fmla="*/ 598685 w 862456"/>
                  <a:gd name="connsiteY4" fmla="*/ 222964 h 909028"/>
                  <a:gd name="connsiteX5" fmla="*/ 862456 w 862456"/>
                  <a:gd name="connsiteY5" fmla="*/ 486735 h 909028"/>
                  <a:gd name="connsiteX6" fmla="*/ 862456 w 862456"/>
                  <a:gd name="connsiteY6" fmla="*/ 645257 h 909028"/>
                  <a:gd name="connsiteX7" fmla="*/ 598685 w 862456"/>
                  <a:gd name="connsiteY7" fmla="*/ 909028 h 909028"/>
                  <a:gd name="connsiteX8" fmla="*/ 385002 w 862456"/>
                  <a:gd name="connsiteY8" fmla="*/ 909028 h 909028"/>
                  <a:gd name="connsiteX9" fmla="*/ 121231 w 862456"/>
                  <a:gd name="connsiteY9" fmla="*/ 645257 h 909028"/>
                  <a:gd name="connsiteX10" fmla="*/ 121231 w 862456"/>
                  <a:gd name="connsiteY10" fmla="*/ 608970 h 909028"/>
                  <a:gd name="connsiteX11" fmla="*/ 0 w 862456"/>
                  <a:gd name="connsiteY11" fmla="*/ 538439 h 909028"/>
                  <a:gd name="connsiteX12" fmla="*/ 118730 w 862456"/>
                  <a:gd name="connsiteY12" fmla="*/ 397933 h 909028"/>
                  <a:gd name="connsiteX13" fmla="*/ 122275 w 862456"/>
                  <a:gd name="connsiteY13" fmla="*/ 169408 h 909028"/>
                  <a:gd name="connsiteX14" fmla="*/ 243433 w 862456"/>
                  <a:gd name="connsiteY14" fmla="*/ 145 h 909028"/>
                  <a:gd name="connsiteX0" fmla="*/ 243433 w 862456"/>
                  <a:gd name="connsiteY0" fmla="*/ 145 h 909028"/>
                  <a:gd name="connsiteX1" fmla="*/ 337130 w 862456"/>
                  <a:gd name="connsiteY1" fmla="*/ 232629 h 909028"/>
                  <a:gd name="connsiteX2" fmla="*/ 385002 w 862456"/>
                  <a:gd name="connsiteY2" fmla="*/ 222964 h 909028"/>
                  <a:gd name="connsiteX3" fmla="*/ 598685 w 862456"/>
                  <a:gd name="connsiteY3" fmla="*/ 222964 h 909028"/>
                  <a:gd name="connsiteX4" fmla="*/ 862456 w 862456"/>
                  <a:gd name="connsiteY4" fmla="*/ 486735 h 909028"/>
                  <a:gd name="connsiteX5" fmla="*/ 862456 w 862456"/>
                  <a:gd name="connsiteY5" fmla="*/ 645257 h 909028"/>
                  <a:gd name="connsiteX6" fmla="*/ 598685 w 862456"/>
                  <a:gd name="connsiteY6" fmla="*/ 909028 h 909028"/>
                  <a:gd name="connsiteX7" fmla="*/ 385002 w 862456"/>
                  <a:gd name="connsiteY7" fmla="*/ 909028 h 909028"/>
                  <a:gd name="connsiteX8" fmla="*/ 121231 w 862456"/>
                  <a:gd name="connsiteY8" fmla="*/ 645257 h 909028"/>
                  <a:gd name="connsiteX9" fmla="*/ 121231 w 862456"/>
                  <a:gd name="connsiteY9" fmla="*/ 608970 h 909028"/>
                  <a:gd name="connsiteX10" fmla="*/ 0 w 862456"/>
                  <a:gd name="connsiteY10" fmla="*/ 538439 h 909028"/>
                  <a:gd name="connsiteX11" fmla="*/ 118730 w 862456"/>
                  <a:gd name="connsiteY11" fmla="*/ 397933 h 909028"/>
                  <a:gd name="connsiteX12" fmla="*/ 122275 w 862456"/>
                  <a:gd name="connsiteY12" fmla="*/ 169408 h 909028"/>
                  <a:gd name="connsiteX13" fmla="*/ 243433 w 862456"/>
                  <a:gd name="connsiteY13" fmla="*/ 145 h 909028"/>
                  <a:gd name="connsiteX0" fmla="*/ 243433 w 862456"/>
                  <a:gd name="connsiteY0" fmla="*/ 145 h 909028"/>
                  <a:gd name="connsiteX1" fmla="*/ 337130 w 862456"/>
                  <a:gd name="connsiteY1" fmla="*/ 232629 h 909028"/>
                  <a:gd name="connsiteX2" fmla="*/ 385002 w 862456"/>
                  <a:gd name="connsiteY2" fmla="*/ 222964 h 909028"/>
                  <a:gd name="connsiteX3" fmla="*/ 598685 w 862456"/>
                  <a:gd name="connsiteY3" fmla="*/ 222964 h 909028"/>
                  <a:gd name="connsiteX4" fmla="*/ 862456 w 862456"/>
                  <a:gd name="connsiteY4" fmla="*/ 486735 h 909028"/>
                  <a:gd name="connsiteX5" fmla="*/ 862456 w 862456"/>
                  <a:gd name="connsiteY5" fmla="*/ 645257 h 909028"/>
                  <a:gd name="connsiteX6" fmla="*/ 598685 w 862456"/>
                  <a:gd name="connsiteY6" fmla="*/ 909028 h 909028"/>
                  <a:gd name="connsiteX7" fmla="*/ 385002 w 862456"/>
                  <a:gd name="connsiteY7" fmla="*/ 909028 h 909028"/>
                  <a:gd name="connsiteX8" fmla="*/ 121231 w 862456"/>
                  <a:gd name="connsiteY8" fmla="*/ 645257 h 909028"/>
                  <a:gd name="connsiteX9" fmla="*/ 121231 w 862456"/>
                  <a:gd name="connsiteY9" fmla="*/ 608970 h 909028"/>
                  <a:gd name="connsiteX10" fmla="*/ 0 w 862456"/>
                  <a:gd name="connsiteY10" fmla="*/ 538439 h 909028"/>
                  <a:gd name="connsiteX11" fmla="*/ 118730 w 862456"/>
                  <a:gd name="connsiteY11" fmla="*/ 397933 h 909028"/>
                  <a:gd name="connsiteX12" fmla="*/ 122275 w 862456"/>
                  <a:gd name="connsiteY12" fmla="*/ 169408 h 909028"/>
                  <a:gd name="connsiteX13" fmla="*/ 243433 w 862456"/>
                  <a:gd name="connsiteY13" fmla="*/ 145 h 909028"/>
                  <a:gd name="connsiteX0" fmla="*/ 243433 w 862456"/>
                  <a:gd name="connsiteY0" fmla="*/ 0 h 908883"/>
                  <a:gd name="connsiteX1" fmla="*/ 337130 w 862456"/>
                  <a:gd name="connsiteY1" fmla="*/ 232484 h 908883"/>
                  <a:gd name="connsiteX2" fmla="*/ 385002 w 862456"/>
                  <a:gd name="connsiteY2" fmla="*/ 222819 h 908883"/>
                  <a:gd name="connsiteX3" fmla="*/ 598685 w 862456"/>
                  <a:gd name="connsiteY3" fmla="*/ 222819 h 908883"/>
                  <a:gd name="connsiteX4" fmla="*/ 862456 w 862456"/>
                  <a:gd name="connsiteY4" fmla="*/ 486590 h 908883"/>
                  <a:gd name="connsiteX5" fmla="*/ 862456 w 862456"/>
                  <a:gd name="connsiteY5" fmla="*/ 645112 h 908883"/>
                  <a:gd name="connsiteX6" fmla="*/ 598685 w 862456"/>
                  <a:gd name="connsiteY6" fmla="*/ 908883 h 908883"/>
                  <a:gd name="connsiteX7" fmla="*/ 385002 w 862456"/>
                  <a:gd name="connsiteY7" fmla="*/ 908883 h 908883"/>
                  <a:gd name="connsiteX8" fmla="*/ 121231 w 862456"/>
                  <a:gd name="connsiteY8" fmla="*/ 645112 h 908883"/>
                  <a:gd name="connsiteX9" fmla="*/ 121231 w 862456"/>
                  <a:gd name="connsiteY9" fmla="*/ 608825 h 908883"/>
                  <a:gd name="connsiteX10" fmla="*/ 0 w 862456"/>
                  <a:gd name="connsiteY10" fmla="*/ 538294 h 908883"/>
                  <a:gd name="connsiteX11" fmla="*/ 118730 w 862456"/>
                  <a:gd name="connsiteY11" fmla="*/ 397788 h 908883"/>
                  <a:gd name="connsiteX12" fmla="*/ 122275 w 862456"/>
                  <a:gd name="connsiteY12" fmla="*/ 169263 h 908883"/>
                  <a:gd name="connsiteX13" fmla="*/ 243433 w 862456"/>
                  <a:gd name="connsiteY13" fmla="*/ 0 h 908883"/>
                  <a:gd name="connsiteX0" fmla="*/ 242531 w 862456"/>
                  <a:gd name="connsiteY0" fmla="*/ 0 h 893849"/>
                  <a:gd name="connsiteX1" fmla="*/ 337130 w 862456"/>
                  <a:gd name="connsiteY1" fmla="*/ 217450 h 893849"/>
                  <a:gd name="connsiteX2" fmla="*/ 385002 w 862456"/>
                  <a:gd name="connsiteY2" fmla="*/ 207785 h 893849"/>
                  <a:gd name="connsiteX3" fmla="*/ 598685 w 862456"/>
                  <a:gd name="connsiteY3" fmla="*/ 207785 h 893849"/>
                  <a:gd name="connsiteX4" fmla="*/ 862456 w 862456"/>
                  <a:gd name="connsiteY4" fmla="*/ 471556 h 893849"/>
                  <a:gd name="connsiteX5" fmla="*/ 862456 w 862456"/>
                  <a:gd name="connsiteY5" fmla="*/ 630078 h 893849"/>
                  <a:gd name="connsiteX6" fmla="*/ 598685 w 862456"/>
                  <a:gd name="connsiteY6" fmla="*/ 893849 h 893849"/>
                  <a:gd name="connsiteX7" fmla="*/ 385002 w 862456"/>
                  <a:gd name="connsiteY7" fmla="*/ 893849 h 893849"/>
                  <a:gd name="connsiteX8" fmla="*/ 121231 w 862456"/>
                  <a:gd name="connsiteY8" fmla="*/ 630078 h 893849"/>
                  <a:gd name="connsiteX9" fmla="*/ 121231 w 862456"/>
                  <a:gd name="connsiteY9" fmla="*/ 593791 h 893849"/>
                  <a:gd name="connsiteX10" fmla="*/ 0 w 862456"/>
                  <a:gd name="connsiteY10" fmla="*/ 523260 h 893849"/>
                  <a:gd name="connsiteX11" fmla="*/ 118730 w 862456"/>
                  <a:gd name="connsiteY11" fmla="*/ 382754 h 893849"/>
                  <a:gd name="connsiteX12" fmla="*/ 122275 w 862456"/>
                  <a:gd name="connsiteY12" fmla="*/ 154229 h 893849"/>
                  <a:gd name="connsiteX13" fmla="*/ 242531 w 862456"/>
                  <a:gd name="connsiteY13" fmla="*/ 0 h 893849"/>
                  <a:gd name="connsiteX0" fmla="*/ 242531 w 862456"/>
                  <a:gd name="connsiteY0" fmla="*/ 0 h 893849"/>
                  <a:gd name="connsiteX1" fmla="*/ 337130 w 862456"/>
                  <a:gd name="connsiteY1" fmla="*/ 217450 h 893849"/>
                  <a:gd name="connsiteX2" fmla="*/ 385002 w 862456"/>
                  <a:gd name="connsiteY2" fmla="*/ 207785 h 893849"/>
                  <a:gd name="connsiteX3" fmla="*/ 598685 w 862456"/>
                  <a:gd name="connsiteY3" fmla="*/ 207785 h 893849"/>
                  <a:gd name="connsiteX4" fmla="*/ 862456 w 862456"/>
                  <a:gd name="connsiteY4" fmla="*/ 471556 h 893849"/>
                  <a:gd name="connsiteX5" fmla="*/ 862456 w 862456"/>
                  <a:gd name="connsiteY5" fmla="*/ 630078 h 893849"/>
                  <a:gd name="connsiteX6" fmla="*/ 598685 w 862456"/>
                  <a:gd name="connsiteY6" fmla="*/ 893849 h 893849"/>
                  <a:gd name="connsiteX7" fmla="*/ 385002 w 862456"/>
                  <a:gd name="connsiteY7" fmla="*/ 893849 h 893849"/>
                  <a:gd name="connsiteX8" fmla="*/ 121231 w 862456"/>
                  <a:gd name="connsiteY8" fmla="*/ 630078 h 893849"/>
                  <a:gd name="connsiteX9" fmla="*/ 121231 w 862456"/>
                  <a:gd name="connsiteY9" fmla="*/ 593791 h 893849"/>
                  <a:gd name="connsiteX10" fmla="*/ 0 w 862456"/>
                  <a:gd name="connsiteY10" fmla="*/ 523260 h 893849"/>
                  <a:gd name="connsiteX11" fmla="*/ 118730 w 862456"/>
                  <a:gd name="connsiteY11" fmla="*/ 382754 h 893849"/>
                  <a:gd name="connsiteX12" fmla="*/ 122275 w 862456"/>
                  <a:gd name="connsiteY12" fmla="*/ 154229 h 893849"/>
                  <a:gd name="connsiteX13" fmla="*/ 242531 w 862456"/>
                  <a:gd name="connsiteY13" fmla="*/ 0 h 893849"/>
                  <a:gd name="connsiteX0" fmla="*/ 122275 w 862456"/>
                  <a:gd name="connsiteY0" fmla="*/ 5642 h 745262"/>
                  <a:gd name="connsiteX1" fmla="*/ 337130 w 862456"/>
                  <a:gd name="connsiteY1" fmla="*/ 68863 h 745262"/>
                  <a:gd name="connsiteX2" fmla="*/ 385002 w 862456"/>
                  <a:gd name="connsiteY2" fmla="*/ 59198 h 745262"/>
                  <a:gd name="connsiteX3" fmla="*/ 598685 w 862456"/>
                  <a:gd name="connsiteY3" fmla="*/ 59198 h 745262"/>
                  <a:gd name="connsiteX4" fmla="*/ 862456 w 862456"/>
                  <a:gd name="connsiteY4" fmla="*/ 322969 h 745262"/>
                  <a:gd name="connsiteX5" fmla="*/ 862456 w 862456"/>
                  <a:gd name="connsiteY5" fmla="*/ 481491 h 745262"/>
                  <a:gd name="connsiteX6" fmla="*/ 598685 w 862456"/>
                  <a:gd name="connsiteY6" fmla="*/ 745262 h 745262"/>
                  <a:gd name="connsiteX7" fmla="*/ 385002 w 862456"/>
                  <a:gd name="connsiteY7" fmla="*/ 745262 h 745262"/>
                  <a:gd name="connsiteX8" fmla="*/ 121231 w 862456"/>
                  <a:gd name="connsiteY8" fmla="*/ 481491 h 745262"/>
                  <a:gd name="connsiteX9" fmla="*/ 121231 w 862456"/>
                  <a:gd name="connsiteY9" fmla="*/ 445204 h 745262"/>
                  <a:gd name="connsiteX10" fmla="*/ 0 w 862456"/>
                  <a:gd name="connsiteY10" fmla="*/ 374673 h 745262"/>
                  <a:gd name="connsiteX11" fmla="*/ 118730 w 862456"/>
                  <a:gd name="connsiteY11" fmla="*/ 234167 h 745262"/>
                  <a:gd name="connsiteX12" fmla="*/ 122275 w 862456"/>
                  <a:gd name="connsiteY12" fmla="*/ 5642 h 745262"/>
                  <a:gd name="connsiteX0" fmla="*/ 118424 w 862456"/>
                  <a:gd name="connsiteY0" fmla="*/ 60877 h 686064"/>
                  <a:gd name="connsiteX1" fmla="*/ 337130 w 862456"/>
                  <a:gd name="connsiteY1" fmla="*/ 9665 h 686064"/>
                  <a:gd name="connsiteX2" fmla="*/ 385002 w 862456"/>
                  <a:gd name="connsiteY2" fmla="*/ 0 h 686064"/>
                  <a:gd name="connsiteX3" fmla="*/ 598685 w 862456"/>
                  <a:gd name="connsiteY3" fmla="*/ 0 h 686064"/>
                  <a:gd name="connsiteX4" fmla="*/ 862456 w 862456"/>
                  <a:gd name="connsiteY4" fmla="*/ 263771 h 686064"/>
                  <a:gd name="connsiteX5" fmla="*/ 862456 w 862456"/>
                  <a:gd name="connsiteY5" fmla="*/ 422293 h 686064"/>
                  <a:gd name="connsiteX6" fmla="*/ 598685 w 862456"/>
                  <a:gd name="connsiteY6" fmla="*/ 686064 h 686064"/>
                  <a:gd name="connsiteX7" fmla="*/ 385002 w 862456"/>
                  <a:gd name="connsiteY7" fmla="*/ 686064 h 686064"/>
                  <a:gd name="connsiteX8" fmla="*/ 121231 w 862456"/>
                  <a:gd name="connsiteY8" fmla="*/ 422293 h 686064"/>
                  <a:gd name="connsiteX9" fmla="*/ 121231 w 862456"/>
                  <a:gd name="connsiteY9" fmla="*/ 386006 h 686064"/>
                  <a:gd name="connsiteX10" fmla="*/ 0 w 862456"/>
                  <a:gd name="connsiteY10" fmla="*/ 315475 h 686064"/>
                  <a:gd name="connsiteX11" fmla="*/ 118730 w 862456"/>
                  <a:gd name="connsiteY11" fmla="*/ 174969 h 686064"/>
                  <a:gd name="connsiteX12" fmla="*/ 118424 w 862456"/>
                  <a:gd name="connsiteY12" fmla="*/ 60877 h 686064"/>
                  <a:gd name="connsiteX0" fmla="*/ 118424 w 862456"/>
                  <a:gd name="connsiteY0" fmla="*/ 60877 h 686064"/>
                  <a:gd name="connsiteX1" fmla="*/ 337130 w 862456"/>
                  <a:gd name="connsiteY1" fmla="*/ 9665 h 686064"/>
                  <a:gd name="connsiteX2" fmla="*/ 385002 w 862456"/>
                  <a:gd name="connsiteY2" fmla="*/ 0 h 686064"/>
                  <a:gd name="connsiteX3" fmla="*/ 598685 w 862456"/>
                  <a:gd name="connsiteY3" fmla="*/ 0 h 686064"/>
                  <a:gd name="connsiteX4" fmla="*/ 862456 w 862456"/>
                  <a:gd name="connsiteY4" fmla="*/ 263771 h 686064"/>
                  <a:gd name="connsiteX5" fmla="*/ 862456 w 862456"/>
                  <a:gd name="connsiteY5" fmla="*/ 422293 h 686064"/>
                  <a:gd name="connsiteX6" fmla="*/ 598685 w 862456"/>
                  <a:gd name="connsiteY6" fmla="*/ 686064 h 686064"/>
                  <a:gd name="connsiteX7" fmla="*/ 385002 w 862456"/>
                  <a:gd name="connsiteY7" fmla="*/ 686064 h 686064"/>
                  <a:gd name="connsiteX8" fmla="*/ 121231 w 862456"/>
                  <a:gd name="connsiteY8" fmla="*/ 422293 h 686064"/>
                  <a:gd name="connsiteX9" fmla="*/ 121231 w 862456"/>
                  <a:gd name="connsiteY9" fmla="*/ 386006 h 686064"/>
                  <a:gd name="connsiteX10" fmla="*/ 0 w 862456"/>
                  <a:gd name="connsiteY10" fmla="*/ 315475 h 686064"/>
                  <a:gd name="connsiteX11" fmla="*/ 118730 w 862456"/>
                  <a:gd name="connsiteY11" fmla="*/ 174969 h 686064"/>
                  <a:gd name="connsiteX12" fmla="*/ 118424 w 862456"/>
                  <a:gd name="connsiteY12" fmla="*/ 60877 h 686064"/>
                  <a:gd name="connsiteX0" fmla="*/ 10177 w 754209"/>
                  <a:gd name="connsiteY0" fmla="*/ 60877 h 686064"/>
                  <a:gd name="connsiteX1" fmla="*/ 228883 w 754209"/>
                  <a:gd name="connsiteY1" fmla="*/ 9665 h 686064"/>
                  <a:gd name="connsiteX2" fmla="*/ 276755 w 754209"/>
                  <a:gd name="connsiteY2" fmla="*/ 0 h 686064"/>
                  <a:gd name="connsiteX3" fmla="*/ 490438 w 754209"/>
                  <a:gd name="connsiteY3" fmla="*/ 0 h 686064"/>
                  <a:gd name="connsiteX4" fmla="*/ 754209 w 754209"/>
                  <a:gd name="connsiteY4" fmla="*/ 263771 h 686064"/>
                  <a:gd name="connsiteX5" fmla="*/ 754209 w 754209"/>
                  <a:gd name="connsiteY5" fmla="*/ 422293 h 686064"/>
                  <a:gd name="connsiteX6" fmla="*/ 490438 w 754209"/>
                  <a:gd name="connsiteY6" fmla="*/ 686064 h 686064"/>
                  <a:gd name="connsiteX7" fmla="*/ 276755 w 754209"/>
                  <a:gd name="connsiteY7" fmla="*/ 686064 h 686064"/>
                  <a:gd name="connsiteX8" fmla="*/ 12984 w 754209"/>
                  <a:gd name="connsiteY8" fmla="*/ 422293 h 686064"/>
                  <a:gd name="connsiteX9" fmla="*/ 12984 w 754209"/>
                  <a:gd name="connsiteY9" fmla="*/ 386006 h 686064"/>
                  <a:gd name="connsiteX10" fmla="*/ 10483 w 754209"/>
                  <a:gd name="connsiteY10" fmla="*/ 174969 h 686064"/>
                  <a:gd name="connsiteX11" fmla="*/ 10177 w 754209"/>
                  <a:gd name="connsiteY11" fmla="*/ 60877 h 686064"/>
                  <a:gd name="connsiteX0" fmla="*/ 15455 w 759181"/>
                  <a:gd name="connsiteY0" fmla="*/ 174969 h 686064"/>
                  <a:gd name="connsiteX1" fmla="*/ 233855 w 759181"/>
                  <a:gd name="connsiteY1" fmla="*/ 9665 h 686064"/>
                  <a:gd name="connsiteX2" fmla="*/ 281727 w 759181"/>
                  <a:gd name="connsiteY2" fmla="*/ 0 h 686064"/>
                  <a:gd name="connsiteX3" fmla="*/ 495410 w 759181"/>
                  <a:gd name="connsiteY3" fmla="*/ 0 h 686064"/>
                  <a:gd name="connsiteX4" fmla="*/ 759181 w 759181"/>
                  <a:gd name="connsiteY4" fmla="*/ 263771 h 686064"/>
                  <a:gd name="connsiteX5" fmla="*/ 759181 w 759181"/>
                  <a:gd name="connsiteY5" fmla="*/ 422293 h 686064"/>
                  <a:gd name="connsiteX6" fmla="*/ 495410 w 759181"/>
                  <a:gd name="connsiteY6" fmla="*/ 686064 h 686064"/>
                  <a:gd name="connsiteX7" fmla="*/ 281727 w 759181"/>
                  <a:gd name="connsiteY7" fmla="*/ 686064 h 686064"/>
                  <a:gd name="connsiteX8" fmla="*/ 17956 w 759181"/>
                  <a:gd name="connsiteY8" fmla="*/ 422293 h 686064"/>
                  <a:gd name="connsiteX9" fmla="*/ 17956 w 759181"/>
                  <a:gd name="connsiteY9" fmla="*/ 386006 h 686064"/>
                  <a:gd name="connsiteX10" fmla="*/ 15455 w 759181"/>
                  <a:gd name="connsiteY10" fmla="*/ 174969 h 68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9181" h="686064">
                    <a:moveTo>
                      <a:pt x="15455" y="174969"/>
                    </a:moveTo>
                    <a:cubicBezTo>
                      <a:pt x="51438" y="112245"/>
                      <a:pt x="189476" y="38826"/>
                      <a:pt x="233855" y="9665"/>
                    </a:cubicBezTo>
                    <a:lnTo>
                      <a:pt x="281727" y="0"/>
                    </a:lnTo>
                    <a:lnTo>
                      <a:pt x="495410" y="0"/>
                    </a:lnTo>
                    <a:cubicBezTo>
                      <a:pt x="641087" y="0"/>
                      <a:pt x="759181" y="118094"/>
                      <a:pt x="759181" y="263771"/>
                    </a:cubicBezTo>
                    <a:lnTo>
                      <a:pt x="759181" y="422293"/>
                    </a:lnTo>
                    <a:cubicBezTo>
                      <a:pt x="759181" y="567970"/>
                      <a:pt x="641087" y="686064"/>
                      <a:pt x="495410" y="686064"/>
                    </a:cubicBezTo>
                    <a:lnTo>
                      <a:pt x="281727" y="686064"/>
                    </a:lnTo>
                    <a:cubicBezTo>
                      <a:pt x="136050" y="686064"/>
                      <a:pt x="17956" y="567970"/>
                      <a:pt x="17956" y="422293"/>
                    </a:cubicBezTo>
                    <a:lnTo>
                      <a:pt x="17956" y="386006"/>
                    </a:lnTo>
                    <a:cubicBezTo>
                      <a:pt x="17539" y="344785"/>
                      <a:pt x="-20528" y="237693"/>
                      <a:pt x="15455" y="174969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982056B2-4612-0D38-9B5F-589AFA26E45F}"/>
                  </a:ext>
                </a:extLst>
              </p:cNvPr>
              <p:cNvGrpSpPr/>
              <p:nvPr/>
            </p:nvGrpSpPr>
            <p:grpSpPr>
              <a:xfrm rot="21008496">
                <a:off x="8868040" y="7684681"/>
                <a:ext cx="219376" cy="1456389"/>
                <a:chOff x="9498505" y="7108967"/>
                <a:chExt cx="219376" cy="1456389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C9000C8B-7300-A51B-BB9A-918A3165F656}"/>
                    </a:ext>
                  </a:extLst>
                </p:cNvPr>
                <p:cNvGrpSpPr/>
                <p:nvPr/>
              </p:nvGrpSpPr>
              <p:grpSpPr>
                <a:xfrm>
                  <a:off x="9498505" y="7108967"/>
                  <a:ext cx="218251" cy="1215135"/>
                  <a:chOff x="9449624" y="7570706"/>
                  <a:chExt cx="218251" cy="1215135"/>
                </a:xfrm>
              </p:grpSpPr>
              <p:sp>
                <p:nvSpPr>
                  <p:cNvPr id="60" name="正方形/長方形 59">
                    <a:extLst>
                      <a:ext uri="{FF2B5EF4-FFF2-40B4-BE49-F238E27FC236}">
                        <a16:creationId xmlns:a16="http://schemas.microsoft.com/office/drawing/2014/main" id="{5BBC15CF-BD70-147A-7BF9-075CD7E665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449624" y="7570706"/>
                    <a:ext cx="218251" cy="1215135"/>
                  </a:xfrm>
                  <a:prstGeom prst="rect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正方形/長方形 60">
                    <a:extLst>
                      <a:ext uri="{FF2B5EF4-FFF2-40B4-BE49-F238E27FC236}">
                        <a16:creationId xmlns:a16="http://schemas.microsoft.com/office/drawing/2014/main" id="{587F329A-C323-92C1-20A0-575AB50757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18167" y="7570706"/>
                    <a:ext cx="82520" cy="1215135"/>
                  </a:xfrm>
                  <a:prstGeom prst="rect">
                    <a:avLst/>
                  </a:prstGeom>
                  <a:solidFill>
                    <a:srgbClr val="92D05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" name="二等辺三角形 57">
                  <a:extLst>
                    <a:ext uri="{FF2B5EF4-FFF2-40B4-BE49-F238E27FC236}">
                      <a16:creationId xmlns:a16="http://schemas.microsoft.com/office/drawing/2014/main" id="{44AEFD4F-621F-CDB5-1601-EA05498D76AC}"/>
                    </a:ext>
                  </a:extLst>
                </p:cNvPr>
                <p:cNvSpPr/>
                <p:nvPr/>
              </p:nvSpPr>
              <p:spPr bwMode="auto">
                <a:xfrm rot="10800000">
                  <a:off x="9498505" y="8323166"/>
                  <a:ext cx="219376" cy="242190"/>
                </a:xfrm>
                <a:prstGeom prst="triangl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49164BC-76CB-59B1-0CFA-947049DC6DA7}"/>
                    </a:ext>
                  </a:extLst>
                </p:cNvPr>
                <p:cNvSpPr/>
                <p:nvPr/>
              </p:nvSpPr>
              <p:spPr bwMode="auto">
                <a:xfrm rot="10800000">
                  <a:off x="9563213" y="8449817"/>
                  <a:ext cx="89960" cy="99315"/>
                </a:xfrm>
                <a:custGeom>
                  <a:avLst/>
                  <a:gdLst>
                    <a:gd name="connsiteX0" fmla="*/ 89960 w 89960"/>
                    <a:gd name="connsiteY0" fmla="*/ 99315 h 99315"/>
                    <a:gd name="connsiteX1" fmla="*/ 0 w 89960"/>
                    <a:gd name="connsiteY1" fmla="*/ 99315 h 99315"/>
                    <a:gd name="connsiteX2" fmla="*/ 44980 w 89960"/>
                    <a:gd name="connsiteY2" fmla="*/ 0 h 99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9960" h="99315">
                      <a:moveTo>
                        <a:pt x="89960" y="99315"/>
                      </a:moveTo>
                      <a:lnTo>
                        <a:pt x="0" y="99315"/>
                      </a:lnTo>
                      <a:lnTo>
                        <a:pt x="4498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noFill/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D9ECEFD-5352-20A7-8C73-75FCAD1FA568}"/>
                  </a:ext>
                </a:extLst>
              </p:cNvPr>
              <p:cNvGrpSpPr/>
              <p:nvPr/>
            </p:nvGrpSpPr>
            <p:grpSpPr>
              <a:xfrm rot="586653">
                <a:off x="8875617" y="8041424"/>
                <a:ext cx="628669" cy="516164"/>
                <a:chOff x="8855911" y="8064538"/>
                <a:chExt cx="628669" cy="516164"/>
              </a:xfrm>
            </p:grpSpPr>
            <p:sp>
              <p:nvSpPr>
                <p:cNvPr id="54" name="角丸四角形 105">
                  <a:extLst>
                    <a:ext uri="{FF2B5EF4-FFF2-40B4-BE49-F238E27FC236}">
                      <a16:creationId xmlns:a16="http://schemas.microsoft.com/office/drawing/2014/main" id="{74E887C2-D4D4-2E28-FC5F-3C3D094B9EC9}"/>
                    </a:ext>
                  </a:extLst>
                </p:cNvPr>
                <p:cNvSpPr/>
                <p:nvPr/>
              </p:nvSpPr>
              <p:spPr>
                <a:xfrm rot="9000000">
                  <a:off x="8855911" y="806453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角丸四角形 106">
                  <a:extLst>
                    <a:ext uri="{FF2B5EF4-FFF2-40B4-BE49-F238E27FC236}">
                      <a16:creationId xmlns:a16="http://schemas.microsoft.com/office/drawing/2014/main" id="{D90F65E7-05DD-CDB3-C5A8-2CDCF7DD36F3}"/>
                    </a:ext>
                  </a:extLst>
                </p:cNvPr>
                <p:cNvSpPr/>
                <p:nvPr/>
              </p:nvSpPr>
              <p:spPr>
                <a:xfrm rot="9000000">
                  <a:off x="8957714" y="824086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角丸四角形 107">
                  <a:extLst>
                    <a:ext uri="{FF2B5EF4-FFF2-40B4-BE49-F238E27FC236}">
                      <a16:creationId xmlns:a16="http://schemas.microsoft.com/office/drawing/2014/main" id="{288F180E-46E3-C0C9-5ACF-0470A3014BA8}"/>
                    </a:ext>
                  </a:extLst>
                </p:cNvPr>
                <p:cNvSpPr/>
                <p:nvPr/>
              </p:nvSpPr>
              <p:spPr>
                <a:xfrm rot="9000000">
                  <a:off x="9085371" y="8415602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" name="角丸四角形 104">
                <a:extLst>
                  <a:ext uri="{FF2B5EF4-FFF2-40B4-BE49-F238E27FC236}">
                    <a16:creationId xmlns:a16="http://schemas.microsoft.com/office/drawing/2014/main" id="{33AEEABA-1E79-E63C-CE5D-368807C28E78}"/>
                  </a:ext>
                </a:extLst>
              </p:cNvPr>
              <p:cNvSpPr/>
              <p:nvPr/>
            </p:nvSpPr>
            <p:spPr>
              <a:xfrm rot="2888841">
                <a:off x="8599620" y="8000904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角丸四角形 105">
                <a:extLst>
                  <a:ext uri="{FF2B5EF4-FFF2-40B4-BE49-F238E27FC236}">
                    <a16:creationId xmlns:a16="http://schemas.microsoft.com/office/drawing/2014/main" id="{E7A27487-4504-5FB3-48AD-D4FA1039BFD1}"/>
                  </a:ext>
                </a:extLst>
              </p:cNvPr>
              <p:cNvSpPr/>
              <p:nvPr/>
            </p:nvSpPr>
            <p:spPr>
              <a:xfrm rot="7701275">
                <a:off x="8778486" y="7887979"/>
                <a:ext cx="521172" cy="20049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3"/>
            <a:ext cx="6633484" cy="29822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A7CAB27-9A6E-6C74-0127-FFBF22E82209}"/>
              </a:ext>
            </a:extLst>
          </p:cNvPr>
          <p:cNvSpPr txBox="1"/>
          <p:nvPr/>
        </p:nvSpPr>
        <p:spPr>
          <a:xfrm>
            <a:off x="374074" y="3536632"/>
            <a:ext cx="6137108" cy="45848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1B77934-9A82-EE27-708D-8E6DF60DF7B8}"/>
              </a:ext>
            </a:extLst>
          </p:cNvPr>
          <p:cNvSpPr txBox="1"/>
          <p:nvPr/>
        </p:nvSpPr>
        <p:spPr>
          <a:xfrm>
            <a:off x="374074" y="8597546"/>
            <a:ext cx="6137108" cy="8407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8A6BA34-7263-8174-E029-1A5EB0449232}"/>
              </a:ext>
            </a:extLst>
          </p:cNvPr>
          <p:cNvGrpSpPr/>
          <p:nvPr/>
        </p:nvGrpSpPr>
        <p:grpSpPr>
          <a:xfrm>
            <a:off x="2075100" y="231901"/>
            <a:ext cx="2735056" cy="2735056"/>
            <a:chOff x="5485529" y="-984306"/>
            <a:chExt cx="2735056" cy="2735056"/>
          </a:xfrm>
        </p:grpSpPr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AB1C7B9F-672E-D00B-EE88-ACBBA9B972B8}"/>
                </a:ext>
              </a:extLst>
            </p:cNvPr>
            <p:cNvSpPr/>
            <p:nvPr/>
          </p:nvSpPr>
          <p:spPr bwMode="auto">
            <a:xfrm>
              <a:off x="5485529" y="-984306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3B2270E5-A1BF-ACD0-5CF5-6B417E865825}"/>
                </a:ext>
              </a:extLst>
            </p:cNvPr>
            <p:cNvSpPr/>
            <p:nvPr/>
          </p:nvSpPr>
          <p:spPr bwMode="auto">
            <a:xfrm>
              <a:off x="5673108" y="-7967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E06654A-D215-7549-B7F2-6DC4CDF0BF8F}"/>
                </a:ext>
              </a:extLst>
            </p:cNvPr>
            <p:cNvSpPr/>
            <p:nvPr/>
          </p:nvSpPr>
          <p:spPr bwMode="auto">
            <a:xfrm>
              <a:off x="5564491" y="-90534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21625FFD-D753-7ED6-990F-AE52688AC91E}"/>
                </a:ext>
              </a:extLst>
            </p:cNvPr>
            <p:cNvGrpSpPr/>
            <p:nvPr/>
          </p:nvGrpSpPr>
          <p:grpSpPr>
            <a:xfrm>
              <a:off x="5673108" y="-76179"/>
              <a:ext cx="2278310" cy="1477984"/>
              <a:chOff x="-5481092" y="3073708"/>
              <a:chExt cx="2705037" cy="1754812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D4324FC-2B6D-9305-0006-05C56EE03823}"/>
                  </a:ext>
                </a:extLst>
              </p:cNvPr>
              <p:cNvSpPr/>
              <p:nvPr/>
            </p:nvSpPr>
            <p:spPr bwMode="auto">
              <a:xfrm rot="13500000">
                <a:off x="-4692100" y="2341085"/>
                <a:ext cx="1127054" cy="2705037"/>
              </a:xfrm>
              <a:custGeom>
                <a:avLst/>
                <a:gdLst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26494 w 1181900"/>
                  <a:gd name="connsiteY12" fmla="*/ 1442886 h 3724974"/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590950 w 1181900"/>
                  <a:gd name="connsiteY12" fmla="*/ 0 h 3724974"/>
                  <a:gd name="connsiteX0" fmla="*/ 590950 w 1181900"/>
                  <a:gd name="connsiteY0" fmla="*/ 0 h 3724974"/>
                  <a:gd name="connsiteX1" fmla="*/ 1181900 w 1181900"/>
                  <a:gd name="connsiteY1" fmla="*/ 1442886 h 3724974"/>
                  <a:gd name="connsiteX2" fmla="*/ 1181900 w 1181900"/>
                  <a:gd name="connsiteY2" fmla="*/ 2951825 h 3724974"/>
                  <a:gd name="connsiteX3" fmla="*/ 1181900 w 1181900"/>
                  <a:gd name="connsiteY3" fmla="*/ 3171256 h 3724974"/>
                  <a:gd name="connsiteX4" fmla="*/ 1181900 w 1181900"/>
                  <a:gd name="connsiteY4" fmla="*/ 3404730 h 3724974"/>
                  <a:gd name="connsiteX5" fmla="*/ 861656 w 1181900"/>
                  <a:gd name="connsiteY5" fmla="*/ 3724974 h 3724974"/>
                  <a:gd name="connsiteX6" fmla="*/ 320244 w 1181900"/>
                  <a:gd name="connsiteY6" fmla="*/ 3724974 h 3724974"/>
                  <a:gd name="connsiteX7" fmla="*/ 0 w 1181900"/>
                  <a:gd name="connsiteY7" fmla="*/ 3404730 h 3724974"/>
                  <a:gd name="connsiteX8" fmla="*/ 0 w 1181900"/>
                  <a:gd name="connsiteY8" fmla="*/ 2951825 h 3724974"/>
                  <a:gd name="connsiteX9" fmla="*/ 2190 w 1181900"/>
                  <a:gd name="connsiteY9" fmla="*/ 2949635 h 3724974"/>
                  <a:gd name="connsiteX10" fmla="*/ 2190 w 1181900"/>
                  <a:gd name="connsiteY10" fmla="*/ 1442886 h 3724974"/>
                  <a:gd name="connsiteX11" fmla="*/ 590950 w 1181900"/>
                  <a:gd name="connsiteY11" fmla="*/ 0 h 37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1900" h="3724974">
                    <a:moveTo>
                      <a:pt x="590950" y="0"/>
                    </a:moveTo>
                    <a:lnTo>
                      <a:pt x="1181900" y="1442886"/>
                    </a:lnTo>
                    <a:lnTo>
                      <a:pt x="1181900" y="2951825"/>
                    </a:lnTo>
                    <a:lnTo>
                      <a:pt x="1181900" y="3171256"/>
                    </a:lnTo>
                    <a:lnTo>
                      <a:pt x="1181900" y="3404730"/>
                    </a:lnTo>
                    <a:lnTo>
                      <a:pt x="861656" y="3724974"/>
                    </a:lnTo>
                    <a:lnTo>
                      <a:pt x="320244" y="3724974"/>
                    </a:lnTo>
                    <a:lnTo>
                      <a:pt x="0" y="3404730"/>
                    </a:lnTo>
                    <a:lnTo>
                      <a:pt x="0" y="2951825"/>
                    </a:lnTo>
                    <a:lnTo>
                      <a:pt x="2190" y="2949635"/>
                    </a:lnTo>
                    <a:lnTo>
                      <a:pt x="2190" y="1442886"/>
                    </a:lnTo>
                    <a:lnTo>
                      <a:pt x="590950" y="0"/>
                    </a:lnTo>
                    <a:close/>
                  </a:path>
                </a:pathLst>
              </a:custGeom>
              <a:solidFill>
                <a:srgbClr val="00B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E271C8C5-70EF-57E7-3A77-14F89EF015F5}"/>
                  </a:ext>
                </a:extLst>
              </p:cNvPr>
              <p:cNvSpPr/>
              <p:nvPr/>
            </p:nvSpPr>
            <p:spPr bwMode="auto">
              <a:xfrm rot="13500000">
                <a:off x="-4021020" y="2491743"/>
                <a:ext cx="512342" cy="1676271"/>
              </a:xfrm>
              <a:prstGeom prst="rect">
                <a:avLst/>
              </a:prstGeom>
              <a:solidFill>
                <a:srgbClr val="92D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805A3AC-FD48-AD69-5628-3482F618A993}"/>
                  </a:ext>
                </a:extLst>
              </p:cNvPr>
              <p:cNvSpPr/>
              <p:nvPr/>
            </p:nvSpPr>
            <p:spPr bwMode="auto">
              <a:xfrm rot="13500000">
                <a:off x="-5263489" y="3730802"/>
                <a:ext cx="1124966" cy="1070469"/>
              </a:xfrm>
              <a:custGeom>
                <a:avLst/>
                <a:gdLst>
                  <a:gd name="connsiteX0" fmla="*/ 588760 w 1179710"/>
                  <a:gd name="connsiteY0" fmla="*/ 0 h 1474090"/>
                  <a:gd name="connsiteX1" fmla="*/ 593161 w 1179710"/>
                  <a:gd name="connsiteY1" fmla="*/ 84 h 1474090"/>
                  <a:gd name="connsiteX2" fmla="*/ 1179710 w 1179710"/>
                  <a:gd name="connsiteY2" fmla="*/ 1432225 h 1474090"/>
                  <a:gd name="connsiteX3" fmla="*/ 1179710 w 1179710"/>
                  <a:gd name="connsiteY3" fmla="*/ 1439228 h 1474090"/>
                  <a:gd name="connsiteX4" fmla="*/ 1167262 w 1179710"/>
                  <a:gd name="connsiteY4" fmla="*/ 1440954 h 1474090"/>
                  <a:gd name="connsiteX5" fmla="*/ 588760 w 1179710"/>
                  <a:gd name="connsiteY5" fmla="*/ 1474090 h 1474090"/>
                  <a:gd name="connsiteX6" fmla="*/ 10258 w 1179710"/>
                  <a:gd name="connsiteY6" fmla="*/ 1440954 h 1474090"/>
                  <a:gd name="connsiteX7" fmla="*/ 0 w 1179710"/>
                  <a:gd name="connsiteY7" fmla="*/ 1439532 h 1474090"/>
                  <a:gd name="connsiteX8" fmla="*/ 0 w 1179710"/>
                  <a:gd name="connsiteY8" fmla="*/ 1432225 h 1474090"/>
                  <a:gd name="connsiteX9" fmla="*/ 584376 w 1179710"/>
                  <a:gd name="connsiteY9" fmla="*/ 84 h 147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9710" h="1474090">
                    <a:moveTo>
                      <a:pt x="588760" y="0"/>
                    </a:moveTo>
                    <a:lnTo>
                      <a:pt x="593161" y="84"/>
                    </a:lnTo>
                    <a:lnTo>
                      <a:pt x="1179710" y="1432225"/>
                    </a:lnTo>
                    <a:lnTo>
                      <a:pt x="1179710" y="1439228"/>
                    </a:lnTo>
                    <a:lnTo>
                      <a:pt x="1167262" y="1440954"/>
                    </a:lnTo>
                    <a:cubicBezTo>
                      <a:pt x="984514" y="1462489"/>
                      <a:pt x="790213" y="1474090"/>
                      <a:pt x="588760" y="1474090"/>
                    </a:cubicBezTo>
                    <a:cubicBezTo>
                      <a:pt x="387308" y="1474090"/>
                      <a:pt x="193007" y="1462489"/>
                      <a:pt x="10258" y="1440954"/>
                    </a:cubicBezTo>
                    <a:lnTo>
                      <a:pt x="0" y="1439532"/>
                    </a:lnTo>
                    <a:lnTo>
                      <a:pt x="0" y="1432225"/>
                    </a:lnTo>
                    <a:lnTo>
                      <a:pt x="584376" y="84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E438222-063E-705A-F727-9927E90EF20B}"/>
                  </a:ext>
                </a:extLst>
              </p:cNvPr>
              <p:cNvSpPr/>
              <p:nvPr/>
            </p:nvSpPr>
            <p:spPr bwMode="auto">
              <a:xfrm rot="13500000">
                <a:off x="-5134128" y="4400383"/>
                <a:ext cx="305130" cy="292418"/>
              </a:xfrm>
              <a:custGeom>
                <a:avLst/>
                <a:gdLst>
                  <a:gd name="connsiteX0" fmla="*/ 159709 w 319979"/>
                  <a:gd name="connsiteY0" fmla="*/ 0 h 402675"/>
                  <a:gd name="connsiteX1" fmla="*/ 319979 w 319979"/>
                  <a:gd name="connsiteY1" fmla="*/ 391322 h 402675"/>
                  <a:gd name="connsiteX2" fmla="*/ 282345 w 319979"/>
                  <a:gd name="connsiteY2" fmla="*/ 396838 h 402675"/>
                  <a:gd name="connsiteX3" fmla="*/ 159709 w 319979"/>
                  <a:gd name="connsiteY3" fmla="*/ 402675 h 402675"/>
                  <a:gd name="connsiteX4" fmla="*/ 37074 w 319979"/>
                  <a:gd name="connsiteY4" fmla="*/ 396838 h 402675"/>
                  <a:gd name="connsiteX5" fmla="*/ 0 w 319979"/>
                  <a:gd name="connsiteY5" fmla="*/ 391404 h 40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9979" h="402675">
                    <a:moveTo>
                      <a:pt x="159709" y="0"/>
                    </a:moveTo>
                    <a:lnTo>
                      <a:pt x="319979" y="391322"/>
                    </a:lnTo>
                    <a:lnTo>
                      <a:pt x="282345" y="396838"/>
                    </a:lnTo>
                    <a:cubicBezTo>
                      <a:pt x="242732" y="400665"/>
                      <a:pt x="201718" y="402675"/>
                      <a:pt x="159709" y="402675"/>
                    </a:cubicBezTo>
                    <a:cubicBezTo>
                      <a:pt x="117701" y="402675"/>
                      <a:pt x="76686" y="400665"/>
                      <a:pt x="37074" y="396838"/>
                    </a:cubicBezTo>
                    <a:lnTo>
                      <a:pt x="0" y="391404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備品持ち出したら記入して下さいの貼り紙</dc:title>
  <dc:subject>備品持ち出したら記入して下さいの貼り紙</dc:subject>
  <dc:creator>でじけろお</dc:creator>
  <cp:lastModifiedBy/>
  <cp:revision>1</cp:revision>
  <dcterms:created xsi:type="dcterms:W3CDTF">2014-12-04T06:28:15Z</dcterms:created>
  <dcterms:modified xsi:type="dcterms:W3CDTF">2024-12-23T17:44:51Z</dcterms:modified>
  <cp:version>1</cp:version>
</cp:coreProperties>
</file>