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5" r:id="rId2"/>
    <p:sldId id="295" r:id="rId3"/>
    <p:sldId id="314" r:id="rId4"/>
    <p:sldId id="311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663300"/>
    <a:srgbClr val="CC9900"/>
    <a:srgbClr val="FFCC99"/>
    <a:srgbClr val="FF6600"/>
    <a:srgbClr val="CC6600"/>
    <a:srgbClr val="003300"/>
    <a:srgbClr val="996633"/>
    <a:srgbClr val="FFCC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1074" y="6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76595F-0ED7-8505-8A30-EAB3A42945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839F831-CF54-F29F-A444-2EB028912C26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06EE7E9F-52F5-641F-C09B-010B969884EB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7EBF5B6-15D9-2D21-48BC-46A6FCAE4AF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8A3316C-58B1-5B05-3CA2-563ADE78538B}"/>
              </a:ext>
            </a:extLst>
          </p:cNvPr>
          <p:cNvSpPr txBox="1"/>
          <p:nvPr/>
        </p:nvSpPr>
        <p:spPr>
          <a:xfrm rot="5400000">
            <a:off x="741270" y="3872327"/>
            <a:ext cx="8586210" cy="2161348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effectLst/>
              </a:rPr>
              <a:t>勢いよく閉まると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effectLst/>
              </a:rPr>
              <a:t>扉がハズレやすくなってます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773A4E0-9B52-D01F-F416-B83146257CB4}"/>
              </a:ext>
            </a:extLst>
          </p:cNvPr>
          <p:cNvSpPr txBox="1"/>
          <p:nvPr/>
        </p:nvSpPr>
        <p:spPr>
          <a:xfrm rot="5400000">
            <a:off x="-3347303" y="4724502"/>
            <a:ext cx="8586210" cy="45699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（直せない人は男性に報告して下さい）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F4294CD-4536-F130-0258-5C358E2B611F}"/>
              </a:ext>
            </a:extLst>
          </p:cNvPr>
          <p:cNvSpPr txBox="1"/>
          <p:nvPr/>
        </p:nvSpPr>
        <p:spPr>
          <a:xfrm rot="5400000">
            <a:off x="-1875971" y="3979235"/>
            <a:ext cx="8586210" cy="1947531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閉じた際扉がハズレてないか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必ず確認しましょう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ハズレたら直しましょう</a:t>
            </a:r>
          </a:p>
        </p:txBody>
      </p:sp>
    </p:spTree>
    <p:extLst>
      <p:ext uri="{BB962C8B-B14F-4D97-AF65-F5344CB8AC3E}">
        <p14:creationId xmlns:p14="http://schemas.microsoft.com/office/powerpoint/2010/main" val="2382714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5AF9D65-0FD2-1957-CF07-192A3ACEC68E}"/>
              </a:ext>
            </a:extLst>
          </p:cNvPr>
          <p:cNvSpPr/>
          <p:nvPr/>
        </p:nvSpPr>
        <p:spPr>
          <a:xfrm>
            <a:off x="3295650" y="133350"/>
            <a:ext cx="3409950" cy="958215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76E825E-E547-CE7E-BE10-2309A9BDA01E}"/>
              </a:ext>
            </a:extLst>
          </p:cNvPr>
          <p:cNvSpPr txBox="1"/>
          <p:nvPr/>
        </p:nvSpPr>
        <p:spPr>
          <a:xfrm rot="5400000">
            <a:off x="1557831" y="4562476"/>
            <a:ext cx="6904636" cy="2666999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勢いよく閉まると</a:t>
            </a:r>
            <a:endParaRPr lang="en-US" altLang="ja-JP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扉がハズレやすく</a:t>
            </a:r>
            <a:endParaRPr lang="en-US" altLang="ja-JP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なってます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49DB10A-263E-C19B-6A01-8045F7FE9675}"/>
              </a:ext>
            </a:extLst>
          </p:cNvPr>
          <p:cNvGrpSpPr/>
          <p:nvPr/>
        </p:nvGrpSpPr>
        <p:grpSpPr>
          <a:xfrm>
            <a:off x="4071129" y="296770"/>
            <a:ext cx="2024094" cy="1779700"/>
            <a:chOff x="11754773" y="2692064"/>
            <a:chExt cx="1571690" cy="138192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D26A242-878E-7C4D-BCAF-15522E25E9A9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6" name="フリーフォーム 367">
                <a:extLst>
                  <a:ext uri="{FF2B5EF4-FFF2-40B4-BE49-F238E27FC236}">
                    <a16:creationId xmlns:a16="http://schemas.microsoft.com/office/drawing/2014/main" id="{E90233D2-9318-670E-F1B2-7772D0FBB5DD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" name="二等辺三角形 6">
                <a:extLst>
                  <a:ext uri="{FF2B5EF4-FFF2-40B4-BE49-F238E27FC236}">
                    <a16:creationId xmlns:a16="http://schemas.microsoft.com/office/drawing/2014/main" id="{DBF6A961-ED9B-7225-34F9-AB47D1CDB05A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797B08D-8127-860E-1D7F-455E023841E7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95F2930-4BFA-82D1-00DB-ED43C012ACE0}"/>
              </a:ext>
            </a:extLst>
          </p:cNvPr>
          <p:cNvSpPr txBox="1"/>
          <p:nvPr/>
        </p:nvSpPr>
        <p:spPr>
          <a:xfrm rot="5400000">
            <a:off x="-3917650" y="4793700"/>
            <a:ext cx="9057194" cy="498491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（直せない人は男性に報告して下さい）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69ED8AE-7D64-5C5E-3288-524FF1574F5B}"/>
              </a:ext>
            </a:extLst>
          </p:cNvPr>
          <p:cNvSpPr txBox="1"/>
          <p:nvPr/>
        </p:nvSpPr>
        <p:spPr>
          <a:xfrm rot="5400000">
            <a:off x="-2459499" y="4140245"/>
            <a:ext cx="9057194" cy="180540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閉じた際扉がハズレてないか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必ず確認しましょう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ハズレたら直しましょう</a:t>
            </a:r>
          </a:p>
        </p:txBody>
      </p: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B5105F-6395-8416-E66C-1295B71F9B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C67ADBF2-582E-0D58-1965-018FF445DA9D}"/>
              </a:ext>
            </a:extLst>
          </p:cNvPr>
          <p:cNvSpPr/>
          <p:nvPr/>
        </p:nvSpPr>
        <p:spPr>
          <a:xfrm>
            <a:off x="96014" y="101599"/>
            <a:ext cx="6647686" cy="281502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E276BD1-6098-76E0-8C5D-F34AE6F5134D}"/>
              </a:ext>
            </a:extLst>
          </p:cNvPr>
          <p:cNvSpPr txBox="1"/>
          <p:nvPr/>
        </p:nvSpPr>
        <p:spPr>
          <a:xfrm>
            <a:off x="402336" y="3247402"/>
            <a:ext cx="6016752" cy="2815193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</a:rPr>
              <a:t>勢いよく閉まると</a:t>
            </a:r>
          </a:p>
          <a:p>
            <a:r>
              <a:rPr lang="ja-JP" altLang="en-US" dirty="0">
                <a:ln w="38100">
                  <a:noFill/>
                </a:ln>
              </a:rPr>
              <a:t>扉がハズレやすく</a:t>
            </a:r>
          </a:p>
          <a:p>
            <a:r>
              <a:rPr lang="ja-JP" altLang="en-US" dirty="0">
                <a:ln w="38100">
                  <a:noFill/>
                </a:ln>
              </a:rPr>
              <a:t>なってます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AF484AC-A41D-DB8D-B8D6-C97506E85C8C}"/>
              </a:ext>
            </a:extLst>
          </p:cNvPr>
          <p:cNvGrpSpPr/>
          <p:nvPr/>
        </p:nvGrpSpPr>
        <p:grpSpPr>
          <a:xfrm>
            <a:off x="2156769" y="255166"/>
            <a:ext cx="2507886" cy="2507886"/>
            <a:chOff x="769870" y="942443"/>
            <a:chExt cx="2507886" cy="250788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3DF893C-9395-6262-E59C-E23578BA6AD4}"/>
                </a:ext>
              </a:extLst>
            </p:cNvPr>
            <p:cNvGrpSpPr/>
            <p:nvPr/>
          </p:nvGrpSpPr>
          <p:grpSpPr>
            <a:xfrm>
              <a:off x="769870" y="942443"/>
              <a:ext cx="2507886" cy="2507886"/>
              <a:chOff x="8680856" y="742940"/>
              <a:chExt cx="2735056" cy="2735056"/>
            </a:xfrm>
          </p:grpSpPr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1CD9ADE7-D84F-4CC9-DCDD-5EF013E02870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D6E430A4-8116-FFED-D159-D8FBE0657385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AE379E71-E11B-9CD0-686A-AEA4FE453006}"/>
                </a:ext>
              </a:extLst>
            </p:cNvPr>
            <p:cNvGrpSpPr/>
            <p:nvPr/>
          </p:nvGrpSpPr>
          <p:grpSpPr>
            <a:xfrm>
              <a:off x="930132" y="1047749"/>
              <a:ext cx="2187361" cy="2119219"/>
              <a:chOff x="1644382" y="1621881"/>
              <a:chExt cx="1293174" cy="1252888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9782C04E-2E49-D5DE-E742-4C976F6A66F8}"/>
                  </a:ext>
                </a:extLst>
              </p:cNvPr>
              <p:cNvGrpSpPr/>
              <p:nvPr/>
            </p:nvGrpSpPr>
            <p:grpSpPr>
              <a:xfrm>
                <a:off x="1644382" y="1621881"/>
                <a:ext cx="1293174" cy="1220897"/>
                <a:chOff x="-1468740" y="5178433"/>
                <a:chExt cx="1293174" cy="1220897"/>
              </a:xfrm>
            </p:grpSpPr>
            <p:sp>
              <p:nvSpPr>
                <p:cNvPr id="11" name="正方形/長方形 10">
                  <a:extLst>
                    <a:ext uri="{FF2B5EF4-FFF2-40B4-BE49-F238E27FC236}">
                      <a16:creationId xmlns:a16="http://schemas.microsoft.com/office/drawing/2014/main" id="{EBF736CB-6D38-98E8-BB29-F512E8C85C6A}"/>
                    </a:ext>
                  </a:extLst>
                </p:cNvPr>
                <p:cNvSpPr/>
                <p:nvPr/>
              </p:nvSpPr>
              <p:spPr bwMode="auto">
                <a:xfrm>
                  <a:off x="-1468740" y="5178433"/>
                  <a:ext cx="1293174" cy="1220895"/>
                </a:xfrm>
                <a:prstGeom prst="rect">
                  <a:avLst/>
                </a:prstGeom>
                <a:pattFill prst="wdUpDiag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95000"/>
                    </a:schemeClr>
                  </a:bgClr>
                </a:patt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" name="正方形/長方形 11">
                  <a:extLst>
                    <a:ext uri="{FF2B5EF4-FFF2-40B4-BE49-F238E27FC236}">
                      <a16:creationId xmlns:a16="http://schemas.microsoft.com/office/drawing/2014/main" id="{0BE60EF6-9038-ABDE-5427-7456A05D3531}"/>
                    </a:ext>
                  </a:extLst>
                </p:cNvPr>
                <p:cNvSpPr/>
                <p:nvPr/>
              </p:nvSpPr>
              <p:spPr bwMode="auto">
                <a:xfrm>
                  <a:off x="-1295551" y="5367338"/>
                  <a:ext cx="974082" cy="1031991"/>
                </a:xfrm>
                <a:prstGeom prst="rect">
                  <a:avLst/>
                </a:prstGeom>
                <a:solidFill>
                  <a:schemeClr val="tx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" name="台形 12">
                  <a:extLst>
                    <a:ext uri="{FF2B5EF4-FFF2-40B4-BE49-F238E27FC236}">
                      <a16:creationId xmlns:a16="http://schemas.microsoft.com/office/drawing/2014/main" id="{4CECB038-E4FD-4EFB-DED0-73E09EDD9893}"/>
                    </a:ext>
                  </a:extLst>
                </p:cNvPr>
                <p:cNvSpPr/>
                <p:nvPr/>
              </p:nvSpPr>
              <p:spPr bwMode="auto">
                <a:xfrm rot="5400000">
                  <a:off x="-1558601" y="5662882"/>
                  <a:ext cx="1016314" cy="456582"/>
                </a:xfrm>
                <a:prstGeom prst="trapezoid">
                  <a:avLst>
                    <a:gd name="adj" fmla="val 6375"/>
                  </a:avLst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台形 13">
                  <a:extLst>
                    <a:ext uri="{FF2B5EF4-FFF2-40B4-BE49-F238E27FC236}">
                      <a16:creationId xmlns:a16="http://schemas.microsoft.com/office/drawing/2014/main" id="{B3E9609B-4D18-29F8-F476-877D74E73362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-1075207" y="5662882"/>
                  <a:ext cx="1016314" cy="456581"/>
                </a:xfrm>
                <a:prstGeom prst="trapezoid">
                  <a:avLst>
                    <a:gd name="adj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5" name="グループ化 14">
                  <a:extLst>
                    <a:ext uri="{FF2B5EF4-FFF2-40B4-BE49-F238E27FC236}">
                      <a16:creationId xmlns:a16="http://schemas.microsoft.com/office/drawing/2014/main" id="{9E48B7C1-9C6A-D562-9AC3-545BFCAAD0F7}"/>
                    </a:ext>
                  </a:extLst>
                </p:cNvPr>
                <p:cNvGrpSpPr/>
                <p:nvPr/>
              </p:nvGrpSpPr>
              <p:grpSpPr>
                <a:xfrm>
                  <a:off x="-509978" y="5333690"/>
                  <a:ext cx="157748" cy="119373"/>
                  <a:chOff x="-514740" y="5324165"/>
                  <a:chExt cx="157748" cy="134591"/>
                </a:xfrm>
              </p:grpSpPr>
              <p:sp>
                <p:nvSpPr>
                  <p:cNvPr id="21" name="平行四辺形 20">
                    <a:extLst>
                      <a:ext uri="{FF2B5EF4-FFF2-40B4-BE49-F238E27FC236}">
                        <a16:creationId xmlns:a16="http://schemas.microsoft.com/office/drawing/2014/main" id="{0C6A8C57-0F7D-7F92-C2A2-04B1D2872D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514350" y="5340880"/>
                    <a:ext cx="157358" cy="59745"/>
                  </a:xfrm>
                  <a:prstGeom prst="parallelogram">
                    <a:avLst>
                      <a:gd name="adj" fmla="val 205005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5400">
                    <a:solidFill>
                      <a:schemeClr val="tx1"/>
                    </a:solidFill>
                    <a:bevel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2" name="四角形: 角を丸くする 21">
                    <a:extLst>
                      <a:ext uri="{FF2B5EF4-FFF2-40B4-BE49-F238E27FC236}">
                        <a16:creationId xmlns:a16="http://schemas.microsoft.com/office/drawing/2014/main" id="{953D8455-C6F5-635B-3770-F147176BBF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514740" y="5400626"/>
                    <a:ext cx="155171" cy="58130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3" name="四角形: 角を丸くする 22">
                    <a:extLst>
                      <a:ext uri="{FF2B5EF4-FFF2-40B4-BE49-F238E27FC236}">
                        <a16:creationId xmlns:a16="http://schemas.microsoft.com/office/drawing/2014/main" id="{0E469980-4DDE-367D-F336-6517BB9DF3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514740" y="5324165"/>
                    <a:ext cx="155171" cy="26502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85ED5CCB-CE7A-917E-B3CA-47CAE6ED035D}"/>
                    </a:ext>
                  </a:extLst>
                </p:cNvPr>
                <p:cNvGrpSpPr/>
                <p:nvPr/>
              </p:nvGrpSpPr>
              <p:grpSpPr>
                <a:xfrm flipH="1">
                  <a:off x="-1264815" y="5333690"/>
                  <a:ext cx="157748" cy="119373"/>
                  <a:chOff x="-514740" y="5324165"/>
                  <a:chExt cx="157748" cy="134591"/>
                </a:xfrm>
              </p:grpSpPr>
              <p:sp>
                <p:nvSpPr>
                  <p:cNvPr id="18" name="平行四辺形 17">
                    <a:extLst>
                      <a:ext uri="{FF2B5EF4-FFF2-40B4-BE49-F238E27FC236}">
                        <a16:creationId xmlns:a16="http://schemas.microsoft.com/office/drawing/2014/main" id="{AE2ECC99-E78E-559F-24AB-28F6EC9B84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514350" y="5340880"/>
                    <a:ext cx="157358" cy="59745"/>
                  </a:xfrm>
                  <a:prstGeom prst="parallelogram">
                    <a:avLst>
                      <a:gd name="adj" fmla="val 205005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5400">
                    <a:solidFill>
                      <a:schemeClr val="tx1"/>
                    </a:solidFill>
                    <a:bevel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9" name="四角形: 角を丸くする 18">
                    <a:extLst>
                      <a:ext uri="{FF2B5EF4-FFF2-40B4-BE49-F238E27FC236}">
                        <a16:creationId xmlns:a16="http://schemas.microsoft.com/office/drawing/2014/main" id="{B19FDA86-E656-3A88-4B60-7C8482177F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514740" y="5400626"/>
                    <a:ext cx="155171" cy="58130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" name="四角形: 角を丸くする 19">
                    <a:extLst>
                      <a:ext uri="{FF2B5EF4-FFF2-40B4-BE49-F238E27FC236}">
                        <a16:creationId xmlns:a16="http://schemas.microsoft.com/office/drawing/2014/main" id="{53B059DE-21EC-F65F-9C6E-E1F0FD6C1E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514740" y="5324165"/>
                    <a:ext cx="155171" cy="26502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7" name="星 16 261">
                  <a:extLst>
                    <a:ext uri="{FF2B5EF4-FFF2-40B4-BE49-F238E27FC236}">
                      <a16:creationId xmlns:a16="http://schemas.microsoft.com/office/drawing/2014/main" id="{33664E66-5CD7-F3A3-203A-DD77DBB0108C}"/>
                    </a:ext>
                  </a:extLst>
                </p:cNvPr>
                <p:cNvSpPr/>
                <p:nvPr/>
              </p:nvSpPr>
              <p:spPr>
                <a:xfrm>
                  <a:off x="-1072443" y="5253401"/>
                  <a:ext cx="271384" cy="288072"/>
                </a:xfrm>
                <a:prstGeom prst="star16">
                  <a:avLst>
                    <a:gd name="adj" fmla="val 38055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0" name="正方形/長方形 12">
                <a:extLst>
                  <a:ext uri="{FF2B5EF4-FFF2-40B4-BE49-F238E27FC236}">
                    <a16:creationId xmlns:a16="http://schemas.microsoft.com/office/drawing/2014/main" id="{4C419D48-A2FC-388F-0E60-FEA01B5C926F}"/>
                  </a:ext>
                </a:extLst>
              </p:cNvPr>
              <p:cNvSpPr/>
              <p:nvPr/>
            </p:nvSpPr>
            <p:spPr bwMode="auto">
              <a:xfrm>
                <a:off x="2259639" y="2059659"/>
                <a:ext cx="471465" cy="815110"/>
              </a:xfrm>
              <a:custGeom>
                <a:avLst/>
                <a:gdLst/>
                <a:ahLst/>
                <a:cxnLst/>
                <a:rect l="l" t="t" r="r" b="b"/>
                <a:pathLst>
                  <a:path w="750772" h="1298003">
                    <a:moveTo>
                      <a:pt x="231210" y="1072"/>
                    </a:moveTo>
                    <a:cubicBezTo>
                      <a:pt x="355369" y="-10980"/>
                      <a:pt x="465789" y="79899"/>
                      <a:pt x="477842" y="204057"/>
                    </a:cubicBezTo>
                    <a:cubicBezTo>
                      <a:pt x="485038" y="278190"/>
                      <a:pt x="455537" y="347426"/>
                      <a:pt x="401510" y="390802"/>
                    </a:cubicBezTo>
                    <a:cubicBezTo>
                      <a:pt x="454229" y="388192"/>
                      <a:pt x="504339" y="420027"/>
                      <a:pt x="523903" y="472227"/>
                    </a:cubicBezTo>
                    <a:lnTo>
                      <a:pt x="647888" y="803054"/>
                    </a:lnTo>
                    <a:lnTo>
                      <a:pt x="646619" y="803530"/>
                    </a:lnTo>
                    <a:cubicBezTo>
                      <a:pt x="649260" y="808318"/>
                      <a:pt x="650102" y="813704"/>
                      <a:pt x="650258" y="819270"/>
                    </a:cubicBezTo>
                    <a:lnTo>
                      <a:pt x="656061" y="1026824"/>
                    </a:lnTo>
                    <a:lnTo>
                      <a:pt x="743832" y="1202744"/>
                    </a:lnTo>
                    <a:cubicBezTo>
                      <a:pt x="760068" y="1235286"/>
                      <a:pt x="746849" y="1274828"/>
                      <a:pt x="714307" y="1291064"/>
                    </a:cubicBezTo>
                    <a:lnTo>
                      <a:pt x="714307" y="1291063"/>
                    </a:lnTo>
                    <a:cubicBezTo>
                      <a:pt x="681765" y="1307299"/>
                      <a:pt x="642222" y="1294080"/>
                      <a:pt x="625987" y="1261539"/>
                    </a:cubicBezTo>
                    <a:lnTo>
                      <a:pt x="530621" y="1070393"/>
                    </a:lnTo>
                    <a:cubicBezTo>
                      <a:pt x="525545" y="1060220"/>
                      <a:pt x="523348" y="1049362"/>
                      <a:pt x="524644" y="1038779"/>
                    </a:cubicBezTo>
                    <a:lnTo>
                      <a:pt x="522454" y="960439"/>
                    </a:lnTo>
                    <a:lnTo>
                      <a:pt x="424363" y="1041775"/>
                    </a:lnTo>
                    <a:lnTo>
                      <a:pt x="356759" y="1244004"/>
                    </a:lnTo>
                    <a:cubicBezTo>
                      <a:pt x="345229" y="1278495"/>
                      <a:pt x="307921" y="1297109"/>
                      <a:pt x="273430" y="1285579"/>
                    </a:cubicBezTo>
                    <a:cubicBezTo>
                      <a:pt x="238939" y="1274049"/>
                      <a:pt x="220325" y="1236741"/>
                      <a:pt x="231855" y="1202250"/>
                    </a:cubicBezTo>
                    <a:lnTo>
                      <a:pt x="301446" y="994076"/>
                    </a:lnTo>
                    <a:lnTo>
                      <a:pt x="304658" y="989567"/>
                    </a:lnTo>
                    <a:cubicBezTo>
                      <a:pt x="306606" y="975287"/>
                      <a:pt x="314156" y="962075"/>
                      <a:pt x="326083" y="952185"/>
                    </a:cubicBezTo>
                    <a:lnTo>
                      <a:pt x="406332" y="885643"/>
                    </a:lnTo>
                    <a:lnTo>
                      <a:pt x="335052" y="695449"/>
                    </a:lnTo>
                    <a:lnTo>
                      <a:pt x="314776" y="740032"/>
                    </a:lnTo>
                    <a:lnTo>
                      <a:pt x="302716" y="756711"/>
                    </a:lnTo>
                    <a:cubicBezTo>
                      <a:pt x="293788" y="770907"/>
                      <a:pt x="278479" y="780549"/>
                      <a:pt x="260499" y="782294"/>
                    </a:cubicBezTo>
                    <a:lnTo>
                      <a:pt x="64716" y="801300"/>
                    </a:lnTo>
                    <a:cubicBezTo>
                      <a:pt x="32278" y="804449"/>
                      <a:pt x="3429" y="780705"/>
                      <a:pt x="280" y="748267"/>
                    </a:cubicBezTo>
                    <a:cubicBezTo>
                      <a:pt x="-2869" y="715828"/>
                      <a:pt x="20874" y="686979"/>
                      <a:pt x="53313" y="683830"/>
                    </a:cubicBezTo>
                    <a:lnTo>
                      <a:pt x="217951" y="667848"/>
                    </a:lnTo>
                    <a:lnTo>
                      <a:pt x="278508" y="534693"/>
                    </a:lnTo>
                    <a:cubicBezTo>
                      <a:pt x="273567" y="502407"/>
                      <a:pt x="282111" y="470257"/>
                      <a:pt x="301729" y="445317"/>
                    </a:cubicBezTo>
                    <a:cubicBezTo>
                      <a:pt x="293134" y="448351"/>
                      <a:pt x="284088" y="449791"/>
                      <a:pt x="274857" y="450687"/>
                    </a:cubicBezTo>
                    <a:cubicBezTo>
                      <a:pt x="150698" y="462740"/>
                      <a:pt x="40278" y="371861"/>
                      <a:pt x="28225" y="247703"/>
                    </a:cubicBezTo>
                    <a:cubicBezTo>
                      <a:pt x="16173" y="123546"/>
                      <a:pt x="107052" y="13125"/>
                      <a:pt x="231210" y="1072"/>
                    </a:cubicBezTo>
                    <a:close/>
                  </a:path>
                </a:pathLst>
              </a:custGeom>
              <a:solidFill>
                <a:srgbClr val="339933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E1D6FAC-CE7F-86FE-C8B1-A74C6E4E4CC1}"/>
                </a:ext>
              </a:extLst>
            </p:cNvPr>
            <p:cNvSpPr/>
            <p:nvPr/>
          </p:nvSpPr>
          <p:spPr bwMode="auto">
            <a:xfrm>
              <a:off x="842274" y="10148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954DC9C-A3D7-6086-BCF2-597B27BAC3B8}"/>
              </a:ext>
            </a:extLst>
          </p:cNvPr>
          <p:cNvSpPr txBox="1"/>
          <p:nvPr/>
        </p:nvSpPr>
        <p:spPr>
          <a:xfrm>
            <a:off x="402336" y="9066481"/>
            <a:ext cx="6016752" cy="45398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(</a:t>
            </a:r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直せない人は男性に報告して下さい</a:t>
            </a:r>
            <a:r>
              <a:rPr lang="en-US" altLang="ja-JP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)</a:t>
            </a:r>
            <a:endParaRPr lang="ja-JP" altLang="en-US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A9ECF02-566B-AE0D-8236-C9715B9DFE5A}"/>
              </a:ext>
            </a:extLst>
          </p:cNvPr>
          <p:cNvSpPr txBox="1"/>
          <p:nvPr/>
        </p:nvSpPr>
        <p:spPr>
          <a:xfrm>
            <a:off x="402336" y="6499524"/>
            <a:ext cx="6016752" cy="222885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閉じた際扉がハズレてないか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必ず確認しましょう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ハズレたら直しましょう</a:t>
            </a:r>
          </a:p>
        </p:txBody>
      </p:sp>
    </p:spTree>
    <p:extLst>
      <p:ext uri="{BB962C8B-B14F-4D97-AF65-F5344CB8AC3E}">
        <p14:creationId xmlns:p14="http://schemas.microsoft.com/office/powerpoint/2010/main" val="1943490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B41472-8FB1-7E79-5E96-7D059C5B7F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C9D9B575-A6DF-3824-3BFC-3F00E7E80C56}"/>
              </a:ext>
            </a:extLst>
          </p:cNvPr>
          <p:cNvSpPr/>
          <p:nvPr/>
        </p:nvSpPr>
        <p:spPr>
          <a:xfrm>
            <a:off x="279400" y="266700"/>
            <a:ext cx="6299200" cy="9372600"/>
          </a:xfrm>
          <a:prstGeom prst="roundRect">
            <a:avLst>
              <a:gd name="adj" fmla="val 5507"/>
            </a:avLst>
          </a:prstGeom>
          <a:noFill/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四角形: 上の 2 つの角を丸める 3">
            <a:extLst>
              <a:ext uri="{FF2B5EF4-FFF2-40B4-BE49-F238E27FC236}">
                <a16:creationId xmlns:a16="http://schemas.microsoft.com/office/drawing/2014/main" id="{E5501BCF-7597-5352-6D53-DD34596D6120}"/>
              </a:ext>
            </a:extLst>
          </p:cNvPr>
          <p:cNvSpPr/>
          <p:nvPr/>
        </p:nvSpPr>
        <p:spPr>
          <a:xfrm>
            <a:off x="279400" y="266700"/>
            <a:ext cx="6299200" cy="2076010"/>
          </a:xfrm>
          <a:prstGeom prst="round2Same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5DD6117-B60D-66B3-624C-96E3399BA97F}"/>
              </a:ext>
            </a:extLst>
          </p:cNvPr>
          <p:cNvSpPr txBox="1"/>
          <p:nvPr/>
        </p:nvSpPr>
        <p:spPr>
          <a:xfrm>
            <a:off x="558799" y="444500"/>
            <a:ext cx="5794703" cy="164631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勢いよく閉まると扉が</a:t>
            </a:r>
            <a:endParaRPr lang="en-US" altLang="ja-JP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ハズレやすくなってます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A0CF23A-7E1A-AC8B-29A0-1F0BD73FF2E1}"/>
              </a:ext>
            </a:extLst>
          </p:cNvPr>
          <p:cNvGrpSpPr/>
          <p:nvPr/>
        </p:nvGrpSpPr>
        <p:grpSpPr>
          <a:xfrm>
            <a:off x="2096814" y="2724174"/>
            <a:ext cx="2664372" cy="2664370"/>
            <a:chOff x="3699774" y="1014847"/>
            <a:chExt cx="2363079" cy="2363079"/>
          </a:xfrm>
        </p:grpSpPr>
        <p:sp>
          <p:nvSpPr>
            <p:cNvPr id="221" name="四角形: 角を丸くする 220">
              <a:extLst>
                <a:ext uri="{FF2B5EF4-FFF2-40B4-BE49-F238E27FC236}">
                  <a16:creationId xmlns:a16="http://schemas.microsoft.com/office/drawing/2014/main" id="{C40EFF2C-65A5-D1D1-4906-58C4BCE9F799}"/>
                </a:ext>
              </a:extLst>
            </p:cNvPr>
            <p:cNvSpPr/>
            <p:nvPr/>
          </p:nvSpPr>
          <p:spPr bwMode="auto">
            <a:xfrm>
              <a:off x="3799369" y="1114442"/>
              <a:ext cx="2163888" cy="216388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FA2E3E11-BF9C-55B9-A4CA-E10370EF2959}"/>
                </a:ext>
              </a:extLst>
            </p:cNvPr>
            <p:cNvSpPr/>
            <p:nvPr/>
          </p:nvSpPr>
          <p:spPr bwMode="auto">
            <a:xfrm>
              <a:off x="4052900" y="1391782"/>
              <a:ext cx="1905940" cy="188481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2EFDE73-8631-D11C-7D52-42719C59338A}"/>
                </a:ext>
              </a:extLst>
            </p:cNvPr>
            <p:cNvSpPr/>
            <p:nvPr/>
          </p:nvSpPr>
          <p:spPr bwMode="auto">
            <a:xfrm>
              <a:off x="3997057" y="1316453"/>
              <a:ext cx="1944526" cy="1961873"/>
            </a:xfrm>
            <a:custGeom>
              <a:avLst/>
              <a:gdLst>
                <a:gd name="connsiteX0" fmla="*/ 0 w 841598"/>
                <a:gd name="connsiteY0" fmla="*/ 0 h 849106"/>
                <a:gd name="connsiteX1" fmla="*/ 841598 w 841598"/>
                <a:gd name="connsiteY1" fmla="*/ 0 h 849106"/>
                <a:gd name="connsiteX2" fmla="*/ 841598 w 841598"/>
                <a:gd name="connsiteY2" fmla="*/ 52387 h 849106"/>
                <a:gd name="connsiteX3" fmla="*/ 46996 w 841598"/>
                <a:gd name="connsiteY3" fmla="*/ 52387 h 849106"/>
                <a:gd name="connsiteX4" fmla="*/ 46996 w 841598"/>
                <a:gd name="connsiteY4" fmla="*/ 849106 h 849106"/>
                <a:gd name="connsiteX5" fmla="*/ 0 w 841598"/>
                <a:gd name="connsiteY5" fmla="*/ 849106 h 849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1598" h="849106">
                  <a:moveTo>
                    <a:pt x="0" y="0"/>
                  </a:moveTo>
                  <a:lnTo>
                    <a:pt x="841598" y="0"/>
                  </a:lnTo>
                  <a:lnTo>
                    <a:pt x="841598" y="52387"/>
                  </a:lnTo>
                  <a:lnTo>
                    <a:pt x="46996" y="52387"/>
                  </a:lnTo>
                  <a:lnTo>
                    <a:pt x="46996" y="849106"/>
                  </a:lnTo>
                  <a:lnTo>
                    <a:pt x="0" y="84910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81CE28C1-9083-776A-DE15-77FF8EE040B3}"/>
                </a:ext>
              </a:extLst>
            </p:cNvPr>
            <p:cNvGrpSpPr/>
            <p:nvPr/>
          </p:nvGrpSpPr>
          <p:grpSpPr>
            <a:xfrm>
              <a:off x="4160224" y="1302619"/>
              <a:ext cx="1574459" cy="1975711"/>
              <a:chOff x="4160224" y="1302619"/>
              <a:chExt cx="1574459" cy="1975711"/>
            </a:xfrm>
          </p:grpSpPr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34A8A2E7-7424-19BA-6FCE-8E7A9729C5A1}"/>
                  </a:ext>
                </a:extLst>
              </p:cNvPr>
              <p:cNvSpPr/>
              <p:nvPr/>
            </p:nvSpPr>
            <p:spPr>
              <a:xfrm rot="5400000" flipV="1">
                <a:off x="3906783" y="1556060"/>
                <a:ext cx="1975709" cy="1468828"/>
              </a:xfrm>
              <a:custGeom>
                <a:avLst/>
                <a:gdLst>
                  <a:gd name="connsiteX0" fmla="*/ 0 w 855094"/>
                  <a:gd name="connsiteY0" fmla="*/ 635714 h 635714"/>
                  <a:gd name="connsiteX1" fmla="*/ 855094 w 855094"/>
                  <a:gd name="connsiteY1" fmla="*/ 635714 h 635714"/>
                  <a:gd name="connsiteX2" fmla="*/ 855094 w 855094"/>
                  <a:gd name="connsiteY2" fmla="*/ 0 h 635714"/>
                  <a:gd name="connsiteX3" fmla="*/ 73317 w 855094"/>
                  <a:gd name="connsiteY3" fmla="*/ 0 h 635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55094" h="635714">
                    <a:moveTo>
                      <a:pt x="0" y="635714"/>
                    </a:moveTo>
                    <a:lnTo>
                      <a:pt x="855094" y="635714"/>
                    </a:lnTo>
                    <a:lnTo>
                      <a:pt x="855094" y="0"/>
                    </a:lnTo>
                    <a:lnTo>
                      <a:pt x="7331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0626B011-C650-2DAC-CB82-8E15880311EA}"/>
                  </a:ext>
                </a:extLst>
              </p:cNvPr>
              <p:cNvSpPr/>
              <p:nvPr/>
            </p:nvSpPr>
            <p:spPr>
              <a:xfrm rot="5400000">
                <a:off x="4694010" y="2237657"/>
                <a:ext cx="1975711" cy="105635"/>
              </a:xfrm>
              <a:custGeom>
                <a:avLst/>
                <a:gdLst>
                  <a:gd name="connsiteX0" fmla="*/ 0 w 855095"/>
                  <a:gd name="connsiteY0" fmla="*/ 45719 h 45719"/>
                  <a:gd name="connsiteX1" fmla="*/ 25206 w 855095"/>
                  <a:gd name="connsiteY1" fmla="*/ 0 h 45719"/>
                  <a:gd name="connsiteX2" fmla="*/ 855095 w 855095"/>
                  <a:gd name="connsiteY2" fmla="*/ 0 h 45719"/>
                  <a:gd name="connsiteX3" fmla="*/ 855095 w 855095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55095" h="45719">
                    <a:moveTo>
                      <a:pt x="0" y="45719"/>
                    </a:moveTo>
                    <a:lnTo>
                      <a:pt x="25206" y="0"/>
                    </a:lnTo>
                    <a:lnTo>
                      <a:pt x="855095" y="0"/>
                    </a:lnTo>
                    <a:lnTo>
                      <a:pt x="855095" y="45719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" name="星 16 261">
              <a:extLst>
                <a:ext uri="{FF2B5EF4-FFF2-40B4-BE49-F238E27FC236}">
                  <a16:creationId xmlns:a16="http://schemas.microsoft.com/office/drawing/2014/main" id="{FFDE79B6-E367-744B-EECA-BB7533872245}"/>
                </a:ext>
              </a:extLst>
            </p:cNvPr>
            <p:cNvSpPr/>
            <p:nvPr/>
          </p:nvSpPr>
          <p:spPr>
            <a:xfrm>
              <a:off x="4894636" y="1190428"/>
              <a:ext cx="667365" cy="708402"/>
            </a:xfrm>
            <a:prstGeom prst="star16">
              <a:avLst>
                <a:gd name="adj" fmla="val 38055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68A7D5B1-6380-98D4-8791-2C3DA42A6521}"/>
                </a:ext>
              </a:extLst>
            </p:cNvPr>
            <p:cNvGrpSpPr/>
            <p:nvPr/>
          </p:nvGrpSpPr>
          <p:grpSpPr>
            <a:xfrm>
              <a:off x="4168135" y="1337472"/>
              <a:ext cx="494656" cy="292589"/>
              <a:chOff x="4168135" y="1337472"/>
              <a:chExt cx="494656" cy="292589"/>
            </a:xfrm>
          </p:grpSpPr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C0E653DC-1091-6F14-C0BD-8498C1952D05}"/>
                  </a:ext>
                </a:extLst>
              </p:cNvPr>
              <p:cNvSpPr/>
              <p:nvPr/>
            </p:nvSpPr>
            <p:spPr>
              <a:xfrm rot="5400000" flipV="1">
                <a:off x="4397476" y="1364745"/>
                <a:ext cx="143058" cy="387573"/>
              </a:xfrm>
              <a:custGeom>
                <a:avLst/>
                <a:gdLst>
                  <a:gd name="connsiteX0" fmla="*/ 0 w 76604"/>
                  <a:gd name="connsiteY0" fmla="*/ 178724 h 178724"/>
                  <a:gd name="connsiteX1" fmla="*/ 71150 w 76604"/>
                  <a:gd name="connsiteY1" fmla="*/ 178724 h 178724"/>
                  <a:gd name="connsiteX2" fmla="*/ 76604 w 76604"/>
                  <a:gd name="connsiteY2" fmla="*/ 8765 h 178724"/>
                  <a:gd name="connsiteX3" fmla="*/ 76117 w 76604"/>
                  <a:gd name="connsiteY3" fmla="*/ 0 h 178724"/>
                  <a:gd name="connsiteX4" fmla="*/ 9923 w 76604"/>
                  <a:gd name="connsiteY4" fmla="*/ 0 h 17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604" h="178724">
                    <a:moveTo>
                      <a:pt x="0" y="178724"/>
                    </a:moveTo>
                    <a:lnTo>
                      <a:pt x="71150" y="178724"/>
                    </a:lnTo>
                    <a:lnTo>
                      <a:pt x="76604" y="8765"/>
                    </a:lnTo>
                    <a:lnTo>
                      <a:pt x="76117" y="0"/>
                    </a:lnTo>
                    <a:lnTo>
                      <a:pt x="9923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5" name="平行四辺形 214">
                <a:extLst>
                  <a:ext uri="{FF2B5EF4-FFF2-40B4-BE49-F238E27FC236}">
                    <a16:creationId xmlns:a16="http://schemas.microsoft.com/office/drawing/2014/main" id="{555D8882-BEAD-B5B2-2FFA-21141EAD20AE}"/>
                  </a:ext>
                </a:extLst>
              </p:cNvPr>
              <p:cNvSpPr/>
              <p:nvPr/>
            </p:nvSpPr>
            <p:spPr bwMode="auto">
              <a:xfrm flipH="1">
                <a:off x="4168135" y="1371725"/>
                <a:ext cx="363578" cy="122434"/>
              </a:xfrm>
              <a:prstGeom prst="parallelogram">
                <a:avLst>
                  <a:gd name="adj" fmla="val 205005"/>
                </a:avLst>
              </a:prstGeom>
              <a:solidFill>
                <a:schemeClr val="bg1">
                  <a:lumMod val="75000"/>
                </a:schemeClr>
              </a:solidFill>
              <a:ln w="254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6" name="四角形: 角を丸くする 215">
                <a:extLst>
                  <a:ext uri="{FF2B5EF4-FFF2-40B4-BE49-F238E27FC236}">
                    <a16:creationId xmlns:a16="http://schemas.microsoft.com/office/drawing/2014/main" id="{40E52164-1289-CE09-2B9C-6E2BAFFFD435}"/>
                  </a:ext>
                </a:extLst>
              </p:cNvPr>
              <p:cNvSpPr/>
              <p:nvPr/>
            </p:nvSpPr>
            <p:spPr bwMode="auto">
              <a:xfrm flipH="1">
                <a:off x="4174089" y="1337472"/>
                <a:ext cx="358525" cy="5430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1176C9C3-EF61-35E1-4784-DA1C6816C852}"/>
                  </a:ext>
                </a:extLst>
              </p:cNvPr>
              <p:cNvSpPr/>
              <p:nvPr/>
            </p:nvSpPr>
            <p:spPr>
              <a:xfrm rot="5400000" flipV="1">
                <a:off x="4342456" y="1364745"/>
                <a:ext cx="143058" cy="387573"/>
              </a:xfrm>
              <a:custGeom>
                <a:avLst/>
                <a:gdLst>
                  <a:gd name="connsiteX0" fmla="*/ 0 w 76604"/>
                  <a:gd name="connsiteY0" fmla="*/ 178724 h 178724"/>
                  <a:gd name="connsiteX1" fmla="*/ 71150 w 76604"/>
                  <a:gd name="connsiteY1" fmla="*/ 178724 h 178724"/>
                  <a:gd name="connsiteX2" fmla="*/ 76604 w 76604"/>
                  <a:gd name="connsiteY2" fmla="*/ 8765 h 178724"/>
                  <a:gd name="connsiteX3" fmla="*/ 76117 w 76604"/>
                  <a:gd name="connsiteY3" fmla="*/ 0 h 178724"/>
                  <a:gd name="connsiteX4" fmla="*/ 9923 w 76604"/>
                  <a:gd name="connsiteY4" fmla="*/ 0 h 17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604" h="178724">
                    <a:moveTo>
                      <a:pt x="0" y="178724"/>
                    </a:moveTo>
                    <a:lnTo>
                      <a:pt x="71150" y="178724"/>
                    </a:lnTo>
                    <a:lnTo>
                      <a:pt x="76604" y="8765"/>
                    </a:lnTo>
                    <a:lnTo>
                      <a:pt x="76117" y="0"/>
                    </a:lnTo>
                    <a:lnTo>
                      <a:pt x="9923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8ADFEE24-D1D0-E41D-2989-DDE75117C443}"/>
                </a:ext>
              </a:extLst>
            </p:cNvPr>
            <p:cNvSpPr/>
            <p:nvPr/>
          </p:nvSpPr>
          <p:spPr bwMode="auto">
            <a:xfrm>
              <a:off x="3699774" y="10148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222" name="テキスト ボックス 221">
            <a:extLst>
              <a:ext uri="{FF2B5EF4-FFF2-40B4-BE49-F238E27FC236}">
                <a16:creationId xmlns:a16="http://schemas.microsoft.com/office/drawing/2014/main" id="{F22F4351-C1F6-6824-EABF-73A1BC311F00}"/>
              </a:ext>
            </a:extLst>
          </p:cNvPr>
          <p:cNvSpPr txBox="1"/>
          <p:nvPr/>
        </p:nvSpPr>
        <p:spPr>
          <a:xfrm>
            <a:off x="594205" y="8793055"/>
            <a:ext cx="5696236" cy="45398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(</a:t>
            </a:r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直せない人は男性に報告して下さい</a:t>
            </a:r>
            <a:r>
              <a:rPr lang="en-US" altLang="ja-JP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)</a:t>
            </a:r>
            <a:endParaRPr lang="ja-JP" altLang="en-US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23" name="テキスト ボックス 222">
            <a:extLst>
              <a:ext uri="{FF2B5EF4-FFF2-40B4-BE49-F238E27FC236}">
                <a16:creationId xmlns:a16="http://schemas.microsoft.com/office/drawing/2014/main" id="{FF6FF9CA-1D5B-CA69-1496-6B58832A14B2}"/>
              </a:ext>
            </a:extLst>
          </p:cNvPr>
          <p:cNvSpPr txBox="1"/>
          <p:nvPr/>
        </p:nvSpPr>
        <p:spPr>
          <a:xfrm>
            <a:off x="594205" y="5790586"/>
            <a:ext cx="5696236" cy="266437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閉じた際扉がハズレてないか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必ず確認しましょう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ハズレたら直しましょう</a:t>
            </a:r>
          </a:p>
        </p:txBody>
      </p:sp>
    </p:spTree>
    <p:extLst>
      <p:ext uri="{BB962C8B-B14F-4D97-AF65-F5344CB8AC3E}">
        <p14:creationId xmlns:p14="http://schemas.microsoft.com/office/powerpoint/2010/main" val="312685567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</Words>
  <Application>Microsoft Office PowerPoint</Application>
  <PresentationFormat>A4 210 x 297 mm</PresentationFormat>
  <Paragraphs>26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勢いよく閉まると扉がハズレやすくなってますの貼り紙</dc:title>
  <dc:subject>勢いよく閉まると扉がハズレやすくなってますの貼り紙</dc:subject>
  <dc:creator>でじけろお</dc:creator>
  <cp:lastModifiedBy/>
  <cp:revision>1</cp:revision>
  <dcterms:created xsi:type="dcterms:W3CDTF">2014-12-04T06:28:15Z</dcterms:created>
  <dcterms:modified xsi:type="dcterms:W3CDTF">2024-12-29T02:03:43Z</dcterms:modified>
  <cp:version>1</cp:version>
</cp:coreProperties>
</file>