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22" r:id="rId3"/>
    <p:sldId id="320" r:id="rId4"/>
    <p:sldId id="31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18" y="53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668626" y="685800"/>
            <a:ext cx="8586210" cy="230274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勢いよく閉まると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扉がハズレやすくなってます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DAAF2C2-1E83-3863-9EC3-E127D32C5FAE}"/>
              </a:ext>
            </a:extLst>
          </p:cNvPr>
          <p:cNvSpPr txBox="1"/>
          <p:nvPr/>
        </p:nvSpPr>
        <p:spPr>
          <a:xfrm>
            <a:off x="668626" y="5820634"/>
            <a:ext cx="8586210" cy="4569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直せない人は男性に報告して下さい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)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324B54-0B6E-5A47-3D90-DDEE5DFD8150}"/>
              </a:ext>
            </a:extLst>
          </p:cNvPr>
          <p:cNvSpPr txBox="1"/>
          <p:nvPr/>
        </p:nvSpPr>
        <p:spPr>
          <a:xfrm>
            <a:off x="668626" y="3387144"/>
            <a:ext cx="8586210" cy="224362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4C3FA-38C4-015E-F0D8-6A42822CE5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6B4E154-EBC8-36B6-69B4-0CE21DD14EF0}"/>
              </a:ext>
            </a:extLst>
          </p:cNvPr>
          <p:cNvSpPr/>
          <p:nvPr/>
        </p:nvSpPr>
        <p:spPr>
          <a:xfrm>
            <a:off x="95250" y="82550"/>
            <a:ext cx="9671050" cy="30543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0C291C-438E-0608-28C0-AC4CC137DAFC}"/>
              </a:ext>
            </a:extLst>
          </p:cNvPr>
          <p:cNvSpPr txBox="1"/>
          <p:nvPr/>
        </p:nvSpPr>
        <p:spPr>
          <a:xfrm>
            <a:off x="3287815" y="330200"/>
            <a:ext cx="6230122" cy="26180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勢いよく閉まると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扉がハズレやすく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なってます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1EB1CDF-4843-564C-FE8C-92A92B8E71FC}"/>
              </a:ext>
            </a:extLst>
          </p:cNvPr>
          <p:cNvSpPr txBox="1"/>
          <p:nvPr/>
        </p:nvSpPr>
        <p:spPr>
          <a:xfrm>
            <a:off x="493712" y="6011869"/>
            <a:ext cx="8936038" cy="49436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直せない人は男性に報告して下さい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)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1FD52D-7C2A-20EA-57EA-456B39D78B8A}"/>
              </a:ext>
            </a:extLst>
          </p:cNvPr>
          <p:cNvSpPr txBox="1"/>
          <p:nvPr/>
        </p:nvSpPr>
        <p:spPr>
          <a:xfrm>
            <a:off x="493712" y="3287070"/>
            <a:ext cx="8936038" cy="242707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0F3129-FAD0-5DCE-DFFB-4545BB24DAA3}"/>
              </a:ext>
            </a:extLst>
          </p:cNvPr>
          <p:cNvGrpSpPr/>
          <p:nvPr/>
        </p:nvGrpSpPr>
        <p:grpSpPr>
          <a:xfrm>
            <a:off x="349713" y="450965"/>
            <a:ext cx="2645066" cy="2325694"/>
            <a:chOff x="11754773" y="2692064"/>
            <a:chExt cx="1571690" cy="138192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F798410-19F5-4BD1-17D6-ADAF50B13CA2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9" name="フリーフォーム 367">
                <a:extLst>
                  <a:ext uri="{FF2B5EF4-FFF2-40B4-BE49-F238E27FC236}">
                    <a16:creationId xmlns:a16="http://schemas.microsoft.com/office/drawing/2014/main" id="{1ABEE1EE-B75B-6A16-B9CE-26F2E1D3FFAA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二等辺三角形 9">
                <a:extLst>
                  <a:ext uri="{FF2B5EF4-FFF2-40B4-BE49-F238E27FC236}">
                    <a16:creationId xmlns:a16="http://schemas.microsoft.com/office/drawing/2014/main" id="{303EAAA7-330C-C76C-FE33-B81BAC44163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AC8CA5B-0FCF-DDBE-850C-20032D683D7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137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12DE6-581A-0216-E709-1F7736C8A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4DE38EBD-BC76-C48B-A8FE-1E20830C7070}"/>
              </a:ext>
            </a:extLst>
          </p:cNvPr>
          <p:cNvSpPr/>
          <p:nvPr/>
        </p:nvSpPr>
        <p:spPr>
          <a:xfrm>
            <a:off x="103031" y="115909"/>
            <a:ext cx="2876542" cy="66454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430271-8B17-02D4-D275-CDE21EE7D499}"/>
              </a:ext>
            </a:extLst>
          </p:cNvPr>
          <p:cNvGrpSpPr/>
          <p:nvPr/>
        </p:nvGrpSpPr>
        <p:grpSpPr>
          <a:xfrm>
            <a:off x="287359" y="2184715"/>
            <a:ext cx="2507886" cy="2507886"/>
            <a:chOff x="769870" y="942443"/>
            <a:chExt cx="2507886" cy="250788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4FAF050-31D7-7790-C4A7-C4E4FD9CDDC8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69A997C5-0592-7CB9-7D8C-F81B9F71FD2A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22D8AAE4-8040-B30A-E9F7-BB3B81071A0B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580BEFD-658F-DB18-8713-832989788887}"/>
                </a:ext>
              </a:extLst>
            </p:cNvPr>
            <p:cNvGrpSpPr/>
            <p:nvPr/>
          </p:nvGrpSpPr>
          <p:grpSpPr>
            <a:xfrm>
              <a:off x="930132" y="1047749"/>
              <a:ext cx="2187361" cy="2119219"/>
              <a:chOff x="1644382" y="1621881"/>
              <a:chExt cx="1293174" cy="1252888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D6EEEF0-2300-A34F-42FC-DAC16A9669E9}"/>
                  </a:ext>
                </a:extLst>
              </p:cNvPr>
              <p:cNvGrpSpPr/>
              <p:nvPr/>
            </p:nvGrpSpPr>
            <p:grpSpPr>
              <a:xfrm>
                <a:off x="1644382" y="1621881"/>
                <a:ext cx="1293174" cy="1220897"/>
                <a:chOff x="-1468740" y="5178433"/>
                <a:chExt cx="1293174" cy="1220897"/>
              </a:xfrm>
            </p:grpSpPr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2679252C-5F87-5D56-5551-738DE099E5D5}"/>
                    </a:ext>
                  </a:extLst>
                </p:cNvPr>
                <p:cNvSpPr/>
                <p:nvPr/>
              </p:nvSpPr>
              <p:spPr bwMode="auto">
                <a:xfrm>
                  <a:off x="-1468740" y="5178433"/>
                  <a:ext cx="1293174" cy="1220895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996279DD-9FC0-5CB4-165B-1C892365AD1E}"/>
                    </a:ext>
                  </a:extLst>
                </p:cNvPr>
                <p:cNvSpPr/>
                <p:nvPr/>
              </p:nvSpPr>
              <p:spPr bwMode="auto">
                <a:xfrm>
                  <a:off x="-1295551" y="5367338"/>
                  <a:ext cx="974082" cy="1031991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017B0E91-4FFF-6BC4-20F5-07AB185D3D9E}"/>
                    </a:ext>
                  </a:extLst>
                </p:cNvPr>
                <p:cNvSpPr/>
                <p:nvPr/>
              </p:nvSpPr>
              <p:spPr bwMode="auto">
                <a:xfrm rot="5400000">
                  <a:off x="-1558601" y="5662882"/>
                  <a:ext cx="1016314" cy="456582"/>
                </a:xfrm>
                <a:prstGeom prst="trapezoid">
                  <a:avLst>
                    <a:gd name="adj" fmla="val 6375"/>
                  </a:avLst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台形 17">
                  <a:extLst>
                    <a:ext uri="{FF2B5EF4-FFF2-40B4-BE49-F238E27FC236}">
                      <a16:creationId xmlns:a16="http://schemas.microsoft.com/office/drawing/2014/main" id="{5AEA817A-F470-32B6-EFDB-0DA54C35969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1075207" y="5662882"/>
                  <a:ext cx="1016314" cy="456581"/>
                </a:xfrm>
                <a:prstGeom prst="trapezoid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F44A28D0-E77C-1BFF-96E5-07448594DCE4}"/>
                    </a:ext>
                  </a:extLst>
                </p:cNvPr>
                <p:cNvGrpSpPr/>
                <p:nvPr/>
              </p:nvGrpSpPr>
              <p:grpSpPr>
                <a:xfrm>
                  <a:off x="-509978" y="5333690"/>
                  <a:ext cx="157748" cy="119373"/>
                  <a:chOff x="-514740" y="5324165"/>
                  <a:chExt cx="157748" cy="134591"/>
                </a:xfrm>
              </p:grpSpPr>
              <p:sp>
                <p:nvSpPr>
                  <p:cNvPr id="25" name="平行四辺形 24">
                    <a:extLst>
                      <a:ext uri="{FF2B5EF4-FFF2-40B4-BE49-F238E27FC236}">
                        <a16:creationId xmlns:a16="http://schemas.microsoft.com/office/drawing/2014/main" id="{93C183FC-DB9E-F081-6033-2445077AC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350" y="5340880"/>
                    <a:ext cx="157358" cy="59745"/>
                  </a:xfrm>
                  <a:prstGeom prst="parallelogram">
                    <a:avLst>
                      <a:gd name="adj" fmla="val 20500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F7C7BAE7-76DF-5CBF-63B4-A7AAE84EDA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400626"/>
                    <a:ext cx="155171" cy="58130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719E2504-6E26-049C-749C-5355052767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324165"/>
                    <a:ext cx="155171" cy="26502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BFD82DA4-F816-2C3E-BD11-B6E5DD8F4D92}"/>
                    </a:ext>
                  </a:extLst>
                </p:cNvPr>
                <p:cNvGrpSpPr/>
                <p:nvPr/>
              </p:nvGrpSpPr>
              <p:grpSpPr>
                <a:xfrm flipH="1">
                  <a:off x="-1264815" y="5333690"/>
                  <a:ext cx="157748" cy="119373"/>
                  <a:chOff x="-514740" y="5324165"/>
                  <a:chExt cx="157748" cy="134591"/>
                </a:xfrm>
              </p:grpSpPr>
              <p:sp>
                <p:nvSpPr>
                  <p:cNvPr id="22" name="平行四辺形 21">
                    <a:extLst>
                      <a:ext uri="{FF2B5EF4-FFF2-40B4-BE49-F238E27FC236}">
                        <a16:creationId xmlns:a16="http://schemas.microsoft.com/office/drawing/2014/main" id="{DF89AFBB-6193-45D2-F2CC-F065B38C41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350" y="5340880"/>
                    <a:ext cx="157358" cy="59745"/>
                  </a:xfrm>
                  <a:prstGeom prst="parallelogram">
                    <a:avLst>
                      <a:gd name="adj" fmla="val 205005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" name="四角形: 角を丸くする 22">
                    <a:extLst>
                      <a:ext uri="{FF2B5EF4-FFF2-40B4-BE49-F238E27FC236}">
                        <a16:creationId xmlns:a16="http://schemas.microsoft.com/office/drawing/2014/main" id="{89B3753E-F3FF-1A4E-634C-E17CA79D9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400626"/>
                    <a:ext cx="155171" cy="58130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B986D4B5-BDCB-D1B4-3FE5-7AB9B63333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4740" y="5324165"/>
                    <a:ext cx="155171" cy="26502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1" name="星 16 261">
                  <a:extLst>
                    <a:ext uri="{FF2B5EF4-FFF2-40B4-BE49-F238E27FC236}">
                      <a16:creationId xmlns:a16="http://schemas.microsoft.com/office/drawing/2014/main" id="{F737382A-AB46-CD92-9009-5F8E3C99C614}"/>
                    </a:ext>
                  </a:extLst>
                </p:cNvPr>
                <p:cNvSpPr/>
                <p:nvPr/>
              </p:nvSpPr>
              <p:spPr>
                <a:xfrm>
                  <a:off x="-1072443" y="5253401"/>
                  <a:ext cx="271384" cy="288072"/>
                </a:xfrm>
                <a:prstGeom prst="star16">
                  <a:avLst>
                    <a:gd name="adj" fmla="val 38055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" name="正方形/長方形 12">
                <a:extLst>
                  <a:ext uri="{FF2B5EF4-FFF2-40B4-BE49-F238E27FC236}">
                    <a16:creationId xmlns:a16="http://schemas.microsoft.com/office/drawing/2014/main" id="{3A447E9D-DB6B-8B76-2C20-E46B57FB588B}"/>
                  </a:ext>
                </a:extLst>
              </p:cNvPr>
              <p:cNvSpPr/>
              <p:nvPr/>
            </p:nvSpPr>
            <p:spPr bwMode="auto">
              <a:xfrm>
                <a:off x="2259639" y="2059659"/>
                <a:ext cx="471465" cy="815110"/>
              </a:xfrm>
              <a:custGeom>
                <a:avLst/>
                <a:gdLst/>
                <a:ahLst/>
                <a:cxnLst/>
                <a:rect l="l" t="t" r="r" b="b"/>
                <a:pathLst>
                  <a:path w="750772" h="1298003">
                    <a:moveTo>
                      <a:pt x="231210" y="1072"/>
                    </a:moveTo>
                    <a:cubicBezTo>
                      <a:pt x="355369" y="-10980"/>
                      <a:pt x="465789" y="79899"/>
                      <a:pt x="477842" y="204057"/>
                    </a:cubicBezTo>
                    <a:cubicBezTo>
                      <a:pt x="485038" y="278190"/>
                      <a:pt x="455537" y="347426"/>
                      <a:pt x="401510" y="390802"/>
                    </a:cubicBezTo>
                    <a:cubicBezTo>
                      <a:pt x="454229" y="388192"/>
                      <a:pt x="504339" y="420027"/>
                      <a:pt x="523903" y="472227"/>
                    </a:cubicBezTo>
                    <a:lnTo>
                      <a:pt x="647888" y="803054"/>
                    </a:lnTo>
                    <a:lnTo>
                      <a:pt x="646619" y="803530"/>
                    </a:lnTo>
                    <a:cubicBezTo>
                      <a:pt x="649260" y="808318"/>
                      <a:pt x="650102" y="813704"/>
                      <a:pt x="650258" y="819270"/>
                    </a:cubicBezTo>
                    <a:lnTo>
                      <a:pt x="656061" y="1026824"/>
                    </a:lnTo>
                    <a:lnTo>
                      <a:pt x="743832" y="1202744"/>
                    </a:lnTo>
                    <a:cubicBezTo>
                      <a:pt x="760068" y="1235286"/>
                      <a:pt x="746849" y="1274828"/>
                      <a:pt x="714307" y="1291064"/>
                    </a:cubicBezTo>
                    <a:lnTo>
                      <a:pt x="714307" y="1291063"/>
                    </a:lnTo>
                    <a:cubicBezTo>
                      <a:pt x="681765" y="1307299"/>
                      <a:pt x="642222" y="1294080"/>
                      <a:pt x="625987" y="1261539"/>
                    </a:cubicBezTo>
                    <a:lnTo>
                      <a:pt x="530621" y="1070393"/>
                    </a:lnTo>
                    <a:cubicBezTo>
                      <a:pt x="525545" y="1060220"/>
                      <a:pt x="523348" y="1049362"/>
                      <a:pt x="524644" y="1038779"/>
                    </a:cubicBezTo>
                    <a:lnTo>
                      <a:pt x="522454" y="960439"/>
                    </a:lnTo>
                    <a:lnTo>
                      <a:pt x="424363" y="1041775"/>
                    </a:lnTo>
                    <a:lnTo>
                      <a:pt x="356759" y="1244004"/>
                    </a:lnTo>
                    <a:cubicBezTo>
                      <a:pt x="345229" y="1278495"/>
                      <a:pt x="307921" y="1297109"/>
                      <a:pt x="273430" y="1285579"/>
                    </a:cubicBezTo>
                    <a:cubicBezTo>
                      <a:pt x="238939" y="1274049"/>
                      <a:pt x="220325" y="1236741"/>
                      <a:pt x="231855" y="1202250"/>
                    </a:cubicBezTo>
                    <a:lnTo>
                      <a:pt x="301446" y="994076"/>
                    </a:lnTo>
                    <a:lnTo>
                      <a:pt x="304658" y="989567"/>
                    </a:lnTo>
                    <a:cubicBezTo>
                      <a:pt x="306606" y="975287"/>
                      <a:pt x="314156" y="962075"/>
                      <a:pt x="326083" y="952185"/>
                    </a:cubicBezTo>
                    <a:lnTo>
                      <a:pt x="406332" y="885643"/>
                    </a:lnTo>
                    <a:lnTo>
                      <a:pt x="335052" y="695449"/>
                    </a:lnTo>
                    <a:lnTo>
                      <a:pt x="314776" y="740032"/>
                    </a:lnTo>
                    <a:lnTo>
                      <a:pt x="302716" y="756711"/>
                    </a:lnTo>
                    <a:cubicBezTo>
                      <a:pt x="293788" y="770907"/>
                      <a:pt x="278479" y="780549"/>
                      <a:pt x="260499" y="782294"/>
                    </a:cubicBezTo>
                    <a:lnTo>
                      <a:pt x="64716" y="801300"/>
                    </a:lnTo>
                    <a:cubicBezTo>
                      <a:pt x="32278" y="804449"/>
                      <a:pt x="3429" y="780705"/>
                      <a:pt x="280" y="748267"/>
                    </a:cubicBezTo>
                    <a:cubicBezTo>
                      <a:pt x="-2869" y="715828"/>
                      <a:pt x="20874" y="686979"/>
                      <a:pt x="53313" y="683830"/>
                    </a:cubicBezTo>
                    <a:lnTo>
                      <a:pt x="217951" y="667848"/>
                    </a:lnTo>
                    <a:lnTo>
                      <a:pt x="278508" y="534693"/>
                    </a:lnTo>
                    <a:cubicBezTo>
                      <a:pt x="273567" y="502407"/>
                      <a:pt x="282111" y="470257"/>
                      <a:pt x="301729" y="445317"/>
                    </a:cubicBezTo>
                    <a:cubicBezTo>
                      <a:pt x="293134" y="448351"/>
                      <a:pt x="284088" y="449791"/>
                      <a:pt x="274857" y="450687"/>
                    </a:cubicBezTo>
                    <a:cubicBezTo>
                      <a:pt x="150698" y="462740"/>
                      <a:pt x="40278" y="371861"/>
                      <a:pt x="28225" y="247703"/>
                    </a:cubicBezTo>
                    <a:cubicBezTo>
                      <a:pt x="16173" y="123546"/>
                      <a:pt x="107052" y="13125"/>
                      <a:pt x="231210" y="1072"/>
                    </a:cubicBezTo>
                    <a:close/>
                  </a:path>
                </a:pathLst>
              </a:custGeom>
              <a:solidFill>
                <a:srgbClr val="339933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97C4F0E-524F-3414-357D-A49F0F942CDB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15A06CF5-64E2-9FF0-18AF-99078C9D524A}"/>
              </a:ext>
            </a:extLst>
          </p:cNvPr>
          <p:cNvGrpSpPr/>
          <p:nvPr/>
        </p:nvGrpSpPr>
        <p:grpSpPr>
          <a:xfrm>
            <a:off x="3288098" y="464457"/>
            <a:ext cx="6330543" cy="5929086"/>
            <a:chOff x="402336" y="3247402"/>
            <a:chExt cx="6016752" cy="6273066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3BE92074-E889-C2DE-301A-21ED9BD983A0}"/>
                </a:ext>
              </a:extLst>
            </p:cNvPr>
            <p:cNvSpPr txBox="1"/>
            <p:nvPr/>
          </p:nvSpPr>
          <p:spPr>
            <a:xfrm>
              <a:off x="402336" y="3247402"/>
              <a:ext cx="6016752" cy="2815193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</a:rPr>
                <a:t>勢いよく閉まると</a:t>
              </a:r>
            </a:p>
            <a:p>
              <a:r>
                <a:rPr lang="ja-JP" altLang="en-US" dirty="0">
                  <a:ln w="38100">
                    <a:noFill/>
                  </a:ln>
                </a:rPr>
                <a:t>扉がハズレやすく</a:t>
              </a:r>
            </a:p>
            <a:p>
              <a:r>
                <a:rPr lang="ja-JP" altLang="en-US" dirty="0">
                  <a:ln w="38100">
                    <a:noFill/>
                  </a:ln>
                </a:rPr>
                <a:t>なってます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FBEB90E-9992-2F43-E4BD-E9A13D97C3F6}"/>
                </a:ext>
              </a:extLst>
            </p:cNvPr>
            <p:cNvSpPr txBox="1"/>
            <p:nvPr/>
          </p:nvSpPr>
          <p:spPr>
            <a:xfrm>
              <a:off x="402336" y="9066481"/>
              <a:ext cx="6016752" cy="45398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(</a:t>
              </a:r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直せない人は男性に報告して下さい</a:t>
              </a:r>
              <a:r>
                <a:rPr lang="en-US" altLang="ja-JP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)</a:t>
              </a:r>
              <a:endPara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C8CB58CB-2782-032F-EBA4-032619F4E1C7}"/>
                </a:ext>
              </a:extLst>
            </p:cNvPr>
            <p:cNvSpPr txBox="1"/>
            <p:nvPr/>
          </p:nvSpPr>
          <p:spPr>
            <a:xfrm>
              <a:off x="402336" y="6499524"/>
              <a:ext cx="6016752" cy="222885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閉じた際扉がハズレてないか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必ず確認しましょう</a:t>
              </a:r>
              <a:endParaRPr lang="en-US" altLang="ja-JP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ハズレたら直しましょう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29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4B3E-75C9-F54B-3C46-3022333E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B2C72A9-D31C-E045-7631-5AE3C190E776}"/>
              </a:ext>
            </a:extLst>
          </p:cNvPr>
          <p:cNvSpPr/>
          <p:nvPr/>
        </p:nvSpPr>
        <p:spPr>
          <a:xfrm>
            <a:off x="279400" y="266700"/>
            <a:ext cx="9340850" cy="622935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9CF4CD31-CE3D-A4CD-48DA-0F1A5D8A7A6A}"/>
              </a:ext>
            </a:extLst>
          </p:cNvPr>
          <p:cNvSpPr/>
          <p:nvPr/>
        </p:nvSpPr>
        <p:spPr>
          <a:xfrm>
            <a:off x="279400" y="266700"/>
            <a:ext cx="9378950" cy="2076010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817521A-BCA6-496A-37E4-58150875DA16}"/>
              </a:ext>
            </a:extLst>
          </p:cNvPr>
          <p:cNvSpPr txBox="1"/>
          <p:nvPr/>
        </p:nvSpPr>
        <p:spPr>
          <a:xfrm>
            <a:off x="1085851" y="444500"/>
            <a:ext cx="7795592" cy="16463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勢いよく閉まると扉が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ハズレやすくなってます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CB1FF5D-9AD8-CEAB-AA32-37668DECF4D8}"/>
              </a:ext>
            </a:extLst>
          </p:cNvPr>
          <p:cNvGrpSpPr/>
          <p:nvPr/>
        </p:nvGrpSpPr>
        <p:grpSpPr>
          <a:xfrm>
            <a:off x="630213" y="2936549"/>
            <a:ext cx="2664372" cy="2664370"/>
            <a:chOff x="3699774" y="1014847"/>
            <a:chExt cx="2363079" cy="2363079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8BE923C-31BC-B3D0-F2B2-7FE6F8D9E83E}"/>
                </a:ext>
              </a:extLst>
            </p:cNvPr>
            <p:cNvSpPr/>
            <p:nvPr/>
          </p:nvSpPr>
          <p:spPr bwMode="auto">
            <a:xfrm>
              <a:off x="3799369" y="1114442"/>
              <a:ext cx="2163888" cy="216388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5AFE1CF8-C12F-E749-7E0F-A15918A09BEB}"/>
                </a:ext>
              </a:extLst>
            </p:cNvPr>
            <p:cNvSpPr/>
            <p:nvPr/>
          </p:nvSpPr>
          <p:spPr bwMode="auto">
            <a:xfrm>
              <a:off x="4052900" y="1391782"/>
              <a:ext cx="1905940" cy="1884818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5584A6B-0180-EEB1-CE3C-ED71985848CD}"/>
                </a:ext>
              </a:extLst>
            </p:cNvPr>
            <p:cNvSpPr/>
            <p:nvPr/>
          </p:nvSpPr>
          <p:spPr bwMode="auto">
            <a:xfrm>
              <a:off x="3997057" y="1316453"/>
              <a:ext cx="1944526" cy="1961873"/>
            </a:xfrm>
            <a:custGeom>
              <a:avLst/>
              <a:gdLst>
                <a:gd name="connsiteX0" fmla="*/ 0 w 841598"/>
                <a:gd name="connsiteY0" fmla="*/ 0 h 849106"/>
                <a:gd name="connsiteX1" fmla="*/ 841598 w 841598"/>
                <a:gd name="connsiteY1" fmla="*/ 0 h 849106"/>
                <a:gd name="connsiteX2" fmla="*/ 841598 w 841598"/>
                <a:gd name="connsiteY2" fmla="*/ 52387 h 849106"/>
                <a:gd name="connsiteX3" fmla="*/ 46996 w 841598"/>
                <a:gd name="connsiteY3" fmla="*/ 52387 h 849106"/>
                <a:gd name="connsiteX4" fmla="*/ 46996 w 841598"/>
                <a:gd name="connsiteY4" fmla="*/ 849106 h 849106"/>
                <a:gd name="connsiteX5" fmla="*/ 0 w 841598"/>
                <a:gd name="connsiteY5" fmla="*/ 849106 h 84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598" h="849106">
                  <a:moveTo>
                    <a:pt x="0" y="0"/>
                  </a:moveTo>
                  <a:lnTo>
                    <a:pt x="841598" y="0"/>
                  </a:lnTo>
                  <a:lnTo>
                    <a:pt x="841598" y="52387"/>
                  </a:lnTo>
                  <a:lnTo>
                    <a:pt x="46996" y="52387"/>
                  </a:lnTo>
                  <a:lnTo>
                    <a:pt x="46996" y="849106"/>
                  </a:lnTo>
                  <a:lnTo>
                    <a:pt x="0" y="8491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35FED7D-8569-0183-3660-1324888E3F5E}"/>
                </a:ext>
              </a:extLst>
            </p:cNvPr>
            <p:cNvGrpSpPr/>
            <p:nvPr/>
          </p:nvGrpSpPr>
          <p:grpSpPr>
            <a:xfrm>
              <a:off x="4160224" y="1302619"/>
              <a:ext cx="1574459" cy="1975711"/>
              <a:chOff x="4160224" y="1302619"/>
              <a:chExt cx="1574459" cy="1975711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0C02103-A92A-D503-6A9E-37F35A61A9FE}"/>
                  </a:ext>
                </a:extLst>
              </p:cNvPr>
              <p:cNvSpPr/>
              <p:nvPr/>
            </p:nvSpPr>
            <p:spPr>
              <a:xfrm rot="5400000" flipV="1">
                <a:off x="3906783" y="1556060"/>
                <a:ext cx="1975709" cy="1468828"/>
              </a:xfrm>
              <a:custGeom>
                <a:avLst/>
                <a:gdLst>
                  <a:gd name="connsiteX0" fmla="*/ 0 w 855094"/>
                  <a:gd name="connsiteY0" fmla="*/ 635714 h 635714"/>
                  <a:gd name="connsiteX1" fmla="*/ 855094 w 855094"/>
                  <a:gd name="connsiteY1" fmla="*/ 635714 h 635714"/>
                  <a:gd name="connsiteX2" fmla="*/ 855094 w 855094"/>
                  <a:gd name="connsiteY2" fmla="*/ 0 h 635714"/>
                  <a:gd name="connsiteX3" fmla="*/ 73317 w 855094"/>
                  <a:gd name="connsiteY3" fmla="*/ 0 h 635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5094" h="635714">
                    <a:moveTo>
                      <a:pt x="0" y="635714"/>
                    </a:moveTo>
                    <a:lnTo>
                      <a:pt x="855094" y="635714"/>
                    </a:lnTo>
                    <a:lnTo>
                      <a:pt x="855094" y="0"/>
                    </a:lnTo>
                    <a:lnTo>
                      <a:pt x="73317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F668AD1-4800-17E8-1EB7-481170632FD1}"/>
                  </a:ext>
                </a:extLst>
              </p:cNvPr>
              <p:cNvSpPr/>
              <p:nvPr/>
            </p:nvSpPr>
            <p:spPr>
              <a:xfrm rot="5400000">
                <a:off x="4694010" y="2237657"/>
                <a:ext cx="1975711" cy="105635"/>
              </a:xfrm>
              <a:custGeom>
                <a:avLst/>
                <a:gdLst>
                  <a:gd name="connsiteX0" fmla="*/ 0 w 855095"/>
                  <a:gd name="connsiteY0" fmla="*/ 45719 h 45719"/>
                  <a:gd name="connsiteX1" fmla="*/ 25206 w 855095"/>
                  <a:gd name="connsiteY1" fmla="*/ 0 h 45719"/>
                  <a:gd name="connsiteX2" fmla="*/ 855095 w 855095"/>
                  <a:gd name="connsiteY2" fmla="*/ 0 h 45719"/>
                  <a:gd name="connsiteX3" fmla="*/ 855095 w 855095"/>
                  <a:gd name="connsiteY3" fmla="*/ 45719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5095" h="45719">
                    <a:moveTo>
                      <a:pt x="0" y="45719"/>
                    </a:moveTo>
                    <a:lnTo>
                      <a:pt x="25206" y="0"/>
                    </a:lnTo>
                    <a:lnTo>
                      <a:pt x="855095" y="0"/>
                    </a:lnTo>
                    <a:lnTo>
                      <a:pt x="855095" y="4571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星 16 261">
              <a:extLst>
                <a:ext uri="{FF2B5EF4-FFF2-40B4-BE49-F238E27FC236}">
                  <a16:creationId xmlns:a16="http://schemas.microsoft.com/office/drawing/2014/main" id="{549305EC-DF8A-5490-B3D1-7BCB6ED004EC}"/>
                </a:ext>
              </a:extLst>
            </p:cNvPr>
            <p:cNvSpPr/>
            <p:nvPr/>
          </p:nvSpPr>
          <p:spPr>
            <a:xfrm>
              <a:off x="4894636" y="1190428"/>
              <a:ext cx="667365" cy="708402"/>
            </a:xfrm>
            <a:prstGeom prst="star16">
              <a:avLst>
                <a:gd name="adj" fmla="val 38055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0F4A6A6-1C7B-08CF-9EF5-AE1C3404AF0B}"/>
                </a:ext>
              </a:extLst>
            </p:cNvPr>
            <p:cNvGrpSpPr/>
            <p:nvPr/>
          </p:nvGrpSpPr>
          <p:grpSpPr>
            <a:xfrm>
              <a:off x="4168135" y="1337472"/>
              <a:ext cx="494656" cy="292589"/>
              <a:chOff x="4168135" y="1337472"/>
              <a:chExt cx="494656" cy="292589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E8A379D0-3F41-49A5-B7ED-C0705E846683}"/>
                  </a:ext>
                </a:extLst>
              </p:cNvPr>
              <p:cNvSpPr/>
              <p:nvPr/>
            </p:nvSpPr>
            <p:spPr>
              <a:xfrm rot="5400000" flipV="1">
                <a:off x="4397476" y="1364745"/>
                <a:ext cx="143058" cy="387573"/>
              </a:xfrm>
              <a:custGeom>
                <a:avLst/>
                <a:gdLst>
                  <a:gd name="connsiteX0" fmla="*/ 0 w 76604"/>
                  <a:gd name="connsiteY0" fmla="*/ 178724 h 178724"/>
                  <a:gd name="connsiteX1" fmla="*/ 71150 w 76604"/>
                  <a:gd name="connsiteY1" fmla="*/ 178724 h 178724"/>
                  <a:gd name="connsiteX2" fmla="*/ 76604 w 76604"/>
                  <a:gd name="connsiteY2" fmla="*/ 8765 h 178724"/>
                  <a:gd name="connsiteX3" fmla="*/ 76117 w 76604"/>
                  <a:gd name="connsiteY3" fmla="*/ 0 h 178724"/>
                  <a:gd name="connsiteX4" fmla="*/ 9923 w 76604"/>
                  <a:gd name="connsiteY4" fmla="*/ 0 h 1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4" h="178724">
                    <a:moveTo>
                      <a:pt x="0" y="178724"/>
                    </a:moveTo>
                    <a:lnTo>
                      <a:pt x="71150" y="178724"/>
                    </a:lnTo>
                    <a:lnTo>
                      <a:pt x="76604" y="8765"/>
                    </a:lnTo>
                    <a:lnTo>
                      <a:pt x="76117" y="0"/>
                    </a:lnTo>
                    <a:lnTo>
                      <a:pt x="9923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平行四辺形 178">
                <a:extLst>
                  <a:ext uri="{FF2B5EF4-FFF2-40B4-BE49-F238E27FC236}">
                    <a16:creationId xmlns:a16="http://schemas.microsoft.com/office/drawing/2014/main" id="{8B108676-4047-2B7E-33FB-F7054EFD80AD}"/>
                  </a:ext>
                </a:extLst>
              </p:cNvPr>
              <p:cNvSpPr/>
              <p:nvPr/>
            </p:nvSpPr>
            <p:spPr bwMode="auto">
              <a:xfrm flipH="1">
                <a:off x="4168135" y="1371725"/>
                <a:ext cx="363578" cy="122434"/>
              </a:xfrm>
              <a:prstGeom prst="parallelogram">
                <a:avLst>
                  <a:gd name="adj" fmla="val 205005"/>
                </a:avLst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AF1DAC85-DC50-243A-A52D-D86F9440F6D7}"/>
                  </a:ext>
                </a:extLst>
              </p:cNvPr>
              <p:cNvSpPr/>
              <p:nvPr/>
            </p:nvSpPr>
            <p:spPr bwMode="auto">
              <a:xfrm flipH="1">
                <a:off x="4174089" y="1337472"/>
                <a:ext cx="358525" cy="5430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4229C0A-1B04-AD5C-5A44-B457C2F4C85C}"/>
                  </a:ext>
                </a:extLst>
              </p:cNvPr>
              <p:cNvSpPr/>
              <p:nvPr/>
            </p:nvSpPr>
            <p:spPr>
              <a:xfrm rot="5400000" flipV="1">
                <a:off x="4342456" y="1364745"/>
                <a:ext cx="143058" cy="387573"/>
              </a:xfrm>
              <a:custGeom>
                <a:avLst/>
                <a:gdLst>
                  <a:gd name="connsiteX0" fmla="*/ 0 w 76604"/>
                  <a:gd name="connsiteY0" fmla="*/ 178724 h 178724"/>
                  <a:gd name="connsiteX1" fmla="*/ 71150 w 76604"/>
                  <a:gd name="connsiteY1" fmla="*/ 178724 h 178724"/>
                  <a:gd name="connsiteX2" fmla="*/ 76604 w 76604"/>
                  <a:gd name="connsiteY2" fmla="*/ 8765 h 178724"/>
                  <a:gd name="connsiteX3" fmla="*/ 76117 w 76604"/>
                  <a:gd name="connsiteY3" fmla="*/ 0 h 178724"/>
                  <a:gd name="connsiteX4" fmla="*/ 9923 w 76604"/>
                  <a:gd name="connsiteY4" fmla="*/ 0 h 17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04" h="178724">
                    <a:moveTo>
                      <a:pt x="0" y="178724"/>
                    </a:moveTo>
                    <a:lnTo>
                      <a:pt x="71150" y="178724"/>
                    </a:lnTo>
                    <a:lnTo>
                      <a:pt x="76604" y="8765"/>
                    </a:lnTo>
                    <a:lnTo>
                      <a:pt x="76117" y="0"/>
                    </a:lnTo>
                    <a:lnTo>
                      <a:pt x="9923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EE22FD2-708B-B399-D757-35F0D824168C}"/>
                </a:ext>
              </a:extLst>
            </p:cNvPr>
            <p:cNvSpPr/>
            <p:nvPr/>
          </p:nvSpPr>
          <p:spPr bwMode="auto">
            <a:xfrm>
              <a:off x="36997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A99E4B3E-6163-8612-D2B0-D95A7F834B3B}"/>
              </a:ext>
            </a:extLst>
          </p:cNvPr>
          <p:cNvSpPr txBox="1"/>
          <p:nvPr/>
        </p:nvSpPr>
        <p:spPr>
          <a:xfrm>
            <a:off x="3632927" y="5629947"/>
            <a:ext cx="5696236" cy="4539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(</a:t>
            </a: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直せない人は男性に報告して下さい</a:t>
            </a:r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)</a:t>
            </a:r>
            <a:endParaRPr lang="ja-JP" altLang="en-US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D870AE0E-213B-C111-7D33-CCB2A1117629}"/>
              </a:ext>
            </a:extLst>
          </p:cNvPr>
          <p:cNvSpPr txBox="1"/>
          <p:nvPr/>
        </p:nvSpPr>
        <p:spPr>
          <a:xfrm>
            <a:off x="3632927" y="2627478"/>
            <a:ext cx="5696236" cy="26643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閉じた際扉がハズレてないか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必ず確認しましょう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ハズレたら直しましょう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30304955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A4 210 x 297 mm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勢いよく閉まると扉がハズレやすくなってますの貼り紙</dc:title>
  <dc:subject>勢いよく閉まると扉がハズレやすくなってますの貼り紙</dc:subject>
  <dc:creator>でじけろお</dc:creator>
  <cp:lastModifiedBy/>
  <cp:revision>1</cp:revision>
  <dcterms:created xsi:type="dcterms:W3CDTF">2014-12-04T06:28:23Z</dcterms:created>
  <dcterms:modified xsi:type="dcterms:W3CDTF">2024-12-29T02:03:43Z</dcterms:modified>
  <cp:version>1</cp:version>
</cp:coreProperties>
</file>