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2" r:id="rId2"/>
    <p:sldId id="321" r:id="rId3"/>
    <p:sldId id="320" r:id="rId4"/>
    <p:sldId id="318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4" d="100"/>
          <a:sy n="74" d="100"/>
        </p:scale>
        <p:origin x="60" y="3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07BA524-772E-372D-E10F-84CE57A4F3CC}"/>
              </a:ext>
            </a:extLst>
          </p:cNvPr>
          <p:cNvSpPr txBox="1"/>
          <p:nvPr/>
        </p:nvSpPr>
        <p:spPr>
          <a:xfrm>
            <a:off x="668626" y="726800"/>
            <a:ext cx="8586210" cy="80491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製造中に掃除用具や平台車を触ったら</a:t>
            </a:r>
            <a:endParaRPr lang="en-US" altLang="ja-JP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DE97044-0BD1-D3BA-477A-0D358E25DBA9}"/>
              </a:ext>
            </a:extLst>
          </p:cNvPr>
          <p:cNvSpPr txBox="1"/>
          <p:nvPr/>
        </p:nvSpPr>
        <p:spPr>
          <a:xfrm>
            <a:off x="745537" y="4775201"/>
            <a:ext cx="8500062" cy="144411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汚染のリスクがある状態で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製造に戻らないように！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BCA6A12-D2EA-5F0C-8F81-F3D57036F271}"/>
              </a:ext>
            </a:extLst>
          </p:cNvPr>
          <p:cNvSpPr txBox="1"/>
          <p:nvPr/>
        </p:nvSpPr>
        <p:spPr>
          <a:xfrm>
            <a:off x="2641599" y="1597029"/>
            <a:ext cx="2148114" cy="28982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（モップ　水切りワイパー）</a:t>
            </a:r>
            <a:endParaRPr lang="en-US" altLang="ja-JP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15AE6D6-320D-CC8C-8BD9-0B95C9ACD7AF}"/>
              </a:ext>
            </a:extLst>
          </p:cNvPr>
          <p:cNvSpPr txBox="1"/>
          <p:nvPr/>
        </p:nvSpPr>
        <p:spPr>
          <a:xfrm>
            <a:off x="668626" y="2162628"/>
            <a:ext cx="8586210" cy="2063317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38100">
                  <a:noFill/>
                </a:ln>
                <a:effectLst/>
              </a:rPr>
              <a:t>必ず手指の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38100">
                  <a:noFill/>
                </a:ln>
                <a:effectLst/>
              </a:rPr>
              <a:t>洗浄消毒をして下さい</a:t>
            </a:r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C29BB1D7-0690-6540-8C0D-A83F201D5F23}"/>
              </a:ext>
            </a:extLst>
          </p:cNvPr>
          <p:cNvSpPr/>
          <p:nvPr/>
        </p:nvSpPr>
        <p:spPr bwMode="auto">
          <a:xfrm rot="10800000" flipV="1">
            <a:off x="745537" y="4349149"/>
            <a:ext cx="8519885" cy="146464"/>
          </a:xfrm>
          <a:custGeom>
            <a:avLst/>
            <a:gdLst>
              <a:gd name="connsiteX0" fmla="*/ 141267 w 7910924"/>
              <a:gd name="connsiteY0" fmla="*/ 689 h 274645"/>
              <a:gd name="connsiteX1" fmla="*/ 565067 w 7910924"/>
              <a:gd name="connsiteY1" fmla="*/ 26773 h 274645"/>
              <a:gd name="connsiteX2" fmla="*/ 706333 w 7910924"/>
              <a:gd name="connsiteY2" fmla="*/ 689 h 274645"/>
              <a:gd name="connsiteX3" fmla="*/ 1077158 w 7910924"/>
              <a:gd name="connsiteY3" fmla="*/ 45980 h 274645"/>
              <a:gd name="connsiteX4" fmla="*/ 1130133 w 7910924"/>
              <a:gd name="connsiteY4" fmla="*/ 26773 h 274645"/>
              <a:gd name="connsiteX5" fmla="*/ 1271399 w 7910924"/>
              <a:gd name="connsiteY5" fmla="*/ 689 h 274645"/>
              <a:gd name="connsiteX6" fmla="*/ 1695199 w 7910924"/>
              <a:gd name="connsiteY6" fmla="*/ 26773 h 274645"/>
              <a:gd name="connsiteX7" fmla="*/ 1836465 w 7910924"/>
              <a:gd name="connsiteY7" fmla="*/ 689 h 274645"/>
              <a:gd name="connsiteX8" fmla="*/ 2207290 w 7910924"/>
              <a:gd name="connsiteY8" fmla="*/ 45980 h 274645"/>
              <a:gd name="connsiteX9" fmla="*/ 2260264 w 7910924"/>
              <a:gd name="connsiteY9" fmla="*/ 26773 h 274645"/>
              <a:gd name="connsiteX10" fmla="*/ 2401530 w 7910924"/>
              <a:gd name="connsiteY10" fmla="*/ 689 h 274645"/>
              <a:gd name="connsiteX11" fmla="*/ 2825331 w 7910924"/>
              <a:gd name="connsiteY11" fmla="*/ 26773 h 274645"/>
              <a:gd name="connsiteX12" fmla="*/ 2966597 w 7910924"/>
              <a:gd name="connsiteY12" fmla="*/ 689 h 274645"/>
              <a:gd name="connsiteX13" fmla="*/ 3337422 w 7910924"/>
              <a:gd name="connsiteY13" fmla="*/ 45980 h 274645"/>
              <a:gd name="connsiteX14" fmla="*/ 3390396 w 7910924"/>
              <a:gd name="connsiteY14" fmla="*/ 26773 h 274645"/>
              <a:gd name="connsiteX15" fmla="*/ 3531662 w 7910924"/>
              <a:gd name="connsiteY15" fmla="*/ 689 h 274645"/>
              <a:gd name="connsiteX16" fmla="*/ 3955462 w 7910924"/>
              <a:gd name="connsiteY16" fmla="*/ 26773 h 274645"/>
              <a:gd name="connsiteX17" fmla="*/ 4096728 w 7910924"/>
              <a:gd name="connsiteY17" fmla="*/ 689 h 274645"/>
              <a:gd name="connsiteX18" fmla="*/ 4520528 w 7910924"/>
              <a:gd name="connsiteY18" fmla="*/ 26773 h 274645"/>
              <a:gd name="connsiteX19" fmla="*/ 4661794 w 7910924"/>
              <a:gd name="connsiteY19" fmla="*/ 689 h 274645"/>
              <a:gd name="connsiteX20" fmla="*/ 5085594 w 7910924"/>
              <a:gd name="connsiteY20" fmla="*/ 26773 h 274645"/>
              <a:gd name="connsiteX21" fmla="*/ 5226860 w 7910924"/>
              <a:gd name="connsiteY21" fmla="*/ 689 h 274645"/>
              <a:gd name="connsiteX22" fmla="*/ 5650660 w 7910924"/>
              <a:gd name="connsiteY22" fmla="*/ 26773 h 274645"/>
              <a:gd name="connsiteX23" fmla="*/ 5791926 w 7910924"/>
              <a:gd name="connsiteY23" fmla="*/ 689 h 274645"/>
              <a:gd name="connsiteX24" fmla="*/ 6215726 w 7910924"/>
              <a:gd name="connsiteY24" fmla="*/ 26773 h 274645"/>
              <a:gd name="connsiteX25" fmla="*/ 6356992 w 7910924"/>
              <a:gd name="connsiteY25" fmla="*/ 689 h 274645"/>
              <a:gd name="connsiteX26" fmla="*/ 6780792 w 7910924"/>
              <a:gd name="connsiteY26" fmla="*/ 26773 h 274645"/>
              <a:gd name="connsiteX27" fmla="*/ 6922058 w 7910924"/>
              <a:gd name="connsiteY27" fmla="*/ 689 h 274645"/>
              <a:gd name="connsiteX28" fmla="*/ 7345858 w 7910924"/>
              <a:gd name="connsiteY28" fmla="*/ 26773 h 274645"/>
              <a:gd name="connsiteX29" fmla="*/ 7487125 w 7910924"/>
              <a:gd name="connsiteY29" fmla="*/ 689 h 274645"/>
              <a:gd name="connsiteX30" fmla="*/ 7910924 w 7910924"/>
              <a:gd name="connsiteY30" fmla="*/ 26773 h 274645"/>
              <a:gd name="connsiteX31" fmla="*/ 7910924 w 7910924"/>
              <a:gd name="connsiteY31" fmla="*/ 274645 h 274645"/>
              <a:gd name="connsiteX32" fmla="*/ 0 w 7910924"/>
              <a:gd name="connsiteY32" fmla="*/ 274645 h 274645"/>
              <a:gd name="connsiteX33" fmla="*/ 0 w 7910924"/>
              <a:gd name="connsiteY33" fmla="*/ 26773 h 274645"/>
              <a:gd name="connsiteX34" fmla="*/ 141267 w 7910924"/>
              <a:gd name="connsiteY34" fmla="*/ 689 h 274645"/>
              <a:gd name="connsiteX0" fmla="*/ 7910924 w 8002364"/>
              <a:gd name="connsiteY0" fmla="*/ 274645 h 366085"/>
              <a:gd name="connsiteX1" fmla="*/ 0 w 8002364"/>
              <a:gd name="connsiteY1" fmla="*/ 274645 h 366085"/>
              <a:gd name="connsiteX2" fmla="*/ 0 w 8002364"/>
              <a:gd name="connsiteY2" fmla="*/ 26773 h 366085"/>
              <a:gd name="connsiteX3" fmla="*/ 141267 w 8002364"/>
              <a:gd name="connsiteY3" fmla="*/ 689 h 366085"/>
              <a:gd name="connsiteX4" fmla="*/ 565067 w 8002364"/>
              <a:gd name="connsiteY4" fmla="*/ 26773 h 366085"/>
              <a:gd name="connsiteX5" fmla="*/ 706333 w 8002364"/>
              <a:gd name="connsiteY5" fmla="*/ 689 h 366085"/>
              <a:gd name="connsiteX6" fmla="*/ 1077158 w 8002364"/>
              <a:gd name="connsiteY6" fmla="*/ 45980 h 366085"/>
              <a:gd name="connsiteX7" fmla="*/ 1130133 w 8002364"/>
              <a:gd name="connsiteY7" fmla="*/ 26773 h 366085"/>
              <a:gd name="connsiteX8" fmla="*/ 1271399 w 8002364"/>
              <a:gd name="connsiteY8" fmla="*/ 689 h 366085"/>
              <a:gd name="connsiteX9" fmla="*/ 1695199 w 8002364"/>
              <a:gd name="connsiteY9" fmla="*/ 26773 h 366085"/>
              <a:gd name="connsiteX10" fmla="*/ 1836465 w 8002364"/>
              <a:gd name="connsiteY10" fmla="*/ 689 h 366085"/>
              <a:gd name="connsiteX11" fmla="*/ 2207290 w 8002364"/>
              <a:gd name="connsiteY11" fmla="*/ 45980 h 366085"/>
              <a:gd name="connsiteX12" fmla="*/ 2260264 w 8002364"/>
              <a:gd name="connsiteY12" fmla="*/ 26773 h 366085"/>
              <a:gd name="connsiteX13" fmla="*/ 2401530 w 8002364"/>
              <a:gd name="connsiteY13" fmla="*/ 689 h 366085"/>
              <a:gd name="connsiteX14" fmla="*/ 2825331 w 8002364"/>
              <a:gd name="connsiteY14" fmla="*/ 26773 h 366085"/>
              <a:gd name="connsiteX15" fmla="*/ 2966597 w 8002364"/>
              <a:gd name="connsiteY15" fmla="*/ 689 h 366085"/>
              <a:gd name="connsiteX16" fmla="*/ 3337422 w 8002364"/>
              <a:gd name="connsiteY16" fmla="*/ 45980 h 366085"/>
              <a:gd name="connsiteX17" fmla="*/ 3390396 w 8002364"/>
              <a:gd name="connsiteY17" fmla="*/ 26773 h 366085"/>
              <a:gd name="connsiteX18" fmla="*/ 3531662 w 8002364"/>
              <a:gd name="connsiteY18" fmla="*/ 689 h 366085"/>
              <a:gd name="connsiteX19" fmla="*/ 3955462 w 8002364"/>
              <a:gd name="connsiteY19" fmla="*/ 26773 h 366085"/>
              <a:gd name="connsiteX20" fmla="*/ 4096728 w 8002364"/>
              <a:gd name="connsiteY20" fmla="*/ 689 h 366085"/>
              <a:gd name="connsiteX21" fmla="*/ 4520528 w 8002364"/>
              <a:gd name="connsiteY21" fmla="*/ 26773 h 366085"/>
              <a:gd name="connsiteX22" fmla="*/ 4661794 w 8002364"/>
              <a:gd name="connsiteY22" fmla="*/ 689 h 366085"/>
              <a:gd name="connsiteX23" fmla="*/ 5085594 w 8002364"/>
              <a:gd name="connsiteY23" fmla="*/ 26773 h 366085"/>
              <a:gd name="connsiteX24" fmla="*/ 5226860 w 8002364"/>
              <a:gd name="connsiteY24" fmla="*/ 689 h 366085"/>
              <a:gd name="connsiteX25" fmla="*/ 5650660 w 8002364"/>
              <a:gd name="connsiteY25" fmla="*/ 26773 h 366085"/>
              <a:gd name="connsiteX26" fmla="*/ 5791926 w 8002364"/>
              <a:gd name="connsiteY26" fmla="*/ 689 h 366085"/>
              <a:gd name="connsiteX27" fmla="*/ 6215726 w 8002364"/>
              <a:gd name="connsiteY27" fmla="*/ 26773 h 366085"/>
              <a:gd name="connsiteX28" fmla="*/ 6356992 w 8002364"/>
              <a:gd name="connsiteY28" fmla="*/ 689 h 366085"/>
              <a:gd name="connsiteX29" fmla="*/ 6780792 w 8002364"/>
              <a:gd name="connsiteY29" fmla="*/ 26773 h 366085"/>
              <a:gd name="connsiteX30" fmla="*/ 6922058 w 8002364"/>
              <a:gd name="connsiteY30" fmla="*/ 689 h 366085"/>
              <a:gd name="connsiteX31" fmla="*/ 7345858 w 8002364"/>
              <a:gd name="connsiteY31" fmla="*/ 26773 h 366085"/>
              <a:gd name="connsiteX32" fmla="*/ 7487125 w 8002364"/>
              <a:gd name="connsiteY32" fmla="*/ 689 h 366085"/>
              <a:gd name="connsiteX33" fmla="*/ 7910924 w 8002364"/>
              <a:gd name="connsiteY33" fmla="*/ 26773 h 366085"/>
              <a:gd name="connsiteX34" fmla="*/ 8002364 w 8002364"/>
              <a:gd name="connsiteY34" fmla="*/ 366085 h 366085"/>
              <a:gd name="connsiteX0" fmla="*/ 7910924 w 7910924"/>
              <a:gd name="connsiteY0" fmla="*/ 274645 h 274645"/>
              <a:gd name="connsiteX1" fmla="*/ 0 w 7910924"/>
              <a:gd name="connsiteY1" fmla="*/ 274645 h 274645"/>
              <a:gd name="connsiteX2" fmla="*/ 0 w 7910924"/>
              <a:gd name="connsiteY2" fmla="*/ 26773 h 274645"/>
              <a:gd name="connsiteX3" fmla="*/ 141267 w 7910924"/>
              <a:gd name="connsiteY3" fmla="*/ 689 h 274645"/>
              <a:gd name="connsiteX4" fmla="*/ 565067 w 7910924"/>
              <a:gd name="connsiteY4" fmla="*/ 26773 h 274645"/>
              <a:gd name="connsiteX5" fmla="*/ 706333 w 7910924"/>
              <a:gd name="connsiteY5" fmla="*/ 689 h 274645"/>
              <a:gd name="connsiteX6" fmla="*/ 1077158 w 7910924"/>
              <a:gd name="connsiteY6" fmla="*/ 45980 h 274645"/>
              <a:gd name="connsiteX7" fmla="*/ 1130133 w 7910924"/>
              <a:gd name="connsiteY7" fmla="*/ 26773 h 274645"/>
              <a:gd name="connsiteX8" fmla="*/ 1271399 w 7910924"/>
              <a:gd name="connsiteY8" fmla="*/ 689 h 274645"/>
              <a:gd name="connsiteX9" fmla="*/ 1695199 w 7910924"/>
              <a:gd name="connsiteY9" fmla="*/ 26773 h 274645"/>
              <a:gd name="connsiteX10" fmla="*/ 1836465 w 7910924"/>
              <a:gd name="connsiteY10" fmla="*/ 689 h 274645"/>
              <a:gd name="connsiteX11" fmla="*/ 2207290 w 7910924"/>
              <a:gd name="connsiteY11" fmla="*/ 45980 h 274645"/>
              <a:gd name="connsiteX12" fmla="*/ 2260264 w 7910924"/>
              <a:gd name="connsiteY12" fmla="*/ 26773 h 274645"/>
              <a:gd name="connsiteX13" fmla="*/ 2401530 w 7910924"/>
              <a:gd name="connsiteY13" fmla="*/ 689 h 274645"/>
              <a:gd name="connsiteX14" fmla="*/ 2825331 w 7910924"/>
              <a:gd name="connsiteY14" fmla="*/ 26773 h 274645"/>
              <a:gd name="connsiteX15" fmla="*/ 2966597 w 7910924"/>
              <a:gd name="connsiteY15" fmla="*/ 689 h 274645"/>
              <a:gd name="connsiteX16" fmla="*/ 3337422 w 7910924"/>
              <a:gd name="connsiteY16" fmla="*/ 45980 h 274645"/>
              <a:gd name="connsiteX17" fmla="*/ 3390396 w 7910924"/>
              <a:gd name="connsiteY17" fmla="*/ 26773 h 274645"/>
              <a:gd name="connsiteX18" fmla="*/ 3531662 w 7910924"/>
              <a:gd name="connsiteY18" fmla="*/ 689 h 274645"/>
              <a:gd name="connsiteX19" fmla="*/ 3955462 w 7910924"/>
              <a:gd name="connsiteY19" fmla="*/ 26773 h 274645"/>
              <a:gd name="connsiteX20" fmla="*/ 4096728 w 7910924"/>
              <a:gd name="connsiteY20" fmla="*/ 689 h 274645"/>
              <a:gd name="connsiteX21" fmla="*/ 4520528 w 7910924"/>
              <a:gd name="connsiteY21" fmla="*/ 26773 h 274645"/>
              <a:gd name="connsiteX22" fmla="*/ 4661794 w 7910924"/>
              <a:gd name="connsiteY22" fmla="*/ 689 h 274645"/>
              <a:gd name="connsiteX23" fmla="*/ 5085594 w 7910924"/>
              <a:gd name="connsiteY23" fmla="*/ 26773 h 274645"/>
              <a:gd name="connsiteX24" fmla="*/ 5226860 w 7910924"/>
              <a:gd name="connsiteY24" fmla="*/ 689 h 274645"/>
              <a:gd name="connsiteX25" fmla="*/ 5650660 w 7910924"/>
              <a:gd name="connsiteY25" fmla="*/ 26773 h 274645"/>
              <a:gd name="connsiteX26" fmla="*/ 5791926 w 7910924"/>
              <a:gd name="connsiteY26" fmla="*/ 689 h 274645"/>
              <a:gd name="connsiteX27" fmla="*/ 6215726 w 7910924"/>
              <a:gd name="connsiteY27" fmla="*/ 26773 h 274645"/>
              <a:gd name="connsiteX28" fmla="*/ 6356992 w 7910924"/>
              <a:gd name="connsiteY28" fmla="*/ 689 h 274645"/>
              <a:gd name="connsiteX29" fmla="*/ 6780792 w 7910924"/>
              <a:gd name="connsiteY29" fmla="*/ 26773 h 274645"/>
              <a:gd name="connsiteX30" fmla="*/ 6922058 w 7910924"/>
              <a:gd name="connsiteY30" fmla="*/ 689 h 274645"/>
              <a:gd name="connsiteX31" fmla="*/ 7345858 w 7910924"/>
              <a:gd name="connsiteY31" fmla="*/ 26773 h 274645"/>
              <a:gd name="connsiteX32" fmla="*/ 7487125 w 7910924"/>
              <a:gd name="connsiteY32" fmla="*/ 689 h 274645"/>
              <a:gd name="connsiteX33" fmla="*/ 7910924 w 7910924"/>
              <a:gd name="connsiteY33" fmla="*/ 26773 h 274645"/>
              <a:gd name="connsiteX0" fmla="*/ 0 w 7910924"/>
              <a:gd name="connsiteY0" fmla="*/ 274645 h 274645"/>
              <a:gd name="connsiteX1" fmla="*/ 0 w 7910924"/>
              <a:gd name="connsiteY1" fmla="*/ 26773 h 274645"/>
              <a:gd name="connsiteX2" fmla="*/ 141267 w 7910924"/>
              <a:gd name="connsiteY2" fmla="*/ 689 h 274645"/>
              <a:gd name="connsiteX3" fmla="*/ 565067 w 7910924"/>
              <a:gd name="connsiteY3" fmla="*/ 26773 h 274645"/>
              <a:gd name="connsiteX4" fmla="*/ 706333 w 7910924"/>
              <a:gd name="connsiteY4" fmla="*/ 689 h 274645"/>
              <a:gd name="connsiteX5" fmla="*/ 1077158 w 7910924"/>
              <a:gd name="connsiteY5" fmla="*/ 45980 h 274645"/>
              <a:gd name="connsiteX6" fmla="*/ 1130133 w 7910924"/>
              <a:gd name="connsiteY6" fmla="*/ 26773 h 274645"/>
              <a:gd name="connsiteX7" fmla="*/ 1271399 w 7910924"/>
              <a:gd name="connsiteY7" fmla="*/ 689 h 274645"/>
              <a:gd name="connsiteX8" fmla="*/ 1695199 w 7910924"/>
              <a:gd name="connsiteY8" fmla="*/ 26773 h 274645"/>
              <a:gd name="connsiteX9" fmla="*/ 1836465 w 7910924"/>
              <a:gd name="connsiteY9" fmla="*/ 689 h 274645"/>
              <a:gd name="connsiteX10" fmla="*/ 2207290 w 7910924"/>
              <a:gd name="connsiteY10" fmla="*/ 45980 h 274645"/>
              <a:gd name="connsiteX11" fmla="*/ 2260264 w 7910924"/>
              <a:gd name="connsiteY11" fmla="*/ 26773 h 274645"/>
              <a:gd name="connsiteX12" fmla="*/ 2401530 w 7910924"/>
              <a:gd name="connsiteY12" fmla="*/ 689 h 274645"/>
              <a:gd name="connsiteX13" fmla="*/ 2825331 w 7910924"/>
              <a:gd name="connsiteY13" fmla="*/ 26773 h 274645"/>
              <a:gd name="connsiteX14" fmla="*/ 2966597 w 7910924"/>
              <a:gd name="connsiteY14" fmla="*/ 689 h 274645"/>
              <a:gd name="connsiteX15" fmla="*/ 3337422 w 7910924"/>
              <a:gd name="connsiteY15" fmla="*/ 45980 h 274645"/>
              <a:gd name="connsiteX16" fmla="*/ 3390396 w 7910924"/>
              <a:gd name="connsiteY16" fmla="*/ 26773 h 274645"/>
              <a:gd name="connsiteX17" fmla="*/ 3531662 w 7910924"/>
              <a:gd name="connsiteY17" fmla="*/ 689 h 274645"/>
              <a:gd name="connsiteX18" fmla="*/ 3955462 w 7910924"/>
              <a:gd name="connsiteY18" fmla="*/ 26773 h 274645"/>
              <a:gd name="connsiteX19" fmla="*/ 4096728 w 7910924"/>
              <a:gd name="connsiteY19" fmla="*/ 689 h 274645"/>
              <a:gd name="connsiteX20" fmla="*/ 4520528 w 7910924"/>
              <a:gd name="connsiteY20" fmla="*/ 26773 h 274645"/>
              <a:gd name="connsiteX21" fmla="*/ 4661794 w 7910924"/>
              <a:gd name="connsiteY21" fmla="*/ 689 h 274645"/>
              <a:gd name="connsiteX22" fmla="*/ 5085594 w 7910924"/>
              <a:gd name="connsiteY22" fmla="*/ 26773 h 274645"/>
              <a:gd name="connsiteX23" fmla="*/ 5226860 w 7910924"/>
              <a:gd name="connsiteY23" fmla="*/ 689 h 274645"/>
              <a:gd name="connsiteX24" fmla="*/ 5650660 w 7910924"/>
              <a:gd name="connsiteY24" fmla="*/ 26773 h 274645"/>
              <a:gd name="connsiteX25" fmla="*/ 5791926 w 7910924"/>
              <a:gd name="connsiteY25" fmla="*/ 689 h 274645"/>
              <a:gd name="connsiteX26" fmla="*/ 6215726 w 7910924"/>
              <a:gd name="connsiteY26" fmla="*/ 26773 h 274645"/>
              <a:gd name="connsiteX27" fmla="*/ 6356992 w 7910924"/>
              <a:gd name="connsiteY27" fmla="*/ 689 h 274645"/>
              <a:gd name="connsiteX28" fmla="*/ 6780792 w 7910924"/>
              <a:gd name="connsiteY28" fmla="*/ 26773 h 274645"/>
              <a:gd name="connsiteX29" fmla="*/ 6922058 w 7910924"/>
              <a:gd name="connsiteY29" fmla="*/ 689 h 274645"/>
              <a:gd name="connsiteX30" fmla="*/ 7345858 w 7910924"/>
              <a:gd name="connsiteY30" fmla="*/ 26773 h 274645"/>
              <a:gd name="connsiteX31" fmla="*/ 7487125 w 7910924"/>
              <a:gd name="connsiteY31" fmla="*/ 689 h 274645"/>
              <a:gd name="connsiteX32" fmla="*/ 7910924 w 7910924"/>
              <a:gd name="connsiteY32" fmla="*/ 26773 h 274645"/>
              <a:gd name="connsiteX0" fmla="*/ 0 w 7910924"/>
              <a:gd name="connsiteY0" fmla="*/ 26773 h 53546"/>
              <a:gd name="connsiteX1" fmla="*/ 141267 w 7910924"/>
              <a:gd name="connsiteY1" fmla="*/ 689 h 53546"/>
              <a:gd name="connsiteX2" fmla="*/ 565067 w 7910924"/>
              <a:gd name="connsiteY2" fmla="*/ 26773 h 53546"/>
              <a:gd name="connsiteX3" fmla="*/ 706333 w 7910924"/>
              <a:gd name="connsiteY3" fmla="*/ 689 h 53546"/>
              <a:gd name="connsiteX4" fmla="*/ 1077158 w 7910924"/>
              <a:gd name="connsiteY4" fmla="*/ 45980 h 53546"/>
              <a:gd name="connsiteX5" fmla="*/ 1130133 w 7910924"/>
              <a:gd name="connsiteY5" fmla="*/ 26773 h 53546"/>
              <a:gd name="connsiteX6" fmla="*/ 1271399 w 7910924"/>
              <a:gd name="connsiteY6" fmla="*/ 689 h 53546"/>
              <a:gd name="connsiteX7" fmla="*/ 1695199 w 7910924"/>
              <a:gd name="connsiteY7" fmla="*/ 26773 h 53546"/>
              <a:gd name="connsiteX8" fmla="*/ 1836465 w 7910924"/>
              <a:gd name="connsiteY8" fmla="*/ 689 h 53546"/>
              <a:gd name="connsiteX9" fmla="*/ 2207290 w 7910924"/>
              <a:gd name="connsiteY9" fmla="*/ 45980 h 53546"/>
              <a:gd name="connsiteX10" fmla="*/ 2260264 w 7910924"/>
              <a:gd name="connsiteY10" fmla="*/ 26773 h 53546"/>
              <a:gd name="connsiteX11" fmla="*/ 2401530 w 7910924"/>
              <a:gd name="connsiteY11" fmla="*/ 689 h 53546"/>
              <a:gd name="connsiteX12" fmla="*/ 2825331 w 7910924"/>
              <a:gd name="connsiteY12" fmla="*/ 26773 h 53546"/>
              <a:gd name="connsiteX13" fmla="*/ 2966597 w 7910924"/>
              <a:gd name="connsiteY13" fmla="*/ 689 h 53546"/>
              <a:gd name="connsiteX14" fmla="*/ 3337422 w 7910924"/>
              <a:gd name="connsiteY14" fmla="*/ 45980 h 53546"/>
              <a:gd name="connsiteX15" fmla="*/ 3390396 w 7910924"/>
              <a:gd name="connsiteY15" fmla="*/ 26773 h 53546"/>
              <a:gd name="connsiteX16" fmla="*/ 3531662 w 7910924"/>
              <a:gd name="connsiteY16" fmla="*/ 689 h 53546"/>
              <a:gd name="connsiteX17" fmla="*/ 3955462 w 7910924"/>
              <a:gd name="connsiteY17" fmla="*/ 26773 h 53546"/>
              <a:gd name="connsiteX18" fmla="*/ 4096728 w 7910924"/>
              <a:gd name="connsiteY18" fmla="*/ 689 h 53546"/>
              <a:gd name="connsiteX19" fmla="*/ 4520528 w 7910924"/>
              <a:gd name="connsiteY19" fmla="*/ 26773 h 53546"/>
              <a:gd name="connsiteX20" fmla="*/ 4661794 w 7910924"/>
              <a:gd name="connsiteY20" fmla="*/ 689 h 53546"/>
              <a:gd name="connsiteX21" fmla="*/ 5085594 w 7910924"/>
              <a:gd name="connsiteY21" fmla="*/ 26773 h 53546"/>
              <a:gd name="connsiteX22" fmla="*/ 5226860 w 7910924"/>
              <a:gd name="connsiteY22" fmla="*/ 689 h 53546"/>
              <a:gd name="connsiteX23" fmla="*/ 5650660 w 7910924"/>
              <a:gd name="connsiteY23" fmla="*/ 26773 h 53546"/>
              <a:gd name="connsiteX24" fmla="*/ 5791926 w 7910924"/>
              <a:gd name="connsiteY24" fmla="*/ 689 h 53546"/>
              <a:gd name="connsiteX25" fmla="*/ 6215726 w 7910924"/>
              <a:gd name="connsiteY25" fmla="*/ 26773 h 53546"/>
              <a:gd name="connsiteX26" fmla="*/ 6356992 w 7910924"/>
              <a:gd name="connsiteY26" fmla="*/ 689 h 53546"/>
              <a:gd name="connsiteX27" fmla="*/ 6780792 w 7910924"/>
              <a:gd name="connsiteY27" fmla="*/ 26773 h 53546"/>
              <a:gd name="connsiteX28" fmla="*/ 6922058 w 7910924"/>
              <a:gd name="connsiteY28" fmla="*/ 689 h 53546"/>
              <a:gd name="connsiteX29" fmla="*/ 7345858 w 7910924"/>
              <a:gd name="connsiteY29" fmla="*/ 26773 h 53546"/>
              <a:gd name="connsiteX30" fmla="*/ 7487125 w 7910924"/>
              <a:gd name="connsiteY30" fmla="*/ 689 h 53546"/>
              <a:gd name="connsiteX31" fmla="*/ 7910924 w 7910924"/>
              <a:gd name="connsiteY31" fmla="*/ 26773 h 53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910924" h="53546">
                <a:moveTo>
                  <a:pt x="0" y="26773"/>
                </a:moveTo>
                <a:cubicBezTo>
                  <a:pt x="47089" y="3587"/>
                  <a:pt x="94178" y="-2210"/>
                  <a:pt x="141267" y="689"/>
                </a:cubicBezTo>
                <a:cubicBezTo>
                  <a:pt x="282533" y="9384"/>
                  <a:pt x="423800" y="96332"/>
                  <a:pt x="565067" y="26773"/>
                </a:cubicBezTo>
                <a:cubicBezTo>
                  <a:pt x="612155" y="3587"/>
                  <a:pt x="659244" y="-2210"/>
                  <a:pt x="706333" y="689"/>
                </a:cubicBezTo>
                <a:cubicBezTo>
                  <a:pt x="829941" y="8297"/>
                  <a:pt x="953550" y="75818"/>
                  <a:pt x="1077158" y="45980"/>
                </a:cubicBezTo>
                <a:lnTo>
                  <a:pt x="1130133" y="26773"/>
                </a:lnTo>
                <a:cubicBezTo>
                  <a:pt x="1177222" y="3587"/>
                  <a:pt x="1224311" y="-2210"/>
                  <a:pt x="1271399" y="689"/>
                </a:cubicBezTo>
                <a:cubicBezTo>
                  <a:pt x="1412666" y="9384"/>
                  <a:pt x="1553933" y="96332"/>
                  <a:pt x="1695199" y="26773"/>
                </a:cubicBezTo>
                <a:cubicBezTo>
                  <a:pt x="1742287" y="3587"/>
                  <a:pt x="1789376" y="-2210"/>
                  <a:pt x="1836465" y="689"/>
                </a:cubicBezTo>
                <a:cubicBezTo>
                  <a:pt x="1960073" y="8297"/>
                  <a:pt x="2083682" y="75818"/>
                  <a:pt x="2207290" y="45980"/>
                </a:cubicBezTo>
                <a:lnTo>
                  <a:pt x="2260264" y="26773"/>
                </a:lnTo>
                <a:cubicBezTo>
                  <a:pt x="2307353" y="3587"/>
                  <a:pt x="2354442" y="-2210"/>
                  <a:pt x="2401530" y="689"/>
                </a:cubicBezTo>
                <a:cubicBezTo>
                  <a:pt x="2542798" y="9384"/>
                  <a:pt x="2684064" y="96332"/>
                  <a:pt x="2825331" y="26773"/>
                </a:cubicBezTo>
                <a:cubicBezTo>
                  <a:pt x="2872419" y="3587"/>
                  <a:pt x="2919508" y="-2210"/>
                  <a:pt x="2966597" y="689"/>
                </a:cubicBezTo>
                <a:cubicBezTo>
                  <a:pt x="3090205" y="8297"/>
                  <a:pt x="3213814" y="75818"/>
                  <a:pt x="3337422" y="45980"/>
                </a:cubicBezTo>
                <a:lnTo>
                  <a:pt x="3390396" y="26773"/>
                </a:lnTo>
                <a:cubicBezTo>
                  <a:pt x="3437485" y="3587"/>
                  <a:pt x="3484574" y="-2210"/>
                  <a:pt x="3531662" y="689"/>
                </a:cubicBezTo>
                <a:cubicBezTo>
                  <a:pt x="3672929" y="9384"/>
                  <a:pt x="3814196" y="96332"/>
                  <a:pt x="3955462" y="26773"/>
                </a:cubicBezTo>
                <a:cubicBezTo>
                  <a:pt x="4002551" y="3587"/>
                  <a:pt x="4049640" y="-2210"/>
                  <a:pt x="4096728" y="689"/>
                </a:cubicBezTo>
                <a:cubicBezTo>
                  <a:pt x="4237995" y="9384"/>
                  <a:pt x="4379262" y="96332"/>
                  <a:pt x="4520528" y="26773"/>
                </a:cubicBezTo>
                <a:cubicBezTo>
                  <a:pt x="4567617" y="3587"/>
                  <a:pt x="4614706" y="-2210"/>
                  <a:pt x="4661794" y="689"/>
                </a:cubicBezTo>
                <a:cubicBezTo>
                  <a:pt x="4803061" y="9384"/>
                  <a:pt x="4944328" y="96332"/>
                  <a:pt x="5085594" y="26773"/>
                </a:cubicBezTo>
                <a:cubicBezTo>
                  <a:pt x="5132683" y="3587"/>
                  <a:pt x="5179771" y="-2210"/>
                  <a:pt x="5226860" y="689"/>
                </a:cubicBezTo>
                <a:cubicBezTo>
                  <a:pt x="5368127" y="9384"/>
                  <a:pt x="5509394" y="96332"/>
                  <a:pt x="5650660" y="26773"/>
                </a:cubicBezTo>
                <a:cubicBezTo>
                  <a:pt x="5697749" y="3587"/>
                  <a:pt x="5744838" y="-2210"/>
                  <a:pt x="5791926" y="689"/>
                </a:cubicBezTo>
                <a:cubicBezTo>
                  <a:pt x="5933193" y="9384"/>
                  <a:pt x="6074460" y="96332"/>
                  <a:pt x="6215726" y="26773"/>
                </a:cubicBezTo>
                <a:cubicBezTo>
                  <a:pt x="6262815" y="3587"/>
                  <a:pt x="6309903" y="-2210"/>
                  <a:pt x="6356992" y="689"/>
                </a:cubicBezTo>
                <a:cubicBezTo>
                  <a:pt x="6498259" y="9384"/>
                  <a:pt x="6639526" y="96332"/>
                  <a:pt x="6780792" y="26773"/>
                </a:cubicBezTo>
                <a:cubicBezTo>
                  <a:pt x="6827881" y="3587"/>
                  <a:pt x="6874970" y="-2210"/>
                  <a:pt x="6922058" y="689"/>
                </a:cubicBezTo>
                <a:cubicBezTo>
                  <a:pt x="7063325" y="9384"/>
                  <a:pt x="7204592" y="96332"/>
                  <a:pt x="7345858" y="26773"/>
                </a:cubicBezTo>
                <a:cubicBezTo>
                  <a:pt x="7392947" y="3587"/>
                  <a:pt x="7440036" y="-2210"/>
                  <a:pt x="7487125" y="689"/>
                </a:cubicBezTo>
                <a:cubicBezTo>
                  <a:pt x="7628391" y="9384"/>
                  <a:pt x="7769658" y="96332"/>
                  <a:pt x="7910924" y="26773"/>
                </a:cubicBezTo>
              </a:path>
            </a:pathLst>
          </a:cu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065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60288F-9D92-771D-9374-0F8B9101AF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4EC2B7A-47AB-3623-0DD2-27E983D33B22}"/>
              </a:ext>
            </a:extLst>
          </p:cNvPr>
          <p:cNvSpPr/>
          <p:nvPr/>
        </p:nvSpPr>
        <p:spPr>
          <a:xfrm>
            <a:off x="92484" y="81835"/>
            <a:ext cx="9695459" cy="148938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5801A1E-96DE-FE89-3D44-74611FB06CC4}"/>
              </a:ext>
            </a:extLst>
          </p:cNvPr>
          <p:cNvSpPr txBox="1"/>
          <p:nvPr/>
        </p:nvSpPr>
        <p:spPr>
          <a:xfrm>
            <a:off x="1815921" y="331756"/>
            <a:ext cx="7574141" cy="101045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必ず手指の洗浄消毒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18BF8B7-BFD5-D925-9602-5FCE5C97A7C0}"/>
              </a:ext>
            </a:extLst>
          </p:cNvPr>
          <p:cNvGrpSpPr/>
          <p:nvPr/>
        </p:nvGrpSpPr>
        <p:grpSpPr>
          <a:xfrm>
            <a:off x="259909" y="216603"/>
            <a:ext cx="1372286" cy="1206592"/>
            <a:chOff x="11754773" y="2692064"/>
            <a:chExt cx="1571690" cy="1381921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AE20816-2853-D17F-965B-7E736FF3DBD5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8" name="フリーフォーム 367">
                <a:extLst>
                  <a:ext uri="{FF2B5EF4-FFF2-40B4-BE49-F238E27FC236}">
                    <a16:creationId xmlns:a16="http://schemas.microsoft.com/office/drawing/2014/main" id="{9AE4A546-BF7E-E8A7-26D6-CA79C8801965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" name="二等辺三角形 8">
                <a:extLst>
                  <a:ext uri="{FF2B5EF4-FFF2-40B4-BE49-F238E27FC236}">
                    <a16:creationId xmlns:a16="http://schemas.microsoft.com/office/drawing/2014/main" id="{162DF10B-681C-8DAC-D4BB-9F7EE38C12F2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80FD6EAE-32CA-C9F3-F6A0-F220E2B46C47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E51DBDF0-0475-6418-27D6-1B90C94FDA67}"/>
              </a:ext>
            </a:extLst>
          </p:cNvPr>
          <p:cNvGrpSpPr/>
          <p:nvPr/>
        </p:nvGrpSpPr>
        <p:grpSpPr>
          <a:xfrm>
            <a:off x="390804" y="1821144"/>
            <a:ext cx="9124392" cy="1063103"/>
            <a:chOff x="668626" y="1867437"/>
            <a:chExt cx="8586210" cy="1063103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71D14143-0730-C146-7235-C96B615126DE}"/>
                </a:ext>
              </a:extLst>
            </p:cNvPr>
            <p:cNvSpPr txBox="1"/>
            <p:nvPr/>
          </p:nvSpPr>
          <p:spPr>
            <a:xfrm>
              <a:off x="668626" y="1867437"/>
              <a:ext cx="8586210" cy="669322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solidFill>
                    <a:srgbClr val="002060"/>
                  </a:solidFill>
                  <a:effectLst/>
                </a:rPr>
                <a:t>製造中に掃除用具や平台車を触ったら</a:t>
              </a:r>
              <a:endParaRPr lang="en-US" altLang="ja-JP" sz="8800" dirty="0">
                <a:ln w="38100">
                  <a:noFill/>
                </a:ln>
                <a:solidFill>
                  <a:srgbClr val="002060"/>
                </a:solidFill>
                <a:effectLst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F66FE324-D2F3-13B3-3046-874DECF942CE}"/>
                </a:ext>
              </a:extLst>
            </p:cNvPr>
            <p:cNvSpPr txBox="1"/>
            <p:nvPr/>
          </p:nvSpPr>
          <p:spPr>
            <a:xfrm>
              <a:off x="2641599" y="2640712"/>
              <a:ext cx="2148114" cy="289828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8800" dirty="0">
                  <a:ln w="38100">
                    <a:noFill/>
                  </a:ln>
                  <a:solidFill>
                    <a:srgbClr val="002060"/>
                  </a:solidFill>
                  <a:effectLst/>
                </a:rPr>
                <a:t>（モップ　水切りワイパー）</a:t>
              </a:r>
              <a:endParaRPr lang="en-US" altLang="ja-JP" sz="8800" dirty="0">
                <a:ln w="38100">
                  <a:noFill/>
                </a:ln>
                <a:solidFill>
                  <a:srgbClr val="002060"/>
                </a:solidFill>
                <a:effectLst/>
              </a:endParaRPr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C09F96E8-49A8-9667-6E01-AE42C5219132}"/>
              </a:ext>
            </a:extLst>
          </p:cNvPr>
          <p:cNvSpPr txBox="1"/>
          <p:nvPr/>
        </p:nvSpPr>
        <p:spPr>
          <a:xfrm>
            <a:off x="380217" y="3191991"/>
            <a:ext cx="9163028" cy="218529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38100">
                  <a:noFill/>
                </a:ln>
                <a:effectLst/>
              </a:rPr>
              <a:t>必ず手指の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38100">
                  <a:noFill/>
                </a:ln>
                <a:effectLst/>
              </a:rPr>
              <a:t>洗浄消毒をして下さい</a:t>
            </a:r>
          </a:p>
        </p:txBody>
      </p: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1BB4BF8F-E322-BC05-C160-E9A5A410DA98}"/>
              </a:ext>
            </a:extLst>
          </p:cNvPr>
          <p:cNvSpPr/>
          <p:nvPr/>
        </p:nvSpPr>
        <p:spPr bwMode="auto">
          <a:xfrm rot="10800000" flipV="1">
            <a:off x="459356" y="5500492"/>
            <a:ext cx="9092246" cy="146464"/>
          </a:xfrm>
          <a:custGeom>
            <a:avLst/>
            <a:gdLst>
              <a:gd name="connsiteX0" fmla="*/ 141267 w 7910924"/>
              <a:gd name="connsiteY0" fmla="*/ 689 h 274645"/>
              <a:gd name="connsiteX1" fmla="*/ 565067 w 7910924"/>
              <a:gd name="connsiteY1" fmla="*/ 26773 h 274645"/>
              <a:gd name="connsiteX2" fmla="*/ 706333 w 7910924"/>
              <a:gd name="connsiteY2" fmla="*/ 689 h 274645"/>
              <a:gd name="connsiteX3" fmla="*/ 1077158 w 7910924"/>
              <a:gd name="connsiteY3" fmla="*/ 45980 h 274645"/>
              <a:gd name="connsiteX4" fmla="*/ 1130133 w 7910924"/>
              <a:gd name="connsiteY4" fmla="*/ 26773 h 274645"/>
              <a:gd name="connsiteX5" fmla="*/ 1271399 w 7910924"/>
              <a:gd name="connsiteY5" fmla="*/ 689 h 274645"/>
              <a:gd name="connsiteX6" fmla="*/ 1695199 w 7910924"/>
              <a:gd name="connsiteY6" fmla="*/ 26773 h 274645"/>
              <a:gd name="connsiteX7" fmla="*/ 1836465 w 7910924"/>
              <a:gd name="connsiteY7" fmla="*/ 689 h 274645"/>
              <a:gd name="connsiteX8" fmla="*/ 2207290 w 7910924"/>
              <a:gd name="connsiteY8" fmla="*/ 45980 h 274645"/>
              <a:gd name="connsiteX9" fmla="*/ 2260264 w 7910924"/>
              <a:gd name="connsiteY9" fmla="*/ 26773 h 274645"/>
              <a:gd name="connsiteX10" fmla="*/ 2401530 w 7910924"/>
              <a:gd name="connsiteY10" fmla="*/ 689 h 274645"/>
              <a:gd name="connsiteX11" fmla="*/ 2825331 w 7910924"/>
              <a:gd name="connsiteY11" fmla="*/ 26773 h 274645"/>
              <a:gd name="connsiteX12" fmla="*/ 2966597 w 7910924"/>
              <a:gd name="connsiteY12" fmla="*/ 689 h 274645"/>
              <a:gd name="connsiteX13" fmla="*/ 3337422 w 7910924"/>
              <a:gd name="connsiteY13" fmla="*/ 45980 h 274645"/>
              <a:gd name="connsiteX14" fmla="*/ 3390396 w 7910924"/>
              <a:gd name="connsiteY14" fmla="*/ 26773 h 274645"/>
              <a:gd name="connsiteX15" fmla="*/ 3531662 w 7910924"/>
              <a:gd name="connsiteY15" fmla="*/ 689 h 274645"/>
              <a:gd name="connsiteX16" fmla="*/ 3955462 w 7910924"/>
              <a:gd name="connsiteY16" fmla="*/ 26773 h 274645"/>
              <a:gd name="connsiteX17" fmla="*/ 4096728 w 7910924"/>
              <a:gd name="connsiteY17" fmla="*/ 689 h 274645"/>
              <a:gd name="connsiteX18" fmla="*/ 4520528 w 7910924"/>
              <a:gd name="connsiteY18" fmla="*/ 26773 h 274645"/>
              <a:gd name="connsiteX19" fmla="*/ 4661794 w 7910924"/>
              <a:gd name="connsiteY19" fmla="*/ 689 h 274645"/>
              <a:gd name="connsiteX20" fmla="*/ 5085594 w 7910924"/>
              <a:gd name="connsiteY20" fmla="*/ 26773 h 274645"/>
              <a:gd name="connsiteX21" fmla="*/ 5226860 w 7910924"/>
              <a:gd name="connsiteY21" fmla="*/ 689 h 274645"/>
              <a:gd name="connsiteX22" fmla="*/ 5650660 w 7910924"/>
              <a:gd name="connsiteY22" fmla="*/ 26773 h 274645"/>
              <a:gd name="connsiteX23" fmla="*/ 5791926 w 7910924"/>
              <a:gd name="connsiteY23" fmla="*/ 689 h 274645"/>
              <a:gd name="connsiteX24" fmla="*/ 6215726 w 7910924"/>
              <a:gd name="connsiteY24" fmla="*/ 26773 h 274645"/>
              <a:gd name="connsiteX25" fmla="*/ 6356992 w 7910924"/>
              <a:gd name="connsiteY25" fmla="*/ 689 h 274645"/>
              <a:gd name="connsiteX26" fmla="*/ 6780792 w 7910924"/>
              <a:gd name="connsiteY26" fmla="*/ 26773 h 274645"/>
              <a:gd name="connsiteX27" fmla="*/ 6922058 w 7910924"/>
              <a:gd name="connsiteY27" fmla="*/ 689 h 274645"/>
              <a:gd name="connsiteX28" fmla="*/ 7345858 w 7910924"/>
              <a:gd name="connsiteY28" fmla="*/ 26773 h 274645"/>
              <a:gd name="connsiteX29" fmla="*/ 7487125 w 7910924"/>
              <a:gd name="connsiteY29" fmla="*/ 689 h 274645"/>
              <a:gd name="connsiteX30" fmla="*/ 7910924 w 7910924"/>
              <a:gd name="connsiteY30" fmla="*/ 26773 h 274645"/>
              <a:gd name="connsiteX31" fmla="*/ 7910924 w 7910924"/>
              <a:gd name="connsiteY31" fmla="*/ 274645 h 274645"/>
              <a:gd name="connsiteX32" fmla="*/ 0 w 7910924"/>
              <a:gd name="connsiteY32" fmla="*/ 274645 h 274645"/>
              <a:gd name="connsiteX33" fmla="*/ 0 w 7910924"/>
              <a:gd name="connsiteY33" fmla="*/ 26773 h 274645"/>
              <a:gd name="connsiteX34" fmla="*/ 141267 w 7910924"/>
              <a:gd name="connsiteY34" fmla="*/ 689 h 274645"/>
              <a:gd name="connsiteX0" fmla="*/ 7910924 w 8002364"/>
              <a:gd name="connsiteY0" fmla="*/ 274645 h 366085"/>
              <a:gd name="connsiteX1" fmla="*/ 0 w 8002364"/>
              <a:gd name="connsiteY1" fmla="*/ 274645 h 366085"/>
              <a:gd name="connsiteX2" fmla="*/ 0 w 8002364"/>
              <a:gd name="connsiteY2" fmla="*/ 26773 h 366085"/>
              <a:gd name="connsiteX3" fmla="*/ 141267 w 8002364"/>
              <a:gd name="connsiteY3" fmla="*/ 689 h 366085"/>
              <a:gd name="connsiteX4" fmla="*/ 565067 w 8002364"/>
              <a:gd name="connsiteY4" fmla="*/ 26773 h 366085"/>
              <a:gd name="connsiteX5" fmla="*/ 706333 w 8002364"/>
              <a:gd name="connsiteY5" fmla="*/ 689 h 366085"/>
              <a:gd name="connsiteX6" fmla="*/ 1077158 w 8002364"/>
              <a:gd name="connsiteY6" fmla="*/ 45980 h 366085"/>
              <a:gd name="connsiteX7" fmla="*/ 1130133 w 8002364"/>
              <a:gd name="connsiteY7" fmla="*/ 26773 h 366085"/>
              <a:gd name="connsiteX8" fmla="*/ 1271399 w 8002364"/>
              <a:gd name="connsiteY8" fmla="*/ 689 h 366085"/>
              <a:gd name="connsiteX9" fmla="*/ 1695199 w 8002364"/>
              <a:gd name="connsiteY9" fmla="*/ 26773 h 366085"/>
              <a:gd name="connsiteX10" fmla="*/ 1836465 w 8002364"/>
              <a:gd name="connsiteY10" fmla="*/ 689 h 366085"/>
              <a:gd name="connsiteX11" fmla="*/ 2207290 w 8002364"/>
              <a:gd name="connsiteY11" fmla="*/ 45980 h 366085"/>
              <a:gd name="connsiteX12" fmla="*/ 2260264 w 8002364"/>
              <a:gd name="connsiteY12" fmla="*/ 26773 h 366085"/>
              <a:gd name="connsiteX13" fmla="*/ 2401530 w 8002364"/>
              <a:gd name="connsiteY13" fmla="*/ 689 h 366085"/>
              <a:gd name="connsiteX14" fmla="*/ 2825331 w 8002364"/>
              <a:gd name="connsiteY14" fmla="*/ 26773 h 366085"/>
              <a:gd name="connsiteX15" fmla="*/ 2966597 w 8002364"/>
              <a:gd name="connsiteY15" fmla="*/ 689 h 366085"/>
              <a:gd name="connsiteX16" fmla="*/ 3337422 w 8002364"/>
              <a:gd name="connsiteY16" fmla="*/ 45980 h 366085"/>
              <a:gd name="connsiteX17" fmla="*/ 3390396 w 8002364"/>
              <a:gd name="connsiteY17" fmla="*/ 26773 h 366085"/>
              <a:gd name="connsiteX18" fmla="*/ 3531662 w 8002364"/>
              <a:gd name="connsiteY18" fmla="*/ 689 h 366085"/>
              <a:gd name="connsiteX19" fmla="*/ 3955462 w 8002364"/>
              <a:gd name="connsiteY19" fmla="*/ 26773 h 366085"/>
              <a:gd name="connsiteX20" fmla="*/ 4096728 w 8002364"/>
              <a:gd name="connsiteY20" fmla="*/ 689 h 366085"/>
              <a:gd name="connsiteX21" fmla="*/ 4520528 w 8002364"/>
              <a:gd name="connsiteY21" fmla="*/ 26773 h 366085"/>
              <a:gd name="connsiteX22" fmla="*/ 4661794 w 8002364"/>
              <a:gd name="connsiteY22" fmla="*/ 689 h 366085"/>
              <a:gd name="connsiteX23" fmla="*/ 5085594 w 8002364"/>
              <a:gd name="connsiteY23" fmla="*/ 26773 h 366085"/>
              <a:gd name="connsiteX24" fmla="*/ 5226860 w 8002364"/>
              <a:gd name="connsiteY24" fmla="*/ 689 h 366085"/>
              <a:gd name="connsiteX25" fmla="*/ 5650660 w 8002364"/>
              <a:gd name="connsiteY25" fmla="*/ 26773 h 366085"/>
              <a:gd name="connsiteX26" fmla="*/ 5791926 w 8002364"/>
              <a:gd name="connsiteY26" fmla="*/ 689 h 366085"/>
              <a:gd name="connsiteX27" fmla="*/ 6215726 w 8002364"/>
              <a:gd name="connsiteY27" fmla="*/ 26773 h 366085"/>
              <a:gd name="connsiteX28" fmla="*/ 6356992 w 8002364"/>
              <a:gd name="connsiteY28" fmla="*/ 689 h 366085"/>
              <a:gd name="connsiteX29" fmla="*/ 6780792 w 8002364"/>
              <a:gd name="connsiteY29" fmla="*/ 26773 h 366085"/>
              <a:gd name="connsiteX30" fmla="*/ 6922058 w 8002364"/>
              <a:gd name="connsiteY30" fmla="*/ 689 h 366085"/>
              <a:gd name="connsiteX31" fmla="*/ 7345858 w 8002364"/>
              <a:gd name="connsiteY31" fmla="*/ 26773 h 366085"/>
              <a:gd name="connsiteX32" fmla="*/ 7487125 w 8002364"/>
              <a:gd name="connsiteY32" fmla="*/ 689 h 366085"/>
              <a:gd name="connsiteX33" fmla="*/ 7910924 w 8002364"/>
              <a:gd name="connsiteY33" fmla="*/ 26773 h 366085"/>
              <a:gd name="connsiteX34" fmla="*/ 8002364 w 8002364"/>
              <a:gd name="connsiteY34" fmla="*/ 366085 h 366085"/>
              <a:gd name="connsiteX0" fmla="*/ 7910924 w 7910924"/>
              <a:gd name="connsiteY0" fmla="*/ 274645 h 274645"/>
              <a:gd name="connsiteX1" fmla="*/ 0 w 7910924"/>
              <a:gd name="connsiteY1" fmla="*/ 274645 h 274645"/>
              <a:gd name="connsiteX2" fmla="*/ 0 w 7910924"/>
              <a:gd name="connsiteY2" fmla="*/ 26773 h 274645"/>
              <a:gd name="connsiteX3" fmla="*/ 141267 w 7910924"/>
              <a:gd name="connsiteY3" fmla="*/ 689 h 274645"/>
              <a:gd name="connsiteX4" fmla="*/ 565067 w 7910924"/>
              <a:gd name="connsiteY4" fmla="*/ 26773 h 274645"/>
              <a:gd name="connsiteX5" fmla="*/ 706333 w 7910924"/>
              <a:gd name="connsiteY5" fmla="*/ 689 h 274645"/>
              <a:gd name="connsiteX6" fmla="*/ 1077158 w 7910924"/>
              <a:gd name="connsiteY6" fmla="*/ 45980 h 274645"/>
              <a:gd name="connsiteX7" fmla="*/ 1130133 w 7910924"/>
              <a:gd name="connsiteY7" fmla="*/ 26773 h 274645"/>
              <a:gd name="connsiteX8" fmla="*/ 1271399 w 7910924"/>
              <a:gd name="connsiteY8" fmla="*/ 689 h 274645"/>
              <a:gd name="connsiteX9" fmla="*/ 1695199 w 7910924"/>
              <a:gd name="connsiteY9" fmla="*/ 26773 h 274645"/>
              <a:gd name="connsiteX10" fmla="*/ 1836465 w 7910924"/>
              <a:gd name="connsiteY10" fmla="*/ 689 h 274645"/>
              <a:gd name="connsiteX11" fmla="*/ 2207290 w 7910924"/>
              <a:gd name="connsiteY11" fmla="*/ 45980 h 274645"/>
              <a:gd name="connsiteX12" fmla="*/ 2260264 w 7910924"/>
              <a:gd name="connsiteY12" fmla="*/ 26773 h 274645"/>
              <a:gd name="connsiteX13" fmla="*/ 2401530 w 7910924"/>
              <a:gd name="connsiteY13" fmla="*/ 689 h 274645"/>
              <a:gd name="connsiteX14" fmla="*/ 2825331 w 7910924"/>
              <a:gd name="connsiteY14" fmla="*/ 26773 h 274645"/>
              <a:gd name="connsiteX15" fmla="*/ 2966597 w 7910924"/>
              <a:gd name="connsiteY15" fmla="*/ 689 h 274645"/>
              <a:gd name="connsiteX16" fmla="*/ 3337422 w 7910924"/>
              <a:gd name="connsiteY16" fmla="*/ 45980 h 274645"/>
              <a:gd name="connsiteX17" fmla="*/ 3390396 w 7910924"/>
              <a:gd name="connsiteY17" fmla="*/ 26773 h 274645"/>
              <a:gd name="connsiteX18" fmla="*/ 3531662 w 7910924"/>
              <a:gd name="connsiteY18" fmla="*/ 689 h 274645"/>
              <a:gd name="connsiteX19" fmla="*/ 3955462 w 7910924"/>
              <a:gd name="connsiteY19" fmla="*/ 26773 h 274645"/>
              <a:gd name="connsiteX20" fmla="*/ 4096728 w 7910924"/>
              <a:gd name="connsiteY20" fmla="*/ 689 h 274645"/>
              <a:gd name="connsiteX21" fmla="*/ 4520528 w 7910924"/>
              <a:gd name="connsiteY21" fmla="*/ 26773 h 274645"/>
              <a:gd name="connsiteX22" fmla="*/ 4661794 w 7910924"/>
              <a:gd name="connsiteY22" fmla="*/ 689 h 274645"/>
              <a:gd name="connsiteX23" fmla="*/ 5085594 w 7910924"/>
              <a:gd name="connsiteY23" fmla="*/ 26773 h 274645"/>
              <a:gd name="connsiteX24" fmla="*/ 5226860 w 7910924"/>
              <a:gd name="connsiteY24" fmla="*/ 689 h 274645"/>
              <a:gd name="connsiteX25" fmla="*/ 5650660 w 7910924"/>
              <a:gd name="connsiteY25" fmla="*/ 26773 h 274645"/>
              <a:gd name="connsiteX26" fmla="*/ 5791926 w 7910924"/>
              <a:gd name="connsiteY26" fmla="*/ 689 h 274645"/>
              <a:gd name="connsiteX27" fmla="*/ 6215726 w 7910924"/>
              <a:gd name="connsiteY27" fmla="*/ 26773 h 274645"/>
              <a:gd name="connsiteX28" fmla="*/ 6356992 w 7910924"/>
              <a:gd name="connsiteY28" fmla="*/ 689 h 274645"/>
              <a:gd name="connsiteX29" fmla="*/ 6780792 w 7910924"/>
              <a:gd name="connsiteY29" fmla="*/ 26773 h 274645"/>
              <a:gd name="connsiteX30" fmla="*/ 6922058 w 7910924"/>
              <a:gd name="connsiteY30" fmla="*/ 689 h 274645"/>
              <a:gd name="connsiteX31" fmla="*/ 7345858 w 7910924"/>
              <a:gd name="connsiteY31" fmla="*/ 26773 h 274645"/>
              <a:gd name="connsiteX32" fmla="*/ 7487125 w 7910924"/>
              <a:gd name="connsiteY32" fmla="*/ 689 h 274645"/>
              <a:gd name="connsiteX33" fmla="*/ 7910924 w 7910924"/>
              <a:gd name="connsiteY33" fmla="*/ 26773 h 274645"/>
              <a:gd name="connsiteX0" fmla="*/ 0 w 7910924"/>
              <a:gd name="connsiteY0" fmla="*/ 274645 h 274645"/>
              <a:gd name="connsiteX1" fmla="*/ 0 w 7910924"/>
              <a:gd name="connsiteY1" fmla="*/ 26773 h 274645"/>
              <a:gd name="connsiteX2" fmla="*/ 141267 w 7910924"/>
              <a:gd name="connsiteY2" fmla="*/ 689 h 274645"/>
              <a:gd name="connsiteX3" fmla="*/ 565067 w 7910924"/>
              <a:gd name="connsiteY3" fmla="*/ 26773 h 274645"/>
              <a:gd name="connsiteX4" fmla="*/ 706333 w 7910924"/>
              <a:gd name="connsiteY4" fmla="*/ 689 h 274645"/>
              <a:gd name="connsiteX5" fmla="*/ 1077158 w 7910924"/>
              <a:gd name="connsiteY5" fmla="*/ 45980 h 274645"/>
              <a:gd name="connsiteX6" fmla="*/ 1130133 w 7910924"/>
              <a:gd name="connsiteY6" fmla="*/ 26773 h 274645"/>
              <a:gd name="connsiteX7" fmla="*/ 1271399 w 7910924"/>
              <a:gd name="connsiteY7" fmla="*/ 689 h 274645"/>
              <a:gd name="connsiteX8" fmla="*/ 1695199 w 7910924"/>
              <a:gd name="connsiteY8" fmla="*/ 26773 h 274645"/>
              <a:gd name="connsiteX9" fmla="*/ 1836465 w 7910924"/>
              <a:gd name="connsiteY9" fmla="*/ 689 h 274645"/>
              <a:gd name="connsiteX10" fmla="*/ 2207290 w 7910924"/>
              <a:gd name="connsiteY10" fmla="*/ 45980 h 274645"/>
              <a:gd name="connsiteX11" fmla="*/ 2260264 w 7910924"/>
              <a:gd name="connsiteY11" fmla="*/ 26773 h 274645"/>
              <a:gd name="connsiteX12" fmla="*/ 2401530 w 7910924"/>
              <a:gd name="connsiteY12" fmla="*/ 689 h 274645"/>
              <a:gd name="connsiteX13" fmla="*/ 2825331 w 7910924"/>
              <a:gd name="connsiteY13" fmla="*/ 26773 h 274645"/>
              <a:gd name="connsiteX14" fmla="*/ 2966597 w 7910924"/>
              <a:gd name="connsiteY14" fmla="*/ 689 h 274645"/>
              <a:gd name="connsiteX15" fmla="*/ 3337422 w 7910924"/>
              <a:gd name="connsiteY15" fmla="*/ 45980 h 274645"/>
              <a:gd name="connsiteX16" fmla="*/ 3390396 w 7910924"/>
              <a:gd name="connsiteY16" fmla="*/ 26773 h 274645"/>
              <a:gd name="connsiteX17" fmla="*/ 3531662 w 7910924"/>
              <a:gd name="connsiteY17" fmla="*/ 689 h 274645"/>
              <a:gd name="connsiteX18" fmla="*/ 3955462 w 7910924"/>
              <a:gd name="connsiteY18" fmla="*/ 26773 h 274645"/>
              <a:gd name="connsiteX19" fmla="*/ 4096728 w 7910924"/>
              <a:gd name="connsiteY19" fmla="*/ 689 h 274645"/>
              <a:gd name="connsiteX20" fmla="*/ 4520528 w 7910924"/>
              <a:gd name="connsiteY20" fmla="*/ 26773 h 274645"/>
              <a:gd name="connsiteX21" fmla="*/ 4661794 w 7910924"/>
              <a:gd name="connsiteY21" fmla="*/ 689 h 274645"/>
              <a:gd name="connsiteX22" fmla="*/ 5085594 w 7910924"/>
              <a:gd name="connsiteY22" fmla="*/ 26773 h 274645"/>
              <a:gd name="connsiteX23" fmla="*/ 5226860 w 7910924"/>
              <a:gd name="connsiteY23" fmla="*/ 689 h 274645"/>
              <a:gd name="connsiteX24" fmla="*/ 5650660 w 7910924"/>
              <a:gd name="connsiteY24" fmla="*/ 26773 h 274645"/>
              <a:gd name="connsiteX25" fmla="*/ 5791926 w 7910924"/>
              <a:gd name="connsiteY25" fmla="*/ 689 h 274645"/>
              <a:gd name="connsiteX26" fmla="*/ 6215726 w 7910924"/>
              <a:gd name="connsiteY26" fmla="*/ 26773 h 274645"/>
              <a:gd name="connsiteX27" fmla="*/ 6356992 w 7910924"/>
              <a:gd name="connsiteY27" fmla="*/ 689 h 274645"/>
              <a:gd name="connsiteX28" fmla="*/ 6780792 w 7910924"/>
              <a:gd name="connsiteY28" fmla="*/ 26773 h 274645"/>
              <a:gd name="connsiteX29" fmla="*/ 6922058 w 7910924"/>
              <a:gd name="connsiteY29" fmla="*/ 689 h 274645"/>
              <a:gd name="connsiteX30" fmla="*/ 7345858 w 7910924"/>
              <a:gd name="connsiteY30" fmla="*/ 26773 h 274645"/>
              <a:gd name="connsiteX31" fmla="*/ 7487125 w 7910924"/>
              <a:gd name="connsiteY31" fmla="*/ 689 h 274645"/>
              <a:gd name="connsiteX32" fmla="*/ 7910924 w 7910924"/>
              <a:gd name="connsiteY32" fmla="*/ 26773 h 274645"/>
              <a:gd name="connsiteX0" fmla="*/ 0 w 7910924"/>
              <a:gd name="connsiteY0" fmla="*/ 26773 h 53546"/>
              <a:gd name="connsiteX1" fmla="*/ 141267 w 7910924"/>
              <a:gd name="connsiteY1" fmla="*/ 689 h 53546"/>
              <a:gd name="connsiteX2" fmla="*/ 565067 w 7910924"/>
              <a:gd name="connsiteY2" fmla="*/ 26773 h 53546"/>
              <a:gd name="connsiteX3" fmla="*/ 706333 w 7910924"/>
              <a:gd name="connsiteY3" fmla="*/ 689 h 53546"/>
              <a:gd name="connsiteX4" fmla="*/ 1077158 w 7910924"/>
              <a:gd name="connsiteY4" fmla="*/ 45980 h 53546"/>
              <a:gd name="connsiteX5" fmla="*/ 1130133 w 7910924"/>
              <a:gd name="connsiteY5" fmla="*/ 26773 h 53546"/>
              <a:gd name="connsiteX6" fmla="*/ 1271399 w 7910924"/>
              <a:gd name="connsiteY6" fmla="*/ 689 h 53546"/>
              <a:gd name="connsiteX7" fmla="*/ 1695199 w 7910924"/>
              <a:gd name="connsiteY7" fmla="*/ 26773 h 53546"/>
              <a:gd name="connsiteX8" fmla="*/ 1836465 w 7910924"/>
              <a:gd name="connsiteY8" fmla="*/ 689 h 53546"/>
              <a:gd name="connsiteX9" fmla="*/ 2207290 w 7910924"/>
              <a:gd name="connsiteY9" fmla="*/ 45980 h 53546"/>
              <a:gd name="connsiteX10" fmla="*/ 2260264 w 7910924"/>
              <a:gd name="connsiteY10" fmla="*/ 26773 h 53546"/>
              <a:gd name="connsiteX11" fmla="*/ 2401530 w 7910924"/>
              <a:gd name="connsiteY11" fmla="*/ 689 h 53546"/>
              <a:gd name="connsiteX12" fmla="*/ 2825331 w 7910924"/>
              <a:gd name="connsiteY12" fmla="*/ 26773 h 53546"/>
              <a:gd name="connsiteX13" fmla="*/ 2966597 w 7910924"/>
              <a:gd name="connsiteY13" fmla="*/ 689 h 53546"/>
              <a:gd name="connsiteX14" fmla="*/ 3337422 w 7910924"/>
              <a:gd name="connsiteY14" fmla="*/ 45980 h 53546"/>
              <a:gd name="connsiteX15" fmla="*/ 3390396 w 7910924"/>
              <a:gd name="connsiteY15" fmla="*/ 26773 h 53546"/>
              <a:gd name="connsiteX16" fmla="*/ 3531662 w 7910924"/>
              <a:gd name="connsiteY16" fmla="*/ 689 h 53546"/>
              <a:gd name="connsiteX17" fmla="*/ 3955462 w 7910924"/>
              <a:gd name="connsiteY17" fmla="*/ 26773 h 53546"/>
              <a:gd name="connsiteX18" fmla="*/ 4096728 w 7910924"/>
              <a:gd name="connsiteY18" fmla="*/ 689 h 53546"/>
              <a:gd name="connsiteX19" fmla="*/ 4520528 w 7910924"/>
              <a:gd name="connsiteY19" fmla="*/ 26773 h 53546"/>
              <a:gd name="connsiteX20" fmla="*/ 4661794 w 7910924"/>
              <a:gd name="connsiteY20" fmla="*/ 689 h 53546"/>
              <a:gd name="connsiteX21" fmla="*/ 5085594 w 7910924"/>
              <a:gd name="connsiteY21" fmla="*/ 26773 h 53546"/>
              <a:gd name="connsiteX22" fmla="*/ 5226860 w 7910924"/>
              <a:gd name="connsiteY22" fmla="*/ 689 h 53546"/>
              <a:gd name="connsiteX23" fmla="*/ 5650660 w 7910924"/>
              <a:gd name="connsiteY23" fmla="*/ 26773 h 53546"/>
              <a:gd name="connsiteX24" fmla="*/ 5791926 w 7910924"/>
              <a:gd name="connsiteY24" fmla="*/ 689 h 53546"/>
              <a:gd name="connsiteX25" fmla="*/ 6215726 w 7910924"/>
              <a:gd name="connsiteY25" fmla="*/ 26773 h 53546"/>
              <a:gd name="connsiteX26" fmla="*/ 6356992 w 7910924"/>
              <a:gd name="connsiteY26" fmla="*/ 689 h 53546"/>
              <a:gd name="connsiteX27" fmla="*/ 6780792 w 7910924"/>
              <a:gd name="connsiteY27" fmla="*/ 26773 h 53546"/>
              <a:gd name="connsiteX28" fmla="*/ 6922058 w 7910924"/>
              <a:gd name="connsiteY28" fmla="*/ 689 h 53546"/>
              <a:gd name="connsiteX29" fmla="*/ 7345858 w 7910924"/>
              <a:gd name="connsiteY29" fmla="*/ 26773 h 53546"/>
              <a:gd name="connsiteX30" fmla="*/ 7487125 w 7910924"/>
              <a:gd name="connsiteY30" fmla="*/ 689 h 53546"/>
              <a:gd name="connsiteX31" fmla="*/ 7910924 w 7910924"/>
              <a:gd name="connsiteY31" fmla="*/ 26773 h 53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910924" h="53546">
                <a:moveTo>
                  <a:pt x="0" y="26773"/>
                </a:moveTo>
                <a:cubicBezTo>
                  <a:pt x="47089" y="3587"/>
                  <a:pt x="94178" y="-2210"/>
                  <a:pt x="141267" y="689"/>
                </a:cubicBezTo>
                <a:cubicBezTo>
                  <a:pt x="282533" y="9384"/>
                  <a:pt x="423800" y="96332"/>
                  <a:pt x="565067" y="26773"/>
                </a:cubicBezTo>
                <a:cubicBezTo>
                  <a:pt x="612155" y="3587"/>
                  <a:pt x="659244" y="-2210"/>
                  <a:pt x="706333" y="689"/>
                </a:cubicBezTo>
                <a:cubicBezTo>
                  <a:pt x="829941" y="8297"/>
                  <a:pt x="953550" y="75818"/>
                  <a:pt x="1077158" y="45980"/>
                </a:cubicBezTo>
                <a:lnTo>
                  <a:pt x="1130133" y="26773"/>
                </a:lnTo>
                <a:cubicBezTo>
                  <a:pt x="1177222" y="3587"/>
                  <a:pt x="1224311" y="-2210"/>
                  <a:pt x="1271399" y="689"/>
                </a:cubicBezTo>
                <a:cubicBezTo>
                  <a:pt x="1412666" y="9384"/>
                  <a:pt x="1553933" y="96332"/>
                  <a:pt x="1695199" y="26773"/>
                </a:cubicBezTo>
                <a:cubicBezTo>
                  <a:pt x="1742287" y="3587"/>
                  <a:pt x="1789376" y="-2210"/>
                  <a:pt x="1836465" y="689"/>
                </a:cubicBezTo>
                <a:cubicBezTo>
                  <a:pt x="1960073" y="8297"/>
                  <a:pt x="2083682" y="75818"/>
                  <a:pt x="2207290" y="45980"/>
                </a:cubicBezTo>
                <a:lnTo>
                  <a:pt x="2260264" y="26773"/>
                </a:lnTo>
                <a:cubicBezTo>
                  <a:pt x="2307353" y="3587"/>
                  <a:pt x="2354442" y="-2210"/>
                  <a:pt x="2401530" y="689"/>
                </a:cubicBezTo>
                <a:cubicBezTo>
                  <a:pt x="2542798" y="9384"/>
                  <a:pt x="2684064" y="96332"/>
                  <a:pt x="2825331" y="26773"/>
                </a:cubicBezTo>
                <a:cubicBezTo>
                  <a:pt x="2872419" y="3587"/>
                  <a:pt x="2919508" y="-2210"/>
                  <a:pt x="2966597" y="689"/>
                </a:cubicBezTo>
                <a:cubicBezTo>
                  <a:pt x="3090205" y="8297"/>
                  <a:pt x="3213814" y="75818"/>
                  <a:pt x="3337422" y="45980"/>
                </a:cubicBezTo>
                <a:lnTo>
                  <a:pt x="3390396" y="26773"/>
                </a:lnTo>
                <a:cubicBezTo>
                  <a:pt x="3437485" y="3587"/>
                  <a:pt x="3484574" y="-2210"/>
                  <a:pt x="3531662" y="689"/>
                </a:cubicBezTo>
                <a:cubicBezTo>
                  <a:pt x="3672929" y="9384"/>
                  <a:pt x="3814196" y="96332"/>
                  <a:pt x="3955462" y="26773"/>
                </a:cubicBezTo>
                <a:cubicBezTo>
                  <a:pt x="4002551" y="3587"/>
                  <a:pt x="4049640" y="-2210"/>
                  <a:pt x="4096728" y="689"/>
                </a:cubicBezTo>
                <a:cubicBezTo>
                  <a:pt x="4237995" y="9384"/>
                  <a:pt x="4379262" y="96332"/>
                  <a:pt x="4520528" y="26773"/>
                </a:cubicBezTo>
                <a:cubicBezTo>
                  <a:pt x="4567617" y="3587"/>
                  <a:pt x="4614706" y="-2210"/>
                  <a:pt x="4661794" y="689"/>
                </a:cubicBezTo>
                <a:cubicBezTo>
                  <a:pt x="4803061" y="9384"/>
                  <a:pt x="4944328" y="96332"/>
                  <a:pt x="5085594" y="26773"/>
                </a:cubicBezTo>
                <a:cubicBezTo>
                  <a:pt x="5132683" y="3587"/>
                  <a:pt x="5179771" y="-2210"/>
                  <a:pt x="5226860" y="689"/>
                </a:cubicBezTo>
                <a:cubicBezTo>
                  <a:pt x="5368127" y="9384"/>
                  <a:pt x="5509394" y="96332"/>
                  <a:pt x="5650660" y="26773"/>
                </a:cubicBezTo>
                <a:cubicBezTo>
                  <a:pt x="5697749" y="3587"/>
                  <a:pt x="5744838" y="-2210"/>
                  <a:pt x="5791926" y="689"/>
                </a:cubicBezTo>
                <a:cubicBezTo>
                  <a:pt x="5933193" y="9384"/>
                  <a:pt x="6074460" y="96332"/>
                  <a:pt x="6215726" y="26773"/>
                </a:cubicBezTo>
                <a:cubicBezTo>
                  <a:pt x="6262815" y="3587"/>
                  <a:pt x="6309903" y="-2210"/>
                  <a:pt x="6356992" y="689"/>
                </a:cubicBezTo>
                <a:cubicBezTo>
                  <a:pt x="6498259" y="9384"/>
                  <a:pt x="6639526" y="96332"/>
                  <a:pt x="6780792" y="26773"/>
                </a:cubicBezTo>
                <a:cubicBezTo>
                  <a:pt x="6827881" y="3587"/>
                  <a:pt x="6874970" y="-2210"/>
                  <a:pt x="6922058" y="689"/>
                </a:cubicBezTo>
                <a:cubicBezTo>
                  <a:pt x="7063325" y="9384"/>
                  <a:pt x="7204592" y="96332"/>
                  <a:pt x="7345858" y="26773"/>
                </a:cubicBezTo>
                <a:cubicBezTo>
                  <a:pt x="7392947" y="3587"/>
                  <a:pt x="7440036" y="-2210"/>
                  <a:pt x="7487125" y="689"/>
                </a:cubicBezTo>
                <a:cubicBezTo>
                  <a:pt x="7628391" y="9384"/>
                  <a:pt x="7769658" y="96332"/>
                  <a:pt x="7910924" y="26773"/>
                </a:cubicBezTo>
              </a:path>
            </a:pathLst>
          </a:cu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C28E41CD-9BDC-EE39-1E86-E70276EDE89A}"/>
              </a:ext>
            </a:extLst>
          </p:cNvPr>
          <p:cNvSpPr txBox="1"/>
          <p:nvPr/>
        </p:nvSpPr>
        <p:spPr>
          <a:xfrm>
            <a:off x="422133" y="5980264"/>
            <a:ext cx="9163028" cy="490027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汚染のリスクがある状態で製造に戻らないように！</a:t>
            </a:r>
          </a:p>
        </p:txBody>
      </p:sp>
    </p:spTree>
    <p:extLst>
      <p:ext uri="{BB962C8B-B14F-4D97-AF65-F5344CB8AC3E}">
        <p14:creationId xmlns:p14="http://schemas.microsoft.com/office/powerpoint/2010/main" val="1329518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612DE6-581A-0216-E709-1F7736C8A7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正方形/長方形 201">
            <a:extLst>
              <a:ext uri="{FF2B5EF4-FFF2-40B4-BE49-F238E27FC236}">
                <a16:creationId xmlns:a16="http://schemas.microsoft.com/office/drawing/2014/main" id="{4DE38EBD-BC76-C48B-A8FE-1E20830C7070}"/>
              </a:ext>
            </a:extLst>
          </p:cNvPr>
          <p:cNvSpPr/>
          <p:nvPr/>
        </p:nvSpPr>
        <p:spPr>
          <a:xfrm>
            <a:off x="128229" y="101600"/>
            <a:ext cx="2844551" cy="662117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8CF76AB5-9A39-711B-B9F0-64BE6AECD623}"/>
              </a:ext>
            </a:extLst>
          </p:cNvPr>
          <p:cNvGrpSpPr/>
          <p:nvPr/>
        </p:nvGrpSpPr>
        <p:grpSpPr>
          <a:xfrm>
            <a:off x="287842" y="2176293"/>
            <a:ext cx="2525325" cy="2471786"/>
            <a:chOff x="4215407" y="2722676"/>
            <a:chExt cx="3000828" cy="2937208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6622D4D2-66EF-A841-AE60-5885FCDFF890}"/>
                </a:ext>
              </a:extLst>
            </p:cNvPr>
            <p:cNvGrpSpPr/>
            <p:nvPr/>
          </p:nvGrpSpPr>
          <p:grpSpPr>
            <a:xfrm>
              <a:off x="4215407" y="2722676"/>
              <a:ext cx="3000828" cy="2937208"/>
              <a:chOff x="-2296991" y="2933839"/>
              <a:chExt cx="3000828" cy="2937208"/>
            </a:xfrm>
          </p:grpSpPr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AD541D83-3BD0-2DEE-7FD3-518E2E35B16C}"/>
                  </a:ext>
                </a:extLst>
              </p:cNvPr>
              <p:cNvSpPr/>
              <p:nvPr/>
            </p:nvSpPr>
            <p:spPr bwMode="auto">
              <a:xfrm>
                <a:off x="-2296991" y="2933839"/>
                <a:ext cx="3000828" cy="2937208"/>
              </a:xfrm>
              <a:prstGeom prst="roundRect">
                <a:avLst>
                  <a:gd name="adj" fmla="val 5857"/>
                </a:avLst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AF54C2EE-536D-6307-B1F4-2DA6C7749903}"/>
                  </a:ext>
                </a:extLst>
              </p:cNvPr>
              <p:cNvSpPr/>
              <p:nvPr/>
            </p:nvSpPr>
            <p:spPr bwMode="auto">
              <a:xfrm>
                <a:off x="-2101161" y="3122762"/>
                <a:ext cx="2614796" cy="2559362"/>
              </a:xfrm>
              <a:prstGeom prst="roundRect">
                <a:avLst>
                  <a:gd name="adj" fmla="val 2884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AF746C04-E5CE-FE48-11CA-979407C36798}"/>
                </a:ext>
              </a:extLst>
            </p:cNvPr>
            <p:cNvSpPr/>
            <p:nvPr/>
          </p:nvSpPr>
          <p:spPr bwMode="auto">
            <a:xfrm>
              <a:off x="4413203" y="2962448"/>
              <a:ext cx="2476249" cy="2060631"/>
            </a:xfrm>
            <a:custGeom>
              <a:avLst/>
              <a:gdLst>
                <a:gd name="connsiteX0" fmla="*/ 0 w 2476249"/>
                <a:gd name="connsiteY0" fmla="*/ 0 h 2060631"/>
                <a:gd name="connsiteX1" fmla="*/ 854337 w 2476249"/>
                <a:gd name="connsiteY1" fmla="*/ 564250 h 2060631"/>
                <a:gd name="connsiteX2" fmla="*/ 933801 w 2476249"/>
                <a:gd name="connsiteY2" fmla="*/ 508769 h 2060631"/>
                <a:gd name="connsiteX3" fmla="*/ 1216781 w 2476249"/>
                <a:gd name="connsiteY3" fmla="*/ 458527 h 2060631"/>
                <a:gd name="connsiteX4" fmla="*/ 1682380 w 2476249"/>
                <a:gd name="connsiteY4" fmla="*/ 235747 h 2060631"/>
                <a:gd name="connsiteX5" fmla="*/ 1907932 w 2476249"/>
                <a:gd name="connsiteY5" fmla="*/ 265376 h 2060631"/>
                <a:gd name="connsiteX6" fmla="*/ 1853352 w 2476249"/>
                <a:gd name="connsiteY6" fmla="*/ 479983 h 2060631"/>
                <a:gd name="connsiteX7" fmla="*/ 1596992 w 2476249"/>
                <a:gd name="connsiteY7" fmla="*/ 619654 h 2060631"/>
                <a:gd name="connsiteX8" fmla="*/ 1554172 w 2476249"/>
                <a:gd name="connsiteY8" fmla="*/ 741506 h 2060631"/>
                <a:gd name="connsiteX9" fmla="*/ 2383207 w 2476249"/>
                <a:gd name="connsiteY9" fmla="*/ 1005821 h 2060631"/>
                <a:gd name="connsiteX10" fmla="*/ 2474890 w 2476249"/>
                <a:gd name="connsiteY10" fmla="*/ 1107435 h 2060631"/>
                <a:gd name="connsiteX11" fmla="*/ 2472329 w 2476249"/>
                <a:gd name="connsiteY11" fmla="*/ 1156533 h 2060631"/>
                <a:gd name="connsiteX12" fmla="*/ 2321614 w 2476249"/>
                <a:gd name="connsiteY12" fmla="*/ 1245653 h 2060631"/>
                <a:gd name="connsiteX13" fmla="*/ 1671429 w 2476249"/>
                <a:gd name="connsiteY13" fmla="*/ 1078682 h 2060631"/>
                <a:gd name="connsiteX14" fmla="*/ 1655197 w 2476249"/>
                <a:gd name="connsiteY14" fmla="*/ 1107490 h 2060631"/>
                <a:gd name="connsiteX15" fmla="*/ 2322201 w 2476249"/>
                <a:gd name="connsiteY15" fmla="*/ 1483366 h 2060631"/>
                <a:gd name="connsiteX16" fmla="*/ 2369279 w 2476249"/>
                <a:gd name="connsiteY16" fmla="*/ 1652010 h 2060631"/>
                <a:gd name="connsiteX17" fmla="*/ 2200637 w 2476249"/>
                <a:gd name="connsiteY17" fmla="*/ 1699089 h 2060631"/>
                <a:gd name="connsiteX18" fmla="*/ 1533630 w 2476249"/>
                <a:gd name="connsiteY18" fmla="*/ 1323210 h 2060631"/>
                <a:gd name="connsiteX19" fmla="*/ 1513481 w 2476249"/>
                <a:gd name="connsiteY19" fmla="*/ 1358966 h 2060631"/>
                <a:gd name="connsiteX20" fmla="*/ 1993072 w 2476249"/>
                <a:gd name="connsiteY20" fmla="*/ 1828662 h 2060631"/>
                <a:gd name="connsiteX21" fmla="*/ 2021667 w 2476249"/>
                <a:gd name="connsiteY21" fmla="*/ 1962504 h 2060631"/>
                <a:gd name="connsiteX22" fmla="*/ 1994898 w 2476249"/>
                <a:gd name="connsiteY22" fmla="*/ 2003740 h 2060631"/>
                <a:gd name="connsiteX23" fmla="*/ 1819818 w 2476249"/>
                <a:gd name="connsiteY23" fmla="*/ 2005564 h 2060631"/>
                <a:gd name="connsiteX24" fmla="*/ 1338273 w 2476249"/>
                <a:gd name="connsiteY24" fmla="*/ 1533958 h 2060631"/>
                <a:gd name="connsiteX25" fmla="*/ 1303455 w 2476249"/>
                <a:gd name="connsiteY25" fmla="*/ 1547372 h 2060631"/>
                <a:gd name="connsiteX26" fmla="*/ 1522713 w 2476249"/>
                <a:gd name="connsiteY26" fmla="*/ 1918151 h 2060631"/>
                <a:gd name="connsiteX27" fmla="*/ 1517359 w 2476249"/>
                <a:gd name="connsiteY27" fmla="*/ 2022382 h 2060631"/>
                <a:gd name="connsiteX28" fmla="*/ 1489505 w 2476249"/>
                <a:gd name="connsiteY28" fmla="*/ 2047469 h 2060631"/>
                <a:gd name="connsiteX29" fmla="*/ 1417966 w 2476249"/>
                <a:gd name="connsiteY29" fmla="*/ 2057651 h 2060631"/>
                <a:gd name="connsiteX30" fmla="*/ 1360187 w 2476249"/>
                <a:gd name="connsiteY30" fmla="*/ 2014261 h 2060631"/>
                <a:gd name="connsiteX31" fmla="*/ 1029860 w 2476249"/>
                <a:gd name="connsiteY31" fmla="*/ 1521364 h 2060631"/>
                <a:gd name="connsiteX32" fmla="*/ 888144 w 2476249"/>
                <a:gd name="connsiteY32" fmla="*/ 1441504 h 2060631"/>
                <a:gd name="connsiteX33" fmla="*/ 633010 w 2476249"/>
                <a:gd name="connsiteY33" fmla="*/ 1042531 h 2060631"/>
                <a:gd name="connsiteX34" fmla="*/ 634419 w 2476249"/>
                <a:gd name="connsiteY34" fmla="*/ 953892 h 2060631"/>
                <a:gd name="connsiteX35" fmla="*/ 13824 w 2476249"/>
                <a:gd name="connsiteY35" fmla="*/ 562146 h 2060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476249" h="2060631">
                  <a:moveTo>
                    <a:pt x="0" y="0"/>
                  </a:moveTo>
                  <a:lnTo>
                    <a:pt x="854337" y="564250"/>
                  </a:lnTo>
                  <a:lnTo>
                    <a:pt x="933801" y="508769"/>
                  </a:lnTo>
                  <a:cubicBezTo>
                    <a:pt x="1020680" y="465347"/>
                    <a:pt x="1119151" y="447443"/>
                    <a:pt x="1216781" y="458527"/>
                  </a:cubicBezTo>
                  <a:lnTo>
                    <a:pt x="1682380" y="235747"/>
                  </a:lnTo>
                  <a:cubicBezTo>
                    <a:pt x="1753938" y="193430"/>
                    <a:pt x="1864106" y="191136"/>
                    <a:pt x="1907932" y="265376"/>
                  </a:cubicBezTo>
                  <a:cubicBezTo>
                    <a:pt x="1951760" y="339622"/>
                    <a:pt x="1924912" y="437665"/>
                    <a:pt x="1853352" y="479983"/>
                  </a:cubicBezTo>
                  <a:lnTo>
                    <a:pt x="1596992" y="619654"/>
                  </a:lnTo>
                  <a:cubicBezTo>
                    <a:pt x="1567774" y="635253"/>
                    <a:pt x="1522451" y="695643"/>
                    <a:pt x="1554172" y="741506"/>
                  </a:cubicBezTo>
                  <a:lnTo>
                    <a:pt x="2383207" y="1005821"/>
                  </a:lnTo>
                  <a:cubicBezTo>
                    <a:pt x="2432877" y="1018578"/>
                    <a:pt x="2467740" y="1059720"/>
                    <a:pt x="2474890" y="1107435"/>
                  </a:cubicBezTo>
                  <a:cubicBezTo>
                    <a:pt x="2477276" y="1123341"/>
                    <a:pt x="2476580" y="1139975"/>
                    <a:pt x="2472329" y="1156533"/>
                  </a:cubicBezTo>
                  <a:cubicBezTo>
                    <a:pt x="2455320" y="1222761"/>
                    <a:pt x="2387845" y="1262659"/>
                    <a:pt x="2321614" y="1245653"/>
                  </a:cubicBezTo>
                  <a:lnTo>
                    <a:pt x="1671429" y="1078682"/>
                  </a:lnTo>
                  <a:lnTo>
                    <a:pt x="1655197" y="1107490"/>
                  </a:lnTo>
                  <a:cubicBezTo>
                    <a:pt x="1877531" y="1232782"/>
                    <a:pt x="2099866" y="1358074"/>
                    <a:pt x="2322201" y="1483366"/>
                  </a:cubicBezTo>
                  <a:cubicBezTo>
                    <a:pt x="2381769" y="1516936"/>
                    <a:pt x="2402847" y="1592441"/>
                    <a:pt x="2369279" y="1652010"/>
                  </a:cubicBezTo>
                  <a:cubicBezTo>
                    <a:pt x="2335710" y="1711580"/>
                    <a:pt x="2260205" y="1732657"/>
                    <a:pt x="2200637" y="1699089"/>
                  </a:cubicBezTo>
                  <a:lnTo>
                    <a:pt x="1533630" y="1323210"/>
                  </a:lnTo>
                  <a:lnTo>
                    <a:pt x="1513481" y="1358966"/>
                  </a:lnTo>
                  <a:lnTo>
                    <a:pt x="1993072" y="1828662"/>
                  </a:lnTo>
                  <a:cubicBezTo>
                    <a:pt x="2029713" y="1864541"/>
                    <a:pt x="2039332" y="1917603"/>
                    <a:pt x="2021667" y="1962504"/>
                  </a:cubicBezTo>
                  <a:cubicBezTo>
                    <a:pt x="2015780" y="1977470"/>
                    <a:pt x="2006860" y="1991529"/>
                    <a:pt x="1994898" y="2003740"/>
                  </a:cubicBezTo>
                  <a:cubicBezTo>
                    <a:pt x="1947055" y="2052593"/>
                    <a:pt x="1868670" y="2053413"/>
                    <a:pt x="1819818" y="2005564"/>
                  </a:cubicBezTo>
                  <a:lnTo>
                    <a:pt x="1338273" y="1533958"/>
                  </a:lnTo>
                  <a:lnTo>
                    <a:pt x="1303455" y="1547372"/>
                  </a:lnTo>
                  <a:lnTo>
                    <a:pt x="1522713" y="1918151"/>
                  </a:lnTo>
                  <a:cubicBezTo>
                    <a:pt x="1542616" y="1951812"/>
                    <a:pt x="1539230" y="1992794"/>
                    <a:pt x="1517359" y="2022382"/>
                  </a:cubicBezTo>
                  <a:cubicBezTo>
                    <a:pt x="1510067" y="2032243"/>
                    <a:pt x="1500722" y="2040836"/>
                    <a:pt x="1489505" y="2047469"/>
                  </a:cubicBezTo>
                  <a:cubicBezTo>
                    <a:pt x="1467064" y="2060742"/>
                    <a:pt x="1441369" y="2063658"/>
                    <a:pt x="1417966" y="2057651"/>
                  </a:cubicBezTo>
                  <a:cubicBezTo>
                    <a:pt x="1394562" y="2051640"/>
                    <a:pt x="1373455" y="2036703"/>
                    <a:pt x="1360187" y="2014261"/>
                  </a:cubicBezTo>
                  <a:lnTo>
                    <a:pt x="1029860" y="1521364"/>
                  </a:lnTo>
                  <a:cubicBezTo>
                    <a:pt x="982622" y="1494744"/>
                    <a:pt x="935382" y="1468124"/>
                    <a:pt x="888144" y="1441504"/>
                  </a:cubicBezTo>
                  <a:cubicBezTo>
                    <a:pt x="736506" y="1356051"/>
                    <a:pt x="646105" y="1203876"/>
                    <a:pt x="633010" y="1042531"/>
                  </a:cubicBezTo>
                  <a:lnTo>
                    <a:pt x="634419" y="953892"/>
                  </a:lnTo>
                  <a:lnTo>
                    <a:pt x="13824" y="562146"/>
                  </a:ln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EA1F8FB7-A0BD-6E0E-4C4D-2A7BA87A62E1}"/>
                </a:ext>
              </a:extLst>
            </p:cNvPr>
            <p:cNvSpPr/>
            <p:nvPr/>
          </p:nvSpPr>
          <p:spPr bwMode="auto">
            <a:xfrm>
              <a:off x="5436826" y="2911599"/>
              <a:ext cx="349549" cy="2559362"/>
            </a:xfrm>
            <a:prstGeom prst="rect">
              <a:avLst/>
            </a:prstGeom>
            <a:solidFill>
              <a:srgbClr val="76E3FF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C872BA6F-5E72-B79B-97BD-EF1980653856}"/>
                </a:ext>
              </a:extLst>
            </p:cNvPr>
            <p:cNvSpPr/>
            <p:nvPr/>
          </p:nvSpPr>
          <p:spPr bwMode="auto">
            <a:xfrm>
              <a:off x="4413053" y="3606805"/>
              <a:ext cx="1910967" cy="1854386"/>
            </a:xfrm>
            <a:custGeom>
              <a:avLst/>
              <a:gdLst>
                <a:gd name="connsiteX0" fmla="*/ 1240273 w 1910967"/>
                <a:gd name="connsiteY0" fmla="*/ 608 h 1854386"/>
                <a:gd name="connsiteX1" fmla="*/ 1342650 w 1910967"/>
                <a:gd name="connsiteY1" fmla="*/ 59131 h 1854386"/>
                <a:gd name="connsiteX2" fmla="*/ 1288070 w 1910967"/>
                <a:gd name="connsiteY2" fmla="*/ 273737 h 1854386"/>
                <a:gd name="connsiteX3" fmla="*/ 1031710 w 1910967"/>
                <a:gd name="connsiteY3" fmla="*/ 413408 h 1854386"/>
                <a:gd name="connsiteX4" fmla="*/ 988890 w 1910967"/>
                <a:gd name="connsiteY4" fmla="*/ 535261 h 1854386"/>
                <a:gd name="connsiteX5" fmla="*/ 1817924 w 1910967"/>
                <a:gd name="connsiteY5" fmla="*/ 799575 h 1854386"/>
                <a:gd name="connsiteX6" fmla="*/ 1909609 w 1910967"/>
                <a:gd name="connsiteY6" fmla="*/ 901189 h 1854386"/>
                <a:gd name="connsiteX7" fmla="*/ 1907047 w 1910967"/>
                <a:gd name="connsiteY7" fmla="*/ 950289 h 1854386"/>
                <a:gd name="connsiteX8" fmla="*/ 1756332 w 1910967"/>
                <a:gd name="connsiteY8" fmla="*/ 1039408 h 1854386"/>
                <a:gd name="connsiteX9" fmla="*/ 1106147 w 1910967"/>
                <a:gd name="connsiteY9" fmla="*/ 872437 h 1854386"/>
                <a:gd name="connsiteX10" fmla="*/ 1089914 w 1910967"/>
                <a:gd name="connsiteY10" fmla="*/ 901244 h 1854386"/>
                <a:gd name="connsiteX11" fmla="*/ 1756918 w 1910967"/>
                <a:gd name="connsiteY11" fmla="*/ 1277121 h 1854386"/>
                <a:gd name="connsiteX12" fmla="*/ 1803996 w 1910967"/>
                <a:gd name="connsiteY12" fmla="*/ 1445765 h 1854386"/>
                <a:gd name="connsiteX13" fmla="*/ 1635354 w 1910967"/>
                <a:gd name="connsiteY13" fmla="*/ 1492844 h 1854386"/>
                <a:gd name="connsiteX14" fmla="*/ 968348 w 1910967"/>
                <a:gd name="connsiteY14" fmla="*/ 1116965 h 1854386"/>
                <a:gd name="connsiteX15" fmla="*/ 948198 w 1910967"/>
                <a:gd name="connsiteY15" fmla="*/ 1152721 h 1854386"/>
                <a:gd name="connsiteX16" fmla="*/ 1427789 w 1910967"/>
                <a:gd name="connsiteY16" fmla="*/ 1622416 h 1854386"/>
                <a:gd name="connsiteX17" fmla="*/ 1456385 w 1910967"/>
                <a:gd name="connsiteY17" fmla="*/ 1756258 h 1854386"/>
                <a:gd name="connsiteX18" fmla="*/ 1429616 w 1910967"/>
                <a:gd name="connsiteY18" fmla="*/ 1797494 h 1854386"/>
                <a:gd name="connsiteX19" fmla="*/ 1254536 w 1910967"/>
                <a:gd name="connsiteY19" fmla="*/ 1799319 h 1854386"/>
                <a:gd name="connsiteX20" fmla="*/ 772990 w 1910967"/>
                <a:gd name="connsiteY20" fmla="*/ 1327713 h 1854386"/>
                <a:gd name="connsiteX21" fmla="*/ 738172 w 1910967"/>
                <a:gd name="connsiteY21" fmla="*/ 1341126 h 1854386"/>
                <a:gd name="connsiteX22" fmla="*/ 957430 w 1910967"/>
                <a:gd name="connsiteY22" fmla="*/ 1711906 h 1854386"/>
                <a:gd name="connsiteX23" fmla="*/ 952077 w 1910967"/>
                <a:gd name="connsiteY23" fmla="*/ 1816136 h 1854386"/>
                <a:gd name="connsiteX24" fmla="*/ 924223 w 1910967"/>
                <a:gd name="connsiteY24" fmla="*/ 1841224 h 1854386"/>
                <a:gd name="connsiteX25" fmla="*/ 852684 w 1910967"/>
                <a:gd name="connsiteY25" fmla="*/ 1851406 h 1854386"/>
                <a:gd name="connsiteX26" fmla="*/ 794905 w 1910967"/>
                <a:gd name="connsiteY26" fmla="*/ 1808015 h 1854386"/>
                <a:gd name="connsiteX27" fmla="*/ 464577 w 1910967"/>
                <a:gd name="connsiteY27" fmla="*/ 1315119 h 1854386"/>
                <a:gd name="connsiteX28" fmla="*/ 322861 w 1910967"/>
                <a:gd name="connsiteY28" fmla="*/ 1235259 h 1854386"/>
                <a:gd name="connsiteX29" fmla="*/ 67727 w 1910967"/>
                <a:gd name="connsiteY29" fmla="*/ 836285 h 1854386"/>
                <a:gd name="connsiteX30" fmla="*/ 69137 w 1910967"/>
                <a:gd name="connsiteY30" fmla="*/ 747647 h 1854386"/>
                <a:gd name="connsiteX31" fmla="*/ 0 w 1910967"/>
                <a:gd name="connsiteY31" fmla="*/ 714484 h 1854386"/>
                <a:gd name="connsiteX32" fmla="*/ 0 w 1910967"/>
                <a:gd name="connsiteY32" fmla="*/ 172382 h 1854386"/>
                <a:gd name="connsiteX33" fmla="*/ 289054 w 1910967"/>
                <a:gd name="connsiteY33" fmla="*/ 358004 h 1854386"/>
                <a:gd name="connsiteX34" fmla="*/ 368518 w 1910967"/>
                <a:gd name="connsiteY34" fmla="*/ 302523 h 1854386"/>
                <a:gd name="connsiteX35" fmla="*/ 651499 w 1910967"/>
                <a:gd name="connsiteY35" fmla="*/ 252282 h 1854386"/>
                <a:gd name="connsiteX36" fmla="*/ 1117097 w 1910967"/>
                <a:gd name="connsiteY36" fmla="*/ 29502 h 1854386"/>
                <a:gd name="connsiteX37" fmla="*/ 1240273 w 1910967"/>
                <a:gd name="connsiteY37" fmla="*/ 608 h 1854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0967" h="1854386">
                  <a:moveTo>
                    <a:pt x="1240273" y="608"/>
                  </a:moveTo>
                  <a:cubicBezTo>
                    <a:pt x="1282239" y="4025"/>
                    <a:pt x="1320737" y="22011"/>
                    <a:pt x="1342650" y="59131"/>
                  </a:cubicBezTo>
                  <a:cubicBezTo>
                    <a:pt x="1386477" y="133377"/>
                    <a:pt x="1359630" y="231419"/>
                    <a:pt x="1288070" y="273737"/>
                  </a:cubicBezTo>
                  <a:lnTo>
                    <a:pt x="1031710" y="413408"/>
                  </a:lnTo>
                  <a:cubicBezTo>
                    <a:pt x="1002491" y="429007"/>
                    <a:pt x="957169" y="489398"/>
                    <a:pt x="988890" y="535261"/>
                  </a:cubicBezTo>
                  <a:lnTo>
                    <a:pt x="1817924" y="799575"/>
                  </a:lnTo>
                  <a:cubicBezTo>
                    <a:pt x="1867594" y="812332"/>
                    <a:pt x="1902458" y="853475"/>
                    <a:pt x="1909609" y="901189"/>
                  </a:cubicBezTo>
                  <a:cubicBezTo>
                    <a:pt x="1911994" y="917096"/>
                    <a:pt x="1911298" y="933730"/>
                    <a:pt x="1907047" y="950289"/>
                  </a:cubicBezTo>
                  <a:cubicBezTo>
                    <a:pt x="1890038" y="1016516"/>
                    <a:pt x="1822562" y="1056414"/>
                    <a:pt x="1756332" y="1039408"/>
                  </a:cubicBezTo>
                  <a:lnTo>
                    <a:pt x="1106147" y="872437"/>
                  </a:lnTo>
                  <a:lnTo>
                    <a:pt x="1089914" y="901244"/>
                  </a:lnTo>
                  <a:cubicBezTo>
                    <a:pt x="1312249" y="1026537"/>
                    <a:pt x="1534584" y="1151829"/>
                    <a:pt x="1756918" y="1277121"/>
                  </a:cubicBezTo>
                  <a:cubicBezTo>
                    <a:pt x="1816487" y="1310691"/>
                    <a:pt x="1837565" y="1386195"/>
                    <a:pt x="1803996" y="1445765"/>
                  </a:cubicBezTo>
                  <a:cubicBezTo>
                    <a:pt x="1770428" y="1505334"/>
                    <a:pt x="1694923" y="1526412"/>
                    <a:pt x="1635354" y="1492844"/>
                  </a:cubicBezTo>
                  <a:cubicBezTo>
                    <a:pt x="1413019" y="1367551"/>
                    <a:pt x="1190684" y="1242258"/>
                    <a:pt x="968348" y="1116965"/>
                  </a:cubicBezTo>
                  <a:lnTo>
                    <a:pt x="948198" y="1152721"/>
                  </a:lnTo>
                  <a:lnTo>
                    <a:pt x="1427789" y="1622416"/>
                  </a:lnTo>
                  <a:cubicBezTo>
                    <a:pt x="1464431" y="1658296"/>
                    <a:pt x="1474049" y="1711358"/>
                    <a:pt x="1456385" y="1756258"/>
                  </a:cubicBezTo>
                  <a:cubicBezTo>
                    <a:pt x="1450498" y="1771225"/>
                    <a:pt x="1441578" y="1785284"/>
                    <a:pt x="1429616" y="1797494"/>
                  </a:cubicBezTo>
                  <a:cubicBezTo>
                    <a:pt x="1381773" y="1846348"/>
                    <a:pt x="1303388" y="1847167"/>
                    <a:pt x="1254536" y="1799319"/>
                  </a:cubicBezTo>
                  <a:lnTo>
                    <a:pt x="772990" y="1327713"/>
                  </a:lnTo>
                  <a:lnTo>
                    <a:pt x="738172" y="1341126"/>
                  </a:lnTo>
                  <a:lnTo>
                    <a:pt x="957430" y="1711906"/>
                  </a:lnTo>
                  <a:cubicBezTo>
                    <a:pt x="977334" y="1745567"/>
                    <a:pt x="973948" y="1786549"/>
                    <a:pt x="952077" y="1816136"/>
                  </a:cubicBezTo>
                  <a:cubicBezTo>
                    <a:pt x="944785" y="1825998"/>
                    <a:pt x="935439" y="1834591"/>
                    <a:pt x="924223" y="1841224"/>
                  </a:cubicBezTo>
                  <a:cubicBezTo>
                    <a:pt x="901781" y="1854497"/>
                    <a:pt x="876086" y="1857413"/>
                    <a:pt x="852684" y="1851406"/>
                  </a:cubicBezTo>
                  <a:cubicBezTo>
                    <a:pt x="829280" y="1845395"/>
                    <a:pt x="808173" y="1830458"/>
                    <a:pt x="794905" y="1808015"/>
                  </a:cubicBezTo>
                  <a:lnTo>
                    <a:pt x="464577" y="1315119"/>
                  </a:lnTo>
                  <a:lnTo>
                    <a:pt x="322861" y="1235259"/>
                  </a:lnTo>
                  <a:cubicBezTo>
                    <a:pt x="171224" y="1149806"/>
                    <a:pt x="80822" y="997631"/>
                    <a:pt x="67727" y="836285"/>
                  </a:cubicBezTo>
                  <a:lnTo>
                    <a:pt x="69137" y="747647"/>
                  </a:lnTo>
                  <a:lnTo>
                    <a:pt x="0" y="714484"/>
                  </a:lnTo>
                  <a:lnTo>
                    <a:pt x="0" y="172382"/>
                  </a:lnTo>
                  <a:lnTo>
                    <a:pt x="289054" y="358004"/>
                  </a:lnTo>
                  <a:lnTo>
                    <a:pt x="368518" y="302523"/>
                  </a:lnTo>
                  <a:cubicBezTo>
                    <a:pt x="455398" y="259102"/>
                    <a:pt x="553869" y="241197"/>
                    <a:pt x="651499" y="252282"/>
                  </a:cubicBezTo>
                  <a:lnTo>
                    <a:pt x="1117097" y="29502"/>
                  </a:lnTo>
                  <a:cubicBezTo>
                    <a:pt x="1152877" y="8343"/>
                    <a:pt x="1198308" y="-2810"/>
                    <a:pt x="1240273" y="608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" name="楕円 365">
              <a:extLst>
                <a:ext uri="{FF2B5EF4-FFF2-40B4-BE49-F238E27FC236}">
                  <a16:creationId xmlns:a16="http://schemas.microsoft.com/office/drawing/2014/main" id="{4B128A78-F880-24DA-96DB-6B40865DDD46}"/>
                </a:ext>
              </a:extLst>
            </p:cNvPr>
            <p:cNvSpPr/>
            <p:nvPr/>
          </p:nvSpPr>
          <p:spPr bwMode="auto">
            <a:xfrm rot="4500000">
              <a:off x="6465598" y="3315742"/>
              <a:ext cx="282277" cy="399013"/>
            </a:xfrm>
            <a:custGeom>
              <a:avLst/>
              <a:gdLst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3706" h="1220894">
                  <a:moveTo>
                    <a:pt x="0" y="431853"/>
                  </a:moveTo>
                  <a:cubicBezTo>
                    <a:pt x="0" y="193347"/>
                    <a:pt x="193347" y="0"/>
                    <a:pt x="431853" y="0"/>
                  </a:cubicBezTo>
                  <a:cubicBezTo>
                    <a:pt x="670359" y="0"/>
                    <a:pt x="863706" y="193347"/>
                    <a:pt x="863706" y="431853"/>
                  </a:cubicBezTo>
                  <a:cubicBezTo>
                    <a:pt x="863706" y="670359"/>
                    <a:pt x="613209" y="944669"/>
                    <a:pt x="431853" y="1220894"/>
                  </a:cubicBezTo>
                  <a:cubicBezTo>
                    <a:pt x="250497" y="935144"/>
                    <a:pt x="0" y="670359"/>
                    <a:pt x="0" y="431853"/>
                  </a:cubicBezTo>
                  <a:close/>
                </a:path>
              </a:pathLst>
            </a:custGeom>
            <a:solidFill>
              <a:srgbClr val="76E3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楕円 365">
              <a:extLst>
                <a:ext uri="{FF2B5EF4-FFF2-40B4-BE49-F238E27FC236}">
                  <a16:creationId xmlns:a16="http://schemas.microsoft.com/office/drawing/2014/main" id="{FDCFFF33-5048-5428-4645-0201AEEF87AE}"/>
                </a:ext>
              </a:extLst>
            </p:cNvPr>
            <p:cNvSpPr/>
            <p:nvPr/>
          </p:nvSpPr>
          <p:spPr bwMode="auto">
            <a:xfrm rot="7200000">
              <a:off x="6560894" y="5012495"/>
              <a:ext cx="282277" cy="399013"/>
            </a:xfrm>
            <a:custGeom>
              <a:avLst/>
              <a:gdLst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3706" h="1220894">
                  <a:moveTo>
                    <a:pt x="0" y="431853"/>
                  </a:moveTo>
                  <a:cubicBezTo>
                    <a:pt x="0" y="193347"/>
                    <a:pt x="193347" y="0"/>
                    <a:pt x="431853" y="0"/>
                  </a:cubicBezTo>
                  <a:cubicBezTo>
                    <a:pt x="670359" y="0"/>
                    <a:pt x="863706" y="193347"/>
                    <a:pt x="863706" y="431853"/>
                  </a:cubicBezTo>
                  <a:cubicBezTo>
                    <a:pt x="863706" y="670359"/>
                    <a:pt x="613209" y="944669"/>
                    <a:pt x="431853" y="1220894"/>
                  </a:cubicBezTo>
                  <a:cubicBezTo>
                    <a:pt x="250497" y="935144"/>
                    <a:pt x="0" y="670359"/>
                    <a:pt x="0" y="431853"/>
                  </a:cubicBezTo>
                  <a:close/>
                </a:path>
              </a:pathLst>
            </a:custGeom>
            <a:solidFill>
              <a:srgbClr val="76E3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A3B97632-4BAB-6B4C-D9B4-6E7680B1D0C7}"/>
              </a:ext>
            </a:extLst>
          </p:cNvPr>
          <p:cNvGrpSpPr/>
          <p:nvPr/>
        </p:nvGrpSpPr>
        <p:grpSpPr>
          <a:xfrm>
            <a:off x="3310623" y="426033"/>
            <a:ext cx="6141081" cy="6063308"/>
            <a:chOff x="326031" y="3249416"/>
            <a:chExt cx="6169362" cy="6271052"/>
          </a:xfrm>
        </p:grpSpPr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985002A7-918B-4019-7EF1-648BF01F6063}"/>
                </a:ext>
              </a:extLst>
            </p:cNvPr>
            <p:cNvSpPr txBox="1"/>
            <p:nvPr/>
          </p:nvSpPr>
          <p:spPr>
            <a:xfrm>
              <a:off x="326031" y="3249416"/>
              <a:ext cx="6169362" cy="1912951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  <a:solidFill>
                    <a:schemeClr val="tx1"/>
                  </a:solidFill>
                </a:rPr>
                <a:t>製造中に掃除用具</a:t>
              </a:r>
              <a:endParaRPr lang="en-US" altLang="ja-JP" dirty="0">
                <a:ln w="38100">
                  <a:noFill/>
                </a:ln>
                <a:solidFill>
                  <a:schemeClr val="tx1"/>
                </a:solidFill>
              </a:endParaRPr>
            </a:p>
            <a:p>
              <a:r>
                <a:rPr lang="ja-JP" altLang="en-US" dirty="0">
                  <a:ln w="38100">
                    <a:noFill/>
                  </a:ln>
                  <a:solidFill>
                    <a:schemeClr val="tx1"/>
                  </a:solidFill>
                </a:rPr>
                <a:t>（モップ 水切りワイパー）や</a:t>
              </a:r>
              <a:endParaRPr lang="en-US" altLang="ja-JP" dirty="0">
                <a:ln w="38100">
                  <a:noFill/>
                </a:ln>
                <a:solidFill>
                  <a:schemeClr val="tx1"/>
                </a:solidFill>
              </a:endParaRPr>
            </a:p>
            <a:p>
              <a:r>
                <a:rPr lang="ja-JP" altLang="en-US" dirty="0">
                  <a:ln w="38100">
                    <a:noFill/>
                  </a:ln>
                  <a:solidFill>
                    <a:schemeClr val="tx1"/>
                  </a:solidFill>
                </a:rPr>
                <a:t>平台車を触ったら</a:t>
              </a: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3C9ABAB2-AFFB-6B41-20B1-04CD9D59AA55}"/>
                </a:ext>
              </a:extLst>
            </p:cNvPr>
            <p:cNvSpPr txBox="1"/>
            <p:nvPr/>
          </p:nvSpPr>
          <p:spPr>
            <a:xfrm>
              <a:off x="326031" y="8371490"/>
              <a:ext cx="6169362" cy="1148978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solidFill>
                    <a:srgbClr val="002060"/>
                  </a:solidFill>
                  <a:effectLst/>
                </a:rPr>
                <a:t>汚染のリスクがある状態で</a:t>
              </a:r>
              <a:endParaRPr lang="en-US" altLang="ja-JP" sz="8800" dirty="0">
                <a:ln w="38100">
                  <a:noFill/>
                </a:ln>
                <a:solidFill>
                  <a:srgbClr val="002060"/>
                </a:solidFill>
                <a:effectLst/>
              </a:endParaRPr>
            </a:p>
            <a:p>
              <a:r>
                <a:rPr lang="ja-JP" altLang="en-US" sz="8800" dirty="0">
                  <a:ln w="38100">
                    <a:noFill/>
                  </a:ln>
                  <a:solidFill>
                    <a:srgbClr val="002060"/>
                  </a:solidFill>
                  <a:effectLst/>
                </a:rPr>
                <a:t>製造に戻らないように！</a:t>
              </a: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74747908-B1CF-8D62-CE04-AB66754716BD}"/>
                </a:ext>
              </a:extLst>
            </p:cNvPr>
            <p:cNvSpPr txBox="1"/>
            <p:nvPr/>
          </p:nvSpPr>
          <p:spPr>
            <a:xfrm>
              <a:off x="402336" y="5517931"/>
              <a:ext cx="6016752" cy="2490370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effectLst/>
                </a:rPr>
                <a:t>必ず手指の</a:t>
              </a:r>
              <a:endParaRPr lang="en-US" altLang="ja-JP" sz="8800" dirty="0">
                <a:ln w="38100">
                  <a:noFill/>
                </a:ln>
                <a:effectLst/>
              </a:endParaRPr>
            </a:p>
            <a:p>
              <a:r>
                <a:rPr lang="ja-JP" altLang="en-US" sz="8800" dirty="0">
                  <a:ln w="38100">
                    <a:noFill/>
                  </a:ln>
                  <a:effectLst/>
                </a:rPr>
                <a:t>洗浄消毒をして下さい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293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F34B3E-75C9-F54B-3C46-3022333E02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8B2C72A9-D31C-E045-7631-5AE3C190E776}"/>
              </a:ext>
            </a:extLst>
          </p:cNvPr>
          <p:cNvSpPr/>
          <p:nvPr/>
        </p:nvSpPr>
        <p:spPr>
          <a:xfrm>
            <a:off x="279400" y="266700"/>
            <a:ext cx="9340850" cy="6229350"/>
          </a:xfrm>
          <a:prstGeom prst="roundRect">
            <a:avLst>
              <a:gd name="adj" fmla="val 5507"/>
            </a:avLst>
          </a:prstGeom>
          <a:noFill/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四角形: 上の 2 つの角を丸める 9">
            <a:extLst>
              <a:ext uri="{FF2B5EF4-FFF2-40B4-BE49-F238E27FC236}">
                <a16:creationId xmlns:a16="http://schemas.microsoft.com/office/drawing/2014/main" id="{9CF4CD31-CE3D-A4CD-48DA-0F1A5D8A7A6A}"/>
              </a:ext>
            </a:extLst>
          </p:cNvPr>
          <p:cNvSpPr/>
          <p:nvPr/>
        </p:nvSpPr>
        <p:spPr>
          <a:xfrm>
            <a:off x="279400" y="266700"/>
            <a:ext cx="9378950" cy="1549221"/>
          </a:xfrm>
          <a:prstGeom prst="round2Same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817521A-BCA6-496A-37E4-58150875DA16}"/>
              </a:ext>
            </a:extLst>
          </p:cNvPr>
          <p:cNvSpPr txBox="1"/>
          <p:nvPr/>
        </p:nvSpPr>
        <p:spPr>
          <a:xfrm>
            <a:off x="849052" y="466382"/>
            <a:ext cx="8269190" cy="117015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必ず手指の洗浄消毒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21D8127-6708-FED5-ED4D-032220A76BF3}"/>
              </a:ext>
            </a:extLst>
          </p:cNvPr>
          <p:cNvSpPr txBox="1"/>
          <p:nvPr/>
        </p:nvSpPr>
        <p:spPr>
          <a:xfrm>
            <a:off x="585215" y="2009104"/>
            <a:ext cx="8749286" cy="239709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製造中に掃除用具</a:t>
            </a:r>
            <a:endParaRPr lang="en-US" altLang="ja-JP" sz="16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" dirty="0">
                <a:ln w="38100">
                  <a:noFill/>
                </a:ln>
                <a:solidFill>
                  <a:schemeClr val="tx1"/>
                </a:solidFill>
                <a:effectLst/>
              </a:rPr>
              <a:t>（モップ 水切りワイパー）や</a:t>
            </a:r>
            <a:endParaRPr lang="en-US" altLang="ja-JP" sz="16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平台車を触ったら</a:t>
            </a:r>
            <a:endParaRPr lang="en-US" altLang="ja-JP" sz="16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必ず手指の洗浄消毒をして下さい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CD8A43B-3453-1289-538D-2DFB4539AE6B}"/>
              </a:ext>
            </a:extLst>
          </p:cNvPr>
          <p:cNvGrpSpPr/>
          <p:nvPr/>
        </p:nvGrpSpPr>
        <p:grpSpPr>
          <a:xfrm>
            <a:off x="826970" y="4566710"/>
            <a:ext cx="1650755" cy="2093504"/>
            <a:chOff x="4807712" y="3196375"/>
            <a:chExt cx="2051726" cy="260201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A36C012-6B4B-B718-9C86-6392F9611EC9}"/>
                </a:ext>
              </a:extLst>
            </p:cNvPr>
            <p:cNvGrpSpPr/>
            <p:nvPr/>
          </p:nvGrpSpPr>
          <p:grpSpPr>
            <a:xfrm>
              <a:off x="4807712" y="3196375"/>
              <a:ext cx="1637333" cy="2602019"/>
              <a:chOff x="4807712" y="1322036"/>
              <a:chExt cx="1637333" cy="2602019"/>
            </a:xfrm>
          </p:grpSpPr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E9857A57-160E-4A33-A8CF-FC8D9D1E87BA}"/>
                  </a:ext>
                </a:extLst>
              </p:cNvPr>
              <p:cNvSpPr/>
              <p:nvPr/>
            </p:nvSpPr>
            <p:spPr bwMode="auto">
              <a:xfrm>
                <a:off x="4909234" y="1322036"/>
                <a:ext cx="1430606" cy="1435698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6C8A3BD3-6165-B99C-AA4F-9E306EC51D78}"/>
                  </a:ext>
                </a:extLst>
              </p:cNvPr>
              <p:cNvSpPr/>
              <p:nvPr/>
            </p:nvSpPr>
            <p:spPr bwMode="auto">
              <a:xfrm>
                <a:off x="4807712" y="1808820"/>
                <a:ext cx="1637333" cy="1178207"/>
              </a:xfrm>
              <a:custGeom>
                <a:avLst/>
                <a:gdLst>
                  <a:gd name="connsiteX0" fmla="*/ 817969 w 1637333"/>
                  <a:gd name="connsiteY0" fmla="*/ 0 h 834407"/>
                  <a:gd name="connsiteX1" fmla="*/ 1301129 w 1637333"/>
                  <a:gd name="connsiteY1" fmla="*/ 147751 h 834407"/>
                  <a:gd name="connsiteX2" fmla="*/ 1322715 w 1637333"/>
                  <a:gd name="connsiteY2" fmla="*/ 170624 h 834407"/>
                  <a:gd name="connsiteX3" fmla="*/ 1337098 w 1637333"/>
                  <a:gd name="connsiteY3" fmla="*/ 171011 h 834407"/>
                  <a:gd name="connsiteX4" fmla="*/ 1625715 w 1637333"/>
                  <a:gd name="connsiteY4" fmla="*/ 419819 h 834407"/>
                  <a:gd name="connsiteX5" fmla="*/ 1386352 w 1637333"/>
                  <a:gd name="connsiteY5" fmla="*/ 834407 h 834407"/>
                  <a:gd name="connsiteX6" fmla="*/ 1386352 w 1637333"/>
                  <a:gd name="connsiteY6" fmla="*/ 834407 h 834407"/>
                  <a:gd name="connsiteX7" fmla="*/ 1373586 w 1637333"/>
                  <a:gd name="connsiteY7" fmla="*/ 665385 h 834407"/>
                  <a:gd name="connsiteX8" fmla="*/ 1348403 w 1637333"/>
                  <a:gd name="connsiteY8" fmla="*/ 700723 h 834407"/>
                  <a:gd name="connsiteX9" fmla="*/ 1180551 w 1637333"/>
                  <a:gd name="connsiteY9" fmla="*/ 805550 h 834407"/>
                  <a:gd name="connsiteX10" fmla="*/ 1180551 w 1637333"/>
                  <a:gd name="connsiteY10" fmla="*/ 805550 h 834407"/>
                  <a:gd name="connsiteX11" fmla="*/ 1172800 w 1637333"/>
                  <a:gd name="connsiteY11" fmla="*/ 702919 h 834407"/>
                  <a:gd name="connsiteX12" fmla="*/ 1158065 w 1637333"/>
                  <a:gd name="connsiteY12" fmla="*/ 716896 h 834407"/>
                  <a:gd name="connsiteX13" fmla="*/ 1037677 w 1637333"/>
                  <a:gd name="connsiteY13" fmla="*/ 776695 h 834407"/>
                  <a:gd name="connsiteX14" fmla="*/ 1037677 w 1637333"/>
                  <a:gd name="connsiteY14" fmla="*/ 776694 h 834407"/>
                  <a:gd name="connsiteX15" fmla="*/ 1027876 w 1637333"/>
                  <a:gd name="connsiteY15" fmla="*/ 646921 h 834407"/>
                  <a:gd name="connsiteX16" fmla="*/ 935398 w 1637333"/>
                  <a:gd name="connsiteY16" fmla="*/ 663432 h 834407"/>
                  <a:gd name="connsiteX17" fmla="*/ 817969 w 1637333"/>
                  <a:gd name="connsiteY17" fmla="*/ 670240 h 834407"/>
                  <a:gd name="connsiteX18" fmla="*/ 700541 w 1637333"/>
                  <a:gd name="connsiteY18" fmla="*/ 663432 h 834407"/>
                  <a:gd name="connsiteX19" fmla="*/ 609439 w 1637333"/>
                  <a:gd name="connsiteY19" fmla="*/ 647167 h 834407"/>
                  <a:gd name="connsiteX20" fmla="*/ 599656 w 1637333"/>
                  <a:gd name="connsiteY20" fmla="*/ 776694 h 834407"/>
                  <a:gd name="connsiteX21" fmla="*/ 599656 w 1637333"/>
                  <a:gd name="connsiteY21" fmla="*/ 776695 h 834407"/>
                  <a:gd name="connsiteX22" fmla="*/ 479268 w 1637333"/>
                  <a:gd name="connsiteY22" fmla="*/ 716896 h 834407"/>
                  <a:gd name="connsiteX23" fmla="*/ 464534 w 1637333"/>
                  <a:gd name="connsiteY23" fmla="*/ 702919 h 834407"/>
                  <a:gd name="connsiteX24" fmla="*/ 456783 w 1637333"/>
                  <a:gd name="connsiteY24" fmla="*/ 805550 h 834407"/>
                  <a:gd name="connsiteX25" fmla="*/ 456782 w 1637333"/>
                  <a:gd name="connsiteY25" fmla="*/ 805550 h 834407"/>
                  <a:gd name="connsiteX26" fmla="*/ 288930 w 1637333"/>
                  <a:gd name="connsiteY26" fmla="*/ 700723 h 834407"/>
                  <a:gd name="connsiteX27" fmla="*/ 263747 w 1637333"/>
                  <a:gd name="connsiteY27" fmla="*/ 665385 h 834407"/>
                  <a:gd name="connsiteX28" fmla="*/ 250981 w 1637333"/>
                  <a:gd name="connsiteY28" fmla="*/ 834407 h 834407"/>
                  <a:gd name="connsiteX29" fmla="*/ 250981 w 1637333"/>
                  <a:gd name="connsiteY29" fmla="*/ 834407 h 834407"/>
                  <a:gd name="connsiteX30" fmla="*/ 11618 w 1637333"/>
                  <a:gd name="connsiteY30" fmla="*/ 419819 h 834407"/>
                  <a:gd name="connsiteX31" fmla="*/ 300236 w 1637333"/>
                  <a:gd name="connsiteY31" fmla="*/ 171011 h 834407"/>
                  <a:gd name="connsiteX32" fmla="*/ 313187 w 1637333"/>
                  <a:gd name="connsiteY32" fmla="*/ 170663 h 834407"/>
                  <a:gd name="connsiteX33" fmla="*/ 334809 w 1637333"/>
                  <a:gd name="connsiteY33" fmla="*/ 147751 h 834407"/>
                  <a:gd name="connsiteX34" fmla="*/ 817969 w 1637333"/>
                  <a:gd name="connsiteY34" fmla="*/ 0 h 834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7333" h="834407">
                    <a:moveTo>
                      <a:pt x="817969" y="0"/>
                    </a:moveTo>
                    <a:cubicBezTo>
                      <a:pt x="1019094" y="0"/>
                      <a:pt x="1196419" y="58609"/>
                      <a:pt x="1301129" y="147751"/>
                    </a:cubicBezTo>
                    <a:lnTo>
                      <a:pt x="1322715" y="170624"/>
                    </a:lnTo>
                    <a:lnTo>
                      <a:pt x="1337098" y="171011"/>
                    </a:lnTo>
                    <a:cubicBezTo>
                      <a:pt x="1471180" y="186336"/>
                      <a:pt x="1588669" y="281560"/>
                      <a:pt x="1625715" y="419819"/>
                    </a:cubicBezTo>
                    <a:cubicBezTo>
                      <a:pt x="1674102" y="600403"/>
                      <a:pt x="1566936" y="786020"/>
                      <a:pt x="1386352" y="834407"/>
                    </a:cubicBezTo>
                    <a:lnTo>
                      <a:pt x="1386352" y="834407"/>
                    </a:lnTo>
                    <a:lnTo>
                      <a:pt x="1373586" y="665385"/>
                    </a:lnTo>
                    <a:lnTo>
                      <a:pt x="1348403" y="700723"/>
                    </a:lnTo>
                    <a:cubicBezTo>
                      <a:pt x="1305665" y="749962"/>
                      <a:pt x="1248270" y="787405"/>
                      <a:pt x="1180551" y="805550"/>
                    </a:cubicBezTo>
                    <a:lnTo>
                      <a:pt x="1180551" y="805550"/>
                    </a:lnTo>
                    <a:lnTo>
                      <a:pt x="1172800" y="702919"/>
                    </a:lnTo>
                    <a:lnTo>
                      <a:pt x="1158065" y="716896"/>
                    </a:lnTo>
                    <a:cubicBezTo>
                      <a:pt x="1123380" y="743925"/>
                      <a:pt x="1082824" y="764598"/>
                      <a:pt x="1037677" y="776695"/>
                    </a:cubicBezTo>
                    <a:lnTo>
                      <a:pt x="1037677" y="776694"/>
                    </a:lnTo>
                    <a:lnTo>
                      <a:pt x="1027876" y="646921"/>
                    </a:lnTo>
                    <a:lnTo>
                      <a:pt x="935398" y="663432"/>
                    </a:lnTo>
                    <a:cubicBezTo>
                      <a:pt x="897467" y="667896"/>
                      <a:pt x="858194" y="670240"/>
                      <a:pt x="817969" y="670240"/>
                    </a:cubicBezTo>
                    <a:cubicBezTo>
                      <a:pt x="777744" y="670240"/>
                      <a:pt x="738471" y="667896"/>
                      <a:pt x="700541" y="663432"/>
                    </a:cubicBezTo>
                    <a:lnTo>
                      <a:pt x="609439" y="647167"/>
                    </a:lnTo>
                    <a:lnTo>
                      <a:pt x="599656" y="776694"/>
                    </a:lnTo>
                    <a:lnTo>
                      <a:pt x="599656" y="776695"/>
                    </a:lnTo>
                    <a:cubicBezTo>
                      <a:pt x="554510" y="764598"/>
                      <a:pt x="513953" y="743925"/>
                      <a:pt x="479268" y="716896"/>
                    </a:cubicBezTo>
                    <a:lnTo>
                      <a:pt x="464534" y="702919"/>
                    </a:lnTo>
                    <a:lnTo>
                      <a:pt x="456783" y="805550"/>
                    </a:lnTo>
                    <a:lnTo>
                      <a:pt x="456782" y="805550"/>
                    </a:lnTo>
                    <a:cubicBezTo>
                      <a:pt x="389063" y="787405"/>
                      <a:pt x="331669" y="749962"/>
                      <a:pt x="288930" y="700723"/>
                    </a:cubicBezTo>
                    <a:lnTo>
                      <a:pt x="263747" y="665385"/>
                    </a:lnTo>
                    <a:lnTo>
                      <a:pt x="250981" y="834407"/>
                    </a:lnTo>
                    <a:lnTo>
                      <a:pt x="250981" y="834407"/>
                    </a:lnTo>
                    <a:cubicBezTo>
                      <a:pt x="70397" y="786020"/>
                      <a:pt x="-36769" y="600403"/>
                      <a:pt x="11618" y="419819"/>
                    </a:cubicBezTo>
                    <a:cubicBezTo>
                      <a:pt x="48664" y="281560"/>
                      <a:pt x="166153" y="186336"/>
                      <a:pt x="300236" y="171011"/>
                    </a:cubicBezTo>
                    <a:lnTo>
                      <a:pt x="313187" y="170663"/>
                    </a:lnTo>
                    <a:lnTo>
                      <a:pt x="334809" y="147751"/>
                    </a:lnTo>
                    <a:cubicBezTo>
                      <a:pt x="439520" y="58609"/>
                      <a:pt x="616844" y="0"/>
                      <a:pt x="81796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7FE63BA8-D371-3D42-5319-0440206AD347}"/>
                  </a:ext>
                </a:extLst>
              </p:cNvPr>
              <p:cNvSpPr/>
              <p:nvPr/>
            </p:nvSpPr>
            <p:spPr bwMode="auto">
              <a:xfrm rot="900000" flipH="1">
                <a:off x="6077828" y="2098009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B98AD3B0-DBDE-84F9-5B29-58FC2DCAED4E}"/>
                  </a:ext>
                </a:extLst>
              </p:cNvPr>
              <p:cNvSpPr/>
              <p:nvPr/>
            </p:nvSpPr>
            <p:spPr bwMode="auto">
              <a:xfrm rot="20700000">
                <a:off x="4814076" y="2098008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6E73CF07-B81A-158F-5096-B6D8E4DE3A7D}"/>
                  </a:ext>
                </a:extLst>
              </p:cNvPr>
              <p:cNvSpPr/>
              <p:nvPr/>
            </p:nvSpPr>
            <p:spPr bwMode="auto">
              <a:xfrm rot="900000" flipH="1">
                <a:off x="6147349" y="2195728"/>
                <a:ext cx="218128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9157BCD2-9AE1-901E-1A05-5535E73BF9F8}"/>
                  </a:ext>
                </a:extLst>
              </p:cNvPr>
              <p:cNvSpPr/>
              <p:nvPr/>
            </p:nvSpPr>
            <p:spPr bwMode="auto">
              <a:xfrm rot="20700000">
                <a:off x="4883596" y="2195727"/>
                <a:ext cx="218129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2ACB5C6D-1A8A-001D-B805-B09869D1E3FE}"/>
                  </a:ext>
                </a:extLst>
              </p:cNvPr>
              <p:cNvGrpSpPr/>
              <p:nvPr/>
            </p:nvGrpSpPr>
            <p:grpSpPr>
              <a:xfrm>
                <a:off x="4888912" y="1476227"/>
                <a:ext cx="1487590" cy="2447828"/>
                <a:chOff x="1635172" y="1476227"/>
                <a:chExt cx="1487590" cy="2447828"/>
              </a:xfrm>
            </p:grpSpPr>
            <p:sp>
              <p:nvSpPr>
                <p:cNvPr id="191" name="台形 190">
                  <a:extLst>
                    <a:ext uri="{FF2B5EF4-FFF2-40B4-BE49-F238E27FC236}">
                      <a16:creationId xmlns:a16="http://schemas.microsoft.com/office/drawing/2014/main" id="{2B3482AA-6958-EBC4-F1E2-6CDCA6805BDF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四角形: 上の 2 つの角を丸める 191">
                  <a:extLst>
                    <a:ext uri="{FF2B5EF4-FFF2-40B4-BE49-F238E27FC236}">
                      <a16:creationId xmlns:a16="http://schemas.microsoft.com/office/drawing/2014/main" id="{3D8CEBFD-4FEE-B995-68B5-6F2FC74ECEB5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3" name="楕円 192">
                  <a:extLst>
                    <a:ext uri="{FF2B5EF4-FFF2-40B4-BE49-F238E27FC236}">
                      <a16:creationId xmlns:a16="http://schemas.microsoft.com/office/drawing/2014/main" id="{92930F8E-A00E-5309-93A8-D4221E6BAB98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楕円 193">
                  <a:extLst>
                    <a:ext uri="{FF2B5EF4-FFF2-40B4-BE49-F238E27FC236}">
                      <a16:creationId xmlns:a16="http://schemas.microsoft.com/office/drawing/2014/main" id="{33293B77-193A-617C-1480-7B3073383DB0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二等辺三角形 46">
                  <a:extLst>
                    <a:ext uri="{FF2B5EF4-FFF2-40B4-BE49-F238E27FC236}">
                      <a16:creationId xmlns:a16="http://schemas.microsoft.com/office/drawing/2014/main" id="{8CF0C414-4AF2-2045-DB93-0D2A585C6DFB}"/>
                    </a:ext>
                  </a:extLst>
                </p:cNvPr>
                <p:cNvSpPr/>
                <p:nvPr/>
              </p:nvSpPr>
              <p:spPr bwMode="auto">
                <a:xfrm>
                  <a:off x="2226800" y="2619375"/>
                  <a:ext cx="304310" cy="138704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6" name="四角形: 上の 2 つの角を丸める 195">
                  <a:extLst>
                    <a:ext uri="{FF2B5EF4-FFF2-40B4-BE49-F238E27FC236}">
                      <a16:creationId xmlns:a16="http://schemas.microsoft.com/office/drawing/2014/main" id="{B0D2F666-F0ED-957F-0754-3D341C9DC7E3}"/>
                    </a:ext>
                  </a:extLst>
                </p:cNvPr>
                <p:cNvSpPr/>
                <p:nvPr/>
              </p:nvSpPr>
              <p:spPr bwMode="auto">
                <a:xfrm rot="10800000">
                  <a:off x="2624435" y="347084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197" name="直線コネクタ 196">
                  <a:extLst>
                    <a:ext uri="{FF2B5EF4-FFF2-40B4-BE49-F238E27FC236}">
                      <a16:creationId xmlns:a16="http://schemas.microsoft.com/office/drawing/2014/main" id="{56365AD8-85E9-E8DF-2883-344CDD420296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98" name="直線コネクタ 197">
                  <a:extLst>
                    <a:ext uri="{FF2B5EF4-FFF2-40B4-BE49-F238E27FC236}">
                      <a16:creationId xmlns:a16="http://schemas.microsoft.com/office/drawing/2014/main" id="{77C7CA88-CA8C-7C0C-39DE-82DEEE70F9E4}"/>
                    </a:ext>
                  </a:extLst>
                </p:cNvPr>
                <p:cNvCxnSpPr/>
                <p:nvPr/>
              </p:nvCxnSpPr>
              <p:spPr bwMode="auto">
                <a:xfrm>
                  <a:off x="2988502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99" name="直線コネクタ 198">
                  <a:extLst>
                    <a:ext uri="{FF2B5EF4-FFF2-40B4-BE49-F238E27FC236}">
                      <a16:creationId xmlns:a16="http://schemas.microsoft.com/office/drawing/2014/main" id="{AE3BE2B6-A101-CE7E-F460-7AE2A23F76D1}"/>
                    </a:ext>
                  </a:extLst>
                </p:cNvPr>
                <p:cNvCxnSpPr/>
                <p:nvPr/>
              </p:nvCxnSpPr>
              <p:spPr bwMode="auto">
                <a:xfrm>
                  <a:off x="2378955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200" name="グループ化 199">
                  <a:extLst>
                    <a:ext uri="{FF2B5EF4-FFF2-40B4-BE49-F238E27FC236}">
                      <a16:creationId xmlns:a16="http://schemas.microsoft.com/office/drawing/2014/main" id="{FDFBE23E-4FBC-C06A-80C0-E4E4A9125FE5}"/>
                    </a:ext>
                  </a:extLst>
                </p:cNvPr>
                <p:cNvGrpSpPr/>
                <p:nvPr/>
              </p:nvGrpSpPr>
              <p:grpSpPr>
                <a:xfrm>
                  <a:off x="1924224" y="3015148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201" name="フリーフォーム: 図形 200">
                    <a:extLst>
                      <a:ext uri="{FF2B5EF4-FFF2-40B4-BE49-F238E27FC236}">
                        <a16:creationId xmlns:a16="http://schemas.microsoft.com/office/drawing/2014/main" id="{C05903BB-2D2D-69C6-9615-A6FF2CD7712A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2" name="台形 201">
                    <a:extLst>
                      <a:ext uri="{FF2B5EF4-FFF2-40B4-BE49-F238E27FC236}">
                        <a16:creationId xmlns:a16="http://schemas.microsoft.com/office/drawing/2014/main" id="{FAB1F577-9EB7-F6EB-AD80-3879EE73AF8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chemeClr val="accent5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3" name="フリーフォーム: 図形 202">
                    <a:extLst>
                      <a:ext uri="{FF2B5EF4-FFF2-40B4-BE49-F238E27FC236}">
                        <a16:creationId xmlns:a16="http://schemas.microsoft.com/office/drawing/2014/main" id="{C6932B3E-F1BF-C4EC-2F7D-29AD76238BD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91763" y="3124421"/>
                    <a:ext cx="174409" cy="449379"/>
                  </a:xfrm>
                  <a:custGeom>
                    <a:avLst/>
                    <a:gdLst>
                      <a:gd name="connsiteX0" fmla="*/ 129658 w 174409"/>
                      <a:gd name="connsiteY0" fmla="*/ 449379 h 449379"/>
                      <a:gd name="connsiteX1" fmla="*/ 44751 w 174409"/>
                      <a:gd name="connsiteY1" fmla="*/ 449379 h 449379"/>
                      <a:gd name="connsiteX2" fmla="*/ 0 w 174409"/>
                      <a:gd name="connsiteY2" fmla="*/ 162334 h 449379"/>
                      <a:gd name="connsiteX3" fmla="*/ 87204 w 174409"/>
                      <a:gd name="connsiteY3" fmla="*/ 0 h 449379"/>
                      <a:gd name="connsiteX4" fmla="*/ 174409 w 174409"/>
                      <a:gd name="connsiteY4" fmla="*/ 162336 h 4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4409" h="449379">
                        <a:moveTo>
                          <a:pt x="129658" y="449379"/>
                        </a:moveTo>
                        <a:lnTo>
                          <a:pt x="44751" y="449379"/>
                        </a:lnTo>
                        <a:lnTo>
                          <a:pt x="0" y="162334"/>
                        </a:lnTo>
                        <a:lnTo>
                          <a:pt x="87204" y="0"/>
                        </a:lnTo>
                        <a:lnTo>
                          <a:pt x="174409" y="162336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4" name="台形 203">
                    <a:extLst>
                      <a:ext uri="{FF2B5EF4-FFF2-40B4-BE49-F238E27FC236}">
                        <a16:creationId xmlns:a16="http://schemas.microsoft.com/office/drawing/2014/main" id="{5335A8F7-FC7E-3801-097F-6865B71B724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66455" y="3015507"/>
                    <a:ext cx="225025" cy="152082"/>
                  </a:xfrm>
                  <a:prstGeom prst="trapezoid">
                    <a:avLst>
                      <a:gd name="adj" fmla="val 31263"/>
                    </a:avLst>
                  </a:pr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87" name="四角形: 角を丸くする 186">
                <a:extLst>
                  <a:ext uri="{FF2B5EF4-FFF2-40B4-BE49-F238E27FC236}">
                    <a16:creationId xmlns:a16="http://schemas.microsoft.com/office/drawing/2014/main" id="{A3A26524-C8F2-8A65-BD31-0D4AE0E0EC0E}"/>
                  </a:ext>
                </a:extLst>
              </p:cNvPr>
              <p:cNvSpPr/>
              <p:nvPr/>
            </p:nvSpPr>
            <p:spPr bwMode="auto">
              <a:xfrm rot="900000">
                <a:off x="5134044" y="2024596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四角形: 角を丸くする 187">
                <a:extLst>
                  <a:ext uri="{FF2B5EF4-FFF2-40B4-BE49-F238E27FC236}">
                    <a16:creationId xmlns:a16="http://schemas.microsoft.com/office/drawing/2014/main" id="{A6960377-67C4-41C7-4AF0-BB3BDD0BCDE7}"/>
                  </a:ext>
                </a:extLst>
              </p:cNvPr>
              <p:cNvSpPr/>
              <p:nvPr/>
            </p:nvSpPr>
            <p:spPr bwMode="auto">
              <a:xfrm rot="20700000" flipH="1">
                <a:off x="5844527" y="2024595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3356BD74-7C45-7822-384C-A433DA641C6C}"/>
                  </a:ext>
                </a:extLst>
              </p:cNvPr>
              <p:cNvSpPr/>
              <p:nvPr/>
            </p:nvSpPr>
            <p:spPr bwMode="auto">
              <a:xfrm>
                <a:off x="5177660" y="2128187"/>
                <a:ext cx="225397" cy="199544"/>
              </a:xfrm>
              <a:custGeom>
                <a:avLst/>
                <a:gdLst>
                  <a:gd name="connsiteX0" fmla="*/ 143627 w 225397"/>
                  <a:gd name="connsiteY0" fmla="*/ 0 h 199544"/>
                  <a:gd name="connsiteX1" fmla="*/ 225397 w 225397"/>
                  <a:gd name="connsiteY1" fmla="*/ 99772 h 199544"/>
                  <a:gd name="connsiteX2" fmla="*/ 143627 w 225397"/>
                  <a:gd name="connsiteY2" fmla="*/ 199544 h 199544"/>
                  <a:gd name="connsiteX3" fmla="*/ 61857 w 225397"/>
                  <a:gd name="connsiteY3" fmla="*/ 99772 h 199544"/>
                  <a:gd name="connsiteX4" fmla="*/ 64829 w 225397"/>
                  <a:gd name="connsiteY4" fmla="*/ 81814 h 199544"/>
                  <a:gd name="connsiteX5" fmla="*/ 0 w 225397"/>
                  <a:gd name="connsiteY5" fmla="*/ 13533 h 199544"/>
                  <a:gd name="connsiteX6" fmla="*/ 83401 w 225397"/>
                  <a:gd name="connsiteY6" fmla="*/ 33578 h 199544"/>
                  <a:gd name="connsiteX7" fmla="*/ 85807 w 225397"/>
                  <a:gd name="connsiteY7" fmla="*/ 29223 h 199544"/>
                  <a:gd name="connsiteX8" fmla="*/ 143627 w 225397"/>
                  <a:gd name="connsiteY8" fmla="*/ 0 h 19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5397" h="199544">
                    <a:moveTo>
                      <a:pt x="143627" y="0"/>
                    </a:moveTo>
                    <a:cubicBezTo>
                      <a:pt x="188787" y="0"/>
                      <a:pt x="225397" y="44669"/>
                      <a:pt x="225397" y="99772"/>
                    </a:cubicBezTo>
                    <a:cubicBezTo>
                      <a:pt x="225397" y="154875"/>
                      <a:pt x="188787" y="199544"/>
                      <a:pt x="143627" y="199544"/>
                    </a:cubicBezTo>
                    <a:cubicBezTo>
                      <a:pt x="98467" y="199544"/>
                      <a:pt x="61857" y="154875"/>
                      <a:pt x="61857" y="99772"/>
                    </a:cubicBezTo>
                    <a:lnTo>
                      <a:pt x="64829" y="81814"/>
                    </a:lnTo>
                    <a:lnTo>
                      <a:pt x="0" y="13533"/>
                    </a:lnTo>
                    <a:lnTo>
                      <a:pt x="83401" y="33578"/>
                    </a:lnTo>
                    <a:lnTo>
                      <a:pt x="85807" y="29223"/>
                    </a:lnTo>
                    <a:cubicBezTo>
                      <a:pt x="100605" y="11167"/>
                      <a:pt x="121047" y="0"/>
                      <a:pt x="14362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29147507-E66A-2570-891F-23220D61D620}"/>
                  </a:ext>
                </a:extLst>
              </p:cNvPr>
              <p:cNvSpPr/>
              <p:nvPr/>
            </p:nvSpPr>
            <p:spPr bwMode="auto">
              <a:xfrm>
                <a:off x="5882454" y="2128187"/>
                <a:ext cx="218375" cy="199544"/>
              </a:xfrm>
              <a:custGeom>
                <a:avLst/>
                <a:gdLst>
                  <a:gd name="connsiteX0" fmla="*/ 81770 w 218375"/>
                  <a:gd name="connsiteY0" fmla="*/ 0 h 199544"/>
                  <a:gd name="connsiteX1" fmla="*/ 139590 w 218375"/>
                  <a:gd name="connsiteY1" fmla="*/ 29223 h 199544"/>
                  <a:gd name="connsiteX2" fmla="*/ 141174 w 218375"/>
                  <a:gd name="connsiteY2" fmla="*/ 32088 h 199544"/>
                  <a:gd name="connsiteX3" fmla="*/ 218375 w 218375"/>
                  <a:gd name="connsiteY3" fmla="*/ 13533 h 199544"/>
                  <a:gd name="connsiteX4" fmla="*/ 159527 w 218375"/>
                  <a:gd name="connsiteY4" fmla="*/ 75515 h 199544"/>
                  <a:gd name="connsiteX5" fmla="*/ 163540 w 218375"/>
                  <a:gd name="connsiteY5" fmla="*/ 99772 h 199544"/>
                  <a:gd name="connsiteX6" fmla="*/ 81770 w 218375"/>
                  <a:gd name="connsiteY6" fmla="*/ 199544 h 199544"/>
                  <a:gd name="connsiteX7" fmla="*/ 0 w 218375"/>
                  <a:gd name="connsiteY7" fmla="*/ 99772 h 199544"/>
                  <a:gd name="connsiteX8" fmla="*/ 81770 w 218375"/>
                  <a:gd name="connsiteY8" fmla="*/ 0 h 19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8375" h="199544">
                    <a:moveTo>
                      <a:pt x="81770" y="0"/>
                    </a:moveTo>
                    <a:cubicBezTo>
                      <a:pt x="104350" y="0"/>
                      <a:pt x="124793" y="11167"/>
                      <a:pt x="139590" y="29223"/>
                    </a:cubicBezTo>
                    <a:lnTo>
                      <a:pt x="141174" y="32088"/>
                    </a:lnTo>
                    <a:lnTo>
                      <a:pt x="218375" y="13533"/>
                    </a:lnTo>
                    <a:lnTo>
                      <a:pt x="159527" y="75515"/>
                    </a:lnTo>
                    <a:lnTo>
                      <a:pt x="163540" y="99772"/>
                    </a:lnTo>
                    <a:cubicBezTo>
                      <a:pt x="163540" y="154875"/>
                      <a:pt x="126930" y="199544"/>
                      <a:pt x="81770" y="199544"/>
                    </a:cubicBezTo>
                    <a:cubicBezTo>
                      <a:pt x="36610" y="199544"/>
                      <a:pt x="0" y="154875"/>
                      <a:pt x="0" y="99772"/>
                    </a:cubicBezTo>
                    <a:cubicBezTo>
                      <a:pt x="0" y="44669"/>
                      <a:pt x="36610" y="0"/>
                      <a:pt x="8177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8BC333D-4060-61D1-3A77-73A915FBBEBF}"/>
                </a:ext>
              </a:extLst>
            </p:cNvPr>
            <p:cNvGrpSpPr/>
            <p:nvPr/>
          </p:nvGrpSpPr>
          <p:grpSpPr>
            <a:xfrm rot="900000">
              <a:off x="5948800" y="4326029"/>
              <a:ext cx="910638" cy="1230988"/>
              <a:chOff x="2192787" y="1766211"/>
              <a:chExt cx="910638" cy="1230988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F19C61CA-094E-6E2E-4739-6D896E3443D5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26FB6AAC-820B-75D6-E0DC-BC78073FF70F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角丸四角形 105">
                <a:extLst>
                  <a:ext uri="{FF2B5EF4-FFF2-40B4-BE49-F238E27FC236}">
                    <a16:creationId xmlns:a16="http://schemas.microsoft.com/office/drawing/2014/main" id="{0B2BF645-316C-03DE-5DBF-243BE2443AEF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" name="角丸四角形 106">
                <a:extLst>
                  <a:ext uri="{FF2B5EF4-FFF2-40B4-BE49-F238E27FC236}">
                    <a16:creationId xmlns:a16="http://schemas.microsoft.com/office/drawing/2014/main" id="{060C89C8-4D11-AF8D-D5A7-740F7811816F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" name="角丸四角形 107">
                <a:extLst>
                  <a:ext uri="{FF2B5EF4-FFF2-40B4-BE49-F238E27FC236}">
                    <a16:creationId xmlns:a16="http://schemas.microsoft.com/office/drawing/2014/main" id="{B08758B4-5ACD-CBB8-F97F-9FA298AADF49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" name="角丸四角形 104">
                <a:extLst>
                  <a:ext uri="{FF2B5EF4-FFF2-40B4-BE49-F238E27FC236}">
                    <a16:creationId xmlns:a16="http://schemas.microsoft.com/office/drawing/2014/main" id="{DF947F45-276A-FA85-C9F8-F412FA896B34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62ED10D-F0A7-B9EA-9AA3-0A878257BF23}"/>
                </a:ext>
              </a:extLst>
            </p:cNvPr>
            <p:cNvSpPr/>
            <p:nvPr/>
          </p:nvSpPr>
          <p:spPr bwMode="auto">
            <a:xfrm flipH="1">
              <a:off x="5005693" y="3305214"/>
              <a:ext cx="1242706" cy="546233"/>
            </a:xfrm>
            <a:custGeom>
              <a:avLst/>
              <a:gdLst>
                <a:gd name="connsiteX0" fmla="*/ 433641 w 1300763"/>
                <a:gd name="connsiteY0" fmla="*/ 0 h 649974"/>
                <a:gd name="connsiteX1" fmla="*/ 394771 w 1300763"/>
                <a:gd name="connsiteY1" fmla="*/ 14016 h 649974"/>
                <a:gd name="connsiteX2" fmla="*/ 193259 w 1300763"/>
                <a:gd name="connsiteY2" fmla="*/ 158358 h 649974"/>
                <a:gd name="connsiteX3" fmla="*/ 4919 w 1300763"/>
                <a:gd name="connsiteY3" fmla="*/ 610240 h 649974"/>
                <a:gd name="connsiteX4" fmla="*/ 13625 w 1300763"/>
                <a:gd name="connsiteY4" fmla="*/ 636349 h 649974"/>
                <a:gd name="connsiteX5" fmla="*/ 39734 w 1300763"/>
                <a:gd name="connsiteY5" fmla="*/ 645055 h 649974"/>
                <a:gd name="connsiteX6" fmla="*/ 491617 w 1300763"/>
                <a:gd name="connsiteY6" fmla="*/ 456715 h 649974"/>
                <a:gd name="connsiteX7" fmla="*/ 649012 w 1300763"/>
                <a:gd name="connsiteY7" fmla="*/ 225626 h 649974"/>
                <a:gd name="connsiteX8" fmla="*/ 650382 w 1300763"/>
                <a:gd name="connsiteY8" fmla="*/ 220708 h 649974"/>
                <a:gd name="connsiteX9" fmla="*/ 651751 w 1300763"/>
                <a:gd name="connsiteY9" fmla="*/ 225626 h 649974"/>
                <a:gd name="connsiteX10" fmla="*/ 809147 w 1300763"/>
                <a:gd name="connsiteY10" fmla="*/ 456715 h 649974"/>
                <a:gd name="connsiteX11" fmla="*/ 1261029 w 1300763"/>
                <a:gd name="connsiteY11" fmla="*/ 645055 h 649974"/>
                <a:gd name="connsiteX12" fmla="*/ 1287138 w 1300763"/>
                <a:gd name="connsiteY12" fmla="*/ 636349 h 649974"/>
                <a:gd name="connsiteX13" fmla="*/ 1295844 w 1300763"/>
                <a:gd name="connsiteY13" fmla="*/ 610240 h 649974"/>
                <a:gd name="connsiteX14" fmla="*/ 1107504 w 1300763"/>
                <a:gd name="connsiteY14" fmla="*/ 158358 h 649974"/>
                <a:gd name="connsiteX15" fmla="*/ 905993 w 1300763"/>
                <a:gd name="connsiteY15" fmla="*/ 14016 h 649974"/>
                <a:gd name="connsiteX16" fmla="*/ 868045 w 1300763"/>
                <a:gd name="connsiteY16" fmla="*/ 333 h 649974"/>
                <a:gd name="connsiteX17" fmla="*/ 651085 w 1300763"/>
                <a:gd name="connsiteY17" fmla="*/ 149426 h 649974"/>
                <a:gd name="connsiteX0" fmla="*/ 651085 w 1300763"/>
                <a:gd name="connsiteY0" fmla="*/ 149426 h 649974"/>
                <a:gd name="connsiteX1" fmla="*/ 433641 w 1300763"/>
                <a:gd name="connsiteY1" fmla="*/ 0 h 649974"/>
                <a:gd name="connsiteX2" fmla="*/ 394771 w 1300763"/>
                <a:gd name="connsiteY2" fmla="*/ 14016 h 649974"/>
                <a:gd name="connsiteX3" fmla="*/ 193259 w 1300763"/>
                <a:gd name="connsiteY3" fmla="*/ 158358 h 649974"/>
                <a:gd name="connsiteX4" fmla="*/ 4919 w 1300763"/>
                <a:gd name="connsiteY4" fmla="*/ 610240 h 649974"/>
                <a:gd name="connsiteX5" fmla="*/ 13625 w 1300763"/>
                <a:gd name="connsiteY5" fmla="*/ 636349 h 649974"/>
                <a:gd name="connsiteX6" fmla="*/ 39734 w 1300763"/>
                <a:gd name="connsiteY6" fmla="*/ 645055 h 649974"/>
                <a:gd name="connsiteX7" fmla="*/ 491617 w 1300763"/>
                <a:gd name="connsiteY7" fmla="*/ 456715 h 649974"/>
                <a:gd name="connsiteX8" fmla="*/ 649012 w 1300763"/>
                <a:gd name="connsiteY8" fmla="*/ 225626 h 649974"/>
                <a:gd name="connsiteX9" fmla="*/ 650382 w 1300763"/>
                <a:gd name="connsiteY9" fmla="*/ 220708 h 649974"/>
                <a:gd name="connsiteX10" fmla="*/ 651751 w 1300763"/>
                <a:gd name="connsiteY10" fmla="*/ 225626 h 649974"/>
                <a:gd name="connsiteX11" fmla="*/ 809147 w 1300763"/>
                <a:gd name="connsiteY11" fmla="*/ 456715 h 649974"/>
                <a:gd name="connsiteX12" fmla="*/ 1261029 w 1300763"/>
                <a:gd name="connsiteY12" fmla="*/ 645055 h 649974"/>
                <a:gd name="connsiteX13" fmla="*/ 1287138 w 1300763"/>
                <a:gd name="connsiteY13" fmla="*/ 636349 h 649974"/>
                <a:gd name="connsiteX14" fmla="*/ 1295844 w 1300763"/>
                <a:gd name="connsiteY14" fmla="*/ 610240 h 649974"/>
                <a:gd name="connsiteX15" fmla="*/ 1107504 w 1300763"/>
                <a:gd name="connsiteY15" fmla="*/ 158358 h 649974"/>
                <a:gd name="connsiteX16" fmla="*/ 905993 w 1300763"/>
                <a:gd name="connsiteY16" fmla="*/ 14016 h 649974"/>
                <a:gd name="connsiteX17" fmla="*/ 868045 w 1300763"/>
                <a:gd name="connsiteY17" fmla="*/ 333 h 649974"/>
                <a:gd name="connsiteX18" fmla="*/ 742525 w 1300763"/>
                <a:gd name="connsiteY18" fmla="*/ 240866 h 649974"/>
                <a:gd name="connsiteX0" fmla="*/ 651085 w 1300763"/>
                <a:gd name="connsiteY0" fmla="*/ 149426 h 649974"/>
                <a:gd name="connsiteX1" fmla="*/ 433641 w 1300763"/>
                <a:gd name="connsiteY1" fmla="*/ 0 h 649974"/>
                <a:gd name="connsiteX2" fmla="*/ 394771 w 1300763"/>
                <a:gd name="connsiteY2" fmla="*/ 14016 h 649974"/>
                <a:gd name="connsiteX3" fmla="*/ 193259 w 1300763"/>
                <a:gd name="connsiteY3" fmla="*/ 158358 h 649974"/>
                <a:gd name="connsiteX4" fmla="*/ 4919 w 1300763"/>
                <a:gd name="connsiteY4" fmla="*/ 610240 h 649974"/>
                <a:gd name="connsiteX5" fmla="*/ 13625 w 1300763"/>
                <a:gd name="connsiteY5" fmla="*/ 636349 h 649974"/>
                <a:gd name="connsiteX6" fmla="*/ 39734 w 1300763"/>
                <a:gd name="connsiteY6" fmla="*/ 645055 h 649974"/>
                <a:gd name="connsiteX7" fmla="*/ 491617 w 1300763"/>
                <a:gd name="connsiteY7" fmla="*/ 456715 h 649974"/>
                <a:gd name="connsiteX8" fmla="*/ 649012 w 1300763"/>
                <a:gd name="connsiteY8" fmla="*/ 225626 h 649974"/>
                <a:gd name="connsiteX9" fmla="*/ 650382 w 1300763"/>
                <a:gd name="connsiteY9" fmla="*/ 220708 h 649974"/>
                <a:gd name="connsiteX10" fmla="*/ 651751 w 1300763"/>
                <a:gd name="connsiteY10" fmla="*/ 225626 h 649974"/>
                <a:gd name="connsiteX11" fmla="*/ 809147 w 1300763"/>
                <a:gd name="connsiteY11" fmla="*/ 456715 h 649974"/>
                <a:gd name="connsiteX12" fmla="*/ 1261029 w 1300763"/>
                <a:gd name="connsiteY12" fmla="*/ 645055 h 649974"/>
                <a:gd name="connsiteX13" fmla="*/ 1287138 w 1300763"/>
                <a:gd name="connsiteY13" fmla="*/ 636349 h 649974"/>
                <a:gd name="connsiteX14" fmla="*/ 1295844 w 1300763"/>
                <a:gd name="connsiteY14" fmla="*/ 610240 h 649974"/>
                <a:gd name="connsiteX15" fmla="*/ 1107504 w 1300763"/>
                <a:gd name="connsiteY15" fmla="*/ 158358 h 649974"/>
                <a:gd name="connsiteX16" fmla="*/ 905993 w 1300763"/>
                <a:gd name="connsiteY16" fmla="*/ 14016 h 649974"/>
                <a:gd name="connsiteX17" fmla="*/ 868045 w 1300763"/>
                <a:gd name="connsiteY17" fmla="*/ 333 h 649974"/>
                <a:gd name="connsiteX0" fmla="*/ 433641 w 1300763"/>
                <a:gd name="connsiteY0" fmla="*/ 0 h 649974"/>
                <a:gd name="connsiteX1" fmla="*/ 394771 w 1300763"/>
                <a:gd name="connsiteY1" fmla="*/ 14016 h 649974"/>
                <a:gd name="connsiteX2" fmla="*/ 193259 w 1300763"/>
                <a:gd name="connsiteY2" fmla="*/ 158358 h 649974"/>
                <a:gd name="connsiteX3" fmla="*/ 4919 w 1300763"/>
                <a:gd name="connsiteY3" fmla="*/ 610240 h 649974"/>
                <a:gd name="connsiteX4" fmla="*/ 13625 w 1300763"/>
                <a:gd name="connsiteY4" fmla="*/ 636349 h 649974"/>
                <a:gd name="connsiteX5" fmla="*/ 39734 w 1300763"/>
                <a:gd name="connsiteY5" fmla="*/ 645055 h 649974"/>
                <a:gd name="connsiteX6" fmla="*/ 491617 w 1300763"/>
                <a:gd name="connsiteY6" fmla="*/ 456715 h 649974"/>
                <a:gd name="connsiteX7" fmla="*/ 649012 w 1300763"/>
                <a:gd name="connsiteY7" fmla="*/ 225626 h 649974"/>
                <a:gd name="connsiteX8" fmla="*/ 650382 w 1300763"/>
                <a:gd name="connsiteY8" fmla="*/ 220708 h 649974"/>
                <a:gd name="connsiteX9" fmla="*/ 651751 w 1300763"/>
                <a:gd name="connsiteY9" fmla="*/ 225626 h 649974"/>
                <a:gd name="connsiteX10" fmla="*/ 809147 w 1300763"/>
                <a:gd name="connsiteY10" fmla="*/ 456715 h 649974"/>
                <a:gd name="connsiteX11" fmla="*/ 1261029 w 1300763"/>
                <a:gd name="connsiteY11" fmla="*/ 645055 h 649974"/>
                <a:gd name="connsiteX12" fmla="*/ 1287138 w 1300763"/>
                <a:gd name="connsiteY12" fmla="*/ 636349 h 649974"/>
                <a:gd name="connsiteX13" fmla="*/ 1295844 w 1300763"/>
                <a:gd name="connsiteY13" fmla="*/ 610240 h 649974"/>
                <a:gd name="connsiteX14" fmla="*/ 1107504 w 1300763"/>
                <a:gd name="connsiteY14" fmla="*/ 158358 h 649974"/>
                <a:gd name="connsiteX15" fmla="*/ 905993 w 1300763"/>
                <a:gd name="connsiteY15" fmla="*/ 14016 h 649974"/>
                <a:gd name="connsiteX16" fmla="*/ 868045 w 1300763"/>
                <a:gd name="connsiteY16" fmla="*/ 333 h 649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00763" h="649974">
                  <a:moveTo>
                    <a:pt x="433641" y="0"/>
                  </a:moveTo>
                  <a:lnTo>
                    <a:pt x="394771" y="14016"/>
                  </a:lnTo>
                  <a:cubicBezTo>
                    <a:pt x="325663" y="46754"/>
                    <a:pt x="256217" y="95401"/>
                    <a:pt x="193259" y="158358"/>
                  </a:cubicBezTo>
                  <a:cubicBezTo>
                    <a:pt x="49356" y="302261"/>
                    <a:pt x="-19778" y="480064"/>
                    <a:pt x="4919" y="610240"/>
                  </a:cubicBezTo>
                  <a:lnTo>
                    <a:pt x="13625" y="636349"/>
                  </a:lnTo>
                  <a:lnTo>
                    <a:pt x="39734" y="645055"/>
                  </a:lnTo>
                  <a:cubicBezTo>
                    <a:pt x="169910" y="669752"/>
                    <a:pt x="347713" y="600619"/>
                    <a:pt x="491617" y="456715"/>
                  </a:cubicBezTo>
                  <a:cubicBezTo>
                    <a:pt x="563568" y="384764"/>
                    <a:pt x="616828" y="304337"/>
                    <a:pt x="649012" y="225626"/>
                  </a:cubicBezTo>
                  <a:lnTo>
                    <a:pt x="650382" y="220708"/>
                  </a:lnTo>
                  <a:lnTo>
                    <a:pt x="651751" y="225626"/>
                  </a:lnTo>
                  <a:cubicBezTo>
                    <a:pt x="683936" y="304337"/>
                    <a:pt x="737195" y="384764"/>
                    <a:pt x="809147" y="456715"/>
                  </a:cubicBezTo>
                  <a:cubicBezTo>
                    <a:pt x="953050" y="600619"/>
                    <a:pt x="1130853" y="669752"/>
                    <a:pt x="1261029" y="645055"/>
                  </a:cubicBezTo>
                  <a:lnTo>
                    <a:pt x="1287138" y="636349"/>
                  </a:lnTo>
                  <a:lnTo>
                    <a:pt x="1295844" y="610240"/>
                  </a:lnTo>
                  <a:cubicBezTo>
                    <a:pt x="1320541" y="480064"/>
                    <a:pt x="1251407" y="302261"/>
                    <a:pt x="1107504" y="158358"/>
                  </a:cubicBezTo>
                  <a:cubicBezTo>
                    <a:pt x="1044547" y="95401"/>
                    <a:pt x="975100" y="46754"/>
                    <a:pt x="905993" y="14016"/>
                  </a:cubicBezTo>
                  <a:lnTo>
                    <a:pt x="868045" y="333"/>
                  </a:lnTo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08" name="フリーフォーム: 図形 207">
            <a:extLst>
              <a:ext uri="{FF2B5EF4-FFF2-40B4-BE49-F238E27FC236}">
                <a16:creationId xmlns:a16="http://schemas.microsoft.com/office/drawing/2014/main" id="{676E3699-2DB8-BADE-7654-D1378658295D}"/>
              </a:ext>
            </a:extLst>
          </p:cNvPr>
          <p:cNvSpPr/>
          <p:nvPr/>
        </p:nvSpPr>
        <p:spPr>
          <a:xfrm>
            <a:off x="2338030" y="4690767"/>
            <a:ext cx="6890445" cy="1478213"/>
          </a:xfrm>
          <a:custGeom>
            <a:avLst/>
            <a:gdLst>
              <a:gd name="connsiteX0" fmla="*/ 600029 w 6890445"/>
              <a:gd name="connsiteY0" fmla="*/ 0 h 1478213"/>
              <a:gd name="connsiteX1" fmla="*/ 6644071 w 6890445"/>
              <a:gd name="connsiteY1" fmla="*/ 0 h 1478213"/>
              <a:gd name="connsiteX2" fmla="*/ 6890445 w 6890445"/>
              <a:gd name="connsiteY2" fmla="*/ 246374 h 1478213"/>
              <a:gd name="connsiteX3" fmla="*/ 6890445 w 6890445"/>
              <a:gd name="connsiteY3" fmla="*/ 1231839 h 1478213"/>
              <a:gd name="connsiteX4" fmla="*/ 6644071 w 6890445"/>
              <a:gd name="connsiteY4" fmla="*/ 1478213 h 1478213"/>
              <a:gd name="connsiteX5" fmla="*/ 600029 w 6890445"/>
              <a:gd name="connsiteY5" fmla="*/ 1478213 h 1478213"/>
              <a:gd name="connsiteX6" fmla="*/ 353655 w 6890445"/>
              <a:gd name="connsiteY6" fmla="*/ 1231839 h 1478213"/>
              <a:gd name="connsiteX7" fmla="*/ 353655 w 6890445"/>
              <a:gd name="connsiteY7" fmla="*/ 1092150 h 1478213"/>
              <a:gd name="connsiteX8" fmla="*/ 338472 w 6890445"/>
              <a:gd name="connsiteY8" fmla="*/ 1089032 h 1478213"/>
              <a:gd name="connsiteX9" fmla="*/ 0 w 6890445"/>
              <a:gd name="connsiteY9" fmla="*/ 751163 h 1478213"/>
              <a:gd name="connsiteX10" fmla="*/ 261753 w 6890445"/>
              <a:gd name="connsiteY10" fmla="*/ 843100 h 1478213"/>
              <a:gd name="connsiteX11" fmla="*/ 353655 w 6890445"/>
              <a:gd name="connsiteY11" fmla="*/ 858257 h 1478213"/>
              <a:gd name="connsiteX12" fmla="*/ 353655 w 6890445"/>
              <a:gd name="connsiteY12" fmla="*/ 246374 h 1478213"/>
              <a:gd name="connsiteX13" fmla="*/ 600029 w 6890445"/>
              <a:gd name="connsiteY13" fmla="*/ 0 h 1478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90445" h="1478213">
                <a:moveTo>
                  <a:pt x="600029" y="0"/>
                </a:moveTo>
                <a:lnTo>
                  <a:pt x="6644071" y="0"/>
                </a:lnTo>
                <a:cubicBezTo>
                  <a:pt x="6780140" y="0"/>
                  <a:pt x="6890445" y="110305"/>
                  <a:pt x="6890445" y="246374"/>
                </a:cubicBezTo>
                <a:lnTo>
                  <a:pt x="6890445" y="1231839"/>
                </a:lnTo>
                <a:cubicBezTo>
                  <a:pt x="6890445" y="1367908"/>
                  <a:pt x="6780140" y="1478213"/>
                  <a:pt x="6644071" y="1478213"/>
                </a:cubicBezTo>
                <a:lnTo>
                  <a:pt x="600029" y="1478213"/>
                </a:lnTo>
                <a:cubicBezTo>
                  <a:pt x="463960" y="1478213"/>
                  <a:pt x="353655" y="1367908"/>
                  <a:pt x="353655" y="1231839"/>
                </a:cubicBezTo>
                <a:lnTo>
                  <a:pt x="353655" y="1092150"/>
                </a:lnTo>
                <a:lnTo>
                  <a:pt x="338472" y="1089032"/>
                </a:lnTo>
                <a:cubicBezTo>
                  <a:pt x="139566" y="1033366"/>
                  <a:pt x="0" y="903049"/>
                  <a:pt x="0" y="751163"/>
                </a:cubicBezTo>
                <a:cubicBezTo>
                  <a:pt x="79649" y="791283"/>
                  <a:pt x="168144" y="822207"/>
                  <a:pt x="261753" y="843100"/>
                </a:cubicBezTo>
                <a:lnTo>
                  <a:pt x="353655" y="858257"/>
                </a:lnTo>
                <a:lnTo>
                  <a:pt x="353655" y="246374"/>
                </a:lnTo>
                <a:cubicBezTo>
                  <a:pt x="353655" y="110305"/>
                  <a:pt x="463960" y="0"/>
                  <a:pt x="600029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6" name="テキスト ボックス 205">
            <a:extLst>
              <a:ext uri="{FF2B5EF4-FFF2-40B4-BE49-F238E27FC236}">
                <a16:creationId xmlns:a16="http://schemas.microsoft.com/office/drawing/2014/main" id="{EDBD8FAF-9A39-BC34-BADF-9B141936BB21}"/>
              </a:ext>
            </a:extLst>
          </p:cNvPr>
          <p:cNvSpPr txBox="1"/>
          <p:nvPr/>
        </p:nvSpPr>
        <p:spPr>
          <a:xfrm>
            <a:off x="3039414" y="4842457"/>
            <a:ext cx="5880327" cy="112982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汚染のリスクがある状態で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製造に戻らないように！</a:t>
            </a:r>
          </a:p>
        </p:txBody>
      </p:sp>
    </p:spTree>
    <p:extLst>
      <p:ext uri="{BB962C8B-B14F-4D97-AF65-F5344CB8AC3E}">
        <p14:creationId xmlns:p14="http://schemas.microsoft.com/office/powerpoint/2010/main" val="303049557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</Words>
  <Application>Microsoft Office PowerPoint</Application>
  <PresentationFormat>A4 210 x 297 mm</PresentationFormat>
  <Paragraphs>26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触ったら必ず手指の洗浄消毒をして下さいの貼り紙</dc:title>
  <dc:subject>触ったら必ず手指の洗浄消毒をして下さいの貼り紙</dc:subject>
  <dc:creator>でじけろお</dc:creator>
  <cp:lastModifiedBy/>
  <cp:revision>1</cp:revision>
  <dcterms:created xsi:type="dcterms:W3CDTF">2014-12-04T06:28:23Z</dcterms:created>
  <dcterms:modified xsi:type="dcterms:W3CDTF">2024-12-29T03:19:53Z</dcterms:modified>
  <cp:version>1</cp:version>
</cp:coreProperties>
</file>