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5" r:id="rId2"/>
    <p:sldId id="316" r:id="rId3"/>
    <p:sldId id="317" r:id="rId4"/>
    <p:sldId id="318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663300"/>
    <a:srgbClr val="CC9900"/>
    <a:srgbClr val="FFCC99"/>
    <a:srgbClr val="FF6600"/>
    <a:srgbClr val="CC6600"/>
    <a:srgbClr val="003300"/>
    <a:srgbClr val="996633"/>
    <a:srgbClr val="FFCC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074" y="6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76595F-0ED7-8505-8A30-EAB3A42945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839F831-CF54-F29F-A444-2EB028912C26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06EE7E9F-52F5-641F-C09B-010B969884EB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7EBF5B6-15D9-2D21-48BC-46A6FCAE4AF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8A3316C-58B1-5B05-3CA2-563ADE78538B}"/>
              </a:ext>
            </a:extLst>
          </p:cNvPr>
          <p:cNvSpPr txBox="1"/>
          <p:nvPr/>
        </p:nvSpPr>
        <p:spPr>
          <a:xfrm rot="5400000">
            <a:off x="-1334745" y="3973242"/>
            <a:ext cx="8586210" cy="1959517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8800" dirty="0">
                <a:ln w="38100">
                  <a:noFill/>
                </a:ln>
                <a:effectLst/>
              </a:rPr>
              <a:t>必ず手指の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pPr algn="l">
              <a:spcAft>
                <a:spcPts val="0"/>
              </a:spcAft>
            </a:pPr>
            <a:r>
              <a:rPr lang="ja-JP" altLang="en-US" sz="8800" dirty="0">
                <a:ln w="38100">
                  <a:noFill/>
                </a:ln>
                <a:effectLst/>
              </a:rPr>
              <a:t>洗浄消毒をして下さい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773A4E0-9B52-D01F-F416-B83146257CB4}"/>
              </a:ext>
            </a:extLst>
          </p:cNvPr>
          <p:cNvSpPr txBox="1"/>
          <p:nvPr/>
        </p:nvSpPr>
        <p:spPr>
          <a:xfrm rot="5400000">
            <a:off x="-3232566" y="4609764"/>
            <a:ext cx="8586210" cy="68647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汚染のリスクがある状態で製造に戻らないように！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A68CEDE-CCB4-D70B-BD4F-AD36FCA325F0}"/>
              </a:ext>
            </a:extLst>
          </p:cNvPr>
          <p:cNvSpPr txBox="1"/>
          <p:nvPr/>
        </p:nvSpPr>
        <p:spPr>
          <a:xfrm rot="5400000">
            <a:off x="578126" y="4282840"/>
            <a:ext cx="8586210" cy="1340321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製造中に掃除用具や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平台車を触ったら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E2CB812-C863-0946-68DA-A025D688F4D6}"/>
              </a:ext>
            </a:extLst>
          </p:cNvPr>
          <p:cNvSpPr txBox="1"/>
          <p:nvPr/>
        </p:nvSpPr>
        <p:spPr>
          <a:xfrm rot="5400000">
            <a:off x="4213878" y="6176879"/>
            <a:ext cx="3484186" cy="52667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（モップ　水切りワイパー）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5D0F22C6-75E4-4819-8D7C-D6388ED609CA}"/>
              </a:ext>
            </a:extLst>
          </p:cNvPr>
          <p:cNvSpPr/>
          <p:nvPr/>
        </p:nvSpPr>
        <p:spPr bwMode="auto">
          <a:xfrm rot="16200000" flipV="1">
            <a:off x="-2457955" y="4858122"/>
            <a:ext cx="8519885" cy="146464"/>
          </a:xfrm>
          <a:custGeom>
            <a:avLst/>
            <a:gdLst>
              <a:gd name="connsiteX0" fmla="*/ 141267 w 7910924"/>
              <a:gd name="connsiteY0" fmla="*/ 689 h 274645"/>
              <a:gd name="connsiteX1" fmla="*/ 565067 w 7910924"/>
              <a:gd name="connsiteY1" fmla="*/ 26773 h 274645"/>
              <a:gd name="connsiteX2" fmla="*/ 706333 w 7910924"/>
              <a:gd name="connsiteY2" fmla="*/ 689 h 274645"/>
              <a:gd name="connsiteX3" fmla="*/ 1077158 w 7910924"/>
              <a:gd name="connsiteY3" fmla="*/ 45980 h 274645"/>
              <a:gd name="connsiteX4" fmla="*/ 1130133 w 7910924"/>
              <a:gd name="connsiteY4" fmla="*/ 26773 h 274645"/>
              <a:gd name="connsiteX5" fmla="*/ 1271399 w 7910924"/>
              <a:gd name="connsiteY5" fmla="*/ 689 h 274645"/>
              <a:gd name="connsiteX6" fmla="*/ 1695199 w 7910924"/>
              <a:gd name="connsiteY6" fmla="*/ 26773 h 274645"/>
              <a:gd name="connsiteX7" fmla="*/ 1836465 w 7910924"/>
              <a:gd name="connsiteY7" fmla="*/ 689 h 274645"/>
              <a:gd name="connsiteX8" fmla="*/ 2207290 w 7910924"/>
              <a:gd name="connsiteY8" fmla="*/ 45980 h 274645"/>
              <a:gd name="connsiteX9" fmla="*/ 2260264 w 7910924"/>
              <a:gd name="connsiteY9" fmla="*/ 26773 h 274645"/>
              <a:gd name="connsiteX10" fmla="*/ 2401530 w 7910924"/>
              <a:gd name="connsiteY10" fmla="*/ 689 h 274645"/>
              <a:gd name="connsiteX11" fmla="*/ 2825331 w 7910924"/>
              <a:gd name="connsiteY11" fmla="*/ 26773 h 274645"/>
              <a:gd name="connsiteX12" fmla="*/ 2966597 w 7910924"/>
              <a:gd name="connsiteY12" fmla="*/ 689 h 274645"/>
              <a:gd name="connsiteX13" fmla="*/ 3337422 w 7910924"/>
              <a:gd name="connsiteY13" fmla="*/ 45980 h 274645"/>
              <a:gd name="connsiteX14" fmla="*/ 3390396 w 7910924"/>
              <a:gd name="connsiteY14" fmla="*/ 26773 h 274645"/>
              <a:gd name="connsiteX15" fmla="*/ 3531662 w 7910924"/>
              <a:gd name="connsiteY15" fmla="*/ 689 h 274645"/>
              <a:gd name="connsiteX16" fmla="*/ 3955462 w 7910924"/>
              <a:gd name="connsiteY16" fmla="*/ 26773 h 274645"/>
              <a:gd name="connsiteX17" fmla="*/ 4096728 w 7910924"/>
              <a:gd name="connsiteY17" fmla="*/ 689 h 274645"/>
              <a:gd name="connsiteX18" fmla="*/ 4520528 w 7910924"/>
              <a:gd name="connsiteY18" fmla="*/ 26773 h 274645"/>
              <a:gd name="connsiteX19" fmla="*/ 4661794 w 7910924"/>
              <a:gd name="connsiteY19" fmla="*/ 689 h 274645"/>
              <a:gd name="connsiteX20" fmla="*/ 5085594 w 7910924"/>
              <a:gd name="connsiteY20" fmla="*/ 26773 h 274645"/>
              <a:gd name="connsiteX21" fmla="*/ 5226860 w 7910924"/>
              <a:gd name="connsiteY21" fmla="*/ 689 h 274645"/>
              <a:gd name="connsiteX22" fmla="*/ 5650660 w 7910924"/>
              <a:gd name="connsiteY22" fmla="*/ 26773 h 274645"/>
              <a:gd name="connsiteX23" fmla="*/ 5791926 w 7910924"/>
              <a:gd name="connsiteY23" fmla="*/ 689 h 274645"/>
              <a:gd name="connsiteX24" fmla="*/ 6215726 w 7910924"/>
              <a:gd name="connsiteY24" fmla="*/ 26773 h 274645"/>
              <a:gd name="connsiteX25" fmla="*/ 6356992 w 7910924"/>
              <a:gd name="connsiteY25" fmla="*/ 689 h 274645"/>
              <a:gd name="connsiteX26" fmla="*/ 6780792 w 7910924"/>
              <a:gd name="connsiteY26" fmla="*/ 26773 h 274645"/>
              <a:gd name="connsiteX27" fmla="*/ 6922058 w 7910924"/>
              <a:gd name="connsiteY27" fmla="*/ 689 h 274645"/>
              <a:gd name="connsiteX28" fmla="*/ 7345858 w 7910924"/>
              <a:gd name="connsiteY28" fmla="*/ 26773 h 274645"/>
              <a:gd name="connsiteX29" fmla="*/ 7487125 w 7910924"/>
              <a:gd name="connsiteY29" fmla="*/ 689 h 274645"/>
              <a:gd name="connsiteX30" fmla="*/ 7910924 w 7910924"/>
              <a:gd name="connsiteY30" fmla="*/ 26773 h 274645"/>
              <a:gd name="connsiteX31" fmla="*/ 7910924 w 7910924"/>
              <a:gd name="connsiteY31" fmla="*/ 274645 h 274645"/>
              <a:gd name="connsiteX32" fmla="*/ 0 w 7910924"/>
              <a:gd name="connsiteY32" fmla="*/ 274645 h 274645"/>
              <a:gd name="connsiteX33" fmla="*/ 0 w 7910924"/>
              <a:gd name="connsiteY33" fmla="*/ 26773 h 274645"/>
              <a:gd name="connsiteX34" fmla="*/ 141267 w 7910924"/>
              <a:gd name="connsiteY34" fmla="*/ 689 h 274645"/>
              <a:gd name="connsiteX0" fmla="*/ 7910924 w 8002364"/>
              <a:gd name="connsiteY0" fmla="*/ 274645 h 366085"/>
              <a:gd name="connsiteX1" fmla="*/ 0 w 8002364"/>
              <a:gd name="connsiteY1" fmla="*/ 274645 h 366085"/>
              <a:gd name="connsiteX2" fmla="*/ 0 w 8002364"/>
              <a:gd name="connsiteY2" fmla="*/ 26773 h 366085"/>
              <a:gd name="connsiteX3" fmla="*/ 141267 w 8002364"/>
              <a:gd name="connsiteY3" fmla="*/ 689 h 366085"/>
              <a:gd name="connsiteX4" fmla="*/ 565067 w 8002364"/>
              <a:gd name="connsiteY4" fmla="*/ 26773 h 366085"/>
              <a:gd name="connsiteX5" fmla="*/ 706333 w 8002364"/>
              <a:gd name="connsiteY5" fmla="*/ 689 h 366085"/>
              <a:gd name="connsiteX6" fmla="*/ 1077158 w 8002364"/>
              <a:gd name="connsiteY6" fmla="*/ 45980 h 366085"/>
              <a:gd name="connsiteX7" fmla="*/ 1130133 w 8002364"/>
              <a:gd name="connsiteY7" fmla="*/ 26773 h 366085"/>
              <a:gd name="connsiteX8" fmla="*/ 1271399 w 8002364"/>
              <a:gd name="connsiteY8" fmla="*/ 689 h 366085"/>
              <a:gd name="connsiteX9" fmla="*/ 1695199 w 8002364"/>
              <a:gd name="connsiteY9" fmla="*/ 26773 h 366085"/>
              <a:gd name="connsiteX10" fmla="*/ 1836465 w 8002364"/>
              <a:gd name="connsiteY10" fmla="*/ 689 h 366085"/>
              <a:gd name="connsiteX11" fmla="*/ 2207290 w 8002364"/>
              <a:gd name="connsiteY11" fmla="*/ 45980 h 366085"/>
              <a:gd name="connsiteX12" fmla="*/ 2260264 w 8002364"/>
              <a:gd name="connsiteY12" fmla="*/ 26773 h 366085"/>
              <a:gd name="connsiteX13" fmla="*/ 2401530 w 8002364"/>
              <a:gd name="connsiteY13" fmla="*/ 689 h 366085"/>
              <a:gd name="connsiteX14" fmla="*/ 2825331 w 8002364"/>
              <a:gd name="connsiteY14" fmla="*/ 26773 h 366085"/>
              <a:gd name="connsiteX15" fmla="*/ 2966597 w 8002364"/>
              <a:gd name="connsiteY15" fmla="*/ 689 h 366085"/>
              <a:gd name="connsiteX16" fmla="*/ 3337422 w 8002364"/>
              <a:gd name="connsiteY16" fmla="*/ 45980 h 366085"/>
              <a:gd name="connsiteX17" fmla="*/ 3390396 w 8002364"/>
              <a:gd name="connsiteY17" fmla="*/ 26773 h 366085"/>
              <a:gd name="connsiteX18" fmla="*/ 3531662 w 8002364"/>
              <a:gd name="connsiteY18" fmla="*/ 689 h 366085"/>
              <a:gd name="connsiteX19" fmla="*/ 3955462 w 8002364"/>
              <a:gd name="connsiteY19" fmla="*/ 26773 h 366085"/>
              <a:gd name="connsiteX20" fmla="*/ 4096728 w 8002364"/>
              <a:gd name="connsiteY20" fmla="*/ 689 h 366085"/>
              <a:gd name="connsiteX21" fmla="*/ 4520528 w 8002364"/>
              <a:gd name="connsiteY21" fmla="*/ 26773 h 366085"/>
              <a:gd name="connsiteX22" fmla="*/ 4661794 w 8002364"/>
              <a:gd name="connsiteY22" fmla="*/ 689 h 366085"/>
              <a:gd name="connsiteX23" fmla="*/ 5085594 w 8002364"/>
              <a:gd name="connsiteY23" fmla="*/ 26773 h 366085"/>
              <a:gd name="connsiteX24" fmla="*/ 5226860 w 8002364"/>
              <a:gd name="connsiteY24" fmla="*/ 689 h 366085"/>
              <a:gd name="connsiteX25" fmla="*/ 5650660 w 8002364"/>
              <a:gd name="connsiteY25" fmla="*/ 26773 h 366085"/>
              <a:gd name="connsiteX26" fmla="*/ 5791926 w 8002364"/>
              <a:gd name="connsiteY26" fmla="*/ 689 h 366085"/>
              <a:gd name="connsiteX27" fmla="*/ 6215726 w 8002364"/>
              <a:gd name="connsiteY27" fmla="*/ 26773 h 366085"/>
              <a:gd name="connsiteX28" fmla="*/ 6356992 w 8002364"/>
              <a:gd name="connsiteY28" fmla="*/ 689 h 366085"/>
              <a:gd name="connsiteX29" fmla="*/ 6780792 w 8002364"/>
              <a:gd name="connsiteY29" fmla="*/ 26773 h 366085"/>
              <a:gd name="connsiteX30" fmla="*/ 6922058 w 8002364"/>
              <a:gd name="connsiteY30" fmla="*/ 689 h 366085"/>
              <a:gd name="connsiteX31" fmla="*/ 7345858 w 8002364"/>
              <a:gd name="connsiteY31" fmla="*/ 26773 h 366085"/>
              <a:gd name="connsiteX32" fmla="*/ 7487125 w 8002364"/>
              <a:gd name="connsiteY32" fmla="*/ 689 h 366085"/>
              <a:gd name="connsiteX33" fmla="*/ 7910924 w 8002364"/>
              <a:gd name="connsiteY33" fmla="*/ 26773 h 366085"/>
              <a:gd name="connsiteX34" fmla="*/ 8002364 w 8002364"/>
              <a:gd name="connsiteY34" fmla="*/ 366085 h 366085"/>
              <a:gd name="connsiteX0" fmla="*/ 7910924 w 7910924"/>
              <a:gd name="connsiteY0" fmla="*/ 274645 h 274645"/>
              <a:gd name="connsiteX1" fmla="*/ 0 w 7910924"/>
              <a:gd name="connsiteY1" fmla="*/ 274645 h 274645"/>
              <a:gd name="connsiteX2" fmla="*/ 0 w 7910924"/>
              <a:gd name="connsiteY2" fmla="*/ 26773 h 274645"/>
              <a:gd name="connsiteX3" fmla="*/ 141267 w 7910924"/>
              <a:gd name="connsiteY3" fmla="*/ 689 h 274645"/>
              <a:gd name="connsiteX4" fmla="*/ 565067 w 7910924"/>
              <a:gd name="connsiteY4" fmla="*/ 26773 h 274645"/>
              <a:gd name="connsiteX5" fmla="*/ 706333 w 7910924"/>
              <a:gd name="connsiteY5" fmla="*/ 689 h 274645"/>
              <a:gd name="connsiteX6" fmla="*/ 1077158 w 7910924"/>
              <a:gd name="connsiteY6" fmla="*/ 45980 h 274645"/>
              <a:gd name="connsiteX7" fmla="*/ 1130133 w 7910924"/>
              <a:gd name="connsiteY7" fmla="*/ 26773 h 274645"/>
              <a:gd name="connsiteX8" fmla="*/ 1271399 w 7910924"/>
              <a:gd name="connsiteY8" fmla="*/ 689 h 274645"/>
              <a:gd name="connsiteX9" fmla="*/ 1695199 w 7910924"/>
              <a:gd name="connsiteY9" fmla="*/ 26773 h 274645"/>
              <a:gd name="connsiteX10" fmla="*/ 1836465 w 7910924"/>
              <a:gd name="connsiteY10" fmla="*/ 689 h 274645"/>
              <a:gd name="connsiteX11" fmla="*/ 2207290 w 7910924"/>
              <a:gd name="connsiteY11" fmla="*/ 45980 h 274645"/>
              <a:gd name="connsiteX12" fmla="*/ 2260264 w 7910924"/>
              <a:gd name="connsiteY12" fmla="*/ 26773 h 274645"/>
              <a:gd name="connsiteX13" fmla="*/ 2401530 w 7910924"/>
              <a:gd name="connsiteY13" fmla="*/ 689 h 274645"/>
              <a:gd name="connsiteX14" fmla="*/ 2825331 w 7910924"/>
              <a:gd name="connsiteY14" fmla="*/ 26773 h 274645"/>
              <a:gd name="connsiteX15" fmla="*/ 2966597 w 7910924"/>
              <a:gd name="connsiteY15" fmla="*/ 689 h 274645"/>
              <a:gd name="connsiteX16" fmla="*/ 3337422 w 7910924"/>
              <a:gd name="connsiteY16" fmla="*/ 45980 h 274645"/>
              <a:gd name="connsiteX17" fmla="*/ 3390396 w 7910924"/>
              <a:gd name="connsiteY17" fmla="*/ 26773 h 274645"/>
              <a:gd name="connsiteX18" fmla="*/ 3531662 w 7910924"/>
              <a:gd name="connsiteY18" fmla="*/ 689 h 274645"/>
              <a:gd name="connsiteX19" fmla="*/ 3955462 w 7910924"/>
              <a:gd name="connsiteY19" fmla="*/ 26773 h 274645"/>
              <a:gd name="connsiteX20" fmla="*/ 4096728 w 7910924"/>
              <a:gd name="connsiteY20" fmla="*/ 689 h 274645"/>
              <a:gd name="connsiteX21" fmla="*/ 4520528 w 7910924"/>
              <a:gd name="connsiteY21" fmla="*/ 26773 h 274645"/>
              <a:gd name="connsiteX22" fmla="*/ 4661794 w 7910924"/>
              <a:gd name="connsiteY22" fmla="*/ 689 h 274645"/>
              <a:gd name="connsiteX23" fmla="*/ 5085594 w 7910924"/>
              <a:gd name="connsiteY23" fmla="*/ 26773 h 274645"/>
              <a:gd name="connsiteX24" fmla="*/ 5226860 w 7910924"/>
              <a:gd name="connsiteY24" fmla="*/ 689 h 274645"/>
              <a:gd name="connsiteX25" fmla="*/ 5650660 w 7910924"/>
              <a:gd name="connsiteY25" fmla="*/ 26773 h 274645"/>
              <a:gd name="connsiteX26" fmla="*/ 5791926 w 7910924"/>
              <a:gd name="connsiteY26" fmla="*/ 689 h 274645"/>
              <a:gd name="connsiteX27" fmla="*/ 6215726 w 7910924"/>
              <a:gd name="connsiteY27" fmla="*/ 26773 h 274645"/>
              <a:gd name="connsiteX28" fmla="*/ 6356992 w 7910924"/>
              <a:gd name="connsiteY28" fmla="*/ 689 h 274645"/>
              <a:gd name="connsiteX29" fmla="*/ 6780792 w 7910924"/>
              <a:gd name="connsiteY29" fmla="*/ 26773 h 274645"/>
              <a:gd name="connsiteX30" fmla="*/ 6922058 w 7910924"/>
              <a:gd name="connsiteY30" fmla="*/ 689 h 274645"/>
              <a:gd name="connsiteX31" fmla="*/ 7345858 w 7910924"/>
              <a:gd name="connsiteY31" fmla="*/ 26773 h 274645"/>
              <a:gd name="connsiteX32" fmla="*/ 7487125 w 7910924"/>
              <a:gd name="connsiteY32" fmla="*/ 689 h 274645"/>
              <a:gd name="connsiteX33" fmla="*/ 7910924 w 7910924"/>
              <a:gd name="connsiteY33" fmla="*/ 26773 h 274645"/>
              <a:gd name="connsiteX0" fmla="*/ 0 w 7910924"/>
              <a:gd name="connsiteY0" fmla="*/ 274645 h 274645"/>
              <a:gd name="connsiteX1" fmla="*/ 0 w 7910924"/>
              <a:gd name="connsiteY1" fmla="*/ 26773 h 274645"/>
              <a:gd name="connsiteX2" fmla="*/ 141267 w 7910924"/>
              <a:gd name="connsiteY2" fmla="*/ 689 h 274645"/>
              <a:gd name="connsiteX3" fmla="*/ 565067 w 7910924"/>
              <a:gd name="connsiteY3" fmla="*/ 26773 h 274645"/>
              <a:gd name="connsiteX4" fmla="*/ 706333 w 7910924"/>
              <a:gd name="connsiteY4" fmla="*/ 689 h 274645"/>
              <a:gd name="connsiteX5" fmla="*/ 1077158 w 7910924"/>
              <a:gd name="connsiteY5" fmla="*/ 45980 h 274645"/>
              <a:gd name="connsiteX6" fmla="*/ 1130133 w 7910924"/>
              <a:gd name="connsiteY6" fmla="*/ 26773 h 274645"/>
              <a:gd name="connsiteX7" fmla="*/ 1271399 w 7910924"/>
              <a:gd name="connsiteY7" fmla="*/ 689 h 274645"/>
              <a:gd name="connsiteX8" fmla="*/ 1695199 w 7910924"/>
              <a:gd name="connsiteY8" fmla="*/ 26773 h 274645"/>
              <a:gd name="connsiteX9" fmla="*/ 1836465 w 7910924"/>
              <a:gd name="connsiteY9" fmla="*/ 689 h 274645"/>
              <a:gd name="connsiteX10" fmla="*/ 2207290 w 7910924"/>
              <a:gd name="connsiteY10" fmla="*/ 45980 h 274645"/>
              <a:gd name="connsiteX11" fmla="*/ 2260264 w 7910924"/>
              <a:gd name="connsiteY11" fmla="*/ 26773 h 274645"/>
              <a:gd name="connsiteX12" fmla="*/ 2401530 w 7910924"/>
              <a:gd name="connsiteY12" fmla="*/ 689 h 274645"/>
              <a:gd name="connsiteX13" fmla="*/ 2825331 w 7910924"/>
              <a:gd name="connsiteY13" fmla="*/ 26773 h 274645"/>
              <a:gd name="connsiteX14" fmla="*/ 2966597 w 7910924"/>
              <a:gd name="connsiteY14" fmla="*/ 689 h 274645"/>
              <a:gd name="connsiteX15" fmla="*/ 3337422 w 7910924"/>
              <a:gd name="connsiteY15" fmla="*/ 45980 h 274645"/>
              <a:gd name="connsiteX16" fmla="*/ 3390396 w 7910924"/>
              <a:gd name="connsiteY16" fmla="*/ 26773 h 274645"/>
              <a:gd name="connsiteX17" fmla="*/ 3531662 w 7910924"/>
              <a:gd name="connsiteY17" fmla="*/ 689 h 274645"/>
              <a:gd name="connsiteX18" fmla="*/ 3955462 w 7910924"/>
              <a:gd name="connsiteY18" fmla="*/ 26773 h 274645"/>
              <a:gd name="connsiteX19" fmla="*/ 4096728 w 7910924"/>
              <a:gd name="connsiteY19" fmla="*/ 689 h 274645"/>
              <a:gd name="connsiteX20" fmla="*/ 4520528 w 7910924"/>
              <a:gd name="connsiteY20" fmla="*/ 26773 h 274645"/>
              <a:gd name="connsiteX21" fmla="*/ 4661794 w 7910924"/>
              <a:gd name="connsiteY21" fmla="*/ 689 h 274645"/>
              <a:gd name="connsiteX22" fmla="*/ 5085594 w 7910924"/>
              <a:gd name="connsiteY22" fmla="*/ 26773 h 274645"/>
              <a:gd name="connsiteX23" fmla="*/ 5226860 w 7910924"/>
              <a:gd name="connsiteY23" fmla="*/ 689 h 274645"/>
              <a:gd name="connsiteX24" fmla="*/ 5650660 w 7910924"/>
              <a:gd name="connsiteY24" fmla="*/ 26773 h 274645"/>
              <a:gd name="connsiteX25" fmla="*/ 5791926 w 7910924"/>
              <a:gd name="connsiteY25" fmla="*/ 689 h 274645"/>
              <a:gd name="connsiteX26" fmla="*/ 6215726 w 7910924"/>
              <a:gd name="connsiteY26" fmla="*/ 26773 h 274645"/>
              <a:gd name="connsiteX27" fmla="*/ 6356992 w 7910924"/>
              <a:gd name="connsiteY27" fmla="*/ 689 h 274645"/>
              <a:gd name="connsiteX28" fmla="*/ 6780792 w 7910924"/>
              <a:gd name="connsiteY28" fmla="*/ 26773 h 274645"/>
              <a:gd name="connsiteX29" fmla="*/ 6922058 w 7910924"/>
              <a:gd name="connsiteY29" fmla="*/ 689 h 274645"/>
              <a:gd name="connsiteX30" fmla="*/ 7345858 w 7910924"/>
              <a:gd name="connsiteY30" fmla="*/ 26773 h 274645"/>
              <a:gd name="connsiteX31" fmla="*/ 7487125 w 7910924"/>
              <a:gd name="connsiteY31" fmla="*/ 689 h 274645"/>
              <a:gd name="connsiteX32" fmla="*/ 7910924 w 7910924"/>
              <a:gd name="connsiteY32" fmla="*/ 26773 h 274645"/>
              <a:gd name="connsiteX0" fmla="*/ 0 w 7910924"/>
              <a:gd name="connsiteY0" fmla="*/ 26773 h 53546"/>
              <a:gd name="connsiteX1" fmla="*/ 141267 w 7910924"/>
              <a:gd name="connsiteY1" fmla="*/ 689 h 53546"/>
              <a:gd name="connsiteX2" fmla="*/ 565067 w 7910924"/>
              <a:gd name="connsiteY2" fmla="*/ 26773 h 53546"/>
              <a:gd name="connsiteX3" fmla="*/ 706333 w 7910924"/>
              <a:gd name="connsiteY3" fmla="*/ 689 h 53546"/>
              <a:gd name="connsiteX4" fmla="*/ 1077158 w 7910924"/>
              <a:gd name="connsiteY4" fmla="*/ 45980 h 53546"/>
              <a:gd name="connsiteX5" fmla="*/ 1130133 w 7910924"/>
              <a:gd name="connsiteY5" fmla="*/ 26773 h 53546"/>
              <a:gd name="connsiteX6" fmla="*/ 1271399 w 7910924"/>
              <a:gd name="connsiteY6" fmla="*/ 689 h 53546"/>
              <a:gd name="connsiteX7" fmla="*/ 1695199 w 7910924"/>
              <a:gd name="connsiteY7" fmla="*/ 26773 h 53546"/>
              <a:gd name="connsiteX8" fmla="*/ 1836465 w 7910924"/>
              <a:gd name="connsiteY8" fmla="*/ 689 h 53546"/>
              <a:gd name="connsiteX9" fmla="*/ 2207290 w 7910924"/>
              <a:gd name="connsiteY9" fmla="*/ 45980 h 53546"/>
              <a:gd name="connsiteX10" fmla="*/ 2260264 w 7910924"/>
              <a:gd name="connsiteY10" fmla="*/ 26773 h 53546"/>
              <a:gd name="connsiteX11" fmla="*/ 2401530 w 7910924"/>
              <a:gd name="connsiteY11" fmla="*/ 689 h 53546"/>
              <a:gd name="connsiteX12" fmla="*/ 2825331 w 7910924"/>
              <a:gd name="connsiteY12" fmla="*/ 26773 h 53546"/>
              <a:gd name="connsiteX13" fmla="*/ 2966597 w 7910924"/>
              <a:gd name="connsiteY13" fmla="*/ 689 h 53546"/>
              <a:gd name="connsiteX14" fmla="*/ 3337422 w 7910924"/>
              <a:gd name="connsiteY14" fmla="*/ 45980 h 53546"/>
              <a:gd name="connsiteX15" fmla="*/ 3390396 w 7910924"/>
              <a:gd name="connsiteY15" fmla="*/ 26773 h 53546"/>
              <a:gd name="connsiteX16" fmla="*/ 3531662 w 7910924"/>
              <a:gd name="connsiteY16" fmla="*/ 689 h 53546"/>
              <a:gd name="connsiteX17" fmla="*/ 3955462 w 7910924"/>
              <a:gd name="connsiteY17" fmla="*/ 26773 h 53546"/>
              <a:gd name="connsiteX18" fmla="*/ 4096728 w 7910924"/>
              <a:gd name="connsiteY18" fmla="*/ 689 h 53546"/>
              <a:gd name="connsiteX19" fmla="*/ 4520528 w 7910924"/>
              <a:gd name="connsiteY19" fmla="*/ 26773 h 53546"/>
              <a:gd name="connsiteX20" fmla="*/ 4661794 w 7910924"/>
              <a:gd name="connsiteY20" fmla="*/ 689 h 53546"/>
              <a:gd name="connsiteX21" fmla="*/ 5085594 w 7910924"/>
              <a:gd name="connsiteY21" fmla="*/ 26773 h 53546"/>
              <a:gd name="connsiteX22" fmla="*/ 5226860 w 7910924"/>
              <a:gd name="connsiteY22" fmla="*/ 689 h 53546"/>
              <a:gd name="connsiteX23" fmla="*/ 5650660 w 7910924"/>
              <a:gd name="connsiteY23" fmla="*/ 26773 h 53546"/>
              <a:gd name="connsiteX24" fmla="*/ 5791926 w 7910924"/>
              <a:gd name="connsiteY24" fmla="*/ 689 h 53546"/>
              <a:gd name="connsiteX25" fmla="*/ 6215726 w 7910924"/>
              <a:gd name="connsiteY25" fmla="*/ 26773 h 53546"/>
              <a:gd name="connsiteX26" fmla="*/ 6356992 w 7910924"/>
              <a:gd name="connsiteY26" fmla="*/ 689 h 53546"/>
              <a:gd name="connsiteX27" fmla="*/ 6780792 w 7910924"/>
              <a:gd name="connsiteY27" fmla="*/ 26773 h 53546"/>
              <a:gd name="connsiteX28" fmla="*/ 6922058 w 7910924"/>
              <a:gd name="connsiteY28" fmla="*/ 689 h 53546"/>
              <a:gd name="connsiteX29" fmla="*/ 7345858 w 7910924"/>
              <a:gd name="connsiteY29" fmla="*/ 26773 h 53546"/>
              <a:gd name="connsiteX30" fmla="*/ 7487125 w 7910924"/>
              <a:gd name="connsiteY30" fmla="*/ 689 h 53546"/>
              <a:gd name="connsiteX31" fmla="*/ 7910924 w 7910924"/>
              <a:gd name="connsiteY31" fmla="*/ 26773 h 5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910924" h="53546">
                <a:moveTo>
                  <a:pt x="0" y="26773"/>
                </a:moveTo>
                <a:cubicBezTo>
                  <a:pt x="47089" y="3587"/>
                  <a:pt x="94178" y="-2210"/>
                  <a:pt x="141267" y="689"/>
                </a:cubicBezTo>
                <a:cubicBezTo>
                  <a:pt x="282533" y="9384"/>
                  <a:pt x="423800" y="96332"/>
                  <a:pt x="565067" y="26773"/>
                </a:cubicBezTo>
                <a:cubicBezTo>
                  <a:pt x="612155" y="3587"/>
                  <a:pt x="659244" y="-2210"/>
                  <a:pt x="706333" y="689"/>
                </a:cubicBezTo>
                <a:cubicBezTo>
                  <a:pt x="829941" y="8297"/>
                  <a:pt x="953550" y="75818"/>
                  <a:pt x="1077158" y="45980"/>
                </a:cubicBezTo>
                <a:lnTo>
                  <a:pt x="1130133" y="26773"/>
                </a:lnTo>
                <a:cubicBezTo>
                  <a:pt x="1177222" y="3587"/>
                  <a:pt x="1224311" y="-2210"/>
                  <a:pt x="1271399" y="689"/>
                </a:cubicBezTo>
                <a:cubicBezTo>
                  <a:pt x="1412666" y="9384"/>
                  <a:pt x="1553933" y="96332"/>
                  <a:pt x="1695199" y="26773"/>
                </a:cubicBezTo>
                <a:cubicBezTo>
                  <a:pt x="1742287" y="3587"/>
                  <a:pt x="1789376" y="-2210"/>
                  <a:pt x="1836465" y="689"/>
                </a:cubicBezTo>
                <a:cubicBezTo>
                  <a:pt x="1960073" y="8297"/>
                  <a:pt x="2083682" y="75818"/>
                  <a:pt x="2207290" y="45980"/>
                </a:cubicBezTo>
                <a:lnTo>
                  <a:pt x="2260264" y="26773"/>
                </a:lnTo>
                <a:cubicBezTo>
                  <a:pt x="2307353" y="3587"/>
                  <a:pt x="2354442" y="-2210"/>
                  <a:pt x="2401530" y="689"/>
                </a:cubicBezTo>
                <a:cubicBezTo>
                  <a:pt x="2542798" y="9384"/>
                  <a:pt x="2684064" y="96332"/>
                  <a:pt x="2825331" y="26773"/>
                </a:cubicBezTo>
                <a:cubicBezTo>
                  <a:pt x="2872419" y="3587"/>
                  <a:pt x="2919508" y="-2210"/>
                  <a:pt x="2966597" y="689"/>
                </a:cubicBezTo>
                <a:cubicBezTo>
                  <a:pt x="3090205" y="8297"/>
                  <a:pt x="3213814" y="75818"/>
                  <a:pt x="3337422" y="45980"/>
                </a:cubicBezTo>
                <a:lnTo>
                  <a:pt x="3390396" y="26773"/>
                </a:lnTo>
                <a:cubicBezTo>
                  <a:pt x="3437485" y="3587"/>
                  <a:pt x="3484574" y="-2210"/>
                  <a:pt x="3531662" y="689"/>
                </a:cubicBezTo>
                <a:cubicBezTo>
                  <a:pt x="3672929" y="9384"/>
                  <a:pt x="3814196" y="96332"/>
                  <a:pt x="3955462" y="26773"/>
                </a:cubicBezTo>
                <a:cubicBezTo>
                  <a:pt x="4002551" y="3587"/>
                  <a:pt x="4049640" y="-2210"/>
                  <a:pt x="4096728" y="689"/>
                </a:cubicBezTo>
                <a:cubicBezTo>
                  <a:pt x="4237995" y="9384"/>
                  <a:pt x="4379262" y="96332"/>
                  <a:pt x="4520528" y="26773"/>
                </a:cubicBezTo>
                <a:cubicBezTo>
                  <a:pt x="4567617" y="3587"/>
                  <a:pt x="4614706" y="-2210"/>
                  <a:pt x="4661794" y="689"/>
                </a:cubicBezTo>
                <a:cubicBezTo>
                  <a:pt x="4803061" y="9384"/>
                  <a:pt x="4944328" y="96332"/>
                  <a:pt x="5085594" y="26773"/>
                </a:cubicBezTo>
                <a:cubicBezTo>
                  <a:pt x="5132683" y="3587"/>
                  <a:pt x="5179771" y="-2210"/>
                  <a:pt x="5226860" y="689"/>
                </a:cubicBezTo>
                <a:cubicBezTo>
                  <a:pt x="5368127" y="9384"/>
                  <a:pt x="5509394" y="96332"/>
                  <a:pt x="5650660" y="26773"/>
                </a:cubicBezTo>
                <a:cubicBezTo>
                  <a:pt x="5697749" y="3587"/>
                  <a:pt x="5744838" y="-2210"/>
                  <a:pt x="5791926" y="689"/>
                </a:cubicBezTo>
                <a:cubicBezTo>
                  <a:pt x="5933193" y="9384"/>
                  <a:pt x="6074460" y="96332"/>
                  <a:pt x="6215726" y="26773"/>
                </a:cubicBezTo>
                <a:cubicBezTo>
                  <a:pt x="6262815" y="3587"/>
                  <a:pt x="6309903" y="-2210"/>
                  <a:pt x="6356992" y="689"/>
                </a:cubicBezTo>
                <a:cubicBezTo>
                  <a:pt x="6498259" y="9384"/>
                  <a:pt x="6639526" y="96332"/>
                  <a:pt x="6780792" y="26773"/>
                </a:cubicBezTo>
                <a:cubicBezTo>
                  <a:pt x="6827881" y="3587"/>
                  <a:pt x="6874970" y="-2210"/>
                  <a:pt x="6922058" y="689"/>
                </a:cubicBezTo>
                <a:cubicBezTo>
                  <a:pt x="7063325" y="9384"/>
                  <a:pt x="7204592" y="96332"/>
                  <a:pt x="7345858" y="26773"/>
                </a:cubicBezTo>
                <a:cubicBezTo>
                  <a:pt x="7392947" y="3587"/>
                  <a:pt x="7440036" y="-2210"/>
                  <a:pt x="7487125" y="689"/>
                </a:cubicBezTo>
                <a:cubicBezTo>
                  <a:pt x="7628391" y="9384"/>
                  <a:pt x="7769658" y="96332"/>
                  <a:pt x="7910924" y="26773"/>
                </a:cubicBezTo>
              </a:path>
            </a:pathLst>
          </a:custGeom>
          <a:noFill/>
          <a:ln w="76200">
            <a:solidFill>
              <a:srgbClr val="FF0000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2714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5AF9D65-0FD2-1957-CF07-192A3ACEC68E}"/>
              </a:ext>
            </a:extLst>
          </p:cNvPr>
          <p:cNvSpPr/>
          <p:nvPr/>
        </p:nvSpPr>
        <p:spPr>
          <a:xfrm>
            <a:off x="4887310" y="133350"/>
            <a:ext cx="1818289" cy="958215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76E825E-E547-CE7E-BE10-2309A9BDA01E}"/>
              </a:ext>
            </a:extLst>
          </p:cNvPr>
          <p:cNvSpPr txBox="1"/>
          <p:nvPr/>
        </p:nvSpPr>
        <p:spPr>
          <a:xfrm rot="5400000">
            <a:off x="2076119" y="5081426"/>
            <a:ext cx="7440668" cy="99848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必ず手指の洗浄消毒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49DB10A-263E-C19B-6A01-8045F7FE9675}"/>
              </a:ext>
            </a:extLst>
          </p:cNvPr>
          <p:cNvGrpSpPr/>
          <p:nvPr/>
        </p:nvGrpSpPr>
        <p:grpSpPr>
          <a:xfrm>
            <a:off x="5129822" y="362491"/>
            <a:ext cx="1372286" cy="1206592"/>
            <a:chOff x="11754773" y="2692064"/>
            <a:chExt cx="1571690" cy="138192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D26A242-878E-7C4D-BCAF-15522E25E9A9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6" name="フリーフォーム 367">
                <a:extLst>
                  <a:ext uri="{FF2B5EF4-FFF2-40B4-BE49-F238E27FC236}">
                    <a16:creationId xmlns:a16="http://schemas.microsoft.com/office/drawing/2014/main" id="{E90233D2-9318-670E-F1B2-7772D0FBB5DD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" name="二等辺三角形 6">
                <a:extLst>
                  <a:ext uri="{FF2B5EF4-FFF2-40B4-BE49-F238E27FC236}">
                    <a16:creationId xmlns:a16="http://schemas.microsoft.com/office/drawing/2014/main" id="{DBF6A961-ED9B-7225-34F9-AB47D1CDB05A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797B08D-8127-860E-1D7F-455E023841E7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95F2930-4BFA-82D1-00DB-ED43C012ACE0}"/>
              </a:ext>
            </a:extLst>
          </p:cNvPr>
          <p:cNvSpPr txBox="1"/>
          <p:nvPr/>
        </p:nvSpPr>
        <p:spPr>
          <a:xfrm rot="5400000">
            <a:off x="-3929523" y="4669595"/>
            <a:ext cx="9080940" cy="498491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汚染のリスクがある状態で製造に戻らないように！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69ED8AE-7D64-5C5E-3288-524FF1574F5B}"/>
              </a:ext>
            </a:extLst>
          </p:cNvPr>
          <p:cNvSpPr txBox="1"/>
          <p:nvPr/>
        </p:nvSpPr>
        <p:spPr>
          <a:xfrm rot="5400000">
            <a:off x="604377" y="2842512"/>
            <a:ext cx="6509845" cy="1581563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製造中に掃除用具</a:t>
            </a:r>
            <a:endParaRPr lang="en-US" altLang="ja-JP" sz="16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1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（モップ 水切りワイパー）や</a:t>
            </a:r>
            <a:endParaRPr lang="en-US" altLang="ja-JP" sz="16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1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平台車を触ったら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783FA9D-7348-450F-3769-E07376A6D20E}"/>
              </a:ext>
            </a:extLst>
          </p:cNvPr>
          <p:cNvSpPr txBox="1"/>
          <p:nvPr/>
        </p:nvSpPr>
        <p:spPr>
          <a:xfrm rot="5400000">
            <a:off x="-2555016" y="4103291"/>
            <a:ext cx="9038901" cy="1589061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8800" dirty="0">
                <a:ln w="38100">
                  <a:noFill/>
                </a:ln>
                <a:effectLst/>
              </a:rPr>
              <a:t>必ず手指の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pPr algn="l">
              <a:spcAft>
                <a:spcPts val="0"/>
              </a:spcAft>
            </a:pPr>
            <a:r>
              <a:rPr lang="ja-JP" altLang="en-US" sz="8800" dirty="0">
                <a:ln w="38100">
                  <a:noFill/>
                </a:ln>
                <a:effectLst/>
              </a:rPr>
              <a:t>洗浄消毒をして下さい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77052B16-BB9F-E4A2-1D3B-EB0B052F66C4}"/>
              </a:ext>
            </a:extLst>
          </p:cNvPr>
          <p:cNvGrpSpPr/>
          <p:nvPr/>
        </p:nvGrpSpPr>
        <p:grpSpPr>
          <a:xfrm>
            <a:off x="2275356" y="7203250"/>
            <a:ext cx="2374725" cy="2324379"/>
            <a:chOff x="4215407" y="2722676"/>
            <a:chExt cx="3000828" cy="2937208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D10D48AB-9068-2923-0913-B07A849813F8}"/>
                </a:ext>
              </a:extLst>
            </p:cNvPr>
            <p:cNvGrpSpPr/>
            <p:nvPr/>
          </p:nvGrpSpPr>
          <p:grpSpPr>
            <a:xfrm>
              <a:off x="4215407" y="2722676"/>
              <a:ext cx="3000828" cy="2937208"/>
              <a:chOff x="-2296991" y="2933839"/>
              <a:chExt cx="3000828" cy="2937208"/>
            </a:xfrm>
          </p:grpSpPr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8338B2DE-3EF7-CF2D-DCFD-949368E061FC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39E032EA-B4D9-1470-9F58-A868E8D71490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7FE3D8E-14F5-4F88-7454-9204F9B0B2E6}"/>
                </a:ext>
              </a:extLst>
            </p:cNvPr>
            <p:cNvSpPr/>
            <p:nvPr/>
          </p:nvSpPr>
          <p:spPr bwMode="auto">
            <a:xfrm>
              <a:off x="4413203" y="2962448"/>
              <a:ext cx="2476249" cy="2060631"/>
            </a:xfrm>
            <a:custGeom>
              <a:avLst/>
              <a:gdLst>
                <a:gd name="connsiteX0" fmla="*/ 0 w 2476249"/>
                <a:gd name="connsiteY0" fmla="*/ 0 h 2060631"/>
                <a:gd name="connsiteX1" fmla="*/ 854337 w 2476249"/>
                <a:gd name="connsiteY1" fmla="*/ 564250 h 2060631"/>
                <a:gd name="connsiteX2" fmla="*/ 933801 w 2476249"/>
                <a:gd name="connsiteY2" fmla="*/ 508769 h 2060631"/>
                <a:gd name="connsiteX3" fmla="*/ 1216781 w 2476249"/>
                <a:gd name="connsiteY3" fmla="*/ 458527 h 2060631"/>
                <a:gd name="connsiteX4" fmla="*/ 1682380 w 2476249"/>
                <a:gd name="connsiteY4" fmla="*/ 235747 h 2060631"/>
                <a:gd name="connsiteX5" fmla="*/ 1907932 w 2476249"/>
                <a:gd name="connsiteY5" fmla="*/ 265376 h 2060631"/>
                <a:gd name="connsiteX6" fmla="*/ 1853352 w 2476249"/>
                <a:gd name="connsiteY6" fmla="*/ 479983 h 2060631"/>
                <a:gd name="connsiteX7" fmla="*/ 1596992 w 2476249"/>
                <a:gd name="connsiteY7" fmla="*/ 619654 h 2060631"/>
                <a:gd name="connsiteX8" fmla="*/ 1554172 w 2476249"/>
                <a:gd name="connsiteY8" fmla="*/ 741506 h 2060631"/>
                <a:gd name="connsiteX9" fmla="*/ 2383207 w 2476249"/>
                <a:gd name="connsiteY9" fmla="*/ 1005821 h 2060631"/>
                <a:gd name="connsiteX10" fmla="*/ 2474890 w 2476249"/>
                <a:gd name="connsiteY10" fmla="*/ 1107435 h 2060631"/>
                <a:gd name="connsiteX11" fmla="*/ 2472329 w 2476249"/>
                <a:gd name="connsiteY11" fmla="*/ 1156533 h 2060631"/>
                <a:gd name="connsiteX12" fmla="*/ 2321614 w 2476249"/>
                <a:gd name="connsiteY12" fmla="*/ 1245653 h 2060631"/>
                <a:gd name="connsiteX13" fmla="*/ 1671429 w 2476249"/>
                <a:gd name="connsiteY13" fmla="*/ 1078682 h 2060631"/>
                <a:gd name="connsiteX14" fmla="*/ 1655197 w 2476249"/>
                <a:gd name="connsiteY14" fmla="*/ 1107490 h 2060631"/>
                <a:gd name="connsiteX15" fmla="*/ 2322201 w 2476249"/>
                <a:gd name="connsiteY15" fmla="*/ 1483366 h 2060631"/>
                <a:gd name="connsiteX16" fmla="*/ 2369279 w 2476249"/>
                <a:gd name="connsiteY16" fmla="*/ 1652010 h 2060631"/>
                <a:gd name="connsiteX17" fmla="*/ 2200637 w 2476249"/>
                <a:gd name="connsiteY17" fmla="*/ 1699089 h 2060631"/>
                <a:gd name="connsiteX18" fmla="*/ 1533630 w 2476249"/>
                <a:gd name="connsiteY18" fmla="*/ 1323210 h 2060631"/>
                <a:gd name="connsiteX19" fmla="*/ 1513481 w 2476249"/>
                <a:gd name="connsiteY19" fmla="*/ 1358966 h 2060631"/>
                <a:gd name="connsiteX20" fmla="*/ 1993072 w 2476249"/>
                <a:gd name="connsiteY20" fmla="*/ 1828662 h 2060631"/>
                <a:gd name="connsiteX21" fmla="*/ 2021667 w 2476249"/>
                <a:gd name="connsiteY21" fmla="*/ 1962504 h 2060631"/>
                <a:gd name="connsiteX22" fmla="*/ 1994898 w 2476249"/>
                <a:gd name="connsiteY22" fmla="*/ 2003740 h 2060631"/>
                <a:gd name="connsiteX23" fmla="*/ 1819818 w 2476249"/>
                <a:gd name="connsiteY23" fmla="*/ 2005564 h 2060631"/>
                <a:gd name="connsiteX24" fmla="*/ 1338273 w 2476249"/>
                <a:gd name="connsiteY24" fmla="*/ 1533958 h 2060631"/>
                <a:gd name="connsiteX25" fmla="*/ 1303455 w 2476249"/>
                <a:gd name="connsiteY25" fmla="*/ 1547372 h 2060631"/>
                <a:gd name="connsiteX26" fmla="*/ 1522713 w 2476249"/>
                <a:gd name="connsiteY26" fmla="*/ 1918151 h 2060631"/>
                <a:gd name="connsiteX27" fmla="*/ 1517359 w 2476249"/>
                <a:gd name="connsiteY27" fmla="*/ 2022382 h 2060631"/>
                <a:gd name="connsiteX28" fmla="*/ 1489505 w 2476249"/>
                <a:gd name="connsiteY28" fmla="*/ 2047469 h 2060631"/>
                <a:gd name="connsiteX29" fmla="*/ 1417966 w 2476249"/>
                <a:gd name="connsiteY29" fmla="*/ 2057651 h 2060631"/>
                <a:gd name="connsiteX30" fmla="*/ 1360187 w 2476249"/>
                <a:gd name="connsiteY30" fmla="*/ 2014261 h 2060631"/>
                <a:gd name="connsiteX31" fmla="*/ 1029860 w 2476249"/>
                <a:gd name="connsiteY31" fmla="*/ 1521364 h 2060631"/>
                <a:gd name="connsiteX32" fmla="*/ 888144 w 2476249"/>
                <a:gd name="connsiteY32" fmla="*/ 1441504 h 2060631"/>
                <a:gd name="connsiteX33" fmla="*/ 633010 w 2476249"/>
                <a:gd name="connsiteY33" fmla="*/ 1042531 h 2060631"/>
                <a:gd name="connsiteX34" fmla="*/ 634419 w 2476249"/>
                <a:gd name="connsiteY34" fmla="*/ 953892 h 2060631"/>
                <a:gd name="connsiteX35" fmla="*/ 13824 w 2476249"/>
                <a:gd name="connsiteY35" fmla="*/ 562146 h 2060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476249" h="2060631">
                  <a:moveTo>
                    <a:pt x="0" y="0"/>
                  </a:moveTo>
                  <a:lnTo>
                    <a:pt x="854337" y="564250"/>
                  </a:lnTo>
                  <a:lnTo>
                    <a:pt x="933801" y="508769"/>
                  </a:lnTo>
                  <a:cubicBezTo>
                    <a:pt x="1020680" y="465347"/>
                    <a:pt x="1119151" y="447443"/>
                    <a:pt x="1216781" y="458527"/>
                  </a:cubicBezTo>
                  <a:lnTo>
                    <a:pt x="1682380" y="235747"/>
                  </a:lnTo>
                  <a:cubicBezTo>
                    <a:pt x="1753938" y="193430"/>
                    <a:pt x="1864106" y="191136"/>
                    <a:pt x="1907932" y="265376"/>
                  </a:cubicBezTo>
                  <a:cubicBezTo>
                    <a:pt x="1951760" y="339622"/>
                    <a:pt x="1924912" y="437665"/>
                    <a:pt x="1853352" y="479983"/>
                  </a:cubicBezTo>
                  <a:lnTo>
                    <a:pt x="1596992" y="619654"/>
                  </a:lnTo>
                  <a:cubicBezTo>
                    <a:pt x="1567774" y="635253"/>
                    <a:pt x="1522451" y="695643"/>
                    <a:pt x="1554172" y="741506"/>
                  </a:cubicBezTo>
                  <a:lnTo>
                    <a:pt x="2383207" y="1005821"/>
                  </a:lnTo>
                  <a:cubicBezTo>
                    <a:pt x="2432877" y="1018578"/>
                    <a:pt x="2467740" y="1059720"/>
                    <a:pt x="2474890" y="1107435"/>
                  </a:cubicBezTo>
                  <a:cubicBezTo>
                    <a:pt x="2477276" y="1123341"/>
                    <a:pt x="2476580" y="1139975"/>
                    <a:pt x="2472329" y="1156533"/>
                  </a:cubicBezTo>
                  <a:cubicBezTo>
                    <a:pt x="2455320" y="1222761"/>
                    <a:pt x="2387845" y="1262659"/>
                    <a:pt x="2321614" y="1245653"/>
                  </a:cubicBezTo>
                  <a:lnTo>
                    <a:pt x="1671429" y="1078682"/>
                  </a:lnTo>
                  <a:lnTo>
                    <a:pt x="1655197" y="1107490"/>
                  </a:lnTo>
                  <a:cubicBezTo>
                    <a:pt x="1877531" y="1232782"/>
                    <a:pt x="2099866" y="1358074"/>
                    <a:pt x="2322201" y="1483366"/>
                  </a:cubicBezTo>
                  <a:cubicBezTo>
                    <a:pt x="2381769" y="1516936"/>
                    <a:pt x="2402847" y="1592441"/>
                    <a:pt x="2369279" y="1652010"/>
                  </a:cubicBezTo>
                  <a:cubicBezTo>
                    <a:pt x="2335710" y="1711580"/>
                    <a:pt x="2260205" y="1732657"/>
                    <a:pt x="2200637" y="1699089"/>
                  </a:cubicBezTo>
                  <a:lnTo>
                    <a:pt x="1533630" y="1323210"/>
                  </a:lnTo>
                  <a:lnTo>
                    <a:pt x="1513481" y="1358966"/>
                  </a:lnTo>
                  <a:lnTo>
                    <a:pt x="1993072" y="1828662"/>
                  </a:lnTo>
                  <a:cubicBezTo>
                    <a:pt x="2029713" y="1864541"/>
                    <a:pt x="2039332" y="1917603"/>
                    <a:pt x="2021667" y="1962504"/>
                  </a:cubicBezTo>
                  <a:cubicBezTo>
                    <a:pt x="2015780" y="1977470"/>
                    <a:pt x="2006860" y="1991529"/>
                    <a:pt x="1994898" y="2003740"/>
                  </a:cubicBezTo>
                  <a:cubicBezTo>
                    <a:pt x="1947055" y="2052593"/>
                    <a:pt x="1868670" y="2053413"/>
                    <a:pt x="1819818" y="2005564"/>
                  </a:cubicBezTo>
                  <a:lnTo>
                    <a:pt x="1338273" y="1533958"/>
                  </a:lnTo>
                  <a:lnTo>
                    <a:pt x="1303455" y="1547372"/>
                  </a:lnTo>
                  <a:lnTo>
                    <a:pt x="1522713" y="1918151"/>
                  </a:lnTo>
                  <a:cubicBezTo>
                    <a:pt x="1542616" y="1951812"/>
                    <a:pt x="1539230" y="1992794"/>
                    <a:pt x="1517359" y="2022382"/>
                  </a:cubicBezTo>
                  <a:cubicBezTo>
                    <a:pt x="1510067" y="2032243"/>
                    <a:pt x="1500722" y="2040836"/>
                    <a:pt x="1489505" y="2047469"/>
                  </a:cubicBezTo>
                  <a:cubicBezTo>
                    <a:pt x="1467064" y="2060742"/>
                    <a:pt x="1441369" y="2063658"/>
                    <a:pt x="1417966" y="2057651"/>
                  </a:cubicBezTo>
                  <a:cubicBezTo>
                    <a:pt x="1394562" y="2051640"/>
                    <a:pt x="1373455" y="2036703"/>
                    <a:pt x="1360187" y="2014261"/>
                  </a:cubicBezTo>
                  <a:lnTo>
                    <a:pt x="1029860" y="1521364"/>
                  </a:lnTo>
                  <a:cubicBezTo>
                    <a:pt x="982622" y="1494744"/>
                    <a:pt x="935382" y="1468124"/>
                    <a:pt x="888144" y="1441504"/>
                  </a:cubicBezTo>
                  <a:cubicBezTo>
                    <a:pt x="736506" y="1356051"/>
                    <a:pt x="646105" y="1203876"/>
                    <a:pt x="633010" y="1042531"/>
                  </a:cubicBezTo>
                  <a:lnTo>
                    <a:pt x="634419" y="953892"/>
                  </a:lnTo>
                  <a:lnTo>
                    <a:pt x="13824" y="562146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6C16C9ED-15E3-090A-E50B-25D12C28F964}"/>
                </a:ext>
              </a:extLst>
            </p:cNvPr>
            <p:cNvSpPr/>
            <p:nvPr/>
          </p:nvSpPr>
          <p:spPr bwMode="auto">
            <a:xfrm>
              <a:off x="5436826" y="2911599"/>
              <a:ext cx="349549" cy="2559362"/>
            </a:xfrm>
            <a:prstGeom prst="rect">
              <a:avLst/>
            </a:prstGeom>
            <a:solidFill>
              <a:srgbClr val="76E3FF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9290925B-F022-8CDA-0208-8982A02E22BC}"/>
                </a:ext>
              </a:extLst>
            </p:cNvPr>
            <p:cNvSpPr/>
            <p:nvPr/>
          </p:nvSpPr>
          <p:spPr bwMode="auto">
            <a:xfrm>
              <a:off x="4413053" y="3606805"/>
              <a:ext cx="1910967" cy="1854386"/>
            </a:xfrm>
            <a:custGeom>
              <a:avLst/>
              <a:gdLst>
                <a:gd name="connsiteX0" fmla="*/ 1240273 w 1910967"/>
                <a:gd name="connsiteY0" fmla="*/ 608 h 1854386"/>
                <a:gd name="connsiteX1" fmla="*/ 1342650 w 1910967"/>
                <a:gd name="connsiteY1" fmla="*/ 59131 h 1854386"/>
                <a:gd name="connsiteX2" fmla="*/ 1288070 w 1910967"/>
                <a:gd name="connsiteY2" fmla="*/ 273737 h 1854386"/>
                <a:gd name="connsiteX3" fmla="*/ 1031710 w 1910967"/>
                <a:gd name="connsiteY3" fmla="*/ 413408 h 1854386"/>
                <a:gd name="connsiteX4" fmla="*/ 988890 w 1910967"/>
                <a:gd name="connsiteY4" fmla="*/ 535261 h 1854386"/>
                <a:gd name="connsiteX5" fmla="*/ 1817924 w 1910967"/>
                <a:gd name="connsiteY5" fmla="*/ 799575 h 1854386"/>
                <a:gd name="connsiteX6" fmla="*/ 1909609 w 1910967"/>
                <a:gd name="connsiteY6" fmla="*/ 901189 h 1854386"/>
                <a:gd name="connsiteX7" fmla="*/ 1907047 w 1910967"/>
                <a:gd name="connsiteY7" fmla="*/ 950289 h 1854386"/>
                <a:gd name="connsiteX8" fmla="*/ 1756332 w 1910967"/>
                <a:gd name="connsiteY8" fmla="*/ 1039408 h 1854386"/>
                <a:gd name="connsiteX9" fmla="*/ 1106147 w 1910967"/>
                <a:gd name="connsiteY9" fmla="*/ 872437 h 1854386"/>
                <a:gd name="connsiteX10" fmla="*/ 1089914 w 1910967"/>
                <a:gd name="connsiteY10" fmla="*/ 901244 h 1854386"/>
                <a:gd name="connsiteX11" fmla="*/ 1756918 w 1910967"/>
                <a:gd name="connsiteY11" fmla="*/ 1277121 h 1854386"/>
                <a:gd name="connsiteX12" fmla="*/ 1803996 w 1910967"/>
                <a:gd name="connsiteY12" fmla="*/ 1445765 h 1854386"/>
                <a:gd name="connsiteX13" fmla="*/ 1635354 w 1910967"/>
                <a:gd name="connsiteY13" fmla="*/ 1492844 h 1854386"/>
                <a:gd name="connsiteX14" fmla="*/ 968348 w 1910967"/>
                <a:gd name="connsiteY14" fmla="*/ 1116965 h 1854386"/>
                <a:gd name="connsiteX15" fmla="*/ 948198 w 1910967"/>
                <a:gd name="connsiteY15" fmla="*/ 1152721 h 1854386"/>
                <a:gd name="connsiteX16" fmla="*/ 1427789 w 1910967"/>
                <a:gd name="connsiteY16" fmla="*/ 1622416 h 1854386"/>
                <a:gd name="connsiteX17" fmla="*/ 1456385 w 1910967"/>
                <a:gd name="connsiteY17" fmla="*/ 1756258 h 1854386"/>
                <a:gd name="connsiteX18" fmla="*/ 1429616 w 1910967"/>
                <a:gd name="connsiteY18" fmla="*/ 1797494 h 1854386"/>
                <a:gd name="connsiteX19" fmla="*/ 1254536 w 1910967"/>
                <a:gd name="connsiteY19" fmla="*/ 1799319 h 1854386"/>
                <a:gd name="connsiteX20" fmla="*/ 772990 w 1910967"/>
                <a:gd name="connsiteY20" fmla="*/ 1327713 h 1854386"/>
                <a:gd name="connsiteX21" fmla="*/ 738172 w 1910967"/>
                <a:gd name="connsiteY21" fmla="*/ 1341126 h 1854386"/>
                <a:gd name="connsiteX22" fmla="*/ 957430 w 1910967"/>
                <a:gd name="connsiteY22" fmla="*/ 1711906 h 1854386"/>
                <a:gd name="connsiteX23" fmla="*/ 952077 w 1910967"/>
                <a:gd name="connsiteY23" fmla="*/ 1816136 h 1854386"/>
                <a:gd name="connsiteX24" fmla="*/ 924223 w 1910967"/>
                <a:gd name="connsiteY24" fmla="*/ 1841224 h 1854386"/>
                <a:gd name="connsiteX25" fmla="*/ 852684 w 1910967"/>
                <a:gd name="connsiteY25" fmla="*/ 1851406 h 1854386"/>
                <a:gd name="connsiteX26" fmla="*/ 794905 w 1910967"/>
                <a:gd name="connsiteY26" fmla="*/ 1808015 h 1854386"/>
                <a:gd name="connsiteX27" fmla="*/ 464577 w 1910967"/>
                <a:gd name="connsiteY27" fmla="*/ 1315119 h 1854386"/>
                <a:gd name="connsiteX28" fmla="*/ 322861 w 1910967"/>
                <a:gd name="connsiteY28" fmla="*/ 1235259 h 1854386"/>
                <a:gd name="connsiteX29" fmla="*/ 67727 w 1910967"/>
                <a:gd name="connsiteY29" fmla="*/ 836285 h 1854386"/>
                <a:gd name="connsiteX30" fmla="*/ 69137 w 1910967"/>
                <a:gd name="connsiteY30" fmla="*/ 747647 h 1854386"/>
                <a:gd name="connsiteX31" fmla="*/ 0 w 1910967"/>
                <a:gd name="connsiteY31" fmla="*/ 714484 h 1854386"/>
                <a:gd name="connsiteX32" fmla="*/ 0 w 1910967"/>
                <a:gd name="connsiteY32" fmla="*/ 172382 h 1854386"/>
                <a:gd name="connsiteX33" fmla="*/ 289054 w 1910967"/>
                <a:gd name="connsiteY33" fmla="*/ 358004 h 1854386"/>
                <a:gd name="connsiteX34" fmla="*/ 368518 w 1910967"/>
                <a:gd name="connsiteY34" fmla="*/ 302523 h 1854386"/>
                <a:gd name="connsiteX35" fmla="*/ 651499 w 1910967"/>
                <a:gd name="connsiteY35" fmla="*/ 252282 h 1854386"/>
                <a:gd name="connsiteX36" fmla="*/ 1117097 w 1910967"/>
                <a:gd name="connsiteY36" fmla="*/ 29502 h 1854386"/>
                <a:gd name="connsiteX37" fmla="*/ 1240273 w 1910967"/>
                <a:gd name="connsiteY37" fmla="*/ 608 h 1854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0967" h="1854386">
                  <a:moveTo>
                    <a:pt x="1240273" y="608"/>
                  </a:moveTo>
                  <a:cubicBezTo>
                    <a:pt x="1282239" y="4025"/>
                    <a:pt x="1320737" y="22011"/>
                    <a:pt x="1342650" y="59131"/>
                  </a:cubicBezTo>
                  <a:cubicBezTo>
                    <a:pt x="1386477" y="133377"/>
                    <a:pt x="1359630" y="231419"/>
                    <a:pt x="1288070" y="273737"/>
                  </a:cubicBezTo>
                  <a:lnTo>
                    <a:pt x="1031710" y="413408"/>
                  </a:lnTo>
                  <a:cubicBezTo>
                    <a:pt x="1002491" y="429007"/>
                    <a:pt x="957169" y="489398"/>
                    <a:pt x="988890" y="535261"/>
                  </a:cubicBezTo>
                  <a:lnTo>
                    <a:pt x="1817924" y="799575"/>
                  </a:lnTo>
                  <a:cubicBezTo>
                    <a:pt x="1867594" y="812332"/>
                    <a:pt x="1902458" y="853475"/>
                    <a:pt x="1909609" y="901189"/>
                  </a:cubicBezTo>
                  <a:cubicBezTo>
                    <a:pt x="1911994" y="917096"/>
                    <a:pt x="1911298" y="933730"/>
                    <a:pt x="1907047" y="950289"/>
                  </a:cubicBezTo>
                  <a:cubicBezTo>
                    <a:pt x="1890038" y="1016516"/>
                    <a:pt x="1822562" y="1056414"/>
                    <a:pt x="1756332" y="1039408"/>
                  </a:cubicBezTo>
                  <a:lnTo>
                    <a:pt x="1106147" y="872437"/>
                  </a:lnTo>
                  <a:lnTo>
                    <a:pt x="1089914" y="901244"/>
                  </a:lnTo>
                  <a:cubicBezTo>
                    <a:pt x="1312249" y="1026537"/>
                    <a:pt x="1534584" y="1151829"/>
                    <a:pt x="1756918" y="1277121"/>
                  </a:cubicBezTo>
                  <a:cubicBezTo>
                    <a:pt x="1816487" y="1310691"/>
                    <a:pt x="1837565" y="1386195"/>
                    <a:pt x="1803996" y="1445765"/>
                  </a:cubicBezTo>
                  <a:cubicBezTo>
                    <a:pt x="1770428" y="1505334"/>
                    <a:pt x="1694923" y="1526412"/>
                    <a:pt x="1635354" y="1492844"/>
                  </a:cubicBezTo>
                  <a:cubicBezTo>
                    <a:pt x="1413019" y="1367551"/>
                    <a:pt x="1190684" y="1242258"/>
                    <a:pt x="968348" y="1116965"/>
                  </a:cubicBezTo>
                  <a:lnTo>
                    <a:pt x="948198" y="1152721"/>
                  </a:lnTo>
                  <a:lnTo>
                    <a:pt x="1427789" y="1622416"/>
                  </a:lnTo>
                  <a:cubicBezTo>
                    <a:pt x="1464431" y="1658296"/>
                    <a:pt x="1474049" y="1711358"/>
                    <a:pt x="1456385" y="1756258"/>
                  </a:cubicBezTo>
                  <a:cubicBezTo>
                    <a:pt x="1450498" y="1771225"/>
                    <a:pt x="1441578" y="1785284"/>
                    <a:pt x="1429616" y="1797494"/>
                  </a:cubicBezTo>
                  <a:cubicBezTo>
                    <a:pt x="1381773" y="1846348"/>
                    <a:pt x="1303388" y="1847167"/>
                    <a:pt x="1254536" y="1799319"/>
                  </a:cubicBezTo>
                  <a:lnTo>
                    <a:pt x="772990" y="1327713"/>
                  </a:lnTo>
                  <a:lnTo>
                    <a:pt x="738172" y="1341126"/>
                  </a:lnTo>
                  <a:lnTo>
                    <a:pt x="957430" y="1711906"/>
                  </a:lnTo>
                  <a:cubicBezTo>
                    <a:pt x="977334" y="1745567"/>
                    <a:pt x="973948" y="1786549"/>
                    <a:pt x="952077" y="1816136"/>
                  </a:cubicBezTo>
                  <a:cubicBezTo>
                    <a:pt x="944785" y="1825998"/>
                    <a:pt x="935439" y="1834591"/>
                    <a:pt x="924223" y="1841224"/>
                  </a:cubicBezTo>
                  <a:cubicBezTo>
                    <a:pt x="901781" y="1854497"/>
                    <a:pt x="876086" y="1857413"/>
                    <a:pt x="852684" y="1851406"/>
                  </a:cubicBezTo>
                  <a:cubicBezTo>
                    <a:pt x="829280" y="1845395"/>
                    <a:pt x="808173" y="1830458"/>
                    <a:pt x="794905" y="1808015"/>
                  </a:cubicBezTo>
                  <a:lnTo>
                    <a:pt x="464577" y="1315119"/>
                  </a:lnTo>
                  <a:lnTo>
                    <a:pt x="322861" y="1235259"/>
                  </a:lnTo>
                  <a:cubicBezTo>
                    <a:pt x="171224" y="1149806"/>
                    <a:pt x="80822" y="997631"/>
                    <a:pt x="67727" y="836285"/>
                  </a:cubicBezTo>
                  <a:lnTo>
                    <a:pt x="69137" y="747647"/>
                  </a:lnTo>
                  <a:lnTo>
                    <a:pt x="0" y="714484"/>
                  </a:lnTo>
                  <a:lnTo>
                    <a:pt x="0" y="172382"/>
                  </a:lnTo>
                  <a:lnTo>
                    <a:pt x="289054" y="358004"/>
                  </a:lnTo>
                  <a:lnTo>
                    <a:pt x="368518" y="302523"/>
                  </a:lnTo>
                  <a:cubicBezTo>
                    <a:pt x="455398" y="259102"/>
                    <a:pt x="553869" y="241197"/>
                    <a:pt x="651499" y="252282"/>
                  </a:cubicBezTo>
                  <a:lnTo>
                    <a:pt x="1117097" y="29502"/>
                  </a:lnTo>
                  <a:cubicBezTo>
                    <a:pt x="1152877" y="8343"/>
                    <a:pt x="1198308" y="-2810"/>
                    <a:pt x="1240273" y="608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楕円 365">
              <a:extLst>
                <a:ext uri="{FF2B5EF4-FFF2-40B4-BE49-F238E27FC236}">
                  <a16:creationId xmlns:a16="http://schemas.microsoft.com/office/drawing/2014/main" id="{D0C8107F-3586-B904-C723-F7DBE4DF671B}"/>
                </a:ext>
              </a:extLst>
            </p:cNvPr>
            <p:cNvSpPr/>
            <p:nvPr/>
          </p:nvSpPr>
          <p:spPr bwMode="auto">
            <a:xfrm rot="4500000">
              <a:off x="6465598" y="3315742"/>
              <a:ext cx="282277" cy="399013"/>
            </a:xfrm>
            <a:custGeom>
              <a:avLst/>
              <a:gdLst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706" h="1220894">
                  <a:moveTo>
                    <a:pt x="0" y="431853"/>
                  </a:moveTo>
                  <a:cubicBezTo>
                    <a:pt x="0" y="193347"/>
                    <a:pt x="193347" y="0"/>
                    <a:pt x="431853" y="0"/>
                  </a:cubicBezTo>
                  <a:cubicBezTo>
                    <a:pt x="670359" y="0"/>
                    <a:pt x="863706" y="193347"/>
                    <a:pt x="863706" y="431853"/>
                  </a:cubicBezTo>
                  <a:cubicBezTo>
                    <a:pt x="863706" y="670359"/>
                    <a:pt x="613209" y="944669"/>
                    <a:pt x="431853" y="1220894"/>
                  </a:cubicBezTo>
                  <a:cubicBezTo>
                    <a:pt x="250497" y="935144"/>
                    <a:pt x="0" y="670359"/>
                    <a:pt x="0" y="431853"/>
                  </a:cubicBezTo>
                  <a:close/>
                </a:path>
              </a:pathLst>
            </a:custGeom>
            <a:solidFill>
              <a:srgbClr val="76E3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楕円 365">
              <a:extLst>
                <a:ext uri="{FF2B5EF4-FFF2-40B4-BE49-F238E27FC236}">
                  <a16:creationId xmlns:a16="http://schemas.microsoft.com/office/drawing/2014/main" id="{995A69CE-2B6D-B2E5-B31D-8B70C571BEBC}"/>
                </a:ext>
              </a:extLst>
            </p:cNvPr>
            <p:cNvSpPr/>
            <p:nvPr/>
          </p:nvSpPr>
          <p:spPr bwMode="auto">
            <a:xfrm rot="7200000">
              <a:off x="6560894" y="5012495"/>
              <a:ext cx="282277" cy="399013"/>
            </a:xfrm>
            <a:custGeom>
              <a:avLst/>
              <a:gdLst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706" h="1220894">
                  <a:moveTo>
                    <a:pt x="0" y="431853"/>
                  </a:moveTo>
                  <a:cubicBezTo>
                    <a:pt x="0" y="193347"/>
                    <a:pt x="193347" y="0"/>
                    <a:pt x="431853" y="0"/>
                  </a:cubicBezTo>
                  <a:cubicBezTo>
                    <a:pt x="670359" y="0"/>
                    <a:pt x="863706" y="193347"/>
                    <a:pt x="863706" y="431853"/>
                  </a:cubicBezTo>
                  <a:cubicBezTo>
                    <a:pt x="863706" y="670359"/>
                    <a:pt x="613209" y="944669"/>
                    <a:pt x="431853" y="1220894"/>
                  </a:cubicBezTo>
                  <a:cubicBezTo>
                    <a:pt x="250497" y="935144"/>
                    <a:pt x="0" y="670359"/>
                    <a:pt x="0" y="431853"/>
                  </a:cubicBezTo>
                  <a:close/>
                </a:path>
              </a:pathLst>
            </a:custGeom>
            <a:solidFill>
              <a:srgbClr val="76E3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0762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B5105F-6395-8416-E66C-1295B71F9B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C67ADBF2-582E-0D58-1965-018FF445DA9D}"/>
              </a:ext>
            </a:extLst>
          </p:cNvPr>
          <p:cNvSpPr/>
          <p:nvPr/>
        </p:nvSpPr>
        <p:spPr>
          <a:xfrm>
            <a:off x="96014" y="101599"/>
            <a:ext cx="6647686" cy="281502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E276BD1-6098-76E0-8C5D-F34AE6F5134D}"/>
              </a:ext>
            </a:extLst>
          </p:cNvPr>
          <p:cNvSpPr txBox="1"/>
          <p:nvPr/>
        </p:nvSpPr>
        <p:spPr>
          <a:xfrm>
            <a:off x="326031" y="3249416"/>
            <a:ext cx="6169362" cy="1912951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  <a:solidFill>
                  <a:schemeClr val="tx1"/>
                </a:solidFill>
              </a:rPr>
              <a:t>製造中に掃除用具</a:t>
            </a:r>
            <a:endParaRPr lang="en-US" altLang="ja-JP" dirty="0">
              <a:ln w="38100">
                <a:noFill/>
              </a:ln>
              <a:solidFill>
                <a:schemeClr val="tx1"/>
              </a:solidFill>
            </a:endParaRPr>
          </a:p>
          <a:p>
            <a:r>
              <a:rPr lang="ja-JP" altLang="en-US" dirty="0">
                <a:ln w="38100">
                  <a:noFill/>
                </a:ln>
                <a:solidFill>
                  <a:schemeClr val="tx1"/>
                </a:solidFill>
              </a:rPr>
              <a:t>（モップ 水切りワイパー）や</a:t>
            </a:r>
            <a:endParaRPr lang="en-US" altLang="ja-JP" dirty="0">
              <a:ln w="38100">
                <a:noFill/>
              </a:ln>
              <a:solidFill>
                <a:schemeClr val="tx1"/>
              </a:solidFill>
            </a:endParaRPr>
          </a:p>
          <a:p>
            <a:r>
              <a:rPr lang="ja-JP" altLang="en-US" dirty="0">
                <a:ln w="38100">
                  <a:noFill/>
                </a:ln>
                <a:solidFill>
                  <a:schemeClr val="tx1"/>
                </a:solidFill>
              </a:rPr>
              <a:t>平台車を触ったら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954DC9C-A3D7-6086-BCF2-597B27BAC3B8}"/>
              </a:ext>
            </a:extLst>
          </p:cNvPr>
          <p:cNvSpPr txBox="1"/>
          <p:nvPr/>
        </p:nvSpPr>
        <p:spPr>
          <a:xfrm>
            <a:off x="326031" y="8371490"/>
            <a:ext cx="6169362" cy="114897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汚染のリスクがある状態で</a:t>
            </a:r>
            <a:endParaRPr lang="en-US" altLang="ja-JP" sz="8800" dirty="0">
              <a:ln w="38100">
                <a:noFill/>
              </a:ln>
              <a:solidFill>
                <a:srgbClr val="00206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製造に戻らないように！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A9ECF02-566B-AE0D-8236-C9715B9DFE5A}"/>
              </a:ext>
            </a:extLst>
          </p:cNvPr>
          <p:cNvSpPr txBox="1"/>
          <p:nvPr/>
        </p:nvSpPr>
        <p:spPr>
          <a:xfrm>
            <a:off x="402336" y="5517931"/>
            <a:ext cx="6016752" cy="249037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必ず手指の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洗浄消毒をして下さい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4C698127-7E80-5083-C911-7977F1D795CC}"/>
              </a:ext>
            </a:extLst>
          </p:cNvPr>
          <p:cNvGrpSpPr/>
          <p:nvPr/>
        </p:nvGrpSpPr>
        <p:grpSpPr>
          <a:xfrm>
            <a:off x="2148049" y="273216"/>
            <a:ext cx="2525325" cy="2471786"/>
            <a:chOff x="4215407" y="2722676"/>
            <a:chExt cx="3000828" cy="2937208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83F5D276-DA7B-E873-23DE-D7B8541BF651}"/>
                </a:ext>
              </a:extLst>
            </p:cNvPr>
            <p:cNvGrpSpPr/>
            <p:nvPr/>
          </p:nvGrpSpPr>
          <p:grpSpPr>
            <a:xfrm>
              <a:off x="4215407" y="2722676"/>
              <a:ext cx="3000828" cy="2937208"/>
              <a:chOff x="-2296991" y="2933839"/>
              <a:chExt cx="3000828" cy="2937208"/>
            </a:xfrm>
          </p:grpSpPr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4DEDD61E-D9D0-AF58-0081-FD82F65398CF}"/>
                  </a:ext>
                </a:extLst>
              </p:cNvPr>
              <p:cNvSpPr/>
              <p:nvPr/>
            </p:nvSpPr>
            <p:spPr bwMode="auto">
              <a:xfrm>
                <a:off x="-2296991" y="2933839"/>
                <a:ext cx="3000828" cy="2937208"/>
              </a:xfrm>
              <a:prstGeom prst="roundRect">
                <a:avLst>
                  <a:gd name="adj" fmla="val 5857"/>
                </a:avLst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AE9798A0-2BE1-4E59-9B6C-CD15FEF30654}"/>
                  </a:ext>
                </a:extLst>
              </p:cNvPr>
              <p:cNvSpPr/>
              <p:nvPr/>
            </p:nvSpPr>
            <p:spPr bwMode="auto">
              <a:xfrm>
                <a:off x="-2101161" y="3122762"/>
                <a:ext cx="2614796" cy="2559362"/>
              </a:xfrm>
              <a:prstGeom prst="roundRect">
                <a:avLst>
                  <a:gd name="adj" fmla="val 2884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BA442502-754C-DB4E-6DDA-1855BD24672D}"/>
                </a:ext>
              </a:extLst>
            </p:cNvPr>
            <p:cNvSpPr/>
            <p:nvPr/>
          </p:nvSpPr>
          <p:spPr bwMode="auto">
            <a:xfrm>
              <a:off x="4413203" y="2962448"/>
              <a:ext cx="2476249" cy="2060631"/>
            </a:xfrm>
            <a:custGeom>
              <a:avLst/>
              <a:gdLst>
                <a:gd name="connsiteX0" fmla="*/ 0 w 2476249"/>
                <a:gd name="connsiteY0" fmla="*/ 0 h 2060631"/>
                <a:gd name="connsiteX1" fmla="*/ 854337 w 2476249"/>
                <a:gd name="connsiteY1" fmla="*/ 564250 h 2060631"/>
                <a:gd name="connsiteX2" fmla="*/ 933801 w 2476249"/>
                <a:gd name="connsiteY2" fmla="*/ 508769 h 2060631"/>
                <a:gd name="connsiteX3" fmla="*/ 1216781 w 2476249"/>
                <a:gd name="connsiteY3" fmla="*/ 458527 h 2060631"/>
                <a:gd name="connsiteX4" fmla="*/ 1682380 w 2476249"/>
                <a:gd name="connsiteY4" fmla="*/ 235747 h 2060631"/>
                <a:gd name="connsiteX5" fmla="*/ 1907932 w 2476249"/>
                <a:gd name="connsiteY5" fmla="*/ 265376 h 2060631"/>
                <a:gd name="connsiteX6" fmla="*/ 1853352 w 2476249"/>
                <a:gd name="connsiteY6" fmla="*/ 479983 h 2060631"/>
                <a:gd name="connsiteX7" fmla="*/ 1596992 w 2476249"/>
                <a:gd name="connsiteY7" fmla="*/ 619654 h 2060631"/>
                <a:gd name="connsiteX8" fmla="*/ 1554172 w 2476249"/>
                <a:gd name="connsiteY8" fmla="*/ 741506 h 2060631"/>
                <a:gd name="connsiteX9" fmla="*/ 2383207 w 2476249"/>
                <a:gd name="connsiteY9" fmla="*/ 1005821 h 2060631"/>
                <a:gd name="connsiteX10" fmla="*/ 2474890 w 2476249"/>
                <a:gd name="connsiteY10" fmla="*/ 1107435 h 2060631"/>
                <a:gd name="connsiteX11" fmla="*/ 2472329 w 2476249"/>
                <a:gd name="connsiteY11" fmla="*/ 1156533 h 2060631"/>
                <a:gd name="connsiteX12" fmla="*/ 2321614 w 2476249"/>
                <a:gd name="connsiteY12" fmla="*/ 1245653 h 2060631"/>
                <a:gd name="connsiteX13" fmla="*/ 1671429 w 2476249"/>
                <a:gd name="connsiteY13" fmla="*/ 1078682 h 2060631"/>
                <a:gd name="connsiteX14" fmla="*/ 1655197 w 2476249"/>
                <a:gd name="connsiteY14" fmla="*/ 1107490 h 2060631"/>
                <a:gd name="connsiteX15" fmla="*/ 2322201 w 2476249"/>
                <a:gd name="connsiteY15" fmla="*/ 1483366 h 2060631"/>
                <a:gd name="connsiteX16" fmla="*/ 2369279 w 2476249"/>
                <a:gd name="connsiteY16" fmla="*/ 1652010 h 2060631"/>
                <a:gd name="connsiteX17" fmla="*/ 2200637 w 2476249"/>
                <a:gd name="connsiteY17" fmla="*/ 1699089 h 2060631"/>
                <a:gd name="connsiteX18" fmla="*/ 1533630 w 2476249"/>
                <a:gd name="connsiteY18" fmla="*/ 1323210 h 2060631"/>
                <a:gd name="connsiteX19" fmla="*/ 1513481 w 2476249"/>
                <a:gd name="connsiteY19" fmla="*/ 1358966 h 2060631"/>
                <a:gd name="connsiteX20" fmla="*/ 1993072 w 2476249"/>
                <a:gd name="connsiteY20" fmla="*/ 1828662 h 2060631"/>
                <a:gd name="connsiteX21" fmla="*/ 2021667 w 2476249"/>
                <a:gd name="connsiteY21" fmla="*/ 1962504 h 2060631"/>
                <a:gd name="connsiteX22" fmla="*/ 1994898 w 2476249"/>
                <a:gd name="connsiteY22" fmla="*/ 2003740 h 2060631"/>
                <a:gd name="connsiteX23" fmla="*/ 1819818 w 2476249"/>
                <a:gd name="connsiteY23" fmla="*/ 2005564 h 2060631"/>
                <a:gd name="connsiteX24" fmla="*/ 1338273 w 2476249"/>
                <a:gd name="connsiteY24" fmla="*/ 1533958 h 2060631"/>
                <a:gd name="connsiteX25" fmla="*/ 1303455 w 2476249"/>
                <a:gd name="connsiteY25" fmla="*/ 1547372 h 2060631"/>
                <a:gd name="connsiteX26" fmla="*/ 1522713 w 2476249"/>
                <a:gd name="connsiteY26" fmla="*/ 1918151 h 2060631"/>
                <a:gd name="connsiteX27" fmla="*/ 1517359 w 2476249"/>
                <a:gd name="connsiteY27" fmla="*/ 2022382 h 2060631"/>
                <a:gd name="connsiteX28" fmla="*/ 1489505 w 2476249"/>
                <a:gd name="connsiteY28" fmla="*/ 2047469 h 2060631"/>
                <a:gd name="connsiteX29" fmla="*/ 1417966 w 2476249"/>
                <a:gd name="connsiteY29" fmla="*/ 2057651 h 2060631"/>
                <a:gd name="connsiteX30" fmla="*/ 1360187 w 2476249"/>
                <a:gd name="connsiteY30" fmla="*/ 2014261 h 2060631"/>
                <a:gd name="connsiteX31" fmla="*/ 1029860 w 2476249"/>
                <a:gd name="connsiteY31" fmla="*/ 1521364 h 2060631"/>
                <a:gd name="connsiteX32" fmla="*/ 888144 w 2476249"/>
                <a:gd name="connsiteY32" fmla="*/ 1441504 h 2060631"/>
                <a:gd name="connsiteX33" fmla="*/ 633010 w 2476249"/>
                <a:gd name="connsiteY33" fmla="*/ 1042531 h 2060631"/>
                <a:gd name="connsiteX34" fmla="*/ 634419 w 2476249"/>
                <a:gd name="connsiteY34" fmla="*/ 953892 h 2060631"/>
                <a:gd name="connsiteX35" fmla="*/ 13824 w 2476249"/>
                <a:gd name="connsiteY35" fmla="*/ 562146 h 2060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476249" h="2060631">
                  <a:moveTo>
                    <a:pt x="0" y="0"/>
                  </a:moveTo>
                  <a:lnTo>
                    <a:pt x="854337" y="564250"/>
                  </a:lnTo>
                  <a:lnTo>
                    <a:pt x="933801" y="508769"/>
                  </a:lnTo>
                  <a:cubicBezTo>
                    <a:pt x="1020680" y="465347"/>
                    <a:pt x="1119151" y="447443"/>
                    <a:pt x="1216781" y="458527"/>
                  </a:cubicBezTo>
                  <a:lnTo>
                    <a:pt x="1682380" y="235747"/>
                  </a:lnTo>
                  <a:cubicBezTo>
                    <a:pt x="1753938" y="193430"/>
                    <a:pt x="1864106" y="191136"/>
                    <a:pt x="1907932" y="265376"/>
                  </a:cubicBezTo>
                  <a:cubicBezTo>
                    <a:pt x="1951760" y="339622"/>
                    <a:pt x="1924912" y="437665"/>
                    <a:pt x="1853352" y="479983"/>
                  </a:cubicBezTo>
                  <a:lnTo>
                    <a:pt x="1596992" y="619654"/>
                  </a:lnTo>
                  <a:cubicBezTo>
                    <a:pt x="1567774" y="635253"/>
                    <a:pt x="1522451" y="695643"/>
                    <a:pt x="1554172" y="741506"/>
                  </a:cubicBezTo>
                  <a:lnTo>
                    <a:pt x="2383207" y="1005821"/>
                  </a:lnTo>
                  <a:cubicBezTo>
                    <a:pt x="2432877" y="1018578"/>
                    <a:pt x="2467740" y="1059720"/>
                    <a:pt x="2474890" y="1107435"/>
                  </a:cubicBezTo>
                  <a:cubicBezTo>
                    <a:pt x="2477276" y="1123341"/>
                    <a:pt x="2476580" y="1139975"/>
                    <a:pt x="2472329" y="1156533"/>
                  </a:cubicBezTo>
                  <a:cubicBezTo>
                    <a:pt x="2455320" y="1222761"/>
                    <a:pt x="2387845" y="1262659"/>
                    <a:pt x="2321614" y="1245653"/>
                  </a:cubicBezTo>
                  <a:lnTo>
                    <a:pt x="1671429" y="1078682"/>
                  </a:lnTo>
                  <a:lnTo>
                    <a:pt x="1655197" y="1107490"/>
                  </a:lnTo>
                  <a:cubicBezTo>
                    <a:pt x="1877531" y="1232782"/>
                    <a:pt x="2099866" y="1358074"/>
                    <a:pt x="2322201" y="1483366"/>
                  </a:cubicBezTo>
                  <a:cubicBezTo>
                    <a:pt x="2381769" y="1516936"/>
                    <a:pt x="2402847" y="1592441"/>
                    <a:pt x="2369279" y="1652010"/>
                  </a:cubicBezTo>
                  <a:cubicBezTo>
                    <a:pt x="2335710" y="1711580"/>
                    <a:pt x="2260205" y="1732657"/>
                    <a:pt x="2200637" y="1699089"/>
                  </a:cubicBezTo>
                  <a:lnTo>
                    <a:pt x="1533630" y="1323210"/>
                  </a:lnTo>
                  <a:lnTo>
                    <a:pt x="1513481" y="1358966"/>
                  </a:lnTo>
                  <a:lnTo>
                    <a:pt x="1993072" y="1828662"/>
                  </a:lnTo>
                  <a:cubicBezTo>
                    <a:pt x="2029713" y="1864541"/>
                    <a:pt x="2039332" y="1917603"/>
                    <a:pt x="2021667" y="1962504"/>
                  </a:cubicBezTo>
                  <a:cubicBezTo>
                    <a:pt x="2015780" y="1977470"/>
                    <a:pt x="2006860" y="1991529"/>
                    <a:pt x="1994898" y="2003740"/>
                  </a:cubicBezTo>
                  <a:cubicBezTo>
                    <a:pt x="1947055" y="2052593"/>
                    <a:pt x="1868670" y="2053413"/>
                    <a:pt x="1819818" y="2005564"/>
                  </a:cubicBezTo>
                  <a:lnTo>
                    <a:pt x="1338273" y="1533958"/>
                  </a:lnTo>
                  <a:lnTo>
                    <a:pt x="1303455" y="1547372"/>
                  </a:lnTo>
                  <a:lnTo>
                    <a:pt x="1522713" y="1918151"/>
                  </a:lnTo>
                  <a:cubicBezTo>
                    <a:pt x="1542616" y="1951812"/>
                    <a:pt x="1539230" y="1992794"/>
                    <a:pt x="1517359" y="2022382"/>
                  </a:cubicBezTo>
                  <a:cubicBezTo>
                    <a:pt x="1510067" y="2032243"/>
                    <a:pt x="1500722" y="2040836"/>
                    <a:pt x="1489505" y="2047469"/>
                  </a:cubicBezTo>
                  <a:cubicBezTo>
                    <a:pt x="1467064" y="2060742"/>
                    <a:pt x="1441369" y="2063658"/>
                    <a:pt x="1417966" y="2057651"/>
                  </a:cubicBezTo>
                  <a:cubicBezTo>
                    <a:pt x="1394562" y="2051640"/>
                    <a:pt x="1373455" y="2036703"/>
                    <a:pt x="1360187" y="2014261"/>
                  </a:cubicBezTo>
                  <a:lnTo>
                    <a:pt x="1029860" y="1521364"/>
                  </a:lnTo>
                  <a:cubicBezTo>
                    <a:pt x="982622" y="1494744"/>
                    <a:pt x="935382" y="1468124"/>
                    <a:pt x="888144" y="1441504"/>
                  </a:cubicBezTo>
                  <a:cubicBezTo>
                    <a:pt x="736506" y="1356051"/>
                    <a:pt x="646105" y="1203876"/>
                    <a:pt x="633010" y="1042531"/>
                  </a:cubicBezTo>
                  <a:lnTo>
                    <a:pt x="634419" y="953892"/>
                  </a:lnTo>
                  <a:lnTo>
                    <a:pt x="13824" y="562146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F5102AE9-6189-BACB-C2AF-843F08AC4CD3}"/>
                </a:ext>
              </a:extLst>
            </p:cNvPr>
            <p:cNvSpPr/>
            <p:nvPr/>
          </p:nvSpPr>
          <p:spPr bwMode="auto">
            <a:xfrm>
              <a:off x="5436826" y="2911599"/>
              <a:ext cx="349549" cy="2559362"/>
            </a:xfrm>
            <a:prstGeom prst="rect">
              <a:avLst/>
            </a:prstGeom>
            <a:solidFill>
              <a:srgbClr val="76E3FF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46815CC7-83DF-692D-AED9-3D0230ADBDC9}"/>
                </a:ext>
              </a:extLst>
            </p:cNvPr>
            <p:cNvSpPr/>
            <p:nvPr/>
          </p:nvSpPr>
          <p:spPr bwMode="auto">
            <a:xfrm>
              <a:off x="4413053" y="3606805"/>
              <a:ext cx="1910967" cy="1854386"/>
            </a:xfrm>
            <a:custGeom>
              <a:avLst/>
              <a:gdLst>
                <a:gd name="connsiteX0" fmla="*/ 1240273 w 1910967"/>
                <a:gd name="connsiteY0" fmla="*/ 608 h 1854386"/>
                <a:gd name="connsiteX1" fmla="*/ 1342650 w 1910967"/>
                <a:gd name="connsiteY1" fmla="*/ 59131 h 1854386"/>
                <a:gd name="connsiteX2" fmla="*/ 1288070 w 1910967"/>
                <a:gd name="connsiteY2" fmla="*/ 273737 h 1854386"/>
                <a:gd name="connsiteX3" fmla="*/ 1031710 w 1910967"/>
                <a:gd name="connsiteY3" fmla="*/ 413408 h 1854386"/>
                <a:gd name="connsiteX4" fmla="*/ 988890 w 1910967"/>
                <a:gd name="connsiteY4" fmla="*/ 535261 h 1854386"/>
                <a:gd name="connsiteX5" fmla="*/ 1817924 w 1910967"/>
                <a:gd name="connsiteY5" fmla="*/ 799575 h 1854386"/>
                <a:gd name="connsiteX6" fmla="*/ 1909609 w 1910967"/>
                <a:gd name="connsiteY6" fmla="*/ 901189 h 1854386"/>
                <a:gd name="connsiteX7" fmla="*/ 1907047 w 1910967"/>
                <a:gd name="connsiteY7" fmla="*/ 950289 h 1854386"/>
                <a:gd name="connsiteX8" fmla="*/ 1756332 w 1910967"/>
                <a:gd name="connsiteY8" fmla="*/ 1039408 h 1854386"/>
                <a:gd name="connsiteX9" fmla="*/ 1106147 w 1910967"/>
                <a:gd name="connsiteY9" fmla="*/ 872437 h 1854386"/>
                <a:gd name="connsiteX10" fmla="*/ 1089914 w 1910967"/>
                <a:gd name="connsiteY10" fmla="*/ 901244 h 1854386"/>
                <a:gd name="connsiteX11" fmla="*/ 1756918 w 1910967"/>
                <a:gd name="connsiteY11" fmla="*/ 1277121 h 1854386"/>
                <a:gd name="connsiteX12" fmla="*/ 1803996 w 1910967"/>
                <a:gd name="connsiteY12" fmla="*/ 1445765 h 1854386"/>
                <a:gd name="connsiteX13" fmla="*/ 1635354 w 1910967"/>
                <a:gd name="connsiteY13" fmla="*/ 1492844 h 1854386"/>
                <a:gd name="connsiteX14" fmla="*/ 968348 w 1910967"/>
                <a:gd name="connsiteY14" fmla="*/ 1116965 h 1854386"/>
                <a:gd name="connsiteX15" fmla="*/ 948198 w 1910967"/>
                <a:gd name="connsiteY15" fmla="*/ 1152721 h 1854386"/>
                <a:gd name="connsiteX16" fmla="*/ 1427789 w 1910967"/>
                <a:gd name="connsiteY16" fmla="*/ 1622416 h 1854386"/>
                <a:gd name="connsiteX17" fmla="*/ 1456385 w 1910967"/>
                <a:gd name="connsiteY17" fmla="*/ 1756258 h 1854386"/>
                <a:gd name="connsiteX18" fmla="*/ 1429616 w 1910967"/>
                <a:gd name="connsiteY18" fmla="*/ 1797494 h 1854386"/>
                <a:gd name="connsiteX19" fmla="*/ 1254536 w 1910967"/>
                <a:gd name="connsiteY19" fmla="*/ 1799319 h 1854386"/>
                <a:gd name="connsiteX20" fmla="*/ 772990 w 1910967"/>
                <a:gd name="connsiteY20" fmla="*/ 1327713 h 1854386"/>
                <a:gd name="connsiteX21" fmla="*/ 738172 w 1910967"/>
                <a:gd name="connsiteY21" fmla="*/ 1341126 h 1854386"/>
                <a:gd name="connsiteX22" fmla="*/ 957430 w 1910967"/>
                <a:gd name="connsiteY22" fmla="*/ 1711906 h 1854386"/>
                <a:gd name="connsiteX23" fmla="*/ 952077 w 1910967"/>
                <a:gd name="connsiteY23" fmla="*/ 1816136 h 1854386"/>
                <a:gd name="connsiteX24" fmla="*/ 924223 w 1910967"/>
                <a:gd name="connsiteY24" fmla="*/ 1841224 h 1854386"/>
                <a:gd name="connsiteX25" fmla="*/ 852684 w 1910967"/>
                <a:gd name="connsiteY25" fmla="*/ 1851406 h 1854386"/>
                <a:gd name="connsiteX26" fmla="*/ 794905 w 1910967"/>
                <a:gd name="connsiteY26" fmla="*/ 1808015 h 1854386"/>
                <a:gd name="connsiteX27" fmla="*/ 464577 w 1910967"/>
                <a:gd name="connsiteY27" fmla="*/ 1315119 h 1854386"/>
                <a:gd name="connsiteX28" fmla="*/ 322861 w 1910967"/>
                <a:gd name="connsiteY28" fmla="*/ 1235259 h 1854386"/>
                <a:gd name="connsiteX29" fmla="*/ 67727 w 1910967"/>
                <a:gd name="connsiteY29" fmla="*/ 836285 h 1854386"/>
                <a:gd name="connsiteX30" fmla="*/ 69137 w 1910967"/>
                <a:gd name="connsiteY30" fmla="*/ 747647 h 1854386"/>
                <a:gd name="connsiteX31" fmla="*/ 0 w 1910967"/>
                <a:gd name="connsiteY31" fmla="*/ 714484 h 1854386"/>
                <a:gd name="connsiteX32" fmla="*/ 0 w 1910967"/>
                <a:gd name="connsiteY32" fmla="*/ 172382 h 1854386"/>
                <a:gd name="connsiteX33" fmla="*/ 289054 w 1910967"/>
                <a:gd name="connsiteY33" fmla="*/ 358004 h 1854386"/>
                <a:gd name="connsiteX34" fmla="*/ 368518 w 1910967"/>
                <a:gd name="connsiteY34" fmla="*/ 302523 h 1854386"/>
                <a:gd name="connsiteX35" fmla="*/ 651499 w 1910967"/>
                <a:gd name="connsiteY35" fmla="*/ 252282 h 1854386"/>
                <a:gd name="connsiteX36" fmla="*/ 1117097 w 1910967"/>
                <a:gd name="connsiteY36" fmla="*/ 29502 h 1854386"/>
                <a:gd name="connsiteX37" fmla="*/ 1240273 w 1910967"/>
                <a:gd name="connsiteY37" fmla="*/ 608 h 1854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910967" h="1854386">
                  <a:moveTo>
                    <a:pt x="1240273" y="608"/>
                  </a:moveTo>
                  <a:cubicBezTo>
                    <a:pt x="1282239" y="4025"/>
                    <a:pt x="1320737" y="22011"/>
                    <a:pt x="1342650" y="59131"/>
                  </a:cubicBezTo>
                  <a:cubicBezTo>
                    <a:pt x="1386477" y="133377"/>
                    <a:pt x="1359630" y="231419"/>
                    <a:pt x="1288070" y="273737"/>
                  </a:cubicBezTo>
                  <a:lnTo>
                    <a:pt x="1031710" y="413408"/>
                  </a:lnTo>
                  <a:cubicBezTo>
                    <a:pt x="1002491" y="429007"/>
                    <a:pt x="957169" y="489398"/>
                    <a:pt x="988890" y="535261"/>
                  </a:cubicBezTo>
                  <a:lnTo>
                    <a:pt x="1817924" y="799575"/>
                  </a:lnTo>
                  <a:cubicBezTo>
                    <a:pt x="1867594" y="812332"/>
                    <a:pt x="1902458" y="853475"/>
                    <a:pt x="1909609" y="901189"/>
                  </a:cubicBezTo>
                  <a:cubicBezTo>
                    <a:pt x="1911994" y="917096"/>
                    <a:pt x="1911298" y="933730"/>
                    <a:pt x="1907047" y="950289"/>
                  </a:cubicBezTo>
                  <a:cubicBezTo>
                    <a:pt x="1890038" y="1016516"/>
                    <a:pt x="1822562" y="1056414"/>
                    <a:pt x="1756332" y="1039408"/>
                  </a:cubicBezTo>
                  <a:lnTo>
                    <a:pt x="1106147" y="872437"/>
                  </a:lnTo>
                  <a:lnTo>
                    <a:pt x="1089914" y="901244"/>
                  </a:lnTo>
                  <a:cubicBezTo>
                    <a:pt x="1312249" y="1026537"/>
                    <a:pt x="1534584" y="1151829"/>
                    <a:pt x="1756918" y="1277121"/>
                  </a:cubicBezTo>
                  <a:cubicBezTo>
                    <a:pt x="1816487" y="1310691"/>
                    <a:pt x="1837565" y="1386195"/>
                    <a:pt x="1803996" y="1445765"/>
                  </a:cubicBezTo>
                  <a:cubicBezTo>
                    <a:pt x="1770428" y="1505334"/>
                    <a:pt x="1694923" y="1526412"/>
                    <a:pt x="1635354" y="1492844"/>
                  </a:cubicBezTo>
                  <a:cubicBezTo>
                    <a:pt x="1413019" y="1367551"/>
                    <a:pt x="1190684" y="1242258"/>
                    <a:pt x="968348" y="1116965"/>
                  </a:cubicBezTo>
                  <a:lnTo>
                    <a:pt x="948198" y="1152721"/>
                  </a:lnTo>
                  <a:lnTo>
                    <a:pt x="1427789" y="1622416"/>
                  </a:lnTo>
                  <a:cubicBezTo>
                    <a:pt x="1464431" y="1658296"/>
                    <a:pt x="1474049" y="1711358"/>
                    <a:pt x="1456385" y="1756258"/>
                  </a:cubicBezTo>
                  <a:cubicBezTo>
                    <a:pt x="1450498" y="1771225"/>
                    <a:pt x="1441578" y="1785284"/>
                    <a:pt x="1429616" y="1797494"/>
                  </a:cubicBezTo>
                  <a:cubicBezTo>
                    <a:pt x="1381773" y="1846348"/>
                    <a:pt x="1303388" y="1847167"/>
                    <a:pt x="1254536" y="1799319"/>
                  </a:cubicBezTo>
                  <a:lnTo>
                    <a:pt x="772990" y="1327713"/>
                  </a:lnTo>
                  <a:lnTo>
                    <a:pt x="738172" y="1341126"/>
                  </a:lnTo>
                  <a:lnTo>
                    <a:pt x="957430" y="1711906"/>
                  </a:lnTo>
                  <a:cubicBezTo>
                    <a:pt x="977334" y="1745567"/>
                    <a:pt x="973948" y="1786549"/>
                    <a:pt x="952077" y="1816136"/>
                  </a:cubicBezTo>
                  <a:cubicBezTo>
                    <a:pt x="944785" y="1825998"/>
                    <a:pt x="935439" y="1834591"/>
                    <a:pt x="924223" y="1841224"/>
                  </a:cubicBezTo>
                  <a:cubicBezTo>
                    <a:pt x="901781" y="1854497"/>
                    <a:pt x="876086" y="1857413"/>
                    <a:pt x="852684" y="1851406"/>
                  </a:cubicBezTo>
                  <a:cubicBezTo>
                    <a:pt x="829280" y="1845395"/>
                    <a:pt x="808173" y="1830458"/>
                    <a:pt x="794905" y="1808015"/>
                  </a:cubicBezTo>
                  <a:lnTo>
                    <a:pt x="464577" y="1315119"/>
                  </a:lnTo>
                  <a:lnTo>
                    <a:pt x="322861" y="1235259"/>
                  </a:lnTo>
                  <a:cubicBezTo>
                    <a:pt x="171224" y="1149806"/>
                    <a:pt x="80822" y="997631"/>
                    <a:pt x="67727" y="836285"/>
                  </a:cubicBezTo>
                  <a:lnTo>
                    <a:pt x="69137" y="747647"/>
                  </a:lnTo>
                  <a:lnTo>
                    <a:pt x="0" y="714484"/>
                  </a:lnTo>
                  <a:lnTo>
                    <a:pt x="0" y="172382"/>
                  </a:lnTo>
                  <a:lnTo>
                    <a:pt x="289054" y="358004"/>
                  </a:lnTo>
                  <a:lnTo>
                    <a:pt x="368518" y="302523"/>
                  </a:lnTo>
                  <a:cubicBezTo>
                    <a:pt x="455398" y="259102"/>
                    <a:pt x="553869" y="241197"/>
                    <a:pt x="651499" y="252282"/>
                  </a:cubicBezTo>
                  <a:lnTo>
                    <a:pt x="1117097" y="29502"/>
                  </a:lnTo>
                  <a:cubicBezTo>
                    <a:pt x="1152877" y="8343"/>
                    <a:pt x="1198308" y="-2810"/>
                    <a:pt x="1240273" y="608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" name="楕円 365">
              <a:extLst>
                <a:ext uri="{FF2B5EF4-FFF2-40B4-BE49-F238E27FC236}">
                  <a16:creationId xmlns:a16="http://schemas.microsoft.com/office/drawing/2014/main" id="{F57E2C88-5923-5665-2D23-A5BC8314B5A9}"/>
                </a:ext>
              </a:extLst>
            </p:cNvPr>
            <p:cNvSpPr/>
            <p:nvPr/>
          </p:nvSpPr>
          <p:spPr bwMode="auto">
            <a:xfrm rot="4500000">
              <a:off x="6465598" y="3315742"/>
              <a:ext cx="282277" cy="399013"/>
            </a:xfrm>
            <a:custGeom>
              <a:avLst/>
              <a:gdLst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706" h="1220894">
                  <a:moveTo>
                    <a:pt x="0" y="431853"/>
                  </a:moveTo>
                  <a:cubicBezTo>
                    <a:pt x="0" y="193347"/>
                    <a:pt x="193347" y="0"/>
                    <a:pt x="431853" y="0"/>
                  </a:cubicBezTo>
                  <a:cubicBezTo>
                    <a:pt x="670359" y="0"/>
                    <a:pt x="863706" y="193347"/>
                    <a:pt x="863706" y="431853"/>
                  </a:cubicBezTo>
                  <a:cubicBezTo>
                    <a:pt x="863706" y="670359"/>
                    <a:pt x="613209" y="944669"/>
                    <a:pt x="431853" y="1220894"/>
                  </a:cubicBezTo>
                  <a:cubicBezTo>
                    <a:pt x="250497" y="935144"/>
                    <a:pt x="0" y="670359"/>
                    <a:pt x="0" y="431853"/>
                  </a:cubicBezTo>
                  <a:close/>
                </a:path>
              </a:pathLst>
            </a:custGeom>
            <a:solidFill>
              <a:srgbClr val="76E3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楕円 365">
              <a:extLst>
                <a:ext uri="{FF2B5EF4-FFF2-40B4-BE49-F238E27FC236}">
                  <a16:creationId xmlns:a16="http://schemas.microsoft.com/office/drawing/2014/main" id="{2F86AFD1-EF15-307A-68B9-E53F59537115}"/>
                </a:ext>
              </a:extLst>
            </p:cNvPr>
            <p:cNvSpPr/>
            <p:nvPr/>
          </p:nvSpPr>
          <p:spPr bwMode="auto">
            <a:xfrm rot="7200000">
              <a:off x="6560894" y="5012495"/>
              <a:ext cx="282277" cy="399013"/>
            </a:xfrm>
            <a:custGeom>
              <a:avLst/>
              <a:gdLst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863706"/>
                <a:gd name="connsiteX1" fmla="*/ 431853 w 863706"/>
                <a:gd name="connsiteY1" fmla="*/ 0 h 863706"/>
                <a:gd name="connsiteX2" fmla="*/ 863706 w 863706"/>
                <a:gd name="connsiteY2" fmla="*/ 431853 h 863706"/>
                <a:gd name="connsiteX3" fmla="*/ 431853 w 863706"/>
                <a:gd name="connsiteY3" fmla="*/ 863706 h 863706"/>
                <a:gd name="connsiteX4" fmla="*/ 0 w 863706"/>
                <a:gd name="connsiteY4" fmla="*/ 431853 h 863706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  <a:gd name="connsiteX0" fmla="*/ 0 w 863706"/>
                <a:gd name="connsiteY0" fmla="*/ 431853 h 1220894"/>
                <a:gd name="connsiteX1" fmla="*/ 431853 w 863706"/>
                <a:gd name="connsiteY1" fmla="*/ 0 h 1220894"/>
                <a:gd name="connsiteX2" fmla="*/ 863706 w 863706"/>
                <a:gd name="connsiteY2" fmla="*/ 431853 h 1220894"/>
                <a:gd name="connsiteX3" fmla="*/ 431853 w 863706"/>
                <a:gd name="connsiteY3" fmla="*/ 1220894 h 1220894"/>
                <a:gd name="connsiteX4" fmla="*/ 0 w 863706"/>
                <a:gd name="connsiteY4" fmla="*/ 431853 h 122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3706" h="1220894">
                  <a:moveTo>
                    <a:pt x="0" y="431853"/>
                  </a:moveTo>
                  <a:cubicBezTo>
                    <a:pt x="0" y="193347"/>
                    <a:pt x="193347" y="0"/>
                    <a:pt x="431853" y="0"/>
                  </a:cubicBezTo>
                  <a:cubicBezTo>
                    <a:pt x="670359" y="0"/>
                    <a:pt x="863706" y="193347"/>
                    <a:pt x="863706" y="431853"/>
                  </a:cubicBezTo>
                  <a:cubicBezTo>
                    <a:pt x="863706" y="670359"/>
                    <a:pt x="613209" y="944669"/>
                    <a:pt x="431853" y="1220894"/>
                  </a:cubicBezTo>
                  <a:cubicBezTo>
                    <a:pt x="250497" y="935144"/>
                    <a:pt x="0" y="670359"/>
                    <a:pt x="0" y="431853"/>
                  </a:cubicBezTo>
                  <a:close/>
                </a:path>
              </a:pathLst>
            </a:custGeom>
            <a:solidFill>
              <a:srgbClr val="76E3FF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5356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B41472-8FB1-7E79-5E96-7D059C5B7F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C9D9B575-A6DF-3824-3BFC-3F00E7E80C56}"/>
              </a:ext>
            </a:extLst>
          </p:cNvPr>
          <p:cNvSpPr/>
          <p:nvPr/>
        </p:nvSpPr>
        <p:spPr>
          <a:xfrm>
            <a:off x="279400" y="266700"/>
            <a:ext cx="6299200" cy="9372600"/>
          </a:xfrm>
          <a:prstGeom prst="roundRect">
            <a:avLst>
              <a:gd name="adj" fmla="val 5507"/>
            </a:avLst>
          </a:prstGeom>
          <a:noFill/>
          <a:ln w="1905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四角形: 上の 2 つの角を丸める 3">
            <a:extLst>
              <a:ext uri="{FF2B5EF4-FFF2-40B4-BE49-F238E27FC236}">
                <a16:creationId xmlns:a16="http://schemas.microsoft.com/office/drawing/2014/main" id="{E5501BCF-7597-5352-6D53-DD34596D6120}"/>
              </a:ext>
            </a:extLst>
          </p:cNvPr>
          <p:cNvSpPr/>
          <p:nvPr/>
        </p:nvSpPr>
        <p:spPr>
          <a:xfrm>
            <a:off x="279400" y="266699"/>
            <a:ext cx="6299200" cy="1798583"/>
          </a:xfrm>
          <a:prstGeom prst="round2Same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5DD6117-B60D-66B3-624C-96E3399BA97F}"/>
              </a:ext>
            </a:extLst>
          </p:cNvPr>
          <p:cNvSpPr txBox="1"/>
          <p:nvPr/>
        </p:nvSpPr>
        <p:spPr>
          <a:xfrm>
            <a:off x="558799" y="520261"/>
            <a:ext cx="5794703" cy="120166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必ず手指の洗浄消毒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945D46D-EEBB-F614-F4AB-B3694B48D495}"/>
              </a:ext>
            </a:extLst>
          </p:cNvPr>
          <p:cNvSpPr txBox="1"/>
          <p:nvPr/>
        </p:nvSpPr>
        <p:spPr>
          <a:xfrm>
            <a:off x="562514" y="2349063"/>
            <a:ext cx="5696396" cy="3125714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  <a:solidFill>
                  <a:schemeClr val="tx1"/>
                </a:solidFill>
              </a:rPr>
              <a:t>製造中に掃除用具</a:t>
            </a:r>
            <a:endParaRPr lang="en-US" altLang="ja-JP" dirty="0">
              <a:ln w="38100">
                <a:noFill/>
              </a:ln>
              <a:solidFill>
                <a:schemeClr val="tx1"/>
              </a:solidFill>
            </a:endParaRPr>
          </a:p>
          <a:p>
            <a:r>
              <a:rPr lang="ja-JP" altLang="en-US" dirty="0">
                <a:ln w="38100">
                  <a:noFill/>
                </a:ln>
                <a:solidFill>
                  <a:schemeClr val="tx1"/>
                </a:solidFill>
              </a:rPr>
              <a:t>（モップ 水切りワイパー）や</a:t>
            </a:r>
            <a:endParaRPr lang="en-US" altLang="ja-JP" dirty="0">
              <a:ln w="38100">
                <a:noFill/>
              </a:ln>
              <a:solidFill>
                <a:schemeClr val="tx1"/>
              </a:solidFill>
            </a:endParaRPr>
          </a:p>
          <a:p>
            <a:r>
              <a:rPr lang="ja-JP" altLang="en-US" dirty="0">
                <a:ln w="38100">
                  <a:noFill/>
                </a:ln>
                <a:solidFill>
                  <a:schemeClr val="tx1"/>
                </a:solidFill>
              </a:rPr>
              <a:t>平台車を触ったら</a:t>
            </a:r>
            <a:endParaRPr lang="en-US" altLang="ja-JP" dirty="0">
              <a:ln w="38100">
                <a:noFill/>
              </a:ln>
              <a:solidFill>
                <a:schemeClr val="tx1"/>
              </a:solidFill>
            </a:endParaRPr>
          </a:p>
          <a:p>
            <a:r>
              <a:rPr lang="ja-JP" altLang="en-US" dirty="0">
                <a:ln w="38100">
                  <a:noFill/>
                </a:ln>
                <a:solidFill>
                  <a:srgbClr val="002060"/>
                </a:solidFill>
              </a:rPr>
              <a:t>必ず手指の洗浄消毒をして下さい</a:t>
            </a:r>
          </a:p>
        </p:txBody>
      </p:sp>
      <p:sp>
        <p:nvSpPr>
          <p:cNvPr id="242" name="フリーフォーム: 図形 241">
            <a:extLst>
              <a:ext uri="{FF2B5EF4-FFF2-40B4-BE49-F238E27FC236}">
                <a16:creationId xmlns:a16="http://schemas.microsoft.com/office/drawing/2014/main" id="{C555ACE6-22F3-3C09-B1D6-C28F67F3AD20}"/>
              </a:ext>
            </a:extLst>
          </p:cNvPr>
          <p:cNvSpPr/>
          <p:nvPr/>
        </p:nvSpPr>
        <p:spPr>
          <a:xfrm>
            <a:off x="641341" y="5880537"/>
            <a:ext cx="5586038" cy="2365148"/>
          </a:xfrm>
          <a:custGeom>
            <a:avLst/>
            <a:gdLst>
              <a:gd name="connsiteX0" fmla="*/ 238476 w 5586038"/>
              <a:gd name="connsiteY0" fmla="*/ 0 h 2365148"/>
              <a:gd name="connsiteX1" fmla="*/ 5347562 w 5586038"/>
              <a:gd name="connsiteY1" fmla="*/ 0 h 2365148"/>
              <a:gd name="connsiteX2" fmla="*/ 5586038 w 5586038"/>
              <a:gd name="connsiteY2" fmla="*/ 238476 h 2365148"/>
              <a:gd name="connsiteX3" fmla="*/ 5586038 w 5586038"/>
              <a:gd name="connsiteY3" fmla="*/ 1571727 h 2365148"/>
              <a:gd name="connsiteX4" fmla="*/ 5347562 w 5586038"/>
              <a:gd name="connsiteY4" fmla="*/ 1810203 h 2365148"/>
              <a:gd name="connsiteX5" fmla="*/ 3346371 w 5586038"/>
              <a:gd name="connsiteY5" fmla="*/ 1810203 h 2365148"/>
              <a:gd name="connsiteX6" fmla="*/ 3360748 w 5586038"/>
              <a:gd name="connsiteY6" fmla="*/ 1932917 h 2365148"/>
              <a:gd name="connsiteX7" fmla="*/ 3644138 w 5586038"/>
              <a:gd name="connsiteY7" fmla="*/ 2365148 h 2365148"/>
              <a:gd name="connsiteX8" fmla="*/ 3048536 w 5586038"/>
              <a:gd name="connsiteY8" fmla="*/ 1879718 h 2365148"/>
              <a:gd name="connsiteX9" fmla="*/ 3041528 w 5586038"/>
              <a:gd name="connsiteY9" fmla="*/ 1810203 h 2365148"/>
              <a:gd name="connsiteX10" fmla="*/ 238476 w 5586038"/>
              <a:gd name="connsiteY10" fmla="*/ 1810203 h 2365148"/>
              <a:gd name="connsiteX11" fmla="*/ 0 w 5586038"/>
              <a:gd name="connsiteY11" fmla="*/ 1571727 h 2365148"/>
              <a:gd name="connsiteX12" fmla="*/ 0 w 5586038"/>
              <a:gd name="connsiteY12" fmla="*/ 238476 h 2365148"/>
              <a:gd name="connsiteX13" fmla="*/ 238476 w 5586038"/>
              <a:gd name="connsiteY13" fmla="*/ 0 h 2365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586038" h="2365148">
                <a:moveTo>
                  <a:pt x="238476" y="0"/>
                </a:moveTo>
                <a:lnTo>
                  <a:pt x="5347562" y="0"/>
                </a:lnTo>
                <a:cubicBezTo>
                  <a:pt x="5479269" y="0"/>
                  <a:pt x="5586038" y="106769"/>
                  <a:pt x="5586038" y="238476"/>
                </a:cubicBezTo>
                <a:lnTo>
                  <a:pt x="5586038" y="1571727"/>
                </a:lnTo>
                <a:cubicBezTo>
                  <a:pt x="5586038" y="1703434"/>
                  <a:pt x="5479269" y="1810203"/>
                  <a:pt x="5347562" y="1810203"/>
                </a:cubicBezTo>
                <a:lnTo>
                  <a:pt x="3346371" y="1810203"/>
                </a:lnTo>
                <a:lnTo>
                  <a:pt x="3360748" y="1932917"/>
                </a:lnTo>
                <a:cubicBezTo>
                  <a:pt x="3401392" y="2103904"/>
                  <a:pt x="3500620" y="2257510"/>
                  <a:pt x="3644138" y="2365148"/>
                </a:cubicBezTo>
                <a:cubicBezTo>
                  <a:pt x="3350345" y="2365148"/>
                  <a:pt x="3105225" y="2156753"/>
                  <a:pt x="3048536" y="1879718"/>
                </a:cubicBezTo>
                <a:lnTo>
                  <a:pt x="3041528" y="1810203"/>
                </a:lnTo>
                <a:lnTo>
                  <a:pt x="238476" y="1810203"/>
                </a:lnTo>
                <a:cubicBezTo>
                  <a:pt x="106769" y="1810203"/>
                  <a:pt x="0" y="1703434"/>
                  <a:pt x="0" y="1571727"/>
                </a:cubicBezTo>
                <a:lnTo>
                  <a:pt x="0" y="238476"/>
                </a:lnTo>
                <a:cubicBezTo>
                  <a:pt x="0" y="106769"/>
                  <a:pt x="106769" y="0"/>
                  <a:pt x="238476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48C2D9C5-F841-63D2-EA2F-BBA848010B03}"/>
              </a:ext>
            </a:extLst>
          </p:cNvPr>
          <p:cNvGrpSpPr/>
          <p:nvPr/>
        </p:nvGrpSpPr>
        <p:grpSpPr>
          <a:xfrm>
            <a:off x="4477407" y="7489472"/>
            <a:ext cx="1777459" cy="2254191"/>
            <a:chOff x="4807712" y="3196375"/>
            <a:chExt cx="2051726" cy="2602019"/>
          </a:xfrm>
        </p:grpSpPr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65AD3383-0827-248F-4172-54CC9E1F4E6A}"/>
                </a:ext>
              </a:extLst>
            </p:cNvPr>
            <p:cNvGrpSpPr/>
            <p:nvPr/>
          </p:nvGrpSpPr>
          <p:grpSpPr>
            <a:xfrm>
              <a:off x="4807712" y="3196375"/>
              <a:ext cx="1637333" cy="2602019"/>
              <a:chOff x="4807712" y="1322036"/>
              <a:chExt cx="1637333" cy="2602019"/>
            </a:xfrm>
          </p:grpSpPr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6E3B11E0-79D2-17AA-8390-8FCE01E4BE07}"/>
                  </a:ext>
                </a:extLst>
              </p:cNvPr>
              <p:cNvSpPr/>
              <p:nvPr/>
            </p:nvSpPr>
            <p:spPr bwMode="auto">
              <a:xfrm>
                <a:off x="4909234" y="1322036"/>
                <a:ext cx="1430606" cy="1435698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838852FD-0F9C-AD0F-F5A1-A82F59EF6FA6}"/>
                  </a:ext>
                </a:extLst>
              </p:cNvPr>
              <p:cNvSpPr/>
              <p:nvPr/>
            </p:nvSpPr>
            <p:spPr bwMode="auto">
              <a:xfrm>
                <a:off x="4807712" y="1808820"/>
                <a:ext cx="1637333" cy="1178207"/>
              </a:xfrm>
              <a:custGeom>
                <a:avLst/>
                <a:gdLst>
                  <a:gd name="connsiteX0" fmla="*/ 817969 w 1637333"/>
                  <a:gd name="connsiteY0" fmla="*/ 0 h 834407"/>
                  <a:gd name="connsiteX1" fmla="*/ 1301129 w 1637333"/>
                  <a:gd name="connsiteY1" fmla="*/ 147751 h 834407"/>
                  <a:gd name="connsiteX2" fmla="*/ 1322715 w 1637333"/>
                  <a:gd name="connsiteY2" fmla="*/ 170624 h 834407"/>
                  <a:gd name="connsiteX3" fmla="*/ 1337098 w 1637333"/>
                  <a:gd name="connsiteY3" fmla="*/ 171011 h 834407"/>
                  <a:gd name="connsiteX4" fmla="*/ 1625715 w 1637333"/>
                  <a:gd name="connsiteY4" fmla="*/ 419819 h 834407"/>
                  <a:gd name="connsiteX5" fmla="*/ 1386352 w 1637333"/>
                  <a:gd name="connsiteY5" fmla="*/ 834407 h 834407"/>
                  <a:gd name="connsiteX6" fmla="*/ 1386352 w 1637333"/>
                  <a:gd name="connsiteY6" fmla="*/ 834407 h 834407"/>
                  <a:gd name="connsiteX7" fmla="*/ 1373586 w 1637333"/>
                  <a:gd name="connsiteY7" fmla="*/ 665385 h 834407"/>
                  <a:gd name="connsiteX8" fmla="*/ 1348403 w 1637333"/>
                  <a:gd name="connsiteY8" fmla="*/ 700723 h 834407"/>
                  <a:gd name="connsiteX9" fmla="*/ 1180551 w 1637333"/>
                  <a:gd name="connsiteY9" fmla="*/ 805550 h 834407"/>
                  <a:gd name="connsiteX10" fmla="*/ 1180551 w 1637333"/>
                  <a:gd name="connsiteY10" fmla="*/ 805550 h 834407"/>
                  <a:gd name="connsiteX11" fmla="*/ 1172800 w 1637333"/>
                  <a:gd name="connsiteY11" fmla="*/ 702919 h 834407"/>
                  <a:gd name="connsiteX12" fmla="*/ 1158065 w 1637333"/>
                  <a:gd name="connsiteY12" fmla="*/ 716896 h 834407"/>
                  <a:gd name="connsiteX13" fmla="*/ 1037677 w 1637333"/>
                  <a:gd name="connsiteY13" fmla="*/ 776695 h 834407"/>
                  <a:gd name="connsiteX14" fmla="*/ 1037677 w 1637333"/>
                  <a:gd name="connsiteY14" fmla="*/ 776694 h 834407"/>
                  <a:gd name="connsiteX15" fmla="*/ 1027876 w 1637333"/>
                  <a:gd name="connsiteY15" fmla="*/ 646921 h 834407"/>
                  <a:gd name="connsiteX16" fmla="*/ 935398 w 1637333"/>
                  <a:gd name="connsiteY16" fmla="*/ 663432 h 834407"/>
                  <a:gd name="connsiteX17" fmla="*/ 817969 w 1637333"/>
                  <a:gd name="connsiteY17" fmla="*/ 670240 h 834407"/>
                  <a:gd name="connsiteX18" fmla="*/ 700541 w 1637333"/>
                  <a:gd name="connsiteY18" fmla="*/ 663432 h 834407"/>
                  <a:gd name="connsiteX19" fmla="*/ 609439 w 1637333"/>
                  <a:gd name="connsiteY19" fmla="*/ 647167 h 834407"/>
                  <a:gd name="connsiteX20" fmla="*/ 599656 w 1637333"/>
                  <a:gd name="connsiteY20" fmla="*/ 776694 h 834407"/>
                  <a:gd name="connsiteX21" fmla="*/ 599656 w 1637333"/>
                  <a:gd name="connsiteY21" fmla="*/ 776695 h 834407"/>
                  <a:gd name="connsiteX22" fmla="*/ 479268 w 1637333"/>
                  <a:gd name="connsiteY22" fmla="*/ 716896 h 834407"/>
                  <a:gd name="connsiteX23" fmla="*/ 464534 w 1637333"/>
                  <a:gd name="connsiteY23" fmla="*/ 702919 h 834407"/>
                  <a:gd name="connsiteX24" fmla="*/ 456783 w 1637333"/>
                  <a:gd name="connsiteY24" fmla="*/ 805550 h 834407"/>
                  <a:gd name="connsiteX25" fmla="*/ 456782 w 1637333"/>
                  <a:gd name="connsiteY25" fmla="*/ 805550 h 834407"/>
                  <a:gd name="connsiteX26" fmla="*/ 288930 w 1637333"/>
                  <a:gd name="connsiteY26" fmla="*/ 700723 h 834407"/>
                  <a:gd name="connsiteX27" fmla="*/ 263747 w 1637333"/>
                  <a:gd name="connsiteY27" fmla="*/ 665385 h 834407"/>
                  <a:gd name="connsiteX28" fmla="*/ 250981 w 1637333"/>
                  <a:gd name="connsiteY28" fmla="*/ 834407 h 834407"/>
                  <a:gd name="connsiteX29" fmla="*/ 250981 w 1637333"/>
                  <a:gd name="connsiteY29" fmla="*/ 834407 h 834407"/>
                  <a:gd name="connsiteX30" fmla="*/ 11618 w 1637333"/>
                  <a:gd name="connsiteY30" fmla="*/ 419819 h 834407"/>
                  <a:gd name="connsiteX31" fmla="*/ 300236 w 1637333"/>
                  <a:gd name="connsiteY31" fmla="*/ 171011 h 834407"/>
                  <a:gd name="connsiteX32" fmla="*/ 313187 w 1637333"/>
                  <a:gd name="connsiteY32" fmla="*/ 170663 h 834407"/>
                  <a:gd name="connsiteX33" fmla="*/ 334809 w 1637333"/>
                  <a:gd name="connsiteY33" fmla="*/ 147751 h 834407"/>
                  <a:gd name="connsiteX34" fmla="*/ 817969 w 1637333"/>
                  <a:gd name="connsiteY34" fmla="*/ 0 h 834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637333" h="834407">
                    <a:moveTo>
                      <a:pt x="817969" y="0"/>
                    </a:moveTo>
                    <a:cubicBezTo>
                      <a:pt x="1019094" y="0"/>
                      <a:pt x="1196419" y="58609"/>
                      <a:pt x="1301129" y="147751"/>
                    </a:cubicBezTo>
                    <a:lnTo>
                      <a:pt x="1322715" y="170624"/>
                    </a:lnTo>
                    <a:lnTo>
                      <a:pt x="1337098" y="171011"/>
                    </a:lnTo>
                    <a:cubicBezTo>
                      <a:pt x="1471180" y="186336"/>
                      <a:pt x="1588669" y="281560"/>
                      <a:pt x="1625715" y="419819"/>
                    </a:cubicBezTo>
                    <a:cubicBezTo>
                      <a:pt x="1674102" y="600403"/>
                      <a:pt x="1566936" y="786020"/>
                      <a:pt x="1386352" y="834407"/>
                    </a:cubicBezTo>
                    <a:lnTo>
                      <a:pt x="1386352" y="834407"/>
                    </a:lnTo>
                    <a:lnTo>
                      <a:pt x="1373586" y="665385"/>
                    </a:lnTo>
                    <a:lnTo>
                      <a:pt x="1348403" y="700723"/>
                    </a:lnTo>
                    <a:cubicBezTo>
                      <a:pt x="1305665" y="749962"/>
                      <a:pt x="1248270" y="787405"/>
                      <a:pt x="1180551" y="805550"/>
                    </a:cubicBezTo>
                    <a:lnTo>
                      <a:pt x="1180551" y="805550"/>
                    </a:lnTo>
                    <a:lnTo>
                      <a:pt x="1172800" y="702919"/>
                    </a:lnTo>
                    <a:lnTo>
                      <a:pt x="1158065" y="716896"/>
                    </a:lnTo>
                    <a:cubicBezTo>
                      <a:pt x="1123380" y="743925"/>
                      <a:pt x="1082824" y="764598"/>
                      <a:pt x="1037677" y="776695"/>
                    </a:cubicBezTo>
                    <a:lnTo>
                      <a:pt x="1037677" y="776694"/>
                    </a:lnTo>
                    <a:lnTo>
                      <a:pt x="1027876" y="646921"/>
                    </a:lnTo>
                    <a:lnTo>
                      <a:pt x="935398" y="663432"/>
                    </a:lnTo>
                    <a:cubicBezTo>
                      <a:pt x="897467" y="667896"/>
                      <a:pt x="858194" y="670240"/>
                      <a:pt x="817969" y="670240"/>
                    </a:cubicBezTo>
                    <a:cubicBezTo>
                      <a:pt x="777744" y="670240"/>
                      <a:pt x="738471" y="667896"/>
                      <a:pt x="700541" y="663432"/>
                    </a:cubicBezTo>
                    <a:lnTo>
                      <a:pt x="609439" y="647167"/>
                    </a:lnTo>
                    <a:lnTo>
                      <a:pt x="599656" y="776694"/>
                    </a:lnTo>
                    <a:lnTo>
                      <a:pt x="599656" y="776695"/>
                    </a:lnTo>
                    <a:cubicBezTo>
                      <a:pt x="554510" y="764598"/>
                      <a:pt x="513953" y="743925"/>
                      <a:pt x="479268" y="716896"/>
                    </a:cubicBezTo>
                    <a:lnTo>
                      <a:pt x="464534" y="702919"/>
                    </a:lnTo>
                    <a:lnTo>
                      <a:pt x="456783" y="805550"/>
                    </a:lnTo>
                    <a:lnTo>
                      <a:pt x="456782" y="805550"/>
                    </a:lnTo>
                    <a:cubicBezTo>
                      <a:pt x="389063" y="787405"/>
                      <a:pt x="331669" y="749962"/>
                      <a:pt x="288930" y="700723"/>
                    </a:cubicBezTo>
                    <a:lnTo>
                      <a:pt x="263747" y="665385"/>
                    </a:lnTo>
                    <a:lnTo>
                      <a:pt x="250981" y="834407"/>
                    </a:lnTo>
                    <a:lnTo>
                      <a:pt x="250981" y="834407"/>
                    </a:lnTo>
                    <a:cubicBezTo>
                      <a:pt x="70397" y="786020"/>
                      <a:pt x="-36769" y="600403"/>
                      <a:pt x="11618" y="419819"/>
                    </a:cubicBezTo>
                    <a:cubicBezTo>
                      <a:pt x="48664" y="281560"/>
                      <a:pt x="166153" y="186336"/>
                      <a:pt x="300236" y="171011"/>
                    </a:cubicBezTo>
                    <a:lnTo>
                      <a:pt x="313187" y="170663"/>
                    </a:lnTo>
                    <a:lnTo>
                      <a:pt x="334809" y="147751"/>
                    </a:lnTo>
                    <a:cubicBezTo>
                      <a:pt x="439520" y="58609"/>
                      <a:pt x="616844" y="0"/>
                      <a:pt x="81796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4AC166E7-6D71-B7D2-19FF-FD5F41CE4904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F1C854B8-35B9-E805-9D1D-D37C698CB8BF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B4A8F537-96FD-AA54-48D0-FF7897B03B4E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8A820B6D-E80F-5A2F-6760-81F872B7EC43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735704A0-F4F0-A329-2BCB-646D56449982}"/>
                  </a:ext>
                </a:extLst>
              </p:cNvPr>
              <p:cNvGrpSpPr/>
              <p:nvPr/>
            </p:nvGrpSpPr>
            <p:grpSpPr>
              <a:xfrm>
                <a:off x="4888912" y="1476227"/>
                <a:ext cx="1487590" cy="2447828"/>
                <a:chOff x="1635172" y="1476227"/>
                <a:chExt cx="1487590" cy="2447828"/>
              </a:xfrm>
            </p:grpSpPr>
            <p:sp>
              <p:nvSpPr>
                <p:cNvPr id="220" name="台形 219">
                  <a:extLst>
                    <a:ext uri="{FF2B5EF4-FFF2-40B4-BE49-F238E27FC236}">
                      <a16:creationId xmlns:a16="http://schemas.microsoft.com/office/drawing/2014/main" id="{4EDECD50-CF6A-A707-82CC-8666058A4C53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四角形: 上の 2 つの角を丸める 223">
                  <a:extLst>
                    <a:ext uri="{FF2B5EF4-FFF2-40B4-BE49-F238E27FC236}">
                      <a16:creationId xmlns:a16="http://schemas.microsoft.com/office/drawing/2014/main" id="{40F606DB-FCAC-7386-D52D-316B98A20920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5" name="楕円 224">
                  <a:extLst>
                    <a:ext uri="{FF2B5EF4-FFF2-40B4-BE49-F238E27FC236}">
                      <a16:creationId xmlns:a16="http://schemas.microsoft.com/office/drawing/2014/main" id="{90B033CF-4603-9F6A-8DBA-A14B67F15F05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楕円 225">
                  <a:extLst>
                    <a:ext uri="{FF2B5EF4-FFF2-40B4-BE49-F238E27FC236}">
                      <a16:creationId xmlns:a16="http://schemas.microsoft.com/office/drawing/2014/main" id="{08C314DE-3427-7599-8F69-3C57BFB2BD45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二等辺三角形 46">
                  <a:extLst>
                    <a:ext uri="{FF2B5EF4-FFF2-40B4-BE49-F238E27FC236}">
                      <a16:creationId xmlns:a16="http://schemas.microsoft.com/office/drawing/2014/main" id="{6AD8A0CE-C727-0B26-A083-AC1F59C610B4}"/>
                    </a:ext>
                  </a:extLst>
                </p:cNvPr>
                <p:cNvSpPr/>
                <p:nvPr/>
              </p:nvSpPr>
              <p:spPr bwMode="auto">
                <a:xfrm>
                  <a:off x="2226800" y="2619375"/>
                  <a:ext cx="304310" cy="138704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8" name="四角形: 上の 2 つの角を丸める 227">
                  <a:extLst>
                    <a:ext uri="{FF2B5EF4-FFF2-40B4-BE49-F238E27FC236}">
                      <a16:creationId xmlns:a16="http://schemas.microsoft.com/office/drawing/2014/main" id="{17E064F4-CF79-15B8-CA21-09B1C2720707}"/>
                    </a:ext>
                  </a:extLst>
                </p:cNvPr>
                <p:cNvSpPr/>
                <p:nvPr/>
              </p:nvSpPr>
              <p:spPr bwMode="auto">
                <a:xfrm rot="10800000">
                  <a:off x="2624435" y="347084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29" name="直線コネクタ 228">
                  <a:extLst>
                    <a:ext uri="{FF2B5EF4-FFF2-40B4-BE49-F238E27FC236}">
                      <a16:creationId xmlns:a16="http://schemas.microsoft.com/office/drawing/2014/main" id="{1D0646D3-BEE1-A5BB-9144-C416836F110E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30" name="直線コネクタ 229">
                  <a:extLst>
                    <a:ext uri="{FF2B5EF4-FFF2-40B4-BE49-F238E27FC236}">
                      <a16:creationId xmlns:a16="http://schemas.microsoft.com/office/drawing/2014/main" id="{A76EC07E-DE99-DF9B-4D4C-F1B9B68F7897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31" name="直線コネクタ 230">
                  <a:extLst>
                    <a:ext uri="{FF2B5EF4-FFF2-40B4-BE49-F238E27FC236}">
                      <a16:creationId xmlns:a16="http://schemas.microsoft.com/office/drawing/2014/main" id="{72A9CAC3-2906-3A6B-1835-270940A9073F}"/>
                    </a:ext>
                  </a:extLst>
                </p:cNvPr>
                <p:cNvCxnSpPr/>
                <p:nvPr/>
              </p:nvCxnSpPr>
              <p:spPr bwMode="auto">
                <a:xfrm>
                  <a:off x="2378955" y="3474675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9695E4F7-567A-334B-80AF-D00E4B8B3C38}"/>
                    </a:ext>
                  </a:extLst>
                </p:cNvPr>
                <p:cNvGrpSpPr/>
                <p:nvPr/>
              </p:nvGrpSpPr>
              <p:grpSpPr>
                <a:xfrm>
                  <a:off x="1924224" y="3015148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CDE4C2DD-6957-8D52-F322-17D1615C5CE2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4" name="台形 233">
                    <a:extLst>
                      <a:ext uri="{FF2B5EF4-FFF2-40B4-BE49-F238E27FC236}">
                        <a16:creationId xmlns:a16="http://schemas.microsoft.com/office/drawing/2014/main" id="{54D07290-8F8F-4B41-530A-485B614A2A4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chemeClr val="accent5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BE1D4ACA-9232-AE0C-4788-D8803E1D6A4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91763" y="3124421"/>
                    <a:ext cx="174409" cy="449379"/>
                  </a:xfrm>
                  <a:custGeom>
                    <a:avLst/>
                    <a:gdLst>
                      <a:gd name="connsiteX0" fmla="*/ 129658 w 174409"/>
                      <a:gd name="connsiteY0" fmla="*/ 449379 h 449379"/>
                      <a:gd name="connsiteX1" fmla="*/ 44751 w 174409"/>
                      <a:gd name="connsiteY1" fmla="*/ 449379 h 449379"/>
                      <a:gd name="connsiteX2" fmla="*/ 0 w 174409"/>
                      <a:gd name="connsiteY2" fmla="*/ 162334 h 449379"/>
                      <a:gd name="connsiteX3" fmla="*/ 87204 w 174409"/>
                      <a:gd name="connsiteY3" fmla="*/ 0 h 449379"/>
                      <a:gd name="connsiteX4" fmla="*/ 174409 w 174409"/>
                      <a:gd name="connsiteY4" fmla="*/ 162336 h 4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74409" h="449379">
                        <a:moveTo>
                          <a:pt x="129658" y="449379"/>
                        </a:moveTo>
                        <a:lnTo>
                          <a:pt x="44751" y="449379"/>
                        </a:lnTo>
                        <a:lnTo>
                          <a:pt x="0" y="162334"/>
                        </a:lnTo>
                        <a:lnTo>
                          <a:pt x="87204" y="0"/>
                        </a:lnTo>
                        <a:lnTo>
                          <a:pt x="174409" y="16233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6" name="台形 235">
                    <a:extLst>
                      <a:ext uri="{FF2B5EF4-FFF2-40B4-BE49-F238E27FC236}">
                        <a16:creationId xmlns:a16="http://schemas.microsoft.com/office/drawing/2014/main" id="{CE747EC6-D15C-FCFB-F179-D7A0ED3D4D5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66455" y="3015507"/>
                    <a:ext cx="225025" cy="152082"/>
                  </a:xfrm>
                  <a:prstGeom prst="trapezoid">
                    <a:avLst>
                      <a:gd name="adj" fmla="val 31263"/>
                    </a:avLst>
                  </a:pr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209" name="四角形: 角を丸くする 208">
                <a:extLst>
                  <a:ext uri="{FF2B5EF4-FFF2-40B4-BE49-F238E27FC236}">
                    <a16:creationId xmlns:a16="http://schemas.microsoft.com/office/drawing/2014/main" id="{16E4311A-2BD6-21AF-E9FF-59EB3CD22236}"/>
                  </a:ext>
                </a:extLst>
              </p:cNvPr>
              <p:cNvSpPr/>
              <p:nvPr/>
            </p:nvSpPr>
            <p:spPr bwMode="auto">
              <a:xfrm rot="900000">
                <a:off x="5134044" y="2024596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四角形: 角を丸くする 209">
                <a:extLst>
                  <a:ext uri="{FF2B5EF4-FFF2-40B4-BE49-F238E27FC236}">
                    <a16:creationId xmlns:a16="http://schemas.microsoft.com/office/drawing/2014/main" id="{399D7A6F-4E22-F861-1801-CC5BF2123D83}"/>
                  </a:ext>
                </a:extLst>
              </p:cNvPr>
              <p:cNvSpPr/>
              <p:nvPr/>
            </p:nvSpPr>
            <p:spPr bwMode="auto">
              <a:xfrm rot="20700000" flipH="1">
                <a:off x="5844527" y="2024595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C6815FB9-F5B0-BEF2-0BB0-BCC9DF45B5A4}"/>
                  </a:ext>
                </a:extLst>
              </p:cNvPr>
              <p:cNvSpPr/>
              <p:nvPr/>
            </p:nvSpPr>
            <p:spPr bwMode="auto">
              <a:xfrm>
                <a:off x="5177660" y="2128187"/>
                <a:ext cx="225397" cy="199544"/>
              </a:xfrm>
              <a:custGeom>
                <a:avLst/>
                <a:gdLst>
                  <a:gd name="connsiteX0" fmla="*/ 143627 w 225397"/>
                  <a:gd name="connsiteY0" fmla="*/ 0 h 199544"/>
                  <a:gd name="connsiteX1" fmla="*/ 225397 w 225397"/>
                  <a:gd name="connsiteY1" fmla="*/ 99772 h 199544"/>
                  <a:gd name="connsiteX2" fmla="*/ 143627 w 225397"/>
                  <a:gd name="connsiteY2" fmla="*/ 199544 h 199544"/>
                  <a:gd name="connsiteX3" fmla="*/ 61857 w 225397"/>
                  <a:gd name="connsiteY3" fmla="*/ 99772 h 199544"/>
                  <a:gd name="connsiteX4" fmla="*/ 64829 w 225397"/>
                  <a:gd name="connsiteY4" fmla="*/ 81814 h 199544"/>
                  <a:gd name="connsiteX5" fmla="*/ 0 w 225397"/>
                  <a:gd name="connsiteY5" fmla="*/ 13533 h 199544"/>
                  <a:gd name="connsiteX6" fmla="*/ 83401 w 225397"/>
                  <a:gd name="connsiteY6" fmla="*/ 33578 h 199544"/>
                  <a:gd name="connsiteX7" fmla="*/ 85807 w 225397"/>
                  <a:gd name="connsiteY7" fmla="*/ 29223 h 199544"/>
                  <a:gd name="connsiteX8" fmla="*/ 143627 w 225397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397" h="199544">
                    <a:moveTo>
                      <a:pt x="143627" y="0"/>
                    </a:moveTo>
                    <a:cubicBezTo>
                      <a:pt x="188787" y="0"/>
                      <a:pt x="225397" y="44669"/>
                      <a:pt x="225397" y="99772"/>
                    </a:cubicBezTo>
                    <a:cubicBezTo>
                      <a:pt x="225397" y="154875"/>
                      <a:pt x="188787" y="199544"/>
                      <a:pt x="143627" y="199544"/>
                    </a:cubicBezTo>
                    <a:cubicBezTo>
                      <a:pt x="98467" y="199544"/>
                      <a:pt x="61857" y="154875"/>
                      <a:pt x="61857" y="99772"/>
                    </a:cubicBezTo>
                    <a:lnTo>
                      <a:pt x="64829" y="81814"/>
                    </a:lnTo>
                    <a:lnTo>
                      <a:pt x="0" y="13533"/>
                    </a:lnTo>
                    <a:lnTo>
                      <a:pt x="83401" y="33578"/>
                    </a:lnTo>
                    <a:lnTo>
                      <a:pt x="85807" y="29223"/>
                    </a:lnTo>
                    <a:cubicBezTo>
                      <a:pt x="100605" y="11167"/>
                      <a:pt x="121047" y="0"/>
                      <a:pt x="14362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8320FFE3-9B06-1CDF-E8BE-76E0DF9D8855}"/>
                  </a:ext>
                </a:extLst>
              </p:cNvPr>
              <p:cNvSpPr/>
              <p:nvPr/>
            </p:nvSpPr>
            <p:spPr bwMode="auto">
              <a:xfrm>
                <a:off x="5882454" y="2128187"/>
                <a:ext cx="218375" cy="199544"/>
              </a:xfrm>
              <a:custGeom>
                <a:avLst/>
                <a:gdLst>
                  <a:gd name="connsiteX0" fmla="*/ 81770 w 218375"/>
                  <a:gd name="connsiteY0" fmla="*/ 0 h 199544"/>
                  <a:gd name="connsiteX1" fmla="*/ 139590 w 218375"/>
                  <a:gd name="connsiteY1" fmla="*/ 29223 h 199544"/>
                  <a:gd name="connsiteX2" fmla="*/ 141174 w 218375"/>
                  <a:gd name="connsiteY2" fmla="*/ 32088 h 199544"/>
                  <a:gd name="connsiteX3" fmla="*/ 218375 w 218375"/>
                  <a:gd name="connsiteY3" fmla="*/ 13533 h 199544"/>
                  <a:gd name="connsiteX4" fmla="*/ 159527 w 218375"/>
                  <a:gd name="connsiteY4" fmla="*/ 75515 h 199544"/>
                  <a:gd name="connsiteX5" fmla="*/ 163540 w 218375"/>
                  <a:gd name="connsiteY5" fmla="*/ 99772 h 199544"/>
                  <a:gd name="connsiteX6" fmla="*/ 81770 w 218375"/>
                  <a:gd name="connsiteY6" fmla="*/ 199544 h 199544"/>
                  <a:gd name="connsiteX7" fmla="*/ 0 w 218375"/>
                  <a:gd name="connsiteY7" fmla="*/ 99772 h 199544"/>
                  <a:gd name="connsiteX8" fmla="*/ 81770 w 218375"/>
                  <a:gd name="connsiteY8" fmla="*/ 0 h 19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375" h="199544">
                    <a:moveTo>
                      <a:pt x="81770" y="0"/>
                    </a:moveTo>
                    <a:cubicBezTo>
                      <a:pt x="104350" y="0"/>
                      <a:pt x="124793" y="11167"/>
                      <a:pt x="139590" y="29223"/>
                    </a:cubicBezTo>
                    <a:lnTo>
                      <a:pt x="141174" y="32088"/>
                    </a:lnTo>
                    <a:lnTo>
                      <a:pt x="218375" y="13533"/>
                    </a:lnTo>
                    <a:lnTo>
                      <a:pt x="159527" y="75515"/>
                    </a:lnTo>
                    <a:lnTo>
                      <a:pt x="163540" y="99772"/>
                    </a:lnTo>
                    <a:cubicBezTo>
                      <a:pt x="163540" y="154875"/>
                      <a:pt x="126930" y="199544"/>
                      <a:pt x="81770" y="199544"/>
                    </a:cubicBezTo>
                    <a:cubicBezTo>
                      <a:pt x="36610" y="199544"/>
                      <a:pt x="0" y="154875"/>
                      <a:pt x="0" y="99772"/>
                    </a:cubicBezTo>
                    <a:cubicBezTo>
                      <a:pt x="0" y="44669"/>
                      <a:pt x="36610" y="0"/>
                      <a:pt x="817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FB844AAA-499E-889E-4DFA-0589EF0F67DB}"/>
                </a:ext>
              </a:extLst>
            </p:cNvPr>
            <p:cNvGrpSpPr/>
            <p:nvPr/>
          </p:nvGrpSpPr>
          <p:grpSpPr>
            <a:xfrm rot="900000">
              <a:off x="5948800" y="4326029"/>
              <a:ext cx="910638" cy="1230988"/>
              <a:chOff x="2192787" y="1766211"/>
              <a:chExt cx="910638" cy="1230988"/>
            </a:xfrm>
          </p:grpSpPr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BA85399F-AA9F-BD52-AC81-83BF672DD89F}"/>
                  </a:ext>
                </a:extLst>
              </p:cNvPr>
              <p:cNvSpPr/>
              <p:nvPr/>
            </p:nvSpPr>
            <p:spPr>
              <a:xfrm>
                <a:off x="2215568" y="1766211"/>
                <a:ext cx="862456" cy="123098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62456" h="1230988">
                    <a:moveTo>
                      <a:pt x="231083" y="0"/>
                    </a:moveTo>
                    <a:lnTo>
                      <a:pt x="272361" y="8334"/>
                    </a:lnTo>
                    <a:cubicBezTo>
                      <a:pt x="310423" y="24433"/>
                      <a:pt x="337130" y="62121"/>
                      <a:pt x="337130" y="106048"/>
                    </a:cubicBezTo>
                    <a:lnTo>
                      <a:pt x="337130" y="554589"/>
                    </a:lnTo>
                    <a:lnTo>
                      <a:pt x="385002" y="544924"/>
                    </a:lnTo>
                    <a:lnTo>
                      <a:pt x="598685" y="544924"/>
                    </a:lnTo>
                    <a:cubicBezTo>
                      <a:pt x="744362" y="544924"/>
                      <a:pt x="862456" y="663018"/>
                      <a:pt x="862456" y="808695"/>
                    </a:cubicBezTo>
                    <a:lnTo>
                      <a:pt x="862456" y="967217"/>
                    </a:lnTo>
                    <a:cubicBezTo>
                      <a:pt x="862456" y="1112894"/>
                      <a:pt x="744362" y="1230988"/>
                      <a:pt x="598685" y="1230988"/>
                    </a:cubicBezTo>
                    <a:lnTo>
                      <a:pt x="385002" y="1230988"/>
                    </a:lnTo>
                    <a:cubicBezTo>
                      <a:pt x="239325" y="1230988"/>
                      <a:pt x="121231" y="1112894"/>
                      <a:pt x="121231" y="967217"/>
                    </a:cubicBezTo>
                    <a:lnTo>
                      <a:pt x="121231" y="930930"/>
                    </a:lnTo>
                    <a:cubicBezTo>
                      <a:pt x="80821" y="907420"/>
                      <a:pt x="20614" y="910107"/>
                      <a:pt x="0" y="860399"/>
                    </a:cubicBezTo>
                    <a:cubicBezTo>
                      <a:pt x="70067" y="725765"/>
                      <a:pt x="50770" y="830801"/>
                      <a:pt x="118730" y="719893"/>
                    </a:cubicBezTo>
                    <a:cubicBezTo>
                      <a:pt x="120832" y="515278"/>
                      <a:pt x="122933" y="310663"/>
                      <a:pt x="125035" y="106048"/>
                    </a:cubicBezTo>
                    <a:cubicBezTo>
                      <a:pt x="125035" y="62121"/>
                      <a:pt x="151742" y="24433"/>
                      <a:pt x="189804" y="8334"/>
                    </a:cubicBezTo>
                    <a:lnTo>
                      <a:pt x="231083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AD38E39-76AA-71A2-77AE-029D4B2C68E5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角丸四角形 105">
                <a:extLst>
                  <a:ext uri="{FF2B5EF4-FFF2-40B4-BE49-F238E27FC236}">
                    <a16:creationId xmlns:a16="http://schemas.microsoft.com/office/drawing/2014/main" id="{E232D36E-22AC-85DF-CE17-81178261406D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角丸四角形 106">
                <a:extLst>
                  <a:ext uri="{FF2B5EF4-FFF2-40B4-BE49-F238E27FC236}">
                    <a16:creationId xmlns:a16="http://schemas.microsoft.com/office/drawing/2014/main" id="{2FE8DDEE-0E7E-4DDE-6E4A-3D161EFD30C4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角丸四角形 107">
                <a:extLst>
                  <a:ext uri="{FF2B5EF4-FFF2-40B4-BE49-F238E27FC236}">
                    <a16:creationId xmlns:a16="http://schemas.microsoft.com/office/drawing/2014/main" id="{4EBD0182-F2F9-6214-AF34-F8CDD6C16973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角丸四角形 104">
                <a:extLst>
                  <a:ext uri="{FF2B5EF4-FFF2-40B4-BE49-F238E27FC236}">
                    <a16:creationId xmlns:a16="http://schemas.microsoft.com/office/drawing/2014/main" id="{CCC531BE-210A-9F27-3A95-95EE47BF4E2E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64C9AFC3-96EA-2F9D-CABC-F4BDB10220FB}"/>
                </a:ext>
              </a:extLst>
            </p:cNvPr>
            <p:cNvSpPr/>
            <p:nvPr/>
          </p:nvSpPr>
          <p:spPr bwMode="auto">
            <a:xfrm flipH="1">
              <a:off x="5005693" y="3305214"/>
              <a:ext cx="1242706" cy="546233"/>
            </a:xfrm>
            <a:custGeom>
              <a:avLst/>
              <a:gdLst>
                <a:gd name="connsiteX0" fmla="*/ 433641 w 1300763"/>
                <a:gd name="connsiteY0" fmla="*/ 0 h 649974"/>
                <a:gd name="connsiteX1" fmla="*/ 394771 w 1300763"/>
                <a:gd name="connsiteY1" fmla="*/ 14016 h 649974"/>
                <a:gd name="connsiteX2" fmla="*/ 193259 w 1300763"/>
                <a:gd name="connsiteY2" fmla="*/ 158358 h 649974"/>
                <a:gd name="connsiteX3" fmla="*/ 4919 w 1300763"/>
                <a:gd name="connsiteY3" fmla="*/ 610240 h 649974"/>
                <a:gd name="connsiteX4" fmla="*/ 13625 w 1300763"/>
                <a:gd name="connsiteY4" fmla="*/ 636349 h 649974"/>
                <a:gd name="connsiteX5" fmla="*/ 39734 w 1300763"/>
                <a:gd name="connsiteY5" fmla="*/ 645055 h 649974"/>
                <a:gd name="connsiteX6" fmla="*/ 491617 w 1300763"/>
                <a:gd name="connsiteY6" fmla="*/ 456715 h 649974"/>
                <a:gd name="connsiteX7" fmla="*/ 649012 w 1300763"/>
                <a:gd name="connsiteY7" fmla="*/ 225626 h 649974"/>
                <a:gd name="connsiteX8" fmla="*/ 650382 w 1300763"/>
                <a:gd name="connsiteY8" fmla="*/ 220708 h 649974"/>
                <a:gd name="connsiteX9" fmla="*/ 651751 w 1300763"/>
                <a:gd name="connsiteY9" fmla="*/ 225626 h 649974"/>
                <a:gd name="connsiteX10" fmla="*/ 809147 w 1300763"/>
                <a:gd name="connsiteY10" fmla="*/ 456715 h 649974"/>
                <a:gd name="connsiteX11" fmla="*/ 1261029 w 1300763"/>
                <a:gd name="connsiteY11" fmla="*/ 645055 h 649974"/>
                <a:gd name="connsiteX12" fmla="*/ 1287138 w 1300763"/>
                <a:gd name="connsiteY12" fmla="*/ 636349 h 649974"/>
                <a:gd name="connsiteX13" fmla="*/ 1295844 w 1300763"/>
                <a:gd name="connsiteY13" fmla="*/ 610240 h 649974"/>
                <a:gd name="connsiteX14" fmla="*/ 1107504 w 1300763"/>
                <a:gd name="connsiteY14" fmla="*/ 158358 h 649974"/>
                <a:gd name="connsiteX15" fmla="*/ 905993 w 1300763"/>
                <a:gd name="connsiteY15" fmla="*/ 14016 h 649974"/>
                <a:gd name="connsiteX16" fmla="*/ 868045 w 1300763"/>
                <a:gd name="connsiteY16" fmla="*/ 333 h 649974"/>
                <a:gd name="connsiteX17" fmla="*/ 651085 w 1300763"/>
                <a:gd name="connsiteY17" fmla="*/ 149426 h 649974"/>
                <a:gd name="connsiteX0" fmla="*/ 651085 w 1300763"/>
                <a:gd name="connsiteY0" fmla="*/ 149426 h 649974"/>
                <a:gd name="connsiteX1" fmla="*/ 433641 w 1300763"/>
                <a:gd name="connsiteY1" fmla="*/ 0 h 649974"/>
                <a:gd name="connsiteX2" fmla="*/ 394771 w 1300763"/>
                <a:gd name="connsiteY2" fmla="*/ 14016 h 649974"/>
                <a:gd name="connsiteX3" fmla="*/ 193259 w 1300763"/>
                <a:gd name="connsiteY3" fmla="*/ 158358 h 649974"/>
                <a:gd name="connsiteX4" fmla="*/ 4919 w 1300763"/>
                <a:gd name="connsiteY4" fmla="*/ 610240 h 649974"/>
                <a:gd name="connsiteX5" fmla="*/ 13625 w 1300763"/>
                <a:gd name="connsiteY5" fmla="*/ 636349 h 649974"/>
                <a:gd name="connsiteX6" fmla="*/ 39734 w 1300763"/>
                <a:gd name="connsiteY6" fmla="*/ 645055 h 649974"/>
                <a:gd name="connsiteX7" fmla="*/ 491617 w 1300763"/>
                <a:gd name="connsiteY7" fmla="*/ 456715 h 649974"/>
                <a:gd name="connsiteX8" fmla="*/ 649012 w 1300763"/>
                <a:gd name="connsiteY8" fmla="*/ 225626 h 649974"/>
                <a:gd name="connsiteX9" fmla="*/ 650382 w 1300763"/>
                <a:gd name="connsiteY9" fmla="*/ 220708 h 649974"/>
                <a:gd name="connsiteX10" fmla="*/ 651751 w 1300763"/>
                <a:gd name="connsiteY10" fmla="*/ 225626 h 649974"/>
                <a:gd name="connsiteX11" fmla="*/ 809147 w 1300763"/>
                <a:gd name="connsiteY11" fmla="*/ 456715 h 649974"/>
                <a:gd name="connsiteX12" fmla="*/ 1261029 w 1300763"/>
                <a:gd name="connsiteY12" fmla="*/ 645055 h 649974"/>
                <a:gd name="connsiteX13" fmla="*/ 1287138 w 1300763"/>
                <a:gd name="connsiteY13" fmla="*/ 636349 h 649974"/>
                <a:gd name="connsiteX14" fmla="*/ 1295844 w 1300763"/>
                <a:gd name="connsiteY14" fmla="*/ 610240 h 649974"/>
                <a:gd name="connsiteX15" fmla="*/ 1107504 w 1300763"/>
                <a:gd name="connsiteY15" fmla="*/ 158358 h 649974"/>
                <a:gd name="connsiteX16" fmla="*/ 905993 w 1300763"/>
                <a:gd name="connsiteY16" fmla="*/ 14016 h 649974"/>
                <a:gd name="connsiteX17" fmla="*/ 868045 w 1300763"/>
                <a:gd name="connsiteY17" fmla="*/ 333 h 649974"/>
                <a:gd name="connsiteX18" fmla="*/ 742525 w 1300763"/>
                <a:gd name="connsiteY18" fmla="*/ 240866 h 649974"/>
                <a:gd name="connsiteX0" fmla="*/ 651085 w 1300763"/>
                <a:gd name="connsiteY0" fmla="*/ 149426 h 649974"/>
                <a:gd name="connsiteX1" fmla="*/ 433641 w 1300763"/>
                <a:gd name="connsiteY1" fmla="*/ 0 h 649974"/>
                <a:gd name="connsiteX2" fmla="*/ 394771 w 1300763"/>
                <a:gd name="connsiteY2" fmla="*/ 14016 h 649974"/>
                <a:gd name="connsiteX3" fmla="*/ 193259 w 1300763"/>
                <a:gd name="connsiteY3" fmla="*/ 158358 h 649974"/>
                <a:gd name="connsiteX4" fmla="*/ 4919 w 1300763"/>
                <a:gd name="connsiteY4" fmla="*/ 610240 h 649974"/>
                <a:gd name="connsiteX5" fmla="*/ 13625 w 1300763"/>
                <a:gd name="connsiteY5" fmla="*/ 636349 h 649974"/>
                <a:gd name="connsiteX6" fmla="*/ 39734 w 1300763"/>
                <a:gd name="connsiteY6" fmla="*/ 645055 h 649974"/>
                <a:gd name="connsiteX7" fmla="*/ 491617 w 1300763"/>
                <a:gd name="connsiteY7" fmla="*/ 456715 h 649974"/>
                <a:gd name="connsiteX8" fmla="*/ 649012 w 1300763"/>
                <a:gd name="connsiteY8" fmla="*/ 225626 h 649974"/>
                <a:gd name="connsiteX9" fmla="*/ 650382 w 1300763"/>
                <a:gd name="connsiteY9" fmla="*/ 220708 h 649974"/>
                <a:gd name="connsiteX10" fmla="*/ 651751 w 1300763"/>
                <a:gd name="connsiteY10" fmla="*/ 225626 h 649974"/>
                <a:gd name="connsiteX11" fmla="*/ 809147 w 1300763"/>
                <a:gd name="connsiteY11" fmla="*/ 456715 h 649974"/>
                <a:gd name="connsiteX12" fmla="*/ 1261029 w 1300763"/>
                <a:gd name="connsiteY12" fmla="*/ 645055 h 649974"/>
                <a:gd name="connsiteX13" fmla="*/ 1287138 w 1300763"/>
                <a:gd name="connsiteY13" fmla="*/ 636349 h 649974"/>
                <a:gd name="connsiteX14" fmla="*/ 1295844 w 1300763"/>
                <a:gd name="connsiteY14" fmla="*/ 610240 h 649974"/>
                <a:gd name="connsiteX15" fmla="*/ 1107504 w 1300763"/>
                <a:gd name="connsiteY15" fmla="*/ 158358 h 649974"/>
                <a:gd name="connsiteX16" fmla="*/ 905993 w 1300763"/>
                <a:gd name="connsiteY16" fmla="*/ 14016 h 649974"/>
                <a:gd name="connsiteX17" fmla="*/ 868045 w 1300763"/>
                <a:gd name="connsiteY17" fmla="*/ 333 h 649974"/>
                <a:gd name="connsiteX0" fmla="*/ 433641 w 1300763"/>
                <a:gd name="connsiteY0" fmla="*/ 0 h 649974"/>
                <a:gd name="connsiteX1" fmla="*/ 394771 w 1300763"/>
                <a:gd name="connsiteY1" fmla="*/ 14016 h 649974"/>
                <a:gd name="connsiteX2" fmla="*/ 193259 w 1300763"/>
                <a:gd name="connsiteY2" fmla="*/ 158358 h 649974"/>
                <a:gd name="connsiteX3" fmla="*/ 4919 w 1300763"/>
                <a:gd name="connsiteY3" fmla="*/ 610240 h 649974"/>
                <a:gd name="connsiteX4" fmla="*/ 13625 w 1300763"/>
                <a:gd name="connsiteY4" fmla="*/ 636349 h 649974"/>
                <a:gd name="connsiteX5" fmla="*/ 39734 w 1300763"/>
                <a:gd name="connsiteY5" fmla="*/ 645055 h 649974"/>
                <a:gd name="connsiteX6" fmla="*/ 491617 w 1300763"/>
                <a:gd name="connsiteY6" fmla="*/ 456715 h 649974"/>
                <a:gd name="connsiteX7" fmla="*/ 649012 w 1300763"/>
                <a:gd name="connsiteY7" fmla="*/ 225626 h 649974"/>
                <a:gd name="connsiteX8" fmla="*/ 650382 w 1300763"/>
                <a:gd name="connsiteY8" fmla="*/ 220708 h 649974"/>
                <a:gd name="connsiteX9" fmla="*/ 651751 w 1300763"/>
                <a:gd name="connsiteY9" fmla="*/ 225626 h 649974"/>
                <a:gd name="connsiteX10" fmla="*/ 809147 w 1300763"/>
                <a:gd name="connsiteY10" fmla="*/ 456715 h 649974"/>
                <a:gd name="connsiteX11" fmla="*/ 1261029 w 1300763"/>
                <a:gd name="connsiteY11" fmla="*/ 645055 h 649974"/>
                <a:gd name="connsiteX12" fmla="*/ 1287138 w 1300763"/>
                <a:gd name="connsiteY12" fmla="*/ 636349 h 649974"/>
                <a:gd name="connsiteX13" fmla="*/ 1295844 w 1300763"/>
                <a:gd name="connsiteY13" fmla="*/ 610240 h 649974"/>
                <a:gd name="connsiteX14" fmla="*/ 1107504 w 1300763"/>
                <a:gd name="connsiteY14" fmla="*/ 158358 h 649974"/>
                <a:gd name="connsiteX15" fmla="*/ 905993 w 1300763"/>
                <a:gd name="connsiteY15" fmla="*/ 14016 h 649974"/>
                <a:gd name="connsiteX16" fmla="*/ 868045 w 1300763"/>
                <a:gd name="connsiteY16" fmla="*/ 333 h 649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00763" h="649974">
                  <a:moveTo>
                    <a:pt x="433641" y="0"/>
                  </a:moveTo>
                  <a:lnTo>
                    <a:pt x="394771" y="14016"/>
                  </a:lnTo>
                  <a:cubicBezTo>
                    <a:pt x="325663" y="46754"/>
                    <a:pt x="256217" y="95401"/>
                    <a:pt x="193259" y="158358"/>
                  </a:cubicBezTo>
                  <a:cubicBezTo>
                    <a:pt x="49356" y="302261"/>
                    <a:pt x="-19778" y="480064"/>
                    <a:pt x="4919" y="610240"/>
                  </a:cubicBezTo>
                  <a:lnTo>
                    <a:pt x="13625" y="636349"/>
                  </a:lnTo>
                  <a:lnTo>
                    <a:pt x="39734" y="645055"/>
                  </a:lnTo>
                  <a:cubicBezTo>
                    <a:pt x="169910" y="669752"/>
                    <a:pt x="347713" y="600619"/>
                    <a:pt x="491617" y="456715"/>
                  </a:cubicBezTo>
                  <a:cubicBezTo>
                    <a:pt x="563568" y="384764"/>
                    <a:pt x="616828" y="304337"/>
                    <a:pt x="649012" y="225626"/>
                  </a:cubicBezTo>
                  <a:lnTo>
                    <a:pt x="650382" y="220708"/>
                  </a:lnTo>
                  <a:lnTo>
                    <a:pt x="651751" y="225626"/>
                  </a:lnTo>
                  <a:cubicBezTo>
                    <a:pt x="683936" y="304337"/>
                    <a:pt x="737195" y="384764"/>
                    <a:pt x="809147" y="456715"/>
                  </a:cubicBezTo>
                  <a:cubicBezTo>
                    <a:pt x="953050" y="600619"/>
                    <a:pt x="1130853" y="669752"/>
                    <a:pt x="1261029" y="645055"/>
                  </a:cubicBezTo>
                  <a:lnTo>
                    <a:pt x="1287138" y="636349"/>
                  </a:lnTo>
                  <a:lnTo>
                    <a:pt x="1295844" y="610240"/>
                  </a:lnTo>
                  <a:cubicBezTo>
                    <a:pt x="1320541" y="480064"/>
                    <a:pt x="1251407" y="302261"/>
                    <a:pt x="1107504" y="158358"/>
                  </a:cubicBezTo>
                  <a:cubicBezTo>
                    <a:pt x="1044547" y="95401"/>
                    <a:pt x="975100" y="46754"/>
                    <a:pt x="905993" y="14016"/>
                  </a:cubicBezTo>
                  <a:lnTo>
                    <a:pt x="868045" y="333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40" name="テキスト ボックス 239">
            <a:extLst>
              <a:ext uri="{FF2B5EF4-FFF2-40B4-BE49-F238E27FC236}">
                <a16:creationId xmlns:a16="http://schemas.microsoft.com/office/drawing/2014/main" id="{779066E8-C5AE-863D-1590-75D98A09B642}"/>
              </a:ext>
            </a:extLst>
          </p:cNvPr>
          <p:cNvSpPr txBox="1"/>
          <p:nvPr/>
        </p:nvSpPr>
        <p:spPr>
          <a:xfrm>
            <a:off x="909354" y="6195000"/>
            <a:ext cx="5002716" cy="114069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汚染のリスクがある状態で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製造に戻らないように！</a:t>
            </a:r>
          </a:p>
        </p:txBody>
      </p:sp>
    </p:spTree>
    <p:extLst>
      <p:ext uri="{BB962C8B-B14F-4D97-AF65-F5344CB8AC3E}">
        <p14:creationId xmlns:p14="http://schemas.microsoft.com/office/powerpoint/2010/main" val="68554243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Office PowerPoint</Application>
  <PresentationFormat>A4 210 x 297 mm</PresentationFormat>
  <Paragraphs>27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触ったら必ず手指の洗浄消毒をして下さいの貼り紙</dc:title>
  <dc:subject>触ったら必ず手指の洗浄消毒をして下さいの貼り紙</dc:subject>
  <dc:creator>でじけろお</dc:creator>
  <cp:lastModifiedBy/>
  <cp:revision>1</cp:revision>
  <dcterms:created xsi:type="dcterms:W3CDTF">2014-12-04T06:28:15Z</dcterms:created>
  <dcterms:modified xsi:type="dcterms:W3CDTF">2024-12-29T03:19:53Z</dcterms:modified>
  <cp:version>1</cp:version>
</cp:coreProperties>
</file>