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BF50CE5-3D62-5A4A-6935-090315ABEABD}"/>
              </a:ext>
            </a:extLst>
          </p:cNvPr>
          <p:cNvGrpSpPr/>
          <p:nvPr/>
        </p:nvGrpSpPr>
        <p:grpSpPr>
          <a:xfrm>
            <a:off x="2627962" y="4774216"/>
            <a:ext cx="1295039" cy="1295039"/>
            <a:chOff x="3622948" y="845234"/>
            <a:chExt cx="2688350" cy="2688350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6171F2C2-7DC1-D555-C1EE-0F7251A978F9}"/>
                </a:ext>
              </a:extLst>
            </p:cNvPr>
            <p:cNvSpPr/>
            <p:nvPr/>
          </p:nvSpPr>
          <p:spPr bwMode="auto">
            <a:xfrm>
              <a:off x="3622948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BFB5DFF-F1AD-A0F8-DBD3-086148F9FD9E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FB0D416D-580B-3304-BEF4-6292D834212A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4C3495F-781C-B303-A8DC-F5969B9BF3B7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FE213C0-094C-62D4-24EF-D8DBBA5D8806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FB00206-0E49-3B36-B424-980170337C64}"/>
              </a:ext>
            </a:extLst>
          </p:cNvPr>
          <p:cNvGrpSpPr/>
          <p:nvPr/>
        </p:nvGrpSpPr>
        <p:grpSpPr>
          <a:xfrm>
            <a:off x="2631724" y="2970469"/>
            <a:ext cx="1295039" cy="1295039"/>
            <a:chOff x="6568371" y="845234"/>
            <a:chExt cx="2688350" cy="268835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A20B0EE-F7A9-56EC-C213-415A03CC3099}"/>
                </a:ext>
              </a:extLst>
            </p:cNvPr>
            <p:cNvGrpSpPr/>
            <p:nvPr/>
          </p:nvGrpSpPr>
          <p:grpSpPr>
            <a:xfrm>
              <a:off x="6568371" y="845234"/>
              <a:ext cx="2688350" cy="2688350"/>
              <a:chOff x="2500124" y="6704217"/>
              <a:chExt cx="2688350" cy="2688350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9A136E06-6E24-00DA-6127-3BAC9908E16A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20E086C1-2456-A9C7-9D01-E9682D5131D4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3D6DD27-0D48-DCB4-E0B3-D9BD8704730B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B31A3E4-31E0-73D9-1E4C-81B5BA881A86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900E021-9B7A-308B-48E4-BCCD63440AC7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1" name="楕円 365">
              <a:extLst>
                <a:ext uri="{FF2B5EF4-FFF2-40B4-BE49-F238E27FC236}">
                  <a16:creationId xmlns:a16="http://schemas.microsoft.com/office/drawing/2014/main" id="{B2750FC0-E584-AB2B-1142-29AAC3809F13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楕円 365">
              <a:extLst>
                <a:ext uri="{FF2B5EF4-FFF2-40B4-BE49-F238E27FC236}">
                  <a16:creationId xmlns:a16="http://schemas.microsoft.com/office/drawing/2014/main" id="{6F9C63CA-92D8-164A-D22C-8C3F6BA9785F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2460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644177" y="5681212"/>
            <a:ext cx="2170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724329" y="2116081"/>
            <a:ext cx="2457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644177" y="3843620"/>
            <a:ext cx="2170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BDE89EA-5FAB-03F1-FB89-33DD7F0F6252}"/>
              </a:ext>
            </a:extLst>
          </p:cNvPr>
          <p:cNvGrpSpPr/>
          <p:nvPr/>
        </p:nvGrpSpPr>
        <p:grpSpPr>
          <a:xfrm>
            <a:off x="2627962" y="4774216"/>
            <a:ext cx="1295039" cy="1295039"/>
            <a:chOff x="3622948" y="845234"/>
            <a:chExt cx="2688350" cy="268835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BF503978-40F8-4CA3-8BF1-BD314AAD1964}"/>
                </a:ext>
              </a:extLst>
            </p:cNvPr>
            <p:cNvSpPr/>
            <p:nvPr/>
          </p:nvSpPr>
          <p:spPr bwMode="auto">
            <a:xfrm>
              <a:off x="3622948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9776591-4652-0361-F5AC-931177A2BB8D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1BFA182-2C3D-2DF3-EF54-C6562D969F40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43CFAA0-A361-46AF-48C8-504136A5613C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1FE1E48-340A-B423-4245-2A5D34AF4287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D9D3345-155E-5C86-E04C-CC0801B66689}"/>
              </a:ext>
            </a:extLst>
          </p:cNvPr>
          <p:cNvGrpSpPr/>
          <p:nvPr/>
        </p:nvGrpSpPr>
        <p:grpSpPr>
          <a:xfrm>
            <a:off x="2631724" y="2970469"/>
            <a:ext cx="1295039" cy="1295039"/>
            <a:chOff x="6568371" y="845234"/>
            <a:chExt cx="2688350" cy="2688350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82CECFF0-7C0B-3F4B-DBF4-9BB521BDD144}"/>
                </a:ext>
              </a:extLst>
            </p:cNvPr>
            <p:cNvGrpSpPr/>
            <p:nvPr/>
          </p:nvGrpSpPr>
          <p:grpSpPr>
            <a:xfrm>
              <a:off x="6568371" y="845234"/>
              <a:ext cx="2688350" cy="2688350"/>
              <a:chOff x="2500124" y="6704217"/>
              <a:chExt cx="2688350" cy="2688350"/>
            </a:xfrm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8D40F9BC-6125-4372-0B25-AA323B9826BB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F878F5A7-1BA4-F455-D913-B9E7A90B6E86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253C2CB5-4F1B-6E0B-7FCA-7231229C97C7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9185225-8EFA-BB0F-4DDC-F06FAA01F28A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BCEFD13-F97C-34AF-7295-04FC64CD096E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楕円 365">
              <a:extLst>
                <a:ext uri="{FF2B5EF4-FFF2-40B4-BE49-F238E27FC236}">
                  <a16:creationId xmlns:a16="http://schemas.microsoft.com/office/drawing/2014/main" id="{9BC228DB-ECD0-62E9-64E0-51B71EE82237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楕円 365">
              <a:extLst>
                <a:ext uri="{FF2B5EF4-FFF2-40B4-BE49-F238E27FC236}">
                  <a16:creationId xmlns:a16="http://schemas.microsoft.com/office/drawing/2014/main" id="{33141D6F-A9A7-2B14-8DC2-2BBD078CEBF9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9D8F5E7-6828-374E-8F71-472D44670C0C}"/>
              </a:ext>
            </a:extLst>
          </p:cNvPr>
          <p:cNvGrpSpPr/>
          <p:nvPr/>
        </p:nvGrpSpPr>
        <p:grpSpPr>
          <a:xfrm>
            <a:off x="1707623" y="2029402"/>
            <a:ext cx="2855392" cy="2855392"/>
            <a:chOff x="6568371" y="845234"/>
            <a:chExt cx="2688350" cy="2688350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C51AE93B-8DE4-8EFA-02CE-DAE7C6DCD856}"/>
                </a:ext>
              </a:extLst>
            </p:cNvPr>
            <p:cNvGrpSpPr/>
            <p:nvPr/>
          </p:nvGrpSpPr>
          <p:grpSpPr>
            <a:xfrm>
              <a:off x="6568371" y="845234"/>
              <a:ext cx="2688350" cy="2688350"/>
              <a:chOff x="2500124" y="6704217"/>
              <a:chExt cx="2688350" cy="2688350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F338BC9E-D0CF-E8C2-8C37-DEDA34EABE4B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4E06077A-D4E9-9988-5198-7D41270891E5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9D5E6E1-DC09-6F2A-1554-BBC867DBF9D8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5840A7E-71B8-7D96-0B5B-EB1E8FEBA33B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noFill/>
            <a:ln w="5715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91C117E-3C45-A13A-8582-414A25912C05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6" name="楕円 365">
              <a:extLst>
                <a:ext uri="{FF2B5EF4-FFF2-40B4-BE49-F238E27FC236}">
                  <a16:creationId xmlns:a16="http://schemas.microsoft.com/office/drawing/2014/main" id="{B72DB0E7-2EFC-B8A7-9A26-8CD960CC26F0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楕円 365">
              <a:extLst>
                <a:ext uri="{FF2B5EF4-FFF2-40B4-BE49-F238E27FC236}">
                  <a16:creationId xmlns:a16="http://schemas.microsoft.com/office/drawing/2014/main" id="{7A98E0E6-83F7-C3AF-C57E-B520C6A2646D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3EB16F8-16F5-97E4-EBF1-B015D38C69D8}"/>
              </a:ext>
            </a:extLst>
          </p:cNvPr>
          <p:cNvGrpSpPr/>
          <p:nvPr/>
        </p:nvGrpSpPr>
        <p:grpSpPr>
          <a:xfrm>
            <a:off x="5620200" y="1928741"/>
            <a:ext cx="2262158" cy="2262158"/>
            <a:chOff x="6568371" y="845234"/>
            <a:chExt cx="2688350" cy="2688350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7C825D2-E4C5-1B34-5805-FECD86299858}"/>
                </a:ext>
              </a:extLst>
            </p:cNvPr>
            <p:cNvGrpSpPr/>
            <p:nvPr/>
          </p:nvGrpSpPr>
          <p:grpSpPr>
            <a:xfrm>
              <a:off x="6568371" y="845234"/>
              <a:ext cx="2688350" cy="2688350"/>
              <a:chOff x="2500124" y="6704217"/>
              <a:chExt cx="2688350" cy="2688350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AFF48AC4-8966-E52F-C7E3-7F4694C80CB8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4BF4650D-B16D-5A96-FE23-48ECAD0E4EF5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2B4865E-B4E0-61E8-7564-E6ECE25E5144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F6530CF2-0DC8-995E-CD91-0169A8EBBBE2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noFill/>
            <a:ln w="5715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F45CB7B-BDC1-64FD-C53B-411C90315E11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楕円 365">
              <a:extLst>
                <a:ext uri="{FF2B5EF4-FFF2-40B4-BE49-F238E27FC236}">
                  <a16:creationId xmlns:a16="http://schemas.microsoft.com/office/drawing/2014/main" id="{04396A6F-C17D-F0AB-F118-B773393DDD82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楕円 365">
              <a:extLst>
                <a:ext uri="{FF2B5EF4-FFF2-40B4-BE49-F238E27FC236}">
                  <a16:creationId xmlns:a16="http://schemas.microsoft.com/office/drawing/2014/main" id="{7898EED1-F0CD-743D-BC77-2AA35F493875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2460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洗面所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950056" y="4697688"/>
            <a:ext cx="1605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washroom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19BF7BB-6159-4F6A-5242-B6154D9BA2AA}"/>
              </a:ext>
            </a:extLst>
          </p:cNvPr>
          <p:cNvGrpSpPr/>
          <p:nvPr/>
        </p:nvGrpSpPr>
        <p:grpSpPr>
          <a:xfrm>
            <a:off x="1704848" y="2043380"/>
            <a:ext cx="2875283" cy="2875283"/>
            <a:chOff x="3622948" y="845234"/>
            <a:chExt cx="2688350" cy="268835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DD6BD66F-EDC9-544D-1B37-0B36E2CF5048}"/>
                </a:ext>
              </a:extLst>
            </p:cNvPr>
            <p:cNvSpPr/>
            <p:nvPr/>
          </p:nvSpPr>
          <p:spPr bwMode="auto">
            <a:xfrm>
              <a:off x="3622948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F8B93C6-6561-E56C-5EEB-7A306B530864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1D3ED86-A5C9-E6BB-D461-DA0762EBEDC4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CEAAC39-F415-47AC-5AFF-291F38D6D8EC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44FC498-1468-EC1E-4F11-B3D57C621001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B389E11-27C2-B602-87B5-253EC6C8C658}"/>
              </a:ext>
            </a:extLst>
          </p:cNvPr>
          <p:cNvGrpSpPr/>
          <p:nvPr/>
        </p:nvGrpSpPr>
        <p:grpSpPr>
          <a:xfrm>
            <a:off x="5754988" y="1898528"/>
            <a:ext cx="2002055" cy="2002055"/>
            <a:chOff x="3622948" y="845234"/>
            <a:chExt cx="2688350" cy="268835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822BBC4F-3858-7AB7-D707-A3EEA89E5352}"/>
                </a:ext>
              </a:extLst>
            </p:cNvPr>
            <p:cNvSpPr/>
            <p:nvPr/>
          </p:nvSpPr>
          <p:spPr bwMode="auto">
            <a:xfrm>
              <a:off x="3622948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6C94C9C-5C7A-1D6A-B35A-15B6B7D5B440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49C710C-71E0-E33B-BD30-CAE33429A78C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C677AEE-6126-C1E3-C65E-66AFDD13BAF8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083A109-AF76-3F4E-D7E1-2A2492D4B805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22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room0002_洗面所</dc:title>
  <dc:subject>room0002_洗面所</dc:subject>
  <dc:creator>でじけろお</dc:creator>
  <cp:revision>1</cp:revision>
  <dcterms:created xsi:type="dcterms:W3CDTF">2018-05-20T00:31:01Z</dcterms:created>
  <dcterms:modified xsi:type="dcterms:W3CDTF">2024-12-18T10:25:26Z</dcterms:modified>
  <cp:version>1</cp:version>
</cp:coreProperties>
</file>