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594AB78-C510-1951-12CB-D310D0F228E5}"/>
              </a:ext>
            </a:extLst>
          </p:cNvPr>
          <p:cNvGrpSpPr/>
          <p:nvPr/>
        </p:nvGrpSpPr>
        <p:grpSpPr>
          <a:xfrm>
            <a:off x="2631330" y="2974216"/>
            <a:ext cx="1290552" cy="1266650"/>
            <a:chOff x="6771709" y="1107061"/>
            <a:chExt cx="2292711" cy="225025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CA6D429-D14E-7ABF-0E56-992F69DD9029}"/>
                </a:ext>
              </a:extLst>
            </p:cNvPr>
            <p:cNvGrpSpPr/>
            <p:nvPr/>
          </p:nvGrpSpPr>
          <p:grpSpPr>
            <a:xfrm>
              <a:off x="6771709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06FA43E4-9D27-03CE-E4DA-8D0D90079445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142CEA2-03F7-9102-9863-59F880840AD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8C60BCE-56A7-0E03-CEF6-C44488BA69F9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C5CAD7F-A1D7-51E7-6AC0-BABC6E7185B2}"/>
              </a:ext>
            </a:extLst>
          </p:cNvPr>
          <p:cNvGrpSpPr/>
          <p:nvPr/>
        </p:nvGrpSpPr>
        <p:grpSpPr>
          <a:xfrm>
            <a:off x="2631331" y="4770469"/>
            <a:ext cx="1290552" cy="1266651"/>
            <a:chOff x="-1751395" y="2792009"/>
            <a:chExt cx="2292711" cy="2250249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BCD35B3-9B1E-45D7-A744-37F02EA264A6}"/>
                </a:ext>
              </a:extLst>
            </p:cNvPr>
            <p:cNvSpPr/>
            <p:nvPr/>
          </p:nvSpPr>
          <p:spPr bwMode="auto">
            <a:xfrm>
              <a:off x="-1751395" y="2792009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3EE52D8-8320-3B3A-71A1-8D7739E58473}"/>
                </a:ext>
              </a:extLst>
            </p:cNvPr>
            <p:cNvSpPr/>
            <p:nvPr/>
          </p:nvSpPr>
          <p:spPr bwMode="auto">
            <a:xfrm>
              <a:off x="-1497834" y="3370876"/>
              <a:ext cx="1758035" cy="1104596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19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1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900 w 1758035"/>
                <a:gd name="connsiteY23" fmla="*/ 994436 h 1104596"/>
                <a:gd name="connsiteX24" fmla="*/ 5567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7 w 1758035"/>
                <a:gd name="connsiteY29" fmla="*/ 1103154 h 1104596"/>
                <a:gd name="connsiteX30" fmla="*/ 5567 w 1758035"/>
                <a:gd name="connsiteY30" fmla="*/ 1071094 h 1104596"/>
                <a:gd name="connsiteX31" fmla="*/ 5567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0 w 1758035"/>
                <a:gd name="connsiteY41" fmla="*/ 1101713 h 1104596"/>
                <a:gd name="connsiteX42" fmla="*/ 694750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5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4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4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8 w 1758035"/>
                <a:gd name="connsiteY65" fmla="*/ 462484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1 w 1758035"/>
                <a:gd name="connsiteY70" fmla="*/ 729433 h 1104596"/>
                <a:gd name="connsiteX71" fmla="*/ 546931 w 1758035"/>
                <a:gd name="connsiteY71" fmla="*/ 556604 h 1104596"/>
                <a:gd name="connsiteX72" fmla="*/ 591554 w 1758035"/>
                <a:gd name="connsiteY72" fmla="*/ 489284 h 1104596"/>
                <a:gd name="connsiteX73" fmla="*/ 603225 w 1758035"/>
                <a:gd name="connsiteY73" fmla="*/ 486928 h 1104596"/>
                <a:gd name="connsiteX74" fmla="*/ 609336 w 1758035"/>
                <a:gd name="connsiteY74" fmla="*/ 462484 h 1104596"/>
                <a:gd name="connsiteX75" fmla="*/ 575753 w 1758035"/>
                <a:gd name="connsiteY75" fmla="*/ 450464 h 1104596"/>
                <a:gd name="connsiteX76" fmla="*/ 452505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2 w 1758035"/>
                <a:gd name="connsiteY83" fmla="*/ 501833 h 1104596"/>
                <a:gd name="connsiteX84" fmla="*/ 1673246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2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5 w 1758035"/>
                <a:gd name="connsiteY92" fmla="*/ 902738 h 1104596"/>
                <a:gd name="connsiteX93" fmla="*/ 1430398 w 1758035"/>
                <a:gd name="connsiteY93" fmla="*/ 890006 h 1104596"/>
                <a:gd name="connsiteX94" fmla="*/ 1430398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6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7 w 1758035"/>
                <a:gd name="connsiteY117" fmla="*/ 982249 h 1104596"/>
                <a:gd name="connsiteX118" fmla="*/ 202817 w 1758035"/>
                <a:gd name="connsiteY118" fmla="*/ 980637 h 1104596"/>
                <a:gd name="connsiteX119" fmla="*/ 158951 w 1758035"/>
                <a:gd name="connsiteY119" fmla="*/ 971782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6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19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1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900" y="994436"/>
                  </a:lnTo>
                  <a:close/>
                  <a:moveTo>
                    <a:pt x="5567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7" y="1103154"/>
                  </a:lnTo>
                  <a:lnTo>
                    <a:pt x="5567" y="1071094"/>
                  </a:lnTo>
                  <a:lnTo>
                    <a:pt x="5567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0" y="1101713"/>
                  </a:lnTo>
                  <a:lnTo>
                    <a:pt x="694750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5" y="107579"/>
                    <a:pt x="1309155" y="236079"/>
                  </a:cubicBezTo>
                  <a:cubicBezTo>
                    <a:pt x="1309155" y="332454"/>
                    <a:pt x="1258335" y="415143"/>
                    <a:pt x="1185908" y="450464"/>
                  </a:cubicBezTo>
                  <a:lnTo>
                    <a:pt x="1152326" y="462484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4"/>
                  </a:lnTo>
                  <a:lnTo>
                    <a:pt x="1028811" y="450464"/>
                  </a:lnTo>
                  <a:cubicBezTo>
                    <a:pt x="956383" y="415143"/>
                    <a:pt x="905563" y="332454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4"/>
                    <a:pt x="805278" y="415143"/>
                    <a:pt x="732850" y="450464"/>
                  </a:cubicBezTo>
                  <a:lnTo>
                    <a:pt x="699268" y="462484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3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1" y="729433"/>
                  </a:lnTo>
                  <a:lnTo>
                    <a:pt x="546931" y="556604"/>
                  </a:lnTo>
                  <a:cubicBezTo>
                    <a:pt x="546931" y="526341"/>
                    <a:pt x="565331" y="500376"/>
                    <a:pt x="591554" y="489284"/>
                  </a:cubicBezTo>
                  <a:lnTo>
                    <a:pt x="603225" y="486928"/>
                  </a:lnTo>
                  <a:lnTo>
                    <a:pt x="609336" y="462484"/>
                  </a:lnTo>
                  <a:lnTo>
                    <a:pt x="575753" y="450464"/>
                  </a:lnTo>
                  <a:cubicBezTo>
                    <a:pt x="503326" y="415143"/>
                    <a:pt x="452505" y="332454"/>
                    <a:pt x="452505" y="236079"/>
                  </a:cubicBezTo>
                  <a:cubicBezTo>
                    <a:pt x="452505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4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2" y="501833"/>
                  </a:lnTo>
                  <a:cubicBezTo>
                    <a:pt x="1659655" y="523806"/>
                    <a:pt x="1673246" y="554162"/>
                    <a:pt x="1673246" y="587693"/>
                  </a:cubicBezTo>
                  <a:cubicBezTo>
                    <a:pt x="1673246" y="678428"/>
                    <a:pt x="1673245" y="769163"/>
                    <a:pt x="1673245" y="859899"/>
                  </a:cubicBezTo>
                  <a:cubicBezTo>
                    <a:pt x="1673245" y="910195"/>
                    <a:pt x="1642665" y="953348"/>
                    <a:pt x="1599085" y="971782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5" y="902738"/>
                  </a:lnTo>
                  <a:lnTo>
                    <a:pt x="1430398" y="890006"/>
                  </a:lnTo>
                  <a:lnTo>
                    <a:pt x="1430398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4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6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2" y="411734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7" y="982249"/>
                  </a:lnTo>
                  <a:lnTo>
                    <a:pt x="202817" y="980637"/>
                  </a:lnTo>
                  <a:lnTo>
                    <a:pt x="158951" y="971782"/>
                  </a:lnTo>
                  <a:cubicBezTo>
                    <a:pt x="115370" y="953348"/>
                    <a:pt x="84791" y="910195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0" y="411734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3504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　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033241" y="5681212"/>
            <a:ext cx="3392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DAEF92A-0B22-D53E-E0E9-1A882FDDC254}"/>
              </a:ext>
            </a:extLst>
          </p:cNvPr>
          <p:cNvGrpSpPr/>
          <p:nvPr/>
        </p:nvGrpSpPr>
        <p:grpSpPr>
          <a:xfrm>
            <a:off x="2631330" y="2974216"/>
            <a:ext cx="1290552" cy="1266650"/>
            <a:chOff x="6771709" y="1107061"/>
            <a:chExt cx="2292711" cy="22502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9C58596-0D7E-8651-2BAD-5A762809C6BF}"/>
                </a:ext>
              </a:extLst>
            </p:cNvPr>
            <p:cNvGrpSpPr/>
            <p:nvPr/>
          </p:nvGrpSpPr>
          <p:grpSpPr>
            <a:xfrm>
              <a:off x="6771709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7618F8A-A8DE-4261-FFB5-6D7F7D3FD80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6B095BB-7880-591B-556D-E2C996E132E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7C348F0-2EB2-C85B-BAB4-7944FF57FEBF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026927" y="2116081"/>
            <a:ext cx="3852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033241" y="3843620"/>
            <a:ext cx="3392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A692413-3F94-AD4F-DFF1-70B9B46C3086}"/>
              </a:ext>
            </a:extLst>
          </p:cNvPr>
          <p:cNvGrpSpPr/>
          <p:nvPr/>
        </p:nvGrpSpPr>
        <p:grpSpPr>
          <a:xfrm>
            <a:off x="2631331" y="4770469"/>
            <a:ext cx="1290552" cy="1266651"/>
            <a:chOff x="-1751395" y="2792009"/>
            <a:chExt cx="2292711" cy="225024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1949101-F419-A96E-925F-A4023A0336ED}"/>
                </a:ext>
              </a:extLst>
            </p:cNvPr>
            <p:cNvSpPr/>
            <p:nvPr/>
          </p:nvSpPr>
          <p:spPr bwMode="auto">
            <a:xfrm>
              <a:off x="-1751395" y="2792009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2FA109E-1069-CE8C-63D5-1E1B49C98A65}"/>
                </a:ext>
              </a:extLst>
            </p:cNvPr>
            <p:cNvSpPr/>
            <p:nvPr/>
          </p:nvSpPr>
          <p:spPr bwMode="auto">
            <a:xfrm>
              <a:off x="-1497834" y="3370876"/>
              <a:ext cx="1758035" cy="1104596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19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1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900 w 1758035"/>
                <a:gd name="connsiteY23" fmla="*/ 994436 h 1104596"/>
                <a:gd name="connsiteX24" fmla="*/ 5567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7 w 1758035"/>
                <a:gd name="connsiteY29" fmla="*/ 1103154 h 1104596"/>
                <a:gd name="connsiteX30" fmla="*/ 5567 w 1758035"/>
                <a:gd name="connsiteY30" fmla="*/ 1071094 h 1104596"/>
                <a:gd name="connsiteX31" fmla="*/ 5567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0 w 1758035"/>
                <a:gd name="connsiteY41" fmla="*/ 1101713 h 1104596"/>
                <a:gd name="connsiteX42" fmla="*/ 694750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5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4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4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8 w 1758035"/>
                <a:gd name="connsiteY65" fmla="*/ 462484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1 w 1758035"/>
                <a:gd name="connsiteY70" fmla="*/ 729433 h 1104596"/>
                <a:gd name="connsiteX71" fmla="*/ 546931 w 1758035"/>
                <a:gd name="connsiteY71" fmla="*/ 556604 h 1104596"/>
                <a:gd name="connsiteX72" fmla="*/ 591554 w 1758035"/>
                <a:gd name="connsiteY72" fmla="*/ 489284 h 1104596"/>
                <a:gd name="connsiteX73" fmla="*/ 603225 w 1758035"/>
                <a:gd name="connsiteY73" fmla="*/ 486928 h 1104596"/>
                <a:gd name="connsiteX74" fmla="*/ 609336 w 1758035"/>
                <a:gd name="connsiteY74" fmla="*/ 462484 h 1104596"/>
                <a:gd name="connsiteX75" fmla="*/ 575753 w 1758035"/>
                <a:gd name="connsiteY75" fmla="*/ 450464 h 1104596"/>
                <a:gd name="connsiteX76" fmla="*/ 452505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2 w 1758035"/>
                <a:gd name="connsiteY83" fmla="*/ 501833 h 1104596"/>
                <a:gd name="connsiteX84" fmla="*/ 1673246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2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5 w 1758035"/>
                <a:gd name="connsiteY92" fmla="*/ 902738 h 1104596"/>
                <a:gd name="connsiteX93" fmla="*/ 1430398 w 1758035"/>
                <a:gd name="connsiteY93" fmla="*/ 890006 h 1104596"/>
                <a:gd name="connsiteX94" fmla="*/ 1430398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6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7 w 1758035"/>
                <a:gd name="connsiteY117" fmla="*/ 982249 h 1104596"/>
                <a:gd name="connsiteX118" fmla="*/ 202817 w 1758035"/>
                <a:gd name="connsiteY118" fmla="*/ 980637 h 1104596"/>
                <a:gd name="connsiteX119" fmla="*/ 158951 w 1758035"/>
                <a:gd name="connsiteY119" fmla="*/ 971782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6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19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1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900" y="994436"/>
                  </a:lnTo>
                  <a:close/>
                  <a:moveTo>
                    <a:pt x="5567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7" y="1103154"/>
                  </a:lnTo>
                  <a:lnTo>
                    <a:pt x="5567" y="1071094"/>
                  </a:lnTo>
                  <a:lnTo>
                    <a:pt x="5567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0" y="1101713"/>
                  </a:lnTo>
                  <a:lnTo>
                    <a:pt x="694750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5" y="107579"/>
                    <a:pt x="1309155" y="236079"/>
                  </a:cubicBezTo>
                  <a:cubicBezTo>
                    <a:pt x="1309155" y="332454"/>
                    <a:pt x="1258335" y="415143"/>
                    <a:pt x="1185908" y="450464"/>
                  </a:cubicBezTo>
                  <a:lnTo>
                    <a:pt x="1152326" y="462484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4"/>
                  </a:lnTo>
                  <a:lnTo>
                    <a:pt x="1028811" y="450464"/>
                  </a:lnTo>
                  <a:cubicBezTo>
                    <a:pt x="956383" y="415143"/>
                    <a:pt x="905563" y="332454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4"/>
                    <a:pt x="805278" y="415143"/>
                    <a:pt x="732850" y="450464"/>
                  </a:cubicBezTo>
                  <a:lnTo>
                    <a:pt x="699268" y="462484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3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1" y="729433"/>
                  </a:lnTo>
                  <a:lnTo>
                    <a:pt x="546931" y="556604"/>
                  </a:lnTo>
                  <a:cubicBezTo>
                    <a:pt x="546931" y="526341"/>
                    <a:pt x="565331" y="500376"/>
                    <a:pt x="591554" y="489284"/>
                  </a:cubicBezTo>
                  <a:lnTo>
                    <a:pt x="603225" y="486928"/>
                  </a:lnTo>
                  <a:lnTo>
                    <a:pt x="609336" y="462484"/>
                  </a:lnTo>
                  <a:lnTo>
                    <a:pt x="575753" y="450464"/>
                  </a:lnTo>
                  <a:cubicBezTo>
                    <a:pt x="503326" y="415143"/>
                    <a:pt x="452505" y="332454"/>
                    <a:pt x="452505" y="236079"/>
                  </a:cubicBezTo>
                  <a:cubicBezTo>
                    <a:pt x="452505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4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2" y="501833"/>
                  </a:lnTo>
                  <a:cubicBezTo>
                    <a:pt x="1659655" y="523806"/>
                    <a:pt x="1673246" y="554162"/>
                    <a:pt x="1673246" y="587693"/>
                  </a:cubicBezTo>
                  <a:cubicBezTo>
                    <a:pt x="1673246" y="678428"/>
                    <a:pt x="1673245" y="769163"/>
                    <a:pt x="1673245" y="859899"/>
                  </a:cubicBezTo>
                  <a:cubicBezTo>
                    <a:pt x="1673245" y="910195"/>
                    <a:pt x="1642665" y="953348"/>
                    <a:pt x="1599085" y="971782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5" y="902738"/>
                  </a:lnTo>
                  <a:lnTo>
                    <a:pt x="1430398" y="890006"/>
                  </a:lnTo>
                  <a:lnTo>
                    <a:pt x="1430398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4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6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2" y="411734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7" y="982249"/>
                  </a:lnTo>
                  <a:lnTo>
                    <a:pt x="202817" y="980637"/>
                  </a:lnTo>
                  <a:lnTo>
                    <a:pt x="158951" y="971782"/>
                  </a:lnTo>
                  <a:cubicBezTo>
                    <a:pt x="115370" y="953348"/>
                    <a:pt x="84791" y="910195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0" y="411734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3DED295-0222-5DFD-AD66-B527CA6E1021}"/>
              </a:ext>
            </a:extLst>
          </p:cNvPr>
          <p:cNvGrpSpPr/>
          <p:nvPr/>
        </p:nvGrpSpPr>
        <p:grpSpPr>
          <a:xfrm>
            <a:off x="1707624" y="2029402"/>
            <a:ext cx="2890754" cy="2837216"/>
            <a:chOff x="6771709" y="1107061"/>
            <a:chExt cx="2292711" cy="22502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11CB18A-E811-7759-1DE5-26B02615CCCF}"/>
                </a:ext>
              </a:extLst>
            </p:cNvPr>
            <p:cNvGrpSpPr/>
            <p:nvPr/>
          </p:nvGrpSpPr>
          <p:grpSpPr>
            <a:xfrm>
              <a:off x="6771709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668A1839-97CA-3CB8-678B-B67E929C189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1C5C404-F7CF-247D-6311-9E47E003759E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D247F77-5F26-2DBA-F899-11CC0E10AA83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635B9651-A572-6834-88A4-C66B2D37BC30}"/>
              </a:ext>
            </a:extLst>
          </p:cNvPr>
          <p:cNvGrpSpPr/>
          <p:nvPr/>
        </p:nvGrpSpPr>
        <p:grpSpPr>
          <a:xfrm>
            <a:off x="5615355" y="1943246"/>
            <a:ext cx="2275290" cy="2233150"/>
            <a:chOff x="6771709" y="1107061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0BD6B76-3AA3-5977-9F2C-8346C25356BE}"/>
                </a:ext>
              </a:extLst>
            </p:cNvPr>
            <p:cNvGrpSpPr/>
            <p:nvPr/>
          </p:nvGrpSpPr>
          <p:grpSpPr>
            <a:xfrm>
              <a:off x="6771709" y="1107061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B4A60771-3209-6570-75DD-52475DFB2281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433E94C-6A3C-937B-2D75-87D34CF2182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9D4A5DE-BCCE-4818-7A51-9EF58D525E46}"/>
                </a:ext>
              </a:extLst>
            </p:cNvPr>
            <p:cNvSpPr/>
            <p:nvPr/>
          </p:nvSpPr>
          <p:spPr bwMode="auto">
            <a:xfrm>
              <a:off x="6969091" y="1301176"/>
              <a:ext cx="1893956" cy="1862018"/>
            </a:xfrm>
            <a:custGeom>
              <a:avLst/>
              <a:gdLst>
                <a:gd name="connsiteX0" fmla="*/ 1684841 w 2700872"/>
                <a:gd name="connsiteY0" fmla="*/ 2325925 h 2655326"/>
                <a:gd name="connsiteX1" fmla="*/ 1793217 w 2700872"/>
                <a:gd name="connsiteY1" fmla="*/ 2325925 h 2655326"/>
                <a:gd name="connsiteX2" fmla="*/ 1766123 w 2700872"/>
                <a:gd name="connsiteY2" fmla="*/ 2538973 h 2655326"/>
                <a:gd name="connsiteX3" fmla="*/ 1711935 w 2700872"/>
                <a:gd name="connsiteY3" fmla="*/ 2538973 h 2655326"/>
                <a:gd name="connsiteX4" fmla="*/ 1525297 w 2700872"/>
                <a:gd name="connsiteY4" fmla="*/ 2325925 h 2655326"/>
                <a:gd name="connsiteX5" fmla="*/ 1633673 w 2700872"/>
                <a:gd name="connsiteY5" fmla="*/ 2325925 h 2655326"/>
                <a:gd name="connsiteX6" fmla="*/ 1606579 w 2700872"/>
                <a:gd name="connsiteY6" fmla="*/ 2538973 h 2655326"/>
                <a:gd name="connsiteX7" fmla="*/ 1552391 w 2700872"/>
                <a:gd name="connsiteY7" fmla="*/ 2538973 h 2655326"/>
                <a:gd name="connsiteX8" fmla="*/ 1038759 w 2700872"/>
                <a:gd name="connsiteY8" fmla="*/ 2325924 h 2655326"/>
                <a:gd name="connsiteX9" fmla="*/ 1147135 w 2700872"/>
                <a:gd name="connsiteY9" fmla="*/ 2325924 h 2655326"/>
                <a:gd name="connsiteX10" fmla="*/ 1120041 w 2700872"/>
                <a:gd name="connsiteY10" fmla="*/ 2538972 h 2655326"/>
                <a:gd name="connsiteX11" fmla="*/ 1065853 w 2700872"/>
                <a:gd name="connsiteY11" fmla="*/ 2538972 h 2655326"/>
                <a:gd name="connsiteX12" fmla="*/ 879215 w 2700872"/>
                <a:gd name="connsiteY12" fmla="*/ 2325924 h 2655326"/>
                <a:gd name="connsiteX13" fmla="*/ 987591 w 2700872"/>
                <a:gd name="connsiteY13" fmla="*/ 2325924 h 2655326"/>
                <a:gd name="connsiteX14" fmla="*/ 960497 w 2700872"/>
                <a:gd name="connsiteY14" fmla="*/ 2538972 h 2655326"/>
                <a:gd name="connsiteX15" fmla="*/ 906309 w 2700872"/>
                <a:gd name="connsiteY15" fmla="*/ 2538972 h 2655326"/>
                <a:gd name="connsiteX16" fmla="*/ 2514022 w 2700872"/>
                <a:gd name="connsiteY16" fmla="*/ 2261239 h 2655326"/>
                <a:gd name="connsiteX17" fmla="*/ 2579213 w 2700872"/>
                <a:gd name="connsiteY17" fmla="*/ 2261239 h 2655326"/>
                <a:gd name="connsiteX18" fmla="*/ 2579213 w 2700872"/>
                <a:gd name="connsiteY18" fmla="*/ 2498233 h 2655326"/>
                <a:gd name="connsiteX19" fmla="*/ 2579213 w 2700872"/>
                <a:gd name="connsiteY19" fmla="*/ 2607550 h 2655326"/>
                <a:gd name="connsiteX20" fmla="*/ 2579213 w 2700872"/>
                <a:gd name="connsiteY20" fmla="*/ 2653270 h 2655326"/>
                <a:gd name="connsiteX21" fmla="*/ 2125198 w 2700872"/>
                <a:gd name="connsiteY21" fmla="*/ 2653270 h 2655326"/>
                <a:gd name="connsiteX22" fmla="*/ 2125198 w 2700872"/>
                <a:gd name="connsiteY22" fmla="*/ 2498233 h 2655326"/>
                <a:gd name="connsiteX23" fmla="*/ 2481431 w 2700872"/>
                <a:gd name="connsiteY23" fmla="*/ 2498233 h 2655326"/>
                <a:gd name="connsiteX24" fmla="*/ 88049 w 2700872"/>
                <a:gd name="connsiteY24" fmla="*/ 2261239 h 2655326"/>
                <a:gd name="connsiteX25" fmla="*/ 153240 w 2700872"/>
                <a:gd name="connsiteY25" fmla="*/ 2261239 h 2655326"/>
                <a:gd name="connsiteX26" fmla="*/ 185831 w 2700872"/>
                <a:gd name="connsiteY26" fmla="*/ 2498233 h 2655326"/>
                <a:gd name="connsiteX27" fmla="*/ 542064 w 2700872"/>
                <a:gd name="connsiteY27" fmla="*/ 2498233 h 2655326"/>
                <a:gd name="connsiteX28" fmla="*/ 542064 w 2700872"/>
                <a:gd name="connsiteY28" fmla="*/ 2653270 h 2655326"/>
                <a:gd name="connsiteX29" fmla="*/ 88049 w 2700872"/>
                <a:gd name="connsiteY29" fmla="*/ 2653270 h 2655326"/>
                <a:gd name="connsiteX30" fmla="*/ 88049 w 2700872"/>
                <a:gd name="connsiteY30" fmla="*/ 2607550 h 2655326"/>
                <a:gd name="connsiteX31" fmla="*/ 88049 w 2700872"/>
                <a:gd name="connsiteY31" fmla="*/ 2498233 h 2655326"/>
                <a:gd name="connsiteX32" fmla="*/ 636120 w 2700872"/>
                <a:gd name="connsiteY32" fmla="*/ 2145778 h 2655326"/>
                <a:gd name="connsiteX33" fmla="*/ 2048882 w 2700872"/>
                <a:gd name="connsiteY33" fmla="*/ 2145778 h 2655326"/>
                <a:gd name="connsiteX34" fmla="*/ 2048882 w 2700872"/>
                <a:gd name="connsiteY34" fmla="*/ 2300500 h 2655326"/>
                <a:gd name="connsiteX35" fmla="*/ 1462372 w 2700872"/>
                <a:gd name="connsiteY35" fmla="*/ 2300500 h 2655326"/>
                <a:gd name="connsiteX36" fmla="*/ 1462372 w 2700872"/>
                <a:gd name="connsiteY36" fmla="*/ 2599565 h 2655326"/>
                <a:gd name="connsiteX37" fmla="*/ 1614145 w 2700872"/>
                <a:gd name="connsiteY37" fmla="*/ 2599565 h 2655326"/>
                <a:gd name="connsiteX38" fmla="*/ 1614145 w 2700872"/>
                <a:gd name="connsiteY38" fmla="*/ 2651214 h 2655326"/>
                <a:gd name="connsiteX39" fmla="*/ 1462372 w 2700872"/>
                <a:gd name="connsiteY39" fmla="*/ 2651214 h 2655326"/>
                <a:gd name="connsiteX40" fmla="*/ 1222632 w 2700872"/>
                <a:gd name="connsiteY40" fmla="*/ 2651214 h 2655326"/>
                <a:gd name="connsiteX41" fmla="*/ 1070857 w 2700872"/>
                <a:gd name="connsiteY41" fmla="*/ 2651214 h 2655326"/>
                <a:gd name="connsiteX42" fmla="*/ 1070857 w 2700872"/>
                <a:gd name="connsiteY42" fmla="*/ 2599565 h 2655326"/>
                <a:gd name="connsiteX43" fmla="*/ 1222632 w 2700872"/>
                <a:gd name="connsiteY43" fmla="*/ 2599565 h 2655326"/>
                <a:gd name="connsiteX44" fmla="*/ 1222632 w 2700872"/>
                <a:gd name="connsiteY44" fmla="*/ 2300500 h 2655326"/>
                <a:gd name="connsiteX45" fmla="*/ 636120 w 2700872"/>
                <a:gd name="connsiteY45" fmla="*/ 2300500 h 2655326"/>
                <a:gd name="connsiteX46" fmla="*/ 1659257 w 2700872"/>
                <a:gd name="connsiteY46" fmla="*/ 1084981 h 2655326"/>
                <a:gd name="connsiteX47" fmla="*/ 1947028 w 2700872"/>
                <a:gd name="connsiteY47" fmla="*/ 1416779 h 2655326"/>
                <a:gd name="connsiteX48" fmla="*/ 1771271 w 2700872"/>
                <a:gd name="connsiteY48" fmla="*/ 1722503 h 2655326"/>
                <a:gd name="connsiteX49" fmla="*/ 1723382 w 2700872"/>
                <a:gd name="connsiteY49" fmla="*/ 1739643 h 2655326"/>
                <a:gd name="connsiteX50" fmla="*/ 1732097 w 2700872"/>
                <a:gd name="connsiteY50" fmla="*/ 1774502 h 2655326"/>
                <a:gd name="connsiteX51" fmla="*/ 1748740 w 2700872"/>
                <a:gd name="connsiteY51" fmla="*/ 1777862 h 2655326"/>
                <a:gd name="connsiteX52" fmla="*/ 1812374 w 2700872"/>
                <a:gd name="connsiteY52" fmla="*/ 1873863 h 2655326"/>
                <a:gd name="connsiteX53" fmla="*/ 1812374 w 2700872"/>
                <a:gd name="connsiteY53" fmla="*/ 2120325 h 2655326"/>
                <a:gd name="connsiteX54" fmla="*/ 1506142 w 2700872"/>
                <a:gd name="connsiteY54" fmla="*/ 2120325 h 2655326"/>
                <a:gd name="connsiteX55" fmla="*/ 1506142 w 2700872"/>
                <a:gd name="connsiteY55" fmla="*/ 1873863 h 2655326"/>
                <a:gd name="connsiteX56" fmla="*/ 1569776 w 2700872"/>
                <a:gd name="connsiteY56" fmla="*/ 1777862 h 2655326"/>
                <a:gd name="connsiteX57" fmla="*/ 1586420 w 2700872"/>
                <a:gd name="connsiteY57" fmla="*/ 1774502 h 2655326"/>
                <a:gd name="connsiteX58" fmla="*/ 1595134 w 2700872"/>
                <a:gd name="connsiteY58" fmla="*/ 1739643 h 2655326"/>
                <a:gd name="connsiteX59" fmla="*/ 1547243 w 2700872"/>
                <a:gd name="connsiteY59" fmla="*/ 1722503 h 2655326"/>
                <a:gd name="connsiteX60" fmla="*/ 1371486 w 2700872"/>
                <a:gd name="connsiteY60" fmla="*/ 1416779 h 2655326"/>
                <a:gd name="connsiteX61" fmla="*/ 1659257 w 2700872"/>
                <a:gd name="connsiteY61" fmla="*/ 1084981 h 2655326"/>
                <a:gd name="connsiteX62" fmla="*/ 1013175 w 2700872"/>
                <a:gd name="connsiteY62" fmla="*/ 1084981 h 2655326"/>
                <a:gd name="connsiteX63" fmla="*/ 1300946 w 2700872"/>
                <a:gd name="connsiteY63" fmla="*/ 1416779 h 2655326"/>
                <a:gd name="connsiteX64" fmla="*/ 1125189 w 2700872"/>
                <a:gd name="connsiteY64" fmla="*/ 1722503 h 2655326"/>
                <a:gd name="connsiteX65" fmla="*/ 1077300 w 2700872"/>
                <a:gd name="connsiteY65" fmla="*/ 1739643 h 2655326"/>
                <a:gd name="connsiteX66" fmla="*/ 1086015 w 2700872"/>
                <a:gd name="connsiteY66" fmla="*/ 1774502 h 2655326"/>
                <a:gd name="connsiteX67" fmla="*/ 1102658 w 2700872"/>
                <a:gd name="connsiteY67" fmla="*/ 1777862 h 2655326"/>
                <a:gd name="connsiteX68" fmla="*/ 1166292 w 2700872"/>
                <a:gd name="connsiteY68" fmla="*/ 1873863 h 2655326"/>
                <a:gd name="connsiteX69" fmla="*/ 1166292 w 2700872"/>
                <a:gd name="connsiteY69" fmla="*/ 2120325 h 2655326"/>
                <a:gd name="connsiteX70" fmla="*/ 860060 w 2700872"/>
                <a:gd name="connsiteY70" fmla="*/ 2120325 h 2655326"/>
                <a:gd name="connsiteX71" fmla="*/ 860060 w 2700872"/>
                <a:gd name="connsiteY71" fmla="*/ 1873863 h 2655326"/>
                <a:gd name="connsiteX72" fmla="*/ 923694 w 2700872"/>
                <a:gd name="connsiteY72" fmla="*/ 1777862 h 2655326"/>
                <a:gd name="connsiteX73" fmla="*/ 940338 w 2700872"/>
                <a:gd name="connsiteY73" fmla="*/ 1774502 h 2655326"/>
                <a:gd name="connsiteX74" fmla="*/ 949052 w 2700872"/>
                <a:gd name="connsiteY74" fmla="*/ 1739643 h 2655326"/>
                <a:gd name="connsiteX75" fmla="*/ 901161 w 2700872"/>
                <a:gd name="connsiteY75" fmla="*/ 1722503 h 2655326"/>
                <a:gd name="connsiteX76" fmla="*/ 725404 w 2700872"/>
                <a:gd name="connsiteY76" fmla="*/ 1416779 h 2655326"/>
                <a:gd name="connsiteX77" fmla="*/ 1013175 w 2700872"/>
                <a:gd name="connsiteY77" fmla="*/ 1084981 h 2655326"/>
                <a:gd name="connsiteX78" fmla="*/ 2299381 w 2700872"/>
                <a:gd name="connsiteY78" fmla="*/ 1080119 h 2655326"/>
                <a:gd name="connsiteX79" fmla="*/ 2587152 w 2700872"/>
                <a:gd name="connsiteY79" fmla="*/ 1411917 h 2655326"/>
                <a:gd name="connsiteX80" fmla="*/ 2411395 w 2700872"/>
                <a:gd name="connsiteY80" fmla="*/ 1717641 h 2655326"/>
                <a:gd name="connsiteX81" fmla="*/ 2363506 w 2700872"/>
                <a:gd name="connsiteY81" fmla="*/ 1734781 h 2655326"/>
                <a:gd name="connsiteX82" fmla="*/ 2371295 w 2700872"/>
                <a:gd name="connsiteY82" fmla="*/ 1765938 h 2655326"/>
                <a:gd name="connsiteX83" fmla="*/ 2415522 w 2700872"/>
                <a:gd name="connsiteY83" fmla="*/ 1795757 h 2655326"/>
                <a:gd name="connsiteX84" fmla="*/ 2466238 w 2700872"/>
                <a:gd name="connsiteY84" fmla="*/ 1918197 h 2655326"/>
                <a:gd name="connsiteX85" fmla="*/ 2466237 w 2700872"/>
                <a:gd name="connsiteY85" fmla="*/ 2306376 h 2655326"/>
                <a:gd name="connsiteX86" fmla="*/ 2360481 w 2700872"/>
                <a:gd name="connsiteY86" fmla="*/ 2465926 h 2655326"/>
                <a:gd name="connsiteX87" fmla="*/ 2297925 w 2700872"/>
                <a:gd name="connsiteY87" fmla="*/ 2478555 h 2655326"/>
                <a:gd name="connsiteX88" fmla="*/ 2297925 w 2700872"/>
                <a:gd name="connsiteY88" fmla="*/ 2480853 h 2655326"/>
                <a:gd name="connsiteX89" fmla="*/ 2084910 w 2700872"/>
                <a:gd name="connsiteY89" fmla="*/ 2480853 h 2655326"/>
                <a:gd name="connsiteX90" fmla="*/ 2056402 w 2700872"/>
                <a:gd name="connsiteY90" fmla="*/ 2655326 h 2655326"/>
                <a:gd name="connsiteX91" fmla="*/ 1984239 w 2700872"/>
                <a:gd name="connsiteY91" fmla="*/ 2655326 h 2655326"/>
                <a:gd name="connsiteX92" fmla="*/ 1947028 w 2700872"/>
                <a:gd name="connsiteY92" fmla="*/ 2367467 h 2655326"/>
                <a:gd name="connsiteX93" fmla="*/ 2119925 w 2700872"/>
                <a:gd name="connsiteY93" fmla="*/ 2349310 h 2655326"/>
                <a:gd name="connsiteX94" fmla="*/ 2119925 w 2700872"/>
                <a:gd name="connsiteY94" fmla="*/ 2306380 h 2655326"/>
                <a:gd name="connsiteX95" fmla="*/ 2119924 w 2700872"/>
                <a:gd name="connsiteY95" fmla="*/ 2306375 h 2655326"/>
                <a:gd name="connsiteX96" fmla="*/ 2119924 w 2700872"/>
                <a:gd name="connsiteY96" fmla="*/ 1918197 h 2655326"/>
                <a:gd name="connsiteX97" fmla="*/ 2225681 w 2700872"/>
                <a:gd name="connsiteY97" fmla="*/ 1758648 h 2655326"/>
                <a:gd name="connsiteX98" fmla="*/ 2229484 w 2700872"/>
                <a:gd name="connsiteY98" fmla="*/ 1757880 h 2655326"/>
                <a:gd name="connsiteX99" fmla="*/ 2235258 w 2700872"/>
                <a:gd name="connsiteY99" fmla="*/ 1734781 h 2655326"/>
                <a:gd name="connsiteX100" fmla="*/ 2187367 w 2700872"/>
                <a:gd name="connsiteY100" fmla="*/ 1717641 h 2655326"/>
                <a:gd name="connsiteX101" fmla="*/ 2011610 w 2700872"/>
                <a:gd name="connsiteY101" fmla="*/ 1411917 h 2655326"/>
                <a:gd name="connsiteX102" fmla="*/ 2299381 w 2700872"/>
                <a:gd name="connsiteY102" fmla="*/ 1080119 h 2655326"/>
                <a:gd name="connsiteX103" fmla="*/ 367881 w 2700872"/>
                <a:gd name="connsiteY103" fmla="*/ 1080119 h 2655326"/>
                <a:gd name="connsiteX104" fmla="*/ 655652 w 2700872"/>
                <a:gd name="connsiteY104" fmla="*/ 1411917 h 2655326"/>
                <a:gd name="connsiteX105" fmla="*/ 479895 w 2700872"/>
                <a:gd name="connsiteY105" fmla="*/ 1717641 h 2655326"/>
                <a:gd name="connsiteX106" fmla="*/ 432004 w 2700872"/>
                <a:gd name="connsiteY106" fmla="*/ 1734781 h 2655326"/>
                <a:gd name="connsiteX107" fmla="*/ 437778 w 2700872"/>
                <a:gd name="connsiteY107" fmla="*/ 1757880 h 2655326"/>
                <a:gd name="connsiteX108" fmla="*/ 441581 w 2700872"/>
                <a:gd name="connsiteY108" fmla="*/ 1758648 h 2655326"/>
                <a:gd name="connsiteX109" fmla="*/ 547338 w 2700872"/>
                <a:gd name="connsiteY109" fmla="*/ 1918197 h 2655326"/>
                <a:gd name="connsiteX110" fmla="*/ 547338 w 2700872"/>
                <a:gd name="connsiteY110" fmla="*/ 2306375 h 2655326"/>
                <a:gd name="connsiteX111" fmla="*/ 547337 w 2700872"/>
                <a:gd name="connsiteY111" fmla="*/ 2306380 h 2655326"/>
                <a:gd name="connsiteX112" fmla="*/ 547337 w 2700872"/>
                <a:gd name="connsiteY112" fmla="*/ 2349310 h 2655326"/>
                <a:gd name="connsiteX113" fmla="*/ 720234 w 2700872"/>
                <a:gd name="connsiteY113" fmla="*/ 2367467 h 2655326"/>
                <a:gd name="connsiteX114" fmla="*/ 683023 w 2700872"/>
                <a:gd name="connsiteY114" fmla="*/ 2655326 h 2655326"/>
                <a:gd name="connsiteX115" fmla="*/ 610860 w 2700872"/>
                <a:gd name="connsiteY115" fmla="*/ 2655326 h 2655326"/>
                <a:gd name="connsiteX116" fmla="*/ 582352 w 2700872"/>
                <a:gd name="connsiteY116" fmla="*/ 2480853 h 2655326"/>
                <a:gd name="connsiteX117" fmla="*/ 369337 w 2700872"/>
                <a:gd name="connsiteY117" fmla="*/ 2480853 h 2655326"/>
                <a:gd name="connsiteX118" fmla="*/ 369337 w 2700872"/>
                <a:gd name="connsiteY118" fmla="*/ 2478555 h 2655326"/>
                <a:gd name="connsiteX119" fmla="*/ 306781 w 2700872"/>
                <a:gd name="connsiteY119" fmla="*/ 2465926 h 2655326"/>
                <a:gd name="connsiteX120" fmla="*/ 201025 w 2700872"/>
                <a:gd name="connsiteY120" fmla="*/ 2306376 h 2655326"/>
                <a:gd name="connsiteX121" fmla="*/ 201024 w 2700872"/>
                <a:gd name="connsiteY121" fmla="*/ 1918197 h 2655326"/>
                <a:gd name="connsiteX122" fmla="*/ 251740 w 2700872"/>
                <a:gd name="connsiteY122" fmla="*/ 1795757 h 2655326"/>
                <a:gd name="connsiteX123" fmla="*/ 295967 w 2700872"/>
                <a:gd name="connsiteY123" fmla="*/ 1765938 h 2655326"/>
                <a:gd name="connsiteX124" fmla="*/ 303756 w 2700872"/>
                <a:gd name="connsiteY124" fmla="*/ 1734781 h 2655326"/>
                <a:gd name="connsiteX125" fmla="*/ 255867 w 2700872"/>
                <a:gd name="connsiteY125" fmla="*/ 1717641 h 2655326"/>
                <a:gd name="connsiteX126" fmla="*/ 80110 w 2700872"/>
                <a:gd name="connsiteY126" fmla="*/ 1411917 h 2655326"/>
                <a:gd name="connsiteX127" fmla="*/ 367881 w 2700872"/>
                <a:gd name="connsiteY127" fmla="*/ 1080119 h 2655326"/>
                <a:gd name="connsiteX128" fmla="*/ 2646619 w 2700872"/>
                <a:gd name="connsiteY128" fmla="*/ 717030 h 2655326"/>
                <a:gd name="connsiteX129" fmla="*/ 2700872 w 2700872"/>
                <a:gd name="connsiteY129" fmla="*/ 810999 h 2655326"/>
                <a:gd name="connsiteX130" fmla="*/ 2306327 w 2700872"/>
                <a:gd name="connsiteY130" fmla="*/ 1007466 h 2655326"/>
                <a:gd name="connsiteX131" fmla="*/ 2279201 w 2700872"/>
                <a:gd name="connsiteY131" fmla="*/ 960481 h 2655326"/>
                <a:gd name="connsiteX132" fmla="*/ 54253 w 2700872"/>
                <a:gd name="connsiteY132" fmla="*/ 717029 h 2655326"/>
                <a:gd name="connsiteX133" fmla="*/ 421670 w 2700872"/>
                <a:gd name="connsiteY133" fmla="*/ 960481 h 2655326"/>
                <a:gd name="connsiteX134" fmla="*/ 394544 w 2700872"/>
                <a:gd name="connsiteY134" fmla="*/ 1007465 h 2655326"/>
                <a:gd name="connsiteX135" fmla="*/ 0 w 2700872"/>
                <a:gd name="connsiteY135" fmla="*/ 810998 h 2655326"/>
                <a:gd name="connsiteX136" fmla="*/ 447951 w 2700872"/>
                <a:gd name="connsiteY136" fmla="*/ 553549 h 2655326"/>
                <a:gd name="connsiteX137" fmla="*/ 702712 w 2700872"/>
                <a:gd name="connsiteY137" fmla="*/ 841203 h 2655326"/>
                <a:gd name="connsiteX138" fmla="*/ 669302 w 2700872"/>
                <a:gd name="connsiteY138" fmla="*/ 874680 h 2655326"/>
                <a:gd name="connsiteX139" fmla="*/ 381129 w 2700872"/>
                <a:gd name="connsiteY139" fmla="*/ 620506 h 2655326"/>
                <a:gd name="connsiteX140" fmla="*/ 2264980 w 2700872"/>
                <a:gd name="connsiteY140" fmla="*/ 551693 h 2655326"/>
                <a:gd name="connsiteX141" fmla="*/ 2331938 w 2700872"/>
                <a:gd name="connsiteY141" fmla="*/ 618513 h 2655326"/>
                <a:gd name="connsiteX142" fmla="*/ 2044284 w 2700872"/>
                <a:gd name="connsiteY142" fmla="*/ 873276 h 2655326"/>
                <a:gd name="connsiteX143" fmla="*/ 2010807 w 2700872"/>
                <a:gd name="connsiteY143" fmla="*/ 839866 h 2655326"/>
                <a:gd name="connsiteX144" fmla="*/ 1051245 w 2700872"/>
                <a:gd name="connsiteY144" fmla="*/ 230907 h 2655326"/>
                <a:gd name="connsiteX145" fmla="*/ 1128051 w 2700872"/>
                <a:gd name="connsiteY145" fmla="*/ 607403 h 2655326"/>
                <a:gd name="connsiteX146" fmla="*/ 1082376 w 2700872"/>
                <a:gd name="connsiteY146" fmla="*/ 619691 h 2655326"/>
                <a:gd name="connsiteX147" fmla="*/ 959899 w 2700872"/>
                <a:gd name="connsiteY147" fmla="*/ 255484 h 2655326"/>
                <a:gd name="connsiteX148" fmla="*/ 1655229 w 2700872"/>
                <a:gd name="connsiteY148" fmla="*/ 228737 h 2655326"/>
                <a:gd name="connsiteX149" fmla="*/ 1746627 w 2700872"/>
                <a:gd name="connsiteY149" fmla="*/ 253127 h 2655326"/>
                <a:gd name="connsiteX150" fmla="*/ 1624894 w 2700872"/>
                <a:gd name="connsiteY150" fmla="*/ 617585 h 2655326"/>
                <a:gd name="connsiteX151" fmla="*/ 1579194 w 2700872"/>
                <a:gd name="connsiteY151" fmla="*/ 605390 h 2655326"/>
                <a:gd name="connsiteX152" fmla="*/ 2067464 w 2700872"/>
                <a:gd name="connsiteY152" fmla="*/ 177591 h 2655326"/>
                <a:gd name="connsiteX153" fmla="*/ 2161432 w 2700872"/>
                <a:gd name="connsiteY153" fmla="*/ 231844 h 2655326"/>
                <a:gd name="connsiteX154" fmla="*/ 1917981 w 2700872"/>
                <a:gd name="connsiteY154" fmla="*/ 599262 h 2655326"/>
                <a:gd name="connsiteX155" fmla="*/ 1870996 w 2700872"/>
                <a:gd name="connsiteY155" fmla="*/ 572136 h 2655326"/>
                <a:gd name="connsiteX156" fmla="*/ 633409 w 2700872"/>
                <a:gd name="connsiteY156" fmla="*/ 177590 h 2655326"/>
                <a:gd name="connsiteX157" fmla="*/ 829876 w 2700872"/>
                <a:gd name="connsiteY157" fmla="*/ 572135 h 2655326"/>
                <a:gd name="connsiteX158" fmla="*/ 782892 w 2700872"/>
                <a:gd name="connsiteY158" fmla="*/ 599260 h 2655326"/>
                <a:gd name="connsiteX159" fmla="*/ 539440 w 2700872"/>
                <a:gd name="connsiteY159" fmla="*/ 231843 h 2655326"/>
                <a:gd name="connsiteX160" fmla="*/ 1289302 w 2700872"/>
                <a:gd name="connsiteY160" fmla="*/ 0 h 2655326"/>
                <a:gd name="connsiteX161" fmla="*/ 1397807 w 2700872"/>
                <a:gd name="connsiteY161" fmla="*/ 0 h 2655326"/>
                <a:gd name="connsiteX162" fmla="*/ 1370681 w 2700872"/>
                <a:gd name="connsiteY162" fmla="*/ 439918 h 2655326"/>
                <a:gd name="connsiteX163" fmla="*/ 1316429 w 2700872"/>
                <a:gd name="connsiteY163" fmla="*/ 439918 h 265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2700872" h="2655326">
                  <a:moveTo>
                    <a:pt x="1684841" y="2325925"/>
                  </a:moveTo>
                  <a:lnTo>
                    <a:pt x="1793217" y="2325925"/>
                  </a:lnTo>
                  <a:lnTo>
                    <a:pt x="1766123" y="2538973"/>
                  </a:lnTo>
                  <a:lnTo>
                    <a:pt x="1711935" y="2538973"/>
                  </a:lnTo>
                  <a:close/>
                  <a:moveTo>
                    <a:pt x="1525297" y="2325925"/>
                  </a:moveTo>
                  <a:lnTo>
                    <a:pt x="1633673" y="2325925"/>
                  </a:lnTo>
                  <a:lnTo>
                    <a:pt x="1606579" y="2538973"/>
                  </a:lnTo>
                  <a:lnTo>
                    <a:pt x="1552391" y="2538973"/>
                  </a:lnTo>
                  <a:close/>
                  <a:moveTo>
                    <a:pt x="1038759" y="2325924"/>
                  </a:moveTo>
                  <a:lnTo>
                    <a:pt x="1147135" y="2325924"/>
                  </a:lnTo>
                  <a:lnTo>
                    <a:pt x="1120041" y="2538972"/>
                  </a:lnTo>
                  <a:lnTo>
                    <a:pt x="1065853" y="2538972"/>
                  </a:lnTo>
                  <a:close/>
                  <a:moveTo>
                    <a:pt x="879215" y="2325924"/>
                  </a:moveTo>
                  <a:lnTo>
                    <a:pt x="987591" y="2325924"/>
                  </a:lnTo>
                  <a:lnTo>
                    <a:pt x="960497" y="2538972"/>
                  </a:lnTo>
                  <a:lnTo>
                    <a:pt x="906309" y="2538972"/>
                  </a:lnTo>
                  <a:close/>
                  <a:moveTo>
                    <a:pt x="2514022" y="2261239"/>
                  </a:moveTo>
                  <a:lnTo>
                    <a:pt x="2579213" y="2261239"/>
                  </a:lnTo>
                  <a:lnTo>
                    <a:pt x="2579213" y="2498233"/>
                  </a:lnTo>
                  <a:lnTo>
                    <a:pt x="2579213" y="2607550"/>
                  </a:lnTo>
                  <a:lnTo>
                    <a:pt x="2579213" y="2653270"/>
                  </a:lnTo>
                  <a:lnTo>
                    <a:pt x="2125198" y="2653270"/>
                  </a:lnTo>
                  <a:lnTo>
                    <a:pt x="2125198" y="2498233"/>
                  </a:lnTo>
                  <a:lnTo>
                    <a:pt x="2481431" y="2498233"/>
                  </a:lnTo>
                  <a:close/>
                  <a:moveTo>
                    <a:pt x="88049" y="2261239"/>
                  </a:moveTo>
                  <a:lnTo>
                    <a:pt x="153240" y="2261239"/>
                  </a:lnTo>
                  <a:lnTo>
                    <a:pt x="185831" y="2498233"/>
                  </a:lnTo>
                  <a:lnTo>
                    <a:pt x="542064" y="2498233"/>
                  </a:lnTo>
                  <a:lnTo>
                    <a:pt x="542064" y="2653270"/>
                  </a:lnTo>
                  <a:lnTo>
                    <a:pt x="88049" y="2653270"/>
                  </a:lnTo>
                  <a:lnTo>
                    <a:pt x="88049" y="2607550"/>
                  </a:lnTo>
                  <a:lnTo>
                    <a:pt x="88049" y="2498233"/>
                  </a:lnTo>
                  <a:close/>
                  <a:moveTo>
                    <a:pt x="636120" y="2145778"/>
                  </a:moveTo>
                  <a:lnTo>
                    <a:pt x="2048882" y="2145778"/>
                  </a:lnTo>
                  <a:lnTo>
                    <a:pt x="2048882" y="2300500"/>
                  </a:lnTo>
                  <a:lnTo>
                    <a:pt x="1462372" y="2300500"/>
                  </a:lnTo>
                  <a:lnTo>
                    <a:pt x="1462372" y="2599565"/>
                  </a:lnTo>
                  <a:lnTo>
                    <a:pt x="1614145" y="2599565"/>
                  </a:lnTo>
                  <a:lnTo>
                    <a:pt x="1614145" y="2651214"/>
                  </a:lnTo>
                  <a:lnTo>
                    <a:pt x="1462372" y="2651214"/>
                  </a:lnTo>
                  <a:lnTo>
                    <a:pt x="1222632" y="2651214"/>
                  </a:lnTo>
                  <a:lnTo>
                    <a:pt x="1070857" y="2651214"/>
                  </a:lnTo>
                  <a:lnTo>
                    <a:pt x="1070857" y="2599565"/>
                  </a:lnTo>
                  <a:lnTo>
                    <a:pt x="1222632" y="2599565"/>
                  </a:lnTo>
                  <a:lnTo>
                    <a:pt x="1222632" y="2300500"/>
                  </a:lnTo>
                  <a:lnTo>
                    <a:pt x="636120" y="2300500"/>
                  </a:lnTo>
                  <a:close/>
                  <a:moveTo>
                    <a:pt x="1659257" y="1084981"/>
                  </a:moveTo>
                  <a:cubicBezTo>
                    <a:pt x="1818189" y="1084981"/>
                    <a:pt x="1947028" y="1233532"/>
                    <a:pt x="1947028" y="1416779"/>
                  </a:cubicBezTo>
                  <a:cubicBezTo>
                    <a:pt x="1947028" y="1554214"/>
                    <a:pt x="1874556" y="1672133"/>
                    <a:pt x="1771271" y="1722503"/>
                  </a:cubicBezTo>
                  <a:lnTo>
                    <a:pt x="1723382" y="1739643"/>
                  </a:lnTo>
                  <a:lnTo>
                    <a:pt x="1732097" y="1774502"/>
                  </a:lnTo>
                  <a:lnTo>
                    <a:pt x="1748740" y="1777862"/>
                  </a:lnTo>
                  <a:cubicBezTo>
                    <a:pt x="1786135" y="1793679"/>
                    <a:pt x="1812374" y="1830707"/>
                    <a:pt x="1812374" y="1873863"/>
                  </a:cubicBezTo>
                  <a:lnTo>
                    <a:pt x="1812374" y="2120325"/>
                  </a:lnTo>
                  <a:lnTo>
                    <a:pt x="1506142" y="2120325"/>
                  </a:lnTo>
                  <a:lnTo>
                    <a:pt x="1506142" y="1873863"/>
                  </a:lnTo>
                  <a:cubicBezTo>
                    <a:pt x="1506142" y="1830707"/>
                    <a:pt x="1532381" y="1793679"/>
                    <a:pt x="1569776" y="1777862"/>
                  </a:cubicBezTo>
                  <a:lnTo>
                    <a:pt x="1586420" y="1774502"/>
                  </a:lnTo>
                  <a:lnTo>
                    <a:pt x="1595134" y="1739643"/>
                  </a:lnTo>
                  <a:lnTo>
                    <a:pt x="1547243" y="1722503"/>
                  </a:lnTo>
                  <a:cubicBezTo>
                    <a:pt x="1443958" y="1672133"/>
                    <a:pt x="1371486" y="1554214"/>
                    <a:pt x="1371486" y="1416779"/>
                  </a:cubicBezTo>
                  <a:cubicBezTo>
                    <a:pt x="1371486" y="1233532"/>
                    <a:pt x="1500325" y="1084981"/>
                    <a:pt x="1659257" y="1084981"/>
                  </a:cubicBezTo>
                  <a:close/>
                  <a:moveTo>
                    <a:pt x="1013175" y="1084981"/>
                  </a:moveTo>
                  <a:cubicBezTo>
                    <a:pt x="1172107" y="1084981"/>
                    <a:pt x="1300946" y="1233532"/>
                    <a:pt x="1300946" y="1416779"/>
                  </a:cubicBezTo>
                  <a:cubicBezTo>
                    <a:pt x="1300946" y="1554214"/>
                    <a:pt x="1228474" y="1672133"/>
                    <a:pt x="1125189" y="1722503"/>
                  </a:cubicBezTo>
                  <a:lnTo>
                    <a:pt x="1077300" y="1739643"/>
                  </a:lnTo>
                  <a:lnTo>
                    <a:pt x="1086015" y="1774502"/>
                  </a:lnTo>
                  <a:lnTo>
                    <a:pt x="1102658" y="1777862"/>
                  </a:lnTo>
                  <a:cubicBezTo>
                    <a:pt x="1140053" y="1793679"/>
                    <a:pt x="1166292" y="1830707"/>
                    <a:pt x="1166292" y="1873863"/>
                  </a:cubicBezTo>
                  <a:lnTo>
                    <a:pt x="1166292" y="2120325"/>
                  </a:lnTo>
                  <a:lnTo>
                    <a:pt x="860060" y="2120325"/>
                  </a:lnTo>
                  <a:lnTo>
                    <a:pt x="860060" y="1873863"/>
                  </a:lnTo>
                  <a:cubicBezTo>
                    <a:pt x="860060" y="1830707"/>
                    <a:pt x="886299" y="1793679"/>
                    <a:pt x="923694" y="1777862"/>
                  </a:cubicBezTo>
                  <a:lnTo>
                    <a:pt x="940338" y="1774502"/>
                  </a:lnTo>
                  <a:lnTo>
                    <a:pt x="949052" y="1739643"/>
                  </a:lnTo>
                  <a:lnTo>
                    <a:pt x="901161" y="1722503"/>
                  </a:lnTo>
                  <a:cubicBezTo>
                    <a:pt x="797876" y="1672133"/>
                    <a:pt x="725404" y="1554214"/>
                    <a:pt x="725404" y="1416779"/>
                  </a:cubicBezTo>
                  <a:cubicBezTo>
                    <a:pt x="725404" y="1233532"/>
                    <a:pt x="854243" y="1084981"/>
                    <a:pt x="1013175" y="1084981"/>
                  </a:cubicBezTo>
                  <a:close/>
                  <a:moveTo>
                    <a:pt x="2299381" y="1080119"/>
                  </a:moveTo>
                  <a:cubicBezTo>
                    <a:pt x="2458313" y="1080119"/>
                    <a:pt x="2587152" y="1228670"/>
                    <a:pt x="2587152" y="1411917"/>
                  </a:cubicBezTo>
                  <a:cubicBezTo>
                    <a:pt x="2587152" y="1549352"/>
                    <a:pt x="2514680" y="1667271"/>
                    <a:pt x="2411395" y="1717641"/>
                  </a:cubicBezTo>
                  <a:lnTo>
                    <a:pt x="2363506" y="1734781"/>
                  </a:lnTo>
                  <a:lnTo>
                    <a:pt x="2371295" y="1765938"/>
                  </a:lnTo>
                  <a:lnTo>
                    <a:pt x="2415522" y="1795757"/>
                  </a:lnTo>
                  <a:cubicBezTo>
                    <a:pt x="2446857" y="1827092"/>
                    <a:pt x="2466238" y="1870381"/>
                    <a:pt x="2466238" y="1918197"/>
                  </a:cubicBezTo>
                  <a:cubicBezTo>
                    <a:pt x="2466238" y="2047590"/>
                    <a:pt x="2466237" y="2176983"/>
                    <a:pt x="2466237" y="2306376"/>
                  </a:cubicBezTo>
                  <a:cubicBezTo>
                    <a:pt x="2466237" y="2378100"/>
                    <a:pt x="2422629" y="2439639"/>
                    <a:pt x="2360481" y="2465926"/>
                  </a:cubicBezTo>
                  <a:lnTo>
                    <a:pt x="2297925" y="2478555"/>
                  </a:lnTo>
                  <a:lnTo>
                    <a:pt x="2297925" y="2480853"/>
                  </a:lnTo>
                  <a:lnTo>
                    <a:pt x="2084910" y="2480853"/>
                  </a:lnTo>
                  <a:lnTo>
                    <a:pt x="2056402" y="2655326"/>
                  </a:lnTo>
                  <a:lnTo>
                    <a:pt x="1984239" y="2655326"/>
                  </a:lnTo>
                  <a:lnTo>
                    <a:pt x="1947028" y="2367467"/>
                  </a:lnTo>
                  <a:lnTo>
                    <a:pt x="2119925" y="2349310"/>
                  </a:lnTo>
                  <a:lnTo>
                    <a:pt x="2119925" y="2306380"/>
                  </a:lnTo>
                  <a:lnTo>
                    <a:pt x="2119924" y="2306375"/>
                  </a:lnTo>
                  <a:lnTo>
                    <a:pt x="2119924" y="1918197"/>
                  </a:lnTo>
                  <a:cubicBezTo>
                    <a:pt x="2119924" y="1846473"/>
                    <a:pt x="2163532" y="1784934"/>
                    <a:pt x="2225681" y="1758648"/>
                  </a:cubicBezTo>
                  <a:lnTo>
                    <a:pt x="2229484" y="1757880"/>
                  </a:lnTo>
                  <a:lnTo>
                    <a:pt x="2235258" y="1734781"/>
                  </a:lnTo>
                  <a:lnTo>
                    <a:pt x="2187367" y="1717641"/>
                  </a:lnTo>
                  <a:cubicBezTo>
                    <a:pt x="2084082" y="1667271"/>
                    <a:pt x="2011610" y="1549352"/>
                    <a:pt x="2011610" y="1411917"/>
                  </a:cubicBezTo>
                  <a:cubicBezTo>
                    <a:pt x="2011610" y="1228670"/>
                    <a:pt x="2140449" y="1080119"/>
                    <a:pt x="2299381" y="1080119"/>
                  </a:cubicBezTo>
                  <a:close/>
                  <a:moveTo>
                    <a:pt x="367881" y="1080119"/>
                  </a:moveTo>
                  <a:cubicBezTo>
                    <a:pt x="526813" y="1080119"/>
                    <a:pt x="655652" y="1228670"/>
                    <a:pt x="655652" y="1411917"/>
                  </a:cubicBezTo>
                  <a:cubicBezTo>
                    <a:pt x="655652" y="1549352"/>
                    <a:pt x="583180" y="1667271"/>
                    <a:pt x="479895" y="1717641"/>
                  </a:cubicBezTo>
                  <a:lnTo>
                    <a:pt x="432004" y="1734781"/>
                  </a:lnTo>
                  <a:lnTo>
                    <a:pt x="437778" y="1757880"/>
                  </a:lnTo>
                  <a:lnTo>
                    <a:pt x="441581" y="1758648"/>
                  </a:lnTo>
                  <a:cubicBezTo>
                    <a:pt x="503730" y="1784934"/>
                    <a:pt x="547338" y="1846473"/>
                    <a:pt x="547338" y="1918197"/>
                  </a:cubicBezTo>
                  <a:lnTo>
                    <a:pt x="547338" y="2306375"/>
                  </a:lnTo>
                  <a:lnTo>
                    <a:pt x="547337" y="2306380"/>
                  </a:lnTo>
                  <a:lnTo>
                    <a:pt x="547337" y="2349310"/>
                  </a:lnTo>
                  <a:lnTo>
                    <a:pt x="720234" y="2367467"/>
                  </a:lnTo>
                  <a:lnTo>
                    <a:pt x="683023" y="2655326"/>
                  </a:lnTo>
                  <a:lnTo>
                    <a:pt x="610860" y="2655326"/>
                  </a:lnTo>
                  <a:lnTo>
                    <a:pt x="582352" y="2480853"/>
                  </a:lnTo>
                  <a:lnTo>
                    <a:pt x="369337" y="2480853"/>
                  </a:lnTo>
                  <a:lnTo>
                    <a:pt x="369337" y="2478555"/>
                  </a:lnTo>
                  <a:lnTo>
                    <a:pt x="306781" y="2465926"/>
                  </a:lnTo>
                  <a:cubicBezTo>
                    <a:pt x="244633" y="2439639"/>
                    <a:pt x="201025" y="2378100"/>
                    <a:pt x="201025" y="2306376"/>
                  </a:cubicBezTo>
                  <a:cubicBezTo>
                    <a:pt x="201025" y="2176983"/>
                    <a:pt x="201024" y="2047590"/>
                    <a:pt x="201024" y="1918197"/>
                  </a:cubicBezTo>
                  <a:cubicBezTo>
                    <a:pt x="201024" y="1870381"/>
                    <a:pt x="220405" y="1827092"/>
                    <a:pt x="251740" y="1795757"/>
                  </a:cubicBezTo>
                  <a:lnTo>
                    <a:pt x="295967" y="1765938"/>
                  </a:lnTo>
                  <a:lnTo>
                    <a:pt x="303756" y="1734781"/>
                  </a:lnTo>
                  <a:lnTo>
                    <a:pt x="255867" y="1717641"/>
                  </a:lnTo>
                  <a:cubicBezTo>
                    <a:pt x="152582" y="1667271"/>
                    <a:pt x="80110" y="1549352"/>
                    <a:pt x="80110" y="1411917"/>
                  </a:cubicBezTo>
                  <a:cubicBezTo>
                    <a:pt x="80110" y="1228670"/>
                    <a:pt x="208949" y="1080119"/>
                    <a:pt x="367881" y="1080119"/>
                  </a:cubicBezTo>
                  <a:close/>
                  <a:moveTo>
                    <a:pt x="2646619" y="717030"/>
                  </a:moveTo>
                  <a:lnTo>
                    <a:pt x="2700872" y="810999"/>
                  </a:lnTo>
                  <a:lnTo>
                    <a:pt x="2306327" y="1007466"/>
                  </a:lnTo>
                  <a:lnTo>
                    <a:pt x="2279201" y="960481"/>
                  </a:lnTo>
                  <a:close/>
                  <a:moveTo>
                    <a:pt x="54253" y="717029"/>
                  </a:moveTo>
                  <a:lnTo>
                    <a:pt x="421670" y="960481"/>
                  </a:lnTo>
                  <a:lnTo>
                    <a:pt x="394544" y="1007465"/>
                  </a:lnTo>
                  <a:lnTo>
                    <a:pt x="0" y="810998"/>
                  </a:lnTo>
                  <a:close/>
                  <a:moveTo>
                    <a:pt x="447951" y="553549"/>
                  </a:moveTo>
                  <a:lnTo>
                    <a:pt x="702712" y="841203"/>
                  </a:lnTo>
                  <a:lnTo>
                    <a:pt x="669302" y="874680"/>
                  </a:lnTo>
                  <a:lnTo>
                    <a:pt x="381129" y="620506"/>
                  </a:lnTo>
                  <a:close/>
                  <a:moveTo>
                    <a:pt x="2264980" y="551693"/>
                  </a:moveTo>
                  <a:lnTo>
                    <a:pt x="2331938" y="618513"/>
                  </a:lnTo>
                  <a:lnTo>
                    <a:pt x="2044284" y="873276"/>
                  </a:lnTo>
                  <a:lnTo>
                    <a:pt x="2010807" y="839866"/>
                  </a:lnTo>
                  <a:close/>
                  <a:moveTo>
                    <a:pt x="1051245" y="230907"/>
                  </a:moveTo>
                  <a:lnTo>
                    <a:pt x="1128051" y="607403"/>
                  </a:lnTo>
                  <a:lnTo>
                    <a:pt x="1082376" y="619691"/>
                  </a:lnTo>
                  <a:lnTo>
                    <a:pt x="959899" y="255484"/>
                  </a:lnTo>
                  <a:close/>
                  <a:moveTo>
                    <a:pt x="1655229" y="228737"/>
                  </a:moveTo>
                  <a:lnTo>
                    <a:pt x="1746627" y="253127"/>
                  </a:lnTo>
                  <a:lnTo>
                    <a:pt x="1624894" y="617585"/>
                  </a:lnTo>
                  <a:lnTo>
                    <a:pt x="1579194" y="605390"/>
                  </a:lnTo>
                  <a:close/>
                  <a:moveTo>
                    <a:pt x="2067464" y="177591"/>
                  </a:moveTo>
                  <a:lnTo>
                    <a:pt x="2161432" y="231844"/>
                  </a:lnTo>
                  <a:lnTo>
                    <a:pt x="1917981" y="599262"/>
                  </a:lnTo>
                  <a:lnTo>
                    <a:pt x="1870996" y="572136"/>
                  </a:lnTo>
                  <a:close/>
                  <a:moveTo>
                    <a:pt x="633409" y="177590"/>
                  </a:moveTo>
                  <a:lnTo>
                    <a:pt x="829876" y="572135"/>
                  </a:lnTo>
                  <a:lnTo>
                    <a:pt x="782892" y="599260"/>
                  </a:lnTo>
                  <a:lnTo>
                    <a:pt x="539440" y="231843"/>
                  </a:lnTo>
                  <a:close/>
                  <a:moveTo>
                    <a:pt x="1289302" y="0"/>
                  </a:moveTo>
                  <a:lnTo>
                    <a:pt x="1397807" y="0"/>
                  </a:lnTo>
                  <a:lnTo>
                    <a:pt x="1370681" y="439918"/>
                  </a:lnTo>
                  <a:lnTo>
                    <a:pt x="1316429" y="439918"/>
                  </a:ln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3504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　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会議室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7F51F4-F854-C46B-2587-4A01EA27F909}"/>
              </a:ext>
            </a:extLst>
          </p:cNvPr>
          <p:cNvGrpSpPr/>
          <p:nvPr/>
        </p:nvGrpSpPr>
        <p:grpSpPr>
          <a:xfrm>
            <a:off x="1721865" y="2043380"/>
            <a:ext cx="2876512" cy="2823238"/>
            <a:chOff x="-1751395" y="2792009"/>
            <a:chExt cx="2292711" cy="2250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A14C8D8-B941-319F-8B09-61B9F24E413D}"/>
                </a:ext>
              </a:extLst>
            </p:cNvPr>
            <p:cNvSpPr/>
            <p:nvPr/>
          </p:nvSpPr>
          <p:spPr bwMode="auto">
            <a:xfrm>
              <a:off x="-1751395" y="2792009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65B0104-77B3-EFFD-22C8-08FDDA70BFFA}"/>
                </a:ext>
              </a:extLst>
            </p:cNvPr>
            <p:cNvSpPr/>
            <p:nvPr/>
          </p:nvSpPr>
          <p:spPr bwMode="auto">
            <a:xfrm>
              <a:off x="-1497834" y="3370876"/>
              <a:ext cx="1758035" cy="1104596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19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1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900 w 1758035"/>
                <a:gd name="connsiteY23" fmla="*/ 994436 h 1104596"/>
                <a:gd name="connsiteX24" fmla="*/ 5567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7 w 1758035"/>
                <a:gd name="connsiteY29" fmla="*/ 1103154 h 1104596"/>
                <a:gd name="connsiteX30" fmla="*/ 5567 w 1758035"/>
                <a:gd name="connsiteY30" fmla="*/ 1071094 h 1104596"/>
                <a:gd name="connsiteX31" fmla="*/ 5567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0 w 1758035"/>
                <a:gd name="connsiteY41" fmla="*/ 1101713 h 1104596"/>
                <a:gd name="connsiteX42" fmla="*/ 694750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5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4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4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8 w 1758035"/>
                <a:gd name="connsiteY65" fmla="*/ 462484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1 w 1758035"/>
                <a:gd name="connsiteY70" fmla="*/ 729433 h 1104596"/>
                <a:gd name="connsiteX71" fmla="*/ 546931 w 1758035"/>
                <a:gd name="connsiteY71" fmla="*/ 556604 h 1104596"/>
                <a:gd name="connsiteX72" fmla="*/ 591554 w 1758035"/>
                <a:gd name="connsiteY72" fmla="*/ 489284 h 1104596"/>
                <a:gd name="connsiteX73" fmla="*/ 603225 w 1758035"/>
                <a:gd name="connsiteY73" fmla="*/ 486928 h 1104596"/>
                <a:gd name="connsiteX74" fmla="*/ 609336 w 1758035"/>
                <a:gd name="connsiteY74" fmla="*/ 462484 h 1104596"/>
                <a:gd name="connsiteX75" fmla="*/ 575753 w 1758035"/>
                <a:gd name="connsiteY75" fmla="*/ 450464 h 1104596"/>
                <a:gd name="connsiteX76" fmla="*/ 452505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2 w 1758035"/>
                <a:gd name="connsiteY83" fmla="*/ 501833 h 1104596"/>
                <a:gd name="connsiteX84" fmla="*/ 1673246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2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5 w 1758035"/>
                <a:gd name="connsiteY92" fmla="*/ 902738 h 1104596"/>
                <a:gd name="connsiteX93" fmla="*/ 1430398 w 1758035"/>
                <a:gd name="connsiteY93" fmla="*/ 890006 h 1104596"/>
                <a:gd name="connsiteX94" fmla="*/ 1430398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6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7 w 1758035"/>
                <a:gd name="connsiteY117" fmla="*/ 982249 h 1104596"/>
                <a:gd name="connsiteX118" fmla="*/ 202817 w 1758035"/>
                <a:gd name="connsiteY118" fmla="*/ 980637 h 1104596"/>
                <a:gd name="connsiteX119" fmla="*/ 158951 w 1758035"/>
                <a:gd name="connsiteY119" fmla="*/ 971782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6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19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1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900" y="994436"/>
                  </a:lnTo>
                  <a:close/>
                  <a:moveTo>
                    <a:pt x="5567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7" y="1103154"/>
                  </a:lnTo>
                  <a:lnTo>
                    <a:pt x="5567" y="1071094"/>
                  </a:lnTo>
                  <a:lnTo>
                    <a:pt x="5567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0" y="1101713"/>
                  </a:lnTo>
                  <a:lnTo>
                    <a:pt x="694750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5" y="107579"/>
                    <a:pt x="1309155" y="236079"/>
                  </a:cubicBezTo>
                  <a:cubicBezTo>
                    <a:pt x="1309155" y="332454"/>
                    <a:pt x="1258335" y="415143"/>
                    <a:pt x="1185908" y="450464"/>
                  </a:cubicBezTo>
                  <a:lnTo>
                    <a:pt x="1152326" y="462484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4"/>
                  </a:lnTo>
                  <a:lnTo>
                    <a:pt x="1028811" y="450464"/>
                  </a:lnTo>
                  <a:cubicBezTo>
                    <a:pt x="956383" y="415143"/>
                    <a:pt x="905563" y="332454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4"/>
                    <a:pt x="805278" y="415143"/>
                    <a:pt x="732850" y="450464"/>
                  </a:cubicBezTo>
                  <a:lnTo>
                    <a:pt x="699268" y="462484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3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1" y="729433"/>
                  </a:lnTo>
                  <a:lnTo>
                    <a:pt x="546931" y="556604"/>
                  </a:lnTo>
                  <a:cubicBezTo>
                    <a:pt x="546931" y="526341"/>
                    <a:pt x="565331" y="500376"/>
                    <a:pt x="591554" y="489284"/>
                  </a:cubicBezTo>
                  <a:lnTo>
                    <a:pt x="603225" y="486928"/>
                  </a:lnTo>
                  <a:lnTo>
                    <a:pt x="609336" y="462484"/>
                  </a:lnTo>
                  <a:lnTo>
                    <a:pt x="575753" y="450464"/>
                  </a:lnTo>
                  <a:cubicBezTo>
                    <a:pt x="503326" y="415143"/>
                    <a:pt x="452505" y="332454"/>
                    <a:pt x="452505" y="236079"/>
                  </a:cubicBezTo>
                  <a:cubicBezTo>
                    <a:pt x="452505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4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2" y="501833"/>
                  </a:lnTo>
                  <a:cubicBezTo>
                    <a:pt x="1659655" y="523806"/>
                    <a:pt x="1673246" y="554162"/>
                    <a:pt x="1673246" y="587693"/>
                  </a:cubicBezTo>
                  <a:cubicBezTo>
                    <a:pt x="1673246" y="678428"/>
                    <a:pt x="1673245" y="769163"/>
                    <a:pt x="1673245" y="859899"/>
                  </a:cubicBezTo>
                  <a:cubicBezTo>
                    <a:pt x="1673245" y="910195"/>
                    <a:pt x="1642665" y="953348"/>
                    <a:pt x="1599085" y="971782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5" y="902738"/>
                  </a:lnTo>
                  <a:lnTo>
                    <a:pt x="1430398" y="890006"/>
                  </a:lnTo>
                  <a:lnTo>
                    <a:pt x="1430398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4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6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2" y="411734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7" y="982249"/>
                  </a:lnTo>
                  <a:lnTo>
                    <a:pt x="202817" y="980637"/>
                  </a:lnTo>
                  <a:lnTo>
                    <a:pt x="158951" y="971782"/>
                  </a:lnTo>
                  <a:cubicBezTo>
                    <a:pt x="115370" y="953348"/>
                    <a:pt x="84791" y="910195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0" y="411734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02EB903-D03F-6CD3-B9A8-19B15EFA82C3}"/>
              </a:ext>
            </a:extLst>
          </p:cNvPr>
          <p:cNvGrpSpPr/>
          <p:nvPr/>
        </p:nvGrpSpPr>
        <p:grpSpPr>
          <a:xfrm>
            <a:off x="5748957" y="1898528"/>
            <a:ext cx="2008086" cy="1970894"/>
            <a:chOff x="-1751395" y="2792009"/>
            <a:chExt cx="2292711" cy="2250249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B991DF2-389F-4BF6-1735-2EDB943193FD}"/>
                </a:ext>
              </a:extLst>
            </p:cNvPr>
            <p:cNvSpPr/>
            <p:nvPr/>
          </p:nvSpPr>
          <p:spPr bwMode="auto">
            <a:xfrm>
              <a:off x="-1751395" y="2792009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68C2B27-D6FF-9B55-41BD-4BE26B9E280B}"/>
                </a:ext>
              </a:extLst>
            </p:cNvPr>
            <p:cNvSpPr/>
            <p:nvPr/>
          </p:nvSpPr>
          <p:spPr bwMode="auto">
            <a:xfrm>
              <a:off x="-1497834" y="3370876"/>
              <a:ext cx="1758035" cy="1104596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19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1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900 w 1758035"/>
                <a:gd name="connsiteY23" fmla="*/ 994436 h 1104596"/>
                <a:gd name="connsiteX24" fmla="*/ 5567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7 w 1758035"/>
                <a:gd name="connsiteY29" fmla="*/ 1103154 h 1104596"/>
                <a:gd name="connsiteX30" fmla="*/ 5567 w 1758035"/>
                <a:gd name="connsiteY30" fmla="*/ 1071094 h 1104596"/>
                <a:gd name="connsiteX31" fmla="*/ 5567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0 w 1758035"/>
                <a:gd name="connsiteY41" fmla="*/ 1101713 h 1104596"/>
                <a:gd name="connsiteX42" fmla="*/ 694750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5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4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4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8 w 1758035"/>
                <a:gd name="connsiteY65" fmla="*/ 462484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1 w 1758035"/>
                <a:gd name="connsiteY70" fmla="*/ 729433 h 1104596"/>
                <a:gd name="connsiteX71" fmla="*/ 546931 w 1758035"/>
                <a:gd name="connsiteY71" fmla="*/ 556604 h 1104596"/>
                <a:gd name="connsiteX72" fmla="*/ 591554 w 1758035"/>
                <a:gd name="connsiteY72" fmla="*/ 489284 h 1104596"/>
                <a:gd name="connsiteX73" fmla="*/ 603225 w 1758035"/>
                <a:gd name="connsiteY73" fmla="*/ 486928 h 1104596"/>
                <a:gd name="connsiteX74" fmla="*/ 609336 w 1758035"/>
                <a:gd name="connsiteY74" fmla="*/ 462484 h 1104596"/>
                <a:gd name="connsiteX75" fmla="*/ 575753 w 1758035"/>
                <a:gd name="connsiteY75" fmla="*/ 450464 h 1104596"/>
                <a:gd name="connsiteX76" fmla="*/ 452505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2 w 1758035"/>
                <a:gd name="connsiteY83" fmla="*/ 501833 h 1104596"/>
                <a:gd name="connsiteX84" fmla="*/ 1673246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2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5 w 1758035"/>
                <a:gd name="connsiteY92" fmla="*/ 902738 h 1104596"/>
                <a:gd name="connsiteX93" fmla="*/ 1430398 w 1758035"/>
                <a:gd name="connsiteY93" fmla="*/ 890006 h 1104596"/>
                <a:gd name="connsiteX94" fmla="*/ 1430398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6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7 w 1758035"/>
                <a:gd name="connsiteY117" fmla="*/ 982249 h 1104596"/>
                <a:gd name="connsiteX118" fmla="*/ 202817 w 1758035"/>
                <a:gd name="connsiteY118" fmla="*/ 980637 h 1104596"/>
                <a:gd name="connsiteX119" fmla="*/ 158951 w 1758035"/>
                <a:gd name="connsiteY119" fmla="*/ 971782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6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19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1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900" y="994436"/>
                  </a:lnTo>
                  <a:close/>
                  <a:moveTo>
                    <a:pt x="5567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7" y="1103154"/>
                  </a:lnTo>
                  <a:lnTo>
                    <a:pt x="5567" y="1071094"/>
                  </a:lnTo>
                  <a:lnTo>
                    <a:pt x="5567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0" y="1101713"/>
                  </a:lnTo>
                  <a:lnTo>
                    <a:pt x="694750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5" y="107579"/>
                    <a:pt x="1309155" y="236079"/>
                  </a:cubicBezTo>
                  <a:cubicBezTo>
                    <a:pt x="1309155" y="332454"/>
                    <a:pt x="1258335" y="415143"/>
                    <a:pt x="1185908" y="450464"/>
                  </a:cubicBezTo>
                  <a:lnTo>
                    <a:pt x="1152326" y="462484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4"/>
                  </a:lnTo>
                  <a:lnTo>
                    <a:pt x="1028811" y="450464"/>
                  </a:lnTo>
                  <a:cubicBezTo>
                    <a:pt x="956383" y="415143"/>
                    <a:pt x="905563" y="332454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4"/>
                    <a:pt x="805278" y="415143"/>
                    <a:pt x="732850" y="450464"/>
                  </a:cubicBezTo>
                  <a:lnTo>
                    <a:pt x="699268" y="462484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3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1" y="729433"/>
                  </a:lnTo>
                  <a:lnTo>
                    <a:pt x="546931" y="556604"/>
                  </a:lnTo>
                  <a:cubicBezTo>
                    <a:pt x="546931" y="526341"/>
                    <a:pt x="565331" y="500376"/>
                    <a:pt x="591554" y="489284"/>
                  </a:cubicBezTo>
                  <a:lnTo>
                    <a:pt x="603225" y="486928"/>
                  </a:lnTo>
                  <a:lnTo>
                    <a:pt x="609336" y="462484"/>
                  </a:lnTo>
                  <a:lnTo>
                    <a:pt x="575753" y="450464"/>
                  </a:lnTo>
                  <a:cubicBezTo>
                    <a:pt x="503326" y="415143"/>
                    <a:pt x="452505" y="332454"/>
                    <a:pt x="452505" y="236079"/>
                  </a:cubicBezTo>
                  <a:cubicBezTo>
                    <a:pt x="452505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4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2" y="501833"/>
                  </a:lnTo>
                  <a:cubicBezTo>
                    <a:pt x="1659655" y="523806"/>
                    <a:pt x="1673246" y="554162"/>
                    <a:pt x="1673246" y="587693"/>
                  </a:cubicBezTo>
                  <a:cubicBezTo>
                    <a:pt x="1673246" y="678428"/>
                    <a:pt x="1673245" y="769163"/>
                    <a:pt x="1673245" y="859899"/>
                  </a:cubicBezTo>
                  <a:cubicBezTo>
                    <a:pt x="1673245" y="910195"/>
                    <a:pt x="1642665" y="953348"/>
                    <a:pt x="1599085" y="971782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5" y="902738"/>
                  </a:lnTo>
                  <a:lnTo>
                    <a:pt x="1430398" y="890006"/>
                  </a:lnTo>
                  <a:lnTo>
                    <a:pt x="1430398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4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6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2" y="411734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7" y="982249"/>
                  </a:lnTo>
                  <a:lnTo>
                    <a:pt x="202817" y="980637"/>
                  </a:lnTo>
                  <a:lnTo>
                    <a:pt x="158951" y="971782"/>
                  </a:lnTo>
                  <a:cubicBezTo>
                    <a:pt x="115370" y="953348"/>
                    <a:pt x="84791" y="910195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0" y="411734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513687" y="4697688"/>
            <a:ext cx="2478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conference room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28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room0003_会議室</dc:title>
  <dc:subject>room0003_会議室</dc:subject>
  <dc:creator>でじけろお</dc:creator>
  <cp:revision>1</cp:revision>
  <dcterms:created xsi:type="dcterms:W3CDTF">2018-05-20T00:31:01Z</dcterms:created>
  <dcterms:modified xsi:type="dcterms:W3CDTF">2024-12-18T07:43:07Z</dcterms:modified>
  <cp:version>1</cp:version>
</cp:coreProperties>
</file>