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4" r:id="rId3"/>
    <p:sldId id="259" r:id="rId4"/>
    <p:sldId id="263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8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立入禁止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F5D5F0E-32FF-45C5-5EA6-03E3FB11823A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C084C7D-E7B1-3041-76B2-9F62E10B0139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6F45571-AFA3-DD81-6C63-B311D5FD7DFF}"/>
              </a:ext>
            </a:extLst>
          </p:cNvPr>
          <p:cNvSpPr txBox="1"/>
          <p:nvPr/>
        </p:nvSpPr>
        <p:spPr>
          <a:xfrm>
            <a:off x="2808823" y="1249007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TW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立入禁止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41ED7B9-365A-F377-5A14-3A45815DFAD2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30B5DF0-A397-45C3-10EA-5FB4D44A3643}"/>
              </a:ext>
            </a:extLst>
          </p:cNvPr>
          <p:cNvSpPr txBox="1"/>
          <p:nvPr/>
        </p:nvSpPr>
        <p:spPr>
          <a:xfrm>
            <a:off x="4098386" y="3143107"/>
            <a:ext cx="32624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TW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立入禁止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835A2C0-6523-2C00-5EBE-23B705244E54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B2EFFDC1-087B-0BC9-047B-BD5445B1C6D8}"/>
              </a:ext>
            </a:extLst>
          </p:cNvPr>
          <p:cNvGrpSpPr/>
          <p:nvPr/>
        </p:nvGrpSpPr>
        <p:grpSpPr>
          <a:xfrm>
            <a:off x="2642596" y="2982032"/>
            <a:ext cx="1294087" cy="1266651"/>
            <a:chOff x="705679" y="1348916"/>
            <a:chExt cx="2332745" cy="2283289"/>
          </a:xfrm>
        </p:grpSpPr>
        <p:sp>
          <p:nvSpPr>
            <p:cNvPr id="36" name="四角形: 角を丸くする 35">
              <a:extLst>
                <a:ext uri="{FF2B5EF4-FFF2-40B4-BE49-F238E27FC236}">
                  <a16:creationId xmlns:a16="http://schemas.microsoft.com/office/drawing/2014/main" id="{B1089B2F-4C16-A5F4-767A-BA498E49D14A}"/>
                </a:ext>
              </a:extLst>
            </p:cNvPr>
            <p:cNvSpPr/>
            <p:nvPr/>
          </p:nvSpPr>
          <p:spPr bwMode="auto">
            <a:xfrm>
              <a:off x="776126" y="1426088"/>
              <a:ext cx="2191850" cy="2151258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CC01A71D-29B3-7C69-64C6-076CB59100F8}"/>
                </a:ext>
              </a:extLst>
            </p:cNvPr>
            <p:cNvSpPr/>
            <p:nvPr/>
          </p:nvSpPr>
          <p:spPr bwMode="auto">
            <a:xfrm>
              <a:off x="705679" y="1348916"/>
              <a:ext cx="2332745" cy="2283289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1201730-D475-AE34-D21F-02DDF584210E}"/>
                </a:ext>
              </a:extLst>
            </p:cNvPr>
            <p:cNvSpPr/>
            <p:nvPr/>
          </p:nvSpPr>
          <p:spPr bwMode="auto">
            <a:xfrm>
              <a:off x="1524353" y="1557206"/>
              <a:ext cx="695396" cy="1876332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A1372139-4086-4DF4-BFF7-5F21166F3570}"/>
                </a:ext>
              </a:extLst>
            </p:cNvPr>
            <p:cNvSpPr/>
            <p:nvPr/>
          </p:nvSpPr>
          <p:spPr bwMode="auto">
            <a:xfrm>
              <a:off x="705679" y="1348916"/>
              <a:ext cx="2332745" cy="2283289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CD5E9A3A-14FE-226C-B040-E960389E1F88}"/>
              </a:ext>
            </a:extLst>
          </p:cNvPr>
          <p:cNvGrpSpPr/>
          <p:nvPr/>
        </p:nvGrpSpPr>
        <p:grpSpPr>
          <a:xfrm>
            <a:off x="2642596" y="4770468"/>
            <a:ext cx="1294087" cy="1266651"/>
            <a:chOff x="3735572" y="1348916"/>
            <a:chExt cx="2332745" cy="2283289"/>
          </a:xfrm>
        </p:grpSpPr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7B10D92F-FBD3-A88E-841B-0FBA85BB181B}"/>
                </a:ext>
              </a:extLst>
            </p:cNvPr>
            <p:cNvSpPr/>
            <p:nvPr/>
          </p:nvSpPr>
          <p:spPr bwMode="auto">
            <a:xfrm>
              <a:off x="3806019" y="1426088"/>
              <a:ext cx="2191850" cy="2151258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65509CDF-8E62-47E4-4816-0E62754D4799}"/>
                </a:ext>
              </a:extLst>
            </p:cNvPr>
            <p:cNvSpPr/>
            <p:nvPr/>
          </p:nvSpPr>
          <p:spPr bwMode="auto">
            <a:xfrm flipH="1">
              <a:off x="3735572" y="1348916"/>
              <a:ext cx="2332745" cy="2283289"/>
            </a:xfrm>
            <a:custGeom>
              <a:avLst/>
              <a:gdLst>
                <a:gd name="connsiteX0" fmla="*/ 1166373 w 2332745"/>
                <a:gd name="connsiteY0" fmla="*/ 1279252 h 2283289"/>
                <a:gd name="connsiteX1" fmla="*/ 2021991 w 2332745"/>
                <a:gd name="connsiteY1" fmla="*/ 2134869 h 2283289"/>
                <a:gd name="connsiteX2" fmla="*/ 310755 w 2332745"/>
                <a:gd name="connsiteY2" fmla="*/ 2134869 h 2283289"/>
                <a:gd name="connsiteX3" fmla="*/ 151635 w 2332745"/>
                <a:gd name="connsiteY3" fmla="*/ 264515 h 2283289"/>
                <a:gd name="connsiteX4" fmla="*/ 1048157 w 2332745"/>
                <a:gd name="connsiteY4" fmla="*/ 1161036 h 2283289"/>
                <a:gd name="connsiteX5" fmla="*/ 151635 w 2332745"/>
                <a:gd name="connsiteY5" fmla="*/ 2057556 h 2283289"/>
                <a:gd name="connsiteX6" fmla="*/ 2181110 w 2332745"/>
                <a:gd name="connsiteY6" fmla="*/ 264515 h 2283289"/>
                <a:gd name="connsiteX7" fmla="*/ 2181110 w 2332745"/>
                <a:gd name="connsiteY7" fmla="*/ 2057556 h 2283289"/>
                <a:gd name="connsiteX8" fmla="*/ 1284589 w 2332745"/>
                <a:gd name="connsiteY8" fmla="*/ 1161036 h 2283289"/>
                <a:gd name="connsiteX9" fmla="*/ 2060772 w 2332745"/>
                <a:gd name="connsiteY9" fmla="*/ 148421 h 2283289"/>
                <a:gd name="connsiteX10" fmla="*/ 1166373 w 2332745"/>
                <a:gd name="connsiteY10" fmla="*/ 1042820 h 2283289"/>
                <a:gd name="connsiteX11" fmla="*/ 271973 w 2332745"/>
                <a:gd name="connsiteY11" fmla="*/ 148421 h 2283289"/>
                <a:gd name="connsiteX12" fmla="*/ 2152434 w 2332745"/>
                <a:gd name="connsiteY12" fmla="*/ 0 h 2283289"/>
                <a:gd name="connsiteX13" fmla="*/ 180312 w 2332745"/>
                <a:gd name="connsiteY13" fmla="*/ 0 h 2283289"/>
                <a:gd name="connsiteX14" fmla="*/ 0 w 2332745"/>
                <a:gd name="connsiteY14" fmla="*/ 180311 h 2283289"/>
                <a:gd name="connsiteX15" fmla="*/ 0 w 2332745"/>
                <a:gd name="connsiteY15" fmla="*/ 2102978 h 2283289"/>
                <a:gd name="connsiteX16" fmla="*/ 180312 w 2332745"/>
                <a:gd name="connsiteY16" fmla="*/ 2283289 h 2283289"/>
                <a:gd name="connsiteX17" fmla="*/ 2152434 w 2332745"/>
                <a:gd name="connsiteY17" fmla="*/ 2283289 h 2283289"/>
                <a:gd name="connsiteX18" fmla="*/ 2332745 w 2332745"/>
                <a:gd name="connsiteY18" fmla="*/ 2102978 h 2283289"/>
                <a:gd name="connsiteX19" fmla="*/ 2332745 w 2332745"/>
                <a:gd name="connsiteY19" fmla="*/ 180311 h 2283289"/>
                <a:gd name="connsiteX20" fmla="*/ 2152434 w 2332745"/>
                <a:gd name="connsiteY20" fmla="*/ 0 h 228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32745" h="2283289">
                  <a:moveTo>
                    <a:pt x="1166373" y="1279252"/>
                  </a:moveTo>
                  <a:lnTo>
                    <a:pt x="2021991" y="2134869"/>
                  </a:lnTo>
                  <a:lnTo>
                    <a:pt x="310755" y="2134869"/>
                  </a:lnTo>
                  <a:close/>
                  <a:moveTo>
                    <a:pt x="151635" y="264515"/>
                  </a:moveTo>
                  <a:lnTo>
                    <a:pt x="1048157" y="1161036"/>
                  </a:lnTo>
                  <a:lnTo>
                    <a:pt x="151635" y="2057556"/>
                  </a:lnTo>
                  <a:close/>
                  <a:moveTo>
                    <a:pt x="2181110" y="264515"/>
                  </a:moveTo>
                  <a:lnTo>
                    <a:pt x="2181110" y="2057556"/>
                  </a:lnTo>
                  <a:lnTo>
                    <a:pt x="1284589" y="1161036"/>
                  </a:lnTo>
                  <a:close/>
                  <a:moveTo>
                    <a:pt x="2060772" y="148421"/>
                  </a:moveTo>
                  <a:lnTo>
                    <a:pt x="1166373" y="1042820"/>
                  </a:lnTo>
                  <a:lnTo>
                    <a:pt x="271973" y="148421"/>
                  </a:lnTo>
                  <a:close/>
                  <a:moveTo>
                    <a:pt x="2152434" y="0"/>
                  </a:moveTo>
                  <a:lnTo>
                    <a:pt x="180312" y="0"/>
                  </a:lnTo>
                  <a:cubicBezTo>
                    <a:pt x="80729" y="0"/>
                    <a:pt x="0" y="80728"/>
                    <a:pt x="0" y="180311"/>
                  </a:cubicBezTo>
                  <a:lnTo>
                    <a:pt x="0" y="2102978"/>
                  </a:lnTo>
                  <a:cubicBezTo>
                    <a:pt x="0" y="2202561"/>
                    <a:pt x="80729" y="2283289"/>
                    <a:pt x="180312" y="2283289"/>
                  </a:cubicBezTo>
                  <a:lnTo>
                    <a:pt x="2152434" y="2283289"/>
                  </a:lnTo>
                  <a:cubicBezTo>
                    <a:pt x="2252017" y="2283289"/>
                    <a:pt x="2332745" y="2202561"/>
                    <a:pt x="2332745" y="2102978"/>
                  </a:cubicBezTo>
                  <a:lnTo>
                    <a:pt x="2332745" y="180311"/>
                  </a:lnTo>
                  <a:cubicBezTo>
                    <a:pt x="2332745" y="80728"/>
                    <a:pt x="2252017" y="0"/>
                    <a:pt x="215243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A8E1D3DE-F5D3-86AB-38EB-36355D1EF219}"/>
                </a:ext>
              </a:extLst>
            </p:cNvPr>
            <p:cNvSpPr/>
            <p:nvPr/>
          </p:nvSpPr>
          <p:spPr bwMode="auto">
            <a:xfrm>
              <a:off x="4554246" y="1557206"/>
              <a:ext cx="695396" cy="1876332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E75F93D-9035-445B-481C-BD039F16A456}"/>
                </a:ext>
              </a:extLst>
            </p:cNvPr>
            <p:cNvSpPr/>
            <p:nvPr/>
          </p:nvSpPr>
          <p:spPr bwMode="auto">
            <a:xfrm flipH="1">
              <a:off x="3735572" y="1348916"/>
              <a:ext cx="2332745" cy="2283289"/>
            </a:xfrm>
            <a:custGeom>
              <a:avLst/>
              <a:gdLst>
                <a:gd name="connsiteX0" fmla="*/ 1166373 w 2332745"/>
                <a:gd name="connsiteY0" fmla="*/ 1279252 h 2283289"/>
                <a:gd name="connsiteX1" fmla="*/ 2021991 w 2332745"/>
                <a:gd name="connsiteY1" fmla="*/ 2134869 h 2283289"/>
                <a:gd name="connsiteX2" fmla="*/ 310755 w 2332745"/>
                <a:gd name="connsiteY2" fmla="*/ 2134869 h 2283289"/>
                <a:gd name="connsiteX3" fmla="*/ 151635 w 2332745"/>
                <a:gd name="connsiteY3" fmla="*/ 264515 h 2283289"/>
                <a:gd name="connsiteX4" fmla="*/ 1048157 w 2332745"/>
                <a:gd name="connsiteY4" fmla="*/ 1161036 h 2283289"/>
                <a:gd name="connsiteX5" fmla="*/ 151635 w 2332745"/>
                <a:gd name="connsiteY5" fmla="*/ 2057556 h 2283289"/>
                <a:gd name="connsiteX6" fmla="*/ 2181110 w 2332745"/>
                <a:gd name="connsiteY6" fmla="*/ 264515 h 2283289"/>
                <a:gd name="connsiteX7" fmla="*/ 2181110 w 2332745"/>
                <a:gd name="connsiteY7" fmla="*/ 2057556 h 2283289"/>
                <a:gd name="connsiteX8" fmla="*/ 1284589 w 2332745"/>
                <a:gd name="connsiteY8" fmla="*/ 1161036 h 2283289"/>
                <a:gd name="connsiteX9" fmla="*/ 2060772 w 2332745"/>
                <a:gd name="connsiteY9" fmla="*/ 148421 h 2283289"/>
                <a:gd name="connsiteX10" fmla="*/ 1166373 w 2332745"/>
                <a:gd name="connsiteY10" fmla="*/ 1042820 h 2283289"/>
                <a:gd name="connsiteX11" fmla="*/ 271973 w 2332745"/>
                <a:gd name="connsiteY11" fmla="*/ 148421 h 2283289"/>
                <a:gd name="connsiteX12" fmla="*/ 2152434 w 2332745"/>
                <a:gd name="connsiteY12" fmla="*/ 0 h 2283289"/>
                <a:gd name="connsiteX13" fmla="*/ 180312 w 2332745"/>
                <a:gd name="connsiteY13" fmla="*/ 0 h 2283289"/>
                <a:gd name="connsiteX14" fmla="*/ 0 w 2332745"/>
                <a:gd name="connsiteY14" fmla="*/ 180311 h 2283289"/>
                <a:gd name="connsiteX15" fmla="*/ 0 w 2332745"/>
                <a:gd name="connsiteY15" fmla="*/ 2102978 h 2283289"/>
                <a:gd name="connsiteX16" fmla="*/ 180312 w 2332745"/>
                <a:gd name="connsiteY16" fmla="*/ 2283289 h 2283289"/>
                <a:gd name="connsiteX17" fmla="*/ 2152434 w 2332745"/>
                <a:gd name="connsiteY17" fmla="*/ 2283289 h 2283289"/>
                <a:gd name="connsiteX18" fmla="*/ 2332745 w 2332745"/>
                <a:gd name="connsiteY18" fmla="*/ 2102978 h 2283289"/>
                <a:gd name="connsiteX19" fmla="*/ 2332745 w 2332745"/>
                <a:gd name="connsiteY19" fmla="*/ 180311 h 2283289"/>
                <a:gd name="connsiteX20" fmla="*/ 2152434 w 2332745"/>
                <a:gd name="connsiteY20" fmla="*/ 0 h 228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32745" h="2283289">
                  <a:moveTo>
                    <a:pt x="1166373" y="1279252"/>
                  </a:moveTo>
                  <a:lnTo>
                    <a:pt x="2021991" y="2134869"/>
                  </a:lnTo>
                  <a:lnTo>
                    <a:pt x="310755" y="2134869"/>
                  </a:lnTo>
                  <a:close/>
                  <a:moveTo>
                    <a:pt x="151635" y="264515"/>
                  </a:moveTo>
                  <a:lnTo>
                    <a:pt x="1048157" y="1161036"/>
                  </a:lnTo>
                  <a:lnTo>
                    <a:pt x="151635" y="2057556"/>
                  </a:lnTo>
                  <a:close/>
                  <a:moveTo>
                    <a:pt x="2181110" y="264515"/>
                  </a:moveTo>
                  <a:lnTo>
                    <a:pt x="2181110" y="2057556"/>
                  </a:lnTo>
                  <a:lnTo>
                    <a:pt x="1284589" y="1161036"/>
                  </a:lnTo>
                  <a:close/>
                  <a:moveTo>
                    <a:pt x="2060772" y="148421"/>
                  </a:moveTo>
                  <a:lnTo>
                    <a:pt x="1166373" y="1042820"/>
                  </a:lnTo>
                  <a:lnTo>
                    <a:pt x="271973" y="148421"/>
                  </a:lnTo>
                  <a:close/>
                  <a:moveTo>
                    <a:pt x="2152434" y="0"/>
                  </a:moveTo>
                  <a:lnTo>
                    <a:pt x="180312" y="0"/>
                  </a:lnTo>
                  <a:cubicBezTo>
                    <a:pt x="80729" y="0"/>
                    <a:pt x="0" y="80728"/>
                    <a:pt x="0" y="180311"/>
                  </a:cubicBezTo>
                  <a:lnTo>
                    <a:pt x="0" y="2102978"/>
                  </a:lnTo>
                  <a:cubicBezTo>
                    <a:pt x="0" y="2202561"/>
                    <a:pt x="80729" y="2283289"/>
                    <a:pt x="180312" y="2283289"/>
                  </a:cubicBezTo>
                  <a:lnTo>
                    <a:pt x="2152434" y="2283289"/>
                  </a:lnTo>
                  <a:cubicBezTo>
                    <a:pt x="2252017" y="2283289"/>
                    <a:pt x="2332745" y="2202561"/>
                    <a:pt x="2332745" y="2102978"/>
                  </a:cubicBezTo>
                  <a:lnTo>
                    <a:pt x="2332745" y="180311"/>
                  </a:lnTo>
                  <a:cubicBezTo>
                    <a:pt x="2332745" y="80728"/>
                    <a:pt x="2252017" y="0"/>
                    <a:pt x="2152434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87744A27-D3AF-C429-BB4C-9A9758AB9679}"/>
              </a:ext>
            </a:extLst>
          </p:cNvPr>
          <p:cNvSpPr txBox="1"/>
          <p:nvPr/>
        </p:nvSpPr>
        <p:spPr>
          <a:xfrm>
            <a:off x="4098386" y="4942818"/>
            <a:ext cx="32624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TW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立入禁止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148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D246C-5AA2-623A-46F1-7F8CBA3EA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8065135-B4D2-D1FD-EE4E-3E22CB053C8A}"/>
              </a:ext>
            </a:extLst>
          </p:cNvPr>
          <p:cNvSpPr txBox="1"/>
          <p:nvPr/>
        </p:nvSpPr>
        <p:spPr>
          <a:xfrm>
            <a:off x="308021" y="147263"/>
            <a:ext cx="30482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立入禁止 </a:t>
            </a:r>
            <a:r>
              <a:rPr kumimoji="1" lang="en-US" altLang="zh-TW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Do Not Enter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4B59A45-93F6-DD0E-2E5C-C108C913B16E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40A3BF-3500-C41A-7F33-130565557F71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28A4CF56-BBB2-26DE-2015-32B29ABBF62A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34069B8A-2A8A-17CE-ABB7-B92719A40BA7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6A7A018B-C633-7569-CC82-3651540DB1CF}"/>
              </a:ext>
            </a:extLst>
          </p:cNvPr>
          <p:cNvSpPr txBox="1"/>
          <p:nvPr/>
        </p:nvSpPr>
        <p:spPr>
          <a:xfrm>
            <a:off x="4685086" y="5681212"/>
            <a:ext cx="2089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KEEP OUT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8DA6691-5051-FF74-84E4-20F00402AC55}"/>
              </a:ext>
            </a:extLst>
          </p:cNvPr>
          <p:cNvSpPr txBox="1"/>
          <p:nvPr/>
        </p:nvSpPr>
        <p:spPr>
          <a:xfrm>
            <a:off x="3459641" y="2058984"/>
            <a:ext cx="29867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Do Not Enter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B7C81BF-21AB-854E-0E69-DEECE095DF6D}"/>
              </a:ext>
            </a:extLst>
          </p:cNvPr>
          <p:cNvSpPr txBox="1"/>
          <p:nvPr/>
        </p:nvSpPr>
        <p:spPr>
          <a:xfrm>
            <a:off x="4413281" y="3843620"/>
            <a:ext cx="2632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Do Not Enter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BAA2647-5D87-4CC9-4CC3-855941259733}"/>
              </a:ext>
            </a:extLst>
          </p:cNvPr>
          <p:cNvSpPr txBox="1"/>
          <p:nvPr/>
        </p:nvSpPr>
        <p:spPr>
          <a:xfrm>
            <a:off x="4252276" y="3018447"/>
            <a:ext cx="29546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TW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立入禁止</a:t>
            </a:r>
            <a:endParaRPr kumimoji="1" lang="ja-JP" altLang="en-US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FF24E359-A8D8-5425-8268-871021095B85}"/>
              </a:ext>
            </a:extLst>
          </p:cNvPr>
          <p:cNvGrpSpPr/>
          <p:nvPr/>
        </p:nvGrpSpPr>
        <p:grpSpPr>
          <a:xfrm>
            <a:off x="2642596" y="2982032"/>
            <a:ext cx="1294087" cy="1266651"/>
            <a:chOff x="705679" y="1348916"/>
            <a:chExt cx="2332745" cy="2283289"/>
          </a:xfrm>
        </p:grpSpPr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0A9DEAB4-999A-A5A4-DB8C-8BE25C02DD42}"/>
                </a:ext>
              </a:extLst>
            </p:cNvPr>
            <p:cNvSpPr/>
            <p:nvPr/>
          </p:nvSpPr>
          <p:spPr bwMode="auto">
            <a:xfrm>
              <a:off x="776126" y="1426088"/>
              <a:ext cx="2191850" cy="2151258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CABDA4E5-8B57-B283-9BD8-53B6D3E45301}"/>
                </a:ext>
              </a:extLst>
            </p:cNvPr>
            <p:cNvSpPr/>
            <p:nvPr/>
          </p:nvSpPr>
          <p:spPr bwMode="auto">
            <a:xfrm>
              <a:off x="705679" y="1348916"/>
              <a:ext cx="2332745" cy="2283289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B2DC5D0-3E53-F41B-86CC-B46D03C0E14B}"/>
                </a:ext>
              </a:extLst>
            </p:cNvPr>
            <p:cNvSpPr/>
            <p:nvPr/>
          </p:nvSpPr>
          <p:spPr bwMode="auto">
            <a:xfrm>
              <a:off x="1524353" y="1557206"/>
              <a:ext cx="695396" cy="1876332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D2C38EB2-5521-DC30-2ABE-02ED57DE7959}"/>
                </a:ext>
              </a:extLst>
            </p:cNvPr>
            <p:cNvSpPr/>
            <p:nvPr/>
          </p:nvSpPr>
          <p:spPr bwMode="auto">
            <a:xfrm>
              <a:off x="705679" y="1348916"/>
              <a:ext cx="2332745" cy="2283289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5649866F-B598-655D-FD7D-CDE541D9EA1D}"/>
              </a:ext>
            </a:extLst>
          </p:cNvPr>
          <p:cNvGrpSpPr/>
          <p:nvPr/>
        </p:nvGrpSpPr>
        <p:grpSpPr>
          <a:xfrm>
            <a:off x="2642596" y="4770468"/>
            <a:ext cx="1294087" cy="1266651"/>
            <a:chOff x="3735572" y="1348916"/>
            <a:chExt cx="2332745" cy="2283289"/>
          </a:xfrm>
        </p:grpSpPr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1D1A9B7A-DC33-2601-9F27-2138909D100E}"/>
                </a:ext>
              </a:extLst>
            </p:cNvPr>
            <p:cNvSpPr/>
            <p:nvPr/>
          </p:nvSpPr>
          <p:spPr bwMode="auto">
            <a:xfrm>
              <a:off x="3806019" y="1426088"/>
              <a:ext cx="2191850" cy="2151258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3D1A7046-6D25-22A2-6BB5-B714C5916BBB}"/>
                </a:ext>
              </a:extLst>
            </p:cNvPr>
            <p:cNvSpPr/>
            <p:nvPr/>
          </p:nvSpPr>
          <p:spPr bwMode="auto">
            <a:xfrm flipH="1">
              <a:off x="3735572" y="1348916"/>
              <a:ext cx="2332745" cy="2283289"/>
            </a:xfrm>
            <a:custGeom>
              <a:avLst/>
              <a:gdLst>
                <a:gd name="connsiteX0" fmla="*/ 1166373 w 2332745"/>
                <a:gd name="connsiteY0" fmla="*/ 1279252 h 2283289"/>
                <a:gd name="connsiteX1" fmla="*/ 2021991 w 2332745"/>
                <a:gd name="connsiteY1" fmla="*/ 2134869 h 2283289"/>
                <a:gd name="connsiteX2" fmla="*/ 310755 w 2332745"/>
                <a:gd name="connsiteY2" fmla="*/ 2134869 h 2283289"/>
                <a:gd name="connsiteX3" fmla="*/ 151635 w 2332745"/>
                <a:gd name="connsiteY3" fmla="*/ 264515 h 2283289"/>
                <a:gd name="connsiteX4" fmla="*/ 1048157 w 2332745"/>
                <a:gd name="connsiteY4" fmla="*/ 1161036 h 2283289"/>
                <a:gd name="connsiteX5" fmla="*/ 151635 w 2332745"/>
                <a:gd name="connsiteY5" fmla="*/ 2057556 h 2283289"/>
                <a:gd name="connsiteX6" fmla="*/ 2181110 w 2332745"/>
                <a:gd name="connsiteY6" fmla="*/ 264515 h 2283289"/>
                <a:gd name="connsiteX7" fmla="*/ 2181110 w 2332745"/>
                <a:gd name="connsiteY7" fmla="*/ 2057556 h 2283289"/>
                <a:gd name="connsiteX8" fmla="*/ 1284589 w 2332745"/>
                <a:gd name="connsiteY8" fmla="*/ 1161036 h 2283289"/>
                <a:gd name="connsiteX9" fmla="*/ 2060772 w 2332745"/>
                <a:gd name="connsiteY9" fmla="*/ 148421 h 2283289"/>
                <a:gd name="connsiteX10" fmla="*/ 1166373 w 2332745"/>
                <a:gd name="connsiteY10" fmla="*/ 1042820 h 2283289"/>
                <a:gd name="connsiteX11" fmla="*/ 271973 w 2332745"/>
                <a:gd name="connsiteY11" fmla="*/ 148421 h 2283289"/>
                <a:gd name="connsiteX12" fmla="*/ 2152434 w 2332745"/>
                <a:gd name="connsiteY12" fmla="*/ 0 h 2283289"/>
                <a:gd name="connsiteX13" fmla="*/ 180312 w 2332745"/>
                <a:gd name="connsiteY13" fmla="*/ 0 h 2283289"/>
                <a:gd name="connsiteX14" fmla="*/ 0 w 2332745"/>
                <a:gd name="connsiteY14" fmla="*/ 180311 h 2283289"/>
                <a:gd name="connsiteX15" fmla="*/ 0 w 2332745"/>
                <a:gd name="connsiteY15" fmla="*/ 2102978 h 2283289"/>
                <a:gd name="connsiteX16" fmla="*/ 180312 w 2332745"/>
                <a:gd name="connsiteY16" fmla="*/ 2283289 h 2283289"/>
                <a:gd name="connsiteX17" fmla="*/ 2152434 w 2332745"/>
                <a:gd name="connsiteY17" fmla="*/ 2283289 h 2283289"/>
                <a:gd name="connsiteX18" fmla="*/ 2332745 w 2332745"/>
                <a:gd name="connsiteY18" fmla="*/ 2102978 h 2283289"/>
                <a:gd name="connsiteX19" fmla="*/ 2332745 w 2332745"/>
                <a:gd name="connsiteY19" fmla="*/ 180311 h 2283289"/>
                <a:gd name="connsiteX20" fmla="*/ 2152434 w 2332745"/>
                <a:gd name="connsiteY20" fmla="*/ 0 h 228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32745" h="2283289">
                  <a:moveTo>
                    <a:pt x="1166373" y="1279252"/>
                  </a:moveTo>
                  <a:lnTo>
                    <a:pt x="2021991" y="2134869"/>
                  </a:lnTo>
                  <a:lnTo>
                    <a:pt x="310755" y="2134869"/>
                  </a:lnTo>
                  <a:close/>
                  <a:moveTo>
                    <a:pt x="151635" y="264515"/>
                  </a:moveTo>
                  <a:lnTo>
                    <a:pt x="1048157" y="1161036"/>
                  </a:lnTo>
                  <a:lnTo>
                    <a:pt x="151635" y="2057556"/>
                  </a:lnTo>
                  <a:close/>
                  <a:moveTo>
                    <a:pt x="2181110" y="264515"/>
                  </a:moveTo>
                  <a:lnTo>
                    <a:pt x="2181110" y="2057556"/>
                  </a:lnTo>
                  <a:lnTo>
                    <a:pt x="1284589" y="1161036"/>
                  </a:lnTo>
                  <a:close/>
                  <a:moveTo>
                    <a:pt x="2060772" y="148421"/>
                  </a:moveTo>
                  <a:lnTo>
                    <a:pt x="1166373" y="1042820"/>
                  </a:lnTo>
                  <a:lnTo>
                    <a:pt x="271973" y="148421"/>
                  </a:lnTo>
                  <a:close/>
                  <a:moveTo>
                    <a:pt x="2152434" y="0"/>
                  </a:moveTo>
                  <a:lnTo>
                    <a:pt x="180312" y="0"/>
                  </a:lnTo>
                  <a:cubicBezTo>
                    <a:pt x="80729" y="0"/>
                    <a:pt x="0" y="80728"/>
                    <a:pt x="0" y="180311"/>
                  </a:cubicBezTo>
                  <a:lnTo>
                    <a:pt x="0" y="2102978"/>
                  </a:lnTo>
                  <a:cubicBezTo>
                    <a:pt x="0" y="2202561"/>
                    <a:pt x="80729" y="2283289"/>
                    <a:pt x="180312" y="2283289"/>
                  </a:cubicBezTo>
                  <a:lnTo>
                    <a:pt x="2152434" y="2283289"/>
                  </a:lnTo>
                  <a:cubicBezTo>
                    <a:pt x="2252017" y="2283289"/>
                    <a:pt x="2332745" y="2202561"/>
                    <a:pt x="2332745" y="2102978"/>
                  </a:cubicBezTo>
                  <a:lnTo>
                    <a:pt x="2332745" y="180311"/>
                  </a:lnTo>
                  <a:cubicBezTo>
                    <a:pt x="2332745" y="80728"/>
                    <a:pt x="2252017" y="0"/>
                    <a:pt x="215243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4FEF9169-E4E1-FD48-7B86-B4BE21CA2E71}"/>
                </a:ext>
              </a:extLst>
            </p:cNvPr>
            <p:cNvSpPr/>
            <p:nvPr/>
          </p:nvSpPr>
          <p:spPr bwMode="auto">
            <a:xfrm>
              <a:off x="4554246" y="1557206"/>
              <a:ext cx="695396" cy="1876332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F7EAC90C-955C-E74F-E04F-B27A70A6B1F6}"/>
                </a:ext>
              </a:extLst>
            </p:cNvPr>
            <p:cNvSpPr/>
            <p:nvPr/>
          </p:nvSpPr>
          <p:spPr bwMode="auto">
            <a:xfrm flipH="1">
              <a:off x="3735572" y="1348916"/>
              <a:ext cx="2332745" cy="2283289"/>
            </a:xfrm>
            <a:custGeom>
              <a:avLst/>
              <a:gdLst>
                <a:gd name="connsiteX0" fmla="*/ 1166373 w 2332745"/>
                <a:gd name="connsiteY0" fmla="*/ 1279252 h 2283289"/>
                <a:gd name="connsiteX1" fmla="*/ 2021991 w 2332745"/>
                <a:gd name="connsiteY1" fmla="*/ 2134869 h 2283289"/>
                <a:gd name="connsiteX2" fmla="*/ 310755 w 2332745"/>
                <a:gd name="connsiteY2" fmla="*/ 2134869 h 2283289"/>
                <a:gd name="connsiteX3" fmla="*/ 151635 w 2332745"/>
                <a:gd name="connsiteY3" fmla="*/ 264515 h 2283289"/>
                <a:gd name="connsiteX4" fmla="*/ 1048157 w 2332745"/>
                <a:gd name="connsiteY4" fmla="*/ 1161036 h 2283289"/>
                <a:gd name="connsiteX5" fmla="*/ 151635 w 2332745"/>
                <a:gd name="connsiteY5" fmla="*/ 2057556 h 2283289"/>
                <a:gd name="connsiteX6" fmla="*/ 2181110 w 2332745"/>
                <a:gd name="connsiteY6" fmla="*/ 264515 h 2283289"/>
                <a:gd name="connsiteX7" fmla="*/ 2181110 w 2332745"/>
                <a:gd name="connsiteY7" fmla="*/ 2057556 h 2283289"/>
                <a:gd name="connsiteX8" fmla="*/ 1284589 w 2332745"/>
                <a:gd name="connsiteY8" fmla="*/ 1161036 h 2283289"/>
                <a:gd name="connsiteX9" fmla="*/ 2060772 w 2332745"/>
                <a:gd name="connsiteY9" fmla="*/ 148421 h 2283289"/>
                <a:gd name="connsiteX10" fmla="*/ 1166373 w 2332745"/>
                <a:gd name="connsiteY10" fmla="*/ 1042820 h 2283289"/>
                <a:gd name="connsiteX11" fmla="*/ 271973 w 2332745"/>
                <a:gd name="connsiteY11" fmla="*/ 148421 h 2283289"/>
                <a:gd name="connsiteX12" fmla="*/ 2152434 w 2332745"/>
                <a:gd name="connsiteY12" fmla="*/ 0 h 2283289"/>
                <a:gd name="connsiteX13" fmla="*/ 180312 w 2332745"/>
                <a:gd name="connsiteY13" fmla="*/ 0 h 2283289"/>
                <a:gd name="connsiteX14" fmla="*/ 0 w 2332745"/>
                <a:gd name="connsiteY14" fmla="*/ 180311 h 2283289"/>
                <a:gd name="connsiteX15" fmla="*/ 0 w 2332745"/>
                <a:gd name="connsiteY15" fmla="*/ 2102978 h 2283289"/>
                <a:gd name="connsiteX16" fmla="*/ 180312 w 2332745"/>
                <a:gd name="connsiteY16" fmla="*/ 2283289 h 2283289"/>
                <a:gd name="connsiteX17" fmla="*/ 2152434 w 2332745"/>
                <a:gd name="connsiteY17" fmla="*/ 2283289 h 2283289"/>
                <a:gd name="connsiteX18" fmla="*/ 2332745 w 2332745"/>
                <a:gd name="connsiteY18" fmla="*/ 2102978 h 2283289"/>
                <a:gd name="connsiteX19" fmla="*/ 2332745 w 2332745"/>
                <a:gd name="connsiteY19" fmla="*/ 180311 h 2283289"/>
                <a:gd name="connsiteX20" fmla="*/ 2152434 w 2332745"/>
                <a:gd name="connsiteY20" fmla="*/ 0 h 228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32745" h="2283289">
                  <a:moveTo>
                    <a:pt x="1166373" y="1279252"/>
                  </a:moveTo>
                  <a:lnTo>
                    <a:pt x="2021991" y="2134869"/>
                  </a:lnTo>
                  <a:lnTo>
                    <a:pt x="310755" y="2134869"/>
                  </a:lnTo>
                  <a:close/>
                  <a:moveTo>
                    <a:pt x="151635" y="264515"/>
                  </a:moveTo>
                  <a:lnTo>
                    <a:pt x="1048157" y="1161036"/>
                  </a:lnTo>
                  <a:lnTo>
                    <a:pt x="151635" y="2057556"/>
                  </a:lnTo>
                  <a:close/>
                  <a:moveTo>
                    <a:pt x="2181110" y="264515"/>
                  </a:moveTo>
                  <a:lnTo>
                    <a:pt x="2181110" y="2057556"/>
                  </a:lnTo>
                  <a:lnTo>
                    <a:pt x="1284589" y="1161036"/>
                  </a:lnTo>
                  <a:close/>
                  <a:moveTo>
                    <a:pt x="2060772" y="148421"/>
                  </a:moveTo>
                  <a:lnTo>
                    <a:pt x="1166373" y="1042820"/>
                  </a:lnTo>
                  <a:lnTo>
                    <a:pt x="271973" y="148421"/>
                  </a:lnTo>
                  <a:close/>
                  <a:moveTo>
                    <a:pt x="2152434" y="0"/>
                  </a:moveTo>
                  <a:lnTo>
                    <a:pt x="180312" y="0"/>
                  </a:lnTo>
                  <a:cubicBezTo>
                    <a:pt x="80729" y="0"/>
                    <a:pt x="0" y="80728"/>
                    <a:pt x="0" y="180311"/>
                  </a:cubicBezTo>
                  <a:lnTo>
                    <a:pt x="0" y="2102978"/>
                  </a:lnTo>
                  <a:cubicBezTo>
                    <a:pt x="0" y="2202561"/>
                    <a:pt x="80729" y="2283289"/>
                    <a:pt x="180312" y="2283289"/>
                  </a:cubicBezTo>
                  <a:lnTo>
                    <a:pt x="2152434" y="2283289"/>
                  </a:lnTo>
                  <a:cubicBezTo>
                    <a:pt x="2252017" y="2283289"/>
                    <a:pt x="2332745" y="2202561"/>
                    <a:pt x="2332745" y="2102978"/>
                  </a:cubicBezTo>
                  <a:lnTo>
                    <a:pt x="2332745" y="180311"/>
                  </a:lnTo>
                  <a:cubicBezTo>
                    <a:pt x="2332745" y="80728"/>
                    <a:pt x="2252017" y="0"/>
                    <a:pt x="2152434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DA1B83A-BACF-EFBA-1BDE-C98F5C0456DB}"/>
              </a:ext>
            </a:extLst>
          </p:cNvPr>
          <p:cNvSpPr txBox="1"/>
          <p:nvPr/>
        </p:nvSpPr>
        <p:spPr>
          <a:xfrm>
            <a:off x="3014006" y="1109422"/>
            <a:ext cx="38779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TW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立入禁止</a:t>
            </a:r>
            <a:endParaRPr kumimoji="1" lang="ja-JP" altLang="en-US" sz="7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16FAA53F-14BF-0877-5951-76430280F9F9}"/>
              </a:ext>
            </a:extLst>
          </p:cNvPr>
          <p:cNvSpPr txBox="1"/>
          <p:nvPr/>
        </p:nvSpPr>
        <p:spPr>
          <a:xfrm>
            <a:off x="4252276" y="4847247"/>
            <a:ext cx="29546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TW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立入禁止</a:t>
            </a:r>
            <a:endParaRPr kumimoji="1" lang="ja-JP" altLang="en-US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2257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73C8961-CE08-98E8-6990-A3583285E711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9456673-1B1F-B9A1-EEC9-E68B4482B415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7447295-4270-ADBB-A74F-4335F67A7C99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496372-5710-F2D9-EA49-25B123128412}"/>
              </a:ext>
            </a:extLst>
          </p:cNvPr>
          <p:cNvSpPr txBox="1"/>
          <p:nvPr/>
        </p:nvSpPr>
        <p:spPr>
          <a:xfrm>
            <a:off x="5429562" y="4343690"/>
            <a:ext cx="26468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TW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立入禁止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E520F02-84BA-B82C-5B1F-7AAFE2AEA38F}"/>
              </a:ext>
            </a:extLst>
          </p:cNvPr>
          <p:cNvGrpSpPr/>
          <p:nvPr/>
        </p:nvGrpSpPr>
        <p:grpSpPr>
          <a:xfrm>
            <a:off x="1721865" y="2029401"/>
            <a:ext cx="2885121" cy="2823953"/>
            <a:chOff x="705679" y="1348916"/>
            <a:chExt cx="2332745" cy="2283289"/>
          </a:xfrm>
        </p:grpSpPr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5C5D9B0E-361F-7821-41E9-8A73BC706C68}"/>
                </a:ext>
              </a:extLst>
            </p:cNvPr>
            <p:cNvSpPr/>
            <p:nvPr/>
          </p:nvSpPr>
          <p:spPr bwMode="auto">
            <a:xfrm>
              <a:off x="776126" y="1426088"/>
              <a:ext cx="2191850" cy="2151258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B6F6C035-C5A7-FE46-E2F4-F6688FB58BDA}"/>
                </a:ext>
              </a:extLst>
            </p:cNvPr>
            <p:cNvSpPr/>
            <p:nvPr/>
          </p:nvSpPr>
          <p:spPr bwMode="auto">
            <a:xfrm>
              <a:off x="705679" y="1348916"/>
              <a:ext cx="2332745" cy="2283289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983A4687-1A2C-6C25-6955-6F35546A475F}"/>
                </a:ext>
              </a:extLst>
            </p:cNvPr>
            <p:cNvSpPr/>
            <p:nvPr/>
          </p:nvSpPr>
          <p:spPr bwMode="auto">
            <a:xfrm>
              <a:off x="1524353" y="1557206"/>
              <a:ext cx="695396" cy="1876332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0CCA7609-176F-4431-C0CA-8E6A6A0A30CF}"/>
                </a:ext>
              </a:extLst>
            </p:cNvPr>
            <p:cNvSpPr/>
            <p:nvPr/>
          </p:nvSpPr>
          <p:spPr bwMode="auto">
            <a:xfrm>
              <a:off x="705679" y="1348916"/>
              <a:ext cx="2332745" cy="2283289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AD213F9-2132-30BE-C40A-9CFD99C0C219}"/>
              </a:ext>
            </a:extLst>
          </p:cNvPr>
          <p:cNvGrpSpPr/>
          <p:nvPr/>
        </p:nvGrpSpPr>
        <p:grpSpPr>
          <a:xfrm>
            <a:off x="5612239" y="1943247"/>
            <a:ext cx="2281521" cy="2233150"/>
            <a:chOff x="705679" y="1348916"/>
            <a:chExt cx="2332745" cy="2283289"/>
          </a:xfrm>
        </p:grpSpPr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C09F2015-382C-3969-EA09-42DF51C75B03}"/>
                </a:ext>
              </a:extLst>
            </p:cNvPr>
            <p:cNvSpPr/>
            <p:nvPr/>
          </p:nvSpPr>
          <p:spPr bwMode="auto">
            <a:xfrm>
              <a:off x="776126" y="1426088"/>
              <a:ext cx="2191850" cy="2151258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88BDE02F-54EB-2B11-E3CF-C7F7C308A09F}"/>
                </a:ext>
              </a:extLst>
            </p:cNvPr>
            <p:cNvSpPr/>
            <p:nvPr/>
          </p:nvSpPr>
          <p:spPr bwMode="auto">
            <a:xfrm>
              <a:off x="705679" y="1348916"/>
              <a:ext cx="2332745" cy="2283289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BFB80C7A-1254-0A18-F003-FD740395B72F}"/>
                </a:ext>
              </a:extLst>
            </p:cNvPr>
            <p:cNvSpPr/>
            <p:nvPr/>
          </p:nvSpPr>
          <p:spPr bwMode="auto">
            <a:xfrm>
              <a:off x="1524353" y="1557206"/>
              <a:ext cx="695396" cy="1876332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3F4C29DD-D121-8234-811B-94CC90AED482}"/>
                </a:ext>
              </a:extLst>
            </p:cNvPr>
            <p:cNvSpPr/>
            <p:nvPr/>
          </p:nvSpPr>
          <p:spPr bwMode="auto">
            <a:xfrm>
              <a:off x="705679" y="1348916"/>
              <a:ext cx="2332745" cy="2283289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E2E3913F-71D6-8B2D-727F-6025BF96CC56}"/>
              </a:ext>
            </a:extLst>
          </p:cNvPr>
          <p:cNvSpPr txBox="1"/>
          <p:nvPr/>
        </p:nvSpPr>
        <p:spPr>
          <a:xfrm>
            <a:off x="308021" y="147263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立入禁止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91200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ABC9FF-52F0-DB6E-4D4D-973056DB91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98AC29-12DB-8294-8694-CBAB08725E15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51327C5-5187-2760-D21B-B2BF60EC372A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D05EA7C-6707-4653-AA93-EF5B0EA00E6C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A9708E3-7AE3-9D97-0F41-CB11CD210463}"/>
              </a:ext>
            </a:extLst>
          </p:cNvPr>
          <p:cNvSpPr txBox="1"/>
          <p:nvPr/>
        </p:nvSpPr>
        <p:spPr>
          <a:xfrm>
            <a:off x="5784338" y="4684440"/>
            <a:ext cx="19373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Do Not Enter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A20077CB-41BC-08A4-E995-AD7E95671BBC}"/>
              </a:ext>
            </a:extLst>
          </p:cNvPr>
          <p:cNvGrpSpPr/>
          <p:nvPr/>
        </p:nvGrpSpPr>
        <p:grpSpPr>
          <a:xfrm>
            <a:off x="1721452" y="2018724"/>
            <a:ext cx="2896029" cy="2834630"/>
            <a:chOff x="3735572" y="1348916"/>
            <a:chExt cx="2332745" cy="2283289"/>
          </a:xfrm>
        </p:grpSpPr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DA1163D6-B96A-E518-A59C-3466E06B40B9}"/>
                </a:ext>
              </a:extLst>
            </p:cNvPr>
            <p:cNvSpPr/>
            <p:nvPr/>
          </p:nvSpPr>
          <p:spPr bwMode="auto">
            <a:xfrm>
              <a:off x="3806019" y="1426088"/>
              <a:ext cx="2191850" cy="2151258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8AFE2A8B-8F87-22C7-A3FE-DF28B8B76CD8}"/>
                </a:ext>
              </a:extLst>
            </p:cNvPr>
            <p:cNvSpPr/>
            <p:nvPr/>
          </p:nvSpPr>
          <p:spPr bwMode="auto">
            <a:xfrm flipH="1">
              <a:off x="3735572" y="1348916"/>
              <a:ext cx="2332745" cy="2283289"/>
            </a:xfrm>
            <a:custGeom>
              <a:avLst/>
              <a:gdLst>
                <a:gd name="connsiteX0" fmla="*/ 1166373 w 2332745"/>
                <a:gd name="connsiteY0" fmla="*/ 1279252 h 2283289"/>
                <a:gd name="connsiteX1" fmla="*/ 2021991 w 2332745"/>
                <a:gd name="connsiteY1" fmla="*/ 2134869 h 2283289"/>
                <a:gd name="connsiteX2" fmla="*/ 310755 w 2332745"/>
                <a:gd name="connsiteY2" fmla="*/ 2134869 h 2283289"/>
                <a:gd name="connsiteX3" fmla="*/ 151635 w 2332745"/>
                <a:gd name="connsiteY3" fmla="*/ 264515 h 2283289"/>
                <a:gd name="connsiteX4" fmla="*/ 1048157 w 2332745"/>
                <a:gd name="connsiteY4" fmla="*/ 1161036 h 2283289"/>
                <a:gd name="connsiteX5" fmla="*/ 151635 w 2332745"/>
                <a:gd name="connsiteY5" fmla="*/ 2057556 h 2283289"/>
                <a:gd name="connsiteX6" fmla="*/ 2181110 w 2332745"/>
                <a:gd name="connsiteY6" fmla="*/ 264515 h 2283289"/>
                <a:gd name="connsiteX7" fmla="*/ 2181110 w 2332745"/>
                <a:gd name="connsiteY7" fmla="*/ 2057556 h 2283289"/>
                <a:gd name="connsiteX8" fmla="*/ 1284589 w 2332745"/>
                <a:gd name="connsiteY8" fmla="*/ 1161036 h 2283289"/>
                <a:gd name="connsiteX9" fmla="*/ 2060772 w 2332745"/>
                <a:gd name="connsiteY9" fmla="*/ 148421 h 2283289"/>
                <a:gd name="connsiteX10" fmla="*/ 1166373 w 2332745"/>
                <a:gd name="connsiteY10" fmla="*/ 1042820 h 2283289"/>
                <a:gd name="connsiteX11" fmla="*/ 271973 w 2332745"/>
                <a:gd name="connsiteY11" fmla="*/ 148421 h 2283289"/>
                <a:gd name="connsiteX12" fmla="*/ 2152434 w 2332745"/>
                <a:gd name="connsiteY12" fmla="*/ 0 h 2283289"/>
                <a:gd name="connsiteX13" fmla="*/ 180312 w 2332745"/>
                <a:gd name="connsiteY13" fmla="*/ 0 h 2283289"/>
                <a:gd name="connsiteX14" fmla="*/ 0 w 2332745"/>
                <a:gd name="connsiteY14" fmla="*/ 180311 h 2283289"/>
                <a:gd name="connsiteX15" fmla="*/ 0 w 2332745"/>
                <a:gd name="connsiteY15" fmla="*/ 2102978 h 2283289"/>
                <a:gd name="connsiteX16" fmla="*/ 180312 w 2332745"/>
                <a:gd name="connsiteY16" fmla="*/ 2283289 h 2283289"/>
                <a:gd name="connsiteX17" fmla="*/ 2152434 w 2332745"/>
                <a:gd name="connsiteY17" fmla="*/ 2283289 h 2283289"/>
                <a:gd name="connsiteX18" fmla="*/ 2332745 w 2332745"/>
                <a:gd name="connsiteY18" fmla="*/ 2102978 h 2283289"/>
                <a:gd name="connsiteX19" fmla="*/ 2332745 w 2332745"/>
                <a:gd name="connsiteY19" fmla="*/ 180311 h 2283289"/>
                <a:gd name="connsiteX20" fmla="*/ 2152434 w 2332745"/>
                <a:gd name="connsiteY20" fmla="*/ 0 h 228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32745" h="2283289">
                  <a:moveTo>
                    <a:pt x="1166373" y="1279252"/>
                  </a:moveTo>
                  <a:lnTo>
                    <a:pt x="2021991" y="2134869"/>
                  </a:lnTo>
                  <a:lnTo>
                    <a:pt x="310755" y="2134869"/>
                  </a:lnTo>
                  <a:close/>
                  <a:moveTo>
                    <a:pt x="151635" y="264515"/>
                  </a:moveTo>
                  <a:lnTo>
                    <a:pt x="1048157" y="1161036"/>
                  </a:lnTo>
                  <a:lnTo>
                    <a:pt x="151635" y="2057556"/>
                  </a:lnTo>
                  <a:close/>
                  <a:moveTo>
                    <a:pt x="2181110" y="264515"/>
                  </a:moveTo>
                  <a:lnTo>
                    <a:pt x="2181110" y="2057556"/>
                  </a:lnTo>
                  <a:lnTo>
                    <a:pt x="1284589" y="1161036"/>
                  </a:lnTo>
                  <a:close/>
                  <a:moveTo>
                    <a:pt x="2060772" y="148421"/>
                  </a:moveTo>
                  <a:lnTo>
                    <a:pt x="1166373" y="1042820"/>
                  </a:lnTo>
                  <a:lnTo>
                    <a:pt x="271973" y="148421"/>
                  </a:lnTo>
                  <a:close/>
                  <a:moveTo>
                    <a:pt x="2152434" y="0"/>
                  </a:moveTo>
                  <a:lnTo>
                    <a:pt x="180312" y="0"/>
                  </a:lnTo>
                  <a:cubicBezTo>
                    <a:pt x="80729" y="0"/>
                    <a:pt x="0" y="80728"/>
                    <a:pt x="0" y="180311"/>
                  </a:cubicBezTo>
                  <a:lnTo>
                    <a:pt x="0" y="2102978"/>
                  </a:lnTo>
                  <a:cubicBezTo>
                    <a:pt x="0" y="2202561"/>
                    <a:pt x="80729" y="2283289"/>
                    <a:pt x="180312" y="2283289"/>
                  </a:cubicBezTo>
                  <a:lnTo>
                    <a:pt x="2152434" y="2283289"/>
                  </a:lnTo>
                  <a:cubicBezTo>
                    <a:pt x="2252017" y="2283289"/>
                    <a:pt x="2332745" y="2202561"/>
                    <a:pt x="2332745" y="2102978"/>
                  </a:cubicBezTo>
                  <a:lnTo>
                    <a:pt x="2332745" y="180311"/>
                  </a:lnTo>
                  <a:cubicBezTo>
                    <a:pt x="2332745" y="80728"/>
                    <a:pt x="2252017" y="0"/>
                    <a:pt x="215243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6E476F3A-5073-74ED-7EEC-077507E51E6E}"/>
                </a:ext>
              </a:extLst>
            </p:cNvPr>
            <p:cNvSpPr/>
            <p:nvPr/>
          </p:nvSpPr>
          <p:spPr bwMode="auto">
            <a:xfrm>
              <a:off x="4554246" y="1557206"/>
              <a:ext cx="695396" cy="1876332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B764A54F-E2CE-5CC6-1639-4869723593DF}"/>
                </a:ext>
              </a:extLst>
            </p:cNvPr>
            <p:cNvSpPr/>
            <p:nvPr/>
          </p:nvSpPr>
          <p:spPr bwMode="auto">
            <a:xfrm flipH="1">
              <a:off x="3735572" y="1348916"/>
              <a:ext cx="2332745" cy="2283289"/>
            </a:xfrm>
            <a:custGeom>
              <a:avLst/>
              <a:gdLst>
                <a:gd name="connsiteX0" fmla="*/ 1166373 w 2332745"/>
                <a:gd name="connsiteY0" fmla="*/ 1279252 h 2283289"/>
                <a:gd name="connsiteX1" fmla="*/ 2021991 w 2332745"/>
                <a:gd name="connsiteY1" fmla="*/ 2134869 h 2283289"/>
                <a:gd name="connsiteX2" fmla="*/ 310755 w 2332745"/>
                <a:gd name="connsiteY2" fmla="*/ 2134869 h 2283289"/>
                <a:gd name="connsiteX3" fmla="*/ 151635 w 2332745"/>
                <a:gd name="connsiteY3" fmla="*/ 264515 h 2283289"/>
                <a:gd name="connsiteX4" fmla="*/ 1048157 w 2332745"/>
                <a:gd name="connsiteY4" fmla="*/ 1161036 h 2283289"/>
                <a:gd name="connsiteX5" fmla="*/ 151635 w 2332745"/>
                <a:gd name="connsiteY5" fmla="*/ 2057556 h 2283289"/>
                <a:gd name="connsiteX6" fmla="*/ 2181110 w 2332745"/>
                <a:gd name="connsiteY6" fmla="*/ 264515 h 2283289"/>
                <a:gd name="connsiteX7" fmla="*/ 2181110 w 2332745"/>
                <a:gd name="connsiteY7" fmla="*/ 2057556 h 2283289"/>
                <a:gd name="connsiteX8" fmla="*/ 1284589 w 2332745"/>
                <a:gd name="connsiteY8" fmla="*/ 1161036 h 2283289"/>
                <a:gd name="connsiteX9" fmla="*/ 2060772 w 2332745"/>
                <a:gd name="connsiteY9" fmla="*/ 148421 h 2283289"/>
                <a:gd name="connsiteX10" fmla="*/ 1166373 w 2332745"/>
                <a:gd name="connsiteY10" fmla="*/ 1042820 h 2283289"/>
                <a:gd name="connsiteX11" fmla="*/ 271973 w 2332745"/>
                <a:gd name="connsiteY11" fmla="*/ 148421 h 2283289"/>
                <a:gd name="connsiteX12" fmla="*/ 2152434 w 2332745"/>
                <a:gd name="connsiteY12" fmla="*/ 0 h 2283289"/>
                <a:gd name="connsiteX13" fmla="*/ 180312 w 2332745"/>
                <a:gd name="connsiteY13" fmla="*/ 0 h 2283289"/>
                <a:gd name="connsiteX14" fmla="*/ 0 w 2332745"/>
                <a:gd name="connsiteY14" fmla="*/ 180311 h 2283289"/>
                <a:gd name="connsiteX15" fmla="*/ 0 w 2332745"/>
                <a:gd name="connsiteY15" fmla="*/ 2102978 h 2283289"/>
                <a:gd name="connsiteX16" fmla="*/ 180312 w 2332745"/>
                <a:gd name="connsiteY16" fmla="*/ 2283289 h 2283289"/>
                <a:gd name="connsiteX17" fmla="*/ 2152434 w 2332745"/>
                <a:gd name="connsiteY17" fmla="*/ 2283289 h 2283289"/>
                <a:gd name="connsiteX18" fmla="*/ 2332745 w 2332745"/>
                <a:gd name="connsiteY18" fmla="*/ 2102978 h 2283289"/>
                <a:gd name="connsiteX19" fmla="*/ 2332745 w 2332745"/>
                <a:gd name="connsiteY19" fmla="*/ 180311 h 2283289"/>
                <a:gd name="connsiteX20" fmla="*/ 2152434 w 2332745"/>
                <a:gd name="connsiteY20" fmla="*/ 0 h 228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32745" h="2283289">
                  <a:moveTo>
                    <a:pt x="1166373" y="1279252"/>
                  </a:moveTo>
                  <a:lnTo>
                    <a:pt x="2021991" y="2134869"/>
                  </a:lnTo>
                  <a:lnTo>
                    <a:pt x="310755" y="2134869"/>
                  </a:lnTo>
                  <a:close/>
                  <a:moveTo>
                    <a:pt x="151635" y="264515"/>
                  </a:moveTo>
                  <a:lnTo>
                    <a:pt x="1048157" y="1161036"/>
                  </a:lnTo>
                  <a:lnTo>
                    <a:pt x="151635" y="2057556"/>
                  </a:lnTo>
                  <a:close/>
                  <a:moveTo>
                    <a:pt x="2181110" y="264515"/>
                  </a:moveTo>
                  <a:lnTo>
                    <a:pt x="2181110" y="2057556"/>
                  </a:lnTo>
                  <a:lnTo>
                    <a:pt x="1284589" y="1161036"/>
                  </a:lnTo>
                  <a:close/>
                  <a:moveTo>
                    <a:pt x="2060772" y="148421"/>
                  </a:moveTo>
                  <a:lnTo>
                    <a:pt x="1166373" y="1042820"/>
                  </a:lnTo>
                  <a:lnTo>
                    <a:pt x="271973" y="148421"/>
                  </a:lnTo>
                  <a:close/>
                  <a:moveTo>
                    <a:pt x="2152434" y="0"/>
                  </a:moveTo>
                  <a:lnTo>
                    <a:pt x="180312" y="0"/>
                  </a:lnTo>
                  <a:cubicBezTo>
                    <a:pt x="80729" y="0"/>
                    <a:pt x="0" y="80728"/>
                    <a:pt x="0" y="180311"/>
                  </a:cubicBezTo>
                  <a:lnTo>
                    <a:pt x="0" y="2102978"/>
                  </a:lnTo>
                  <a:cubicBezTo>
                    <a:pt x="0" y="2202561"/>
                    <a:pt x="80729" y="2283289"/>
                    <a:pt x="180312" y="2283289"/>
                  </a:cubicBezTo>
                  <a:lnTo>
                    <a:pt x="2152434" y="2283289"/>
                  </a:lnTo>
                  <a:cubicBezTo>
                    <a:pt x="2252017" y="2283289"/>
                    <a:pt x="2332745" y="2202561"/>
                    <a:pt x="2332745" y="2102978"/>
                  </a:cubicBezTo>
                  <a:lnTo>
                    <a:pt x="2332745" y="180311"/>
                  </a:lnTo>
                  <a:cubicBezTo>
                    <a:pt x="2332745" y="80728"/>
                    <a:pt x="2252017" y="0"/>
                    <a:pt x="2152434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A0474D4E-09CC-1CFE-F7AC-0E1958A9083C}"/>
              </a:ext>
            </a:extLst>
          </p:cNvPr>
          <p:cNvGrpSpPr/>
          <p:nvPr/>
        </p:nvGrpSpPr>
        <p:grpSpPr>
          <a:xfrm>
            <a:off x="5748957" y="1962200"/>
            <a:ext cx="2013584" cy="1970894"/>
            <a:chOff x="3735572" y="1348916"/>
            <a:chExt cx="2332745" cy="2283289"/>
          </a:xfrm>
        </p:grpSpPr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5876C30F-712D-4D9E-23A1-0A33815E6BCC}"/>
                </a:ext>
              </a:extLst>
            </p:cNvPr>
            <p:cNvSpPr/>
            <p:nvPr/>
          </p:nvSpPr>
          <p:spPr bwMode="auto">
            <a:xfrm>
              <a:off x="3806019" y="1426088"/>
              <a:ext cx="2191850" cy="2151258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B4FF4D6C-C13A-40F9-1002-743B4C449A0C}"/>
                </a:ext>
              </a:extLst>
            </p:cNvPr>
            <p:cNvSpPr/>
            <p:nvPr/>
          </p:nvSpPr>
          <p:spPr bwMode="auto">
            <a:xfrm flipH="1">
              <a:off x="3735572" y="1348916"/>
              <a:ext cx="2332745" cy="2283289"/>
            </a:xfrm>
            <a:custGeom>
              <a:avLst/>
              <a:gdLst>
                <a:gd name="connsiteX0" fmla="*/ 1166373 w 2332745"/>
                <a:gd name="connsiteY0" fmla="*/ 1279252 h 2283289"/>
                <a:gd name="connsiteX1" fmla="*/ 2021991 w 2332745"/>
                <a:gd name="connsiteY1" fmla="*/ 2134869 h 2283289"/>
                <a:gd name="connsiteX2" fmla="*/ 310755 w 2332745"/>
                <a:gd name="connsiteY2" fmla="*/ 2134869 h 2283289"/>
                <a:gd name="connsiteX3" fmla="*/ 151635 w 2332745"/>
                <a:gd name="connsiteY3" fmla="*/ 264515 h 2283289"/>
                <a:gd name="connsiteX4" fmla="*/ 1048157 w 2332745"/>
                <a:gd name="connsiteY4" fmla="*/ 1161036 h 2283289"/>
                <a:gd name="connsiteX5" fmla="*/ 151635 w 2332745"/>
                <a:gd name="connsiteY5" fmla="*/ 2057556 h 2283289"/>
                <a:gd name="connsiteX6" fmla="*/ 2181110 w 2332745"/>
                <a:gd name="connsiteY6" fmla="*/ 264515 h 2283289"/>
                <a:gd name="connsiteX7" fmla="*/ 2181110 w 2332745"/>
                <a:gd name="connsiteY7" fmla="*/ 2057556 h 2283289"/>
                <a:gd name="connsiteX8" fmla="*/ 1284589 w 2332745"/>
                <a:gd name="connsiteY8" fmla="*/ 1161036 h 2283289"/>
                <a:gd name="connsiteX9" fmla="*/ 2060772 w 2332745"/>
                <a:gd name="connsiteY9" fmla="*/ 148421 h 2283289"/>
                <a:gd name="connsiteX10" fmla="*/ 1166373 w 2332745"/>
                <a:gd name="connsiteY10" fmla="*/ 1042820 h 2283289"/>
                <a:gd name="connsiteX11" fmla="*/ 271973 w 2332745"/>
                <a:gd name="connsiteY11" fmla="*/ 148421 h 2283289"/>
                <a:gd name="connsiteX12" fmla="*/ 2152434 w 2332745"/>
                <a:gd name="connsiteY12" fmla="*/ 0 h 2283289"/>
                <a:gd name="connsiteX13" fmla="*/ 180312 w 2332745"/>
                <a:gd name="connsiteY13" fmla="*/ 0 h 2283289"/>
                <a:gd name="connsiteX14" fmla="*/ 0 w 2332745"/>
                <a:gd name="connsiteY14" fmla="*/ 180311 h 2283289"/>
                <a:gd name="connsiteX15" fmla="*/ 0 w 2332745"/>
                <a:gd name="connsiteY15" fmla="*/ 2102978 h 2283289"/>
                <a:gd name="connsiteX16" fmla="*/ 180312 w 2332745"/>
                <a:gd name="connsiteY16" fmla="*/ 2283289 h 2283289"/>
                <a:gd name="connsiteX17" fmla="*/ 2152434 w 2332745"/>
                <a:gd name="connsiteY17" fmla="*/ 2283289 h 2283289"/>
                <a:gd name="connsiteX18" fmla="*/ 2332745 w 2332745"/>
                <a:gd name="connsiteY18" fmla="*/ 2102978 h 2283289"/>
                <a:gd name="connsiteX19" fmla="*/ 2332745 w 2332745"/>
                <a:gd name="connsiteY19" fmla="*/ 180311 h 2283289"/>
                <a:gd name="connsiteX20" fmla="*/ 2152434 w 2332745"/>
                <a:gd name="connsiteY20" fmla="*/ 0 h 228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32745" h="2283289">
                  <a:moveTo>
                    <a:pt x="1166373" y="1279252"/>
                  </a:moveTo>
                  <a:lnTo>
                    <a:pt x="2021991" y="2134869"/>
                  </a:lnTo>
                  <a:lnTo>
                    <a:pt x="310755" y="2134869"/>
                  </a:lnTo>
                  <a:close/>
                  <a:moveTo>
                    <a:pt x="151635" y="264515"/>
                  </a:moveTo>
                  <a:lnTo>
                    <a:pt x="1048157" y="1161036"/>
                  </a:lnTo>
                  <a:lnTo>
                    <a:pt x="151635" y="2057556"/>
                  </a:lnTo>
                  <a:close/>
                  <a:moveTo>
                    <a:pt x="2181110" y="264515"/>
                  </a:moveTo>
                  <a:lnTo>
                    <a:pt x="2181110" y="2057556"/>
                  </a:lnTo>
                  <a:lnTo>
                    <a:pt x="1284589" y="1161036"/>
                  </a:lnTo>
                  <a:close/>
                  <a:moveTo>
                    <a:pt x="2060772" y="148421"/>
                  </a:moveTo>
                  <a:lnTo>
                    <a:pt x="1166373" y="1042820"/>
                  </a:lnTo>
                  <a:lnTo>
                    <a:pt x="271973" y="148421"/>
                  </a:lnTo>
                  <a:close/>
                  <a:moveTo>
                    <a:pt x="2152434" y="0"/>
                  </a:moveTo>
                  <a:lnTo>
                    <a:pt x="180312" y="0"/>
                  </a:lnTo>
                  <a:cubicBezTo>
                    <a:pt x="80729" y="0"/>
                    <a:pt x="0" y="80728"/>
                    <a:pt x="0" y="180311"/>
                  </a:cubicBezTo>
                  <a:lnTo>
                    <a:pt x="0" y="2102978"/>
                  </a:lnTo>
                  <a:cubicBezTo>
                    <a:pt x="0" y="2202561"/>
                    <a:pt x="80729" y="2283289"/>
                    <a:pt x="180312" y="2283289"/>
                  </a:cubicBezTo>
                  <a:lnTo>
                    <a:pt x="2152434" y="2283289"/>
                  </a:lnTo>
                  <a:cubicBezTo>
                    <a:pt x="2252017" y="2283289"/>
                    <a:pt x="2332745" y="2202561"/>
                    <a:pt x="2332745" y="2102978"/>
                  </a:cubicBezTo>
                  <a:lnTo>
                    <a:pt x="2332745" y="180311"/>
                  </a:lnTo>
                  <a:cubicBezTo>
                    <a:pt x="2332745" y="80728"/>
                    <a:pt x="2252017" y="0"/>
                    <a:pt x="215243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13620ED-D25C-6302-17C9-8DBDE7FC8CA4}"/>
                </a:ext>
              </a:extLst>
            </p:cNvPr>
            <p:cNvSpPr/>
            <p:nvPr/>
          </p:nvSpPr>
          <p:spPr bwMode="auto">
            <a:xfrm>
              <a:off x="4554246" y="1557206"/>
              <a:ext cx="695396" cy="1876332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FE19923A-66C4-43E7-FAF9-1B3D623AEBB2}"/>
                </a:ext>
              </a:extLst>
            </p:cNvPr>
            <p:cNvSpPr/>
            <p:nvPr/>
          </p:nvSpPr>
          <p:spPr bwMode="auto">
            <a:xfrm flipH="1">
              <a:off x="3735572" y="1348916"/>
              <a:ext cx="2332745" cy="2283289"/>
            </a:xfrm>
            <a:custGeom>
              <a:avLst/>
              <a:gdLst>
                <a:gd name="connsiteX0" fmla="*/ 1166373 w 2332745"/>
                <a:gd name="connsiteY0" fmla="*/ 1279252 h 2283289"/>
                <a:gd name="connsiteX1" fmla="*/ 2021991 w 2332745"/>
                <a:gd name="connsiteY1" fmla="*/ 2134869 h 2283289"/>
                <a:gd name="connsiteX2" fmla="*/ 310755 w 2332745"/>
                <a:gd name="connsiteY2" fmla="*/ 2134869 h 2283289"/>
                <a:gd name="connsiteX3" fmla="*/ 151635 w 2332745"/>
                <a:gd name="connsiteY3" fmla="*/ 264515 h 2283289"/>
                <a:gd name="connsiteX4" fmla="*/ 1048157 w 2332745"/>
                <a:gd name="connsiteY4" fmla="*/ 1161036 h 2283289"/>
                <a:gd name="connsiteX5" fmla="*/ 151635 w 2332745"/>
                <a:gd name="connsiteY5" fmla="*/ 2057556 h 2283289"/>
                <a:gd name="connsiteX6" fmla="*/ 2181110 w 2332745"/>
                <a:gd name="connsiteY6" fmla="*/ 264515 h 2283289"/>
                <a:gd name="connsiteX7" fmla="*/ 2181110 w 2332745"/>
                <a:gd name="connsiteY7" fmla="*/ 2057556 h 2283289"/>
                <a:gd name="connsiteX8" fmla="*/ 1284589 w 2332745"/>
                <a:gd name="connsiteY8" fmla="*/ 1161036 h 2283289"/>
                <a:gd name="connsiteX9" fmla="*/ 2060772 w 2332745"/>
                <a:gd name="connsiteY9" fmla="*/ 148421 h 2283289"/>
                <a:gd name="connsiteX10" fmla="*/ 1166373 w 2332745"/>
                <a:gd name="connsiteY10" fmla="*/ 1042820 h 2283289"/>
                <a:gd name="connsiteX11" fmla="*/ 271973 w 2332745"/>
                <a:gd name="connsiteY11" fmla="*/ 148421 h 2283289"/>
                <a:gd name="connsiteX12" fmla="*/ 2152434 w 2332745"/>
                <a:gd name="connsiteY12" fmla="*/ 0 h 2283289"/>
                <a:gd name="connsiteX13" fmla="*/ 180312 w 2332745"/>
                <a:gd name="connsiteY13" fmla="*/ 0 h 2283289"/>
                <a:gd name="connsiteX14" fmla="*/ 0 w 2332745"/>
                <a:gd name="connsiteY14" fmla="*/ 180311 h 2283289"/>
                <a:gd name="connsiteX15" fmla="*/ 0 w 2332745"/>
                <a:gd name="connsiteY15" fmla="*/ 2102978 h 2283289"/>
                <a:gd name="connsiteX16" fmla="*/ 180312 w 2332745"/>
                <a:gd name="connsiteY16" fmla="*/ 2283289 h 2283289"/>
                <a:gd name="connsiteX17" fmla="*/ 2152434 w 2332745"/>
                <a:gd name="connsiteY17" fmla="*/ 2283289 h 2283289"/>
                <a:gd name="connsiteX18" fmla="*/ 2332745 w 2332745"/>
                <a:gd name="connsiteY18" fmla="*/ 2102978 h 2283289"/>
                <a:gd name="connsiteX19" fmla="*/ 2332745 w 2332745"/>
                <a:gd name="connsiteY19" fmla="*/ 180311 h 2283289"/>
                <a:gd name="connsiteX20" fmla="*/ 2152434 w 2332745"/>
                <a:gd name="connsiteY20" fmla="*/ 0 h 228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32745" h="2283289">
                  <a:moveTo>
                    <a:pt x="1166373" y="1279252"/>
                  </a:moveTo>
                  <a:lnTo>
                    <a:pt x="2021991" y="2134869"/>
                  </a:lnTo>
                  <a:lnTo>
                    <a:pt x="310755" y="2134869"/>
                  </a:lnTo>
                  <a:close/>
                  <a:moveTo>
                    <a:pt x="151635" y="264515"/>
                  </a:moveTo>
                  <a:lnTo>
                    <a:pt x="1048157" y="1161036"/>
                  </a:lnTo>
                  <a:lnTo>
                    <a:pt x="151635" y="2057556"/>
                  </a:lnTo>
                  <a:close/>
                  <a:moveTo>
                    <a:pt x="2181110" y="264515"/>
                  </a:moveTo>
                  <a:lnTo>
                    <a:pt x="2181110" y="2057556"/>
                  </a:lnTo>
                  <a:lnTo>
                    <a:pt x="1284589" y="1161036"/>
                  </a:lnTo>
                  <a:close/>
                  <a:moveTo>
                    <a:pt x="2060772" y="148421"/>
                  </a:moveTo>
                  <a:lnTo>
                    <a:pt x="1166373" y="1042820"/>
                  </a:lnTo>
                  <a:lnTo>
                    <a:pt x="271973" y="148421"/>
                  </a:lnTo>
                  <a:close/>
                  <a:moveTo>
                    <a:pt x="2152434" y="0"/>
                  </a:moveTo>
                  <a:lnTo>
                    <a:pt x="180312" y="0"/>
                  </a:lnTo>
                  <a:cubicBezTo>
                    <a:pt x="80729" y="0"/>
                    <a:pt x="0" y="80728"/>
                    <a:pt x="0" y="180311"/>
                  </a:cubicBezTo>
                  <a:lnTo>
                    <a:pt x="0" y="2102978"/>
                  </a:lnTo>
                  <a:cubicBezTo>
                    <a:pt x="0" y="2202561"/>
                    <a:pt x="80729" y="2283289"/>
                    <a:pt x="180312" y="2283289"/>
                  </a:cubicBezTo>
                  <a:lnTo>
                    <a:pt x="2152434" y="2283289"/>
                  </a:lnTo>
                  <a:cubicBezTo>
                    <a:pt x="2252017" y="2283289"/>
                    <a:pt x="2332745" y="2202561"/>
                    <a:pt x="2332745" y="2102978"/>
                  </a:cubicBezTo>
                  <a:lnTo>
                    <a:pt x="2332745" y="180311"/>
                  </a:lnTo>
                  <a:cubicBezTo>
                    <a:pt x="2332745" y="80728"/>
                    <a:pt x="2252017" y="0"/>
                    <a:pt x="2152434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F7D337E-AAF2-6945-94E7-BF3367A70AD4}"/>
              </a:ext>
            </a:extLst>
          </p:cNvPr>
          <p:cNvSpPr txBox="1"/>
          <p:nvPr/>
        </p:nvSpPr>
        <p:spPr>
          <a:xfrm>
            <a:off x="5532154" y="4077544"/>
            <a:ext cx="24416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TW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立入禁止</a:t>
            </a:r>
            <a:endParaRPr kumimoji="1" lang="ja-JP" altLang="en-US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C1922348-D1B2-15E6-75F7-483EC12B1E5E}"/>
              </a:ext>
            </a:extLst>
          </p:cNvPr>
          <p:cNvSpPr txBox="1"/>
          <p:nvPr/>
        </p:nvSpPr>
        <p:spPr>
          <a:xfrm>
            <a:off x="308021" y="147263"/>
            <a:ext cx="30482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立入禁止 </a:t>
            </a:r>
            <a:r>
              <a:rPr kumimoji="1" lang="en-US" altLang="zh-TW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Do Not Enter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94946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223</TotalTime>
  <Words>33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room0006_立入禁止</dc:title>
  <dc:subject>room0006_立入禁止</dc:subject>
  <dc:creator>でじけろお</dc:creator>
  <cp:revision>1</cp:revision>
  <dcterms:created xsi:type="dcterms:W3CDTF">2018-05-20T00:31:01Z</dcterms:created>
  <dcterms:modified xsi:type="dcterms:W3CDTF">2024-12-18T11:55:48Z</dcterms:modified>
  <cp:version>1</cp:version>
</cp:coreProperties>
</file>