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4" r:id="rId3"/>
    <p:sldId id="259" r:id="rId4"/>
    <p:sldId id="263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75" d="100"/>
          <a:sy n="75" d="100"/>
        </p:scale>
        <p:origin x="54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05E5282-F904-E139-00CE-2A363763A07E}"/>
              </a:ext>
            </a:extLst>
          </p:cNvPr>
          <p:cNvSpPr txBox="1"/>
          <p:nvPr/>
        </p:nvSpPr>
        <p:spPr>
          <a:xfrm>
            <a:off x="308021" y="147263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浴室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F5D5F0E-32FF-45C5-5EA6-03E3FB11823A}"/>
              </a:ext>
            </a:extLst>
          </p:cNvPr>
          <p:cNvSpPr/>
          <p:nvPr/>
        </p:nvSpPr>
        <p:spPr>
          <a:xfrm>
            <a:off x="2253000" y="8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C084C7D-E7B1-3041-76B2-9F62E10B0139}"/>
              </a:ext>
            </a:extLst>
          </p:cNvPr>
          <p:cNvSpPr txBox="1"/>
          <p:nvPr/>
        </p:nvSpPr>
        <p:spPr>
          <a:xfrm>
            <a:off x="2253000" y="634225"/>
            <a:ext cx="57387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50x150mm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6F45571-AFA3-DD81-6C63-B311D5FD7DFF}"/>
              </a:ext>
            </a:extLst>
          </p:cNvPr>
          <p:cNvSpPr txBox="1"/>
          <p:nvPr/>
        </p:nvSpPr>
        <p:spPr>
          <a:xfrm>
            <a:off x="3014007" y="113829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浴　室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841ED7B9-365A-F377-5A14-3A45815DFAD2}"/>
              </a:ext>
            </a:extLst>
          </p:cNvPr>
          <p:cNvSpPr/>
          <p:nvPr/>
        </p:nvSpPr>
        <p:spPr>
          <a:xfrm>
            <a:off x="2253000" y="26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E30B5DF0-A397-45C3-10EA-5FB4D44A3643}"/>
              </a:ext>
            </a:extLst>
          </p:cNvPr>
          <p:cNvSpPr txBox="1"/>
          <p:nvPr/>
        </p:nvSpPr>
        <p:spPr>
          <a:xfrm>
            <a:off x="4252276" y="3073553"/>
            <a:ext cx="29546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浴　室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1835A2C0-6523-2C00-5EBE-23B705244E54}"/>
              </a:ext>
            </a:extLst>
          </p:cNvPr>
          <p:cNvSpPr/>
          <p:nvPr/>
        </p:nvSpPr>
        <p:spPr>
          <a:xfrm>
            <a:off x="2253000" y="44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68D72BB-FEAF-5921-24BD-79E77234E2FD}"/>
              </a:ext>
            </a:extLst>
          </p:cNvPr>
          <p:cNvSpPr txBox="1"/>
          <p:nvPr/>
        </p:nvSpPr>
        <p:spPr>
          <a:xfrm>
            <a:off x="4252276" y="4873553"/>
            <a:ext cx="29546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浴　室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EE0BC8D3-F99F-BF65-D4E5-449FCE8CA35A}"/>
              </a:ext>
            </a:extLst>
          </p:cNvPr>
          <p:cNvGrpSpPr/>
          <p:nvPr/>
        </p:nvGrpSpPr>
        <p:grpSpPr>
          <a:xfrm>
            <a:off x="2627962" y="2909812"/>
            <a:ext cx="1295404" cy="1295404"/>
            <a:chOff x="6734386" y="1038522"/>
            <a:chExt cx="2363080" cy="2363080"/>
          </a:xfrm>
          <a:solidFill>
            <a:srgbClr val="0070C0"/>
          </a:solidFill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4BE9BE36-49D0-CAFC-5952-F444A97FCDA7}"/>
                </a:ext>
              </a:extLst>
            </p:cNvPr>
            <p:cNvSpPr/>
            <p:nvPr/>
          </p:nvSpPr>
          <p:spPr bwMode="auto">
            <a:xfrm>
              <a:off x="6734386" y="1038522"/>
              <a:ext cx="2363080" cy="2363080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B362048A-2EAA-6683-911A-94CDF8C6A3BA}"/>
                </a:ext>
              </a:extLst>
            </p:cNvPr>
            <p:cNvSpPr/>
            <p:nvPr/>
          </p:nvSpPr>
          <p:spPr bwMode="auto">
            <a:xfrm>
              <a:off x="6960071" y="2435469"/>
              <a:ext cx="1911710" cy="706418"/>
            </a:xfrm>
            <a:custGeom>
              <a:avLst/>
              <a:gdLst>
                <a:gd name="connsiteX0" fmla="*/ 298636 w 2597746"/>
                <a:gd name="connsiteY0" fmla="*/ 0 h 1175863"/>
                <a:gd name="connsiteX1" fmla="*/ 242875 w 2597746"/>
                <a:gd name="connsiteY1" fmla="*/ 50674 h 1175863"/>
                <a:gd name="connsiteX2" fmla="*/ 97927 w 2597746"/>
                <a:gd name="connsiteY2" fmla="*/ 366722 h 1175863"/>
                <a:gd name="connsiteX3" fmla="*/ 1298873 w 2597746"/>
                <a:gd name="connsiteY3" fmla="*/ 1029767 h 1175863"/>
                <a:gd name="connsiteX4" fmla="*/ 2499819 w 2597746"/>
                <a:gd name="connsiteY4" fmla="*/ 366722 h 1175863"/>
                <a:gd name="connsiteX5" fmla="*/ 2354872 w 2597746"/>
                <a:gd name="connsiteY5" fmla="*/ 50674 h 1175863"/>
                <a:gd name="connsiteX6" fmla="*/ 2299111 w 2597746"/>
                <a:gd name="connsiteY6" fmla="*/ 0 h 1175863"/>
                <a:gd name="connsiteX7" fmla="*/ 2375919 w 2597746"/>
                <a:gd name="connsiteY7" fmla="*/ 51678 h 1175863"/>
                <a:gd name="connsiteX8" fmla="*/ 2597746 w 2597746"/>
                <a:gd name="connsiteY8" fmla="*/ 454820 h 1175863"/>
                <a:gd name="connsiteX9" fmla="*/ 1298873 w 2597746"/>
                <a:gd name="connsiteY9" fmla="*/ 1175863 h 1175863"/>
                <a:gd name="connsiteX10" fmla="*/ 0 w 2597746"/>
                <a:gd name="connsiteY10" fmla="*/ 454820 h 1175863"/>
                <a:gd name="connsiteX11" fmla="*/ 221827 w 2597746"/>
                <a:gd name="connsiteY11" fmla="*/ 51678 h 1175863"/>
                <a:gd name="connsiteX12" fmla="*/ 298636 w 2597746"/>
                <a:gd name="connsiteY12" fmla="*/ 0 h 117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97746" h="1175863">
                  <a:moveTo>
                    <a:pt x="298636" y="0"/>
                  </a:moveTo>
                  <a:lnTo>
                    <a:pt x="242875" y="50674"/>
                  </a:lnTo>
                  <a:cubicBezTo>
                    <a:pt x="150435" y="144624"/>
                    <a:pt x="97927" y="252287"/>
                    <a:pt x="97927" y="366722"/>
                  </a:cubicBezTo>
                  <a:cubicBezTo>
                    <a:pt x="97927" y="732911"/>
                    <a:pt x="635609" y="1029767"/>
                    <a:pt x="1298873" y="1029767"/>
                  </a:cubicBezTo>
                  <a:cubicBezTo>
                    <a:pt x="1962138" y="1029767"/>
                    <a:pt x="2499819" y="732911"/>
                    <a:pt x="2499819" y="366722"/>
                  </a:cubicBezTo>
                  <a:cubicBezTo>
                    <a:pt x="2499819" y="252287"/>
                    <a:pt x="2447312" y="144624"/>
                    <a:pt x="2354872" y="50674"/>
                  </a:cubicBezTo>
                  <a:lnTo>
                    <a:pt x="2299111" y="0"/>
                  </a:lnTo>
                  <a:lnTo>
                    <a:pt x="2375919" y="51678"/>
                  </a:lnTo>
                  <a:cubicBezTo>
                    <a:pt x="2515969" y="166758"/>
                    <a:pt x="2597746" y="305487"/>
                    <a:pt x="2597746" y="454820"/>
                  </a:cubicBezTo>
                  <a:cubicBezTo>
                    <a:pt x="2597746" y="853041"/>
                    <a:pt x="2016221" y="1175863"/>
                    <a:pt x="1298873" y="1175863"/>
                  </a:cubicBezTo>
                  <a:cubicBezTo>
                    <a:pt x="581525" y="1175863"/>
                    <a:pt x="0" y="853041"/>
                    <a:pt x="0" y="454820"/>
                  </a:cubicBezTo>
                  <a:cubicBezTo>
                    <a:pt x="0" y="305487"/>
                    <a:pt x="81777" y="166758"/>
                    <a:pt x="221827" y="51678"/>
                  </a:cubicBezTo>
                  <a:lnTo>
                    <a:pt x="298636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5B51FC87-B493-12F6-A145-C818044CB765}"/>
                </a:ext>
              </a:extLst>
            </p:cNvPr>
            <p:cNvSpPr/>
            <p:nvPr/>
          </p:nvSpPr>
          <p:spPr bwMode="auto">
            <a:xfrm>
              <a:off x="7395311" y="1307579"/>
              <a:ext cx="1041231" cy="1711846"/>
            </a:xfrm>
            <a:custGeom>
              <a:avLst/>
              <a:gdLst>
                <a:gd name="connsiteX0" fmla="*/ 520616 w 1041231"/>
                <a:gd name="connsiteY0" fmla="*/ 287359 h 1711846"/>
                <a:gd name="connsiteX1" fmla="*/ 942874 w 1041231"/>
                <a:gd name="connsiteY1" fmla="*/ 661731 h 1711846"/>
                <a:gd name="connsiteX2" fmla="*/ 943114 w 1041231"/>
                <a:gd name="connsiteY2" fmla="*/ 664313 h 1711846"/>
                <a:gd name="connsiteX3" fmla="*/ 959142 w 1041231"/>
                <a:gd name="connsiteY3" fmla="*/ 664490 h 1711846"/>
                <a:gd name="connsiteX4" fmla="*/ 1034757 w 1041231"/>
                <a:gd name="connsiteY4" fmla="*/ 840564 h 1711846"/>
                <a:gd name="connsiteX5" fmla="*/ 928891 w 1041231"/>
                <a:gd name="connsiteY5" fmla="*/ 955767 h 1711846"/>
                <a:gd name="connsiteX6" fmla="*/ 909363 w 1041231"/>
                <a:gd name="connsiteY6" fmla="*/ 955552 h 1711846"/>
                <a:gd name="connsiteX7" fmla="*/ 878019 w 1041231"/>
                <a:gd name="connsiteY7" fmla="*/ 1018369 h 1711846"/>
                <a:gd name="connsiteX8" fmla="*/ 628333 w 1041231"/>
                <a:gd name="connsiteY8" fmla="*/ 1210325 h 1711846"/>
                <a:gd name="connsiteX9" fmla="*/ 621671 w 1041231"/>
                <a:gd name="connsiteY9" fmla="*/ 1211238 h 1711846"/>
                <a:gd name="connsiteX10" fmla="*/ 641241 w 1041231"/>
                <a:gd name="connsiteY10" fmla="*/ 1334001 h 1711846"/>
                <a:gd name="connsiteX11" fmla="*/ 798426 w 1041231"/>
                <a:gd name="connsiteY11" fmla="*/ 1334001 h 1711846"/>
                <a:gd name="connsiteX12" fmla="*/ 932547 w 1041231"/>
                <a:gd name="connsiteY12" fmla="*/ 1468122 h 1711846"/>
                <a:gd name="connsiteX13" fmla="*/ 932547 w 1041231"/>
                <a:gd name="connsiteY13" fmla="*/ 1600874 h 1711846"/>
                <a:gd name="connsiteX14" fmla="*/ 934302 w 1041231"/>
                <a:gd name="connsiteY14" fmla="*/ 1605375 h 1711846"/>
                <a:gd name="connsiteX15" fmla="*/ 522346 w 1041231"/>
                <a:gd name="connsiteY15" fmla="*/ 1711846 h 1711846"/>
                <a:gd name="connsiteX16" fmla="*/ 110390 w 1041231"/>
                <a:gd name="connsiteY16" fmla="*/ 1605375 h 1711846"/>
                <a:gd name="connsiteX17" fmla="*/ 111612 w 1041231"/>
                <a:gd name="connsiteY17" fmla="*/ 1602244 h 1711846"/>
                <a:gd name="connsiteX18" fmla="*/ 108683 w 1041231"/>
                <a:gd name="connsiteY18" fmla="*/ 1602244 h 1711846"/>
                <a:gd name="connsiteX19" fmla="*/ 108683 w 1041231"/>
                <a:gd name="connsiteY19" fmla="*/ 1468122 h 1711846"/>
                <a:gd name="connsiteX20" fmla="*/ 242804 w 1041231"/>
                <a:gd name="connsiteY20" fmla="*/ 1334001 h 1711846"/>
                <a:gd name="connsiteX21" fmla="*/ 399988 w 1041231"/>
                <a:gd name="connsiteY21" fmla="*/ 1334001 h 1711846"/>
                <a:gd name="connsiteX22" fmla="*/ 419560 w 1041231"/>
                <a:gd name="connsiteY22" fmla="*/ 1211238 h 1711846"/>
                <a:gd name="connsiteX23" fmla="*/ 412898 w 1041231"/>
                <a:gd name="connsiteY23" fmla="*/ 1210325 h 1711846"/>
                <a:gd name="connsiteX24" fmla="*/ 163211 w 1041231"/>
                <a:gd name="connsiteY24" fmla="*/ 1018369 h 1711846"/>
                <a:gd name="connsiteX25" fmla="*/ 131867 w 1041231"/>
                <a:gd name="connsiteY25" fmla="*/ 955552 h 1711846"/>
                <a:gd name="connsiteX26" fmla="*/ 112340 w 1041231"/>
                <a:gd name="connsiteY26" fmla="*/ 955767 h 1711846"/>
                <a:gd name="connsiteX27" fmla="*/ 6474 w 1041231"/>
                <a:gd name="connsiteY27" fmla="*/ 840564 h 1711846"/>
                <a:gd name="connsiteX28" fmla="*/ 82089 w 1041231"/>
                <a:gd name="connsiteY28" fmla="*/ 664490 h 1711846"/>
                <a:gd name="connsiteX29" fmla="*/ 98117 w 1041231"/>
                <a:gd name="connsiteY29" fmla="*/ 664313 h 1711846"/>
                <a:gd name="connsiteX30" fmla="*/ 98356 w 1041231"/>
                <a:gd name="connsiteY30" fmla="*/ 661731 h 1711846"/>
                <a:gd name="connsiteX31" fmla="*/ 520616 w 1041231"/>
                <a:gd name="connsiteY31" fmla="*/ 287359 h 1711846"/>
                <a:gd name="connsiteX32" fmla="*/ 237835 w 1041231"/>
                <a:gd name="connsiteY32" fmla="*/ 0 h 1711846"/>
                <a:gd name="connsiteX33" fmla="*/ 680429 w 1041231"/>
                <a:gd name="connsiteY33" fmla="*/ 1 h 1711846"/>
                <a:gd name="connsiteX34" fmla="*/ 680429 w 1041231"/>
                <a:gd name="connsiteY34" fmla="*/ 0 h 1711846"/>
                <a:gd name="connsiteX35" fmla="*/ 751678 w 1041231"/>
                <a:gd name="connsiteY35" fmla="*/ 0 h 1711846"/>
                <a:gd name="connsiteX36" fmla="*/ 822927 w 1041231"/>
                <a:gd name="connsiteY36" fmla="*/ 71249 h 1711846"/>
                <a:gd name="connsiteX37" fmla="*/ 822927 w 1041231"/>
                <a:gd name="connsiteY37" fmla="*/ 94825 h 1711846"/>
                <a:gd name="connsiteX38" fmla="*/ 751678 w 1041231"/>
                <a:gd name="connsiteY38" fmla="*/ 166074 h 1711846"/>
                <a:gd name="connsiteX39" fmla="*/ 680429 w 1041231"/>
                <a:gd name="connsiteY39" fmla="*/ 166074 h 1711846"/>
                <a:gd name="connsiteX40" fmla="*/ 680429 w 1041231"/>
                <a:gd name="connsiteY40" fmla="*/ 165704 h 1711846"/>
                <a:gd name="connsiteX41" fmla="*/ 677366 w 1041231"/>
                <a:gd name="connsiteY41" fmla="*/ 166323 h 1711846"/>
                <a:gd name="connsiteX42" fmla="*/ 344085 w 1041231"/>
                <a:gd name="connsiteY42" fmla="*/ 166322 h 1711846"/>
                <a:gd name="connsiteX43" fmla="*/ 344085 w 1041231"/>
                <a:gd name="connsiteY43" fmla="*/ 183200 h 1711846"/>
                <a:gd name="connsiteX44" fmla="*/ 785568 w 1041231"/>
                <a:gd name="connsiteY44" fmla="*/ 183200 h 1711846"/>
                <a:gd name="connsiteX45" fmla="*/ 822928 w 1041231"/>
                <a:gd name="connsiteY45" fmla="*/ 220560 h 1711846"/>
                <a:gd name="connsiteX46" fmla="*/ 822927 w 1041231"/>
                <a:gd name="connsiteY46" fmla="*/ 220559 h 1711846"/>
                <a:gd name="connsiteX47" fmla="*/ 785567 w 1041231"/>
                <a:gd name="connsiteY47" fmla="*/ 257919 h 1711846"/>
                <a:gd name="connsiteX48" fmla="*/ 317998 w 1041231"/>
                <a:gd name="connsiteY48" fmla="*/ 257919 h 1711846"/>
                <a:gd name="connsiteX49" fmla="*/ 317998 w 1041231"/>
                <a:gd name="connsiteY49" fmla="*/ 257678 h 1711846"/>
                <a:gd name="connsiteX50" fmla="*/ 272836 w 1041231"/>
                <a:gd name="connsiteY50" fmla="*/ 257678 h 1711846"/>
                <a:gd name="connsiteX51" fmla="*/ 201587 w 1041231"/>
                <a:gd name="connsiteY51" fmla="*/ 186429 h 1711846"/>
                <a:gd name="connsiteX52" fmla="*/ 201587 w 1041231"/>
                <a:gd name="connsiteY52" fmla="*/ 162854 h 1711846"/>
                <a:gd name="connsiteX53" fmla="*/ 272836 w 1041231"/>
                <a:gd name="connsiteY53" fmla="*/ 91605 h 1711846"/>
                <a:gd name="connsiteX54" fmla="*/ 281930 w 1041231"/>
                <a:gd name="connsiteY54" fmla="*/ 91605 h 1711846"/>
                <a:gd name="connsiteX55" fmla="*/ 281930 w 1041231"/>
                <a:gd name="connsiteY55" fmla="*/ 91602 h 1711846"/>
                <a:gd name="connsiteX56" fmla="*/ 677367 w 1041231"/>
                <a:gd name="connsiteY56" fmla="*/ 91602 h 1711846"/>
                <a:gd name="connsiteX57" fmla="*/ 680429 w 1041231"/>
                <a:gd name="connsiteY57" fmla="*/ 74720 h 1711846"/>
                <a:gd name="connsiteX58" fmla="*/ 237835 w 1041231"/>
                <a:gd name="connsiteY58" fmla="*/ 74720 h 1711846"/>
                <a:gd name="connsiteX59" fmla="*/ 200475 w 1041231"/>
                <a:gd name="connsiteY59" fmla="*/ 37360 h 1711846"/>
                <a:gd name="connsiteX60" fmla="*/ 237835 w 1041231"/>
                <a:gd name="connsiteY60" fmla="*/ 0 h 1711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041231" h="1711846">
                  <a:moveTo>
                    <a:pt x="520616" y="287359"/>
                  </a:moveTo>
                  <a:cubicBezTo>
                    <a:pt x="728904" y="287359"/>
                    <a:pt x="902684" y="448078"/>
                    <a:pt x="942874" y="661731"/>
                  </a:cubicBezTo>
                  <a:lnTo>
                    <a:pt x="943114" y="664313"/>
                  </a:lnTo>
                  <a:lnTo>
                    <a:pt x="959142" y="664490"/>
                  </a:lnTo>
                  <a:cubicBezTo>
                    <a:pt x="1022416" y="681444"/>
                    <a:pt x="1056271" y="760276"/>
                    <a:pt x="1034757" y="840564"/>
                  </a:cubicBezTo>
                  <a:cubicBezTo>
                    <a:pt x="1018622" y="900781"/>
                    <a:pt x="975925" y="944716"/>
                    <a:pt x="928891" y="955767"/>
                  </a:cubicBezTo>
                  <a:lnTo>
                    <a:pt x="909363" y="955552"/>
                  </a:lnTo>
                  <a:lnTo>
                    <a:pt x="878019" y="1018369"/>
                  </a:lnTo>
                  <a:cubicBezTo>
                    <a:pt x="819928" y="1111907"/>
                    <a:pt x="731620" y="1181417"/>
                    <a:pt x="628333" y="1210325"/>
                  </a:cubicBezTo>
                  <a:lnTo>
                    <a:pt x="621671" y="1211238"/>
                  </a:lnTo>
                  <a:lnTo>
                    <a:pt x="641241" y="1334001"/>
                  </a:lnTo>
                  <a:lnTo>
                    <a:pt x="798426" y="1334001"/>
                  </a:lnTo>
                  <a:cubicBezTo>
                    <a:pt x="872499" y="1334001"/>
                    <a:pt x="932547" y="1394049"/>
                    <a:pt x="932547" y="1468122"/>
                  </a:cubicBezTo>
                  <a:lnTo>
                    <a:pt x="932547" y="1600874"/>
                  </a:lnTo>
                  <a:lnTo>
                    <a:pt x="934302" y="1605375"/>
                  </a:lnTo>
                  <a:cubicBezTo>
                    <a:pt x="934302" y="1664177"/>
                    <a:pt x="749863" y="1711846"/>
                    <a:pt x="522346" y="1711846"/>
                  </a:cubicBezTo>
                  <a:cubicBezTo>
                    <a:pt x="294829" y="1711846"/>
                    <a:pt x="110390" y="1664177"/>
                    <a:pt x="110390" y="1605375"/>
                  </a:cubicBezTo>
                  <a:lnTo>
                    <a:pt x="111612" y="1602244"/>
                  </a:lnTo>
                  <a:lnTo>
                    <a:pt x="108683" y="1602244"/>
                  </a:lnTo>
                  <a:lnTo>
                    <a:pt x="108683" y="1468122"/>
                  </a:lnTo>
                  <a:cubicBezTo>
                    <a:pt x="108683" y="1394049"/>
                    <a:pt x="168731" y="1334001"/>
                    <a:pt x="242804" y="1334001"/>
                  </a:cubicBezTo>
                  <a:lnTo>
                    <a:pt x="399988" y="1334001"/>
                  </a:lnTo>
                  <a:lnTo>
                    <a:pt x="419560" y="1211238"/>
                  </a:lnTo>
                  <a:lnTo>
                    <a:pt x="412898" y="1210325"/>
                  </a:lnTo>
                  <a:cubicBezTo>
                    <a:pt x="309610" y="1181417"/>
                    <a:pt x="221303" y="1111907"/>
                    <a:pt x="163211" y="1018369"/>
                  </a:cubicBezTo>
                  <a:lnTo>
                    <a:pt x="131867" y="955552"/>
                  </a:lnTo>
                  <a:lnTo>
                    <a:pt x="112340" y="955767"/>
                  </a:lnTo>
                  <a:cubicBezTo>
                    <a:pt x="65305" y="944716"/>
                    <a:pt x="22609" y="900781"/>
                    <a:pt x="6474" y="840564"/>
                  </a:cubicBezTo>
                  <a:cubicBezTo>
                    <a:pt x="-15040" y="760276"/>
                    <a:pt x="18814" y="681444"/>
                    <a:pt x="82089" y="664490"/>
                  </a:cubicBezTo>
                  <a:lnTo>
                    <a:pt x="98117" y="664313"/>
                  </a:lnTo>
                  <a:lnTo>
                    <a:pt x="98356" y="661731"/>
                  </a:lnTo>
                  <a:cubicBezTo>
                    <a:pt x="138547" y="448078"/>
                    <a:pt x="312328" y="287359"/>
                    <a:pt x="520616" y="287359"/>
                  </a:cubicBezTo>
                  <a:close/>
                  <a:moveTo>
                    <a:pt x="237835" y="0"/>
                  </a:moveTo>
                  <a:cubicBezTo>
                    <a:pt x="385366" y="0"/>
                    <a:pt x="532898" y="1"/>
                    <a:pt x="680429" y="1"/>
                  </a:cubicBezTo>
                  <a:lnTo>
                    <a:pt x="680429" y="0"/>
                  </a:lnTo>
                  <a:lnTo>
                    <a:pt x="751678" y="0"/>
                  </a:lnTo>
                  <a:cubicBezTo>
                    <a:pt x="791028" y="0"/>
                    <a:pt x="822927" y="31900"/>
                    <a:pt x="822927" y="71249"/>
                  </a:cubicBezTo>
                  <a:lnTo>
                    <a:pt x="822927" y="94825"/>
                  </a:lnTo>
                  <a:cubicBezTo>
                    <a:pt x="822927" y="134174"/>
                    <a:pt x="791028" y="166074"/>
                    <a:pt x="751678" y="166074"/>
                  </a:cubicBezTo>
                  <a:lnTo>
                    <a:pt x="680429" y="166074"/>
                  </a:lnTo>
                  <a:lnTo>
                    <a:pt x="680429" y="165704"/>
                  </a:lnTo>
                  <a:lnTo>
                    <a:pt x="677366" y="166323"/>
                  </a:lnTo>
                  <a:cubicBezTo>
                    <a:pt x="566272" y="166323"/>
                    <a:pt x="455179" y="166322"/>
                    <a:pt x="344085" y="166322"/>
                  </a:cubicBezTo>
                  <a:lnTo>
                    <a:pt x="344085" y="183200"/>
                  </a:lnTo>
                  <a:lnTo>
                    <a:pt x="785568" y="183200"/>
                  </a:lnTo>
                  <a:cubicBezTo>
                    <a:pt x="806201" y="183200"/>
                    <a:pt x="822928" y="199926"/>
                    <a:pt x="822928" y="220560"/>
                  </a:cubicBezTo>
                  <a:lnTo>
                    <a:pt x="822927" y="220559"/>
                  </a:lnTo>
                  <a:cubicBezTo>
                    <a:pt x="822927" y="241192"/>
                    <a:pt x="806201" y="257919"/>
                    <a:pt x="785567" y="257919"/>
                  </a:cubicBezTo>
                  <a:lnTo>
                    <a:pt x="317998" y="257919"/>
                  </a:lnTo>
                  <a:lnTo>
                    <a:pt x="317998" y="257678"/>
                  </a:lnTo>
                  <a:lnTo>
                    <a:pt x="272836" y="257678"/>
                  </a:lnTo>
                  <a:cubicBezTo>
                    <a:pt x="233487" y="257678"/>
                    <a:pt x="201587" y="225778"/>
                    <a:pt x="201587" y="186429"/>
                  </a:cubicBezTo>
                  <a:lnTo>
                    <a:pt x="201587" y="162854"/>
                  </a:lnTo>
                  <a:cubicBezTo>
                    <a:pt x="201587" y="123504"/>
                    <a:pt x="233487" y="91605"/>
                    <a:pt x="272836" y="91605"/>
                  </a:cubicBezTo>
                  <a:lnTo>
                    <a:pt x="281930" y="91605"/>
                  </a:lnTo>
                  <a:lnTo>
                    <a:pt x="281930" y="91602"/>
                  </a:lnTo>
                  <a:lnTo>
                    <a:pt x="677367" y="91602"/>
                  </a:lnTo>
                  <a:lnTo>
                    <a:pt x="680429" y="74720"/>
                  </a:lnTo>
                  <a:lnTo>
                    <a:pt x="237835" y="74720"/>
                  </a:lnTo>
                  <a:cubicBezTo>
                    <a:pt x="217202" y="74720"/>
                    <a:pt x="200475" y="57994"/>
                    <a:pt x="200475" y="37360"/>
                  </a:cubicBezTo>
                  <a:cubicBezTo>
                    <a:pt x="200475" y="16727"/>
                    <a:pt x="217202" y="0"/>
                    <a:pt x="237835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CEF10A89-933B-7D58-E360-100F6AE8EEFE}"/>
              </a:ext>
            </a:extLst>
          </p:cNvPr>
          <p:cNvGrpSpPr/>
          <p:nvPr/>
        </p:nvGrpSpPr>
        <p:grpSpPr>
          <a:xfrm>
            <a:off x="2627962" y="4738342"/>
            <a:ext cx="1295039" cy="1295039"/>
            <a:chOff x="6676223" y="3815862"/>
            <a:chExt cx="2497264" cy="2497264"/>
          </a:xfrm>
        </p:grpSpPr>
        <p:sp>
          <p:nvSpPr>
            <p:cNvPr id="23" name="四角形: 角を丸くする 22">
              <a:extLst>
                <a:ext uri="{FF2B5EF4-FFF2-40B4-BE49-F238E27FC236}">
                  <a16:creationId xmlns:a16="http://schemas.microsoft.com/office/drawing/2014/main" id="{804C887F-DFD7-B877-53E9-EA8ADEEEF66A}"/>
                </a:ext>
              </a:extLst>
            </p:cNvPr>
            <p:cNvSpPr/>
            <p:nvPr/>
          </p:nvSpPr>
          <p:spPr bwMode="auto">
            <a:xfrm>
              <a:off x="6676223" y="3815862"/>
              <a:ext cx="2497264" cy="2497264"/>
            </a:xfrm>
            <a:prstGeom prst="roundRect">
              <a:avLst>
                <a:gd name="adj" fmla="val 6929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B4D0D305-4AB1-3A0F-62C7-9188B6B6210F}"/>
                </a:ext>
              </a:extLst>
            </p:cNvPr>
            <p:cNvSpPr/>
            <p:nvPr/>
          </p:nvSpPr>
          <p:spPr bwMode="auto">
            <a:xfrm>
              <a:off x="6913121" y="4093967"/>
              <a:ext cx="2023468" cy="1941542"/>
            </a:xfrm>
            <a:custGeom>
              <a:avLst/>
              <a:gdLst>
                <a:gd name="connsiteX0" fmla="*/ 219770 w 1911710"/>
                <a:gd name="connsiteY0" fmla="*/ 1127890 h 1834308"/>
                <a:gd name="connsiteX1" fmla="*/ 178735 w 1911710"/>
                <a:gd name="connsiteY1" fmla="*/ 1158333 h 1834308"/>
                <a:gd name="connsiteX2" fmla="*/ 72066 w 1911710"/>
                <a:gd name="connsiteY2" fmla="*/ 1348204 h 1834308"/>
                <a:gd name="connsiteX3" fmla="*/ 955855 w 1911710"/>
                <a:gd name="connsiteY3" fmla="*/ 1746539 h 1834308"/>
                <a:gd name="connsiteX4" fmla="*/ 1839645 w 1911710"/>
                <a:gd name="connsiteY4" fmla="*/ 1348204 h 1834308"/>
                <a:gd name="connsiteX5" fmla="*/ 1732976 w 1911710"/>
                <a:gd name="connsiteY5" fmla="*/ 1158333 h 1834308"/>
                <a:gd name="connsiteX6" fmla="*/ 1691941 w 1911710"/>
                <a:gd name="connsiteY6" fmla="*/ 1127890 h 1834308"/>
                <a:gd name="connsiteX7" fmla="*/ 1748465 w 1911710"/>
                <a:gd name="connsiteY7" fmla="*/ 1158937 h 1834308"/>
                <a:gd name="connsiteX8" fmla="*/ 1911710 w 1911710"/>
                <a:gd name="connsiteY8" fmla="*/ 1401130 h 1834308"/>
                <a:gd name="connsiteX9" fmla="*/ 955855 w 1911710"/>
                <a:gd name="connsiteY9" fmla="*/ 1834308 h 1834308"/>
                <a:gd name="connsiteX10" fmla="*/ 0 w 1911710"/>
                <a:gd name="connsiteY10" fmla="*/ 1401130 h 1834308"/>
                <a:gd name="connsiteX11" fmla="*/ 163245 w 1911710"/>
                <a:gd name="connsiteY11" fmla="*/ 1158937 h 1834308"/>
                <a:gd name="connsiteX12" fmla="*/ 955856 w 1911710"/>
                <a:gd name="connsiteY12" fmla="*/ 287359 h 1834308"/>
                <a:gd name="connsiteX13" fmla="*/ 1378114 w 1911710"/>
                <a:gd name="connsiteY13" fmla="*/ 661731 h 1834308"/>
                <a:gd name="connsiteX14" fmla="*/ 1378354 w 1911710"/>
                <a:gd name="connsiteY14" fmla="*/ 664313 h 1834308"/>
                <a:gd name="connsiteX15" fmla="*/ 1394382 w 1911710"/>
                <a:gd name="connsiteY15" fmla="*/ 664490 h 1834308"/>
                <a:gd name="connsiteX16" fmla="*/ 1469997 w 1911710"/>
                <a:gd name="connsiteY16" fmla="*/ 840564 h 1834308"/>
                <a:gd name="connsiteX17" fmla="*/ 1364131 w 1911710"/>
                <a:gd name="connsiteY17" fmla="*/ 955767 h 1834308"/>
                <a:gd name="connsiteX18" fmla="*/ 1344603 w 1911710"/>
                <a:gd name="connsiteY18" fmla="*/ 955552 h 1834308"/>
                <a:gd name="connsiteX19" fmla="*/ 1313259 w 1911710"/>
                <a:gd name="connsiteY19" fmla="*/ 1018369 h 1834308"/>
                <a:gd name="connsiteX20" fmla="*/ 1063573 w 1911710"/>
                <a:gd name="connsiteY20" fmla="*/ 1210325 h 1834308"/>
                <a:gd name="connsiteX21" fmla="*/ 1056911 w 1911710"/>
                <a:gd name="connsiteY21" fmla="*/ 1211238 h 1834308"/>
                <a:gd name="connsiteX22" fmla="*/ 1076481 w 1911710"/>
                <a:gd name="connsiteY22" fmla="*/ 1334001 h 1834308"/>
                <a:gd name="connsiteX23" fmla="*/ 1233666 w 1911710"/>
                <a:gd name="connsiteY23" fmla="*/ 1334001 h 1834308"/>
                <a:gd name="connsiteX24" fmla="*/ 1367787 w 1911710"/>
                <a:gd name="connsiteY24" fmla="*/ 1468122 h 1834308"/>
                <a:gd name="connsiteX25" fmla="*/ 1367787 w 1911710"/>
                <a:gd name="connsiteY25" fmla="*/ 1600874 h 1834308"/>
                <a:gd name="connsiteX26" fmla="*/ 1369542 w 1911710"/>
                <a:gd name="connsiteY26" fmla="*/ 1605375 h 1834308"/>
                <a:gd name="connsiteX27" fmla="*/ 957586 w 1911710"/>
                <a:gd name="connsiteY27" fmla="*/ 1711846 h 1834308"/>
                <a:gd name="connsiteX28" fmla="*/ 545630 w 1911710"/>
                <a:gd name="connsiteY28" fmla="*/ 1605375 h 1834308"/>
                <a:gd name="connsiteX29" fmla="*/ 546852 w 1911710"/>
                <a:gd name="connsiteY29" fmla="*/ 1602244 h 1834308"/>
                <a:gd name="connsiteX30" fmla="*/ 543923 w 1911710"/>
                <a:gd name="connsiteY30" fmla="*/ 1602244 h 1834308"/>
                <a:gd name="connsiteX31" fmla="*/ 543923 w 1911710"/>
                <a:gd name="connsiteY31" fmla="*/ 1468122 h 1834308"/>
                <a:gd name="connsiteX32" fmla="*/ 678044 w 1911710"/>
                <a:gd name="connsiteY32" fmla="*/ 1334001 h 1834308"/>
                <a:gd name="connsiteX33" fmla="*/ 835228 w 1911710"/>
                <a:gd name="connsiteY33" fmla="*/ 1334001 h 1834308"/>
                <a:gd name="connsiteX34" fmla="*/ 854800 w 1911710"/>
                <a:gd name="connsiteY34" fmla="*/ 1211238 h 1834308"/>
                <a:gd name="connsiteX35" fmla="*/ 848138 w 1911710"/>
                <a:gd name="connsiteY35" fmla="*/ 1210325 h 1834308"/>
                <a:gd name="connsiteX36" fmla="*/ 598451 w 1911710"/>
                <a:gd name="connsiteY36" fmla="*/ 1018369 h 1834308"/>
                <a:gd name="connsiteX37" fmla="*/ 567107 w 1911710"/>
                <a:gd name="connsiteY37" fmla="*/ 955552 h 1834308"/>
                <a:gd name="connsiteX38" fmla="*/ 547580 w 1911710"/>
                <a:gd name="connsiteY38" fmla="*/ 955767 h 1834308"/>
                <a:gd name="connsiteX39" fmla="*/ 441714 w 1911710"/>
                <a:gd name="connsiteY39" fmla="*/ 840564 h 1834308"/>
                <a:gd name="connsiteX40" fmla="*/ 517329 w 1911710"/>
                <a:gd name="connsiteY40" fmla="*/ 664490 h 1834308"/>
                <a:gd name="connsiteX41" fmla="*/ 533357 w 1911710"/>
                <a:gd name="connsiteY41" fmla="*/ 664313 h 1834308"/>
                <a:gd name="connsiteX42" fmla="*/ 533596 w 1911710"/>
                <a:gd name="connsiteY42" fmla="*/ 661731 h 1834308"/>
                <a:gd name="connsiteX43" fmla="*/ 955856 w 1911710"/>
                <a:gd name="connsiteY43" fmla="*/ 287359 h 1834308"/>
                <a:gd name="connsiteX44" fmla="*/ 673075 w 1911710"/>
                <a:gd name="connsiteY44" fmla="*/ 0 h 1834308"/>
                <a:gd name="connsiteX45" fmla="*/ 1115669 w 1911710"/>
                <a:gd name="connsiteY45" fmla="*/ 1 h 1834308"/>
                <a:gd name="connsiteX46" fmla="*/ 1115669 w 1911710"/>
                <a:gd name="connsiteY46" fmla="*/ 0 h 1834308"/>
                <a:gd name="connsiteX47" fmla="*/ 1186918 w 1911710"/>
                <a:gd name="connsiteY47" fmla="*/ 0 h 1834308"/>
                <a:gd name="connsiteX48" fmla="*/ 1258167 w 1911710"/>
                <a:gd name="connsiteY48" fmla="*/ 71249 h 1834308"/>
                <a:gd name="connsiteX49" fmla="*/ 1258167 w 1911710"/>
                <a:gd name="connsiteY49" fmla="*/ 94825 h 1834308"/>
                <a:gd name="connsiteX50" fmla="*/ 1186918 w 1911710"/>
                <a:gd name="connsiteY50" fmla="*/ 166074 h 1834308"/>
                <a:gd name="connsiteX51" fmla="*/ 1115669 w 1911710"/>
                <a:gd name="connsiteY51" fmla="*/ 166074 h 1834308"/>
                <a:gd name="connsiteX52" fmla="*/ 1115669 w 1911710"/>
                <a:gd name="connsiteY52" fmla="*/ 165704 h 1834308"/>
                <a:gd name="connsiteX53" fmla="*/ 1112606 w 1911710"/>
                <a:gd name="connsiteY53" fmla="*/ 166323 h 1834308"/>
                <a:gd name="connsiteX54" fmla="*/ 779325 w 1911710"/>
                <a:gd name="connsiteY54" fmla="*/ 166322 h 1834308"/>
                <a:gd name="connsiteX55" fmla="*/ 779325 w 1911710"/>
                <a:gd name="connsiteY55" fmla="*/ 183200 h 1834308"/>
                <a:gd name="connsiteX56" fmla="*/ 1220808 w 1911710"/>
                <a:gd name="connsiteY56" fmla="*/ 183200 h 1834308"/>
                <a:gd name="connsiteX57" fmla="*/ 1258168 w 1911710"/>
                <a:gd name="connsiteY57" fmla="*/ 220560 h 1834308"/>
                <a:gd name="connsiteX58" fmla="*/ 1258167 w 1911710"/>
                <a:gd name="connsiteY58" fmla="*/ 220559 h 1834308"/>
                <a:gd name="connsiteX59" fmla="*/ 1220807 w 1911710"/>
                <a:gd name="connsiteY59" fmla="*/ 257919 h 1834308"/>
                <a:gd name="connsiteX60" fmla="*/ 753238 w 1911710"/>
                <a:gd name="connsiteY60" fmla="*/ 257919 h 1834308"/>
                <a:gd name="connsiteX61" fmla="*/ 753238 w 1911710"/>
                <a:gd name="connsiteY61" fmla="*/ 257678 h 1834308"/>
                <a:gd name="connsiteX62" fmla="*/ 708076 w 1911710"/>
                <a:gd name="connsiteY62" fmla="*/ 257678 h 1834308"/>
                <a:gd name="connsiteX63" fmla="*/ 636827 w 1911710"/>
                <a:gd name="connsiteY63" fmla="*/ 186429 h 1834308"/>
                <a:gd name="connsiteX64" fmla="*/ 636827 w 1911710"/>
                <a:gd name="connsiteY64" fmla="*/ 162854 h 1834308"/>
                <a:gd name="connsiteX65" fmla="*/ 708076 w 1911710"/>
                <a:gd name="connsiteY65" fmla="*/ 91605 h 1834308"/>
                <a:gd name="connsiteX66" fmla="*/ 717170 w 1911710"/>
                <a:gd name="connsiteY66" fmla="*/ 91605 h 1834308"/>
                <a:gd name="connsiteX67" fmla="*/ 717170 w 1911710"/>
                <a:gd name="connsiteY67" fmla="*/ 91602 h 1834308"/>
                <a:gd name="connsiteX68" fmla="*/ 1112607 w 1911710"/>
                <a:gd name="connsiteY68" fmla="*/ 91602 h 1834308"/>
                <a:gd name="connsiteX69" fmla="*/ 1115669 w 1911710"/>
                <a:gd name="connsiteY69" fmla="*/ 74720 h 1834308"/>
                <a:gd name="connsiteX70" fmla="*/ 673075 w 1911710"/>
                <a:gd name="connsiteY70" fmla="*/ 74720 h 1834308"/>
                <a:gd name="connsiteX71" fmla="*/ 635715 w 1911710"/>
                <a:gd name="connsiteY71" fmla="*/ 37360 h 1834308"/>
                <a:gd name="connsiteX72" fmla="*/ 673075 w 1911710"/>
                <a:gd name="connsiteY72" fmla="*/ 0 h 1834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911710" h="1834308">
                  <a:moveTo>
                    <a:pt x="219770" y="1127890"/>
                  </a:moveTo>
                  <a:lnTo>
                    <a:pt x="178735" y="1158333"/>
                  </a:lnTo>
                  <a:cubicBezTo>
                    <a:pt x="110707" y="1214775"/>
                    <a:pt x="72066" y="1279456"/>
                    <a:pt x="72066" y="1348204"/>
                  </a:cubicBezTo>
                  <a:cubicBezTo>
                    <a:pt x="72066" y="1568198"/>
                    <a:pt x="467752" y="1746539"/>
                    <a:pt x="955855" y="1746539"/>
                  </a:cubicBezTo>
                  <a:cubicBezTo>
                    <a:pt x="1443959" y="1746539"/>
                    <a:pt x="1839645" y="1568198"/>
                    <a:pt x="1839645" y="1348204"/>
                  </a:cubicBezTo>
                  <a:cubicBezTo>
                    <a:pt x="1839645" y="1279456"/>
                    <a:pt x="1801004" y="1214775"/>
                    <a:pt x="1732976" y="1158333"/>
                  </a:cubicBezTo>
                  <a:lnTo>
                    <a:pt x="1691941" y="1127890"/>
                  </a:lnTo>
                  <a:lnTo>
                    <a:pt x="1748465" y="1158937"/>
                  </a:lnTo>
                  <a:cubicBezTo>
                    <a:pt x="1851529" y="1228073"/>
                    <a:pt x="1911710" y="1311416"/>
                    <a:pt x="1911710" y="1401130"/>
                  </a:cubicBezTo>
                  <a:cubicBezTo>
                    <a:pt x="1911710" y="1640368"/>
                    <a:pt x="1483759" y="1834308"/>
                    <a:pt x="955855" y="1834308"/>
                  </a:cubicBezTo>
                  <a:cubicBezTo>
                    <a:pt x="427951" y="1834308"/>
                    <a:pt x="0" y="1640368"/>
                    <a:pt x="0" y="1401130"/>
                  </a:cubicBezTo>
                  <a:cubicBezTo>
                    <a:pt x="0" y="1311416"/>
                    <a:pt x="60181" y="1228073"/>
                    <a:pt x="163245" y="1158937"/>
                  </a:cubicBezTo>
                  <a:close/>
                  <a:moveTo>
                    <a:pt x="955856" y="287359"/>
                  </a:moveTo>
                  <a:cubicBezTo>
                    <a:pt x="1164144" y="287359"/>
                    <a:pt x="1337924" y="448078"/>
                    <a:pt x="1378114" y="661731"/>
                  </a:cubicBezTo>
                  <a:lnTo>
                    <a:pt x="1378354" y="664313"/>
                  </a:lnTo>
                  <a:lnTo>
                    <a:pt x="1394382" y="664490"/>
                  </a:lnTo>
                  <a:cubicBezTo>
                    <a:pt x="1457656" y="681444"/>
                    <a:pt x="1491511" y="760276"/>
                    <a:pt x="1469997" y="840564"/>
                  </a:cubicBezTo>
                  <a:cubicBezTo>
                    <a:pt x="1453862" y="900781"/>
                    <a:pt x="1411165" y="944716"/>
                    <a:pt x="1364131" y="955767"/>
                  </a:cubicBezTo>
                  <a:lnTo>
                    <a:pt x="1344603" y="955552"/>
                  </a:lnTo>
                  <a:lnTo>
                    <a:pt x="1313259" y="1018369"/>
                  </a:lnTo>
                  <a:cubicBezTo>
                    <a:pt x="1255168" y="1111907"/>
                    <a:pt x="1166860" y="1181417"/>
                    <a:pt x="1063573" y="1210325"/>
                  </a:cubicBezTo>
                  <a:lnTo>
                    <a:pt x="1056911" y="1211238"/>
                  </a:lnTo>
                  <a:lnTo>
                    <a:pt x="1076481" y="1334001"/>
                  </a:lnTo>
                  <a:lnTo>
                    <a:pt x="1233666" y="1334001"/>
                  </a:lnTo>
                  <a:cubicBezTo>
                    <a:pt x="1307739" y="1334001"/>
                    <a:pt x="1367787" y="1394049"/>
                    <a:pt x="1367787" y="1468122"/>
                  </a:cubicBezTo>
                  <a:lnTo>
                    <a:pt x="1367787" y="1600874"/>
                  </a:lnTo>
                  <a:lnTo>
                    <a:pt x="1369542" y="1605375"/>
                  </a:lnTo>
                  <a:cubicBezTo>
                    <a:pt x="1369542" y="1664177"/>
                    <a:pt x="1185103" y="1711846"/>
                    <a:pt x="957586" y="1711846"/>
                  </a:cubicBezTo>
                  <a:cubicBezTo>
                    <a:pt x="730069" y="1711846"/>
                    <a:pt x="545630" y="1664177"/>
                    <a:pt x="545630" y="1605375"/>
                  </a:cubicBezTo>
                  <a:lnTo>
                    <a:pt x="546852" y="1602244"/>
                  </a:lnTo>
                  <a:lnTo>
                    <a:pt x="543923" y="1602244"/>
                  </a:lnTo>
                  <a:lnTo>
                    <a:pt x="543923" y="1468122"/>
                  </a:lnTo>
                  <a:cubicBezTo>
                    <a:pt x="543923" y="1394049"/>
                    <a:pt x="603971" y="1334001"/>
                    <a:pt x="678044" y="1334001"/>
                  </a:cubicBezTo>
                  <a:lnTo>
                    <a:pt x="835228" y="1334001"/>
                  </a:lnTo>
                  <a:lnTo>
                    <a:pt x="854800" y="1211238"/>
                  </a:lnTo>
                  <a:lnTo>
                    <a:pt x="848138" y="1210325"/>
                  </a:lnTo>
                  <a:cubicBezTo>
                    <a:pt x="744850" y="1181417"/>
                    <a:pt x="656543" y="1111907"/>
                    <a:pt x="598451" y="1018369"/>
                  </a:cubicBezTo>
                  <a:lnTo>
                    <a:pt x="567107" y="955552"/>
                  </a:lnTo>
                  <a:lnTo>
                    <a:pt x="547580" y="955767"/>
                  </a:lnTo>
                  <a:cubicBezTo>
                    <a:pt x="500545" y="944716"/>
                    <a:pt x="457849" y="900781"/>
                    <a:pt x="441714" y="840564"/>
                  </a:cubicBezTo>
                  <a:cubicBezTo>
                    <a:pt x="420200" y="760276"/>
                    <a:pt x="454054" y="681444"/>
                    <a:pt x="517329" y="664490"/>
                  </a:cubicBezTo>
                  <a:lnTo>
                    <a:pt x="533357" y="664313"/>
                  </a:lnTo>
                  <a:lnTo>
                    <a:pt x="533596" y="661731"/>
                  </a:lnTo>
                  <a:cubicBezTo>
                    <a:pt x="573787" y="448078"/>
                    <a:pt x="747568" y="287359"/>
                    <a:pt x="955856" y="287359"/>
                  </a:cubicBezTo>
                  <a:close/>
                  <a:moveTo>
                    <a:pt x="673075" y="0"/>
                  </a:moveTo>
                  <a:cubicBezTo>
                    <a:pt x="820606" y="0"/>
                    <a:pt x="968138" y="1"/>
                    <a:pt x="1115669" y="1"/>
                  </a:cubicBezTo>
                  <a:lnTo>
                    <a:pt x="1115669" y="0"/>
                  </a:lnTo>
                  <a:lnTo>
                    <a:pt x="1186918" y="0"/>
                  </a:lnTo>
                  <a:cubicBezTo>
                    <a:pt x="1226268" y="0"/>
                    <a:pt x="1258167" y="31900"/>
                    <a:pt x="1258167" y="71249"/>
                  </a:cubicBezTo>
                  <a:lnTo>
                    <a:pt x="1258167" y="94825"/>
                  </a:lnTo>
                  <a:cubicBezTo>
                    <a:pt x="1258167" y="134174"/>
                    <a:pt x="1226268" y="166074"/>
                    <a:pt x="1186918" y="166074"/>
                  </a:cubicBezTo>
                  <a:lnTo>
                    <a:pt x="1115669" y="166074"/>
                  </a:lnTo>
                  <a:lnTo>
                    <a:pt x="1115669" y="165704"/>
                  </a:lnTo>
                  <a:lnTo>
                    <a:pt x="1112606" y="166323"/>
                  </a:lnTo>
                  <a:cubicBezTo>
                    <a:pt x="1001512" y="166323"/>
                    <a:pt x="890419" y="166322"/>
                    <a:pt x="779325" y="166322"/>
                  </a:cubicBezTo>
                  <a:lnTo>
                    <a:pt x="779325" y="183200"/>
                  </a:lnTo>
                  <a:lnTo>
                    <a:pt x="1220808" y="183200"/>
                  </a:lnTo>
                  <a:cubicBezTo>
                    <a:pt x="1241441" y="183200"/>
                    <a:pt x="1258168" y="199926"/>
                    <a:pt x="1258168" y="220560"/>
                  </a:cubicBezTo>
                  <a:lnTo>
                    <a:pt x="1258167" y="220559"/>
                  </a:lnTo>
                  <a:cubicBezTo>
                    <a:pt x="1258167" y="241192"/>
                    <a:pt x="1241441" y="257919"/>
                    <a:pt x="1220807" y="257919"/>
                  </a:cubicBezTo>
                  <a:lnTo>
                    <a:pt x="753238" y="257919"/>
                  </a:lnTo>
                  <a:lnTo>
                    <a:pt x="753238" y="257678"/>
                  </a:lnTo>
                  <a:lnTo>
                    <a:pt x="708076" y="257678"/>
                  </a:lnTo>
                  <a:cubicBezTo>
                    <a:pt x="668727" y="257678"/>
                    <a:pt x="636827" y="225778"/>
                    <a:pt x="636827" y="186429"/>
                  </a:cubicBezTo>
                  <a:lnTo>
                    <a:pt x="636827" y="162854"/>
                  </a:lnTo>
                  <a:cubicBezTo>
                    <a:pt x="636827" y="123504"/>
                    <a:pt x="668727" y="91605"/>
                    <a:pt x="708076" y="91605"/>
                  </a:cubicBezTo>
                  <a:lnTo>
                    <a:pt x="717170" y="91605"/>
                  </a:lnTo>
                  <a:lnTo>
                    <a:pt x="717170" y="91602"/>
                  </a:lnTo>
                  <a:lnTo>
                    <a:pt x="1112607" y="91602"/>
                  </a:lnTo>
                  <a:lnTo>
                    <a:pt x="1115669" y="74720"/>
                  </a:lnTo>
                  <a:lnTo>
                    <a:pt x="673075" y="74720"/>
                  </a:lnTo>
                  <a:cubicBezTo>
                    <a:pt x="652442" y="74720"/>
                    <a:pt x="635715" y="57994"/>
                    <a:pt x="635715" y="37360"/>
                  </a:cubicBezTo>
                  <a:cubicBezTo>
                    <a:pt x="635715" y="16727"/>
                    <a:pt x="652442" y="0"/>
                    <a:pt x="673075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2148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D246C-5AA2-623A-46F1-7F8CBA3EAD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8065135-B4D2-D1FD-EE4E-3E22CB053C8A}"/>
              </a:ext>
            </a:extLst>
          </p:cNvPr>
          <p:cNvSpPr txBox="1"/>
          <p:nvPr/>
        </p:nvSpPr>
        <p:spPr>
          <a:xfrm>
            <a:off x="308021" y="147263"/>
            <a:ext cx="25747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浴室 </a:t>
            </a:r>
            <a:r>
              <a:rPr kumimoji="1" lang="en-US" altLang="ja-JP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shower room</a:t>
            </a:r>
            <a:endParaRPr kumimoji="1" lang="ja-JP" altLang="en-US" sz="20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4B59A45-93F6-DD0E-2E5C-C108C913B16E}"/>
              </a:ext>
            </a:extLst>
          </p:cNvPr>
          <p:cNvSpPr/>
          <p:nvPr/>
        </p:nvSpPr>
        <p:spPr>
          <a:xfrm>
            <a:off x="2253000" y="8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D40A3BF-3500-C41A-7F33-130565557F71}"/>
              </a:ext>
            </a:extLst>
          </p:cNvPr>
          <p:cNvSpPr txBox="1"/>
          <p:nvPr/>
        </p:nvSpPr>
        <p:spPr>
          <a:xfrm>
            <a:off x="2253000" y="634225"/>
            <a:ext cx="57387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50x150mm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9F28732-B6A8-AA8F-554C-66EAE6C3CB51}"/>
              </a:ext>
            </a:extLst>
          </p:cNvPr>
          <p:cNvSpPr txBox="1"/>
          <p:nvPr/>
        </p:nvSpPr>
        <p:spPr>
          <a:xfrm>
            <a:off x="3167895" y="1045021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浴　室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28A4CF56-BBB2-26DE-2015-32B29ABBF62A}"/>
              </a:ext>
            </a:extLst>
          </p:cNvPr>
          <p:cNvSpPr/>
          <p:nvPr/>
        </p:nvSpPr>
        <p:spPr>
          <a:xfrm>
            <a:off x="2253000" y="26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34069B8A-2A8A-17CE-ABB7-B92719A40BA7}"/>
              </a:ext>
            </a:extLst>
          </p:cNvPr>
          <p:cNvSpPr/>
          <p:nvPr/>
        </p:nvSpPr>
        <p:spPr>
          <a:xfrm>
            <a:off x="2253000" y="44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6A7A018B-C633-7569-CC82-3651540DB1CF}"/>
              </a:ext>
            </a:extLst>
          </p:cNvPr>
          <p:cNvSpPr txBox="1"/>
          <p:nvPr/>
        </p:nvSpPr>
        <p:spPr>
          <a:xfrm>
            <a:off x="4384523" y="5681212"/>
            <a:ext cx="26901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shower room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6DBA9B6-3841-06D2-769B-F722B9B941DB}"/>
              </a:ext>
            </a:extLst>
          </p:cNvPr>
          <p:cNvSpPr txBox="1"/>
          <p:nvPr/>
        </p:nvSpPr>
        <p:spPr>
          <a:xfrm>
            <a:off x="4252276" y="4770469"/>
            <a:ext cx="29546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浴　室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8DA6691-5051-FF74-84E4-20F00402AC55}"/>
              </a:ext>
            </a:extLst>
          </p:cNvPr>
          <p:cNvSpPr txBox="1"/>
          <p:nvPr/>
        </p:nvSpPr>
        <p:spPr>
          <a:xfrm>
            <a:off x="3426779" y="2116081"/>
            <a:ext cx="30524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shower room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B7C81BF-21AB-854E-0E69-DEECE095DF6D}"/>
              </a:ext>
            </a:extLst>
          </p:cNvPr>
          <p:cNvSpPr txBox="1"/>
          <p:nvPr/>
        </p:nvSpPr>
        <p:spPr>
          <a:xfrm>
            <a:off x="4384523" y="3843620"/>
            <a:ext cx="26901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shower room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BAA2647-5D87-4CC9-4CC3-855941259733}"/>
              </a:ext>
            </a:extLst>
          </p:cNvPr>
          <p:cNvSpPr txBox="1"/>
          <p:nvPr/>
        </p:nvSpPr>
        <p:spPr>
          <a:xfrm>
            <a:off x="4252276" y="2932877"/>
            <a:ext cx="29546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浴　室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7F5B14DD-73DD-C4B1-156B-09618008A812}"/>
              </a:ext>
            </a:extLst>
          </p:cNvPr>
          <p:cNvGrpSpPr/>
          <p:nvPr/>
        </p:nvGrpSpPr>
        <p:grpSpPr>
          <a:xfrm>
            <a:off x="2627962" y="2909812"/>
            <a:ext cx="1295404" cy="1295404"/>
            <a:chOff x="6734386" y="1038522"/>
            <a:chExt cx="2363080" cy="2363080"/>
          </a:xfrm>
          <a:solidFill>
            <a:srgbClr val="0070C0"/>
          </a:solidFill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2989D522-D232-5FAA-0577-28464150CC67}"/>
                </a:ext>
              </a:extLst>
            </p:cNvPr>
            <p:cNvSpPr/>
            <p:nvPr/>
          </p:nvSpPr>
          <p:spPr bwMode="auto">
            <a:xfrm>
              <a:off x="6734386" y="1038522"/>
              <a:ext cx="2363080" cy="2363080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36E5615F-86A4-2604-3BF3-287132393410}"/>
                </a:ext>
              </a:extLst>
            </p:cNvPr>
            <p:cNvSpPr/>
            <p:nvPr/>
          </p:nvSpPr>
          <p:spPr bwMode="auto">
            <a:xfrm>
              <a:off x="6960071" y="2435469"/>
              <a:ext cx="1911710" cy="706418"/>
            </a:xfrm>
            <a:custGeom>
              <a:avLst/>
              <a:gdLst>
                <a:gd name="connsiteX0" fmla="*/ 298636 w 2597746"/>
                <a:gd name="connsiteY0" fmla="*/ 0 h 1175863"/>
                <a:gd name="connsiteX1" fmla="*/ 242875 w 2597746"/>
                <a:gd name="connsiteY1" fmla="*/ 50674 h 1175863"/>
                <a:gd name="connsiteX2" fmla="*/ 97927 w 2597746"/>
                <a:gd name="connsiteY2" fmla="*/ 366722 h 1175863"/>
                <a:gd name="connsiteX3" fmla="*/ 1298873 w 2597746"/>
                <a:gd name="connsiteY3" fmla="*/ 1029767 h 1175863"/>
                <a:gd name="connsiteX4" fmla="*/ 2499819 w 2597746"/>
                <a:gd name="connsiteY4" fmla="*/ 366722 h 1175863"/>
                <a:gd name="connsiteX5" fmla="*/ 2354872 w 2597746"/>
                <a:gd name="connsiteY5" fmla="*/ 50674 h 1175863"/>
                <a:gd name="connsiteX6" fmla="*/ 2299111 w 2597746"/>
                <a:gd name="connsiteY6" fmla="*/ 0 h 1175863"/>
                <a:gd name="connsiteX7" fmla="*/ 2375919 w 2597746"/>
                <a:gd name="connsiteY7" fmla="*/ 51678 h 1175863"/>
                <a:gd name="connsiteX8" fmla="*/ 2597746 w 2597746"/>
                <a:gd name="connsiteY8" fmla="*/ 454820 h 1175863"/>
                <a:gd name="connsiteX9" fmla="*/ 1298873 w 2597746"/>
                <a:gd name="connsiteY9" fmla="*/ 1175863 h 1175863"/>
                <a:gd name="connsiteX10" fmla="*/ 0 w 2597746"/>
                <a:gd name="connsiteY10" fmla="*/ 454820 h 1175863"/>
                <a:gd name="connsiteX11" fmla="*/ 221827 w 2597746"/>
                <a:gd name="connsiteY11" fmla="*/ 51678 h 1175863"/>
                <a:gd name="connsiteX12" fmla="*/ 298636 w 2597746"/>
                <a:gd name="connsiteY12" fmla="*/ 0 h 117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97746" h="1175863">
                  <a:moveTo>
                    <a:pt x="298636" y="0"/>
                  </a:moveTo>
                  <a:lnTo>
                    <a:pt x="242875" y="50674"/>
                  </a:lnTo>
                  <a:cubicBezTo>
                    <a:pt x="150435" y="144624"/>
                    <a:pt x="97927" y="252287"/>
                    <a:pt x="97927" y="366722"/>
                  </a:cubicBezTo>
                  <a:cubicBezTo>
                    <a:pt x="97927" y="732911"/>
                    <a:pt x="635609" y="1029767"/>
                    <a:pt x="1298873" y="1029767"/>
                  </a:cubicBezTo>
                  <a:cubicBezTo>
                    <a:pt x="1962138" y="1029767"/>
                    <a:pt x="2499819" y="732911"/>
                    <a:pt x="2499819" y="366722"/>
                  </a:cubicBezTo>
                  <a:cubicBezTo>
                    <a:pt x="2499819" y="252287"/>
                    <a:pt x="2447312" y="144624"/>
                    <a:pt x="2354872" y="50674"/>
                  </a:cubicBezTo>
                  <a:lnTo>
                    <a:pt x="2299111" y="0"/>
                  </a:lnTo>
                  <a:lnTo>
                    <a:pt x="2375919" y="51678"/>
                  </a:lnTo>
                  <a:cubicBezTo>
                    <a:pt x="2515969" y="166758"/>
                    <a:pt x="2597746" y="305487"/>
                    <a:pt x="2597746" y="454820"/>
                  </a:cubicBezTo>
                  <a:cubicBezTo>
                    <a:pt x="2597746" y="853041"/>
                    <a:pt x="2016221" y="1175863"/>
                    <a:pt x="1298873" y="1175863"/>
                  </a:cubicBezTo>
                  <a:cubicBezTo>
                    <a:pt x="581525" y="1175863"/>
                    <a:pt x="0" y="853041"/>
                    <a:pt x="0" y="454820"/>
                  </a:cubicBezTo>
                  <a:cubicBezTo>
                    <a:pt x="0" y="305487"/>
                    <a:pt x="81777" y="166758"/>
                    <a:pt x="221827" y="51678"/>
                  </a:cubicBezTo>
                  <a:lnTo>
                    <a:pt x="298636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04815653-B083-52BA-39F2-F7F661899283}"/>
                </a:ext>
              </a:extLst>
            </p:cNvPr>
            <p:cNvSpPr/>
            <p:nvPr/>
          </p:nvSpPr>
          <p:spPr bwMode="auto">
            <a:xfrm>
              <a:off x="7395311" y="1307579"/>
              <a:ext cx="1041231" cy="1711846"/>
            </a:xfrm>
            <a:custGeom>
              <a:avLst/>
              <a:gdLst>
                <a:gd name="connsiteX0" fmla="*/ 520616 w 1041231"/>
                <a:gd name="connsiteY0" fmla="*/ 287359 h 1711846"/>
                <a:gd name="connsiteX1" fmla="*/ 942874 w 1041231"/>
                <a:gd name="connsiteY1" fmla="*/ 661731 h 1711846"/>
                <a:gd name="connsiteX2" fmla="*/ 943114 w 1041231"/>
                <a:gd name="connsiteY2" fmla="*/ 664313 h 1711846"/>
                <a:gd name="connsiteX3" fmla="*/ 959142 w 1041231"/>
                <a:gd name="connsiteY3" fmla="*/ 664490 h 1711846"/>
                <a:gd name="connsiteX4" fmla="*/ 1034757 w 1041231"/>
                <a:gd name="connsiteY4" fmla="*/ 840564 h 1711846"/>
                <a:gd name="connsiteX5" fmla="*/ 928891 w 1041231"/>
                <a:gd name="connsiteY5" fmla="*/ 955767 h 1711846"/>
                <a:gd name="connsiteX6" fmla="*/ 909363 w 1041231"/>
                <a:gd name="connsiteY6" fmla="*/ 955552 h 1711846"/>
                <a:gd name="connsiteX7" fmla="*/ 878019 w 1041231"/>
                <a:gd name="connsiteY7" fmla="*/ 1018369 h 1711846"/>
                <a:gd name="connsiteX8" fmla="*/ 628333 w 1041231"/>
                <a:gd name="connsiteY8" fmla="*/ 1210325 h 1711846"/>
                <a:gd name="connsiteX9" fmla="*/ 621671 w 1041231"/>
                <a:gd name="connsiteY9" fmla="*/ 1211238 h 1711846"/>
                <a:gd name="connsiteX10" fmla="*/ 641241 w 1041231"/>
                <a:gd name="connsiteY10" fmla="*/ 1334001 h 1711846"/>
                <a:gd name="connsiteX11" fmla="*/ 798426 w 1041231"/>
                <a:gd name="connsiteY11" fmla="*/ 1334001 h 1711846"/>
                <a:gd name="connsiteX12" fmla="*/ 932547 w 1041231"/>
                <a:gd name="connsiteY12" fmla="*/ 1468122 h 1711846"/>
                <a:gd name="connsiteX13" fmla="*/ 932547 w 1041231"/>
                <a:gd name="connsiteY13" fmla="*/ 1600874 h 1711846"/>
                <a:gd name="connsiteX14" fmla="*/ 934302 w 1041231"/>
                <a:gd name="connsiteY14" fmla="*/ 1605375 h 1711846"/>
                <a:gd name="connsiteX15" fmla="*/ 522346 w 1041231"/>
                <a:gd name="connsiteY15" fmla="*/ 1711846 h 1711846"/>
                <a:gd name="connsiteX16" fmla="*/ 110390 w 1041231"/>
                <a:gd name="connsiteY16" fmla="*/ 1605375 h 1711846"/>
                <a:gd name="connsiteX17" fmla="*/ 111612 w 1041231"/>
                <a:gd name="connsiteY17" fmla="*/ 1602244 h 1711846"/>
                <a:gd name="connsiteX18" fmla="*/ 108683 w 1041231"/>
                <a:gd name="connsiteY18" fmla="*/ 1602244 h 1711846"/>
                <a:gd name="connsiteX19" fmla="*/ 108683 w 1041231"/>
                <a:gd name="connsiteY19" fmla="*/ 1468122 h 1711846"/>
                <a:gd name="connsiteX20" fmla="*/ 242804 w 1041231"/>
                <a:gd name="connsiteY20" fmla="*/ 1334001 h 1711846"/>
                <a:gd name="connsiteX21" fmla="*/ 399988 w 1041231"/>
                <a:gd name="connsiteY21" fmla="*/ 1334001 h 1711846"/>
                <a:gd name="connsiteX22" fmla="*/ 419560 w 1041231"/>
                <a:gd name="connsiteY22" fmla="*/ 1211238 h 1711846"/>
                <a:gd name="connsiteX23" fmla="*/ 412898 w 1041231"/>
                <a:gd name="connsiteY23" fmla="*/ 1210325 h 1711846"/>
                <a:gd name="connsiteX24" fmla="*/ 163211 w 1041231"/>
                <a:gd name="connsiteY24" fmla="*/ 1018369 h 1711846"/>
                <a:gd name="connsiteX25" fmla="*/ 131867 w 1041231"/>
                <a:gd name="connsiteY25" fmla="*/ 955552 h 1711846"/>
                <a:gd name="connsiteX26" fmla="*/ 112340 w 1041231"/>
                <a:gd name="connsiteY26" fmla="*/ 955767 h 1711846"/>
                <a:gd name="connsiteX27" fmla="*/ 6474 w 1041231"/>
                <a:gd name="connsiteY27" fmla="*/ 840564 h 1711846"/>
                <a:gd name="connsiteX28" fmla="*/ 82089 w 1041231"/>
                <a:gd name="connsiteY28" fmla="*/ 664490 h 1711846"/>
                <a:gd name="connsiteX29" fmla="*/ 98117 w 1041231"/>
                <a:gd name="connsiteY29" fmla="*/ 664313 h 1711846"/>
                <a:gd name="connsiteX30" fmla="*/ 98356 w 1041231"/>
                <a:gd name="connsiteY30" fmla="*/ 661731 h 1711846"/>
                <a:gd name="connsiteX31" fmla="*/ 520616 w 1041231"/>
                <a:gd name="connsiteY31" fmla="*/ 287359 h 1711846"/>
                <a:gd name="connsiteX32" fmla="*/ 237835 w 1041231"/>
                <a:gd name="connsiteY32" fmla="*/ 0 h 1711846"/>
                <a:gd name="connsiteX33" fmla="*/ 680429 w 1041231"/>
                <a:gd name="connsiteY33" fmla="*/ 1 h 1711846"/>
                <a:gd name="connsiteX34" fmla="*/ 680429 w 1041231"/>
                <a:gd name="connsiteY34" fmla="*/ 0 h 1711846"/>
                <a:gd name="connsiteX35" fmla="*/ 751678 w 1041231"/>
                <a:gd name="connsiteY35" fmla="*/ 0 h 1711846"/>
                <a:gd name="connsiteX36" fmla="*/ 822927 w 1041231"/>
                <a:gd name="connsiteY36" fmla="*/ 71249 h 1711846"/>
                <a:gd name="connsiteX37" fmla="*/ 822927 w 1041231"/>
                <a:gd name="connsiteY37" fmla="*/ 94825 h 1711846"/>
                <a:gd name="connsiteX38" fmla="*/ 751678 w 1041231"/>
                <a:gd name="connsiteY38" fmla="*/ 166074 h 1711846"/>
                <a:gd name="connsiteX39" fmla="*/ 680429 w 1041231"/>
                <a:gd name="connsiteY39" fmla="*/ 166074 h 1711846"/>
                <a:gd name="connsiteX40" fmla="*/ 680429 w 1041231"/>
                <a:gd name="connsiteY40" fmla="*/ 165704 h 1711846"/>
                <a:gd name="connsiteX41" fmla="*/ 677366 w 1041231"/>
                <a:gd name="connsiteY41" fmla="*/ 166323 h 1711846"/>
                <a:gd name="connsiteX42" fmla="*/ 344085 w 1041231"/>
                <a:gd name="connsiteY42" fmla="*/ 166322 h 1711846"/>
                <a:gd name="connsiteX43" fmla="*/ 344085 w 1041231"/>
                <a:gd name="connsiteY43" fmla="*/ 183200 h 1711846"/>
                <a:gd name="connsiteX44" fmla="*/ 785568 w 1041231"/>
                <a:gd name="connsiteY44" fmla="*/ 183200 h 1711846"/>
                <a:gd name="connsiteX45" fmla="*/ 822928 w 1041231"/>
                <a:gd name="connsiteY45" fmla="*/ 220560 h 1711846"/>
                <a:gd name="connsiteX46" fmla="*/ 822927 w 1041231"/>
                <a:gd name="connsiteY46" fmla="*/ 220559 h 1711846"/>
                <a:gd name="connsiteX47" fmla="*/ 785567 w 1041231"/>
                <a:gd name="connsiteY47" fmla="*/ 257919 h 1711846"/>
                <a:gd name="connsiteX48" fmla="*/ 317998 w 1041231"/>
                <a:gd name="connsiteY48" fmla="*/ 257919 h 1711846"/>
                <a:gd name="connsiteX49" fmla="*/ 317998 w 1041231"/>
                <a:gd name="connsiteY49" fmla="*/ 257678 h 1711846"/>
                <a:gd name="connsiteX50" fmla="*/ 272836 w 1041231"/>
                <a:gd name="connsiteY50" fmla="*/ 257678 h 1711846"/>
                <a:gd name="connsiteX51" fmla="*/ 201587 w 1041231"/>
                <a:gd name="connsiteY51" fmla="*/ 186429 h 1711846"/>
                <a:gd name="connsiteX52" fmla="*/ 201587 w 1041231"/>
                <a:gd name="connsiteY52" fmla="*/ 162854 h 1711846"/>
                <a:gd name="connsiteX53" fmla="*/ 272836 w 1041231"/>
                <a:gd name="connsiteY53" fmla="*/ 91605 h 1711846"/>
                <a:gd name="connsiteX54" fmla="*/ 281930 w 1041231"/>
                <a:gd name="connsiteY54" fmla="*/ 91605 h 1711846"/>
                <a:gd name="connsiteX55" fmla="*/ 281930 w 1041231"/>
                <a:gd name="connsiteY55" fmla="*/ 91602 h 1711846"/>
                <a:gd name="connsiteX56" fmla="*/ 677367 w 1041231"/>
                <a:gd name="connsiteY56" fmla="*/ 91602 h 1711846"/>
                <a:gd name="connsiteX57" fmla="*/ 680429 w 1041231"/>
                <a:gd name="connsiteY57" fmla="*/ 74720 h 1711846"/>
                <a:gd name="connsiteX58" fmla="*/ 237835 w 1041231"/>
                <a:gd name="connsiteY58" fmla="*/ 74720 h 1711846"/>
                <a:gd name="connsiteX59" fmla="*/ 200475 w 1041231"/>
                <a:gd name="connsiteY59" fmla="*/ 37360 h 1711846"/>
                <a:gd name="connsiteX60" fmla="*/ 237835 w 1041231"/>
                <a:gd name="connsiteY60" fmla="*/ 0 h 1711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041231" h="1711846">
                  <a:moveTo>
                    <a:pt x="520616" y="287359"/>
                  </a:moveTo>
                  <a:cubicBezTo>
                    <a:pt x="728904" y="287359"/>
                    <a:pt x="902684" y="448078"/>
                    <a:pt x="942874" y="661731"/>
                  </a:cubicBezTo>
                  <a:lnTo>
                    <a:pt x="943114" y="664313"/>
                  </a:lnTo>
                  <a:lnTo>
                    <a:pt x="959142" y="664490"/>
                  </a:lnTo>
                  <a:cubicBezTo>
                    <a:pt x="1022416" y="681444"/>
                    <a:pt x="1056271" y="760276"/>
                    <a:pt x="1034757" y="840564"/>
                  </a:cubicBezTo>
                  <a:cubicBezTo>
                    <a:pt x="1018622" y="900781"/>
                    <a:pt x="975925" y="944716"/>
                    <a:pt x="928891" y="955767"/>
                  </a:cubicBezTo>
                  <a:lnTo>
                    <a:pt x="909363" y="955552"/>
                  </a:lnTo>
                  <a:lnTo>
                    <a:pt x="878019" y="1018369"/>
                  </a:lnTo>
                  <a:cubicBezTo>
                    <a:pt x="819928" y="1111907"/>
                    <a:pt x="731620" y="1181417"/>
                    <a:pt x="628333" y="1210325"/>
                  </a:cubicBezTo>
                  <a:lnTo>
                    <a:pt x="621671" y="1211238"/>
                  </a:lnTo>
                  <a:lnTo>
                    <a:pt x="641241" y="1334001"/>
                  </a:lnTo>
                  <a:lnTo>
                    <a:pt x="798426" y="1334001"/>
                  </a:lnTo>
                  <a:cubicBezTo>
                    <a:pt x="872499" y="1334001"/>
                    <a:pt x="932547" y="1394049"/>
                    <a:pt x="932547" y="1468122"/>
                  </a:cubicBezTo>
                  <a:lnTo>
                    <a:pt x="932547" y="1600874"/>
                  </a:lnTo>
                  <a:lnTo>
                    <a:pt x="934302" y="1605375"/>
                  </a:lnTo>
                  <a:cubicBezTo>
                    <a:pt x="934302" y="1664177"/>
                    <a:pt x="749863" y="1711846"/>
                    <a:pt x="522346" y="1711846"/>
                  </a:cubicBezTo>
                  <a:cubicBezTo>
                    <a:pt x="294829" y="1711846"/>
                    <a:pt x="110390" y="1664177"/>
                    <a:pt x="110390" y="1605375"/>
                  </a:cubicBezTo>
                  <a:lnTo>
                    <a:pt x="111612" y="1602244"/>
                  </a:lnTo>
                  <a:lnTo>
                    <a:pt x="108683" y="1602244"/>
                  </a:lnTo>
                  <a:lnTo>
                    <a:pt x="108683" y="1468122"/>
                  </a:lnTo>
                  <a:cubicBezTo>
                    <a:pt x="108683" y="1394049"/>
                    <a:pt x="168731" y="1334001"/>
                    <a:pt x="242804" y="1334001"/>
                  </a:cubicBezTo>
                  <a:lnTo>
                    <a:pt x="399988" y="1334001"/>
                  </a:lnTo>
                  <a:lnTo>
                    <a:pt x="419560" y="1211238"/>
                  </a:lnTo>
                  <a:lnTo>
                    <a:pt x="412898" y="1210325"/>
                  </a:lnTo>
                  <a:cubicBezTo>
                    <a:pt x="309610" y="1181417"/>
                    <a:pt x="221303" y="1111907"/>
                    <a:pt x="163211" y="1018369"/>
                  </a:cubicBezTo>
                  <a:lnTo>
                    <a:pt x="131867" y="955552"/>
                  </a:lnTo>
                  <a:lnTo>
                    <a:pt x="112340" y="955767"/>
                  </a:lnTo>
                  <a:cubicBezTo>
                    <a:pt x="65305" y="944716"/>
                    <a:pt x="22609" y="900781"/>
                    <a:pt x="6474" y="840564"/>
                  </a:cubicBezTo>
                  <a:cubicBezTo>
                    <a:pt x="-15040" y="760276"/>
                    <a:pt x="18814" y="681444"/>
                    <a:pt x="82089" y="664490"/>
                  </a:cubicBezTo>
                  <a:lnTo>
                    <a:pt x="98117" y="664313"/>
                  </a:lnTo>
                  <a:lnTo>
                    <a:pt x="98356" y="661731"/>
                  </a:lnTo>
                  <a:cubicBezTo>
                    <a:pt x="138547" y="448078"/>
                    <a:pt x="312328" y="287359"/>
                    <a:pt x="520616" y="287359"/>
                  </a:cubicBezTo>
                  <a:close/>
                  <a:moveTo>
                    <a:pt x="237835" y="0"/>
                  </a:moveTo>
                  <a:cubicBezTo>
                    <a:pt x="385366" y="0"/>
                    <a:pt x="532898" y="1"/>
                    <a:pt x="680429" y="1"/>
                  </a:cubicBezTo>
                  <a:lnTo>
                    <a:pt x="680429" y="0"/>
                  </a:lnTo>
                  <a:lnTo>
                    <a:pt x="751678" y="0"/>
                  </a:lnTo>
                  <a:cubicBezTo>
                    <a:pt x="791028" y="0"/>
                    <a:pt x="822927" y="31900"/>
                    <a:pt x="822927" y="71249"/>
                  </a:cubicBezTo>
                  <a:lnTo>
                    <a:pt x="822927" y="94825"/>
                  </a:lnTo>
                  <a:cubicBezTo>
                    <a:pt x="822927" y="134174"/>
                    <a:pt x="791028" y="166074"/>
                    <a:pt x="751678" y="166074"/>
                  </a:cubicBezTo>
                  <a:lnTo>
                    <a:pt x="680429" y="166074"/>
                  </a:lnTo>
                  <a:lnTo>
                    <a:pt x="680429" y="165704"/>
                  </a:lnTo>
                  <a:lnTo>
                    <a:pt x="677366" y="166323"/>
                  </a:lnTo>
                  <a:cubicBezTo>
                    <a:pt x="566272" y="166323"/>
                    <a:pt x="455179" y="166322"/>
                    <a:pt x="344085" y="166322"/>
                  </a:cubicBezTo>
                  <a:lnTo>
                    <a:pt x="344085" y="183200"/>
                  </a:lnTo>
                  <a:lnTo>
                    <a:pt x="785568" y="183200"/>
                  </a:lnTo>
                  <a:cubicBezTo>
                    <a:pt x="806201" y="183200"/>
                    <a:pt x="822928" y="199926"/>
                    <a:pt x="822928" y="220560"/>
                  </a:cubicBezTo>
                  <a:lnTo>
                    <a:pt x="822927" y="220559"/>
                  </a:lnTo>
                  <a:cubicBezTo>
                    <a:pt x="822927" y="241192"/>
                    <a:pt x="806201" y="257919"/>
                    <a:pt x="785567" y="257919"/>
                  </a:cubicBezTo>
                  <a:lnTo>
                    <a:pt x="317998" y="257919"/>
                  </a:lnTo>
                  <a:lnTo>
                    <a:pt x="317998" y="257678"/>
                  </a:lnTo>
                  <a:lnTo>
                    <a:pt x="272836" y="257678"/>
                  </a:lnTo>
                  <a:cubicBezTo>
                    <a:pt x="233487" y="257678"/>
                    <a:pt x="201587" y="225778"/>
                    <a:pt x="201587" y="186429"/>
                  </a:cubicBezTo>
                  <a:lnTo>
                    <a:pt x="201587" y="162854"/>
                  </a:lnTo>
                  <a:cubicBezTo>
                    <a:pt x="201587" y="123504"/>
                    <a:pt x="233487" y="91605"/>
                    <a:pt x="272836" y="91605"/>
                  </a:cubicBezTo>
                  <a:lnTo>
                    <a:pt x="281930" y="91605"/>
                  </a:lnTo>
                  <a:lnTo>
                    <a:pt x="281930" y="91602"/>
                  </a:lnTo>
                  <a:lnTo>
                    <a:pt x="677367" y="91602"/>
                  </a:lnTo>
                  <a:lnTo>
                    <a:pt x="680429" y="74720"/>
                  </a:lnTo>
                  <a:lnTo>
                    <a:pt x="237835" y="74720"/>
                  </a:lnTo>
                  <a:cubicBezTo>
                    <a:pt x="217202" y="74720"/>
                    <a:pt x="200475" y="57994"/>
                    <a:pt x="200475" y="37360"/>
                  </a:cubicBezTo>
                  <a:cubicBezTo>
                    <a:pt x="200475" y="16727"/>
                    <a:pt x="217202" y="0"/>
                    <a:pt x="237835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019FD2C8-CBE5-1AF7-5840-9F4C81AA5ED9}"/>
              </a:ext>
            </a:extLst>
          </p:cNvPr>
          <p:cNvGrpSpPr/>
          <p:nvPr/>
        </p:nvGrpSpPr>
        <p:grpSpPr>
          <a:xfrm>
            <a:off x="2627962" y="4738342"/>
            <a:ext cx="1295039" cy="1295039"/>
            <a:chOff x="6676223" y="3815862"/>
            <a:chExt cx="2497264" cy="2497264"/>
          </a:xfrm>
        </p:grpSpPr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F11C02BD-6713-260F-7DC7-6BB892E9734C}"/>
                </a:ext>
              </a:extLst>
            </p:cNvPr>
            <p:cNvSpPr/>
            <p:nvPr/>
          </p:nvSpPr>
          <p:spPr bwMode="auto">
            <a:xfrm>
              <a:off x="6676223" y="3815862"/>
              <a:ext cx="2497264" cy="2497264"/>
            </a:xfrm>
            <a:prstGeom prst="roundRect">
              <a:avLst>
                <a:gd name="adj" fmla="val 6929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EEE6D2D8-674E-62D4-2596-D4B3F9DFB837}"/>
                </a:ext>
              </a:extLst>
            </p:cNvPr>
            <p:cNvSpPr/>
            <p:nvPr/>
          </p:nvSpPr>
          <p:spPr bwMode="auto">
            <a:xfrm>
              <a:off x="6913121" y="4093967"/>
              <a:ext cx="2023468" cy="1941542"/>
            </a:xfrm>
            <a:custGeom>
              <a:avLst/>
              <a:gdLst>
                <a:gd name="connsiteX0" fmla="*/ 219770 w 1911710"/>
                <a:gd name="connsiteY0" fmla="*/ 1127890 h 1834308"/>
                <a:gd name="connsiteX1" fmla="*/ 178735 w 1911710"/>
                <a:gd name="connsiteY1" fmla="*/ 1158333 h 1834308"/>
                <a:gd name="connsiteX2" fmla="*/ 72066 w 1911710"/>
                <a:gd name="connsiteY2" fmla="*/ 1348204 h 1834308"/>
                <a:gd name="connsiteX3" fmla="*/ 955855 w 1911710"/>
                <a:gd name="connsiteY3" fmla="*/ 1746539 h 1834308"/>
                <a:gd name="connsiteX4" fmla="*/ 1839645 w 1911710"/>
                <a:gd name="connsiteY4" fmla="*/ 1348204 h 1834308"/>
                <a:gd name="connsiteX5" fmla="*/ 1732976 w 1911710"/>
                <a:gd name="connsiteY5" fmla="*/ 1158333 h 1834308"/>
                <a:gd name="connsiteX6" fmla="*/ 1691941 w 1911710"/>
                <a:gd name="connsiteY6" fmla="*/ 1127890 h 1834308"/>
                <a:gd name="connsiteX7" fmla="*/ 1748465 w 1911710"/>
                <a:gd name="connsiteY7" fmla="*/ 1158937 h 1834308"/>
                <a:gd name="connsiteX8" fmla="*/ 1911710 w 1911710"/>
                <a:gd name="connsiteY8" fmla="*/ 1401130 h 1834308"/>
                <a:gd name="connsiteX9" fmla="*/ 955855 w 1911710"/>
                <a:gd name="connsiteY9" fmla="*/ 1834308 h 1834308"/>
                <a:gd name="connsiteX10" fmla="*/ 0 w 1911710"/>
                <a:gd name="connsiteY10" fmla="*/ 1401130 h 1834308"/>
                <a:gd name="connsiteX11" fmla="*/ 163245 w 1911710"/>
                <a:gd name="connsiteY11" fmla="*/ 1158937 h 1834308"/>
                <a:gd name="connsiteX12" fmla="*/ 955856 w 1911710"/>
                <a:gd name="connsiteY12" fmla="*/ 287359 h 1834308"/>
                <a:gd name="connsiteX13" fmla="*/ 1378114 w 1911710"/>
                <a:gd name="connsiteY13" fmla="*/ 661731 h 1834308"/>
                <a:gd name="connsiteX14" fmla="*/ 1378354 w 1911710"/>
                <a:gd name="connsiteY14" fmla="*/ 664313 h 1834308"/>
                <a:gd name="connsiteX15" fmla="*/ 1394382 w 1911710"/>
                <a:gd name="connsiteY15" fmla="*/ 664490 h 1834308"/>
                <a:gd name="connsiteX16" fmla="*/ 1469997 w 1911710"/>
                <a:gd name="connsiteY16" fmla="*/ 840564 h 1834308"/>
                <a:gd name="connsiteX17" fmla="*/ 1364131 w 1911710"/>
                <a:gd name="connsiteY17" fmla="*/ 955767 h 1834308"/>
                <a:gd name="connsiteX18" fmla="*/ 1344603 w 1911710"/>
                <a:gd name="connsiteY18" fmla="*/ 955552 h 1834308"/>
                <a:gd name="connsiteX19" fmla="*/ 1313259 w 1911710"/>
                <a:gd name="connsiteY19" fmla="*/ 1018369 h 1834308"/>
                <a:gd name="connsiteX20" fmla="*/ 1063573 w 1911710"/>
                <a:gd name="connsiteY20" fmla="*/ 1210325 h 1834308"/>
                <a:gd name="connsiteX21" fmla="*/ 1056911 w 1911710"/>
                <a:gd name="connsiteY21" fmla="*/ 1211238 h 1834308"/>
                <a:gd name="connsiteX22" fmla="*/ 1076481 w 1911710"/>
                <a:gd name="connsiteY22" fmla="*/ 1334001 h 1834308"/>
                <a:gd name="connsiteX23" fmla="*/ 1233666 w 1911710"/>
                <a:gd name="connsiteY23" fmla="*/ 1334001 h 1834308"/>
                <a:gd name="connsiteX24" fmla="*/ 1367787 w 1911710"/>
                <a:gd name="connsiteY24" fmla="*/ 1468122 h 1834308"/>
                <a:gd name="connsiteX25" fmla="*/ 1367787 w 1911710"/>
                <a:gd name="connsiteY25" fmla="*/ 1600874 h 1834308"/>
                <a:gd name="connsiteX26" fmla="*/ 1369542 w 1911710"/>
                <a:gd name="connsiteY26" fmla="*/ 1605375 h 1834308"/>
                <a:gd name="connsiteX27" fmla="*/ 957586 w 1911710"/>
                <a:gd name="connsiteY27" fmla="*/ 1711846 h 1834308"/>
                <a:gd name="connsiteX28" fmla="*/ 545630 w 1911710"/>
                <a:gd name="connsiteY28" fmla="*/ 1605375 h 1834308"/>
                <a:gd name="connsiteX29" fmla="*/ 546852 w 1911710"/>
                <a:gd name="connsiteY29" fmla="*/ 1602244 h 1834308"/>
                <a:gd name="connsiteX30" fmla="*/ 543923 w 1911710"/>
                <a:gd name="connsiteY30" fmla="*/ 1602244 h 1834308"/>
                <a:gd name="connsiteX31" fmla="*/ 543923 w 1911710"/>
                <a:gd name="connsiteY31" fmla="*/ 1468122 h 1834308"/>
                <a:gd name="connsiteX32" fmla="*/ 678044 w 1911710"/>
                <a:gd name="connsiteY32" fmla="*/ 1334001 h 1834308"/>
                <a:gd name="connsiteX33" fmla="*/ 835228 w 1911710"/>
                <a:gd name="connsiteY33" fmla="*/ 1334001 h 1834308"/>
                <a:gd name="connsiteX34" fmla="*/ 854800 w 1911710"/>
                <a:gd name="connsiteY34" fmla="*/ 1211238 h 1834308"/>
                <a:gd name="connsiteX35" fmla="*/ 848138 w 1911710"/>
                <a:gd name="connsiteY35" fmla="*/ 1210325 h 1834308"/>
                <a:gd name="connsiteX36" fmla="*/ 598451 w 1911710"/>
                <a:gd name="connsiteY36" fmla="*/ 1018369 h 1834308"/>
                <a:gd name="connsiteX37" fmla="*/ 567107 w 1911710"/>
                <a:gd name="connsiteY37" fmla="*/ 955552 h 1834308"/>
                <a:gd name="connsiteX38" fmla="*/ 547580 w 1911710"/>
                <a:gd name="connsiteY38" fmla="*/ 955767 h 1834308"/>
                <a:gd name="connsiteX39" fmla="*/ 441714 w 1911710"/>
                <a:gd name="connsiteY39" fmla="*/ 840564 h 1834308"/>
                <a:gd name="connsiteX40" fmla="*/ 517329 w 1911710"/>
                <a:gd name="connsiteY40" fmla="*/ 664490 h 1834308"/>
                <a:gd name="connsiteX41" fmla="*/ 533357 w 1911710"/>
                <a:gd name="connsiteY41" fmla="*/ 664313 h 1834308"/>
                <a:gd name="connsiteX42" fmla="*/ 533596 w 1911710"/>
                <a:gd name="connsiteY42" fmla="*/ 661731 h 1834308"/>
                <a:gd name="connsiteX43" fmla="*/ 955856 w 1911710"/>
                <a:gd name="connsiteY43" fmla="*/ 287359 h 1834308"/>
                <a:gd name="connsiteX44" fmla="*/ 673075 w 1911710"/>
                <a:gd name="connsiteY44" fmla="*/ 0 h 1834308"/>
                <a:gd name="connsiteX45" fmla="*/ 1115669 w 1911710"/>
                <a:gd name="connsiteY45" fmla="*/ 1 h 1834308"/>
                <a:gd name="connsiteX46" fmla="*/ 1115669 w 1911710"/>
                <a:gd name="connsiteY46" fmla="*/ 0 h 1834308"/>
                <a:gd name="connsiteX47" fmla="*/ 1186918 w 1911710"/>
                <a:gd name="connsiteY47" fmla="*/ 0 h 1834308"/>
                <a:gd name="connsiteX48" fmla="*/ 1258167 w 1911710"/>
                <a:gd name="connsiteY48" fmla="*/ 71249 h 1834308"/>
                <a:gd name="connsiteX49" fmla="*/ 1258167 w 1911710"/>
                <a:gd name="connsiteY49" fmla="*/ 94825 h 1834308"/>
                <a:gd name="connsiteX50" fmla="*/ 1186918 w 1911710"/>
                <a:gd name="connsiteY50" fmla="*/ 166074 h 1834308"/>
                <a:gd name="connsiteX51" fmla="*/ 1115669 w 1911710"/>
                <a:gd name="connsiteY51" fmla="*/ 166074 h 1834308"/>
                <a:gd name="connsiteX52" fmla="*/ 1115669 w 1911710"/>
                <a:gd name="connsiteY52" fmla="*/ 165704 h 1834308"/>
                <a:gd name="connsiteX53" fmla="*/ 1112606 w 1911710"/>
                <a:gd name="connsiteY53" fmla="*/ 166323 h 1834308"/>
                <a:gd name="connsiteX54" fmla="*/ 779325 w 1911710"/>
                <a:gd name="connsiteY54" fmla="*/ 166322 h 1834308"/>
                <a:gd name="connsiteX55" fmla="*/ 779325 w 1911710"/>
                <a:gd name="connsiteY55" fmla="*/ 183200 h 1834308"/>
                <a:gd name="connsiteX56" fmla="*/ 1220808 w 1911710"/>
                <a:gd name="connsiteY56" fmla="*/ 183200 h 1834308"/>
                <a:gd name="connsiteX57" fmla="*/ 1258168 w 1911710"/>
                <a:gd name="connsiteY57" fmla="*/ 220560 h 1834308"/>
                <a:gd name="connsiteX58" fmla="*/ 1258167 w 1911710"/>
                <a:gd name="connsiteY58" fmla="*/ 220559 h 1834308"/>
                <a:gd name="connsiteX59" fmla="*/ 1220807 w 1911710"/>
                <a:gd name="connsiteY59" fmla="*/ 257919 h 1834308"/>
                <a:gd name="connsiteX60" fmla="*/ 753238 w 1911710"/>
                <a:gd name="connsiteY60" fmla="*/ 257919 h 1834308"/>
                <a:gd name="connsiteX61" fmla="*/ 753238 w 1911710"/>
                <a:gd name="connsiteY61" fmla="*/ 257678 h 1834308"/>
                <a:gd name="connsiteX62" fmla="*/ 708076 w 1911710"/>
                <a:gd name="connsiteY62" fmla="*/ 257678 h 1834308"/>
                <a:gd name="connsiteX63" fmla="*/ 636827 w 1911710"/>
                <a:gd name="connsiteY63" fmla="*/ 186429 h 1834308"/>
                <a:gd name="connsiteX64" fmla="*/ 636827 w 1911710"/>
                <a:gd name="connsiteY64" fmla="*/ 162854 h 1834308"/>
                <a:gd name="connsiteX65" fmla="*/ 708076 w 1911710"/>
                <a:gd name="connsiteY65" fmla="*/ 91605 h 1834308"/>
                <a:gd name="connsiteX66" fmla="*/ 717170 w 1911710"/>
                <a:gd name="connsiteY66" fmla="*/ 91605 h 1834308"/>
                <a:gd name="connsiteX67" fmla="*/ 717170 w 1911710"/>
                <a:gd name="connsiteY67" fmla="*/ 91602 h 1834308"/>
                <a:gd name="connsiteX68" fmla="*/ 1112607 w 1911710"/>
                <a:gd name="connsiteY68" fmla="*/ 91602 h 1834308"/>
                <a:gd name="connsiteX69" fmla="*/ 1115669 w 1911710"/>
                <a:gd name="connsiteY69" fmla="*/ 74720 h 1834308"/>
                <a:gd name="connsiteX70" fmla="*/ 673075 w 1911710"/>
                <a:gd name="connsiteY70" fmla="*/ 74720 h 1834308"/>
                <a:gd name="connsiteX71" fmla="*/ 635715 w 1911710"/>
                <a:gd name="connsiteY71" fmla="*/ 37360 h 1834308"/>
                <a:gd name="connsiteX72" fmla="*/ 673075 w 1911710"/>
                <a:gd name="connsiteY72" fmla="*/ 0 h 1834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911710" h="1834308">
                  <a:moveTo>
                    <a:pt x="219770" y="1127890"/>
                  </a:moveTo>
                  <a:lnTo>
                    <a:pt x="178735" y="1158333"/>
                  </a:lnTo>
                  <a:cubicBezTo>
                    <a:pt x="110707" y="1214775"/>
                    <a:pt x="72066" y="1279456"/>
                    <a:pt x="72066" y="1348204"/>
                  </a:cubicBezTo>
                  <a:cubicBezTo>
                    <a:pt x="72066" y="1568198"/>
                    <a:pt x="467752" y="1746539"/>
                    <a:pt x="955855" y="1746539"/>
                  </a:cubicBezTo>
                  <a:cubicBezTo>
                    <a:pt x="1443959" y="1746539"/>
                    <a:pt x="1839645" y="1568198"/>
                    <a:pt x="1839645" y="1348204"/>
                  </a:cubicBezTo>
                  <a:cubicBezTo>
                    <a:pt x="1839645" y="1279456"/>
                    <a:pt x="1801004" y="1214775"/>
                    <a:pt x="1732976" y="1158333"/>
                  </a:cubicBezTo>
                  <a:lnTo>
                    <a:pt x="1691941" y="1127890"/>
                  </a:lnTo>
                  <a:lnTo>
                    <a:pt x="1748465" y="1158937"/>
                  </a:lnTo>
                  <a:cubicBezTo>
                    <a:pt x="1851529" y="1228073"/>
                    <a:pt x="1911710" y="1311416"/>
                    <a:pt x="1911710" y="1401130"/>
                  </a:cubicBezTo>
                  <a:cubicBezTo>
                    <a:pt x="1911710" y="1640368"/>
                    <a:pt x="1483759" y="1834308"/>
                    <a:pt x="955855" y="1834308"/>
                  </a:cubicBezTo>
                  <a:cubicBezTo>
                    <a:pt x="427951" y="1834308"/>
                    <a:pt x="0" y="1640368"/>
                    <a:pt x="0" y="1401130"/>
                  </a:cubicBezTo>
                  <a:cubicBezTo>
                    <a:pt x="0" y="1311416"/>
                    <a:pt x="60181" y="1228073"/>
                    <a:pt x="163245" y="1158937"/>
                  </a:cubicBezTo>
                  <a:close/>
                  <a:moveTo>
                    <a:pt x="955856" y="287359"/>
                  </a:moveTo>
                  <a:cubicBezTo>
                    <a:pt x="1164144" y="287359"/>
                    <a:pt x="1337924" y="448078"/>
                    <a:pt x="1378114" y="661731"/>
                  </a:cubicBezTo>
                  <a:lnTo>
                    <a:pt x="1378354" y="664313"/>
                  </a:lnTo>
                  <a:lnTo>
                    <a:pt x="1394382" y="664490"/>
                  </a:lnTo>
                  <a:cubicBezTo>
                    <a:pt x="1457656" y="681444"/>
                    <a:pt x="1491511" y="760276"/>
                    <a:pt x="1469997" y="840564"/>
                  </a:cubicBezTo>
                  <a:cubicBezTo>
                    <a:pt x="1453862" y="900781"/>
                    <a:pt x="1411165" y="944716"/>
                    <a:pt x="1364131" y="955767"/>
                  </a:cubicBezTo>
                  <a:lnTo>
                    <a:pt x="1344603" y="955552"/>
                  </a:lnTo>
                  <a:lnTo>
                    <a:pt x="1313259" y="1018369"/>
                  </a:lnTo>
                  <a:cubicBezTo>
                    <a:pt x="1255168" y="1111907"/>
                    <a:pt x="1166860" y="1181417"/>
                    <a:pt x="1063573" y="1210325"/>
                  </a:cubicBezTo>
                  <a:lnTo>
                    <a:pt x="1056911" y="1211238"/>
                  </a:lnTo>
                  <a:lnTo>
                    <a:pt x="1076481" y="1334001"/>
                  </a:lnTo>
                  <a:lnTo>
                    <a:pt x="1233666" y="1334001"/>
                  </a:lnTo>
                  <a:cubicBezTo>
                    <a:pt x="1307739" y="1334001"/>
                    <a:pt x="1367787" y="1394049"/>
                    <a:pt x="1367787" y="1468122"/>
                  </a:cubicBezTo>
                  <a:lnTo>
                    <a:pt x="1367787" y="1600874"/>
                  </a:lnTo>
                  <a:lnTo>
                    <a:pt x="1369542" y="1605375"/>
                  </a:lnTo>
                  <a:cubicBezTo>
                    <a:pt x="1369542" y="1664177"/>
                    <a:pt x="1185103" y="1711846"/>
                    <a:pt x="957586" y="1711846"/>
                  </a:cubicBezTo>
                  <a:cubicBezTo>
                    <a:pt x="730069" y="1711846"/>
                    <a:pt x="545630" y="1664177"/>
                    <a:pt x="545630" y="1605375"/>
                  </a:cubicBezTo>
                  <a:lnTo>
                    <a:pt x="546852" y="1602244"/>
                  </a:lnTo>
                  <a:lnTo>
                    <a:pt x="543923" y="1602244"/>
                  </a:lnTo>
                  <a:lnTo>
                    <a:pt x="543923" y="1468122"/>
                  </a:lnTo>
                  <a:cubicBezTo>
                    <a:pt x="543923" y="1394049"/>
                    <a:pt x="603971" y="1334001"/>
                    <a:pt x="678044" y="1334001"/>
                  </a:cubicBezTo>
                  <a:lnTo>
                    <a:pt x="835228" y="1334001"/>
                  </a:lnTo>
                  <a:lnTo>
                    <a:pt x="854800" y="1211238"/>
                  </a:lnTo>
                  <a:lnTo>
                    <a:pt x="848138" y="1210325"/>
                  </a:lnTo>
                  <a:cubicBezTo>
                    <a:pt x="744850" y="1181417"/>
                    <a:pt x="656543" y="1111907"/>
                    <a:pt x="598451" y="1018369"/>
                  </a:cubicBezTo>
                  <a:lnTo>
                    <a:pt x="567107" y="955552"/>
                  </a:lnTo>
                  <a:lnTo>
                    <a:pt x="547580" y="955767"/>
                  </a:lnTo>
                  <a:cubicBezTo>
                    <a:pt x="500545" y="944716"/>
                    <a:pt x="457849" y="900781"/>
                    <a:pt x="441714" y="840564"/>
                  </a:cubicBezTo>
                  <a:cubicBezTo>
                    <a:pt x="420200" y="760276"/>
                    <a:pt x="454054" y="681444"/>
                    <a:pt x="517329" y="664490"/>
                  </a:cubicBezTo>
                  <a:lnTo>
                    <a:pt x="533357" y="664313"/>
                  </a:lnTo>
                  <a:lnTo>
                    <a:pt x="533596" y="661731"/>
                  </a:lnTo>
                  <a:cubicBezTo>
                    <a:pt x="573787" y="448078"/>
                    <a:pt x="747568" y="287359"/>
                    <a:pt x="955856" y="287359"/>
                  </a:cubicBezTo>
                  <a:close/>
                  <a:moveTo>
                    <a:pt x="673075" y="0"/>
                  </a:moveTo>
                  <a:cubicBezTo>
                    <a:pt x="820606" y="0"/>
                    <a:pt x="968138" y="1"/>
                    <a:pt x="1115669" y="1"/>
                  </a:cubicBezTo>
                  <a:lnTo>
                    <a:pt x="1115669" y="0"/>
                  </a:lnTo>
                  <a:lnTo>
                    <a:pt x="1186918" y="0"/>
                  </a:lnTo>
                  <a:cubicBezTo>
                    <a:pt x="1226268" y="0"/>
                    <a:pt x="1258167" y="31900"/>
                    <a:pt x="1258167" y="71249"/>
                  </a:cubicBezTo>
                  <a:lnTo>
                    <a:pt x="1258167" y="94825"/>
                  </a:lnTo>
                  <a:cubicBezTo>
                    <a:pt x="1258167" y="134174"/>
                    <a:pt x="1226268" y="166074"/>
                    <a:pt x="1186918" y="166074"/>
                  </a:cubicBezTo>
                  <a:lnTo>
                    <a:pt x="1115669" y="166074"/>
                  </a:lnTo>
                  <a:lnTo>
                    <a:pt x="1115669" y="165704"/>
                  </a:lnTo>
                  <a:lnTo>
                    <a:pt x="1112606" y="166323"/>
                  </a:lnTo>
                  <a:cubicBezTo>
                    <a:pt x="1001512" y="166323"/>
                    <a:pt x="890419" y="166322"/>
                    <a:pt x="779325" y="166322"/>
                  </a:cubicBezTo>
                  <a:lnTo>
                    <a:pt x="779325" y="183200"/>
                  </a:lnTo>
                  <a:lnTo>
                    <a:pt x="1220808" y="183200"/>
                  </a:lnTo>
                  <a:cubicBezTo>
                    <a:pt x="1241441" y="183200"/>
                    <a:pt x="1258168" y="199926"/>
                    <a:pt x="1258168" y="220560"/>
                  </a:cubicBezTo>
                  <a:lnTo>
                    <a:pt x="1258167" y="220559"/>
                  </a:lnTo>
                  <a:cubicBezTo>
                    <a:pt x="1258167" y="241192"/>
                    <a:pt x="1241441" y="257919"/>
                    <a:pt x="1220807" y="257919"/>
                  </a:cubicBezTo>
                  <a:lnTo>
                    <a:pt x="753238" y="257919"/>
                  </a:lnTo>
                  <a:lnTo>
                    <a:pt x="753238" y="257678"/>
                  </a:lnTo>
                  <a:lnTo>
                    <a:pt x="708076" y="257678"/>
                  </a:lnTo>
                  <a:cubicBezTo>
                    <a:pt x="668727" y="257678"/>
                    <a:pt x="636827" y="225778"/>
                    <a:pt x="636827" y="186429"/>
                  </a:cubicBezTo>
                  <a:lnTo>
                    <a:pt x="636827" y="162854"/>
                  </a:lnTo>
                  <a:cubicBezTo>
                    <a:pt x="636827" y="123504"/>
                    <a:pt x="668727" y="91605"/>
                    <a:pt x="708076" y="91605"/>
                  </a:cubicBezTo>
                  <a:lnTo>
                    <a:pt x="717170" y="91605"/>
                  </a:lnTo>
                  <a:lnTo>
                    <a:pt x="717170" y="91602"/>
                  </a:lnTo>
                  <a:lnTo>
                    <a:pt x="1112607" y="91602"/>
                  </a:lnTo>
                  <a:lnTo>
                    <a:pt x="1115669" y="74720"/>
                  </a:lnTo>
                  <a:lnTo>
                    <a:pt x="673075" y="74720"/>
                  </a:lnTo>
                  <a:cubicBezTo>
                    <a:pt x="652442" y="74720"/>
                    <a:pt x="635715" y="57994"/>
                    <a:pt x="635715" y="37360"/>
                  </a:cubicBezTo>
                  <a:cubicBezTo>
                    <a:pt x="635715" y="16727"/>
                    <a:pt x="652442" y="0"/>
                    <a:pt x="673075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22257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05E5282-F904-E139-00CE-2A363763A07E}"/>
              </a:ext>
            </a:extLst>
          </p:cNvPr>
          <p:cNvSpPr txBox="1"/>
          <p:nvPr/>
        </p:nvSpPr>
        <p:spPr>
          <a:xfrm>
            <a:off x="308021" y="147263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浴室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73C8961-CE08-98E8-6990-A3583285E711}"/>
              </a:ext>
            </a:extLst>
          </p:cNvPr>
          <p:cNvSpPr txBox="1"/>
          <p:nvPr/>
        </p:nvSpPr>
        <p:spPr>
          <a:xfrm>
            <a:off x="1353000" y="1402372"/>
            <a:ext cx="6379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100x100mm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9456673-1B1F-B9A1-EEC9-E68B4482B415}"/>
              </a:ext>
            </a:extLst>
          </p:cNvPr>
          <p:cNvSpPr/>
          <p:nvPr/>
        </p:nvSpPr>
        <p:spPr>
          <a:xfrm>
            <a:off x="13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57447295-4270-ADBB-A74F-4335F67A7C99}"/>
              </a:ext>
            </a:extLst>
          </p:cNvPr>
          <p:cNvSpPr/>
          <p:nvPr/>
        </p:nvSpPr>
        <p:spPr>
          <a:xfrm>
            <a:off x="49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2496372-5710-F2D9-EA49-25B123128412}"/>
              </a:ext>
            </a:extLst>
          </p:cNvPr>
          <p:cNvSpPr txBox="1"/>
          <p:nvPr/>
        </p:nvSpPr>
        <p:spPr>
          <a:xfrm>
            <a:off x="5621921" y="4343690"/>
            <a:ext cx="22621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浴　室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ADC2BEC4-E9B4-9AEA-B016-C095870F1334}"/>
              </a:ext>
            </a:extLst>
          </p:cNvPr>
          <p:cNvGrpSpPr/>
          <p:nvPr/>
        </p:nvGrpSpPr>
        <p:grpSpPr>
          <a:xfrm>
            <a:off x="1716575" y="2018871"/>
            <a:ext cx="2855392" cy="2855392"/>
            <a:chOff x="6734386" y="1038522"/>
            <a:chExt cx="2363080" cy="2363080"/>
          </a:xfrm>
          <a:solidFill>
            <a:srgbClr val="0070C0"/>
          </a:solidFill>
        </p:grpSpPr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6F066B9E-4F82-FA01-6D34-296CB34D0199}"/>
                </a:ext>
              </a:extLst>
            </p:cNvPr>
            <p:cNvSpPr/>
            <p:nvPr/>
          </p:nvSpPr>
          <p:spPr bwMode="auto">
            <a:xfrm>
              <a:off x="6734386" y="1038522"/>
              <a:ext cx="2363080" cy="2363080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2DE7D22E-B45B-8E51-4022-CDB623F8336D}"/>
                </a:ext>
              </a:extLst>
            </p:cNvPr>
            <p:cNvSpPr/>
            <p:nvPr/>
          </p:nvSpPr>
          <p:spPr bwMode="auto">
            <a:xfrm>
              <a:off x="6960071" y="2435469"/>
              <a:ext cx="1911710" cy="706418"/>
            </a:xfrm>
            <a:custGeom>
              <a:avLst/>
              <a:gdLst>
                <a:gd name="connsiteX0" fmla="*/ 298636 w 2597746"/>
                <a:gd name="connsiteY0" fmla="*/ 0 h 1175863"/>
                <a:gd name="connsiteX1" fmla="*/ 242875 w 2597746"/>
                <a:gd name="connsiteY1" fmla="*/ 50674 h 1175863"/>
                <a:gd name="connsiteX2" fmla="*/ 97927 w 2597746"/>
                <a:gd name="connsiteY2" fmla="*/ 366722 h 1175863"/>
                <a:gd name="connsiteX3" fmla="*/ 1298873 w 2597746"/>
                <a:gd name="connsiteY3" fmla="*/ 1029767 h 1175863"/>
                <a:gd name="connsiteX4" fmla="*/ 2499819 w 2597746"/>
                <a:gd name="connsiteY4" fmla="*/ 366722 h 1175863"/>
                <a:gd name="connsiteX5" fmla="*/ 2354872 w 2597746"/>
                <a:gd name="connsiteY5" fmla="*/ 50674 h 1175863"/>
                <a:gd name="connsiteX6" fmla="*/ 2299111 w 2597746"/>
                <a:gd name="connsiteY6" fmla="*/ 0 h 1175863"/>
                <a:gd name="connsiteX7" fmla="*/ 2375919 w 2597746"/>
                <a:gd name="connsiteY7" fmla="*/ 51678 h 1175863"/>
                <a:gd name="connsiteX8" fmla="*/ 2597746 w 2597746"/>
                <a:gd name="connsiteY8" fmla="*/ 454820 h 1175863"/>
                <a:gd name="connsiteX9" fmla="*/ 1298873 w 2597746"/>
                <a:gd name="connsiteY9" fmla="*/ 1175863 h 1175863"/>
                <a:gd name="connsiteX10" fmla="*/ 0 w 2597746"/>
                <a:gd name="connsiteY10" fmla="*/ 454820 h 1175863"/>
                <a:gd name="connsiteX11" fmla="*/ 221827 w 2597746"/>
                <a:gd name="connsiteY11" fmla="*/ 51678 h 1175863"/>
                <a:gd name="connsiteX12" fmla="*/ 298636 w 2597746"/>
                <a:gd name="connsiteY12" fmla="*/ 0 h 117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97746" h="1175863">
                  <a:moveTo>
                    <a:pt x="298636" y="0"/>
                  </a:moveTo>
                  <a:lnTo>
                    <a:pt x="242875" y="50674"/>
                  </a:lnTo>
                  <a:cubicBezTo>
                    <a:pt x="150435" y="144624"/>
                    <a:pt x="97927" y="252287"/>
                    <a:pt x="97927" y="366722"/>
                  </a:cubicBezTo>
                  <a:cubicBezTo>
                    <a:pt x="97927" y="732911"/>
                    <a:pt x="635609" y="1029767"/>
                    <a:pt x="1298873" y="1029767"/>
                  </a:cubicBezTo>
                  <a:cubicBezTo>
                    <a:pt x="1962138" y="1029767"/>
                    <a:pt x="2499819" y="732911"/>
                    <a:pt x="2499819" y="366722"/>
                  </a:cubicBezTo>
                  <a:cubicBezTo>
                    <a:pt x="2499819" y="252287"/>
                    <a:pt x="2447312" y="144624"/>
                    <a:pt x="2354872" y="50674"/>
                  </a:cubicBezTo>
                  <a:lnTo>
                    <a:pt x="2299111" y="0"/>
                  </a:lnTo>
                  <a:lnTo>
                    <a:pt x="2375919" y="51678"/>
                  </a:lnTo>
                  <a:cubicBezTo>
                    <a:pt x="2515969" y="166758"/>
                    <a:pt x="2597746" y="305487"/>
                    <a:pt x="2597746" y="454820"/>
                  </a:cubicBezTo>
                  <a:cubicBezTo>
                    <a:pt x="2597746" y="853041"/>
                    <a:pt x="2016221" y="1175863"/>
                    <a:pt x="1298873" y="1175863"/>
                  </a:cubicBezTo>
                  <a:cubicBezTo>
                    <a:pt x="581525" y="1175863"/>
                    <a:pt x="0" y="853041"/>
                    <a:pt x="0" y="454820"/>
                  </a:cubicBezTo>
                  <a:cubicBezTo>
                    <a:pt x="0" y="305487"/>
                    <a:pt x="81777" y="166758"/>
                    <a:pt x="221827" y="51678"/>
                  </a:cubicBezTo>
                  <a:lnTo>
                    <a:pt x="298636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BF363BF0-E27E-FFEF-4C59-6C4CDCF52715}"/>
                </a:ext>
              </a:extLst>
            </p:cNvPr>
            <p:cNvSpPr/>
            <p:nvPr/>
          </p:nvSpPr>
          <p:spPr bwMode="auto">
            <a:xfrm>
              <a:off x="7395311" y="1307579"/>
              <a:ext cx="1041231" cy="1711846"/>
            </a:xfrm>
            <a:custGeom>
              <a:avLst/>
              <a:gdLst>
                <a:gd name="connsiteX0" fmla="*/ 520616 w 1041231"/>
                <a:gd name="connsiteY0" fmla="*/ 287359 h 1711846"/>
                <a:gd name="connsiteX1" fmla="*/ 942874 w 1041231"/>
                <a:gd name="connsiteY1" fmla="*/ 661731 h 1711846"/>
                <a:gd name="connsiteX2" fmla="*/ 943114 w 1041231"/>
                <a:gd name="connsiteY2" fmla="*/ 664313 h 1711846"/>
                <a:gd name="connsiteX3" fmla="*/ 959142 w 1041231"/>
                <a:gd name="connsiteY3" fmla="*/ 664490 h 1711846"/>
                <a:gd name="connsiteX4" fmla="*/ 1034757 w 1041231"/>
                <a:gd name="connsiteY4" fmla="*/ 840564 h 1711846"/>
                <a:gd name="connsiteX5" fmla="*/ 928891 w 1041231"/>
                <a:gd name="connsiteY5" fmla="*/ 955767 h 1711846"/>
                <a:gd name="connsiteX6" fmla="*/ 909363 w 1041231"/>
                <a:gd name="connsiteY6" fmla="*/ 955552 h 1711846"/>
                <a:gd name="connsiteX7" fmla="*/ 878019 w 1041231"/>
                <a:gd name="connsiteY7" fmla="*/ 1018369 h 1711846"/>
                <a:gd name="connsiteX8" fmla="*/ 628333 w 1041231"/>
                <a:gd name="connsiteY8" fmla="*/ 1210325 h 1711846"/>
                <a:gd name="connsiteX9" fmla="*/ 621671 w 1041231"/>
                <a:gd name="connsiteY9" fmla="*/ 1211238 h 1711846"/>
                <a:gd name="connsiteX10" fmla="*/ 641241 w 1041231"/>
                <a:gd name="connsiteY10" fmla="*/ 1334001 h 1711846"/>
                <a:gd name="connsiteX11" fmla="*/ 798426 w 1041231"/>
                <a:gd name="connsiteY11" fmla="*/ 1334001 h 1711846"/>
                <a:gd name="connsiteX12" fmla="*/ 932547 w 1041231"/>
                <a:gd name="connsiteY12" fmla="*/ 1468122 h 1711846"/>
                <a:gd name="connsiteX13" fmla="*/ 932547 w 1041231"/>
                <a:gd name="connsiteY13" fmla="*/ 1600874 h 1711846"/>
                <a:gd name="connsiteX14" fmla="*/ 934302 w 1041231"/>
                <a:gd name="connsiteY14" fmla="*/ 1605375 h 1711846"/>
                <a:gd name="connsiteX15" fmla="*/ 522346 w 1041231"/>
                <a:gd name="connsiteY15" fmla="*/ 1711846 h 1711846"/>
                <a:gd name="connsiteX16" fmla="*/ 110390 w 1041231"/>
                <a:gd name="connsiteY16" fmla="*/ 1605375 h 1711846"/>
                <a:gd name="connsiteX17" fmla="*/ 111612 w 1041231"/>
                <a:gd name="connsiteY17" fmla="*/ 1602244 h 1711846"/>
                <a:gd name="connsiteX18" fmla="*/ 108683 w 1041231"/>
                <a:gd name="connsiteY18" fmla="*/ 1602244 h 1711846"/>
                <a:gd name="connsiteX19" fmla="*/ 108683 w 1041231"/>
                <a:gd name="connsiteY19" fmla="*/ 1468122 h 1711846"/>
                <a:gd name="connsiteX20" fmla="*/ 242804 w 1041231"/>
                <a:gd name="connsiteY20" fmla="*/ 1334001 h 1711846"/>
                <a:gd name="connsiteX21" fmla="*/ 399988 w 1041231"/>
                <a:gd name="connsiteY21" fmla="*/ 1334001 h 1711846"/>
                <a:gd name="connsiteX22" fmla="*/ 419560 w 1041231"/>
                <a:gd name="connsiteY22" fmla="*/ 1211238 h 1711846"/>
                <a:gd name="connsiteX23" fmla="*/ 412898 w 1041231"/>
                <a:gd name="connsiteY23" fmla="*/ 1210325 h 1711846"/>
                <a:gd name="connsiteX24" fmla="*/ 163211 w 1041231"/>
                <a:gd name="connsiteY24" fmla="*/ 1018369 h 1711846"/>
                <a:gd name="connsiteX25" fmla="*/ 131867 w 1041231"/>
                <a:gd name="connsiteY25" fmla="*/ 955552 h 1711846"/>
                <a:gd name="connsiteX26" fmla="*/ 112340 w 1041231"/>
                <a:gd name="connsiteY26" fmla="*/ 955767 h 1711846"/>
                <a:gd name="connsiteX27" fmla="*/ 6474 w 1041231"/>
                <a:gd name="connsiteY27" fmla="*/ 840564 h 1711846"/>
                <a:gd name="connsiteX28" fmla="*/ 82089 w 1041231"/>
                <a:gd name="connsiteY28" fmla="*/ 664490 h 1711846"/>
                <a:gd name="connsiteX29" fmla="*/ 98117 w 1041231"/>
                <a:gd name="connsiteY29" fmla="*/ 664313 h 1711846"/>
                <a:gd name="connsiteX30" fmla="*/ 98356 w 1041231"/>
                <a:gd name="connsiteY30" fmla="*/ 661731 h 1711846"/>
                <a:gd name="connsiteX31" fmla="*/ 520616 w 1041231"/>
                <a:gd name="connsiteY31" fmla="*/ 287359 h 1711846"/>
                <a:gd name="connsiteX32" fmla="*/ 237835 w 1041231"/>
                <a:gd name="connsiteY32" fmla="*/ 0 h 1711846"/>
                <a:gd name="connsiteX33" fmla="*/ 680429 w 1041231"/>
                <a:gd name="connsiteY33" fmla="*/ 1 h 1711846"/>
                <a:gd name="connsiteX34" fmla="*/ 680429 w 1041231"/>
                <a:gd name="connsiteY34" fmla="*/ 0 h 1711846"/>
                <a:gd name="connsiteX35" fmla="*/ 751678 w 1041231"/>
                <a:gd name="connsiteY35" fmla="*/ 0 h 1711846"/>
                <a:gd name="connsiteX36" fmla="*/ 822927 w 1041231"/>
                <a:gd name="connsiteY36" fmla="*/ 71249 h 1711846"/>
                <a:gd name="connsiteX37" fmla="*/ 822927 w 1041231"/>
                <a:gd name="connsiteY37" fmla="*/ 94825 h 1711846"/>
                <a:gd name="connsiteX38" fmla="*/ 751678 w 1041231"/>
                <a:gd name="connsiteY38" fmla="*/ 166074 h 1711846"/>
                <a:gd name="connsiteX39" fmla="*/ 680429 w 1041231"/>
                <a:gd name="connsiteY39" fmla="*/ 166074 h 1711846"/>
                <a:gd name="connsiteX40" fmla="*/ 680429 w 1041231"/>
                <a:gd name="connsiteY40" fmla="*/ 165704 h 1711846"/>
                <a:gd name="connsiteX41" fmla="*/ 677366 w 1041231"/>
                <a:gd name="connsiteY41" fmla="*/ 166323 h 1711846"/>
                <a:gd name="connsiteX42" fmla="*/ 344085 w 1041231"/>
                <a:gd name="connsiteY42" fmla="*/ 166322 h 1711846"/>
                <a:gd name="connsiteX43" fmla="*/ 344085 w 1041231"/>
                <a:gd name="connsiteY43" fmla="*/ 183200 h 1711846"/>
                <a:gd name="connsiteX44" fmla="*/ 785568 w 1041231"/>
                <a:gd name="connsiteY44" fmla="*/ 183200 h 1711846"/>
                <a:gd name="connsiteX45" fmla="*/ 822928 w 1041231"/>
                <a:gd name="connsiteY45" fmla="*/ 220560 h 1711846"/>
                <a:gd name="connsiteX46" fmla="*/ 822927 w 1041231"/>
                <a:gd name="connsiteY46" fmla="*/ 220559 h 1711846"/>
                <a:gd name="connsiteX47" fmla="*/ 785567 w 1041231"/>
                <a:gd name="connsiteY47" fmla="*/ 257919 h 1711846"/>
                <a:gd name="connsiteX48" fmla="*/ 317998 w 1041231"/>
                <a:gd name="connsiteY48" fmla="*/ 257919 h 1711846"/>
                <a:gd name="connsiteX49" fmla="*/ 317998 w 1041231"/>
                <a:gd name="connsiteY49" fmla="*/ 257678 h 1711846"/>
                <a:gd name="connsiteX50" fmla="*/ 272836 w 1041231"/>
                <a:gd name="connsiteY50" fmla="*/ 257678 h 1711846"/>
                <a:gd name="connsiteX51" fmla="*/ 201587 w 1041231"/>
                <a:gd name="connsiteY51" fmla="*/ 186429 h 1711846"/>
                <a:gd name="connsiteX52" fmla="*/ 201587 w 1041231"/>
                <a:gd name="connsiteY52" fmla="*/ 162854 h 1711846"/>
                <a:gd name="connsiteX53" fmla="*/ 272836 w 1041231"/>
                <a:gd name="connsiteY53" fmla="*/ 91605 h 1711846"/>
                <a:gd name="connsiteX54" fmla="*/ 281930 w 1041231"/>
                <a:gd name="connsiteY54" fmla="*/ 91605 h 1711846"/>
                <a:gd name="connsiteX55" fmla="*/ 281930 w 1041231"/>
                <a:gd name="connsiteY55" fmla="*/ 91602 h 1711846"/>
                <a:gd name="connsiteX56" fmla="*/ 677367 w 1041231"/>
                <a:gd name="connsiteY56" fmla="*/ 91602 h 1711846"/>
                <a:gd name="connsiteX57" fmla="*/ 680429 w 1041231"/>
                <a:gd name="connsiteY57" fmla="*/ 74720 h 1711846"/>
                <a:gd name="connsiteX58" fmla="*/ 237835 w 1041231"/>
                <a:gd name="connsiteY58" fmla="*/ 74720 h 1711846"/>
                <a:gd name="connsiteX59" fmla="*/ 200475 w 1041231"/>
                <a:gd name="connsiteY59" fmla="*/ 37360 h 1711846"/>
                <a:gd name="connsiteX60" fmla="*/ 237835 w 1041231"/>
                <a:gd name="connsiteY60" fmla="*/ 0 h 1711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041231" h="1711846">
                  <a:moveTo>
                    <a:pt x="520616" y="287359"/>
                  </a:moveTo>
                  <a:cubicBezTo>
                    <a:pt x="728904" y="287359"/>
                    <a:pt x="902684" y="448078"/>
                    <a:pt x="942874" y="661731"/>
                  </a:cubicBezTo>
                  <a:lnTo>
                    <a:pt x="943114" y="664313"/>
                  </a:lnTo>
                  <a:lnTo>
                    <a:pt x="959142" y="664490"/>
                  </a:lnTo>
                  <a:cubicBezTo>
                    <a:pt x="1022416" y="681444"/>
                    <a:pt x="1056271" y="760276"/>
                    <a:pt x="1034757" y="840564"/>
                  </a:cubicBezTo>
                  <a:cubicBezTo>
                    <a:pt x="1018622" y="900781"/>
                    <a:pt x="975925" y="944716"/>
                    <a:pt x="928891" y="955767"/>
                  </a:cubicBezTo>
                  <a:lnTo>
                    <a:pt x="909363" y="955552"/>
                  </a:lnTo>
                  <a:lnTo>
                    <a:pt x="878019" y="1018369"/>
                  </a:lnTo>
                  <a:cubicBezTo>
                    <a:pt x="819928" y="1111907"/>
                    <a:pt x="731620" y="1181417"/>
                    <a:pt x="628333" y="1210325"/>
                  </a:cubicBezTo>
                  <a:lnTo>
                    <a:pt x="621671" y="1211238"/>
                  </a:lnTo>
                  <a:lnTo>
                    <a:pt x="641241" y="1334001"/>
                  </a:lnTo>
                  <a:lnTo>
                    <a:pt x="798426" y="1334001"/>
                  </a:lnTo>
                  <a:cubicBezTo>
                    <a:pt x="872499" y="1334001"/>
                    <a:pt x="932547" y="1394049"/>
                    <a:pt x="932547" y="1468122"/>
                  </a:cubicBezTo>
                  <a:lnTo>
                    <a:pt x="932547" y="1600874"/>
                  </a:lnTo>
                  <a:lnTo>
                    <a:pt x="934302" y="1605375"/>
                  </a:lnTo>
                  <a:cubicBezTo>
                    <a:pt x="934302" y="1664177"/>
                    <a:pt x="749863" y="1711846"/>
                    <a:pt x="522346" y="1711846"/>
                  </a:cubicBezTo>
                  <a:cubicBezTo>
                    <a:pt x="294829" y="1711846"/>
                    <a:pt x="110390" y="1664177"/>
                    <a:pt x="110390" y="1605375"/>
                  </a:cubicBezTo>
                  <a:lnTo>
                    <a:pt x="111612" y="1602244"/>
                  </a:lnTo>
                  <a:lnTo>
                    <a:pt x="108683" y="1602244"/>
                  </a:lnTo>
                  <a:lnTo>
                    <a:pt x="108683" y="1468122"/>
                  </a:lnTo>
                  <a:cubicBezTo>
                    <a:pt x="108683" y="1394049"/>
                    <a:pt x="168731" y="1334001"/>
                    <a:pt x="242804" y="1334001"/>
                  </a:cubicBezTo>
                  <a:lnTo>
                    <a:pt x="399988" y="1334001"/>
                  </a:lnTo>
                  <a:lnTo>
                    <a:pt x="419560" y="1211238"/>
                  </a:lnTo>
                  <a:lnTo>
                    <a:pt x="412898" y="1210325"/>
                  </a:lnTo>
                  <a:cubicBezTo>
                    <a:pt x="309610" y="1181417"/>
                    <a:pt x="221303" y="1111907"/>
                    <a:pt x="163211" y="1018369"/>
                  </a:cubicBezTo>
                  <a:lnTo>
                    <a:pt x="131867" y="955552"/>
                  </a:lnTo>
                  <a:lnTo>
                    <a:pt x="112340" y="955767"/>
                  </a:lnTo>
                  <a:cubicBezTo>
                    <a:pt x="65305" y="944716"/>
                    <a:pt x="22609" y="900781"/>
                    <a:pt x="6474" y="840564"/>
                  </a:cubicBezTo>
                  <a:cubicBezTo>
                    <a:pt x="-15040" y="760276"/>
                    <a:pt x="18814" y="681444"/>
                    <a:pt x="82089" y="664490"/>
                  </a:cubicBezTo>
                  <a:lnTo>
                    <a:pt x="98117" y="664313"/>
                  </a:lnTo>
                  <a:lnTo>
                    <a:pt x="98356" y="661731"/>
                  </a:lnTo>
                  <a:cubicBezTo>
                    <a:pt x="138547" y="448078"/>
                    <a:pt x="312328" y="287359"/>
                    <a:pt x="520616" y="287359"/>
                  </a:cubicBezTo>
                  <a:close/>
                  <a:moveTo>
                    <a:pt x="237835" y="0"/>
                  </a:moveTo>
                  <a:cubicBezTo>
                    <a:pt x="385366" y="0"/>
                    <a:pt x="532898" y="1"/>
                    <a:pt x="680429" y="1"/>
                  </a:cubicBezTo>
                  <a:lnTo>
                    <a:pt x="680429" y="0"/>
                  </a:lnTo>
                  <a:lnTo>
                    <a:pt x="751678" y="0"/>
                  </a:lnTo>
                  <a:cubicBezTo>
                    <a:pt x="791028" y="0"/>
                    <a:pt x="822927" y="31900"/>
                    <a:pt x="822927" y="71249"/>
                  </a:cubicBezTo>
                  <a:lnTo>
                    <a:pt x="822927" y="94825"/>
                  </a:lnTo>
                  <a:cubicBezTo>
                    <a:pt x="822927" y="134174"/>
                    <a:pt x="791028" y="166074"/>
                    <a:pt x="751678" y="166074"/>
                  </a:cubicBezTo>
                  <a:lnTo>
                    <a:pt x="680429" y="166074"/>
                  </a:lnTo>
                  <a:lnTo>
                    <a:pt x="680429" y="165704"/>
                  </a:lnTo>
                  <a:lnTo>
                    <a:pt x="677366" y="166323"/>
                  </a:lnTo>
                  <a:cubicBezTo>
                    <a:pt x="566272" y="166323"/>
                    <a:pt x="455179" y="166322"/>
                    <a:pt x="344085" y="166322"/>
                  </a:cubicBezTo>
                  <a:lnTo>
                    <a:pt x="344085" y="183200"/>
                  </a:lnTo>
                  <a:lnTo>
                    <a:pt x="785568" y="183200"/>
                  </a:lnTo>
                  <a:cubicBezTo>
                    <a:pt x="806201" y="183200"/>
                    <a:pt x="822928" y="199926"/>
                    <a:pt x="822928" y="220560"/>
                  </a:cubicBezTo>
                  <a:lnTo>
                    <a:pt x="822927" y="220559"/>
                  </a:lnTo>
                  <a:cubicBezTo>
                    <a:pt x="822927" y="241192"/>
                    <a:pt x="806201" y="257919"/>
                    <a:pt x="785567" y="257919"/>
                  </a:cubicBezTo>
                  <a:lnTo>
                    <a:pt x="317998" y="257919"/>
                  </a:lnTo>
                  <a:lnTo>
                    <a:pt x="317998" y="257678"/>
                  </a:lnTo>
                  <a:lnTo>
                    <a:pt x="272836" y="257678"/>
                  </a:lnTo>
                  <a:cubicBezTo>
                    <a:pt x="233487" y="257678"/>
                    <a:pt x="201587" y="225778"/>
                    <a:pt x="201587" y="186429"/>
                  </a:cubicBezTo>
                  <a:lnTo>
                    <a:pt x="201587" y="162854"/>
                  </a:lnTo>
                  <a:cubicBezTo>
                    <a:pt x="201587" y="123504"/>
                    <a:pt x="233487" y="91605"/>
                    <a:pt x="272836" y="91605"/>
                  </a:cubicBezTo>
                  <a:lnTo>
                    <a:pt x="281930" y="91605"/>
                  </a:lnTo>
                  <a:lnTo>
                    <a:pt x="281930" y="91602"/>
                  </a:lnTo>
                  <a:lnTo>
                    <a:pt x="677367" y="91602"/>
                  </a:lnTo>
                  <a:lnTo>
                    <a:pt x="680429" y="74720"/>
                  </a:lnTo>
                  <a:lnTo>
                    <a:pt x="237835" y="74720"/>
                  </a:lnTo>
                  <a:cubicBezTo>
                    <a:pt x="217202" y="74720"/>
                    <a:pt x="200475" y="57994"/>
                    <a:pt x="200475" y="37360"/>
                  </a:cubicBezTo>
                  <a:cubicBezTo>
                    <a:pt x="200475" y="16727"/>
                    <a:pt x="217202" y="0"/>
                    <a:pt x="237835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7D353504-E5C7-ACA7-4F4F-FD254C106E63}"/>
              </a:ext>
            </a:extLst>
          </p:cNvPr>
          <p:cNvGrpSpPr/>
          <p:nvPr/>
        </p:nvGrpSpPr>
        <p:grpSpPr>
          <a:xfrm>
            <a:off x="5620200" y="1922024"/>
            <a:ext cx="2268875" cy="2268875"/>
            <a:chOff x="6734386" y="1038522"/>
            <a:chExt cx="2363080" cy="2363080"/>
          </a:xfrm>
          <a:solidFill>
            <a:srgbClr val="0070C0"/>
          </a:solidFill>
        </p:grpSpPr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1178620E-FC5D-6A2C-D871-8A0F12FC9460}"/>
                </a:ext>
              </a:extLst>
            </p:cNvPr>
            <p:cNvSpPr/>
            <p:nvPr/>
          </p:nvSpPr>
          <p:spPr bwMode="auto">
            <a:xfrm>
              <a:off x="6734386" y="1038522"/>
              <a:ext cx="2363080" cy="2363080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E9FE3FA8-9576-EE43-CAC0-BC5F83807248}"/>
                </a:ext>
              </a:extLst>
            </p:cNvPr>
            <p:cNvSpPr/>
            <p:nvPr/>
          </p:nvSpPr>
          <p:spPr bwMode="auto">
            <a:xfrm>
              <a:off x="6960071" y="2435469"/>
              <a:ext cx="1911710" cy="706418"/>
            </a:xfrm>
            <a:custGeom>
              <a:avLst/>
              <a:gdLst>
                <a:gd name="connsiteX0" fmla="*/ 298636 w 2597746"/>
                <a:gd name="connsiteY0" fmla="*/ 0 h 1175863"/>
                <a:gd name="connsiteX1" fmla="*/ 242875 w 2597746"/>
                <a:gd name="connsiteY1" fmla="*/ 50674 h 1175863"/>
                <a:gd name="connsiteX2" fmla="*/ 97927 w 2597746"/>
                <a:gd name="connsiteY2" fmla="*/ 366722 h 1175863"/>
                <a:gd name="connsiteX3" fmla="*/ 1298873 w 2597746"/>
                <a:gd name="connsiteY3" fmla="*/ 1029767 h 1175863"/>
                <a:gd name="connsiteX4" fmla="*/ 2499819 w 2597746"/>
                <a:gd name="connsiteY4" fmla="*/ 366722 h 1175863"/>
                <a:gd name="connsiteX5" fmla="*/ 2354872 w 2597746"/>
                <a:gd name="connsiteY5" fmla="*/ 50674 h 1175863"/>
                <a:gd name="connsiteX6" fmla="*/ 2299111 w 2597746"/>
                <a:gd name="connsiteY6" fmla="*/ 0 h 1175863"/>
                <a:gd name="connsiteX7" fmla="*/ 2375919 w 2597746"/>
                <a:gd name="connsiteY7" fmla="*/ 51678 h 1175863"/>
                <a:gd name="connsiteX8" fmla="*/ 2597746 w 2597746"/>
                <a:gd name="connsiteY8" fmla="*/ 454820 h 1175863"/>
                <a:gd name="connsiteX9" fmla="*/ 1298873 w 2597746"/>
                <a:gd name="connsiteY9" fmla="*/ 1175863 h 1175863"/>
                <a:gd name="connsiteX10" fmla="*/ 0 w 2597746"/>
                <a:gd name="connsiteY10" fmla="*/ 454820 h 1175863"/>
                <a:gd name="connsiteX11" fmla="*/ 221827 w 2597746"/>
                <a:gd name="connsiteY11" fmla="*/ 51678 h 1175863"/>
                <a:gd name="connsiteX12" fmla="*/ 298636 w 2597746"/>
                <a:gd name="connsiteY12" fmla="*/ 0 h 117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97746" h="1175863">
                  <a:moveTo>
                    <a:pt x="298636" y="0"/>
                  </a:moveTo>
                  <a:lnTo>
                    <a:pt x="242875" y="50674"/>
                  </a:lnTo>
                  <a:cubicBezTo>
                    <a:pt x="150435" y="144624"/>
                    <a:pt x="97927" y="252287"/>
                    <a:pt x="97927" y="366722"/>
                  </a:cubicBezTo>
                  <a:cubicBezTo>
                    <a:pt x="97927" y="732911"/>
                    <a:pt x="635609" y="1029767"/>
                    <a:pt x="1298873" y="1029767"/>
                  </a:cubicBezTo>
                  <a:cubicBezTo>
                    <a:pt x="1962138" y="1029767"/>
                    <a:pt x="2499819" y="732911"/>
                    <a:pt x="2499819" y="366722"/>
                  </a:cubicBezTo>
                  <a:cubicBezTo>
                    <a:pt x="2499819" y="252287"/>
                    <a:pt x="2447312" y="144624"/>
                    <a:pt x="2354872" y="50674"/>
                  </a:cubicBezTo>
                  <a:lnTo>
                    <a:pt x="2299111" y="0"/>
                  </a:lnTo>
                  <a:lnTo>
                    <a:pt x="2375919" y="51678"/>
                  </a:lnTo>
                  <a:cubicBezTo>
                    <a:pt x="2515969" y="166758"/>
                    <a:pt x="2597746" y="305487"/>
                    <a:pt x="2597746" y="454820"/>
                  </a:cubicBezTo>
                  <a:cubicBezTo>
                    <a:pt x="2597746" y="853041"/>
                    <a:pt x="2016221" y="1175863"/>
                    <a:pt x="1298873" y="1175863"/>
                  </a:cubicBezTo>
                  <a:cubicBezTo>
                    <a:pt x="581525" y="1175863"/>
                    <a:pt x="0" y="853041"/>
                    <a:pt x="0" y="454820"/>
                  </a:cubicBezTo>
                  <a:cubicBezTo>
                    <a:pt x="0" y="305487"/>
                    <a:pt x="81777" y="166758"/>
                    <a:pt x="221827" y="51678"/>
                  </a:cubicBezTo>
                  <a:lnTo>
                    <a:pt x="298636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59F21A96-5AEB-C0AF-47BC-94B6380D7508}"/>
                </a:ext>
              </a:extLst>
            </p:cNvPr>
            <p:cNvSpPr/>
            <p:nvPr/>
          </p:nvSpPr>
          <p:spPr bwMode="auto">
            <a:xfrm>
              <a:off x="7395311" y="1307579"/>
              <a:ext cx="1041231" cy="1711846"/>
            </a:xfrm>
            <a:custGeom>
              <a:avLst/>
              <a:gdLst>
                <a:gd name="connsiteX0" fmla="*/ 520616 w 1041231"/>
                <a:gd name="connsiteY0" fmla="*/ 287359 h 1711846"/>
                <a:gd name="connsiteX1" fmla="*/ 942874 w 1041231"/>
                <a:gd name="connsiteY1" fmla="*/ 661731 h 1711846"/>
                <a:gd name="connsiteX2" fmla="*/ 943114 w 1041231"/>
                <a:gd name="connsiteY2" fmla="*/ 664313 h 1711846"/>
                <a:gd name="connsiteX3" fmla="*/ 959142 w 1041231"/>
                <a:gd name="connsiteY3" fmla="*/ 664490 h 1711846"/>
                <a:gd name="connsiteX4" fmla="*/ 1034757 w 1041231"/>
                <a:gd name="connsiteY4" fmla="*/ 840564 h 1711846"/>
                <a:gd name="connsiteX5" fmla="*/ 928891 w 1041231"/>
                <a:gd name="connsiteY5" fmla="*/ 955767 h 1711846"/>
                <a:gd name="connsiteX6" fmla="*/ 909363 w 1041231"/>
                <a:gd name="connsiteY6" fmla="*/ 955552 h 1711846"/>
                <a:gd name="connsiteX7" fmla="*/ 878019 w 1041231"/>
                <a:gd name="connsiteY7" fmla="*/ 1018369 h 1711846"/>
                <a:gd name="connsiteX8" fmla="*/ 628333 w 1041231"/>
                <a:gd name="connsiteY8" fmla="*/ 1210325 h 1711846"/>
                <a:gd name="connsiteX9" fmla="*/ 621671 w 1041231"/>
                <a:gd name="connsiteY9" fmla="*/ 1211238 h 1711846"/>
                <a:gd name="connsiteX10" fmla="*/ 641241 w 1041231"/>
                <a:gd name="connsiteY10" fmla="*/ 1334001 h 1711846"/>
                <a:gd name="connsiteX11" fmla="*/ 798426 w 1041231"/>
                <a:gd name="connsiteY11" fmla="*/ 1334001 h 1711846"/>
                <a:gd name="connsiteX12" fmla="*/ 932547 w 1041231"/>
                <a:gd name="connsiteY12" fmla="*/ 1468122 h 1711846"/>
                <a:gd name="connsiteX13" fmla="*/ 932547 w 1041231"/>
                <a:gd name="connsiteY13" fmla="*/ 1600874 h 1711846"/>
                <a:gd name="connsiteX14" fmla="*/ 934302 w 1041231"/>
                <a:gd name="connsiteY14" fmla="*/ 1605375 h 1711846"/>
                <a:gd name="connsiteX15" fmla="*/ 522346 w 1041231"/>
                <a:gd name="connsiteY15" fmla="*/ 1711846 h 1711846"/>
                <a:gd name="connsiteX16" fmla="*/ 110390 w 1041231"/>
                <a:gd name="connsiteY16" fmla="*/ 1605375 h 1711846"/>
                <a:gd name="connsiteX17" fmla="*/ 111612 w 1041231"/>
                <a:gd name="connsiteY17" fmla="*/ 1602244 h 1711846"/>
                <a:gd name="connsiteX18" fmla="*/ 108683 w 1041231"/>
                <a:gd name="connsiteY18" fmla="*/ 1602244 h 1711846"/>
                <a:gd name="connsiteX19" fmla="*/ 108683 w 1041231"/>
                <a:gd name="connsiteY19" fmla="*/ 1468122 h 1711846"/>
                <a:gd name="connsiteX20" fmla="*/ 242804 w 1041231"/>
                <a:gd name="connsiteY20" fmla="*/ 1334001 h 1711846"/>
                <a:gd name="connsiteX21" fmla="*/ 399988 w 1041231"/>
                <a:gd name="connsiteY21" fmla="*/ 1334001 h 1711846"/>
                <a:gd name="connsiteX22" fmla="*/ 419560 w 1041231"/>
                <a:gd name="connsiteY22" fmla="*/ 1211238 h 1711846"/>
                <a:gd name="connsiteX23" fmla="*/ 412898 w 1041231"/>
                <a:gd name="connsiteY23" fmla="*/ 1210325 h 1711846"/>
                <a:gd name="connsiteX24" fmla="*/ 163211 w 1041231"/>
                <a:gd name="connsiteY24" fmla="*/ 1018369 h 1711846"/>
                <a:gd name="connsiteX25" fmla="*/ 131867 w 1041231"/>
                <a:gd name="connsiteY25" fmla="*/ 955552 h 1711846"/>
                <a:gd name="connsiteX26" fmla="*/ 112340 w 1041231"/>
                <a:gd name="connsiteY26" fmla="*/ 955767 h 1711846"/>
                <a:gd name="connsiteX27" fmla="*/ 6474 w 1041231"/>
                <a:gd name="connsiteY27" fmla="*/ 840564 h 1711846"/>
                <a:gd name="connsiteX28" fmla="*/ 82089 w 1041231"/>
                <a:gd name="connsiteY28" fmla="*/ 664490 h 1711846"/>
                <a:gd name="connsiteX29" fmla="*/ 98117 w 1041231"/>
                <a:gd name="connsiteY29" fmla="*/ 664313 h 1711846"/>
                <a:gd name="connsiteX30" fmla="*/ 98356 w 1041231"/>
                <a:gd name="connsiteY30" fmla="*/ 661731 h 1711846"/>
                <a:gd name="connsiteX31" fmla="*/ 520616 w 1041231"/>
                <a:gd name="connsiteY31" fmla="*/ 287359 h 1711846"/>
                <a:gd name="connsiteX32" fmla="*/ 237835 w 1041231"/>
                <a:gd name="connsiteY32" fmla="*/ 0 h 1711846"/>
                <a:gd name="connsiteX33" fmla="*/ 680429 w 1041231"/>
                <a:gd name="connsiteY33" fmla="*/ 1 h 1711846"/>
                <a:gd name="connsiteX34" fmla="*/ 680429 w 1041231"/>
                <a:gd name="connsiteY34" fmla="*/ 0 h 1711846"/>
                <a:gd name="connsiteX35" fmla="*/ 751678 w 1041231"/>
                <a:gd name="connsiteY35" fmla="*/ 0 h 1711846"/>
                <a:gd name="connsiteX36" fmla="*/ 822927 w 1041231"/>
                <a:gd name="connsiteY36" fmla="*/ 71249 h 1711846"/>
                <a:gd name="connsiteX37" fmla="*/ 822927 w 1041231"/>
                <a:gd name="connsiteY37" fmla="*/ 94825 h 1711846"/>
                <a:gd name="connsiteX38" fmla="*/ 751678 w 1041231"/>
                <a:gd name="connsiteY38" fmla="*/ 166074 h 1711846"/>
                <a:gd name="connsiteX39" fmla="*/ 680429 w 1041231"/>
                <a:gd name="connsiteY39" fmla="*/ 166074 h 1711846"/>
                <a:gd name="connsiteX40" fmla="*/ 680429 w 1041231"/>
                <a:gd name="connsiteY40" fmla="*/ 165704 h 1711846"/>
                <a:gd name="connsiteX41" fmla="*/ 677366 w 1041231"/>
                <a:gd name="connsiteY41" fmla="*/ 166323 h 1711846"/>
                <a:gd name="connsiteX42" fmla="*/ 344085 w 1041231"/>
                <a:gd name="connsiteY42" fmla="*/ 166322 h 1711846"/>
                <a:gd name="connsiteX43" fmla="*/ 344085 w 1041231"/>
                <a:gd name="connsiteY43" fmla="*/ 183200 h 1711846"/>
                <a:gd name="connsiteX44" fmla="*/ 785568 w 1041231"/>
                <a:gd name="connsiteY44" fmla="*/ 183200 h 1711846"/>
                <a:gd name="connsiteX45" fmla="*/ 822928 w 1041231"/>
                <a:gd name="connsiteY45" fmla="*/ 220560 h 1711846"/>
                <a:gd name="connsiteX46" fmla="*/ 822927 w 1041231"/>
                <a:gd name="connsiteY46" fmla="*/ 220559 h 1711846"/>
                <a:gd name="connsiteX47" fmla="*/ 785567 w 1041231"/>
                <a:gd name="connsiteY47" fmla="*/ 257919 h 1711846"/>
                <a:gd name="connsiteX48" fmla="*/ 317998 w 1041231"/>
                <a:gd name="connsiteY48" fmla="*/ 257919 h 1711846"/>
                <a:gd name="connsiteX49" fmla="*/ 317998 w 1041231"/>
                <a:gd name="connsiteY49" fmla="*/ 257678 h 1711846"/>
                <a:gd name="connsiteX50" fmla="*/ 272836 w 1041231"/>
                <a:gd name="connsiteY50" fmla="*/ 257678 h 1711846"/>
                <a:gd name="connsiteX51" fmla="*/ 201587 w 1041231"/>
                <a:gd name="connsiteY51" fmla="*/ 186429 h 1711846"/>
                <a:gd name="connsiteX52" fmla="*/ 201587 w 1041231"/>
                <a:gd name="connsiteY52" fmla="*/ 162854 h 1711846"/>
                <a:gd name="connsiteX53" fmla="*/ 272836 w 1041231"/>
                <a:gd name="connsiteY53" fmla="*/ 91605 h 1711846"/>
                <a:gd name="connsiteX54" fmla="*/ 281930 w 1041231"/>
                <a:gd name="connsiteY54" fmla="*/ 91605 h 1711846"/>
                <a:gd name="connsiteX55" fmla="*/ 281930 w 1041231"/>
                <a:gd name="connsiteY55" fmla="*/ 91602 h 1711846"/>
                <a:gd name="connsiteX56" fmla="*/ 677367 w 1041231"/>
                <a:gd name="connsiteY56" fmla="*/ 91602 h 1711846"/>
                <a:gd name="connsiteX57" fmla="*/ 680429 w 1041231"/>
                <a:gd name="connsiteY57" fmla="*/ 74720 h 1711846"/>
                <a:gd name="connsiteX58" fmla="*/ 237835 w 1041231"/>
                <a:gd name="connsiteY58" fmla="*/ 74720 h 1711846"/>
                <a:gd name="connsiteX59" fmla="*/ 200475 w 1041231"/>
                <a:gd name="connsiteY59" fmla="*/ 37360 h 1711846"/>
                <a:gd name="connsiteX60" fmla="*/ 237835 w 1041231"/>
                <a:gd name="connsiteY60" fmla="*/ 0 h 1711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041231" h="1711846">
                  <a:moveTo>
                    <a:pt x="520616" y="287359"/>
                  </a:moveTo>
                  <a:cubicBezTo>
                    <a:pt x="728904" y="287359"/>
                    <a:pt x="902684" y="448078"/>
                    <a:pt x="942874" y="661731"/>
                  </a:cubicBezTo>
                  <a:lnTo>
                    <a:pt x="943114" y="664313"/>
                  </a:lnTo>
                  <a:lnTo>
                    <a:pt x="959142" y="664490"/>
                  </a:lnTo>
                  <a:cubicBezTo>
                    <a:pt x="1022416" y="681444"/>
                    <a:pt x="1056271" y="760276"/>
                    <a:pt x="1034757" y="840564"/>
                  </a:cubicBezTo>
                  <a:cubicBezTo>
                    <a:pt x="1018622" y="900781"/>
                    <a:pt x="975925" y="944716"/>
                    <a:pt x="928891" y="955767"/>
                  </a:cubicBezTo>
                  <a:lnTo>
                    <a:pt x="909363" y="955552"/>
                  </a:lnTo>
                  <a:lnTo>
                    <a:pt x="878019" y="1018369"/>
                  </a:lnTo>
                  <a:cubicBezTo>
                    <a:pt x="819928" y="1111907"/>
                    <a:pt x="731620" y="1181417"/>
                    <a:pt x="628333" y="1210325"/>
                  </a:cubicBezTo>
                  <a:lnTo>
                    <a:pt x="621671" y="1211238"/>
                  </a:lnTo>
                  <a:lnTo>
                    <a:pt x="641241" y="1334001"/>
                  </a:lnTo>
                  <a:lnTo>
                    <a:pt x="798426" y="1334001"/>
                  </a:lnTo>
                  <a:cubicBezTo>
                    <a:pt x="872499" y="1334001"/>
                    <a:pt x="932547" y="1394049"/>
                    <a:pt x="932547" y="1468122"/>
                  </a:cubicBezTo>
                  <a:lnTo>
                    <a:pt x="932547" y="1600874"/>
                  </a:lnTo>
                  <a:lnTo>
                    <a:pt x="934302" y="1605375"/>
                  </a:lnTo>
                  <a:cubicBezTo>
                    <a:pt x="934302" y="1664177"/>
                    <a:pt x="749863" y="1711846"/>
                    <a:pt x="522346" y="1711846"/>
                  </a:cubicBezTo>
                  <a:cubicBezTo>
                    <a:pt x="294829" y="1711846"/>
                    <a:pt x="110390" y="1664177"/>
                    <a:pt x="110390" y="1605375"/>
                  </a:cubicBezTo>
                  <a:lnTo>
                    <a:pt x="111612" y="1602244"/>
                  </a:lnTo>
                  <a:lnTo>
                    <a:pt x="108683" y="1602244"/>
                  </a:lnTo>
                  <a:lnTo>
                    <a:pt x="108683" y="1468122"/>
                  </a:lnTo>
                  <a:cubicBezTo>
                    <a:pt x="108683" y="1394049"/>
                    <a:pt x="168731" y="1334001"/>
                    <a:pt x="242804" y="1334001"/>
                  </a:cubicBezTo>
                  <a:lnTo>
                    <a:pt x="399988" y="1334001"/>
                  </a:lnTo>
                  <a:lnTo>
                    <a:pt x="419560" y="1211238"/>
                  </a:lnTo>
                  <a:lnTo>
                    <a:pt x="412898" y="1210325"/>
                  </a:lnTo>
                  <a:cubicBezTo>
                    <a:pt x="309610" y="1181417"/>
                    <a:pt x="221303" y="1111907"/>
                    <a:pt x="163211" y="1018369"/>
                  </a:cubicBezTo>
                  <a:lnTo>
                    <a:pt x="131867" y="955552"/>
                  </a:lnTo>
                  <a:lnTo>
                    <a:pt x="112340" y="955767"/>
                  </a:lnTo>
                  <a:cubicBezTo>
                    <a:pt x="65305" y="944716"/>
                    <a:pt x="22609" y="900781"/>
                    <a:pt x="6474" y="840564"/>
                  </a:cubicBezTo>
                  <a:cubicBezTo>
                    <a:pt x="-15040" y="760276"/>
                    <a:pt x="18814" y="681444"/>
                    <a:pt x="82089" y="664490"/>
                  </a:cubicBezTo>
                  <a:lnTo>
                    <a:pt x="98117" y="664313"/>
                  </a:lnTo>
                  <a:lnTo>
                    <a:pt x="98356" y="661731"/>
                  </a:lnTo>
                  <a:cubicBezTo>
                    <a:pt x="138547" y="448078"/>
                    <a:pt x="312328" y="287359"/>
                    <a:pt x="520616" y="287359"/>
                  </a:cubicBezTo>
                  <a:close/>
                  <a:moveTo>
                    <a:pt x="237835" y="0"/>
                  </a:moveTo>
                  <a:cubicBezTo>
                    <a:pt x="385366" y="0"/>
                    <a:pt x="532898" y="1"/>
                    <a:pt x="680429" y="1"/>
                  </a:cubicBezTo>
                  <a:lnTo>
                    <a:pt x="680429" y="0"/>
                  </a:lnTo>
                  <a:lnTo>
                    <a:pt x="751678" y="0"/>
                  </a:lnTo>
                  <a:cubicBezTo>
                    <a:pt x="791028" y="0"/>
                    <a:pt x="822927" y="31900"/>
                    <a:pt x="822927" y="71249"/>
                  </a:cubicBezTo>
                  <a:lnTo>
                    <a:pt x="822927" y="94825"/>
                  </a:lnTo>
                  <a:cubicBezTo>
                    <a:pt x="822927" y="134174"/>
                    <a:pt x="791028" y="166074"/>
                    <a:pt x="751678" y="166074"/>
                  </a:cubicBezTo>
                  <a:lnTo>
                    <a:pt x="680429" y="166074"/>
                  </a:lnTo>
                  <a:lnTo>
                    <a:pt x="680429" y="165704"/>
                  </a:lnTo>
                  <a:lnTo>
                    <a:pt x="677366" y="166323"/>
                  </a:lnTo>
                  <a:cubicBezTo>
                    <a:pt x="566272" y="166323"/>
                    <a:pt x="455179" y="166322"/>
                    <a:pt x="344085" y="166322"/>
                  </a:cubicBezTo>
                  <a:lnTo>
                    <a:pt x="344085" y="183200"/>
                  </a:lnTo>
                  <a:lnTo>
                    <a:pt x="785568" y="183200"/>
                  </a:lnTo>
                  <a:cubicBezTo>
                    <a:pt x="806201" y="183200"/>
                    <a:pt x="822928" y="199926"/>
                    <a:pt x="822928" y="220560"/>
                  </a:cubicBezTo>
                  <a:lnTo>
                    <a:pt x="822927" y="220559"/>
                  </a:lnTo>
                  <a:cubicBezTo>
                    <a:pt x="822927" y="241192"/>
                    <a:pt x="806201" y="257919"/>
                    <a:pt x="785567" y="257919"/>
                  </a:cubicBezTo>
                  <a:lnTo>
                    <a:pt x="317998" y="257919"/>
                  </a:lnTo>
                  <a:lnTo>
                    <a:pt x="317998" y="257678"/>
                  </a:lnTo>
                  <a:lnTo>
                    <a:pt x="272836" y="257678"/>
                  </a:lnTo>
                  <a:cubicBezTo>
                    <a:pt x="233487" y="257678"/>
                    <a:pt x="201587" y="225778"/>
                    <a:pt x="201587" y="186429"/>
                  </a:cubicBezTo>
                  <a:lnTo>
                    <a:pt x="201587" y="162854"/>
                  </a:lnTo>
                  <a:cubicBezTo>
                    <a:pt x="201587" y="123504"/>
                    <a:pt x="233487" y="91605"/>
                    <a:pt x="272836" y="91605"/>
                  </a:cubicBezTo>
                  <a:lnTo>
                    <a:pt x="281930" y="91605"/>
                  </a:lnTo>
                  <a:lnTo>
                    <a:pt x="281930" y="91602"/>
                  </a:lnTo>
                  <a:lnTo>
                    <a:pt x="677367" y="91602"/>
                  </a:lnTo>
                  <a:lnTo>
                    <a:pt x="680429" y="74720"/>
                  </a:lnTo>
                  <a:lnTo>
                    <a:pt x="237835" y="74720"/>
                  </a:lnTo>
                  <a:cubicBezTo>
                    <a:pt x="217202" y="74720"/>
                    <a:pt x="200475" y="57994"/>
                    <a:pt x="200475" y="37360"/>
                  </a:cubicBezTo>
                  <a:cubicBezTo>
                    <a:pt x="200475" y="16727"/>
                    <a:pt x="217202" y="0"/>
                    <a:pt x="237835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1200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ABC9FF-52F0-DB6E-4D4D-973056DB91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BC9503D-B7E7-C5F6-06CF-740BE59B7452}"/>
              </a:ext>
            </a:extLst>
          </p:cNvPr>
          <p:cNvSpPr txBox="1"/>
          <p:nvPr/>
        </p:nvSpPr>
        <p:spPr>
          <a:xfrm>
            <a:off x="308021" y="147263"/>
            <a:ext cx="25747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浴室 </a:t>
            </a:r>
            <a:r>
              <a:rPr kumimoji="1" lang="en-US" altLang="ja-JP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shower room</a:t>
            </a:r>
            <a:endParaRPr kumimoji="1" lang="ja-JP" altLang="en-US" sz="20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398AC29-12DB-8294-8694-CBAB08725E15}"/>
              </a:ext>
            </a:extLst>
          </p:cNvPr>
          <p:cNvSpPr txBox="1"/>
          <p:nvPr/>
        </p:nvSpPr>
        <p:spPr>
          <a:xfrm>
            <a:off x="1353000" y="1402372"/>
            <a:ext cx="6379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100x100mm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51327C5-5187-2760-D21B-B2BF60EC372A}"/>
              </a:ext>
            </a:extLst>
          </p:cNvPr>
          <p:cNvSpPr/>
          <p:nvPr/>
        </p:nvSpPr>
        <p:spPr>
          <a:xfrm>
            <a:off x="13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AD05EA7C-6707-4653-AA93-EF5B0EA00E6C}"/>
              </a:ext>
            </a:extLst>
          </p:cNvPr>
          <p:cNvSpPr/>
          <p:nvPr/>
        </p:nvSpPr>
        <p:spPr>
          <a:xfrm>
            <a:off x="49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21ABCBF-FA07-EF40-EE0F-BAE3134FEDD8}"/>
              </a:ext>
            </a:extLst>
          </p:cNvPr>
          <p:cNvSpPr txBox="1"/>
          <p:nvPr/>
        </p:nvSpPr>
        <p:spPr>
          <a:xfrm>
            <a:off x="5621921" y="3974413"/>
            <a:ext cx="22621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浴　室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A9708E3-7AE3-9D97-0F41-CB11CD210463}"/>
              </a:ext>
            </a:extLst>
          </p:cNvPr>
          <p:cNvSpPr txBox="1"/>
          <p:nvPr/>
        </p:nvSpPr>
        <p:spPr>
          <a:xfrm>
            <a:off x="5764589" y="4697688"/>
            <a:ext cx="19768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shower room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51A9D52-98F8-1A75-5BBA-867423F47A52}"/>
              </a:ext>
            </a:extLst>
          </p:cNvPr>
          <p:cNvGrpSpPr/>
          <p:nvPr/>
        </p:nvGrpSpPr>
        <p:grpSpPr>
          <a:xfrm>
            <a:off x="1704847" y="2047323"/>
            <a:ext cx="2875283" cy="2875283"/>
            <a:chOff x="6676223" y="3815862"/>
            <a:chExt cx="2497264" cy="2497264"/>
          </a:xfrm>
        </p:grpSpPr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C0E3136D-3788-46AB-5933-C42D26C32F84}"/>
                </a:ext>
              </a:extLst>
            </p:cNvPr>
            <p:cNvSpPr/>
            <p:nvPr/>
          </p:nvSpPr>
          <p:spPr bwMode="auto">
            <a:xfrm>
              <a:off x="6676223" y="3815862"/>
              <a:ext cx="2497264" cy="2497264"/>
            </a:xfrm>
            <a:prstGeom prst="roundRect">
              <a:avLst>
                <a:gd name="adj" fmla="val 6929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07F06B9B-37C6-50C1-8D66-97DB74A9090E}"/>
                </a:ext>
              </a:extLst>
            </p:cNvPr>
            <p:cNvSpPr/>
            <p:nvPr/>
          </p:nvSpPr>
          <p:spPr bwMode="auto">
            <a:xfrm>
              <a:off x="6913121" y="4093967"/>
              <a:ext cx="2023468" cy="1941542"/>
            </a:xfrm>
            <a:custGeom>
              <a:avLst/>
              <a:gdLst>
                <a:gd name="connsiteX0" fmla="*/ 219770 w 1911710"/>
                <a:gd name="connsiteY0" fmla="*/ 1127890 h 1834308"/>
                <a:gd name="connsiteX1" fmla="*/ 178735 w 1911710"/>
                <a:gd name="connsiteY1" fmla="*/ 1158333 h 1834308"/>
                <a:gd name="connsiteX2" fmla="*/ 72066 w 1911710"/>
                <a:gd name="connsiteY2" fmla="*/ 1348204 h 1834308"/>
                <a:gd name="connsiteX3" fmla="*/ 955855 w 1911710"/>
                <a:gd name="connsiteY3" fmla="*/ 1746539 h 1834308"/>
                <a:gd name="connsiteX4" fmla="*/ 1839645 w 1911710"/>
                <a:gd name="connsiteY4" fmla="*/ 1348204 h 1834308"/>
                <a:gd name="connsiteX5" fmla="*/ 1732976 w 1911710"/>
                <a:gd name="connsiteY5" fmla="*/ 1158333 h 1834308"/>
                <a:gd name="connsiteX6" fmla="*/ 1691941 w 1911710"/>
                <a:gd name="connsiteY6" fmla="*/ 1127890 h 1834308"/>
                <a:gd name="connsiteX7" fmla="*/ 1748465 w 1911710"/>
                <a:gd name="connsiteY7" fmla="*/ 1158937 h 1834308"/>
                <a:gd name="connsiteX8" fmla="*/ 1911710 w 1911710"/>
                <a:gd name="connsiteY8" fmla="*/ 1401130 h 1834308"/>
                <a:gd name="connsiteX9" fmla="*/ 955855 w 1911710"/>
                <a:gd name="connsiteY9" fmla="*/ 1834308 h 1834308"/>
                <a:gd name="connsiteX10" fmla="*/ 0 w 1911710"/>
                <a:gd name="connsiteY10" fmla="*/ 1401130 h 1834308"/>
                <a:gd name="connsiteX11" fmla="*/ 163245 w 1911710"/>
                <a:gd name="connsiteY11" fmla="*/ 1158937 h 1834308"/>
                <a:gd name="connsiteX12" fmla="*/ 955856 w 1911710"/>
                <a:gd name="connsiteY12" fmla="*/ 287359 h 1834308"/>
                <a:gd name="connsiteX13" fmla="*/ 1378114 w 1911710"/>
                <a:gd name="connsiteY13" fmla="*/ 661731 h 1834308"/>
                <a:gd name="connsiteX14" fmla="*/ 1378354 w 1911710"/>
                <a:gd name="connsiteY14" fmla="*/ 664313 h 1834308"/>
                <a:gd name="connsiteX15" fmla="*/ 1394382 w 1911710"/>
                <a:gd name="connsiteY15" fmla="*/ 664490 h 1834308"/>
                <a:gd name="connsiteX16" fmla="*/ 1469997 w 1911710"/>
                <a:gd name="connsiteY16" fmla="*/ 840564 h 1834308"/>
                <a:gd name="connsiteX17" fmla="*/ 1364131 w 1911710"/>
                <a:gd name="connsiteY17" fmla="*/ 955767 h 1834308"/>
                <a:gd name="connsiteX18" fmla="*/ 1344603 w 1911710"/>
                <a:gd name="connsiteY18" fmla="*/ 955552 h 1834308"/>
                <a:gd name="connsiteX19" fmla="*/ 1313259 w 1911710"/>
                <a:gd name="connsiteY19" fmla="*/ 1018369 h 1834308"/>
                <a:gd name="connsiteX20" fmla="*/ 1063573 w 1911710"/>
                <a:gd name="connsiteY20" fmla="*/ 1210325 h 1834308"/>
                <a:gd name="connsiteX21" fmla="*/ 1056911 w 1911710"/>
                <a:gd name="connsiteY21" fmla="*/ 1211238 h 1834308"/>
                <a:gd name="connsiteX22" fmla="*/ 1076481 w 1911710"/>
                <a:gd name="connsiteY22" fmla="*/ 1334001 h 1834308"/>
                <a:gd name="connsiteX23" fmla="*/ 1233666 w 1911710"/>
                <a:gd name="connsiteY23" fmla="*/ 1334001 h 1834308"/>
                <a:gd name="connsiteX24" fmla="*/ 1367787 w 1911710"/>
                <a:gd name="connsiteY24" fmla="*/ 1468122 h 1834308"/>
                <a:gd name="connsiteX25" fmla="*/ 1367787 w 1911710"/>
                <a:gd name="connsiteY25" fmla="*/ 1600874 h 1834308"/>
                <a:gd name="connsiteX26" fmla="*/ 1369542 w 1911710"/>
                <a:gd name="connsiteY26" fmla="*/ 1605375 h 1834308"/>
                <a:gd name="connsiteX27" fmla="*/ 957586 w 1911710"/>
                <a:gd name="connsiteY27" fmla="*/ 1711846 h 1834308"/>
                <a:gd name="connsiteX28" fmla="*/ 545630 w 1911710"/>
                <a:gd name="connsiteY28" fmla="*/ 1605375 h 1834308"/>
                <a:gd name="connsiteX29" fmla="*/ 546852 w 1911710"/>
                <a:gd name="connsiteY29" fmla="*/ 1602244 h 1834308"/>
                <a:gd name="connsiteX30" fmla="*/ 543923 w 1911710"/>
                <a:gd name="connsiteY30" fmla="*/ 1602244 h 1834308"/>
                <a:gd name="connsiteX31" fmla="*/ 543923 w 1911710"/>
                <a:gd name="connsiteY31" fmla="*/ 1468122 h 1834308"/>
                <a:gd name="connsiteX32" fmla="*/ 678044 w 1911710"/>
                <a:gd name="connsiteY32" fmla="*/ 1334001 h 1834308"/>
                <a:gd name="connsiteX33" fmla="*/ 835228 w 1911710"/>
                <a:gd name="connsiteY33" fmla="*/ 1334001 h 1834308"/>
                <a:gd name="connsiteX34" fmla="*/ 854800 w 1911710"/>
                <a:gd name="connsiteY34" fmla="*/ 1211238 h 1834308"/>
                <a:gd name="connsiteX35" fmla="*/ 848138 w 1911710"/>
                <a:gd name="connsiteY35" fmla="*/ 1210325 h 1834308"/>
                <a:gd name="connsiteX36" fmla="*/ 598451 w 1911710"/>
                <a:gd name="connsiteY36" fmla="*/ 1018369 h 1834308"/>
                <a:gd name="connsiteX37" fmla="*/ 567107 w 1911710"/>
                <a:gd name="connsiteY37" fmla="*/ 955552 h 1834308"/>
                <a:gd name="connsiteX38" fmla="*/ 547580 w 1911710"/>
                <a:gd name="connsiteY38" fmla="*/ 955767 h 1834308"/>
                <a:gd name="connsiteX39" fmla="*/ 441714 w 1911710"/>
                <a:gd name="connsiteY39" fmla="*/ 840564 h 1834308"/>
                <a:gd name="connsiteX40" fmla="*/ 517329 w 1911710"/>
                <a:gd name="connsiteY40" fmla="*/ 664490 h 1834308"/>
                <a:gd name="connsiteX41" fmla="*/ 533357 w 1911710"/>
                <a:gd name="connsiteY41" fmla="*/ 664313 h 1834308"/>
                <a:gd name="connsiteX42" fmla="*/ 533596 w 1911710"/>
                <a:gd name="connsiteY42" fmla="*/ 661731 h 1834308"/>
                <a:gd name="connsiteX43" fmla="*/ 955856 w 1911710"/>
                <a:gd name="connsiteY43" fmla="*/ 287359 h 1834308"/>
                <a:gd name="connsiteX44" fmla="*/ 673075 w 1911710"/>
                <a:gd name="connsiteY44" fmla="*/ 0 h 1834308"/>
                <a:gd name="connsiteX45" fmla="*/ 1115669 w 1911710"/>
                <a:gd name="connsiteY45" fmla="*/ 1 h 1834308"/>
                <a:gd name="connsiteX46" fmla="*/ 1115669 w 1911710"/>
                <a:gd name="connsiteY46" fmla="*/ 0 h 1834308"/>
                <a:gd name="connsiteX47" fmla="*/ 1186918 w 1911710"/>
                <a:gd name="connsiteY47" fmla="*/ 0 h 1834308"/>
                <a:gd name="connsiteX48" fmla="*/ 1258167 w 1911710"/>
                <a:gd name="connsiteY48" fmla="*/ 71249 h 1834308"/>
                <a:gd name="connsiteX49" fmla="*/ 1258167 w 1911710"/>
                <a:gd name="connsiteY49" fmla="*/ 94825 h 1834308"/>
                <a:gd name="connsiteX50" fmla="*/ 1186918 w 1911710"/>
                <a:gd name="connsiteY50" fmla="*/ 166074 h 1834308"/>
                <a:gd name="connsiteX51" fmla="*/ 1115669 w 1911710"/>
                <a:gd name="connsiteY51" fmla="*/ 166074 h 1834308"/>
                <a:gd name="connsiteX52" fmla="*/ 1115669 w 1911710"/>
                <a:gd name="connsiteY52" fmla="*/ 165704 h 1834308"/>
                <a:gd name="connsiteX53" fmla="*/ 1112606 w 1911710"/>
                <a:gd name="connsiteY53" fmla="*/ 166323 h 1834308"/>
                <a:gd name="connsiteX54" fmla="*/ 779325 w 1911710"/>
                <a:gd name="connsiteY54" fmla="*/ 166322 h 1834308"/>
                <a:gd name="connsiteX55" fmla="*/ 779325 w 1911710"/>
                <a:gd name="connsiteY55" fmla="*/ 183200 h 1834308"/>
                <a:gd name="connsiteX56" fmla="*/ 1220808 w 1911710"/>
                <a:gd name="connsiteY56" fmla="*/ 183200 h 1834308"/>
                <a:gd name="connsiteX57" fmla="*/ 1258168 w 1911710"/>
                <a:gd name="connsiteY57" fmla="*/ 220560 h 1834308"/>
                <a:gd name="connsiteX58" fmla="*/ 1258167 w 1911710"/>
                <a:gd name="connsiteY58" fmla="*/ 220559 h 1834308"/>
                <a:gd name="connsiteX59" fmla="*/ 1220807 w 1911710"/>
                <a:gd name="connsiteY59" fmla="*/ 257919 h 1834308"/>
                <a:gd name="connsiteX60" fmla="*/ 753238 w 1911710"/>
                <a:gd name="connsiteY60" fmla="*/ 257919 h 1834308"/>
                <a:gd name="connsiteX61" fmla="*/ 753238 w 1911710"/>
                <a:gd name="connsiteY61" fmla="*/ 257678 h 1834308"/>
                <a:gd name="connsiteX62" fmla="*/ 708076 w 1911710"/>
                <a:gd name="connsiteY62" fmla="*/ 257678 h 1834308"/>
                <a:gd name="connsiteX63" fmla="*/ 636827 w 1911710"/>
                <a:gd name="connsiteY63" fmla="*/ 186429 h 1834308"/>
                <a:gd name="connsiteX64" fmla="*/ 636827 w 1911710"/>
                <a:gd name="connsiteY64" fmla="*/ 162854 h 1834308"/>
                <a:gd name="connsiteX65" fmla="*/ 708076 w 1911710"/>
                <a:gd name="connsiteY65" fmla="*/ 91605 h 1834308"/>
                <a:gd name="connsiteX66" fmla="*/ 717170 w 1911710"/>
                <a:gd name="connsiteY66" fmla="*/ 91605 h 1834308"/>
                <a:gd name="connsiteX67" fmla="*/ 717170 w 1911710"/>
                <a:gd name="connsiteY67" fmla="*/ 91602 h 1834308"/>
                <a:gd name="connsiteX68" fmla="*/ 1112607 w 1911710"/>
                <a:gd name="connsiteY68" fmla="*/ 91602 h 1834308"/>
                <a:gd name="connsiteX69" fmla="*/ 1115669 w 1911710"/>
                <a:gd name="connsiteY69" fmla="*/ 74720 h 1834308"/>
                <a:gd name="connsiteX70" fmla="*/ 673075 w 1911710"/>
                <a:gd name="connsiteY70" fmla="*/ 74720 h 1834308"/>
                <a:gd name="connsiteX71" fmla="*/ 635715 w 1911710"/>
                <a:gd name="connsiteY71" fmla="*/ 37360 h 1834308"/>
                <a:gd name="connsiteX72" fmla="*/ 673075 w 1911710"/>
                <a:gd name="connsiteY72" fmla="*/ 0 h 1834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911710" h="1834308">
                  <a:moveTo>
                    <a:pt x="219770" y="1127890"/>
                  </a:moveTo>
                  <a:lnTo>
                    <a:pt x="178735" y="1158333"/>
                  </a:lnTo>
                  <a:cubicBezTo>
                    <a:pt x="110707" y="1214775"/>
                    <a:pt x="72066" y="1279456"/>
                    <a:pt x="72066" y="1348204"/>
                  </a:cubicBezTo>
                  <a:cubicBezTo>
                    <a:pt x="72066" y="1568198"/>
                    <a:pt x="467752" y="1746539"/>
                    <a:pt x="955855" y="1746539"/>
                  </a:cubicBezTo>
                  <a:cubicBezTo>
                    <a:pt x="1443959" y="1746539"/>
                    <a:pt x="1839645" y="1568198"/>
                    <a:pt x="1839645" y="1348204"/>
                  </a:cubicBezTo>
                  <a:cubicBezTo>
                    <a:pt x="1839645" y="1279456"/>
                    <a:pt x="1801004" y="1214775"/>
                    <a:pt x="1732976" y="1158333"/>
                  </a:cubicBezTo>
                  <a:lnTo>
                    <a:pt x="1691941" y="1127890"/>
                  </a:lnTo>
                  <a:lnTo>
                    <a:pt x="1748465" y="1158937"/>
                  </a:lnTo>
                  <a:cubicBezTo>
                    <a:pt x="1851529" y="1228073"/>
                    <a:pt x="1911710" y="1311416"/>
                    <a:pt x="1911710" y="1401130"/>
                  </a:cubicBezTo>
                  <a:cubicBezTo>
                    <a:pt x="1911710" y="1640368"/>
                    <a:pt x="1483759" y="1834308"/>
                    <a:pt x="955855" y="1834308"/>
                  </a:cubicBezTo>
                  <a:cubicBezTo>
                    <a:pt x="427951" y="1834308"/>
                    <a:pt x="0" y="1640368"/>
                    <a:pt x="0" y="1401130"/>
                  </a:cubicBezTo>
                  <a:cubicBezTo>
                    <a:pt x="0" y="1311416"/>
                    <a:pt x="60181" y="1228073"/>
                    <a:pt x="163245" y="1158937"/>
                  </a:cubicBezTo>
                  <a:close/>
                  <a:moveTo>
                    <a:pt x="955856" y="287359"/>
                  </a:moveTo>
                  <a:cubicBezTo>
                    <a:pt x="1164144" y="287359"/>
                    <a:pt x="1337924" y="448078"/>
                    <a:pt x="1378114" y="661731"/>
                  </a:cubicBezTo>
                  <a:lnTo>
                    <a:pt x="1378354" y="664313"/>
                  </a:lnTo>
                  <a:lnTo>
                    <a:pt x="1394382" y="664490"/>
                  </a:lnTo>
                  <a:cubicBezTo>
                    <a:pt x="1457656" y="681444"/>
                    <a:pt x="1491511" y="760276"/>
                    <a:pt x="1469997" y="840564"/>
                  </a:cubicBezTo>
                  <a:cubicBezTo>
                    <a:pt x="1453862" y="900781"/>
                    <a:pt x="1411165" y="944716"/>
                    <a:pt x="1364131" y="955767"/>
                  </a:cubicBezTo>
                  <a:lnTo>
                    <a:pt x="1344603" y="955552"/>
                  </a:lnTo>
                  <a:lnTo>
                    <a:pt x="1313259" y="1018369"/>
                  </a:lnTo>
                  <a:cubicBezTo>
                    <a:pt x="1255168" y="1111907"/>
                    <a:pt x="1166860" y="1181417"/>
                    <a:pt x="1063573" y="1210325"/>
                  </a:cubicBezTo>
                  <a:lnTo>
                    <a:pt x="1056911" y="1211238"/>
                  </a:lnTo>
                  <a:lnTo>
                    <a:pt x="1076481" y="1334001"/>
                  </a:lnTo>
                  <a:lnTo>
                    <a:pt x="1233666" y="1334001"/>
                  </a:lnTo>
                  <a:cubicBezTo>
                    <a:pt x="1307739" y="1334001"/>
                    <a:pt x="1367787" y="1394049"/>
                    <a:pt x="1367787" y="1468122"/>
                  </a:cubicBezTo>
                  <a:lnTo>
                    <a:pt x="1367787" y="1600874"/>
                  </a:lnTo>
                  <a:lnTo>
                    <a:pt x="1369542" y="1605375"/>
                  </a:lnTo>
                  <a:cubicBezTo>
                    <a:pt x="1369542" y="1664177"/>
                    <a:pt x="1185103" y="1711846"/>
                    <a:pt x="957586" y="1711846"/>
                  </a:cubicBezTo>
                  <a:cubicBezTo>
                    <a:pt x="730069" y="1711846"/>
                    <a:pt x="545630" y="1664177"/>
                    <a:pt x="545630" y="1605375"/>
                  </a:cubicBezTo>
                  <a:lnTo>
                    <a:pt x="546852" y="1602244"/>
                  </a:lnTo>
                  <a:lnTo>
                    <a:pt x="543923" y="1602244"/>
                  </a:lnTo>
                  <a:lnTo>
                    <a:pt x="543923" y="1468122"/>
                  </a:lnTo>
                  <a:cubicBezTo>
                    <a:pt x="543923" y="1394049"/>
                    <a:pt x="603971" y="1334001"/>
                    <a:pt x="678044" y="1334001"/>
                  </a:cubicBezTo>
                  <a:lnTo>
                    <a:pt x="835228" y="1334001"/>
                  </a:lnTo>
                  <a:lnTo>
                    <a:pt x="854800" y="1211238"/>
                  </a:lnTo>
                  <a:lnTo>
                    <a:pt x="848138" y="1210325"/>
                  </a:lnTo>
                  <a:cubicBezTo>
                    <a:pt x="744850" y="1181417"/>
                    <a:pt x="656543" y="1111907"/>
                    <a:pt x="598451" y="1018369"/>
                  </a:cubicBezTo>
                  <a:lnTo>
                    <a:pt x="567107" y="955552"/>
                  </a:lnTo>
                  <a:lnTo>
                    <a:pt x="547580" y="955767"/>
                  </a:lnTo>
                  <a:cubicBezTo>
                    <a:pt x="500545" y="944716"/>
                    <a:pt x="457849" y="900781"/>
                    <a:pt x="441714" y="840564"/>
                  </a:cubicBezTo>
                  <a:cubicBezTo>
                    <a:pt x="420200" y="760276"/>
                    <a:pt x="454054" y="681444"/>
                    <a:pt x="517329" y="664490"/>
                  </a:cubicBezTo>
                  <a:lnTo>
                    <a:pt x="533357" y="664313"/>
                  </a:lnTo>
                  <a:lnTo>
                    <a:pt x="533596" y="661731"/>
                  </a:lnTo>
                  <a:cubicBezTo>
                    <a:pt x="573787" y="448078"/>
                    <a:pt x="747568" y="287359"/>
                    <a:pt x="955856" y="287359"/>
                  </a:cubicBezTo>
                  <a:close/>
                  <a:moveTo>
                    <a:pt x="673075" y="0"/>
                  </a:moveTo>
                  <a:cubicBezTo>
                    <a:pt x="820606" y="0"/>
                    <a:pt x="968138" y="1"/>
                    <a:pt x="1115669" y="1"/>
                  </a:cubicBezTo>
                  <a:lnTo>
                    <a:pt x="1115669" y="0"/>
                  </a:lnTo>
                  <a:lnTo>
                    <a:pt x="1186918" y="0"/>
                  </a:lnTo>
                  <a:cubicBezTo>
                    <a:pt x="1226268" y="0"/>
                    <a:pt x="1258167" y="31900"/>
                    <a:pt x="1258167" y="71249"/>
                  </a:cubicBezTo>
                  <a:lnTo>
                    <a:pt x="1258167" y="94825"/>
                  </a:lnTo>
                  <a:cubicBezTo>
                    <a:pt x="1258167" y="134174"/>
                    <a:pt x="1226268" y="166074"/>
                    <a:pt x="1186918" y="166074"/>
                  </a:cubicBezTo>
                  <a:lnTo>
                    <a:pt x="1115669" y="166074"/>
                  </a:lnTo>
                  <a:lnTo>
                    <a:pt x="1115669" y="165704"/>
                  </a:lnTo>
                  <a:lnTo>
                    <a:pt x="1112606" y="166323"/>
                  </a:lnTo>
                  <a:cubicBezTo>
                    <a:pt x="1001512" y="166323"/>
                    <a:pt x="890419" y="166322"/>
                    <a:pt x="779325" y="166322"/>
                  </a:cubicBezTo>
                  <a:lnTo>
                    <a:pt x="779325" y="183200"/>
                  </a:lnTo>
                  <a:lnTo>
                    <a:pt x="1220808" y="183200"/>
                  </a:lnTo>
                  <a:cubicBezTo>
                    <a:pt x="1241441" y="183200"/>
                    <a:pt x="1258168" y="199926"/>
                    <a:pt x="1258168" y="220560"/>
                  </a:cubicBezTo>
                  <a:lnTo>
                    <a:pt x="1258167" y="220559"/>
                  </a:lnTo>
                  <a:cubicBezTo>
                    <a:pt x="1258167" y="241192"/>
                    <a:pt x="1241441" y="257919"/>
                    <a:pt x="1220807" y="257919"/>
                  </a:cubicBezTo>
                  <a:lnTo>
                    <a:pt x="753238" y="257919"/>
                  </a:lnTo>
                  <a:lnTo>
                    <a:pt x="753238" y="257678"/>
                  </a:lnTo>
                  <a:lnTo>
                    <a:pt x="708076" y="257678"/>
                  </a:lnTo>
                  <a:cubicBezTo>
                    <a:pt x="668727" y="257678"/>
                    <a:pt x="636827" y="225778"/>
                    <a:pt x="636827" y="186429"/>
                  </a:cubicBezTo>
                  <a:lnTo>
                    <a:pt x="636827" y="162854"/>
                  </a:lnTo>
                  <a:cubicBezTo>
                    <a:pt x="636827" y="123504"/>
                    <a:pt x="668727" y="91605"/>
                    <a:pt x="708076" y="91605"/>
                  </a:cubicBezTo>
                  <a:lnTo>
                    <a:pt x="717170" y="91605"/>
                  </a:lnTo>
                  <a:lnTo>
                    <a:pt x="717170" y="91602"/>
                  </a:lnTo>
                  <a:lnTo>
                    <a:pt x="1112607" y="91602"/>
                  </a:lnTo>
                  <a:lnTo>
                    <a:pt x="1115669" y="74720"/>
                  </a:lnTo>
                  <a:lnTo>
                    <a:pt x="673075" y="74720"/>
                  </a:lnTo>
                  <a:cubicBezTo>
                    <a:pt x="652442" y="74720"/>
                    <a:pt x="635715" y="57994"/>
                    <a:pt x="635715" y="37360"/>
                  </a:cubicBezTo>
                  <a:cubicBezTo>
                    <a:pt x="635715" y="16727"/>
                    <a:pt x="652442" y="0"/>
                    <a:pt x="673075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34177927-3663-D728-25CE-75CCC765FF6C}"/>
              </a:ext>
            </a:extLst>
          </p:cNvPr>
          <p:cNvGrpSpPr/>
          <p:nvPr/>
        </p:nvGrpSpPr>
        <p:grpSpPr>
          <a:xfrm>
            <a:off x="5764590" y="1908129"/>
            <a:ext cx="1992454" cy="1992454"/>
            <a:chOff x="6676223" y="3815862"/>
            <a:chExt cx="2497264" cy="2497264"/>
          </a:xfrm>
        </p:grpSpPr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499E2F63-4486-F586-1909-154F087D1853}"/>
                </a:ext>
              </a:extLst>
            </p:cNvPr>
            <p:cNvSpPr/>
            <p:nvPr/>
          </p:nvSpPr>
          <p:spPr bwMode="auto">
            <a:xfrm>
              <a:off x="6676223" y="3815862"/>
              <a:ext cx="2497264" cy="2497264"/>
            </a:xfrm>
            <a:prstGeom prst="roundRect">
              <a:avLst>
                <a:gd name="adj" fmla="val 6929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6E365EB3-8EC1-F66D-7094-DE9F289D88FA}"/>
                </a:ext>
              </a:extLst>
            </p:cNvPr>
            <p:cNvSpPr/>
            <p:nvPr/>
          </p:nvSpPr>
          <p:spPr bwMode="auto">
            <a:xfrm>
              <a:off x="6913121" y="4093967"/>
              <a:ext cx="2023468" cy="1941542"/>
            </a:xfrm>
            <a:custGeom>
              <a:avLst/>
              <a:gdLst>
                <a:gd name="connsiteX0" fmla="*/ 219770 w 1911710"/>
                <a:gd name="connsiteY0" fmla="*/ 1127890 h 1834308"/>
                <a:gd name="connsiteX1" fmla="*/ 178735 w 1911710"/>
                <a:gd name="connsiteY1" fmla="*/ 1158333 h 1834308"/>
                <a:gd name="connsiteX2" fmla="*/ 72066 w 1911710"/>
                <a:gd name="connsiteY2" fmla="*/ 1348204 h 1834308"/>
                <a:gd name="connsiteX3" fmla="*/ 955855 w 1911710"/>
                <a:gd name="connsiteY3" fmla="*/ 1746539 h 1834308"/>
                <a:gd name="connsiteX4" fmla="*/ 1839645 w 1911710"/>
                <a:gd name="connsiteY4" fmla="*/ 1348204 h 1834308"/>
                <a:gd name="connsiteX5" fmla="*/ 1732976 w 1911710"/>
                <a:gd name="connsiteY5" fmla="*/ 1158333 h 1834308"/>
                <a:gd name="connsiteX6" fmla="*/ 1691941 w 1911710"/>
                <a:gd name="connsiteY6" fmla="*/ 1127890 h 1834308"/>
                <a:gd name="connsiteX7" fmla="*/ 1748465 w 1911710"/>
                <a:gd name="connsiteY7" fmla="*/ 1158937 h 1834308"/>
                <a:gd name="connsiteX8" fmla="*/ 1911710 w 1911710"/>
                <a:gd name="connsiteY8" fmla="*/ 1401130 h 1834308"/>
                <a:gd name="connsiteX9" fmla="*/ 955855 w 1911710"/>
                <a:gd name="connsiteY9" fmla="*/ 1834308 h 1834308"/>
                <a:gd name="connsiteX10" fmla="*/ 0 w 1911710"/>
                <a:gd name="connsiteY10" fmla="*/ 1401130 h 1834308"/>
                <a:gd name="connsiteX11" fmla="*/ 163245 w 1911710"/>
                <a:gd name="connsiteY11" fmla="*/ 1158937 h 1834308"/>
                <a:gd name="connsiteX12" fmla="*/ 955856 w 1911710"/>
                <a:gd name="connsiteY12" fmla="*/ 287359 h 1834308"/>
                <a:gd name="connsiteX13" fmla="*/ 1378114 w 1911710"/>
                <a:gd name="connsiteY13" fmla="*/ 661731 h 1834308"/>
                <a:gd name="connsiteX14" fmla="*/ 1378354 w 1911710"/>
                <a:gd name="connsiteY14" fmla="*/ 664313 h 1834308"/>
                <a:gd name="connsiteX15" fmla="*/ 1394382 w 1911710"/>
                <a:gd name="connsiteY15" fmla="*/ 664490 h 1834308"/>
                <a:gd name="connsiteX16" fmla="*/ 1469997 w 1911710"/>
                <a:gd name="connsiteY16" fmla="*/ 840564 h 1834308"/>
                <a:gd name="connsiteX17" fmla="*/ 1364131 w 1911710"/>
                <a:gd name="connsiteY17" fmla="*/ 955767 h 1834308"/>
                <a:gd name="connsiteX18" fmla="*/ 1344603 w 1911710"/>
                <a:gd name="connsiteY18" fmla="*/ 955552 h 1834308"/>
                <a:gd name="connsiteX19" fmla="*/ 1313259 w 1911710"/>
                <a:gd name="connsiteY19" fmla="*/ 1018369 h 1834308"/>
                <a:gd name="connsiteX20" fmla="*/ 1063573 w 1911710"/>
                <a:gd name="connsiteY20" fmla="*/ 1210325 h 1834308"/>
                <a:gd name="connsiteX21" fmla="*/ 1056911 w 1911710"/>
                <a:gd name="connsiteY21" fmla="*/ 1211238 h 1834308"/>
                <a:gd name="connsiteX22" fmla="*/ 1076481 w 1911710"/>
                <a:gd name="connsiteY22" fmla="*/ 1334001 h 1834308"/>
                <a:gd name="connsiteX23" fmla="*/ 1233666 w 1911710"/>
                <a:gd name="connsiteY23" fmla="*/ 1334001 h 1834308"/>
                <a:gd name="connsiteX24" fmla="*/ 1367787 w 1911710"/>
                <a:gd name="connsiteY24" fmla="*/ 1468122 h 1834308"/>
                <a:gd name="connsiteX25" fmla="*/ 1367787 w 1911710"/>
                <a:gd name="connsiteY25" fmla="*/ 1600874 h 1834308"/>
                <a:gd name="connsiteX26" fmla="*/ 1369542 w 1911710"/>
                <a:gd name="connsiteY26" fmla="*/ 1605375 h 1834308"/>
                <a:gd name="connsiteX27" fmla="*/ 957586 w 1911710"/>
                <a:gd name="connsiteY27" fmla="*/ 1711846 h 1834308"/>
                <a:gd name="connsiteX28" fmla="*/ 545630 w 1911710"/>
                <a:gd name="connsiteY28" fmla="*/ 1605375 h 1834308"/>
                <a:gd name="connsiteX29" fmla="*/ 546852 w 1911710"/>
                <a:gd name="connsiteY29" fmla="*/ 1602244 h 1834308"/>
                <a:gd name="connsiteX30" fmla="*/ 543923 w 1911710"/>
                <a:gd name="connsiteY30" fmla="*/ 1602244 h 1834308"/>
                <a:gd name="connsiteX31" fmla="*/ 543923 w 1911710"/>
                <a:gd name="connsiteY31" fmla="*/ 1468122 h 1834308"/>
                <a:gd name="connsiteX32" fmla="*/ 678044 w 1911710"/>
                <a:gd name="connsiteY32" fmla="*/ 1334001 h 1834308"/>
                <a:gd name="connsiteX33" fmla="*/ 835228 w 1911710"/>
                <a:gd name="connsiteY33" fmla="*/ 1334001 h 1834308"/>
                <a:gd name="connsiteX34" fmla="*/ 854800 w 1911710"/>
                <a:gd name="connsiteY34" fmla="*/ 1211238 h 1834308"/>
                <a:gd name="connsiteX35" fmla="*/ 848138 w 1911710"/>
                <a:gd name="connsiteY35" fmla="*/ 1210325 h 1834308"/>
                <a:gd name="connsiteX36" fmla="*/ 598451 w 1911710"/>
                <a:gd name="connsiteY36" fmla="*/ 1018369 h 1834308"/>
                <a:gd name="connsiteX37" fmla="*/ 567107 w 1911710"/>
                <a:gd name="connsiteY37" fmla="*/ 955552 h 1834308"/>
                <a:gd name="connsiteX38" fmla="*/ 547580 w 1911710"/>
                <a:gd name="connsiteY38" fmla="*/ 955767 h 1834308"/>
                <a:gd name="connsiteX39" fmla="*/ 441714 w 1911710"/>
                <a:gd name="connsiteY39" fmla="*/ 840564 h 1834308"/>
                <a:gd name="connsiteX40" fmla="*/ 517329 w 1911710"/>
                <a:gd name="connsiteY40" fmla="*/ 664490 h 1834308"/>
                <a:gd name="connsiteX41" fmla="*/ 533357 w 1911710"/>
                <a:gd name="connsiteY41" fmla="*/ 664313 h 1834308"/>
                <a:gd name="connsiteX42" fmla="*/ 533596 w 1911710"/>
                <a:gd name="connsiteY42" fmla="*/ 661731 h 1834308"/>
                <a:gd name="connsiteX43" fmla="*/ 955856 w 1911710"/>
                <a:gd name="connsiteY43" fmla="*/ 287359 h 1834308"/>
                <a:gd name="connsiteX44" fmla="*/ 673075 w 1911710"/>
                <a:gd name="connsiteY44" fmla="*/ 0 h 1834308"/>
                <a:gd name="connsiteX45" fmla="*/ 1115669 w 1911710"/>
                <a:gd name="connsiteY45" fmla="*/ 1 h 1834308"/>
                <a:gd name="connsiteX46" fmla="*/ 1115669 w 1911710"/>
                <a:gd name="connsiteY46" fmla="*/ 0 h 1834308"/>
                <a:gd name="connsiteX47" fmla="*/ 1186918 w 1911710"/>
                <a:gd name="connsiteY47" fmla="*/ 0 h 1834308"/>
                <a:gd name="connsiteX48" fmla="*/ 1258167 w 1911710"/>
                <a:gd name="connsiteY48" fmla="*/ 71249 h 1834308"/>
                <a:gd name="connsiteX49" fmla="*/ 1258167 w 1911710"/>
                <a:gd name="connsiteY49" fmla="*/ 94825 h 1834308"/>
                <a:gd name="connsiteX50" fmla="*/ 1186918 w 1911710"/>
                <a:gd name="connsiteY50" fmla="*/ 166074 h 1834308"/>
                <a:gd name="connsiteX51" fmla="*/ 1115669 w 1911710"/>
                <a:gd name="connsiteY51" fmla="*/ 166074 h 1834308"/>
                <a:gd name="connsiteX52" fmla="*/ 1115669 w 1911710"/>
                <a:gd name="connsiteY52" fmla="*/ 165704 h 1834308"/>
                <a:gd name="connsiteX53" fmla="*/ 1112606 w 1911710"/>
                <a:gd name="connsiteY53" fmla="*/ 166323 h 1834308"/>
                <a:gd name="connsiteX54" fmla="*/ 779325 w 1911710"/>
                <a:gd name="connsiteY54" fmla="*/ 166322 h 1834308"/>
                <a:gd name="connsiteX55" fmla="*/ 779325 w 1911710"/>
                <a:gd name="connsiteY55" fmla="*/ 183200 h 1834308"/>
                <a:gd name="connsiteX56" fmla="*/ 1220808 w 1911710"/>
                <a:gd name="connsiteY56" fmla="*/ 183200 h 1834308"/>
                <a:gd name="connsiteX57" fmla="*/ 1258168 w 1911710"/>
                <a:gd name="connsiteY57" fmla="*/ 220560 h 1834308"/>
                <a:gd name="connsiteX58" fmla="*/ 1258167 w 1911710"/>
                <a:gd name="connsiteY58" fmla="*/ 220559 h 1834308"/>
                <a:gd name="connsiteX59" fmla="*/ 1220807 w 1911710"/>
                <a:gd name="connsiteY59" fmla="*/ 257919 h 1834308"/>
                <a:gd name="connsiteX60" fmla="*/ 753238 w 1911710"/>
                <a:gd name="connsiteY60" fmla="*/ 257919 h 1834308"/>
                <a:gd name="connsiteX61" fmla="*/ 753238 w 1911710"/>
                <a:gd name="connsiteY61" fmla="*/ 257678 h 1834308"/>
                <a:gd name="connsiteX62" fmla="*/ 708076 w 1911710"/>
                <a:gd name="connsiteY62" fmla="*/ 257678 h 1834308"/>
                <a:gd name="connsiteX63" fmla="*/ 636827 w 1911710"/>
                <a:gd name="connsiteY63" fmla="*/ 186429 h 1834308"/>
                <a:gd name="connsiteX64" fmla="*/ 636827 w 1911710"/>
                <a:gd name="connsiteY64" fmla="*/ 162854 h 1834308"/>
                <a:gd name="connsiteX65" fmla="*/ 708076 w 1911710"/>
                <a:gd name="connsiteY65" fmla="*/ 91605 h 1834308"/>
                <a:gd name="connsiteX66" fmla="*/ 717170 w 1911710"/>
                <a:gd name="connsiteY66" fmla="*/ 91605 h 1834308"/>
                <a:gd name="connsiteX67" fmla="*/ 717170 w 1911710"/>
                <a:gd name="connsiteY67" fmla="*/ 91602 h 1834308"/>
                <a:gd name="connsiteX68" fmla="*/ 1112607 w 1911710"/>
                <a:gd name="connsiteY68" fmla="*/ 91602 h 1834308"/>
                <a:gd name="connsiteX69" fmla="*/ 1115669 w 1911710"/>
                <a:gd name="connsiteY69" fmla="*/ 74720 h 1834308"/>
                <a:gd name="connsiteX70" fmla="*/ 673075 w 1911710"/>
                <a:gd name="connsiteY70" fmla="*/ 74720 h 1834308"/>
                <a:gd name="connsiteX71" fmla="*/ 635715 w 1911710"/>
                <a:gd name="connsiteY71" fmla="*/ 37360 h 1834308"/>
                <a:gd name="connsiteX72" fmla="*/ 673075 w 1911710"/>
                <a:gd name="connsiteY72" fmla="*/ 0 h 1834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911710" h="1834308">
                  <a:moveTo>
                    <a:pt x="219770" y="1127890"/>
                  </a:moveTo>
                  <a:lnTo>
                    <a:pt x="178735" y="1158333"/>
                  </a:lnTo>
                  <a:cubicBezTo>
                    <a:pt x="110707" y="1214775"/>
                    <a:pt x="72066" y="1279456"/>
                    <a:pt x="72066" y="1348204"/>
                  </a:cubicBezTo>
                  <a:cubicBezTo>
                    <a:pt x="72066" y="1568198"/>
                    <a:pt x="467752" y="1746539"/>
                    <a:pt x="955855" y="1746539"/>
                  </a:cubicBezTo>
                  <a:cubicBezTo>
                    <a:pt x="1443959" y="1746539"/>
                    <a:pt x="1839645" y="1568198"/>
                    <a:pt x="1839645" y="1348204"/>
                  </a:cubicBezTo>
                  <a:cubicBezTo>
                    <a:pt x="1839645" y="1279456"/>
                    <a:pt x="1801004" y="1214775"/>
                    <a:pt x="1732976" y="1158333"/>
                  </a:cubicBezTo>
                  <a:lnTo>
                    <a:pt x="1691941" y="1127890"/>
                  </a:lnTo>
                  <a:lnTo>
                    <a:pt x="1748465" y="1158937"/>
                  </a:lnTo>
                  <a:cubicBezTo>
                    <a:pt x="1851529" y="1228073"/>
                    <a:pt x="1911710" y="1311416"/>
                    <a:pt x="1911710" y="1401130"/>
                  </a:cubicBezTo>
                  <a:cubicBezTo>
                    <a:pt x="1911710" y="1640368"/>
                    <a:pt x="1483759" y="1834308"/>
                    <a:pt x="955855" y="1834308"/>
                  </a:cubicBezTo>
                  <a:cubicBezTo>
                    <a:pt x="427951" y="1834308"/>
                    <a:pt x="0" y="1640368"/>
                    <a:pt x="0" y="1401130"/>
                  </a:cubicBezTo>
                  <a:cubicBezTo>
                    <a:pt x="0" y="1311416"/>
                    <a:pt x="60181" y="1228073"/>
                    <a:pt x="163245" y="1158937"/>
                  </a:cubicBezTo>
                  <a:close/>
                  <a:moveTo>
                    <a:pt x="955856" y="287359"/>
                  </a:moveTo>
                  <a:cubicBezTo>
                    <a:pt x="1164144" y="287359"/>
                    <a:pt x="1337924" y="448078"/>
                    <a:pt x="1378114" y="661731"/>
                  </a:cubicBezTo>
                  <a:lnTo>
                    <a:pt x="1378354" y="664313"/>
                  </a:lnTo>
                  <a:lnTo>
                    <a:pt x="1394382" y="664490"/>
                  </a:lnTo>
                  <a:cubicBezTo>
                    <a:pt x="1457656" y="681444"/>
                    <a:pt x="1491511" y="760276"/>
                    <a:pt x="1469997" y="840564"/>
                  </a:cubicBezTo>
                  <a:cubicBezTo>
                    <a:pt x="1453862" y="900781"/>
                    <a:pt x="1411165" y="944716"/>
                    <a:pt x="1364131" y="955767"/>
                  </a:cubicBezTo>
                  <a:lnTo>
                    <a:pt x="1344603" y="955552"/>
                  </a:lnTo>
                  <a:lnTo>
                    <a:pt x="1313259" y="1018369"/>
                  </a:lnTo>
                  <a:cubicBezTo>
                    <a:pt x="1255168" y="1111907"/>
                    <a:pt x="1166860" y="1181417"/>
                    <a:pt x="1063573" y="1210325"/>
                  </a:cubicBezTo>
                  <a:lnTo>
                    <a:pt x="1056911" y="1211238"/>
                  </a:lnTo>
                  <a:lnTo>
                    <a:pt x="1076481" y="1334001"/>
                  </a:lnTo>
                  <a:lnTo>
                    <a:pt x="1233666" y="1334001"/>
                  </a:lnTo>
                  <a:cubicBezTo>
                    <a:pt x="1307739" y="1334001"/>
                    <a:pt x="1367787" y="1394049"/>
                    <a:pt x="1367787" y="1468122"/>
                  </a:cubicBezTo>
                  <a:lnTo>
                    <a:pt x="1367787" y="1600874"/>
                  </a:lnTo>
                  <a:lnTo>
                    <a:pt x="1369542" y="1605375"/>
                  </a:lnTo>
                  <a:cubicBezTo>
                    <a:pt x="1369542" y="1664177"/>
                    <a:pt x="1185103" y="1711846"/>
                    <a:pt x="957586" y="1711846"/>
                  </a:cubicBezTo>
                  <a:cubicBezTo>
                    <a:pt x="730069" y="1711846"/>
                    <a:pt x="545630" y="1664177"/>
                    <a:pt x="545630" y="1605375"/>
                  </a:cubicBezTo>
                  <a:lnTo>
                    <a:pt x="546852" y="1602244"/>
                  </a:lnTo>
                  <a:lnTo>
                    <a:pt x="543923" y="1602244"/>
                  </a:lnTo>
                  <a:lnTo>
                    <a:pt x="543923" y="1468122"/>
                  </a:lnTo>
                  <a:cubicBezTo>
                    <a:pt x="543923" y="1394049"/>
                    <a:pt x="603971" y="1334001"/>
                    <a:pt x="678044" y="1334001"/>
                  </a:cubicBezTo>
                  <a:lnTo>
                    <a:pt x="835228" y="1334001"/>
                  </a:lnTo>
                  <a:lnTo>
                    <a:pt x="854800" y="1211238"/>
                  </a:lnTo>
                  <a:lnTo>
                    <a:pt x="848138" y="1210325"/>
                  </a:lnTo>
                  <a:cubicBezTo>
                    <a:pt x="744850" y="1181417"/>
                    <a:pt x="656543" y="1111907"/>
                    <a:pt x="598451" y="1018369"/>
                  </a:cubicBezTo>
                  <a:lnTo>
                    <a:pt x="567107" y="955552"/>
                  </a:lnTo>
                  <a:lnTo>
                    <a:pt x="547580" y="955767"/>
                  </a:lnTo>
                  <a:cubicBezTo>
                    <a:pt x="500545" y="944716"/>
                    <a:pt x="457849" y="900781"/>
                    <a:pt x="441714" y="840564"/>
                  </a:cubicBezTo>
                  <a:cubicBezTo>
                    <a:pt x="420200" y="760276"/>
                    <a:pt x="454054" y="681444"/>
                    <a:pt x="517329" y="664490"/>
                  </a:cubicBezTo>
                  <a:lnTo>
                    <a:pt x="533357" y="664313"/>
                  </a:lnTo>
                  <a:lnTo>
                    <a:pt x="533596" y="661731"/>
                  </a:lnTo>
                  <a:cubicBezTo>
                    <a:pt x="573787" y="448078"/>
                    <a:pt x="747568" y="287359"/>
                    <a:pt x="955856" y="287359"/>
                  </a:cubicBezTo>
                  <a:close/>
                  <a:moveTo>
                    <a:pt x="673075" y="0"/>
                  </a:moveTo>
                  <a:cubicBezTo>
                    <a:pt x="820606" y="0"/>
                    <a:pt x="968138" y="1"/>
                    <a:pt x="1115669" y="1"/>
                  </a:cubicBezTo>
                  <a:lnTo>
                    <a:pt x="1115669" y="0"/>
                  </a:lnTo>
                  <a:lnTo>
                    <a:pt x="1186918" y="0"/>
                  </a:lnTo>
                  <a:cubicBezTo>
                    <a:pt x="1226268" y="0"/>
                    <a:pt x="1258167" y="31900"/>
                    <a:pt x="1258167" y="71249"/>
                  </a:cubicBezTo>
                  <a:lnTo>
                    <a:pt x="1258167" y="94825"/>
                  </a:lnTo>
                  <a:cubicBezTo>
                    <a:pt x="1258167" y="134174"/>
                    <a:pt x="1226268" y="166074"/>
                    <a:pt x="1186918" y="166074"/>
                  </a:cubicBezTo>
                  <a:lnTo>
                    <a:pt x="1115669" y="166074"/>
                  </a:lnTo>
                  <a:lnTo>
                    <a:pt x="1115669" y="165704"/>
                  </a:lnTo>
                  <a:lnTo>
                    <a:pt x="1112606" y="166323"/>
                  </a:lnTo>
                  <a:cubicBezTo>
                    <a:pt x="1001512" y="166323"/>
                    <a:pt x="890419" y="166322"/>
                    <a:pt x="779325" y="166322"/>
                  </a:cubicBezTo>
                  <a:lnTo>
                    <a:pt x="779325" y="183200"/>
                  </a:lnTo>
                  <a:lnTo>
                    <a:pt x="1220808" y="183200"/>
                  </a:lnTo>
                  <a:cubicBezTo>
                    <a:pt x="1241441" y="183200"/>
                    <a:pt x="1258168" y="199926"/>
                    <a:pt x="1258168" y="220560"/>
                  </a:cubicBezTo>
                  <a:lnTo>
                    <a:pt x="1258167" y="220559"/>
                  </a:lnTo>
                  <a:cubicBezTo>
                    <a:pt x="1258167" y="241192"/>
                    <a:pt x="1241441" y="257919"/>
                    <a:pt x="1220807" y="257919"/>
                  </a:cubicBezTo>
                  <a:lnTo>
                    <a:pt x="753238" y="257919"/>
                  </a:lnTo>
                  <a:lnTo>
                    <a:pt x="753238" y="257678"/>
                  </a:lnTo>
                  <a:lnTo>
                    <a:pt x="708076" y="257678"/>
                  </a:lnTo>
                  <a:cubicBezTo>
                    <a:pt x="668727" y="257678"/>
                    <a:pt x="636827" y="225778"/>
                    <a:pt x="636827" y="186429"/>
                  </a:cubicBezTo>
                  <a:lnTo>
                    <a:pt x="636827" y="162854"/>
                  </a:lnTo>
                  <a:cubicBezTo>
                    <a:pt x="636827" y="123504"/>
                    <a:pt x="668727" y="91605"/>
                    <a:pt x="708076" y="91605"/>
                  </a:cubicBezTo>
                  <a:lnTo>
                    <a:pt x="717170" y="91605"/>
                  </a:lnTo>
                  <a:lnTo>
                    <a:pt x="717170" y="91602"/>
                  </a:lnTo>
                  <a:lnTo>
                    <a:pt x="1112607" y="91602"/>
                  </a:lnTo>
                  <a:lnTo>
                    <a:pt x="1115669" y="74720"/>
                  </a:lnTo>
                  <a:lnTo>
                    <a:pt x="673075" y="74720"/>
                  </a:lnTo>
                  <a:cubicBezTo>
                    <a:pt x="652442" y="74720"/>
                    <a:pt x="635715" y="57994"/>
                    <a:pt x="635715" y="37360"/>
                  </a:cubicBezTo>
                  <a:cubicBezTo>
                    <a:pt x="635715" y="16727"/>
                    <a:pt x="652442" y="0"/>
                    <a:pt x="673075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94946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211</TotalTime>
  <Words>36</Words>
  <Application>Microsoft Office PowerPoint</Application>
  <PresentationFormat>A4 210 x 297 mm</PresentationFormat>
  <Paragraphs>20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room0007_浴室</dc:title>
  <dc:subject>room0007_浴室</dc:subject>
  <dc:creator>でじけろお</dc:creator>
  <cp:revision>1</cp:revision>
  <dcterms:created xsi:type="dcterms:W3CDTF">2018-05-20T00:31:01Z</dcterms:created>
  <dcterms:modified xsi:type="dcterms:W3CDTF">2024-12-27T13:48:57Z</dcterms:modified>
  <cp:version>1</cp:version>
</cp:coreProperties>
</file>