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59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>
        <p:scale>
          <a:sx n="100" d="100"/>
          <a:sy n="100" d="100"/>
        </p:scale>
        <p:origin x="1926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05E5282-F904-E139-00CE-2A363763A07E}"/>
              </a:ext>
            </a:extLst>
          </p:cNvPr>
          <p:cNvSpPr txBox="1"/>
          <p:nvPr/>
        </p:nvSpPr>
        <p:spPr>
          <a:xfrm>
            <a:off x="308021" y="147263"/>
            <a:ext cx="121058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u="sng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管理人室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9F5D5F0E-32FF-45C5-5EA6-03E3FB11823A}"/>
              </a:ext>
            </a:extLst>
          </p:cNvPr>
          <p:cNvSpPr/>
          <p:nvPr/>
        </p:nvSpPr>
        <p:spPr>
          <a:xfrm>
            <a:off x="2253000" y="856191"/>
            <a:ext cx="5400000" cy="1800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FC084C7D-E7B1-3041-76B2-9F62E10B0139}"/>
              </a:ext>
            </a:extLst>
          </p:cNvPr>
          <p:cNvSpPr txBox="1"/>
          <p:nvPr/>
        </p:nvSpPr>
        <p:spPr>
          <a:xfrm>
            <a:off x="2253000" y="634225"/>
            <a:ext cx="573875" cy="12311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50x150mm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6F45571-AFA3-DD81-6C63-B311D5FD7DFF}"/>
              </a:ext>
            </a:extLst>
          </p:cNvPr>
          <p:cNvSpPr txBox="1"/>
          <p:nvPr/>
        </p:nvSpPr>
        <p:spPr>
          <a:xfrm>
            <a:off x="2808822" y="1259005"/>
            <a:ext cx="4288353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8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管理人室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841ED7B9-365A-F377-5A14-3A45815DFAD2}"/>
              </a:ext>
            </a:extLst>
          </p:cNvPr>
          <p:cNvSpPr/>
          <p:nvPr/>
        </p:nvSpPr>
        <p:spPr>
          <a:xfrm>
            <a:off x="2253000" y="2656191"/>
            <a:ext cx="5400000" cy="1800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E30B5DF0-A397-45C3-10EA-5FB4D44A3643}"/>
              </a:ext>
            </a:extLst>
          </p:cNvPr>
          <p:cNvSpPr txBox="1"/>
          <p:nvPr/>
        </p:nvSpPr>
        <p:spPr>
          <a:xfrm>
            <a:off x="4098388" y="3141378"/>
            <a:ext cx="326243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管理人室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1835A2C0-6523-2C00-5EBE-23B705244E54}"/>
              </a:ext>
            </a:extLst>
          </p:cNvPr>
          <p:cNvSpPr/>
          <p:nvPr/>
        </p:nvSpPr>
        <p:spPr>
          <a:xfrm>
            <a:off x="2253000" y="4456191"/>
            <a:ext cx="5400000" cy="1800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BE31C97-94BE-9CFF-E5BF-DBAF3D40A14B}"/>
              </a:ext>
            </a:extLst>
          </p:cNvPr>
          <p:cNvSpPr txBox="1"/>
          <p:nvPr/>
        </p:nvSpPr>
        <p:spPr>
          <a:xfrm>
            <a:off x="4098388" y="4941378"/>
            <a:ext cx="326243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管理人室</a:t>
            </a: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4F5B103C-20B2-A119-C183-7515E16C687D}"/>
              </a:ext>
            </a:extLst>
          </p:cNvPr>
          <p:cNvGrpSpPr/>
          <p:nvPr/>
        </p:nvGrpSpPr>
        <p:grpSpPr>
          <a:xfrm>
            <a:off x="2630232" y="2907598"/>
            <a:ext cx="1305387" cy="1281211"/>
            <a:chOff x="879690" y="3969815"/>
            <a:chExt cx="2292711" cy="2250250"/>
          </a:xfrm>
        </p:grpSpPr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09FBE7E1-B2CD-53D6-94DD-074867024F7F}"/>
                </a:ext>
              </a:extLst>
            </p:cNvPr>
            <p:cNvGrpSpPr/>
            <p:nvPr/>
          </p:nvGrpSpPr>
          <p:grpSpPr>
            <a:xfrm>
              <a:off x="879690" y="3969815"/>
              <a:ext cx="2292711" cy="2250250"/>
              <a:chOff x="-9318211" y="1235553"/>
              <a:chExt cx="2962338" cy="2907476"/>
            </a:xfrm>
          </p:grpSpPr>
          <p:sp>
            <p:nvSpPr>
              <p:cNvPr id="38" name="四角形: 角を丸くする 37">
                <a:extLst>
                  <a:ext uri="{FF2B5EF4-FFF2-40B4-BE49-F238E27FC236}">
                    <a16:creationId xmlns:a16="http://schemas.microsoft.com/office/drawing/2014/main" id="{350857DB-2D52-1A04-72D2-66A10EB87FC1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62C6E37A-A96E-8B72-8385-7A87624D8AA4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9813CBBC-CBFC-4C64-A95E-8B854ACBCA5A}"/>
                </a:ext>
              </a:extLst>
            </p:cNvPr>
            <p:cNvSpPr/>
            <p:nvPr/>
          </p:nvSpPr>
          <p:spPr bwMode="auto">
            <a:xfrm>
              <a:off x="1393980" y="4140012"/>
              <a:ext cx="1260140" cy="1972509"/>
            </a:xfrm>
            <a:custGeom>
              <a:avLst/>
              <a:gdLst>
                <a:gd name="connsiteX0" fmla="*/ 740521 w 1260140"/>
                <a:gd name="connsiteY0" fmla="*/ 1279712 h 1972509"/>
                <a:gd name="connsiteX1" fmla="*/ 693293 w 1260140"/>
                <a:gd name="connsiteY1" fmla="*/ 1363751 h 1972509"/>
                <a:gd name="connsiteX2" fmla="*/ 687906 w 1260140"/>
                <a:gd name="connsiteY2" fmla="*/ 1363751 h 1972509"/>
                <a:gd name="connsiteX3" fmla="*/ 728772 w 1260140"/>
                <a:gd name="connsiteY3" fmla="*/ 1634111 h 1972509"/>
                <a:gd name="connsiteX4" fmla="*/ 849157 w 1260140"/>
                <a:gd name="connsiteY4" fmla="*/ 1279712 h 1972509"/>
                <a:gd name="connsiteX5" fmla="*/ 418229 w 1260140"/>
                <a:gd name="connsiteY5" fmla="*/ 1279712 h 1972509"/>
                <a:gd name="connsiteX6" fmla="*/ 540208 w 1260140"/>
                <a:gd name="connsiteY6" fmla="*/ 1638805 h 1972509"/>
                <a:gd name="connsiteX7" fmla="*/ 581784 w 1260140"/>
                <a:gd name="connsiteY7" fmla="*/ 1363751 h 1972509"/>
                <a:gd name="connsiteX8" fmla="*/ 576398 w 1260140"/>
                <a:gd name="connsiteY8" fmla="*/ 1363751 h 1972509"/>
                <a:gd name="connsiteX9" fmla="*/ 529169 w 1260140"/>
                <a:gd name="connsiteY9" fmla="*/ 1279712 h 1972509"/>
                <a:gd name="connsiteX10" fmla="*/ 630070 w 1260140"/>
                <a:gd name="connsiteY10" fmla="*/ 0 h 1972509"/>
                <a:gd name="connsiteX11" fmla="*/ 1155596 w 1260140"/>
                <a:gd name="connsiteY11" fmla="*/ 605928 h 1972509"/>
                <a:gd name="connsiteX12" fmla="*/ 834630 w 1260140"/>
                <a:gd name="connsiteY12" fmla="*/ 1164239 h 1972509"/>
                <a:gd name="connsiteX13" fmla="*/ 744589 w 1260140"/>
                <a:gd name="connsiteY13" fmla="*/ 1185198 h 1972509"/>
                <a:gd name="connsiteX14" fmla="*/ 759359 w 1260140"/>
                <a:gd name="connsiteY14" fmla="*/ 1244276 h 1972509"/>
                <a:gd name="connsiteX15" fmla="*/ 974301 w 1260140"/>
                <a:gd name="connsiteY15" fmla="*/ 1244276 h 1972509"/>
                <a:gd name="connsiteX16" fmla="*/ 1260140 w 1260140"/>
                <a:gd name="connsiteY16" fmla="*/ 1530115 h 1972509"/>
                <a:gd name="connsiteX17" fmla="*/ 1260140 w 1260140"/>
                <a:gd name="connsiteY17" fmla="*/ 1972509 h 1972509"/>
                <a:gd name="connsiteX18" fmla="*/ 0 w 1260140"/>
                <a:gd name="connsiteY18" fmla="*/ 1972509 h 1972509"/>
                <a:gd name="connsiteX19" fmla="*/ 0 w 1260140"/>
                <a:gd name="connsiteY19" fmla="*/ 1530115 h 1972509"/>
                <a:gd name="connsiteX20" fmla="*/ 285840 w 1260140"/>
                <a:gd name="connsiteY20" fmla="*/ 1244276 h 1972509"/>
                <a:gd name="connsiteX21" fmla="*/ 500785 w 1260140"/>
                <a:gd name="connsiteY21" fmla="*/ 1244276 h 1972509"/>
                <a:gd name="connsiteX22" fmla="*/ 515555 w 1260140"/>
                <a:gd name="connsiteY22" fmla="*/ 1185198 h 1972509"/>
                <a:gd name="connsiteX23" fmla="*/ 425511 w 1260140"/>
                <a:gd name="connsiteY23" fmla="*/ 1164239 h 1972509"/>
                <a:gd name="connsiteX24" fmla="*/ 104544 w 1260140"/>
                <a:gd name="connsiteY24" fmla="*/ 605928 h 1972509"/>
                <a:gd name="connsiteX25" fmla="*/ 630070 w 1260140"/>
                <a:gd name="connsiteY25" fmla="*/ 0 h 1972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1260140" h="1972509">
                  <a:moveTo>
                    <a:pt x="740521" y="1279712"/>
                  </a:moveTo>
                  <a:lnTo>
                    <a:pt x="693293" y="1363751"/>
                  </a:lnTo>
                  <a:lnTo>
                    <a:pt x="687906" y="1363751"/>
                  </a:lnTo>
                  <a:lnTo>
                    <a:pt x="728772" y="1634111"/>
                  </a:lnTo>
                  <a:lnTo>
                    <a:pt x="849157" y="1279712"/>
                  </a:lnTo>
                  <a:close/>
                  <a:moveTo>
                    <a:pt x="418229" y="1279712"/>
                  </a:moveTo>
                  <a:lnTo>
                    <a:pt x="540208" y="1638805"/>
                  </a:lnTo>
                  <a:lnTo>
                    <a:pt x="581784" y="1363751"/>
                  </a:lnTo>
                  <a:lnTo>
                    <a:pt x="576398" y="1363751"/>
                  </a:lnTo>
                  <a:lnTo>
                    <a:pt x="529169" y="1279712"/>
                  </a:lnTo>
                  <a:close/>
                  <a:moveTo>
                    <a:pt x="630070" y="0"/>
                  </a:moveTo>
                  <a:cubicBezTo>
                    <a:pt x="920311" y="0"/>
                    <a:pt x="1155596" y="271283"/>
                    <a:pt x="1155596" y="605928"/>
                  </a:cubicBezTo>
                  <a:cubicBezTo>
                    <a:pt x="1155596" y="856911"/>
                    <a:pt x="1023248" y="1072254"/>
                    <a:pt x="834630" y="1164239"/>
                  </a:cubicBezTo>
                  <a:lnTo>
                    <a:pt x="744589" y="1185198"/>
                  </a:lnTo>
                  <a:lnTo>
                    <a:pt x="759359" y="1244276"/>
                  </a:lnTo>
                  <a:lnTo>
                    <a:pt x="974301" y="1244276"/>
                  </a:lnTo>
                  <a:cubicBezTo>
                    <a:pt x="1132166" y="1244276"/>
                    <a:pt x="1260140" y="1372250"/>
                    <a:pt x="1260140" y="1530115"/>
                  </a:cubicBezTo>
                  <a:lnTo>
                    <a:pt x="1260140" y="1972509"/>
                  </a:lnTo>
                  <a:lnTo>
                    <a:pt x="0" y="1972509"/>
                  </a:lnTo>
                  <a:lnTo>
                    <a:pt x="0" y="1530115"/>
                  </a:lnTo>
                  <a:cubicBezTo>
                    <a:pt x="0" y="1372250"/>
                    <a:pt x="127974" y="1244276"/>
                    <a:pt x="285840" y="1244276"/>
                  </a:cubicBezTo>
                  <a:lnTo>
                    <a:pt x="500785" y="1244276"/>
                  </a:lnTo>
                  <a:lnTo>
                    <a:pt x="515555" y="1185198"/>
                  </a:lnTo>
                  <a:lnTo>
                    <a:pt x="425511" y="1164239"/>
                  </a:lnTo>
                  <a:cubicBezTo>
                    <a:pt x="236892" y="1072254"/>
                    <a:pt x="104544" y="856911"/>
                    <a:pt x="104544" y="605928"/>
                  </a:cubicBezTo>
                  <a:cubicBezTo>
                    <a:pt x="104544" y="271283"/>
                    <a:pt x="339829" y="0"/>
                    <a:pt x="630070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E24FA3B5-5007-F35F-6681-055A504ACEEF}"/>
              </a:ext>
            </a:extLst>
          </p:cNvPr>
          <p:cNvGrpSpPr/>
          <p:nvPr/>
        </p:nvGrpSpPr>
        <p:grpSpPr>
          <a:xfrm>
            <a:off x="2632288" y="4745255"/>
            <a:ext cx="1305387" cy="1281211"/>
            <a:chOff x="872068" y="3918840"/>
            <a:chExt cx="2292711" cy="2250250"/>
          </a:xfrm>
        </p:grpSpPr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101E71D6-611F-5511-CC98-366D5BD7FB90}"/>
                </a:ext>
              </a:extLst>
            </p:cNvPr>
            <p:cNvSpPr/>
            <p:nvPr/>
          </p:nvSpPr>
          <p:spPr bwMode="auto">
            <a:xfrm>
              <a:off x="872068" y="3918840"/>
              <a:ext cx="2292711" cy="2250250"/>
            </a:xfrm>
            <a:custGeom>
              <a:avLst/>
              <a:gdLst>
                <a:gd name="connsiteX0" fmla="*/ 137941 w 2292711"/>
                <a:gd name="connsiteY0" fmla="*/ 0 h 2250250"/>
                <a:gd name="connsiteX1" fmla="*/ 2154771 w 2292711"/>
                <a:gd name="connsiteY1" fmla="*/ 0 h 2250250"/>
                <a:gd name="connsiteX2" fmla="*/ 2292711 w 2292711"/>
                <a:gd name="connsiteY2" fmla="*/ 137940 h 2250250"/>
                <a:gd name="connsiteX3" fmla="*/ 2292711 w 2292711"/>
                <a:gd name="connsiteY3" fmla="*/ 2112310 h 2250250"/>
                <a:gd name="connsiteX4" fmla="*/ 2154771 w 2292711"/>
                <a:gd name="connsiteY4" fmla="*/ 2250250 h 2250250"/>
                <a:gd name="connsiteX5" fmla="*/ 137941 w 2292711"/>
                <a:gd name="connsiteY5" fmla="*/ 2250250 h 2250250"/>
                <a:gd name="connsiteX6" fmla="*/ 0 w 2292711"/>
                <a:gd name="connsiteY6" fmla="*/ 2112310 h 2250250"/>
                <a:gd name="connsiteX7" fmla="*/ 0 w 2292711"/>
                <a:gd name="connsiteY7" fmla="*/ 137940 h 2250250"/>
                <a:gd name="connsiteX8" fmla="*/ 137941 w 2292711"/>
                <a:gd name="connsiteY8" fmla="*/ 0 h 2250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711" h="2250250">
                  <a:moveTo>
                    <a:pt x="137941" y="0"/>
                  </a:moveTo>
                  <a:lnTo>
                    <a:pt x="2154771" y="0"/>
                  </a:lnTo>
                  <a:cubicBezTo>
                    <a:pt x="2230954" y="0"/>
                    <a:pt x="2292711" y="61758"/>
                    <a:pt x="2292711" y="137940"/>
                  </a:cubicBezTo>
                  <a:lnTo>
                    <a:pt x="2292711" y="2112310"/>
                  </a:lnTo>
                  <a:cubicBezTo>
                    <a:pt x="2292711" y="2188493"/>
                    <a:pt x="2230954" y="2250250"/>
                    <a:pt x="2154771" y="2250250"/>
                  </a:cubicBezTo>
                  <a:lnTo>
                    <a:pt x="137941" y="2250250"/>
                  </a:lnTo>
                  <a:cubicBezTo>
                    <a:pt x="61758" y="2250250"/>
                    <a:pt x="0" y="2188493"/>
                    <a:pt x="0" y="2112310"/>
                  </a:cubicBezTo>
                  <a:lnTo>
                    <a:pt x="0" y="137940"/>
                  </a:lnTo>
                  <a:cubicBezTo>
                    <a:pt x="0" y="61758"/>
                    <a:pt x="61758" y="0"/>
                    <a:pt x="137941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4230A7C5-DD81-B2B6-A859-C46DEE92CEF3}"/>
                </a:ext>
              </a:extLst>
            </p:cNvPr>
            <p:cNvGrpSpPr/>
            <p:nvPr/>
          </p:nvGrpSpPr>
          <p:grpSpPr>
            <a:xfrm>
              <a:off x="1404733" y="4188809"/>
              <a:ext cx="1227385" cy="1816481"/>
              <a:chOff x="4308923" y="2933945"/>
              <a:chExt cx="1101657" cy="1630409"/>
            </a:xfrm>
            <a:solidFill>
              <a:schemeClr val="bg1"/>
            </a:solidFill>
          </p:grpSpPr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7696DC1D-F06C-A75D-FA97-15CEB0139C40}"/>
                  </a:ext>
                </a:extLst>
              </p:cNvPr>
              <p:cNvSpPr/>
              <p:nvPr/>
            </p:nvSpPr>
            <p:spPr bwMode="auto">
              <a:xfrm>
                <a:off x="4308923" y="2933945"/>
                <a:ext cx="1101657" cy="1630409"/>
              </a:xfrm>
              <a:custGeom>
                <a:avLst/>
                <a:gdLst>
                  <a:gd name="connsiteX0" fmla="*/ 0 w 1101657"/>
                  <a:gd name="connsiteY0" fmla="*/ 0 h 1630409"/>
                  <a:gd name="connsiteX1" fmla="*/ 1101657 w 1101657"/>
                  <a:gd name="connsiteY1" fmla="*/ 0 h 1630409"/>
                  <a:gd name="connsiteX2" fmla="*/ 1101657 w 1101657"/>
                  <a:gd name="connsiteY2" fmla="*/ 1630409 h 1630409"/>
                  <a:gd name="connsiteX3" fmla="*/ 1051032 w 1101657"/>
                  <a:gd name="connsiteY3" fmla="*/ 1630409 h 1630409"/>
                  <a:gd name="connsiteX4" fmla="*/ 1051032 w 1101657"/>
                  <a:gd name="connsiteY4" fmla="*/ 47380 h 1630409"/>
                  <a:gd name="connsiteX5" fmla="*/ 50624 w 1101657"/>
                  <a:gd name="connsiteY5" fmla="*/ 47380 h 1630409"/>
                  <a:gd name="connsiteX6" fmla="*/ 50624 w 1101657"/>
                  <a:gd name="connsiteY6" fmla="*/ 1630409 h 1630409"/>
                  <a:gd name="connsiteX7" fmla="*/ 0 w 1101657"/>
                  <a:gd name="connsiteY7" fmla="*/ 1630409 h 16304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01657" h="1630409">
                    <a:moveTo>
                      <a:pt x="0" y="0"/>
                    </a:moveTo>
                    <a:lnTo>
                      <a:pt x="1101657" y="0"/>
                    </a:lnTo>
                    <a:lnTo>
                      <a:pt x="1101657" y="1630409"/>
                    </a:lnTo>
                    <a:lnTo>
                      <a:pt x="1051032" y="1630409"/>
                    </a:lnTo>
                    <a:lnTo>
                      <a:pt x="1051032" y="47380"/>
                    </a:lnTo>
                    <a:lnTo>
                      <a:pt x="50624" y="47380"/>
                    </a:lnTo>
                    <a:lnTo>
                      <a:pt x="50624" y="1630409"/>
                    </a:lnTo>
                    <a:lnTo>
                      <a:pt x="0" y="1630409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6" name="正方形/長方形 45">
                <a:extLst>
                  <a:ext uri="{FF2B5EF4-FFF2-40B4-BE49-F238E27FC236}">
                    <a16:creationId xmlns:a16="http://schemas.microsoft.com/office/drawing/2014/main" id="{B7594165-61C6-3DC7-C5D9-5383C0AB14EE}"/>
                  </a:ext>
                </a:extLst>
              </p:cNvPr>
              <p:cNvSpPr/>
              <p:nvPr/>
            </p:nvSpPr>
            <p:spPr bwMode="auto">
              <a:xfrm>
                <a:off x="4378419" y="3000375"/>
                <a:ext cx="962664" cy="1563979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D98B7BA3-A938-4CD8-908B-01A7EC02AD93}"/>
                  </a:ext>
                </a:extLst>
              </p:cNvPr>
              <p:cNvSpPr/>
              <p:nvPr/>
            </p:nvSpPr>
            <p:spPr bwMode="auto">
              <a:xfrm>
                <a:off x="5173674" y="3819335"/>
                <a:ext cx="107240" cy="107240"/>
              </a:xfrm>
              <a:prstGeom prst="ellipse">
                <a:avLst/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8214808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05E5282-F904-E139-00CE-2A363763A07E}"/>
              </a:ext>
            </a:extLst>
          </p:cNvPr>
          <p:cNvSpPr txBox="1"/>
          <p:nvPr/>
        </p:nvSpPr>
        <p:spPr>
          <a:xfrm>
            <a:off x="308021" y="147263"/>
            <a:ext cx="121058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u="sng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管理人室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773C8961-CE08-98E8-6990-A3583285E711}"/>
              </a:ext>
            </a:extLst>
          </p:cNvPr>
          <p:cNvSpPr txBox="1"/>
          <p:nvPr/>
        </p:nvSpPr>
        <p:spPr>
          <a:xfrm>
            <a:off x="1353000" y="1402372"/>
            <a:ext cx="637995" cy="12311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100x100mm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9456673-1B1F-B9A1-EEC9-E68B4482B415}"/>
              </a:ext>
            </a:extLst>
          </p:cNvPr>
          <p:cNvSpPr/>
          <p:nvPr/>
        </p:nvSpPr>
        <p:spPr>
          <a:xfrm>
            <a:off x="1353000" y="1629000"/>
            <a:ext cx="3600000" cy="3600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57447295-4270-ADBB-A74F-4335F67A7C99}"/>
              </a:ext>
            </a:extLst>
          </p:cNvPr>
          <p:cNvSpPr/>
          <p:nvPr/>
        </p:nvSpPr>
        <p:spPr>
          <a:xfrm>
            <a:off x="4953000" y="1629000"/>
            <a:ext cx="3600000" cy="3600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2496372-5710-F2D9-EA49-25B123128412}"/>
              </a:ext>
            </a:extLst>
          </p:cNvPr>
          <p:cNvSpPr txBox="1"/>
          <p:nvPr/>
        </p:nvSpPr>
        <p:spPr>
          <a:xfrm>
            <a:off x="5275673" y="4343690"/>
            <a:ext cx="295465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管理人室</a:t>
            </a: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A5ADB10A-A540-B074-39E6-4F6C4066C40F}"/>
              </a:ext>
            </a:extLst>
          </p:cNvPr>
          <p:cNvGrpSpPr/>
          <p:nvPr/>
        </p:nvGrpSpPr>
        <p:grpSpPr>
          <a:xfrm>
            <a:off x="5649775" y="1951268"/>
            <a:ext cx="2239300" cy="2197828"/>
            <a:chOff x="872068" y="3918840"/>
            <a:chExt cx="2292711" cy="2250250"/>
          </a:xfrm>
        </p:grpSpPr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4F1275E9-CB59-3C5F-63FB-BDD13A6EA8FE}"/>
                </a:ext>
              </a:extLst>
            </p:cNvPr>
            <p:cNvSpPr/>
            <p:nvPr/>
          </p:nvSpPr>
          <p:spPr bwMode="auto">
            <a:xfrm>
              <a:off x="872068" y="3918840"/>
              <a:ext cx="2292711" cy="2250250"/>
            </a:xfrm>
            <a:custGeom>
              <a:avLst/>
              <a:gdLst>
                <a:gd name="connsiteX0" fmla="*/ 137941 w 2292711"/>
                <a:gd name="connsiteY0" fmla="*/ 0 h 2250250"/>
                <a:gd name="connsiteX1" fmla="*/ 2154771 w 2292711"/>
                <a:gd name="connsiteY1" fmla="*/ 0 h 2250250"/>
                <a:gd name="connsiteX2" fmla="*/ 2292711 w 2292711"/>
                <a:gd name="connsiteY2" fmla="*/ 137940 h 2250250"/>
                <a:gd name="connsiteX3" fmla="*/ 2292711 w 2292711"/>
                <a:gd name="connsiteY3" fmla="*/ 2112310 h 2250250"/>
                <a:gd name="connsiteX4" fmla="*/ 2154771 w 2292711"/>
                <a:gd name="connsiteY4" fmla="*/ 2250250 h 2250250"/>
                <a:gd name="connsiteX5" fmla="*/ 137941 w 2292711"/>
                <a:gd name="connsiteY5" fmla="*/ 2250250 h 2250250"/>
                <a:gd name="connsiteX6" fmla="*/ 0 w 2292711"/>
                <a:gd name="connsiteY6" fmla="*/ 2112310 h 2250250"/>
                <a:gd name="connsiteX7" fmla="*/ 0 w 2292711"/>
                <a:gd name="connsiteY7" fmla="*/ 137940 h 2250250"/>
                <a:gd name="connsiteX8" fmla="*/ 137941 w 2292711"/>
                <a:gd name="connsiteY8" fmla="*/ 0 h 2250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711" h="2250250">
                  <a:moveTo>
                    <a:pt x="137941" y="0"/>
                  </a:moveTo>
                  <a:lnTo>
                    <a:pt x="2154771" y="0"/>
                  </a:lnTo>
                  <a:cubicBezTo>
                    <a:pt x="2230954" y="0"/>
                    <a:pt x="2292711" y="61758"/>
                    <a:pt x="2292711" y="137940"/>
                  </a:cubicBezTo>
                  <a:lnTo>
                    <a:pt x="2292711" y="2112310"/>
                  </a:lnTo>
                  <a:cubicBezTo>
                    <a:pt x="2292711" y="2188493"/>
                    <a:pt x="2230954" y="2250250"/>
                    <a:pt x="2154771" y="2250250"/>
                  </a:cubicBezTo>
                  <a:lnTo>
                    <a:pt x="137941" y="2250250"/>
                  </a:lnTo>
                  <a:cubicBezTo>
                    <a:pt x="61758" y="2250250"/>
                    <a:pt x="0" y="2188493"/>
                    <a:pt x="0" y="2112310"/>
                  </a:cubicBezTo>
                  <a:lnTo>
                    <a:pt x="0" y="137940"/>
                  </a:lnTo>
                  <a:cubicBezTo>
                    <a:pt x="0" y="61758"/>
                    <a:pt x="61758" y="0"/>
                    <a:pt x="137941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FBC70665-0A27-0739-AEFB-B93709A3DF64}"/>
                </a:ext>
              </a:extLst>
            </p:cNvPr>
            <p:cNvGrpSpPr/>
            <p:nvPr/>
          </p:nvGrpSpPr>
          <p:grpSpPr>
            <a:xfrm>
              <a:off x="1404733" y="4188809"/>
              <a:ext cx="1227385" cy="1816481"/>
              <a:chOff x="4308923" y="2933945"/>
              <a:chExt cx="1101657" cy="1630409"/>
            </a:xfrm>
            <a:solidFill>
              <a:schemeClr val="bg1"/>
            </a:solidFill>
          </p:grpSpPr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9BFD039E-742E-0C2D-66F3-A9D8C20D979C}"/>
                  </a:ext>
                </a:extLst>
              </p:cNvPr>
              <p:cNvSpPr/>
              <p:nvPr/>
            </p:nvSpPr>
            <p:spPr bwMode="auto">
              <a:xfrm>
                <a:off x="4308923" y="2933945"/>
                <a:ext cx="1101657" cy="1630409"/>
              </a:xfrm>
              <a:custGeom>
                <a:avLst/>
                <a:gdLst>
                  <a:gd name="connsiteX0" fmla="*/ 0 w 1101657"/>
                  <a:gd name="connsiteY0" fmla="*/ 0 h 1630409"/>
                  <a:gd name="connsiteX1" fmla="*/ 1101657 w 1101657"/>
                  <a:gd name="connsiteY1" fmla="*/ 0 h 1630409"/>
                  <a:gd name="connsiteX2" fmla="*/ 1101657 w 1101657"/>
                  <a:gd name="connsiteY2" fmla="*/ 1630409 h 1630409"/>
                  <a:gd name="connsiteX3" fmla="*/ 1051032 w 1101657"/>
                  <a:gd name="connsiteY3" fmla="*/ 1630409 h 1630409"/>
                  <a:gd name="connsiteX4" fmla="*/ 1051032 w 1101657"/>
                  <a:gd name="connsiteY4" fmla="*/ 47380 h 1630409"/>
                  <a:gd name="connsiteX5" fmla="*/ 50624 w 1101657"/>
                  <a:gd name="connsiteY5" fmla="*/ 47380 h 1630409"/>
                  <a:gd name="connsiteX6" fmla="*/ 50624 w 1101657"/>
                  <a:gd name="connsiteY6" fmla="*/ 1630409 h 1630409"/>
                  <a:gd name="connsiteX7" fmla="*/ 0 w 1101657"/>
                  <a:gd name="connsiteY7" fmla="*/ 1630409 h 16304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01657" h="1630409">
                    <a:moveTo>
                      <a:pt x="0" y="0"/>
                    </a:moveTo>
                    <a:lnTo>
                      <a:pt x="1101657" y="0"/>
                    </a:lnTo>
                    <a:lnTo>
                      <a:pt x="1101657" y="1630409"/>
                    </a:lnTo>
                    <a:lnTo>
                      <a:pt x="1051032" y="1630409"/>
                    </a:lnTo>
                    <a:lnTo>
                      <a:pt x="1051032" y="47380"/>
                    </a:lnTo>
                    <a:lnTo>
                      <a:pt x="50624" y="47380"/>
                    </a:lnTo>
                    <a:lnTo>
                      <a:pt x="50624" y="1630409"/>
                    </a:lnTo>
                    <a:lnTo>
                      <a:pt x="0" y="1630409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9" name="正方形/長方形 28">
                <a:extLst>
                  <a:ext uri="{FF2B5EF4-FFF2-40B4-BE49-F238E27FC236}">
                    <a16:creationId xmlns:a16="http://schemas.microsoft.com/office/drawing/2014/main" id="{B7BB0713-7D6E-8C46-3FFA-B6D6F413A9F5}"/>
                  </a:ext>
                </a:extLst>
              </p:cNvPr>
              <p:cNvSpPr/>
              <p:nvPr/>
            </p:nvSpPr>
            <p:spPr bwMode="auto">
              <a:xfrm>
                <a:off x="4378419" y="3000375"/>
                <a:ext cx="962664" cy="1563979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B4103535-5645-5CDE-9DC0-E89B3456B2EE}"/>
                  </a:ext>
                </a:extLst>
              </p:cNvPr>
              <p:cNvSpPr/>
              <p:nvPr/>
            </p:nvSpPr>
            <p:spPr bwMode="auto">
              <a:xfrm>
                <a:off x="5173674" y="3819335"/>
                <a:ext cx="107240" cy="107240"/>
              </a:xfrm>
              <a:prstGeom prst="ellipse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295A72D9-AF07-0741-0ADD-5A674DB7BFF4}"/>
              </a:ext>
            </a:extLst>
          </p:cNvPr>
          <p:cNvSpPr txBox="1"/>
          <p:nvPr/>
        </p:nvSpPr>
        <p:spPr>
          <a:xfrm>
            <a:off x="1684748" y="4343690"/>
            <a:ext cx="295465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管理人室</a:t>
            </a:r>
          </a:p>
        </p:txBody>
      </p: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3ED3A396-8B4E-81F4-EA58-E0AFA1441E43}"/>
              </a:ext>
            </a:extLst>
          </p:cNvPr>
          <p:cNvGrpSpPr/>
          <p:nvPr/>
        </p:nvGrpSpPr>
        <p:grpSpPr>
          <a:xfrm>
            <a:off x="2058850" y="1951268"/>
            <a:ext cx="2239300" cy="2197828"/>
            <a:chOff x="879690" y="3969815"/>
            <a:chExt cx="2292711" cy="2250250"/>
          </a:xfrm>
        </p:grpSpPr>
        <p:grpSp>
          <p:nvGrpSpPr>
            <p:cNvPr id="45" name="グループ化 44">
              <a:extLst>
                <a:ext uri="{FF2B5EF4-FFF2-40B4-BE49-F238E27FC236}">
                  <a16:creationId xmlns:a16="http://schemas.microsoft.com/office/drawing/2014/main" id="{E511F589-B84C-AA9E-D97F-6AC7CA50D0BC}"/>
                </a:ext>
              </a:extLst>
            </p:cNvPr>
            <p:cNvGrpSpPr/>
            <p:nvPr/>
          </p:nvGrpSpPr>
          <p:grpSpPr>
            <a:xfrm>
              <a:off x="879690" y="3969815"/>
              <a:ext cx="2292711" cy="2250250"/>
              <a:chOff x="-9318211" y="1235553"/>
              <a:chExt cx="2962338" cy="2907476"/>
            </a:xfrm>
          </p:grpSpPr>
          <p:sp>
            <p:nvSpPr>
              <p:cNvPr id="47" name="四角形: 角を丸くする 46">
                <a:extLst>
                  <a:ext uri="{FF2B5EF4-FFF2-40B4-BE49-F238E27FC236}">
                    <a16:creationId xmlns:a16="http://schemas.microsoft.com/office/drawing/2014/main" id="{C49AD810-36A4-050C-15F3-E49E61B0F505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64C6FEAF-6AE0-86E2-4261-950304D117BE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A64822DB-0199-2BE7-E5CF-98E6735BE915}"/>
                </a:ext>
              </a:extLst>
            </p:cNvPr>
            <p:cNvSpPr/>
            <p:nvPr/>
          </p:nvSpPr>
          <p:spPr bwMode="auto">
            <a:xfrm>
              <a:off x="1393980" y="4140012"/>
              <a:ext cx="1260140" cy="1972509"/>
            </a:xfrm>
            <a:custGeom>
              <a:avLst/>
              <a:gdLst>
                <a:gd name="connsiteX0" fmla="*/ 740521 w 1260140"/>
                <a:gd name="connsiteY0" fmla="*/ 1279712 h 1972509"/>
                <a:gd name="connsiteX1" fmla="*/ 693293 w 1260140"/>
                <a:gd name="connsiteY1" fmla="*/ 1363751 h 1972509"/>
                <a:gd name="connsiteX2" fmla="*/ 687906 w 1260140"/>
                <a:gd name="connsiteY2" fmla="*/ 1363751 h 1972509"/>
                <a:gd name="connsiteX3" fmla="*/ 728772 w 1260140"/>
                <a:gd name="connsiteY3" fmla="*/ 1634111 h 1972509"/>
                <a:gd name="connsiteX4" fmla="*/ 849157 w 1260140"/>
                <a:gd name="connsiteY4" fmla="*/ 1279712 h 1972509"/>
                <a:gd name="connsiteX5" fmla="*/ 418229 w 1260140"/>
                <a:gd name="connsiteY5" fmla="*/ 1279712 h 1972509"/>
                <a:gd name="connsiteX6" fmla="*/ 540208 w 1260140"/>
                <a:gd name="connsiteY6" fmla="*/ 1638805 h 1972509"/>
                <a:gd name="connsiteX7" fmla="*/ 581784 w 1260140"/>
                <a:gd name="connsiteY7" fmla="*/ 1363751 h 1972509"/>
                <a:gd name="connsiteX8" fmla="*/ 576398 w 1260140"/>
                <a:gd name="connsiteY8" fmla="*/ 1363751 h 1972509"/>
                <a:gd name="connsiteX9" fmla="*/ 529169 w 1260140"/>
                <a:gd name="connsiteY9" fmla="*/ 1279712 h 1972509"/>
                <a:gd name="connsiteX10" fmla="*/ 630070 w 1260140"/>
                <a:gd name="connsiteY10" fmla="*/ 0 h 1972509"/>
                <a:gd name="connsiteX11" fmla="*/ 1155596 w 1260140"/>
                <a:gd name="connsiteY11" fmla="*/ 605928 h 1972509"/>
                <a:gd name="connsiteX12" fmla="*/ 834630 w 1260140"/>
                <a:gd name="connsiteY12" fmla="*/ 1164239 h 1972509"/>
                <a:gd name="connsiteX13" fmla="*/ 744589 w 1260140"/>
                <a:gd name="connsiteY13" fmla="*/ 1185198 h 1972509"/>
                <a:gd name="connsiteX14" fmla="*/ 759359 w 1260140"/>
                <a:gd name="connsiteY14" fmla="*/ 1244276 h 1972509"/>
                <a:gd name="connsiteX15" fmla="*/ 974301 w 1260140"/>
                <a:gd name="connsiteY15" fmla="*/ 1244276 h 1972509"/>
                <a:gd name="connsiteX16" fmla="*/ 1260140 w 1260140"/>
                <a:gd name="connsiteY16" fmla="*/ 1530115 h 1972509"/>
                <a:gd name="connsiteX17" fmla="*/ 1260140 w 1260140"/>
                <a:gd name="connsiteY17" fmla="*/ 1972509 h 1972509"/>
                <a:gd name="connsiteX18" fmla="*/ 0 w 1260140"/>
                <a:gd name="connsiteY18" fmla="*/ 1972509 h 1972509"/>
                <a:gd name="connsiteX19" fmla="*/ 0 w 1260140"/>
                <a:gd name="connsiteY19" fmla="*/ 1530115 h 1972509"/>
                <a:gd name="connsiteX20" fmla="*/ 285840 w 1260140"/>
                <a:gd name="connsiteY20" fmla="*/ 1244276 h 1972509"/>
                <a:gd name="connsiteX21" fmla="*/ 500785 w 1260140"/>
                <a:gd name="connsiteY21" fmla="*/ 1244276 h 1972509"/>
                <a:gd name="connsiteX22" fmla="*/ 515555 w 1260140"/>
                <a:gd name="connsiteY22" fmla="*/ 1185198 h 1972509"/>
                <a:gd name="connsiteX23" fmla="*/ 425511 w 1260140"/>
                <a:gd name="connsiteY23" fmla="*/ 1164239 h 1972509"/>
                <a:gd name="connsiteX24" fmla="*/ 104544 w 1260140"/>
                <a:gd name="connsiteY24" fmla="*/ 605928 h 1972509"/>
                <a:gd name="connsiteX25" fmla="*/ 630070 w 1260140"/>
                <a:gd name="connsiteY25" fmla="*/ 0 h 1972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1260140" h="1972509">
                  <a:moveTo>
                    <a:pt x="740521" y="1279712"/>
                  </a:moveTo>
                  <a:lnTo>
                    <a:pt x="693293" y="1363751"/>
                  </a:lnTo>
                  <a:lnTo>
                    <a:pt x="687906" y="1363751"/>
                  </a:lnTo>
                  <a:lnTo>
                    <a:pt x="728772" y="1634111"/>
                  </a:lnTo>
                  <a:lnTo>
                    <a:pt x="849157" y="1279712"/>
                  </a:lnTo>
                  <a:close/>
                  <a:moveTo>
                    <a:pt x="418229" y="1279712"/>
                  </a:moveTo>
                  <a:lnTo>
                    <a:pt x="540208" y="1638805"/>
                  </a:lnTo>
                  <a:lnTo>
                    <a:pt x="581784" y="1363751"/>
                  </a:lnTo>
                  <a:lnTo>
                    <a:pt x="576398" y="1363751"/>
                  </a:lnTo>
                  <a:lnTo>
                    <a:pt x="529169" y="1279712"/>
                  </a:lnTo>
                  <a:close/>
                  <a:moveTo>
                    <a:pt x="630070" y="0"/>
                  </a:moveTo>
                  <a:cubicBezTo>
                    <a:pt x="920311" y="0"/>
                    <a:pt x="1155596" y="271283"/>
                    <a:pt x="1155596" y="605928"/>
                  </a:cubicBezTo>
                  <a:cubicBezTo>
                    <a:pt x="1155596" y="856911"/>
                    <a:pt x="1023248" y="1072254"/>
                    <a:pt x="834630" y="1164239"/>
                  </a:cubicBezTo>
                  <a:lnTo>
                    <a:pt x="744589" y="1185198"/>
                  </a:lnTo>
                  <a:lnTo>
                    <a:pt x="759359" y="1244276"/>
                  </a:lnTo>
                  <a:lnTo>
                    <a:pt x="974301" y="1244276"/>
                  </a:lnTo>
                  <a:cubicBezTo>
                    <a:pt x="1132166" y="1244276"/>
                    <a:pt x="1260140" y="1372250"/>
                    <a:pt x="1260140" y="1530115"/>
                  </a:cubicBezTo>
                  <a:lnTo>
                    <a:pt x="1260140" y="1972509"/>
                  </a:lnTo>
                  <a:lnTo>
                    <a:pt x="0" y="1972509"/>
                  </a:lnTo>
                  <a:lnTo>
                    <a:pt x="0" y="1530115"/>
                  </a:lnTo>
                  <a:cubicBezTo>
                    <a:pt x="0" y="1372250"/>
                    <a:pt x="127974" y="1244276"/>
                    <a:pt x="285840" y="1244276"/>
                  </a:cubicBezTo>
                  <a:lnTo>
                    <a:pt x="500785" y="1244276"/>
                  </a:lnTo>
                  <a:lnTo>
                    <a:pt x="515555" y="1185198"/>
                  </a:lnTo>
                  <a:lnTo>
                    <a:pt x="425511" y="1164239"/>
                  </a:lnTo>
                  <a:cubicBezTo>
                    <a:pt x="236892" y="1072254"/>
                    <a:pt x="104544" y="856911"/>
                    <a:pt x="104544" y="605928"/>
                  </a:cubicBezTo>
                  <a:cubicBezTo>
                    <a:pt x="104544" y="271283"/>
                    <a:pt x="339829" y="0"/>
                    <a:pt x="630070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912001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216</TotalTime>
  <Words>9</Words>
  <Application>Microsoft Office PowerPoint</Application>
  <PresentationFormat>A4 210 x 297 mm</PresentationFormat>
  <Paragraphs>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メイリオ</vt:lpstr>
      <vt:lpstr>Arial</vt:lpstr>
      <vt:lpstr>Office テーマ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room0008_管理人室</dc:title>
  <dc:subject>room0008_管理人室</dc:subject>
  <dc:creator>でじけろお</dc:creator>
  <cp:revision>1</cp:revision>
  <dcterms:created xsi:type="dcterms:W3CDTF">2018-05-20T00:31:01Z</dcterms:created>
  <dcterms:modified xsi:type="dcterms:W3CDTF">2024-12-27T13:55:16Z</dcterms:modified>
  <cp:version>1</cp:version>
</cp:coreProperties>
</file>

<file path=docProps/thumbnail.jpeg>
</file>