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5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3014007" y="11382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252276" y="30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8D72BB-FEAF-5921-24BD-79E77234E2FD}"/>
              </a:ext>
            </a:extLst>
          </p:cNvPr>
          <p:cNvSpPr txBox="1"/>
          <p:nvPr/>
        </p:nvSpPr>
        <p:spPr>
          <a:xfrm>
            <a:off x="4252276" y="48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喫煙室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75DB138-7A0A-0DBB-55F6-63503D718E3C}"/>
              </a:ext>
            </a:extLst>
          </p:cNvPr>
          <p:cNvGrpSpPr/>
          <p:nvPr/>
        </p:nvGrpSpPr>
        <p:grpSpPr>
          <a:xfrm>
            <a:off x="2627962" y="2919729"/>
            <a:ext cx="1314957" cy="1314957"/>
            <a:chOff x="779929" y="966119"/>
            <a:chExt cx="2507886" cy="2507886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7F90A59-E6B7-738A-B964-2130B9906F3B}"/>
                </a:ext>
              </a:extLst>
            </p:cNvPr>
            <p:cNvGrpSpPr/>
            <p:nvPr/>
          </p:nvGrpSpPr>
          <p:grpSpPr>
            <a:xfrm>
              <a:off x="779929" y="966119"/>
              <a:ext cx="2507886" cy="2507886"/>
              <a:chOff x="8680856" y="742940"/>
              <a:chExt cx="2735056" cy="2735056"/>
            </a:xfrm>
          </p:grpSpPr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E27CB835-32AA-F097-9167-83A6533A7786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CC0FACE6-136F-A550-83AB-61C2A9A76570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BAF7A26-FD9F-5E5D-4C80-F65374DD6C77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026808BE-1ECD-E6F8-FAC5-D6A345BBD08A}"/>
                </a:ext>
              </a:extLst>
            </p:cNvPr>
            <p:cNvGrpSpPr/>
            <p:nvPr/>
          </p:nvGrpSpPr>
          <p:grpSpPr>
            <a:xfrm>
              <a:off x="1166258" y="1358770"/>
              <a:ext cx="1735226" cy="1532177"/>
              <a:chOff x="1029915" y="1353350"/>
              <a:chExt cx="1953711" cy="1725096"/>
            </a:xfrm>
          </p:grpSpPr>
          <p:sp>
            <p:nvSpPr>
              <p:cNvPr id="26" name="Rectangle 14">
                <a:extLst>
                  <a:ext uri="{FF2B5EF4-FFF2-40B4-BE49-F238E27FC236}">
                    <a16:creationId xmlns:a16="http://schemas.microsoft.com/office/drawing/2014/main" id="{C5F11751-A555-709C-BD4E-3F7CAB7BD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7029" y="2815048"/>
                <a:ext cx="152659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" name="Rectangle 14">
                <a:extLst>
                  <a:ext uri="{FF2B5EF4-FFF2-40B4-BE49-F238E27FC236}">
                    <a16:creationId xmlns:a16="http://schemas.microsoft.com/office/drawing/2014/main" id="{0235FA1D-9292-35D2-76FA-6FB9B6135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32186F6-E61C-EDA4-E944-822A43561CF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87E50B67-6F3A-946D-386E-4D765E46A5C6}"/>
              </a:ext>
            </a:extLst>
          </p:cNvPr>
          <p:cNvGrpSpPr/>
          <p:nvPr/>
        </p:nvGrpSpPr>
        <p:grpSpPr>
          <a:xfrm>
            <a:off x="2627962" y="4739647"/>
            <a:ext cx="1295039" cy="1295039"/>
            <a:chOff x="773068" y="3815862"/>
            <a:chExt cx="2497264" cy="2497264"/>
          </a:xfrm>
        </p:grpSpPr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43AA46E6-66C4-2F36-7AB5-8F085F123279}"/>
                </a:ext>
              </a:extLst>
            </p:cNvPr>
            <p:cNvSpPr/>
            <p:nvPr/>
          </p:nvSpPr>
          <p:spPr bwMode="auto">
            <a:xfrm>
              <a:off x="773068" y="3815862"/>
              <a:ext cx="2497264" cy="2497264"/>
            </a:xfrm>
            <a:prstGeom prst="roundRect">
              <a:avLst>
                <a:gd name="adj" fmla="val 692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806F108A-2759-F9F3-581E-CE8440ED6610}"/>
                </a:ext>
              </a:extLst>
            </p:cNvPr>
            <p:cNvGrpSpPr/>
            <p:nvPr/>
          </p:nvGrpSpPr>
          <p:grpSpPr>
            <a:xfrm>
              <a:off x="1012231" y="4093967"/>
              <a:ext cx="2033246" cy="1840108"/>
              <a:chOff x="1029915" y="1353350"/>
              <a:chExt cx="1953711" cy="1768128"/>
            </a:xfrm>
            <a:solidFill>
              <a:schemeClr val="bg1"/>
            </a:solidFill>
          </p:grpSpPr>
          <p:sp>
            <p:nvSpPr>
              <p:cNvPr id="35" name="Rectangle 14">
                <a:extLst>
                  <a:ext uri="{FF2B5EF4-FFF2-40B4-BE49-F238E27FC236}">
                    <a16:creationId xmlns:a16="http://schemas.microsoft.com/office/drawing/2014/main" id="{74A86195-243D-F156-2BF3-C744A850B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803" y="2815048"/>
                <a:ext cx="1603823" cy="306430"/>
              </a:xfrm>
              <a:prstGeom prst="rect">
                <a:avLst/>
              </a:prstGeom>
              <a:grp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" name="Rectangle 14">
                <a:extLst>
                  <a:ext uri="{FF2B5EF4-FFF2-40B4-BE49-F238E27FC236}">
                    <a16:creationId xmlns:a16="http://schemas.microsoft.com/office/drawing/2014/main" id="{2B924BD0-50C7-C5C4-6621-E564A5882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306430"/>
              </a:xfrm>
              <a:prstGeom prst="rect">
                <a:avLst/>
              </a:prstGeom>
              <a:grp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7158F41D-9819-AFBE-2017-F3F8D6B1F3F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2880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喫煙所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smoking area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F28732-B6A8-AA8F-554C-66EAE6C3CB51}"/>
              </a:ext>
            </a:extLst>
          </p:cNvPr>
          <p:cNvSpPr txBox="1"/>
          <p:nvPr/>
        </p:nvSpPr>
        <p:spPr>
          <a:xfrm>
            <a:off x="3167895" y="104502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1701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4269908" y="5681212"/>
            <a:ext cx="2919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smoking room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DBA9B6-3841-06D2-769B-F722B9B941DB}"/>
              </a:ext>
            </a:extLst>
          </p:cNvPr>
          <p:cNvSpPr txBox="1"/>
          <p:nvPr/>
        </p:nvSpPr>
        <p:spPr>
          <a:xfrm>
            <a:off x="4252276" y="4770469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喫煙室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3387506" y="2116081"/>
            <a:ext cx="3130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smoking area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349257" y="3843620"/>
            <a:ext cx="2760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smoking area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932877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喫煙所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87BC077-F4E0-D4E5-3803-D4CEA3EE8295}"/>
              </a:ext>
            </a:extLst>
          </p:cNvPr>
          <p:cNvGrpSpPr/>
          <p:nvPr/>
        </p:nvGrpSpPr>
        <p:grpSpPr>
          <a:xfrm>
            <a:off x="2627962" y="2919729"/>
            <a:ext cx="1314957" cy="1314957"/>
            <a:chOff x="779929" y="966119"/>
            <a:chExt cx="2507886" cy="2507886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B757AEC-531D-5143-BA96-3831DA24664E}"/>
                </a:ext>
              </a:extLst>
            </p:cNvPr>
            <p:cNvGrpSpPr/>
            <p:nvPr/>
          </p:nvGrpSpPr>
          <p:grpSpPr>
            <a:xfrm>
              <a:off x="779929" y="966119"/>
              <a:ext cx="2507886" cy="2507886"/>
              <a:chOff x="8680856" y="742940"/>
              <a:chExt cx="2735056" cy="2735056"/>
            </a:xfrm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227C74C9-A447-DAB9-914E-5DFDD45BBC98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CF27CF63-63EB-962C-7C43-BB2788EF23BD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BFDB8CB8-FD18-3E3D-9158-8AE0C19AAF1E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634F877B-148A-0768-6C3F-942E75EC6833}"/>
                </a:ext>
              </a:extLst>
            </p:cNvPr>
            <p:cNvGrpSpPr/>
            <p:nvPr/>
          </p:nvGrpSpPr>
          <p:grpSpPr>
            <a:xfrm>
              <a:off x="1166258" y="1358770"/>
              <a:ext cx="1735226" cy="1532177"/>
              <a:chOff x="1029915" y="1353350"/>
              <a:chExt cx="1953711" cy="1725096"/>
            </a:xfrm>
          </p:grpSpPr>
          <p:sp>
            <p:nvSpPr>
              <p:cNvPr id="20" name="Rectangle 14">
                <a:extLst>
                  <a:ext uri="{FF2B5EF4-FFF2-40B4-BE49-F238E27FC236}">
                    <a16:creationId xmlns:a16="http://schemas.microsoft.com/office/drawing/2014/main" id="{4E491246-3CEA-54B4-9401-0B41919B7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7029" y="2815048"/>
                <a:ext cx="152659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" name="Rectangle 14">
                <a:extLst>
                  <a:ext uri="{FF2B5EF4-FFF2-40B4-BE49-F238E27FC236}">
                    <a16:creationId xmlns:a16="http://schemas.microsoft.com/office/drawing/2014/main" id="{4459C471-ED72-82C3-BC81-790FAF7D1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C85B750-1350-AFF1-7204-784D7DC603C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1EF5E648-D3FF-464A-EA4C-9ADC66099933}"/>
              </a:ext>
            </a:extLst>
          </p:cNvPr>
          <p:cNvGrpSpPr/>
          <p:nvPr/>
        </p:nvGrpSpPr>
        <p:grpSpPr>
          <a:xfrm>
            <a:off x="2627962" y="4739647"/>
            <a:ext cx="1295039" cy="1295039"/>
            <a:chOff x="773068" y="3815862"/>
            <a:chExt cx="2497264" cy="2497264"/>
          </a:xfrm>
        </p:grpSpPr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C9A83645-C25F-34A5-7EC9-ECDE7F10B428}"/>
                </a:ext>
              </a:extLst>
            </p:cNvPr>
            <p:cNvSpPr/>
            <p:nvPr/>
          </p:nvSpPr>
          <p:spPr bwMode="auto">
            <a:xfrm>
              <a:off x="773068" y="3815862"/>
              <a:ext cx="2497264" cy="2497264"/>
            </a:xfrm>
            <a:prstGeom prst="roundRect">
              <a:avLst>
                <a:gd name="adj" fmla="val 692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ED72F2B-5BBB-C329-665D-EE35BB1D07F8}"/>
                </a:ext>
              </a:extLst>
            </p:cNvPr>
            <p:cNvGrpSpPr/>
            <p:nvPr/>
          </p:nvGrpSpPr>
          <p:grpSpPr>
            <a:xfrm>
              <a:off x="1012231" y="4093967"/>
              <a:ext cx="2033246" cy="1840108"/>
              <a:chOff x="1029915" y="1353350"/>
              <a:chExt cx="1953711" cy="1768128"/>
            </a:xfrm>
            <a:solidFill>
              <a:schemeClr val="bg1"/>
            </a:solidFill>
          </p:grpSpPr>
          <p:sp>
            <p:nvSpPr>
              <p:cNvPr id="35" name="Rectangle 14">
                <a:extLst>
                  <a:ext uri="{FF2B5EF4-FFF2-40B4-BE49-F238E27FC236}">
                    <a16:creationId xmlns:a16="http://schemas.microsoft.com/office/drawing/2014/main" id="{2401EB05-3360-D60F-E0EB-BE7325FB3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803" y="2815048"/>
                <a:ext cx="1603823" cy="306430"/>
              </a:xfrm>
              <a:prstGeom prst="rect">
                <a:avLst/>
              </a:prstGeom>
              <a:grp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" name="Rectangle 14">
                <a:extLst>
                  <a:ext uri="{FF2B5EF4-FFF2-40B4-BE49-F238E27FC236}">
                    <a16:creationId xmlns:a16="http://schemas.microsoft.com/office/drawing/2014/main" id="{078D4801-F574-C81B-B7D9-D7F5C8B72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306430"/>
              </a:xfrm>
              <a:prstGeom prst="rect">
                <a:avLst/>
              </a:prstGeom>
              <a:grp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FB3C853E-2694-EA4A-19BA-1CCB6D61C9A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喫煙所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621921" y="4343690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喫煙所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8B5C5E5-5C7E-97EF-721C-E05F77F0FFA8}"/>
              </a:ext>
            </a:extLst>
          </p:cNvPr>
          <p:cNvGrpSpPr/>
          <p:nvPr/>
        </p:nvGrpSpPr>
        <p:grpSpPr>
          <a:xfrm>
            <a:off x="1734447" y="2010447"/>
            <a:ext cx="2837106" cy="2837106"/>
            <a:chOff x="779929" y="966119"/>
            <a:chExt cx="2507886" cy="2507886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71811E8-0EA2-D3A2-B8BD-DE71612C0D51}"/>
                </a:ext>
              </a:extLst>
            </p:cNvPr>
            <p:cNvGrpSpPr/>
            <p:nvPr/>
          </p:nvGrpSpPr>
          <p:grpSpPr>
            <a:xfrm>
              <a:off x="779929" y="966119"/>
              <a:ext cx="2507886" cy="2507886"/>
              <a:chOff x="8680856" y="742940"/>
              <a:chExt cx="2735056" cy="2735056"/>
            </a:xfrm>
          </p:grpSpPr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E0479183-0724-87F7-F7D0-536A32648424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679955B2-A4EF-E042-6737-955C5D836BB0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043AACD-59E5-FF0F-79AA-309600E408B6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AF325EDE-B1C5-1B00-9231-28A9CE119CF8}"/>
                </a:ext>
              </a:extLst>
            </p:cNvPr>
            <p:cNvGrpSpPr/>
            <p:nvPr/>
          </p:nvGrpSpPr>
          <p:grpSpPr>
            <a:xfrm>
              <a:off x="1166258" y="1358770"/>
              <a:ext cx="1735226" cy="1532177"/>
              <a:chOff x="1029915" y="1353350"/>
              <a:chExt cx="1953711" cy="1725096"/>
            </a:xfrm>
          </p:grpSpPr>
          <p:sp>
            <p:nvSpPr>
              <p:cNvPr id="26" name="Rectangle 14">
                <a:extLst>
                  <a:ext uri="{FF2B5EF4-FFF2-40B4-BE49-F238E27FC236}">
                    <a16:creationId xmlns:a16="http://schemas.microsoft.com/office/drawing/2014/main" id="{3783BCD7-3D4B-C8FC-9A37-FE529160E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7029" y="2815048"/>
                <a:ext cx="152659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" name="Rectangle 14">
                <a:extLst>
                  <a:ext uri="{FF2B5EF4-FFF2-40B4-BE49-F238E27FC236}">
                    <a16:creationId xmlns:a16="http://schemas.microsoft.com/office/drawing/2014/main" id="{C13064EA-2178-B219-4E83-4137E89CB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05C089E-62CC-2537-C363-7A6E19F41A9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A0444E9-5173-034F-BAF0-F80BED77B2CE}"/>
              </a:ext>
            </a:extLst>
          </p:cNvPr>
          <p:cNvGrpSpPr/>
          <p:nvPr/>
        </p:nvGrpSpPr>
        <p:grpSpPr>
          <a:xfrm>
            <a:off x="5633347" y="1946947"/>
            <a:ext cx="2244053" cy="2244053"/>
            <a:chOff x="779929" y="966119"/>
            <a:chExt cx="2507886" cy="2507886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46E039CD-C3E2-F889-CD75-EC7182782AB8}"/>
                </a:ext>
              </a:extLst>
            </p:cNvPr>
            <p:cNvGrpSpPr/>
            <p:nvPr/>
          </p:nvGrpSpPr>
          <p:grpSpPr>
            <a:xfrm>
              <a:off x="779929" y="966119"/>
              <a:ext cx="2507886" cy="2507886"/>
              <a:chOff x="8680856" y="742940"/>
              <a:chExt cx="2735056" cy="2735056"/>
            </a:xfrm>
          </p:grpSpPr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100739C9-4E71-C4BE-3A0A-4826BD4C01EE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BA639DD2-84FF-73A6-A679-DD2FA0F41417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41999D04-809E-7FB1-70D8-36FEB3A7D2B2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73F4AF74-0602-E5E9-825A-A66AF3C0AE02}"/>
                </a:ext>
              </a:extLst>
            </p:cNvPr>
            <p:cNvGrpSpPr/>
            <p:nvPr/>
          </p:nvGrpSpPr>
          <p:grpSpPr>
            <a:xfrm>
              <a:off x="1166258" y="1358770"/>
              <a:ext cx="1735226" cy="1532177"/>
              <a:chOff x="1029915" y="1353350"/>
              <a:chExt cx="1953711" cy="1725096"/>
            </a:xfrm>
          </p:grpSpPr>
          <p:sp>
            <p:nvSpPr>
              <p:cNvPr id="57" name="Rectangle 14">
                <a:extLst>
                  <a:ext uri="{FF2B5EF4-FFF2-40B4-BE49-F238E27FC236}">
                    <a16:creationId xmlns:a16="http://schemas.microsoft.com/office/drawing/2014/main" id="{68E5DA61-34A3-5598-7789-8E2B03DAA2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7029" y="2815048"/>
                <a:ext cx="152659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8" name="Rectangle 14">
                <a:extLst>
                  <a:ext uri="{FF2B5EF4-FFF2-40B4-BE49-F238E27FC236}">
                    <a16:creationId xmlns:a16="http://schemas.microsoft.com/office/drawing/2014/main" id="{F21C0D8B-D3A1-FBC1-5059-6C7FE2A8B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26339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05EAEDF9-45CB-3BE9-4A9A-7E63FD0B34C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2880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喫煙所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smoking area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621921" y="3974413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5739743" y="4697688"/>
            <a:ext cx="2026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smoking area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98E270C-841E-6B48-EFE4-6C5B2310D127}"/>
              </a:ext>
            </a:extLst>
          </p:cNvPr>
          <p:cNvGrpSpPr/>
          <p:nvPr/>
        </p:nvGrpSpPr>
        <p:grpSpPr>
          <a:xfrm>
            <a:off x="5764591" y="1882572"/>
            <a:ext cx="1992454" cy="1992454"/>
            <a:chOff x="773068" y="3815862"/>
            <a:chExt cx="2497264" cy="2497264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62578D4E-6580-8604-A972-3EF57EB9B76D}"/>
                </a:ext>
              </a:extLst>
            </p:cNvPr>
            <p:cNvSpPr/>
            <p:nvPr/>
          </p:nvSpPr>
          <p:spPr bwMode="auto">
            <a:xfrm>
              <a:off x="773068" y="3815862"/>
              <a:ext cx="2497264" cy="2497264"/>
            </a:xfrm>
            <a:prstGeom prst="roundRect">
              <a:avLst>
                <a:gd name="adj" fmla="val 692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04E77FC-358A-DF23-9793-0F9A0B5FFC66}"/>
                </a:ext>
              </a:extLst>
            </p:cNvPr>
            <p:cNvGrpSpPr/>
            <p:nvPr/>
          </p:nvGrpSpPr>
          <p:grpSpPr>
            <a:xfrm>
              <a:off x="1012231" y="4093967"/>
              <a:ext cx="2033246" cy="1840108"/>
              <a:chOff x="1029915" y="1353350"/>
              <a:chExt cx="1953711" cy="1768128"/>
            </a:xfrm>
            <a:solidFill>
              <a:schemeClr val="bg1"/>
            </a:solidFill>
          </p:grpSpPr>
          <p:sp>
            <p:nvSpPr>
              <p:cNvPr id="22" name="Rectangle 14">
                <a:extLst>
                  <a:ext uri="{FF2B5EF4-FFF2-40B4-BE49-F238E27FC236}">
                    <a16:creationId xmlns:a16="http://schemas.microsoft.com/office/drawing/2014/main" id="{C6DAD41D-309A-3DB5-CA02-5298C079F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803" y="2815048"/>
                <a:ext cx="1603823" cy="306430"/>
              </a:xfrm>
              <a:prstGeom prst="rect">
                <a:avLst/>
              </a:prstGeom>
              <a:grp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AD1076B7-60A1-7200-A3B8-EAA3B0237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306430"/>
              </a:xfrm>
              <a:prstGeom prst="rect">
                <a:avLst/>
              </a:prstGeom>
              <a:grp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F28018CB-5492-0758-D67A-380B687A84D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513113B0-9836-5DAF-1C12-5142FCF4E26E}"/>
              </a:ext>
            </a:extLst>
          </p:cNvPr>
          <p:cNvGrpSpPr/>
          <p:nvPr/>
        </p:nvGrpSpPr>
        <p:grpSpPr>
          <a:xfrm>
            <a:off x="1712062" y="2022460"/>
            <a:ext cx="2875283" cy="2875283"/>
            <a:chOff x="773068" y="3815862"/>
            <a:chExt cx="2497264" cy="2497264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19683F59-AE7B-3F6F-0B73-8416A881DAE1}"/>
                </a:ext>
              </a:extLst>
            </p:cNvPr>
            <p:cNvSpPr/>
            <p:nvPr/>
          </p:nvSpPr>
          <p:spPr bwMode="auto">
            <a:xfrm>
              <a:off x="773068" y="3815862"/>
              <a:ext cx="2497264" cy="2497264"/>
            </a:xfrm>
            <a:prstGeom prst="roundRect">
              <a:avLst>
                <a:gd name="adj" fmla="val 692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46858508-E0A1-F18D-EDD2-0D1359EE63AD}"/>
                </a:ext>
              </a:extLst>
            </p:cNvPr>
            <p:cNvGrpSpPr/>
            <p:nvPr/>
          </p:nvGrpSpPr>
          <p:grpSpPr>
            <a:xfrm>
              <a:off x="1012231" y="4093967"/>
              <a:ext cx="2033246" cy="1840108"/>
              <a:chOff x="1029915" y="1353350"/>
              <a:chExt cx="1953711" cy="1768128"/>
            </a:xfrm>
            <a:solidFill>
              <a:schemeClr val="bg1"/>
            </a:solidFill>
          </p:grpSpPr>
          <p:sp>
            <p:nvSpPr>
              <p:cNvPr id="35" name="Rectangle 14">
                <a:extLst>
                  <a:ext uri="{FF2B5EF4-FFF2-40B4-BE49-F238E27FC236}">
                    <a16:creationId xmlns:a16="http://schemas.microsoft.com/office/drawing/2014/main" id="{41F216A5-4FE1-17F8-C4B8-EB15AFAF1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803" y="2815048"/>
                <a:ext cx="1603823" cy="306430"/>
              </a:xfrm>
              <a:prstGeom prst="rect">
                <a:avLst/>
              </a:prstGeom>
              <a:grp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" name="Rectangle 14">
                <a:extLst>
                  <a:ext uri="{FF2B5EF4-FFF2-40B4-BE49-F238E27FC236}">
                    <a16:creationId xmlns:a16="http://schemas.microsoft.com/office/drawing/2014/main" id="{C72FB3AC-D816-0B52-46D1-6E5CB0328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9677" y="2815048"/>
                <a:ext cx="114057" cy="306430"/>
              </a:xfrm>
              <a:prstGeom prst="rect">
                <a:avLst/>
              </a:prstGeom>
              <a:grp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28100FB8-C5EE-E279-2341-20AB4C24A41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15" y="1353350"/>
                <a:ext cx="303818" cy="1356214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</TotalTime>
  <Words>28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room0009_喫煙所／喫煙室</dc:title>
  <dc:subject>room0009_喫煙所／喫煙室</dc:subject>
  <dc:creator>でじけろお</dc:creator>
  <cp:revision>1</cp:revision>
  <dcterms:created xsi:type="dcterms:W3CDTF">2018-05-20T00:31:01Z</dcterms:created>
  <dcterms:modified xsi:type="dcterms:W3CDTF">2024-12-27T14:01:20Z</dcterms:modified>
  <cp:version>1</cp:version>
</cp:coreProperties>
</file>