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休憩室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108166-C12D-1A3D-11F6-432261A3659C}"/>
              </a:ext>
            </a:extLst>
          </p:cNvPr>
          <p:cNvGrpSpPr/>
          <p:nvPr/>
        </p:nvGrpSpPr>
        <p:grpSpPr>
          <a:xfrm>
            <a:off x="2608044" y="2916128"/>
            <a:ext cx="1347106" cy="1322158"/>
            <a:chOff x="2820228" y="863715"/>
            <a:chExt cx="2292711" cy="22502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5DE2AB8-BCB4-E766-DECB-48D3ECA6D387}"/>
                </a:ext>
              </a:extLst>
            </p:cNvPr>
            <p:cNvGrpSpPr/>
            <p:nvPr/>
          </p:nvGrpSpPr>
          <p:grpSpPr>
            <a:xfrm>
              <a:off x="2820228" y="863715"/>
              <a:ext cx="2292711" cy="2250250"/>
              <a:chOff x="-9318211" y="1235553"/>
              <a:chExt cx="2962338" cy="2907476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09E345BC-0EC6-693E-88ED-43D6FF099C8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54E779F-ACC9-92A9-5114-E8A1136E6EA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E935D15-9AF9-F659-B94F-F0F176592D5D}"/>
                </a:ext>
              </a:extLst>
            </p:cNvPr>
            <p:cNvSpPr/>
            <p:nvPr/>
          </p:nvSpPr>
          <p:spPr bwMode="auto">
            <a:xfrm>
              <a:off x="3567090" y="1038350"/>
              <a:ext cx="785033" cy="1880996"/>
            </a:xfrm>
            <a:custGeom>
              <a:avLst/>
              <a:gdLst>
                <a:gd name="connsiteX0" fmla="*/ 584282 w 657412"/>
                <a:gd name="connsiteY0" fmla="*/ 1181120 h 1575207"/>
                <a:gd name="connsiteX1" fmla="*/ 649473 w 657412"/>
                <a:gd name="connsiteY1" fmla="*/ 1181120 h 1575207"/>
                <a:gd name="connsiteX2" fmla="*/ 649473 w 657412"/>
                <a:gd name="connsiteY2" fmla="*/ 1418114 h 1575207"/>
                <a:gd name="connsiteX3" fmla="*/ 649473 w 657412"/>
                <a:gd name="connsiteY3" fmla="*/ 1527431 h 1575207"/>
                <a:gd name="connsiteX4" fmla="*/ 649473 w 657412"/>
                <a:gd name="connsiteY4" fmla="*/ 1573151 h 1575207"/>
                <a:gd name="connsiteX5" fmla="*/ 195458 w 657412"/>
                <a:gd name="connsiteY5" fmla="*/ 1573151 h 1575207"/>
                <a:gd name="connsiteX6" fmla="*/ 195458 w 657412"/>
                <a:gd name="connsiteY6" fmla="*/ 1418114 h 1575207"/>
                <a:gd name="connsiteX7" fmla="*/ 551691 w 657412"/>
                <a:gd name="connsiteY7" fmla="*/ 1418114 h 1575207"/>
                <a:gd name="connsiteX8" fmla="*/ 369641 w 657412"/>
                <a:gd name="connsiteY8" fmla="*/ 0 h 1575207"/>
                <a:gd name="connsiteX9" fmla="*/ 657412 w 657412"/>
                <a:gd name="connsiteY9" fmla="*/ 331798 h 1575207"/>
                <a:gd name="connsiteX10" fmla="*/ 481655 w 657412"/>
                <a:gd name="connsiteY10" fmla="*/ 637522 h 1575207"/>
                <a:gd name="connsiteX11" fmla="*/ 433766 w 657412"/>
                <a:gd name="connsiteY11" fmla="*/ 654662 h 1575207"/>
                <a:gd name="connsiteX12" fmla="*/ 441555 w 657412"/>
                <a:gd name="connsiteY12" fmla="*/ 685819 h 1575207"/>
                <a:gd name="connsiteX13" fmla="*/ 485782 w 657412"/>
                <a:gd name="connsiteY13" fmla="*/ 715638 h 1575207"/>
                <a:gd name="connsiteX14" fmla="*/ 536498 w 657412"/>
                <a:gd name="connsiteY14" fmla="*/ 838078 h 1575207"/>
                <a:gd name="connsiteX15" fmla="*/ 536497 w 657412"/>
                <a:gd name="connsiteY15" fmla="*/ 1226257 h 1575207"/>
                <a:gd name="connsiteX16" fmla="*/ 430741 w 657412"/>
                <a:gd name="connsiteY16" fmla="*/ 1385807 h 1575207"/>
                <a:gd name="connsiteX17" fmla="*/ 368185 w 657412"/>
                <a:gd name="connsiteY17" fmla="*/ 1398436 h 1575207"/>
                <a:gd name="connsiteX18" fmla="*/ 155170 w 657412"/>
                <a:gd name="connsiteY18" fmla="*/ 1400734 h 1575207"/>
                <a:gd name="connsiteX19" fmla="*/ 126662 w 657412"/>
                <a:gd name="connsiteY19" fmla="*/ 1575207 h 1575207"/>
                <a:gd name="connsiteX20" fmla="*/ 54499 w 657412"/>
                <a:gd name="connsiteY20" fmla="*/ 1575207 h 1575207"/>
                <a:gd name="connsiteX21" fmla="*/ 17288 w 657412"/>
                <a:gd name="connsiteY21" fmla="*/ 1287348 h 1575207"/>
                <a:gd name="connsiteX22" fmla="*/ 190185 w 657412"/>
                <a:gd name="connsiteY22" fmla="*/ 1269191 h 1575207"/>
                <a:gd name="connsiteX23" fmla="*/ 190185 w 657412"/>
                <a:gd name="connsiteY23" fmla="*/ 1226261 h 1575207"/>
                <a:gd name="connsiteX24" fmla="*/ 190184 w 657412"/>
                <a:gd name="connsiteY24" fmla="*/ 1226256 h 1575207"/>
                <a:gd name="connsiteX25" fmla="*/ 190184 w 657412"/>
                <a:gd name="connsiteY25" fmla="*/ 1070827 h 1575207"/>
                <a:gd name="connsiteX26" fmla="*/ 86685 w 657412"/>
                <a:gd name="connsiteY26" fmla="*/ 1250094 h 1575207"/>
                <a:gd name="connsiteX27" fmla="*/ 23233 w 657412"/>
                <a:gd name="connsiteY27" fmla="*/ 1267096 h 1575207"/>
                <a:gd name="connsiteX28" fmla="*/ 6230 w 657412"/>
                <a:gd name="connsiteY28" fmla="*/ 1203644 h 1575207"/>
                <a:gd name="connsiteX29" fmla="*/ 190184 w 657412"/>
                <a:gd name="connsiteY29" fmla="*/ 885027 h 1575207"/>
                <a:gd name="connsiteX30" fmla="*/ 190184 w 657412"/>
                <a:gd name="connsiteY30" fmla="*/ 838078 h 1575207"/>
                <a:gd name="connsiteX31" fmla="*/ 295941 w 657412"/>
                <a:gd name="connsiteY31" fmla="*/ 678529 h 1575207"/>
                <a:gd name="connsiteX32" fmla="*/ 299744 w 657412"/>
                <a:gd name="connsiteY32" fmla="*/ 677761 h 1575207"/>
                <a:gd name="connsiteX33" fmla="*/ 305518 w 657412"/>
                <a:gd name="connsiteY33" fmla="*/ 654662 h 1575207"/>
                <a:gd name="connsiteX34" fmla="*/ 257627 w 657412"/>
                <a:gd name="connsiteY34" fmla="*/ 637522 h 1575207"/>
                <a:gd name="connsiteX35" fmla="*/ 81870 w 657412"/>
                <a:gd name="connsiteY35" fmla="*/ 331798 h 1575207"/>
                <a:gd name="connsiteX36" fmla="*/ 369641 w 657412"/>
                <a:gd name="connsiteY36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57412" h="1575207">
                  <a:moveTo>
                    <a:pt x="584282" y="1181120"/>
                  </a:moveTo>
                  <a:lnTo>
                    <a:pt x="649473" y="1181120"/>
                  </a:lnTo>
                  <a:lnTo>
                    <a:pt x="649473" y="1418114"/>
                  </a:lnTo>
                  <a:lnTo>
                    <a:pt x="649473" y="1527431"/>
                  </a:lnTo>
                  <a:lnTo>
                    <a:pt x="649473" y="1573151"/>
                  </a:lnTo>
                  <a:lnTo>
                    <a:pt x="195458" y="1573151"/>
                  </a:lnTo>
                  <a:lnTo>
                    <a:pt x="195458" y="1418114"/>
                  </a:lnTo>
                  <a:lnTo>
                    <a:pt x="551691" y="1418114"/>
                  </a:lnTo>
                  <a:close/>
                  <a:moveTo>
                    <a:pt x="369641" y="0"/>
                  </a:moveTo>
                  <a:cubicBezTo>
                    <a:pt x="528573" y="0"/>
                    <a:pt x="657412" y="148551"/>
                    <a:pt x="657412" y="331798"/>
                  </a:cubicBezTo>
                  <a:cubicBezTo>
                    <a:pt x="657412" y="469233"/>
                    <a:pt x="584940" y="587152"/>
                    <a:pt x="481655" y="637522"/>
                  </a:cubicBezTo>
                  <a:lnTo>
                    <a:pt x="433766" y="654662"/>
                  </a:lnTo>
                  <a:lnTo>
                    <a:pt x="441555" y="685819"/>
                  </a:lnTo>
                  <a:lnTo>
                    <a:pt x="485782" y="715638"/>
                  </a:lnTo>
                  <a:cubicBezTo>
                    <a:pt x="517117" y="746973"/>
                    <a:pt x="536498" y="790262"/>
                    <a:pt x="536498" y="838078"/>
                  </a:cubicBezTo>
                  <a:cubicBezTo>
                    <a:pt x="536498" y="967471"/>
                    <a:pt x="536497" y="1096864"/>
                    <a:pt x="536497" y="1226257"/>
                  </a:cubicBezTo>
                  <a:cubicBezTo>
                    <a:pt x="536497" y="1297981"/>
                    <a:pt x="492889" y="1359520"/>
                    <a:pt x="430741" y="1385807"/>
                  </a:cubicBezTo>
                  <a:lnTo>
                    <a:pt x="368185" y="1398436"/>
                  </a:lnTo>
                  <a:lnTo>
                    <a:pt x="155170" y="1400734"/>
                  </a:lnTo>
                  <a:lnTo>
                    <a:pt x="126662" y="1575207"/>
                  </a:lnTo>
                  <a:lnTo>
                    <a:pt x="54499" y="1575207"/>
                  </a:lnTo>
                  <a:lnTo>
                    <a:pt x="17288" y="1287348"/>
                  </a:lnTo>
                  <a:lnTo>
                    <a:pt x="190185" y="1269191"/>
                  </a:lnTo>
                  <a:lnTo>
                    <a:pt x="190185" y="1226261"/>
                  </a:lnTo>
                  <a:cubicBezTo>
                    <a:pt x="190185" y="1226259"/>
                    <a:pt x="190184" y="1226258"/>
                    <a:pt x="190184" y="1226256"/>
                  </a:cubicBezTo>
                  <a:lnTo>
                    <a:pt x="190184" y="1070827"/>
                  </a:lnTo>
                  <a:lnTo>
                    <a:pt x="86685" y="1250094"/>
                  </a:lnTo>
                  <a:cubicBezTo>
                    <a:pt x="73858" y="1272311"/>
                    <a:pt x="45450" y="1279923"/>
                    <a:pt x="23233" y="1267096"/>
                  </a:cubicBezTo>
                  <a:cubicBezTo>
                    <a:pt x="1015" y="1254269"/>
                    <a:pt x="-6597" y="1225861"/>
                    <a:pt x="6230" y="1203644"/>
                  </a:cubicBezTo>
                  <a:lnTo>
                    <a:pt x="190184" y="885027"/>
                  </a:lnTo>
                  <a:lnTo>
                    <a:pt x="190184" y="838078"/>
                  </a:lnTo>
                  <a:cubicBezTo>
                    <a:pt x="190184" y="766354"/>
                    <a:pt x="233792" y="704815"/>
                    <a:pt x="295941" y="678529"/>
                  </a:cubicBezTo>
                  <a:lnTo>
                    <a:pt x="299744" y="677761"/>
                  </a:lnTo>
                  <a:lnTo>
                    <a:pt x="305518" y="654662"/>
                  </a:lnTo>
                  <a:lnTo>
                    <a:pt x="257627" y="637522"/>
                  </a:lnTo>
                  <a:cubicBezTo>
                    <a:pt x="154342" y="587152"/>
                    <a:pt x="81870" y="469233"/>
                    <a:pt x="81870" y="331798"/>
                  </a:cubicBezTo>
                  <a:cubicBezTo>
                    <a:pt x="81870" y="148551"/>
                    <a:pt x="210709" y="0"/>
                    <a:pt x="36964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865B902-F4B6-5CA2-2236-221761371EF4}"/>
              </a:ext>
            </a:extLst>
          </p:cNvPr>
          <p:cNvGrpSpPr/>
          <p:nvPr/>
        </p:nvGrpSpPr>
        <p:grpSpPr>
          <a:xfrm>
            <a:off x="2612084" y="4686989"/>
            <a:ext cx="1326794" cy="1326794"/>
            <a:chOff x="-3033468" y="1104646"/>
            <a:chExt cx="2365524" cy="236552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4CE9273-39A1-ECE3-7D38-F1E5F6990F38}"/>
                </a:ext>
              </a:extLst>
            </p:cNvPr>
            <p:cNvGrpSpPr/>
            <p:nvPr/>
          </p:nvGrpSpPr>
          <p:grpSpPr>
            <a:xfrm>
              <a:off x="-3033468" y="1104646"/>
              <a:ext cx="2365524" cy="2365524"/>
              <a:chOff x="836046" y="2451043"/>
              <a:chExt cx="2365524" cy="2365524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84C20ABD-8F2A-E583-030A-D1EC93570908}"/>
                  </a:ext>
                </a:extLst>
              </p:cNvPr>
              <p:cNvSpPr/>
              <p:nvPr/>
            </p:nvSpPr>
            <p:spPr bwMode="auto">
              <a:xfrm>
                <a:off x="836046" y="2451043"/>
                <a:ext cx="2365524" cy="236552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D35DE5D-CB9F-DCEA-27AE-9811EA06B61C}"/>
                  </a:ext>
                </a:extLst>
              </p:cNvPr>
              <p:cNvSpPr/>
              <p:nvPr/>
            </p:nvSpPr>
            <p:spPr>
              <a:xfrm rot="19800000">
                <a:off x="1185496" y="3359785"/>
                <a:ext cx="1554657" cy="1372356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FDDB4F0-F05A-01F3-F29C-7C2354C33BB4}"/>
                  </a:ext>
                </a:extLst>
              </p:cNvPr>
              <p:cNvSpPr/>
              <p:nvPr/>
            </p:nvSpPr>
            <p:spPr>
              <a:xfrm rot="1497061" flipH="1">
                <a:off x="1432353" y="3462522"/>
                <a:ext cx="538121" cy="759655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7DFE7CD-39EC-4CD2-2894-C5A0AB3A5066}"/>
                  </a:ext>
                </a:extLst>
              </p:cNvPr>
              <p:cNvSpPr/>
              <p:nvPr/>
            </p:nvSpPr>
            <p:spPr>
              <a:xfrm rot="250416">
                <a:off x="1832437" y="3502912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3222639-125A-524E-8EEE-34F807BE8D9F}"/>
                  </a:ext>
                </a:extLst>
              </p:cNvPr>
              <p:cNvSpPr/>
              <p:nvPr/>
            </p:nvSpPr>
            <p:spPr>
              <a:xfrm>
                <a:off x="1404456" y="2508390"/>
                <a:ext cx="1051175" cy="1051175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B8D2C746-FF3C-B245-6DAD-3287C786201B}"/>
                  </a:ext>
                </a:extLst>
              </p:cNvPr>
              <p:cNvSpPr/>
              <p:nvPr/>
            </p:nvSpPr>
            <p:spPr>
              <a:xfrm>
                <a:off x="1684298" y="3270448"/>
                <a:ext cx="156392" cy="545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95EA760-F35C-ACA1-3F5C-BAC440C19F35}"/>
                </a:ext>
              </a:extLst>
            </p:cNvPr>
            <p:cNvSpPr/>
            <p:nvPr/>
          </p:nvSpPr>
          <p:spPr bwMode="auto">
            <a:xfrm>
              <a:off x="-2416898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15904DAD-41DD-097C-093D-A7914DA33703}"/>
                </a:ext>
              </a:extLst>
            </p:cNvPr>
            <p:cNvSpPr/>
            <p:nvPr/>
          </p:nvSpPr>
          <p:spPr bwMode="auto">
            <a:xfrm>
              <a:off x="-1978801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2255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rest area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1701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766037" y="5681212"/>
            <a:ext cx="1927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restroom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休憩室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886842" y="2116081"/>
            <a:ext cx="2132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rest area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786075" y="3843620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rest area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F0DACEB-7E22-B4B9-00B4-8764DC9E6BF5}"/>
              </a:ext>
            </a:extLst>
          </p:cNvPr>
          <p:cNvGrpSpPr/>
          <p:nvPr/>
        </p:nvGrpSpPr>
        <p:grpSpPr>
          <a:xfrm>
            <a:off x="2608044" y="2916128"/>
            <a:ext cx="1347106" cy="1322158"/>
            <a:chOff x="2820228" y="863715"/>
            <a:chExt cx="2292711" cy="225025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CE60A00-376D-DAC7-DF9D-36053414770B}"/>
                </a:ext>
              </a:extLst>
            </p:cNvPr>
            <p:cNvGrpSpPr/>
            <p:nvPr/>
          </p:nvGrpSpPr>
          <p:grpSpPr>
            <a:xfrm>
              <a:off x="2820228" y="863715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47F39C4B-D12F-9597-AF28-501D45DD4A9B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7875D95-9442-88CE-308E-8A586004C966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3842B25-4585-E72C-62CC-A4DC01D0BCA9}"/>
                </a:ext>
              </a:extLst>
            </p:cNvPr>
            <p:cNvSpPr/>
            <p:nvPr/>
          </p:nvSpPr>
          <p:spPr bwMode="auto">
            <a:xfrm>
              <a:off x="3567090" y="1038350"/>
              <a:ext cx="785033" cy="1880996"/>
            </a:xfrm>
            <a:custGeom>
              <a:avLst/>
              <a:gdLst>
                <a:gd name="connsiteX0" fmla="*/ 584282 w 657412"/>
                <a:gd name="connsiteY0" fmla="*/ 1181120 h 1575207"/>
                <a:gd name="connsiteX1" fmla="*/ 649473 w 657412"/>
                <a:gd name="connsiteY1" fmla="*/ 1181120 h 1575207"/>
                <a:gd name="connsiteX2" fmla="*/ 649473 w 657412"/>
                <a:gd name="connsiteY2" fmla="*/ 1418114 h 1575207"/>
                <a:gd name="connsiteX3" fmla="*/ 649473 w 657412"/>
                <a:gd name="connsiteY3" fmla="*/ 1527431 h 1575207"/>
                <a:gd name="connsiteX4" fmla="*/ 649473 w 657412"/>
                <a:gd name="connsiteY4" fmla="*/ 1573151 h 1575207"/>
                <a:gd name="connsiteX5" fmla="*/ 195458 w 657412"/>
                <a:gd name="connsiteY5" fmla="*/ 1573151 h 1575207"/>
                <a:gd name="connsiteX6" fmla="*/ 195458 w 657412"/>
                <a:gd name="connsiteY6" fmla="*/ 1418114 h 1575207"/>
                <a:gd name="connsiteX7" fmla="*/ 551691 w 657412"/>
                <a:gd name="connsiteY7" fmla="*/ 1418114 h 1575207"/>
                <a:gd name="connsiteX8" fmla="*/ 369641 w 657412"/>
                <a:gd name="connsiteY8" fmla="*/ 0 h 1575207"/>
                <a:gd name="connsiteX9" fmla="*/ 657412 w 657412"/>
                <a:gd name="connsiteY9" fmla="*/ 331798 h 1575207"/>
                <a:gd name="connsiteX10" fmla="*/ 481655 w 657412"/>
                <a:gd name="connsiteY10" fmla="*/ 637522 h 1575207"/>
                <a:gd name="connsiteX11" fmla="*/ 433766 w 657412"/>
                <a:gd name="connsiteY11" fmla="*/ 654662 h 1575207"/>
                <a:gd name="connsiteX12" fmla="*/ 441555 w 657412"/>
                <a:gd name="connsiteY12" fmla="*/ 685819 h 1575207"/>
                <a:gd name="connsiteX13" fmla="*/ 485782 w 657412"/>
                <a:gd name="connsiteY13" fmla="*/ 715638 h 1575207"/>
                <a:gd name="connsiteX14" fmla="*/ 536498 w 657412"/>
                <a:gd name="connsiteY14" fmla="*/ 838078 h 1575207"/>
                <a:gd name="connsiteX15" fmla="*/ 536497 w 657412"/>
                <a:gd name="connsiteY15" fmla="*/ 1226257 h 1575207"/>
                <a:gd name="connsiteX16" fmla="*/ 430741 w 657412"/>
                <a:gd name="connsiteY16" fmla="*/ 1385807 h 1575207"/>
                <a:gd name="connsiteX17" fmla="*/ 368185 w 657412"/>
                <a:gd name="connsiteY17" fmla="*/ 1398436 h 1575207"/>
                <a:gd name="connsiteX18" fmla="*/ 155170 w 657412"/>
                <a:gd name="connsiteY18" fmla="*/ 1400734 h 1575207"/>
                <a:gd name="connsiteX19" fmla="*/ 126662 w 657412"/>
                <a:gd name="connsiteY19" fmla="*/ 1575207 h 1575207"/>
                <a:gd name="connsiteX20" fmla="*/ 54499 w 657412"/>
                <a:gd name="connsiteY20" fmla="*/ 1575207 h 1575207"/>
                <a:gd name="connsiteX21" fmla="*/ 17288 w 657412"/>
                <a:gd name="connsiteY21" fmla="*/ 1287348 h 1575207"/>
                <a:gd name="connsiteX22" fmla="*/ 190185 w 657412"/>
                <a:gd name="connsiteY22" fmla="*/ 1269191 h 1575207"/>
                <a:gd name="connsiteX23" fmla="*/ 190185 w 657412"/>
                <a:gd name="connsiteY23" fmla="*/ 1226261 h 1575207"/>
                <a:gd name="connsiteX24" fmla="*/ 190184 w 657412"/>
                <a:gd name="connsiteY24" fmla="*/ 1226256 h 1575207"/>
                <a:gd name="connsiteX25" fmla="*/ 190184 w 657412"/>
                <a:gd name="connsiteY25" fmla="*/ 1070827 h 1575207"/>
                <a:gd name="connsiteX26" fmla="*/ 86685 w 657412"/>
                <a:gd name="connsiteY26" fmla="*/ 1250094 h 1575207"/>
                <a:gd name="connsiteX27" fmla="*/ 23233 w 657412"/>
                <a:gd name="connsiteY27" fmla="*/ 1267096 h 1575207"/>
                <a:gd name="connsiteX28" fmla="*/ 6230 w 657412"/>
                <a:gd name="connsiteY28" fmla="*/ 1203644 h 1575207"/>
                <a:gd name="connsiteX29" fmla="*/ 190184 w 657412"/>
                <a:gd name="connsiteY29" fmla="*/ 885027 h 1575207"/>
                <a:gd name="connsiteX30" fmla="*/ 190184 w 657412"/>
                <a:gd name="connsiteY30" fmla="*/ 838078 h 1575207"/>
                <a:gd name="connsiteX31" fmla="*/ 295941 w 657412"/>
                <a:gd name="connsiteY31" fmla="*/ 678529 h 1575207"/>
                <a:gd name="connsiteX32" fmla="*/ 299744 w 657412"/>
                <a:gd name="connsiteY32" fmla="*/ 677761 h 1575207"/>
                <a:gd name="connsiteX33" fmla="*/ 305518 w 657412"/>
                <a:gd name="connsiteY33" fmla="*/ 654662 h 1575207"/>
                <a:gd name="connsiteX34" fmla="*/ 257627 w 657412"/>
                <a:gd name="connsiteY34" fmla="*/ 637522 h 1575207"/>
                <a:gd name="connsiteX35" fmla="*/ 81870 w 657412"/>
                <a:gd name="connsiteY35" fmla="*/ 331798 h 1575207"/>
                <a:gd name="connsiteX36" fmla="*/ 369641 w 657412"/>
                <a:gd name="connsiteY36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57412" h="1575207">
                  <a:moveTo>
                    <a:pt x="584282" y="1181120"/>
                  </a:moveTo>
                  <a:lnTo>
                    <a:pt x="649473" y="1181120"/>
                  </a:lnTo>
                  <a:lnTo>
                    <a:pt x="649473" y="1418114"/>
                  </a:lnTo>
                  <a:lnTo>
                    <a:pt x="649473" y="1527431"/>
                  </a:lnTo>
                  <a:lnTo>
                    <a:pt x="649473" y="1573151"/>
                  </a:lnTo>
                  <a:lnTo>
                    <a:pt x="195458" y="1573151"/>
                  </a:lnTo>
                  <a:lnTo>
                    <a:pt x="195458" y="1418114"/>
                  </a:lnTo>
                  <a:lnTo>
                    <a:pt x="551691" y="1418114"/>
                  </a:lnTo>
                  <a:close/>
                  <a:moveTo>
                    <a:pt x="369641" y="0"/>
                  </a:moveTo>
                  <a:cubicBezTo>
                    <a:pt x="528573" y="0"/>
                    <a:pt x="657412" y="148551"/>
                    <a:pt x="657412" y="331798"/>
                  </a:cubicBezTo>
                  <a:cubicBezTo>
                    <a:pt x="657412" y="469233"/>
                    <a:pt x="584940" y="587152"/>
                    <a:pt x="481655" y="637522"/>
                  </a:cubicBezTo>
                  <a:lnTo>
                    <a:pt x="433766" y="654662"/>
                  </a:lnTo>
                  <a:lnTo>
                    <a:pt x="441555" y="685819"/>
                  </a:lnTo>
                  <a:lnTo>
                    <a:pt x="485782" y="715638"/>
                  </a:lnTo>
                  <a:cubicBezTo>
                    <a:pt x="517117" y="746973"/>
                    <a:pt x="536498" y="790262"/>
                    <a:pt x="536498" y="838078"/>
                  </a:cubicBezTo>
                  <a:cubicBezTo>
                    <a:pt x="536498" y="967471"/>
                    <a:pt x="536497" y="1096864"/>
                    <a:pt x="536497" y="1226257"/>
                  </a:cubicBezTo>
                  <a:cubicBezTo>
                    <a:pt x="536497" y="1297981"/>
                    <a:pt x="492889" y="1359520"/>
                    <a:pt x="430741" y="1385807"/>
                  </a:cubicBezTo>
                  <a:lnTo>
                    <a:pt x="368185" y="1398436"/>
                  </a:lnTo>
                  <a:lnTo>
                    <a:pt x="155170" y="1400734"/>
                  </a:lnTo>
                  <a:lnTo>
                    <a:pt x="126662" y="1575207"/>
                  </a:lnTo>
                  <a:lnTo>
                    <a:pt x="54499" y="1575207"/>
                  </a:lnTo>
                  <a:lnTo>
                    <a:pt x="17288" y="1287348"/>
                  </a:lnTo>
                  <a:lnTo>
                    <a:pt x="190185" y="1269191"/>
                  </a:lnTo>
                  <a:lnTo>
                    <a:pt x="190185" y="1226261"/>
                  </a:lnTo>
                  <a:cubicBezTo>
                    <a:pt x="190185" y="1226259"/>
                    <a:pt x="190184" y="1226258"/>
                    <a:pt x="190184" y="1226256"/>
                  </a:cubicBezTo>
                  <a:lnTo>
                    <a:pt x="190184" y="1070827"/>
                  </a:lnTo>
                  <a:lnTo>
                    <a:pt x="86685" y="1250094"/>
                  </a:lnTo>
                  <a:cubicBezTo>
                    <a:pt x="73858" y="1272311"/>
                    <a:pt x="45450" y="1279923"/>
                    <a:pt x="23233" y="1267096"/>
                  </a:cubicBezTo>
                  <a:cubicBezTo>
                    <a:pt x="1015" y="1254269"/>
                    <a:pt x="-6597" y="1225861"/>
                    <a:pt x="6230" y="1203644"/>
                  </a:cubicBezTo>
                  <a:lnTo>
                    <a:pt x="190184" y="885027"/>
                  </a:lnTo>
                  <a:lnTo>
                    <a:pt x="190184" y="838078"/>
                  </a:lnTo>
                  <a:cubicBezTo>
                    <a:pt x="190184" y="766354"/>
                    <a:pt x="233792" y="704815"/>
                    <a:pt x="295941" y="678529"/>
                  </a:cubicBezTo>
                  <a:lnTo>
                    <a:pt x="299744" y="677761"/>
                  </a:lnTo>
                  <a:lnTo>
                    <a:pt x="305518" y="654662"/>
                  </a:lnTo>
                  <a:lnTo>
                    <a:pt x="257627" y="637522"/>
                  </a:lnTo>
                  <a:cubicBezTo>
                    <a:pt x="154342" y="587152"/>
                    <a:pt x="81870" y="469233"/>
                    <a:pt x="81870" y="331798"/>
                  </a:cubicBezTo>
                  <a:cubicBezTo>
                    <a:pt x="81870" y="148551"/>
                    <a:pt x="210709" y="0"/>
                    <a:pt x="36964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B2732A3-6F9B-A0E7-C903-6F1BD2D508E8}"/>
              </a:ext>
            </a:extLst>
          </p:cNvPr>
          <p:cNvGrpSpPr/>
          <p:nvPr/>
        </p:nvGrpSpPr>
        <p:grpSpPr>
          <a:xfrm>
            <a:off x="2612084" y="4739647"/>
            <a:ext cx="1326794" cy="1326794"/>
            <a:chOff x="-3033468" y="1104646"/>
            <a:chExt cx="2365524" cy="236552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D9BC5B8-6E84-2A69-31D0-EFD999B3092C}"/>
                </a:ext>
              </a:extLst>
            </p:cNvPr>
            <p:cNvGrpSpPr/>
            <p:nvPr/>
          </p:nvGrpSpPr>
          <p:grpSpPr>
            <a:xfrm>
              <a:off x="-3033468" y="1104646"/>
              <a:ext cx="2365524" cy="2365524"/>
              <a:chOff x="836046" y="2451043"/>
              <a:chExt cx="2365524" cy="2365524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A36E141-6E31-680E-DD15-F3B3FE3A50CA}"/>
                  </a:ext>
                </a:extLst>
              </p:cNvPr>
              <p:cNvSpPr/>
              <p:nvPr/>
            </p:nvSpPr>
            <p:spPr bwMode="auto">
              <a:xfrm>
                <a:off x="836046" y="2451043"/>
                <a:ext cx="2365524" cy="236552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03054DE-C4DF-D246-8A4E-07F1CA52D199}"/>
                  </a:ext>
                </a:extLst>
              </p:cNvPr>
              <p:cNvSpPr/>
              <p:nvPr/>
            </p:nvSpPr>
            <p:spPr>
              <a:xfrm rot="19800000">
                <a:off x="1185496" y="3359785"/>
                <a:ext cx="1554657" cy="1372356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6A1DC5F-8F56-BCF4-3051-A84ACB90B764}"/>
                  </a:ext>
                </a:extLst>
              </p:cNvPr>
              <p:cNvSpPr/>
              <p:nvPr/>
            </p:nvSpPr>
            <p:spPr>
              <a:xfrm rot="1497061" flipH="1">
                <a:off x="1432353" y="3462522"/>
                <a:ext cx="538121" cy="759655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55D803A-7EFD-D9F0-9773-0CCDEC526108}"/>
                  </a:ext>
                </a:extLst>
              </p:cNvPr>
              <p:cNvSpPr/>
              <p:nvPr/>
            </p:nvSpPr>
            <p:spPr>
              <a:xfrm rot="250416">
                <a:off x="1832437" y="3502912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6BBE66F7-F6E2-C472-ADFD-E2FAAFA09673}"/>
                  </a:ext>
                </a:extLst>
              </p:cNvPr>
              <p:cNvSpPr/>
              <p:nvPr/>
            </p:nvSpPr>
            <p:spPr>
              <a:xfrm>
                <a:off x="1404456" y="2508390"/>
                <a:ext cx="1051175" cy="1051175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16CB2A9-8A66-3C86-6E09-5F228B607488}"/>
                  </a:ext>
                </a:extLst>
              </p:cNvPr>
              <p:cNvSpPr/>
              <p:nvPr/>
            </p:nvSpPr>
            <p:spPr>
              <a:xfrm>
                <a:off x="1684298" y="3270448"/>
                <a:ext cx="156392" cy="545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7129D52-7977-899C-7183-0BB95A5F1EB0}"/>
                </a:ext>
              </a:extLst>
            </p:cNvPr>
            <p:cNvSpPr/>
            <p:nvPr/>
          </p:nvSpPr>
          <p:spPr bwMode="auto">
            <a:xfrm>
              <a:off x="-2416898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3F774CD-1AEF-F534-EAFC-4B7F36AF11E9}"/>
                </a:ext>
              </a:extLst>
            </p:cNvPr>
            <p:cNvSpPr/>
            <p:nvPr/>
          </p:nvSpPr>
          <p:spPr bwMode="auto">
            <a:xfrm>
              <a:off x="-1978801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21A69F4-4A58-DF37-59D8-4569BA7B3EFD}"/>
              </a:ext>
            </a:extLst>
          </p:cNvPr>
          <p:cNvGrpSpPr/>
          <p:nvPr/>
        </p:nvGrpSpPr>
        <p:grpSpPr>
          <a:xfrm>
            <a:off x="1728937" y="2031310"/>
            <a:ext cx="2848126" cy="2795380"/>
            <a:chOff x="2820228" y="863715"/>
            <a:chExt cx="2292711" cy="225025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92EE77B-5543-54E8-E98D-B66B75B79CA4}"/>
                </a:ext>
              </a:extLst>
            </p:cNvPr>
            <p:cNvGrpSpPr/>
            <p:nvPr/>
          </p:nvGrpSpPr>
          <p:grpSpPr>
            <a:xfrm>
              <a:off x="2820228" y="863715"/>
              <a:ext cx="2292711" cy="2250250"/>
              <a:chOff x="-9318211" y="1235553"/>
              <a:chExt cx="2962338" cy="290747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413DD233-5EC3-682E-31F0-7D60D2AD723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9BC5AFF-E9E4-B43F-680A-116000E20EDB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88261BF-8E3B-AF24-63CE-8CD2FDCFE065}"/>
                </a:ext>
              </a:extLst>
            </p:cNvPr>
            <p:cNvSpPr/>
            <p:nvPr/>
          </p:nvSpPr>
          <p:spPr bwMode="auto">
            <a:xfrm>
              <a:off x="3567090" y="1038350"/>
              <a:ext cx="785033" cy="1880996"/>
            </a:xfrm>
            <a:custGeom>
              <a:avLst/>
              <a:gdLst>
                <a:gd name="connsiteX0" fmla="*/ 584282 w 657412"/>
                <a:gd name="connsiteY0" fmla="*/ 1181120 h 1575207"/>
                <a:gd name="connsiteX1" fmla="*/ 649473 w 657412"/>
                <a:gd name="connsiteY1" fmla="*/ 1181120 h 1575207"/>
                <a:gd name="connsiteX2" fmla="*/ 649473 w 657412"/>
                <a:gd name="connsiteY2" fmla="*/ 1418114 h 1575207"/>
                <a:gd name="connsiteX3" fmla="*/ 649473 w 657412"/>
                <a:gd name="connsiteY3" fmla="*/ 1527431 h 1575207"/>
                <a:gd name="connsiteX4" fmla="*/ 649473 w 657412"/>
                <a:gd name="connsiteY4" fmla="*/ 1573151 h 1575207"/>
                <a:gd name="connsiteX5" fmla="*/ 195458 w 657412"/>
                <a:gd name="connsiteY5" fmla="*/ 1573151 h 1575207"/>
                <a:gd name="connsiteX6" fmla="*/ 195458 w 657412"/>
                <a:gd name="connsiteY6" fmla="*/ 1418114 h 1575207"/>
                <a:gd name="connsiteX7" fmla="*/ 551691 w 657412"/>
                <a:gd name="connsiteY7" fmla="*/ 1418114 h 1575207"/>
                <a:gd name="connsiteX8" fmla="*/ 369641 w 657412"/>
                <a:gd name="connsiteY8" fmla="*/ 0 h 1575207"/>
                <a:gd name="connsiteX9" fmla="*/ 657412 w 657412"/>
                <a:gd name="connsiteY9" fmla="*/ 331798 h 1575207"/>
                <a:gd name="connsiteX10" fmla="*/ 481655 w 657412"/>
                <a:gd name="connsiteY10" fmla="*/ 637522 h 1575207"/>
                <a:gd name="connsiteX11" fmla="*/ 433766 w 657412"/>
                <a:gd name="connsiteY11" fmla="*/ 654662 h 1575207"/>
                <a:gd name="connsiteX12" fmla="*/ 441555 w 657412"/>
                <a:gd name="connsiteY12" fmla="*/ 685819 h 1575207"/>
                <a:gd name="connsiteX13" fmla="*/ 485782 w 657412"/>
                <a:gd name="connsiteY13" fmla="*/ 715638 h 1575207"/>
                <a:gd name="connsiteX14" fmla="*/ 536498 w 657412"/>
                <a:gd name="connsiteY14" fmla="*/ 838078 h 1575207"/>
                <a:gd name="connsiteX15" fmla="*/ 536497 w 657412"/>
                <a:gd name="connsiteY15" fmla="*/ 1226257 h 1575207"/>
                <a:gd name="connsiteX16" fmla="*/ 430741 w 657412"/>
                <a:gd name="connsiteY16" fmla="*/ 1385807 h 1575207"/>
                <a:gd name="connsiteX17" fmla="*/ 368185 w 657412"/>
                <a:gd name="connsiteY17" fmla="*/ 1398436 h 1575207"/>
                <a:gd name="connsiteX18" fmla="*/ 155170 w 657412"/>
                <a:gd name="connsiteY18" fmla="*/ 1400734 h 1575207"/>
                <a:gd name="connsiteX19" fmla="*/ 126662 w 657412"/>
                <a:gd name="connsiteY19" fmla="*/ 1575207 h 1575207"/>
                <a:gd name="connsiteX20" fmla="*/ 54499 w 657412"/>
                <a:gd name="connsiteY20" fmla="*/ 1575207 h 1575207"/>
                <a:gd name="connsiteX21" fmla="*/ 17288 w 657412"/>
                <a:gd name="connsiteY21" fmla="*/ 1287348 h 1575207"/>
                <a:gd name="connsiteX22" fmla="*/ 190185 w 657412"/>
                <a:gd name="connsiteY22" fmla="*/ 1269191 h 1575207"/>
                <a:gd name="connsiteX23" fmla="*/ 190185 w 657412"/>
                <a:gd name="connsiteY23" fmla="*/ 1226261 h 1575207"/>
                <a:gd name="connsiteX24" fmla="*/ 190184 w 657412"/>
                <a:gd name="connsiteY24" fmla="*/ 1226256 h 1575207"/>
                <a:gd name="connsiteX25" fmla="*/ 190184 w 657412"/>
                <a:gd name="connsiteY25" fmla="*/ 1070827 h 1575207"/>
                <a:gd name="connsiteX26" fmla="*/ 86685 w 657412"/>
                <a:gd name="connsiteY26" fmla="*/ 1250094 h 1575207"/>
                <a:gd name="connsiteX27" fmla="*/ 23233 w 657412"/>
                <a:gd name="connsiteY27" fmla="*/ 1267096 h 1575207"/>
                <a:gd name="connsiteX28" fmla="*/ 6230 w 657412"/>
                <a:gd name="connsiteY28" fmla="*/ 1203644 h 1575207"/>
                <a:gd name="connsiteX29" fmla="*/ 190184 w 657412"/>
                <a:gd name="connsiteY29" fmla="*/ 885027 h 1575207"/>
                <a:gd name="connsiteX30" fmla="*/ 190184 w 657412"/>
                <a:gd name="connsiteY30" fmla="*/ 838078 h 1575207"/>
                <a:gd name="connsiteX31" fmla="*/ 295941 w 657412"/>
                <a:gd name="connsiteY31" fmla="*/ 678529 h 1575207"/>
                <a:gd name="connsiteX32" fmla="*/ 299744 w 657412"/>
                <a:gd name="connsiteY32" fmla="*/ 677761 h 1575207"/>
                <a:gd name="connsiteX33" fmla="*/ 305518 w 657412"/>
                <a:gd name="connsiteY33" fmla="*/ 654662 h 1575207"/>
                <a:gd name="connsiteX34" fmla="*/ 257627 w 657412"/>
                <a:gd name="connsiteY34" fmla="*/ 637522 h 1575207"/>
                <a:gd name="connsiteX35" fmla="*/ 81870 w 657412"/>
                <a:gd name="connsiteY35" fmla="*/ 331798 h 1575207"/>
                <a:gd name="connsiteX36" fmla="*/ 369641 w 657412"/>
                <a:gd name="connsiteY36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57412" h="1575207">
                  <a:moveTo>
                    <a:pt x="584282" y="1181120"/>
                  </a:moveTo>
                  <a:lnTo>
                    <a:pt x="649473" y="1181120"/>
                  </a:lnTo>
                  <a:lnTo>
                    <a:pt x="649473" y="1418114"/>
                  </a:lnTo>
                  <a:lnTo>
                    <a:pt x="649473" y="1527431"/>
                  </a:lnTo>
                  <a:lnTo>
                    <a:pt x="649473" y="1573151"/>
                  </a:lnTo>
                  <a:lnTo>
                    <a:pt x="195458" y="1573151"/>
                  </a:lnTo>
                  <a:lnTo>
                    <a:pt x="195458" y="1418114"/>
                  </a:lnTo>
                  <a:lnTo>
                    <a:pt x="551691" y="1418114"/>
                  </a:lnTo>
                  <a:close/>
                  <a:moveTo>
                    <a:pt x="369641" y="0"/>
                  </a:moveTo>
                  <a:cubicBezTo>
                    <a:pt x="528573" y="0"/>
                    <a:pt x="657412" y="148551"/>
                    <a:pt x="657412" y="331798"/>
                  </a:cubicBezTo>
                  <a:cubicBezTo>
                    <a:pt x="657412" y="469233"/>
                    <a:pt x="584940" y="587152"/>
                    <a:pt x="481655" y="637522"/>
                  </a:cubicBezTo>
                  <a:lnTo>
                    <a:pt x="433766" y="654662"/>
                  </a:lnTo>
                  <a:lnTo>
                    <a:pt x="441555" y="685819"/>
                  </a:lnTo>
                  <a:lnTo>
                    <a:pt x="485782" y="715638"/>
                  </a:lnTo>
                  <a:cubicBezTo>
                    <a:pt x="517117" y="746973"/>
                    <a:pt x="536498" y="790262"/>
                    <a:pt x="536498" y="838078"/>
                  </a:cubicBezTo>
                  <a:cubicBezTo>
                    <a:pt x="536498" y="967471"/>
                    <a:pt x="536497" y="1096864"/>
                    <a:pt x="536497" y="1226257"/>
                  </a:cubicBezTo>
                  <a:cubicBezTo>
                    <a:pt x="536497" y="1297981"/>
                    <a:pt x="492889" y="1359520"/>
                    <a:pt x="430741" y="1385807"/>
                  </a:cubicBezTo>
                  <a:lnTo>
                    <a:pt x="368185" y="1398436"/>
                  </a:lnTo>
                  <a:lnTo>
                    <a:pt x="155170" y="1400734"/>
                  </a:lnTo>
                  <a:lnTo>
                    <a:pt x="126662" y="1575207"/>
                  </a:lnTo>
                  <a:lnTo>
                    <a:pt x="54499" y="1575207"/>
                  </a:lnTo>
                  <a:lnTo>
                    <a:pt x="17288" y="1287348"/>
                  </a:lnTo>
                  <a:lnTo>
                    <a:pt x="190185" y="1269191"/>
                  </a:lnTo>
                  <a:lnTo>
                    <a:pt x="190185" y="1226261"/>
                  </a:lnTo>
                  <a:cubicBezTo>
                    <a:pt x="190185" y="1226259"/>
                    <a:pt x="190184" y="1226258"/>
                    <a:pt x="190184" y="1226256"/>
                  </a:cubicBezTo>
                  <a:lnTo>
                    <a:pt x="190184" y="1070827"/>
                  </a:lnTo>
                  <a:lnTo>
                    <a:pt x="86685" y="1250094"/>
                  </a:lnTo>
                  <a:cubicBezTo>
                    <a:pt x="73858" y="1272311"/>
                    <a:pt x="45450" y="1279923"/>
                    <a:pt x="23233" y="1267096"/>
                  </a:cubicBezTo>
                  <a:cubicBezTo>
                    <a:pt x="1015" y="1254269"/>
                    <a:pt x="-6597" y="1225861"/>
                    <a:pt x="6230" y="1203644"/>
                  </a:cubicBezTo>
                  <a:lnTo>
                    <a:pt x="190184" y="885027"/>
                  </a:lnTo>
                  <a:lnTo>
                    <a:pt x="190184" y="838078"/>
                  </a:lnTo>
                  <a:cubicBezTo>
                    <a:pt x="190184" y="766354"/>
                    <a:pt x="233792" y="704815"/>
                    <a:pt x="295941" y="678529"/>
                  </a:cubicBezTo>
                  <a:lnTo>
                    <a:pt x="299744" y="677761"/>
                  </a:lnTo>
                  <a:lnTo>
                    <a:pt x="305518" y="654662"/>
                  </a:lnTo>
                  <a:lnTo>
                    <a:pt x="257627" y="637522"/>
                  </a:lnTo>
                  <a:cubicBezTo>
                    <a:pt x="154342" y="587152"/>
                    <a:pt x="81870" y="469233"/>
                    <a:pt x="81870" y="331798"/>
                  </a:cubicBezTo>
                  <a:cubicBezTo>
                    <a:pt x="81870" y="148551"/>
                    <a:pt x="210709" y="0"/>
                    <a:pt x="36964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FC71354-1162-D490-B6D5-52ECE58131B9}"/>
              </a:ext>
            </a:extLst>
          </p:cNvPr>
          <p:cNvGrpSpPr/>
          <p:nvPr/>
        </p:nvGrpSpPr>
        <p:grpSpPr>
          <a:xfrm>
            <a:off x="5640068" y="1980510"/>
            <a:ext cx="2225864" cy="2184642"/>
            <a:chOff x="2820228" y="863715"/>
            <a:chExt cx="2292711" cy="225025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F5CAF8A-A792-8C04-1C2D-8CA3C4EE1E40}"/>
                </a:ext>
              </a:extLst>
            </p:cNvPr>
            <p:cNvGrpSpPr/>
            <p:nvPr/>
          </p:nvGrpSpPr>
          <p:grpSpPr>
            <a:xfrm>
              <a:off x="2820228" y="863715"/>
              <a:ext cx="2292711" cy="2250250"/>
              <a:chOff x="-9318211" y="1235553"/>
              <a:chExt cx="2962338" cy="290747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68872EB3-43D1-0D05-7050-2E78450CDF9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1F2CFD6-4F2E-2EC8-C853-8406EF06380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BF9C598-3928-7D0D-CA40-1183D6B6DA00}"/>
                </a:ext>
              </a:extLst>
            </p:cNvPr>
            <p:cNvSpPr/>
            <p:nvPr/>
          </p:nvSpPr>
          <p:spPr bwMode="auto">
            <a:xfrm>
              <a:off x="3567090" y="1038350"/>
              <a:ext cx="785033" cy="1880996"/>
            </a:xfrm>
            <a:custGeom>
              <a:avLst/>
              <a:gdLst>
                <a:gd name="connsiteX0" fmla="*/ 584282 w 657412"/>
                <a:gd name="connsiteY0" fmla="*/ 1181120 h 1575207"/>
                <a:gd name="connsiteX1" fmla="*/ 649473 w 657412"/>
                <a:gd name="connsiteY1" fmla="*/ 1181120 h 1575207"/>
                <a:gd name="connsiteX2" fmla="*/ 649473 w 657412"/>
                <a:gd name="connsiteY2" fmla="*/ 1418114 h 1575207"/>
                <a:gd name="connsiteX3" fmla="*/ 649473 w 657412"/>
                <a:gd name="connsiteY3" fmla="*/ 1527431 h 1575207"/>
                <a:gd name="connsiteX4" fmla="*/ 649473 w 657412"/>
                <a:gd name="connsiteY4" fmla="*/ 1573151 h 1575207"/>
                <a:gd name="connsiteX5" fmla="*/ 195458 w 657412"/>
                <a:gd name="connsiteY5" fmla="*/ 1573151 h 1575207"/>
                <a:gd name="connsiteX6" fmla="*/ 195458 w 657412"/>
                <a:gd name="connsiteY6" fmla="*/ 1418114 h 1575207"/>
                <a:gd name="connsiteX7" fmla="*/ 551691 w 657412"/>
                <a:gd name="connsiteY7" fmla="*/ 1418114 h 1575207"/>
                <a:gd name="connsiteX8" fmla="*/ 369641 w 657412"/>
                <a:gd name="connsiteY8" fmla="*/ 0 h 1575207"/>
                <a:gd name="connsiteX9" fmla="*/ 657412 w 657412"/>
                <a:gd name="connsiteY9" fmla="*/ 331798 h 1575207"/>
                <a:gd name="connsiteX10" fmla="*/ 481655 w 657412"/>
                <a:gd name="connsiteY10" fmla="*/ 637522 h 1575207"/>
                <a:gd name="connsiteX11" fmla="*/ 433766 w 657412"/>
                <a:gd name="connsiteY11" fmla="*/ 654662 h 1575207"/>
                <a:gd name="connsiteX12" fmla="*/ 441555 w 657412"/>
                <a:gd name="connsiteY12" fmla="*/ 685819 h 1575207"/>
                <a:gd name="connsiteX13" fmla="*/ 485782 w 657412"/>
                <a:gd name="connsiteY13" fmla="*/ 715638 h 1575207"/>
                <a:gd name="connsiteX14" fmla="*/ 536498 w 657412"/>
                <a:gd name="connsiteY14" fmla="*/ 838078 h 1575207"/>
                <a:gd name="connsiteX15" fmla="*/ 536497 w 657412"/>
                <a:gd name="connsiteY15" fmla="*/ 1226257 h 1575207"/>
                <a:gd name="connsiteX16" fmla="*/ 430741 w 657412"/>
                <a:gd name="connsiteY16" fmla="*/ 1385807 h 1575207"/>
                <a:gd name="connsiteX17" fmla="*/ 368185 w 657412"/>
                <a:gd name="connsiteY17" fmla="*/ 1398436 h 1575207"/>
                <a:gd name="connsiteX18" fmla="*/ 155170 w 657412"/>
                <a:gd name="connsiteY18" fmla="*/ 1400734 h 1575207"/>
                <a:gd name="connsiteX19" fmla="*/ 126662 w 657412"/>
                <a:gd name="connsiteY19" fmla="*/ 1575207 h 1575207"/>
                <a:gd name="connsiteX20" fmla="*/ 54499 w 657412"/>
                <a:gd name="connsiteY20" fmla="*/ 1575207 h 1575207"/>
                <a:gd name="connsiteX21" fmla="*/ 17288 w 657412"/>
                <a:gd name="connsiteY21" fmla="*/ 1287348 h 1575207"/>
                <a:gd name="connsiteX22" fmla="*/ 190185 w 657412"/>
                <a:gd name="connsiteY22" fmla="*/ 1269191 h 1575207"/>
                <a:gd name="connsiteX23" fmla="*/ 190185 w 657412"/>
                <a:gd name="connsiteY23" fmla="*/ 1226261 h 1575207"/>
                <a:gd name="connsiteX24" fmla="*/ 190184 w 657412"/>
                <a:gd name="connsiteY24" fmla="*/ 1226256 h 1575207"/>
                <a:gd name="connsiteX25" fmla="*/ 190184 w 657412"/>
                <a:gd name="connsiteY25" fmla="*/ 1070827 h 1575207"/>
                <a:gd name="connsiteX26" fmla="*/ 86685 w 657412"/>
                <a:gd name="connsiteY26" fmla="*/ 1250094 h 1575207"/>
                <a:gd name="connsiteX27" fmla="*/ 23233 w 657412"/>
                <a:gd name="connsiteY27" fmla="*/ 1267096 h 1575207"/>
                <a:gd name="connsiteX28" fmla="*/ 6230 w 657412"/>
                <a:gd name="connsiteY28" fmla="*/ 1203644 h 1575207"/>
                <a:gd name="connsiteX29" fmla="*/ 190184 w 657412"/>
                <a:gd name="connsiteY29" fmla="*/ 885027 h 1575207"/>
                <a:gd name="connsiteX30" fmla="*/ 190184 w 657412"/>
                <a:gd name="connsiteY30" fmla="*/ 838078 h 1575207"/>
                <a:gd name="connsiteX31" fmla="*/ 295941 w 657412"/>
                <a:gd name="connsiteY31" fmla="*/ 678529 h 1575207"/>
                <a:gd name="connsiteX32" fmla="*/ 299744 w 657412"/>
                <a:gd name="connsiteY32" fmla="*/ 677761 h 1575207"/>
                <a:gd name="connsiteX33" fmla="*/ 305518 w 657412"/>
                <a:gd name="connsiteY33" fmla="*/ 654662 h 1575207"/>
                <a:gd name="connsiteX34" fmla="*/ 257627 w 657412"/>
                <a:gd name="connsiteY34" fmla="*/ 637522 h 1575207"/>
                <a:gd name="connsiteX35" fmla="*/ 81870 w 657412"/>
                <a:gd name="connsiteY35" fmla="*/ 331798 h 1575207"/>
                <a:gd name="connsiteX36" fmla="*/ 369641 w 657412"/>
                <a:gd name="connsiteY36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57412" h="1575207">
                  <a:moveTo>
                    <a:pt x="584282" y="1181120"/>
                  </a:moveTo>
                  <a:lnTo>
                    <a:pt x="649473" y="1181120"/>
                  </a:lnTo>
                  <a:lnTo>
                    <a:pt x="649473" y="1418114"/>
                  </a:lnTo>
                  <a:lnTo>
                    <a:pt x="649473" y="1527431"/>
                  </a:lnTo>
                  <a:lnTo>
                    <a:pt x="649473" y="1573151"/>
                  </a:lnTo>
                  <a:lnTo>
                    <a:pt x="195458" y="1573151"/>
                  </a:lnTo>
                  <a:lnTo>
                    <a:pt x="195458" y="1418114"/>
                  </a:lnTo>
                  <a:lnTo>
                    <a:pt x="551691" y="1418114"/>
                  </a:lnTo>
                  <a:close/>
                  <a:moveTo>
                    <a:pt x="369641" y="0"/>
                  </a:moveTo>
                  <a:cubicBezTo>
                    <a:pt x="528573" y="0"/>
                    <a:pt x="657412" y="148551"/>
                    <a:pt x="657412" y="331798"/>
                  </a:cubicBezTo>
                  <a:cubicBezTo>
                    <a:pt x="657412" y="469233"/>
                    <a:pt x="584940" y="587152"/>
                    <a:pt x="481655" y="637522"/>
                  </a:cubicBezTo>
                  <a:lnTo>
                    <a:pt x="433766" y="654662"/>
                  </a:lnTo>
                  <a:lnTo>
                    <a:pt x="441555" y="685819"/>
                  </a:lnTo>
                  <a:lnTo>
                    <a:pt x="485782" y="715638"/>
                  </a:lnTo>
                  <a:cubicBezTo>
                    <a:pt x="517117" y="746973"/>
                    <a:pt x="536498" y="790262"/>
                    <a:pt x="536498" y="838078"/>
                  </a:cubicBezTo>
                  <a:cubicBezTo>
                    <a:pt x="536498" y="967471"/>
                    <a:pt x="536497" y="1096864"/>
                    <a:pt x="536497" y="1226257"/>
                  </a:cubicBezTo>
                  <a:cubicBezTo>
                    <a:pt x="536497" y="1297981"/>
                    <a:pt x="492889" y="1359520"/>
                    <a:pt x="430741" y="1385807"/>
                  </a:cubicBezTo>
                  <a:lnTo>
                    <a:pt x="368185" y="1398436"/>
                  </a:lnTo>
                  <a:lnTo>
                    <a:pt x="155170" y="1400734"/>
                  </a:lnTo>
                  <a:lnTo>
                    <a:pt x="126662" y="1575207"/>
                  </a:lnTo>
                  <a:lnTo>
                    <a:pt x="54499" y="1575207"/>
                  </a:lnTo>
                  <a:lnTo>
                    <a:pt x="17288" y="1287348"/>
                  </a:lnTo>
                  <a:lnTo>
                    <a:pt x="190185" y="1269191"/>
                  </a:lnTo>
                  <a:lnTo>
                    <a:pt x="190185" y="1226261"/>
                  </a:lnTo>
                  <a:cubicBezTo>
                    <a:pt x="190185" y="1226259"/>
                    <a:pt x="190184" y="1226258"/>
                    <a:pt x="190184" y="1226256"/>
                  </a:cubicBezTo>
                  <a:lnTo>
                    <a:pt x="190184" y="1070827"/>
                  </a:lnTo>
                  <a:lnTo>
                    <a:pt x="86685" y="1250094"/>
                  </a:lnTo>
                  <a:cubicBezTo>
                    <a:pt x="73858" y="1272311"/>
                    <a:pt x="45450" y="1279923"/>
                    <a:pt x="23233" y="1267096"/>
                  </a:cubicBezTo>
                  <a:cubicBezTo>
                    <a:pt x="1015" y="1254269"/>
                    <a:pt x="-6597" y="1225861"/>
                    <a:pt x="6230" y="1203644"/>
                  </a:cubicBezTo>
                  <a:lnTo>
                    <a:pt x="190184" y="885027"/>
                  </a:lnTo>
                  <a:lnTo>
                    <a:pt x="190184" y="838078"/>
                  </a:lnTo>
                  <a:cubicBezTo>
                    <a:pt x="190184" y="766354"/>
                    <a:pt x="233792" y="704815"/>
                    <a:pt x="295941" y="678529"/>
                  </a:cubicBezTo>
                  <a:lnTo>
                    <a:pt x="299744" y="677761"/>
                  </a:lnTo>
                  <a:lnTo>
                    <a:pt x="305518" y="654662"/>
                  </a:lnTo>
                  <a:lnTo>
                    <a:pt x="257627" y="637522"/>
                  </a:lnTo>
                  <a:cubicBezTo>
                    <a:pt x="154342" y="587152"/>
                    <a:pt x="81870" y="469233"/>
                    <a:pt x="81870" y="331798"/>
                  </a:cubicBezTo>
                  <a:cubicBezTo>
                    <a:pt x="81870" y="148551"/>
                    <a:pt x="210709" y="0"/>
                    <a:pt x="369641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2255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rest area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6052329" y="4697688"/>
            <a:ext cx="1401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rest area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A71437-CEDB-1AF4-4C19-BFDBBFC71675}"/>
              </a:ext>
            </a:extLst>
          </p:cNvPr>
          <p:cNvGrpSpPr/>
          <p:nvPr/>
        </p:nvGrpSpPr>
        <p:grpSpPr>
          <a:xfrm>
            <a:off x="1712062" y="2022461"/>
            <a:ext cx="2875282" cy="2875282"/>
            <a:chOff x="-3033468" y="1104646"/>
            <a:chExt cx="2365524" cy="236552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ED0623A-A48C-5429-C14D-6DA94E7EB699}"/>
                </a:ext>
              </a:extLst>
            </p:cNvPr>
            <p:cNvGrpSpPr/>
            <p:nvPr/>
          </p:nvGrpSpPr>
          <p:grpSpPr>
            <a:xfrm>
              <a:off x="-3033468" y="1104646"/>
              <a:ext cx="2365524" cy="2365524"/>
              <a:chOff x="836046" y="2451043"/>
              <a:chExt cx="2365524" cy="2365524"/>
            </a:xfrm>
          </p:grpSpPr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7CF31B30-33F8-52FA-EB3E-95B6B1D9B1A0}"/>
                  </a:ext>
                </a:extLst>
              </p:cNvPr>
              <p:cNvSpPr/>
              <p:nvPr/>
            </p:nvSpPr>
            <p:spPr bwMode="auto">
              <a:xfrm>
                <a:off x="836046" y="2451043"/>
                <a:ext cx="2365524" cy="236552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349121C-FD63-D2A2-57AA-E00AE24DCFB1}"/>
                  </a:ext>
                </a:extLst>
              </p:cNvPr>
              <p:cNvSpPr/>
              <p:nvPr/>
            </p:nvSpPr>
            <p:spPr>
              <a:xfrm rot="19800000">
                <a:off x="1185496" y="3359785"/>
                <a:ext cx="1554657" cy="1372356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942285D-26DB-977F-5447-34B69BD15FF4}"/>
                  </a:ext>
                </a:extLst>
              </p:cNvPr>
              <p:cNvSpPr/>
              <p:nvPr/>
            </p:nvSpPr>
            <p:spPr>
              <a:xfrm rot="1497061" flipH="1">
                <a:off x="1432353" y="3462522"/>
                <a:ext cx="538121" cy="759655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9E2FC7C-9940-B431-488D-8858A960A39B}"/>
                  </a:ext>
                </a:extLst>
              </p:cNvPr>
              <p:cNvSpPr/>
              <p:nvPr/>
            </p:nvSpPr>
            <p:spPr>
              <a:xfrm rot="250416">
                <a:off x="1832437" y="3502912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20618F82-80CB-31C5-05E7-75237452FAA9}"/>
                  </a:ext>
                </a:extLst>
              </p:cNvPr>
              <p:cNvSpPr/>
              <p:nvPr/>
            </p:nvSpPr>
            <p:spPr>
              <a:xfrm>
                <a:off x="1404456" y="2508390"/>
                <a:ext cx="1051175" cy="1051175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175F2815-63D8-462D-AACA-C122B411285F}"/>
                  </a:ext>
                </a:extLst>
              </p:cNvPr>
              <p:cNvSpPr/>
              <p:nvPr/>
            </p:nvSpPr>
            <p:spPr>
              <a:xfrm>
                <a:off x="1684298" y="3270448"/>
                <a:ext cx="156392" cy="545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BAE46E2-B0F0-BE3A-3682-FEDB9B314B2D}"/>
                </a:ext>
              </a:extLst>
            </p:cNvPr>
            <p:cNvSpPr/>
            <p:nvPr/>
          </p:nvSpPr>
          <p:spPr bwMode="auto">
            <a:xfrm>
              <a:off x="-2416898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4C35824-B4F0-8E13-E6AF-1D31F78DC9C9}"/>
                </a:ext>
              </a:extLst>
            </p:cNvPr>
            <p:cNvSpPr/>
            <p:nvPr/>
          </p:nvSpPr>
          <p:spPr bwMode="auto">
            <a:xfrm>
              <a:off x="-1978801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60FEFC0-2E9F-BDDA-A9F3-A6FAB951BC21}"/>
              </a:ext>
            </a:extLst>
          </p:cNvPr>
          <p:cNvGrpSpPr/>
          <p:nvPr/>
        </p:nvGrpSpPr>
        <p:grpSpPr>
          <a:xfrm>
            <a:off x="5763362" y="1887278"/>
            <a:ext cx="1992454" cy="1992454"/>
            <a:chOff x="-3033468" y="1104646"/>
            <a:chExt cx="2365524" cy="236552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24CBE4A-6018-0376-86E5-5FAC0E76851D}"/>
                </a:ext>
              </a:extLst>
            </p:cNvPr>
            <p:cNvGrpSpPr/>
            <p:nvPr/>
          </p:nvGrpSpPr>
          <p:grpSpPr>
            <a:xfrm>
              <a:off x="-3033468" y="1104646"/>
              <a:ext cx="2365524" cy="2365524"/>
              <a:chOff x="836046" y="2451043"/>
              <a:chExt cx="2365524" cy="2365524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CB0D0D9D-DE54-3E79-34E6-512A311A088B}"/>
                  </a:ext>
                </a:extLst>
              </p:cNvPr>
              <p:cNvSpPr/>
              <p:nvPr/>
            </p:nvSpPr>
            <p:spPr bwMode="auto">
              <a:xfrm>
                <a:off x="836046" y="2451043"/>
                <a:ext cx="2365524" cy="236552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98A5BF28-B3B4-B03B-381D-538BC23EB07E}"/>
                  </a:ext>
                </a:extLst>
              </p:cNvPr>
              <p:cNvSpPr/>
              <p:nvPr/>
            </p:nvSpPr>
            <p:spPr>
              <a:xfrm rot="19800000">
                <a:off x="1185496" y="3359785"/>
                <a:ext cx="1554657" cy="1372356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E4D51CE-D1FB-A575-96C6-1E273ADED8B1}"/>
                  </a:ext>
                </a:extLst>
              </p:cNvPr>
              <p:cNvSpPr/>
              <p:nvPr/>
            </p:nvSpPr>
            <p:spPr>
              <a:xfrm rot="1497061" flipH="1">
                <a:off x="1432353" y="3462522"/>
                <a:ext cx="538121" cy="759655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DC08E37-F68B-C0FA-8451-94234CC2BB27}"/>
                  </a:ext>
                </a:extLst>
              </p:cNvPr>
              <p:cNvSpPr/>
              <p:nvPr/>
            </p:nvSpPr>
            <p:spPr>
              <a:xfrm rot="250416">
                <a:off x="1832437" y="3502912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75B2A0ED-65A5-6289-B068-8987C92CBEBD}"/>
                  </a:ext>
                </a:extLst>
              </p:cNvPr>
              <p:cNvSpPr/>
              <p:nvPr/>
            </p:nvSpPr>
            <p:spPr>
              <a:xfrm>
                <a:off x="1404456" y="2508390"/>
                <a:ext cx="1051175" cy="1051175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E0EEBC5F-0FE1-0E19-1B00-34290DB9CD01}"/>
                  </a:ext>
                </a:extLst>
              </p:cNvPr>
              <p:cNvSpPr/>
              <p:nvPr/>
            </p:nvSpPr>
            <p:spPr>
              <a:xfrm>
                <a:off x="1684298" y="3270448"/>
                <a:ext cx="156392" cy="545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00A6CAC-88CA-7799-3847-4CA26DE06038}"/>
                </a:ext>
              </a:extLst>
            </p:cNvPr>
            <p:cNvSpPr/>
            <p:nvPr/>
          </p:nvSpPr>
          <p:spPr bwMode="auto">
            <a:xfrm>
              <a:off x="-2416898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C31DDB7-678A-73F8-94E2-EE8EBA9D9D8E}"/>
                </a:ext>
              </a:extLst>
            </p:cNvPr>
            <p:cNvSpPr/>
            <p:nvPr/>
          </p:nvSpPr>
          <p:spPr bwMode="auto">
            <a:xfrm>
              <a:off x="-1978801" y="1641633"/>
              <a:ext cx="256191" cy="99831"/>
            </a:xfrm>
            <a:custGeom>
              <a:avLst/>
              <a:gdLst>
                <a:gd name="connsiteX0" fmla="*/ 41668 w 256191"/>
                <a:gd name="connsiteY0" fmla="*/ 0 h 99831"/>
                <a:gd name="connsiteX1" fmla="*/ 127503 w 256191"/>
                <a:gd name="connsiteY1" fmla="*/ 52429 h 99831"/>
                <a:gd name="connsiteX2" fmla="*/ 215545 w 256191"/>
                <a:gd name="connsiteY2" fmla="*/ 3797 h 99831"/>
                <a:gd name="connsiteX3" fmla="*/ 256191 w 256191"/>
                <a:gd name="connsiteY3" fmla="*/ 28140 h 99831"/>
                <a:gd name="connsiteX4" fmla="*/ 126470 w 256191"/>
                <a:gd name="connsiteY4" fmla="*/ 99796 h 99831"/>
                <a:gd name="connsiteX5" fmla="*/ 0 w 256191"/>
                <a:gd name="connsiteY5" fmla="*/ 22547 h 99831"/>
                <a:gd name="connsiteX6" fmla="*/ 41668 w 256191"/>
                <a:gd name="connsiteY6" fmla="*/ 0 h 9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191" h="99831">
                  <a:moveTo>
                    <a:pt x="41668" y="0"/>
                  </a:moveTo>
                  <a:cubicBezTo>
                    <a:pt x="58782" y="31629"/>
                    <a:pt x="91550" y="51644"/>
                    <a:pt x="127503" y="52429"/>
                  </a:cubicBezTo>
                  <a:cubicBezTo>
                    <a:pt x="163456" y="53214"/>
                    <a:pt x="197067" y="34648"/>
                    <a:pt x="215545" y="3797"/>
                  </a:cubicBezTo>
                  <a:lnTo>
                    <a:pt x="256191" y="28140"/>
                  </a:lnTo>
                  <a:cubicBezTo>
                    <a:pt x="228966" y="73597"/>
                    <a:pt x="179444" y="100952"/>
                    <a:pt x="126470" y="99796"/>
                  </a:cubicBezTo>
                  <a:cubicBezTo>
                    <a:pt x="73496" y="98639"/>
                    <a:pt x="25215" y="69149"/>
                    <a:pt x="0" y="22547"/>
                  </a:cubicBezTo>
                  <a:lnTo>
                    <a:pt x="4166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29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room0010_休憩所／休憩室</dc:title>
  <dc:subject>room0010_休憩所／休憩室</dc:subject>
  <dc:creator>でじけろお</dc:creator>
  <cp:revision>1</cp:revision>
  <dcterms:created xsi:type="dcterms:W3CDTF">2018-05-20T00:31:01Z</dcterms:created>
  <dcterms:modified xsi:type="dcterms:W3CDTF">2024-12-27T14:21:37Z</dcterms:modified>
  <cp:version>1</cp:version>
</cp:coreProperties>
</file>