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59" r:id="rId4"/>
    <p:sldId id="26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6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スタッフルーム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2436924" y="1362351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スタッフルーム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406163" y="2882418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</a:t>
            </a:r>
            <a:endParaRPr kumimoji="1" lang="en-US" altLang="ja-JP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ルーム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9D50079-4822-0FBD-5655-B70606BC5CF2}"/>
              </a:ext>
            </a:extLst>
          </p:cNvPr>
          <p:cNvSpPr txBox="1"/>
          <p:nvPr/>
        </p:nvSpPr>
        <p:spPr>
          <a:xfrm>
            <a:off x="4406163" y="4693634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</a:t>
            </a:r>
            <a:endParaRPr kumimoji="1" lang="en-US" altLang="ja-JP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ルーム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3451A8C-55BE-B73E-A5EC-8F79714A322D}"/>
              </a:ext>
            </a:extLst>
          </p:cNvPr>
          <p:cNvGrpSpPr/>
          <p:nvPr/>
        </p:nvGrpSpPr>
        <p:grpSpPr>
          <a:xfrm>
            <a:off x="2627962" y="2934161"/>
            <a:ext cx="1295039" cy="1271055"/>
            <a:chOff x="872070" y="1074215"/>
            <a:chExt cx="2292711" cy="2250250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D08201A-5508-5DFF-89F4-60DBC404D348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C48F4C00-76D6-E03C-FA77-2796C1354C16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94479078-7ED1-01EE-4CD8-925724854815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6F496572-C448-74AA-B13E-1BC3CDAF7D04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4DCDC4CA-D066-E783-B8D6-57F1520F443C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4F8017E9-CAB0-AD47-F34B-A12EC6E73593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5016D90-5B9B-3B74-7926-5094F30E00FA}"/>
              </a:ext>
            </a:extLst>
          </p:cNvPr>
          <p:cNvGrpSpPr/>
          <p:nvPr/>
        </p:nvGrpSpPr>
        <p:grpSpPr>
          <a:xfrm>
            <a:off x="2627962" y="4750333"/>
            <a:ext cx="1295039" cy="1271055"/>
            <a:chOff x="6771708" y="3918841"/>
            <a:chExt cx="2292711" cy="2250251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9FF493F4-0655-94F1-91B2-3E322C618946}"/>
                </a:ext>
              </a:extLst>
            </p:cNvPr>
            <p:cNvGrpSpPr/>
            <p:nvPr/>
          </p:nvGrpSpPr>
          <p:grpSpPr>
            <a:xfrm>
              <a:off x="6771708" y="3918841"/>
              <a:ext cx="2292711" cy="2250251"/>
              <a:chOff x="-9318212" y="1235553"/>
              <a:chExt cx="2962338" cy="2907476"/>
            </a:xfrm>
            <a:solidFill>
              <a:srgbClr val="006600"/>
            </a:solidFill>
          </p:grpSpPr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080EFC34-BC27-ED11-ABC6-60F5C9B6D83A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49026C7-07AA-D4FB-F233-BD1C187926BC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DA784D80-D0A3-3736-C6A7-296ADE86670F}"/>
                </a:ext>
              </a:extLst>
            </p:cNvPr>
            <p:cNvSpPr/>
            <p:nvPr/>
          </p:nvSpPr>
          <p:spPr bwMode="auto">
            <a:xfrm>
              <a:off x="6887256" y="4549775"/>
              <a:ext cx="2061614" cy="873670"/>
            </a:xfrm>
            <a:custGeom>
              <a:avLst/>
              <a:gdLst>
                <a:gd name="connsiteX0" fmla="*/ 391050 w 2061614"/>
                <a:gd name="connsiteY0" fmla="*/ 0 h 873670"/>
                <a:gd name="connsiteX1" fmla="*/ 623622 w 2061614"/>
                <a:gd name="connsiteY1" fmla="*/ 268156 h 873670"/>
                <a:gd name="connsiteX2" fmla="*/ 481578 w 2061614"/>
                <a:gd name="connsiteY2" fmla="*/ 515238 h 873670"/>
                <a:gd name="connsiteX3" fmla="*/ 442874 w 2061614"/>
                <a:gd name="connsiteY3" fmla="*/ 529091 h 873670"/>
                <a:gd name="connsiteX4" fmla="*/ 448942 w 2061614"/>
                <a:gd name="connsiteY4" fmla="*/ 553361 h 873670"/>
                <a:gd name="connsiteX5" fmla="*/ 452730 w 2061614"/>
                <a:gd name="connsiteY5" fmla="*/ 553361 h 873670"/>
                <a:gd name="connsiteX6" fmla="*/ 584079 w 2061614"/>
                <a:gd name="connsiteY6" fmla="*/ 684710 h 873670"/>
                <a:gd name="connsiteX7" fmla="*/ 584079 w 2061614"/>
                <a:gd name="connsiteY7" fmla="*/ 791567 h 873670"/>
                <a:gd name="connsiteX8" fmla="*/ 839775 w 2061614"/>
                <a:gd name="connsiteY8" fmla="*/ 791567 h 873670"/>
                <a:gd name="connsiteX9" fmla="*/ 839775 w 2061614"/>
                <a:gd name="connsiteY9" fmla="*/ 684710 h 873670"/>
                <a:gd name="connsiteX10" fmla="*/ 971123 w 2061614"/>
                <a:gd name="connsiteY10" fmla="*/ 553361 h 873670"/>
                <a:gd name="connsiteX11" fmla="*/ 974912 w 2061614"/>
                <a:gd name="connsiteY11" fmla="*/ 553361 h 873670"/>
                <a:gd name="connsiteX12" fmla="*/ 980979 w 2061614"/>
                <a:gd name="connsiteY12" fmla="*/ 529091 h 873670"/>
                <a:gd name="connsiteX13" fmla="*/ 942273 w 2061614"/>
                <a:gd name="connsiteY13" fmla="*/ 515238 h 873670"/>
                <a:gd name="connsiteX14" fmla="*/ 800229 w 2061614"/>
                <a:gd name="connsiteY14" fmla="*/ 268156 h 873670"/>
                <a:gd name="connsiteX15" fmla="*/ 1032802 w 2061614"/>
                <a:gd name="connsiteY15" fmla="*/ 0 h 873670"/>
                <a:gd name="connsiteX16" fmla="*/ 1265374 w 2061614"/>
                <a:gd name="connsiteY16" fmla="*/ 268156 h 873670"/>
                <a:gd name="connsiteX17" fmla="*/ 1123330 w 2061614"/>
                <a:gd name="connsiteY17" fmla="*/ 515238 h 873670"/>
                <a:gd name="connsiteX18" fmla="*/ 1084626 w 2061614"/>
                <a:gd name="connsiteY18" fmla="*/ 529091 h 873670"/>
                <a:gd name="connsiteX19" fmla="*/ 1090695 w 2061614"/>
                <a:gd name="connsiteY19" fmla="*/ 553361 h 873670"/>
                <a:gd name="connsiteX20" fmla="*/ 1094483 w 2061614"/>
                <a:gd name="connsiteY20" fmla="*/ 553361 h 873670"/>
                <a:gd name="connsiteX21" fmla="*/ 1225831 w 2061614"/>
                <a:gd name="connsiteY21" fmla="*/ 684710 h 873670"/>
                <a:gd name="connsiteX22" fmla="*/ 1225831 w 2061614"/>
                <a:gd name="connsiteY22" fmla="*/ 791567 h 873670"/>
                <a:gd name="connsiteX23" fmla="*/ 1481527 w 2061614"/>
                <a:gd name="connsiteY23" fmla="*/ 791567 h 873670"/>
                <a:gd name="connsiteX24" fmla="*/ 1481527 w 2061614"/>
                <a:gd name="connsiteY24" fmla="*/ 684710 h 873670"/>
                <a:gd name="connsiteX25" fmla="*/ 1612875 w 2061614"/>
                <a:gd name="connsiteY25" fmla="*/ 553361 h 873670"/>
                <a:gd name="connsiteX26" fmla="*/ 1616663 w 2061614"/>
                <a:gd name="connsiteY26" fmla="*/ 553361 h 873670"/>
                <a:gd name="connsiteX27" fmla="*/ 1622730 w 2061614"/>
                <a:gd name="connsiteY27" fmla="*/ 529091 h 873670"/>
                <a:gd name="connsiteX28" fmla="*/ 1584025 w 2061614"/>
                <a:gd name="connsiteY28" fmla="*/ 515238 h 873670"/>
                <a:gd name="connsiteX29" fmla="*/ 1441981 w 2061614"/>
                <a:gd name="connsiteY29" fmla="*/ 268156 h 873670"/>
                <a:gd name="connsiteX30" fmla="*/ 1674554 w 2061614"/>
                <a:gd name="connsiteY30" fmla="*/ 0 h 873670"/>
                <a:gd name="connsiteX31" fmla="*/ 1907127 w 2061614"/>
                <a:gd name="connsiteY31" fmla="*/ 268156 h 873670"/>
                <a:gd name="connsiteX32" fmla="*/ 1765082 w 2061614"/>
                <a:gd name="connsiteY32" fmla="*/ 515238 h 873670"/>
                <a:gd name="connsiteX33" fmla="*/ 1726379 w 2061614"/>
                <a:gd name="connsiteY33" fmla="*/ 529091 h 873670"/>
                <a:gd name="connsiteX34" fmla="*/ 1732447 w 2061614"/>
                <a:gd name="connsiteY34" fmla="*/ 553361 h 873670"/>
                <a:gd name="connsiteX35" fmla="*/ 1736235 w 2061614"/>
                <a:gd name="connsiteY35" fmla="*/ 553361 h 873670"/>
                <a:gd name="connsiteX36" fmla="*/ 1867583 w 2061614"/>
                <a:gd name="connsiteY36" fmla="*/ 684710 h 873670"/>
                <a:gd name="connsiteX37" fmla="*/ 1867583 w 2061614"/>
                <a:gd name="connsiteY37" fmla="*/ 791567 h 873670"/>
                <a:gd name="connsiteX38" fmla="*/ 2061614 w 2061614"/>
                <a:gd name="connsiteY38" fmla="*/ 791567 h 873670"/>
                <a:gd name="connsiteX39" fmla="*/ 2061614 w 2061614"/>
                <a:gd name="connsiteY39" fmla="*/ 873670 h 873670"/>
                <a:gd name="connsiteX40" fmla="*/ 0 w 2061614"/>
                <a:gd name="connsiteY40" fmla="*/ 873670 h 873670"/>
                <a:gd name="connsiteX41" fmla="*/ 0 w 2061614"/>
                <a:gd name="connsiteY41" fmla="*/ 791567 h 873670"/>
                <a:gd name="connsiteX42" fmla="*/ 198022 w 2061614"/>
                <a:gd name="connsiteY42" fmla="*/ 791567 h 873670"/>
                <a:gd name="connsiteX43" fmla="*/ 198022 w 2061614"/>
                <a:gd name="connsiteY43" fmla="*/ 684710 h 873670"/>
                <a:gd name="connsiteX44" fmla="*/ 329370 w 2061614"/>
                <a:gd name="connsiteY44" fmla="*/ 553361 h 873670"/>
                <a:gd name="connsiteX45" fmla="*/ 333158 w 2061614"/>
                <a:gd name="connsiteY45" fmla="*/ 553361 h 873670"/>
                <a:gd name="connsiteX46" fmla="*/ 339226 w 2061614"/>
                <a:gd name="connsiteY46" fmla="*/ 529091 h 873670"/>
                <a:gd name="connsiteX47" fmla="*/ 300521 w 2061614"/>
                <a:gd name="connsiteY47" fmla="*/ 515238 h 873670"/>
                <a:gd name="connsiteX48" fmla="*/ 158477 w 2061614"/>
                <a:gd name="connsiteY48" fmla="*/ 268156 h 873670"/>
                <a:gd name="connsiteX49" fmla="*/ 391050 w 2061614"/>
                <a:gd name="connsiteY49" fmla="*/ 0 h 87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61614" h="873670">
                  <a:moveTo>
                    <a:pt x="391050" y="0"/>
                  </a:moveTo>
                  <a:cubicBezTo>
                    <a:pt x="519496" y="0"/>
                    <a:pt x="623622" y="120058"/>
                    <a:pt x="623622" y="268156"/>
                  </a:cubicBezTo>
                  <a:cubicBezTo>
                    <a:pt x="623622" y="379229"/>
                    <a:pt x="565051" y="474530"/>
                    <a:pt x="481578" y="515238"/>
                  </a:cubicBezTo>
                  <a:lnTo>
                    <a:pt x="442874" y="529091"/>
                  </a:lnTo>
                  <a:lnTo>
                    <a:pt x="448942" y="553361"/>
                  </a:lnTo>
                  <a:lnTo>
                    <a:pt x="452730" y="553361"/>
                  </a:lnTo>
                  <a:cubicBezTo>
                    <a:pt x="525272" y="553361"/>
                    <a:pt x="584079" y="612169"/>
                    <a:pt x="584079" y="684710"/>
                  </a:cubicBezTo>
                  <a:lnTo>
                    <a:pt x="584079" y="791567"/>
                  </a:lnTo>
                  <a:lnTo>
                    <a:pt x="839775" y="791567"/>
                  </a:lnTo>
                  <a:lnTo>
                    <a:pt x="839775" y="684710"/>
                  </a:lnTo>
                  <a:cubicBezTo>
                    <a:pt x="839775" y="612169"/>
                    <a:pt x="898582" y="553361"/>
                    <a:pt x="971123" y="553361"/>
                  </a:cubicBezTo>
                  <a:lnTo>
                    <a:pt x="974912" y="553361"/>
                  </a:lnTo>
                  <a:lnTo>
                    <a:pt x="980979" y="529091"/>
                  </a:lnTo>
                  <a:lnTo>
                    <a:pt x="942273" y="515238"/>
                  </a:lnTo>
                  <a:cubicBezTo>
                    <a:pt x="858800" y="474530"/>
                    <a:pt x="800229" y="379229"/>
                    <a:pt x="800229" y="268156"/>
                  </a:cubicBezTo>
                  <a:cubicBezTo>
                    <a:pt x="800229" y="120058"/>
                    <a:pt x="904356" y="0"/>
                    <a:pt x="1032802" y="0"/>
                  </a:cubicBezTo>
                  <a:cubicBezTo>
                    <a:pt x="1161249" y="0"/>
                    <a:pt x="1265374" y="120058"/>
                    <a:pt x="1265374" y="268156"/>
                  </a:cubicBezTo>
                  <a:cubicBezTo>
                    <a:pt x="1265374" y="379229"/>
                    <a:pt x="1206804" y="474530"/>
                    <a:pt x="1123330" y="515238"/>
                  </a:cubicBezTo>
                  <a:lnTo>
                    <a:pt x="1084626" y="529091"/>
                  </a:lnTo>
                  <a:lnTo>
                    <a:pt x="1090695" y="553361"/>
                  </a:lnTo>
                  <a:lnTo>
                    <a:pt x="1094483" y="553361"/>
                  </a:lnTo>
                  <a:cubicBezTo>
                    <a:pt x="1167024" y="553361"/>
                    <a:pt x="1225831" y="612169"/>
                    <a:pt x="1225831" y="684710"/>
                  </a:cubicBezTo>
                  <a:lnTo>
                    <a:pt x="1225831" y="791567"/>
                  </a:lnTo>
                  <a:lnTo>
                    <a:pt x="1481527" y="791567"/>
                  </a:lnTo>
                  <a:lnTo>
                    <a:pt x="1481527" y="684710"/>
                  </a:lnTo>
                  <a:cubicBezTo>
                    <a:pt x="1481527" y="612169"/>
                    <a:pt x="1540333" y="553361"/>
                    <a:pt x="1612875" y="553361"/>
                  </a:cubicBezTo>
                  <a:lnTo>
                    <a:pt x="1616663" y="553361"/>
                  </a:lnTo>
                  <a:lnTo>
                    <a:pt x="1622730" y="529091"/>
                  </a:lnTo>
                  <a:lnTo>
                    <a:pt x="1584025" y="515238"/>
                  </a:lnTo>
                  <a:cubicBezTo>
                    <a:pt x="1500552" y="474530"/>
                    <a:pt x="1441981" y="379229"/>
                    <a:pt x="1441981" y="268156"/>
                  </a:cubicBezTo>
                  <a:cubicBezTo>
                    <a:pt x="1441981" y="120058"/>
                    <a:pt x="1546107" y="0"/>
                    <a:pt x="1674554" y="0"/>
                  </a:cubicBezTo>
                  <a:cubicBezTo>
                    <a:pt x="1803001" y="0"/>
                    <a:pt x="1907127" y="120058"/>
                    <a:pt x="1907127" y="268156"/>
                  </a:cubicBezTo>
                  <a:cubicBezTo>
                    <a:pt x="1907127" y="379229"/>
                    <a:pt x="1848556" y="474530"/>
                    <a:pt x="1765082" y="515238"/>
                  </a:cubicBezTo>
                  <a:lnTo>
                    <a:pt x="1726379" y="529091"/>
                  </a:lnTo>
                  <a:lnTo>
                    <a:pt x="1732447" y="553361"/>
                  </a:lnTo>
                  <a:lnTo>
                    <a:pt x="1736235" y="553361"/>
                  </a:lnTo>
                  <a:cubicBezTo>
                    <a:pt x="1808776" y="553361"/>
                    <a:pt x="1867583" y="612169"/>
                    <a:pt x="1867583" y="684710"/>
                  </a:cubicBezTo>
                  <a:lnTo>
                    <a:pt x="1867583" y="791567"/>
                  </a:lnTo>
                  <a:lnTo>
                    <a:pt x="2061614" y="791567"/>
                  </a:lnTo>
                  <a:lnTo>
                    <a:pt x="2061614" y="873670"/>
                  </a:lnTo>
                  <a:lnTo>
                    <a:pt x="0" y="873670"/>
                  </a:lnTo>
                  <a:lnTo>
                    <a:pt x="0" y="791567"/>
                  </a:lnTo>
                  <a:lnTo>
                    <a:pt x="198022" y="791567"/>
                  </a:lnTo>
                  <a:lnTo>
                    <a:pt x="198022" y="684710"/>
                  </a:lnTo>
                  <a:cubicBezTo>
                    <a:pt x="198022" y="612169"/>
                    <a:pt x="256829" y="553361"/>
                    <a:pt x="329370" y="553361"/>
                  </a:cubicBezTo>
                  <a:lnTo>
                    <a:pt x="333158" y="553361"/>
                  </a:lnTo>
                  <a:lnTo>
                    <a:pt x="339226" y="529091"/>
                  </a:lnTo>
                  <a:lnTo>
                    <a:pt x="300521" y="515238"/>
                  </a:lnTo>
                  <a:cubicBezTo>
                    <a:pt x="217047" y="474530"/>
                    <a:pt x="158477" y="379229"/>
                    <a:pt x="158477" y="268156"/>
                  </a:cubicBezTo>
                  <a:cubicBezTo>
                    <a:pt x="158477" y="120058"/>
                    <a:pt x="262602" y="0"/>
                    <a:pt x="391050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D246C-5AA2-623A-46F1-7F8CBA3E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065135-B4D2-D1FD-EE4E-3E22CB053C8A}"/>
              </a:ext>
            </a:extLst>
          </p:cNvPr>
          <p:cNvSpPr txBox="1"/>
          <p:nvPr/>
        </p:nvSpPr>
        <p:spPr>
          <a:xfrm>
            <a:off x="308021" y="147263"/>
            <a:ext cx="1819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STAFF ONLY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B59A45-93F6-DD0E-2E5C-C108C913B16E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0A3BF-3500-C41A-7F33-130565557F71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8A4CF56-BBB2-26DE-2015-32B29ABBF62A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4069B8A-2A8A-17CE-ABB7-B92719A40BA7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7C81BF-21AB-854E-0E69-DEECE095DF6D}"/>
              </a:ext>
            </a:extLst>
          </p:cNvPr>
          <p:cNvSpPr txBox="1"/>
          <p:nvPr/>
        </p:nvSpPr>
        <p:spPr>
          <a:xfrm>
            <a:off x="4494201" y="3675597"/>
            <a:ext cx="2470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STAFF ONLY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AA2647-5D87-4CC9-4CC3-855941259733}"/>
              </a:ext>
            </a:extLst>
          </p:cNvPr>
          <p:cNvSpPr txBox="1"/>
          <p:nvPr/>
        </p:nvSpPr>
        <p:spPr>
          <a:xfrm>
            <a:off x="4018085" y="3057305"/>
            <a:ext cx="3423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スタッフルーム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35A4A55-A58D-8106-9137-447A5A96A14D}"/>
              </a:ext>
            </a:extLst>
          </p:cNvPr>
          <p:cNvSpPr txBox="1"/>
          <p:nvPr/>
        </p:nvSpPr>
        <p:spPr>
          <a:xfrm>
            <a:off x="2408454" y="1336028"/>
            <a:ext cx="50890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STAFF ONLY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F8DF713-228B-7E0B-8890-E7DCE4E7DD76}"/>
              </a:ext>
            </a:extLst>
          </p:cNvPr>
          <p:cNvSpPr txBox="1"/>
          <p:nvPr/>
        </p:nvSpPr>
        <p:spPr>
          <a:xfrm>
            <a:off x="4166901" y="5085430"/>
            <a:ext cx="3125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STAFF ONLY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7C71A17-1FFA-0B7D-1913-24A96D6A1414}"/>
              </a:ext>
            </a:extLst>
          </p:cNvPr>
          <p:cNvGrpSpPr/>
          <p:nvPr/>
        </p:nvGrpSpPr>
        <p:grpSpPr>
          <a:xfrm>
            <a:off x="2627962" y="2934161"/>
            <a:ext cx="1295039" cy="1271055"/>
            <a:chOff x="872070" y="1074215"/>
            <a:chExt cx="2292711" cy="2250250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E58413C-3153-6C90-756D-3329E79B4C96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F3082D27-EE5A-2185-BADB-4DADD9ECAD76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D6C363A-12DD-6304-F7ED-DE13DB5EBAB5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8D4919D-9B95-93D8-A8AF-D9F50498F522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4ADDD7B-0EDB-52C2-0067-81FF88C44D3F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EB596912-E93E-8315-5C9B-042AB44B9C17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DE2BABFD-1320-9F4D-9781-7F1966071618}"/>
              </a:ext>
            </a:extLst>
          </p:cNvPr>
          <p:cNvGrpSpPr/>
          <p:nvPr/>
        </p:nvGrpSpPr>
        <p:grpSpPr>
          <a:xfrm>
            <a:off x="2627962" y="4750333"/>
            <a:ext cx="1295039" cy="1271055"/>
            <a:chOff x="6771708" y="3918841"/>
            <a:chExt cx="2292711" cy="2250251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7F780CFD-90AF-B7A4-2B1E-84341A925D02}"/>
                </a:ext>
              </a:extLst>
            </p:cNvPr>
            <p:cNvGrpSpPr/>
            <p:nvPr/>
          </p:nvGrpSpPr>
          <p:grpSpPr>
            <a:xfrm>
              <a:off x="6771708" y="3918841"/>
              <a:ext cx="2292711" cy="2250251"/>
              <a:chOff x="-9318212" y="1235553"/>
              <a:chExt cx="2962338" cy="2907476"/>
            </a:xfrm>
            <a:solidFill>
              <a:srgbClr val="006600"/>
            </a:solidFill>
          </p:grpSpPr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6B980042-CDBC-E718-D959-32336F3690EF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D10D69F3-AADC-3DE0-051A-45EAC4D4ACCE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1B916C6B-5EA9-F384-D4D3-99C50346F1EC}"/>
                </a:ext>
              </a:extLst>
            </p:cNvPr>
            <p:cNvSpPr/>
            <p:nvPr/>
          </p:nvSpPr>
          <p:spPr bwMode="auto">
            <a:xfrm>
              <a:off x="6887256" y="4549775"/>
              <a:ext cx="2061614" cy="873670"/>
            </a:xfrm>
            <a:custGeom>
              <a:avLst/>
              <a:gdLst>
                <a:gd name="connsiteX0" fmla="*/ 391050 w 2061614"/>
                <a:gd name="connsiteY0" fmla="*/ 0 h 873670"/>
                <a:gd name="connsiteX1" fmla="*/ 623622 w 2061614"/>
                <a:gd name="connsiteY1" fmla="*/ 268156 h 873670"/>
                <a:gd name="connsiteX2" fmla="*/ 481578 w 2061614"/>
                <a:gd name="connsiteY2" fmla="*/ 515238 h 873670"/>
                <a:gd name="connsiteX3" fmla="*/ 442874 w 2061614"/>
                <a:gd name="connsiteY3" fmla="*/ 529091 h 873670"/>
                <a:gd name="connsiteX4" fmla="*/ 448942 w 2061614"/>
                <a:gd name="connsiteY4" fmla="*/ 553361 h 873670"/>
                <a:gd name="connsiteX5" fmla="*/ 452730 w 2061614"/>
                <a:gd name="connsiteY5" fmla="*/ 553361 h 873670"/>
                <a:gd name="connsiteX6" fmla="*/ 584079 w 2061614"/>
                <a:gd name="connsiteY6" fmla="*/ 684710 h 873670"/>
                <a:gd name="connsiteX7" fmla="*/ 584079 w 2061614"/>
                <a:gd name="connsiteY7" fmla="*/ 791567 h 873670"/>
                <a:gd name="connsiteX8" fmla="*/ 839775 w 2061614"/>
                <a:gd name="connsiteY8" fmla="*/ 791567 h 873670"/>
                <a:gd name="connsiteX9" fmla="*/ 839775 w 2061614"/>
                <a:gd name="connsiteY9" fmla="*/ 684710 h 873670"/>
                <a:gd name="connsiteX10" fmla="*/ 971123 w 2061614"/>
                <a:gd name="connsiteY10" fmla="*/ 553361 h 873670"/>
                <a:gd name="connsiteX11" fmla="*/ 974912 w 2061614"/>
                <a:gd name="connsiteY11" fmla="*/ 553361 h 873670"/>
                <a:gd name="connsiteX12" fmla="*/ 980979 w 2061614"/>
                <a:gd name="connsiteY12" fmla="*/ 529091 h 873670"/>
                <a:gd name="connsiteX13" fmla="*/ 942273 w 2061614"/>
                <a:gd name="connsiteY13" fmla="*/ 515238 h 873670"/>
                <a:gd name="connsiteX14" fmla="*/ 800229 w 2061614"/>
                <a:gd name="connsiteY14" fmla="*/ 268156 h 873670"/>
                <a:gd name="connsiteX15" fmla="*/ 1032802 w 2061614"/>
                <a:gd name="connsiteY15" fmla="*/ 0 h 873670"/>
                <a:gd name="connsiteX16" fmla="*/ 1265374 w 2061614"/>
                <a:gd name="connsiteY16" fmla="*/ 268156 h 873670"/>
                <a:gd name="connsiteX17" fmla="*/ 1123330 w 2061614"/>
                <a:gd name="connsiteY17" fmla="*/ 515238 h 873670"/>
                <a:gd name="connsiteX18" fmla="*/ 1084626 w 2061614"/>
                <a:gd name="connsiteY18" fmla="*/ 529091 h 873670"/>
                <a:gd name="connsiteX19" fmla="*/ 1090695 w 2061614"/>
                <a:gd name="connsiteY19" fmla="*/ 553361 h 873670"/>
                <a:gd name="connsiteX20" fmla="*/ 1094483 w 2061614"/>
                <a:gd name="connsiteY20" fmla="*/ 553361 h 873670"/>
                <a:gd name="connsiteX21" fmla="*/ 1225831 w 2061614"/>
                <a:gd name="connsiteY21" fmla="*/ 684710 h 873670"/>
                <a:gd name="connsiteX22" fmla="*/ 1225831 w 2061614"/>
                <a:gd name="connsiteY22" fmla="*/ 791567 h 873670"/>
                <a:gd name="connsiteX23" fmla="*/ 1481527 w 2061614"/>
                <a:gd name="connsiteY23" fmla="*/ 791567 h 873670"/>
                <a:gd name="connsiteX24" fmla="*/ 1481527 w 2061614"/>
                <a:gd name="connsiteY24" fmla="*/ 684710 h 873670"/>
                <a:gd name="connsiteX25" fmla="*/ 1612875 w 2061614"/>
                <a:gd name="connsiteY25" fmla="*/ 553361 h 873670"/>
                <a:gd name="connsiteX26" fmla="*/ 1616663 w 2061614"/>
                <a:gd name="connsiteY26" fmla="*/ 553361 h 873670"/>
                <a:gd name="connsiteX27" fmla="*/ 1622730 w 2061614"/>
                <a:gd name="connsiteY27" fmla="*/ 529091 h 873670"/>
                <a:gd name="connsiteX28" fmla="*/ 1584025 w 2061614"/>
                <a:gd name="connsiteY28" fmla="*/ 515238 h 873670"/>
                <a:gd name="connsiteX29" fmla="*/ 1441981 w 2061614"/>
                <a:gd name="connsiteY29" fmla="*/ 268156 h 873670"/>
                <a:gd name="connsiteX30" fmla="*/ 1674554 w 2061614"/>
                <a:gd name="connsiteY30" fmla="*/ 0 h 873670"/>
                <a:gd name="connsiteX31" fmla="*/ 1907127 w 2061614"/>
                <a:gd name="connsiteY31" fmla="*/ 268156 h 873670"/>
                <a:gd name="connsiteX32" fmla="*/ 1765082 w 2061614"/>
                <a:gd name="connsiteY32" fmla="*/ 515238 h 873670"/>
                <a:gd name="connsiteX33" fmla="*/ 1726379 w 2061614"/>
                <a:gd name="connsiteY33" fmla="*/ 529091 h 873670"/>
                <a:gd name="connsiteX34" fmla="*/ 1732447 w 2061614"/>
                <a:gd name="connsiteY34" fmla="*/ 553361 h 873670"/>
                <a:gd name="connsiteX35" fmla="*/ 1736235 w 2061614"/>
                <a:gd name="connsiteY35" fmla="*/ 553361 h 873670"/>
                <a:gd name="connsiteX36" fmla="*/ 1867583 w 2061614"/>
                <a:gd name="connsiteY36" fmla="*/ 684710 h 873670"/>
                <a:gd name="connsiteX37" fmla="*/ 1867583 w 2061614"/>
                <a:gd name="connsiteY37" fmla="*/ 791567 h 873670"/>
                <a:gd name="connsiteX38" fmla="*/ 2061614 w 2061614"/>
                <a:gd name="connsiteY38" fmla="*/ 791567 h 873670"/>
                <a:gd name="connsiteX39" fmla="*/ 2061614 w 2061614"/>
                <a:gd name="connsiteY39" fmla="*/ 873670 h 873670"/>
                <a:gd name="connsiteX40" fmla="*/ 0 w 2061614"/>
                <a:gd name="connsiteY40" fmla="*/ 873670 h 873670"/>
                <a:gd name="connsiteX41" fmla="*/ 0 w 2061614"/>
                <a:gd name="connsiteY41" fmla="*/ 791567 h 873670"/>
                <a:gd name="connsiteX42" fmla="*/ 198022 w 2061614"/>
                <a:gd name="connsiteY42" fmla="*/ 791567 h 873670"/>
                <a:gd name="connsiteX43" fmla="*/ 198022 w 2061614"/>
                <a:gd name="connsiteY43" fmla="*/ 684710 h 873670"/>
                <a:gd name="connsiteX44" fmla="*/ 329370 w 2061614"/>
                <a:gd name="connsiteY44" fmla="*/ 553361 h 873670"/>
                <a:gd name="connsiteX45" fmla="*/ 333158 w 2061614"/>
                <a:gd name="connsiteY45" fmla="*/ 553361 h 873670"/>
                <a:gd name="connsiteX46" fmla="*/ 339226 w 2061614"/>
                <a:gd name="connsiteY46" fmla="*/ 529091 h 873670"/>
                <a:gd name="connsiteX47" fmla="*/ 300521 w 2061614"/>
                <a:gd name="connsiteY47" fmla="*/ 515238 h 873670"/>
                <a:gd name="connsiteX48" fmla="*/ 158477 w 2061614"/>
                <a:gd name="connsiteY48" fmla="*/ 268156 h 873670"/>
                <a:gd name="connsiteX49" fmla="*/ 391050 w 2061614"/>
                <a:gd name="connsiteY49" fmla="*/ 0 h 87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61614" h="873670">
                  <a:moveTo>
                    <a:pt x="391050" y="0"/>
                  </a:moveTo>
                  <a:cubicBezTo>
                    <a:pt x="519496" y="0"/>
                    <a:pt x="623622" y="120058"/>
                    <a:pt x="623622" y="268156"/>
                  </a:cubicBezTo>
                  <a:cubicBezTo>
                    <a:pt x="623622" y="379229"/>
                    <a:pt x="565051" y="474530"/>
                    <a:pt x="481578" y="515238"/>
                  </a:cubicBezTo>
                  <a:lnTo>
                    <a:pt x="442874" y="529091"/>
                  </a:lnTo>
                  <a:lnTo>
                    <a:pt x="448942" y="553361"/>
                  </a:lnTo>
                  <a:lnTo>
                    <a:pt x="452730" y="553361"/>
                  </a:lnTo>
                  <a:cubicBezTo>
                    <a:pt x="525272" y="553361"/>
                    <a:pt x="584079" y="612169"/>
                    <a:pt x="584079" y="684710"/>
                  </a:cubicBezTo>
                  <a:lnTo>
                    <a:pt x="584079" y="791567"/>
                  </a:lnTo>
                  <a:lnTo>
                    <a:pt x="839775" y="791567"/>
                  </a:lnTo>
                  <a:lnTo>
                    <a:pt x="839775" y="684710"/>
                  </a:lnTo>
                  <a:cubicBezTo>
                    <a:pt x="839775" y="612169"/>
                    <a:pt x="898582" y="553361"/>
                    <a:pt x="971123" y="553361"/>
                  </a:cubicBezTo>
                  <a:lnTo>
                    <a:pt x="974912" y="553361"/>
                  </a:lnTo>
                  <a:lnTo>
                    <a:pt x="980979" y="529091"/>
                  </a:lnTo>
                  <a:lnTo>
                    <a:pt x="942273" y="515238"/>
                  </a:lnTo>
                  <a:cubicBezTo>
                    <a:pt x="858800" y="474530"/>
                    <a:pt x="800229" y="379229"/>
                    <a:pt x="800229" y="268156"/>
                  </a:cubicBezTo>
                  <a:cubicBezTo>
                    <a:pt x="800229" y="120058"/>
                    <a:pt x="904356" y="0"/>
                    <a:pt x="1032802" y="0"/>
                  </a:cubicBezTo>
                  <a:cubicBezTo>
                    <a:pt x="1161249" y="0"/>
                    <a:pt x="1265374" y="120058"/>
                    <a:pt x="1265374" y="268156"/>
                  </a:cubicBezTo>
                  <a:cubicBezTo>
                    <a:pt x="1265374" y="379229"/>
                    <a:pt x="1206804" y="474530"/>
                    <a:pt x="1123330" y="515238"/>
                  </a:cubicBezTo>
                  <a:lnTo>
                    <a:pt x="1084626" y="529091"/>
                  </a:lnTo>
                  <a:lnTo>
                    <a:pt x="1090695" y="553361"/>
                  </a:lnTo>
                  <a:lnTo>
                    <a:pt x="1094483" y="553361"/>
                  </a:lnTo>
                  <a:cubicBezTo>
                    <a:pt x="1167024" y="553361"/>
                    <a:pt x="1225831" y="612169"/>
                    <a:pt x="1225831" y="684710"/>
                  </a:cubicBezTo>
                  <a:lnTo>
                    <a:pt x="1225831" y="791567"/>
                  </a:lnTo>
                  <a:lnTo>
                    <a:pt x="1481527" y="791567"/>
                  </a:lnTo>
                  <a:lnTo>
                    <a:pt x="1481527" y="684710"/>
                  </a:lnTo>
                  <a:cubicBezTo>
                    <a:pt x="1481527" y="612169"/>
                    <a:pt x="1540333" y="553361"/>
                    <a:pt x="1612875" y="553361"/>
                  </a:cubicBezTo>
                  <a:lnTo>
                    <a:pt x="1616663" y="553361"/>
                  </a:lnTo>
                  <a:lnTo>
                    <a:pt x="1622730" y="529091"/>
                  </a:lnTo>
                  <a:lnTo>
                    <a:pt x="1584025" y="515238"/>
                  </a:lnTo>
                  <a:cubicBezTo>
                    <a:pt x="1500552" y="474530"/>
                    <a:pt x="1441981" y="379229"/>
                    <a:pt x="1441981" y="268156"/>
                  </a:cubicBezTo>
                  <a:cubicBezTo>
                    <a:pt x="1441981" y="120058"/>
                    <a:pt x="1546107" y="0"/>
                    <a:pt x="1674554" y="0"/>
                  </a:cubicBezTo>
                  <a:cubicBezTo>
                    <a:pt x="1803001" y="0"/>
                    <a:pt x="1907127" y="120058"/>
                    <a:pt x="1907127" y="268156"/>
                  </a:cubicBezTo>
                  <a:cubicBezTo>
                    <a:pt x="1907127" y="379229"/>
                    <a:pt x="1848556" y="474530"/>
                    <a:pt x="1765082" y="515238"/>
                  </a:cubicBezTo>
                  <a:lnTo>
                    <a:pt x="1726379" y="529091"/>
                  </a:lnTo>
                  <a:lnTo>
                    <a:pt x="1732447" y="553361"/>
                  </a:lnTo>
                  <a:lnTo>
                    <a:pt x="1736235" y="553361"/>
                  </a:lnTo>
                  <a:cubicBezTo>
                    <a:pt x="1808776" y="553361"/>
                    <a:pt x="1867583" y="612169"/>
                    <a:pt x="1867583" y="684710"/>
                  </a:cubicBezTo>
                  <a:lnTo>
                    <a:pt x="1867583" y="791567"/>
                  </a:lnTo>
                  <a:lnTo>
                    <a:pt x="2061614" y="791567"/>
                  </a:lnTo>
                  <a:lnTo>
                    <a:pt x="2061614" y="873670"/>
                  </a:lnTo>
                  <a:lnTo>
                    <a:pt x="0" y="873670"/>
                  </a:lnTo>
                  <a:lnTo>
                    <a:pt x="0" y="791567"/>
                  </a:lnTo>
                  <a:lnTo>
                    <a:pt x="198022" y="791567"/>
                  </a:lnTo>
                  <a:lnTo>
                    <a:pt x="198022" y="684710"/>
                  </a:lnTo>
                  <a:cubicBezTo>
                    <a:pt x="198022" y="612169"/>
                    <a:pt x="256829" y="553361"/>
                    <a:pt x="329370" y="553361"/>
                  </a:cubicBezTo>
                  <a:lnTo>
                    <a:pt x="333158" y="553361"/>
                  </a:lnTo>
                  <a:lnTo>
                    <a:pt x="339226" y="529091"/>
                  </a:lnTo>
                  <a:lnTo>
                    <a:pt x="300521" y="515238"/>
                  </a:lnTo>
                  <a:cubicBezTo>
                    <a:pt x="217047" y="474530"/>
                    <a:pt x="158477" y="379229"/>
                    <a:pt x="158477" y="268156"/>
                  </a:cubicBezTo>
                  <a:cubicBezTo>
                    <a:pt x="158477" y="120058"/>
                    <a:pt x="262602" y="0"/>
                    <a:pt x="391050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22257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スタッフルーム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044838" y="4343690"/>
            <a:ext cx="3416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スタッフルーム</a:t>
            </a: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B62E28D-6C11-C97F-A0A7-AF74CCA58F3C}"/>
              </a:ext>
            </a:extLst>
          </p:cNvPr>
          <p:cNvGrpSpPr/>
          <p:nvPr/>
        </p:nvGrpSpPr>
        <p:grpSpPr>
          <a:xfrm>
            <a:off x="1716575" y="2051306"/>
            <a:ext cx="2843176" cy="2790521"/>
            <a:chOff x="872070" y="1074215"/>
            <a:chExt cx="2292711" cy="2250250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6DE3AB65-7721-70CC-4911-C9D1B670C1FF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C9490E08-6C24-2A15-CC34-C81995328D91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599E3DCF-9878-5C77-4E24-2FE4863727FB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E1B17DE-268D-6967-8EBE-D9891C77A20F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EB09E3F-413C-10FB-A9B1-4007ECA69D03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C9035342-7427-43C1-6DC3-3D002AD52A26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7E0B244-CF1E-5C1F-5E76-F007BC917D4F}"/>
              </a:ext>
            </a:extLst>
          </p:cNvPr>
          <p:cNvGrpSpPr/>
          <p:nvPr/>
        </p:nvGrpSpPr>
        <p:grpSpPr>
          <a:xfrm>
            <a:off x="5620200" y="1950947"/>
            <a:ext cx="2268875" cy="2226856"/>
            <a:chOff x="872070" y="1074215"/>
            <a:chExt cx="2292711" cy="2250250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20B2C9E-46D5-0274-5C1F-67DFAA678CBA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036DF792-21E1-6208-4EB2-00075F917B90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C90E71FB-B25B-6D85-8BFF-C8FF9A7B3D8F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CF5112C3-205D-72D9-F42E-C551F3E89DBF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269D3AAE-E444-C293-0D7C-4F180C863A4D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0401B5D0-3589-8335-77EF-A22246E56EB9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BC9FF-52F0-DB6E-4D4D-973056DB9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BC9503D-B7E7-C5F6-06CF-740BE59B7452}"/>
              </a:ext>
            </a:extLst>
          </p:cNvPr>
          <p:cNvSpPr txBox="1"/>
          <p:nvPr/>
        </p:nvSpPr>
        <p:spPr>
          <a:xfrm>
            <a:off x="308021" y="147263"/>
            <a:ext cx="3699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スタッフルーム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STAFF ONLY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98AC29-12DB-8294-8694-CBAB08725E15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327C5-5187-2760-D21B-B2BF60EC372A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05EA7C-6707-4653-AA93-EF5B0EA00E6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1ABCBF-FA07-EF40-EE0F-BAE3134FEDD8}"/>
              </a:ext>
            </a:extLst>
          </p:cNvPr>
          <p:cNvSpPr txBox="1"/>
          <p:nvPr/>
        </p:nvSpPr>
        <p:spPr>
          <a:xfrm>
            <a:off x="5224375" y="4138968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スタッフルーム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9708E3-7AE3-9D97-0F41-CB11CD210463}"/>
              </a:ext>
            </a:extLst>
          </p:cNvPr>
          <p:cNvSpPr txBox="1"/>
          <p:nvPr/>
        </p:nvSpPr>
        <p:spPr>
          <a:xfrm>
            <a:off x="5680399" y="4610910"/>
            <a:ext cx="2145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STAFF ONLY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9D4C71-08B5-C383-1188-0A6F8F77F43A}"/>
              </a:ext>
            </a:extLst>
          </p:cNvPr>
          <p:cNvSpPr txBox="1"/>
          <p:nvPr/>
        </p:nvSpPr>
        <p:spPr>
          <a:xfrm>
            <a:off x="1590297" y="4281407"/>
            <a:ext cx="3125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STAFF ONLY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67053978-7423-84A5-3695-7EB3A94091F9}"/>
              </a:ext>
            </a:extLst>
          </p:cNvPr>
          <p:cNvGrpSpPr/>
          <p:nvPr/>
        </p:nvGrpSpPr>
        <p:grpSpPr>
          <a:xfrm>
            <a:off x="2164592" y="2003208"/>
            <a:ext cx="1998430" cy="1961419"/>
            <a:chOff x="6771708" y="3918841"/>
            <a:chExt cx="2292711" cy="2250251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58589D24-3ED8-F383-518B-E6E71321DF41}"/>
                </a:ext>
              </a:extLst>
            </p:cNvPr>
            <p:cNvGrpSpPr/>
            <p:nvPr/>
          </p:nvGrpSpPr>
          <p:grpSpPr>
            <a:xfrm>
              <a:off x="6771708" y="3918841"/>
              <a:ext cx="2292711" cy="2250251"/>
              <a:chOff x="-9318212" y="1235553"/>
              <a:chExt cx="2962338" cy="2907476"/>
            </a:xfrm>
            <a:solidFill>
              <a:srgbClr val="006600"/>
            </a:solidFill>
          </p:grpSpPr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15F77B91-0F40-0B37-8C68-6264BD628F6A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C1949D09-8C30-DE27-1A0F-F2825B97EB85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CE7EC49-EB6E-9D34-E24C-DA0C255F7DEA}"/>
                </a:ext>
              </a:extLst>
            </p:cNvPr>
            <p:cNvSpPr/>
            <p:nvPr/>
          </p:nvSpPr>
          <p:spPr bwMode="auto">
            <a:xfrm>
              <a:off x="6887256" y="4549775"/>
              <a:ext cx="2061614" cy="873670"/>
            </a:xfrm>
            <a:custGeom>
              <a:avLst/>
              <a:gdLst>
                <a:gd name="connsiteX0" fmla="*/ 391050 w 2061614"/>
                <a:gd name="connsiteY0" fmla="*/ 0 h 873670"/>
                <a:gd name="connsiteX1" fmla="*/ 623622 w 2061614"/>
                <a:gd name="connsiteY1" fmla="*/ 268156 h 873670"/>
                <a:gd name="connsiteX2" fmla="*/ 481578 w 2061614"/>
                <a:gd name="connsiteY2" fmla="*/ 515238 h 873670"/>
                <a:gd name="connsiteX3" fmla="*/ 442874 w 2061614"/>
                <a:gd name="connsiteY3" fmla="*/ 529091 h 873670"/>
                <a:gd name="connsiteX4" fmla="*/ 448942 w 2061614"/>
                <a:gd name="connsiteY4" fmla="*/ 553361 h 873670"/>
                <a:gd name="connsiteX5" fmla="*/ 452730 w 2061614"/>
                <a:gd name="connsiteY5" fmla="*/ 553361 h 873670"/>
                <a:gd name="connsiteX6" fmla="*/ 584079 w 2061614"/>
                <a:gd name="connsiteY6" fmla="*/ 684710 h 873670"/>
                <a:gd name="connsiteX7" fmla="*/ 584079 w 2061614"/>
                <a:gd name="connsiteY7" fmla="*/ 791567 h 873670"/>
                <a:gd name="connsiteX8" fmla="*/ 839775 w 2061614"/>
                <a:gd name="connsiteY8" fmla="*/ 791567 h 873670"/>
                <a:gd name="connsiteX9" fmla="*/ 839775 w 2061614"/>
                <a:gd name="connsiteY9" fmla="*/ 684710 h 873670"/>
                <a:gd name="connsiteX10" fmla="*/ 971123 w 2061614"/>
                <a:gd name="connsiteY10" fmla="*/ 553361 h 873670"/>
                <a:gd name="connsiteX11" fmla="*/ 974912 w 2061614"/>
                <a:gd name="connsiteY11" fmla="*/ 553361 h 873670"/>
                <a:gd name="connsiteX12" fmla="*/ 980979 w 2061614"/>
                <a:gd name="connsiteY12" fmla="*/ 529091 h 873670"/>
                <a:gd name="connsiteX13" fmla="*/ 942273 w 2061614"/>
                <a:gd name="connsiteY13" fmla="*/ 515238 h 873670"/>
                <a:gd name="connsiteX14" fmla="*/ 800229 w 2061614"/>
                <a:gd name="connsiteY14" fmla="*/ 268156 h 873670"/>
                <a:gd name="connsiteX15" fmla="*/ 1032802 w 2061614"/>
                <a:gd name="connsiteY15" fmla="*/ 0 h 873670"/>
                <a:gd name="connsiteX16" fmla="*/ 1265374 w 2061614"/>
                <a:gd name="connsiteY16" fmla="*/ 268156 h 873670"/>
                <a:gd name="connsiteX17" fmla="*/ 1123330 w 2061614"/>
                <a:gd name="connsiteY17" fmla="*/ 515238 h 873670"/>
                <a:gd name="connsiteX18" fmla="*/ 1084626 w 2061614"/>
                <a:gd name="connsiteY18" fmla="*/ 529091 h 873670"/>
                <a:gd name="connsiteX19" fmla="*/ 1090695 w 2061614"/>
                <a:gd name="connsiteY19" fmla="*/ 553361 h 873670"/>
                <a:gd name="connsiteX20" fmla="*/ 1094483 w 2061614"/>
                <a:gd name="connsiteY20" fmla="*/ 553361 h 873670"/>
                <a:gd name="connsiteX21" fmla="*/ 1225831 w 2061614"/>
                <a:gd name="connsiteY21" fmla="*/ 684710 h 873670"/>
                <a:gd name="connsiteX22" fmla="*/ 1225831 w 2061614"/>
                <a:gd name="connsiteY22" fmla="*/ 791567 h 873670"/>
                <a:gd name="connsiteX23" fmla="*/ 1481527 w 2061614"/>
                <a:gd name="connsiteY23" fmla="*/ 791567 h 873670"/>
                <a:gd name="connsiteX24" fmla="*/ 1481527 w 2061614"/>
                <a:gd name="connsiteY24" fmla="*/ 684710 h 873670"/>
                <a:gd name="connsiteX25" fmla="*/ 1612875 w 2061614"/>
                <a:gd name="connsiteY25" fmla="*/ 553361 h 873670"/>
                <a:gd name="connsiteX26" fmla="*/ 1616663 w 2061614"/>
                <a:gd name="connsiteY26" fmla="*/ 553361 h 873670"/>
                <a:gd name="connsiteX27" fmla="*/ 1622730 w 2061614"/>
                <a:gd name="connsiteY27" fmla="*/ 529091 h 873670"/>
                <a:gd name="connsiteX28" fmla="*/ 1584025 w 2061614"/>
                <a:gd name="connsiteY28" fmla="*/ 515238 h 873670"/>
                <a:gd name="connsiteX29" fmla="*/ 1441981 w 2061614"/>
                <a:gd name="connsiteY29" fmla="*/ 268156 h 873670"/>
                <a:gd name="connsiteX30" fmla="*/ 1674554 w 2061614"/>
                <a:gd name="connsiteY30" fmla="*/ 0 h 873670"/>
                <a:gd name="connsiteX31" fmla="*/ 1907127 w 2061614"/>
                <a:gd name="connsiteY31" fmla="*/ 268156 h 873670"/>
                <a:gd name="connsiteX32" fmla="*/ 1765082 w 2061614"/>
                <a:gd name="connsiteY32" fmla="*/ 515238 h 873670"/>
                <a:gd name="connsiteX33" fmla="*/ 1726379 w 2061614"/>
                <a:gd name="connsiteY33" fmla="*/ 529091 h 873670"/>
                <a:gd name="connsiteX34" fmla="*/ 1732447 w 2061614"/>
                <a:gd name="connsiteY34" fmla="*/ 553361 h 873670"/>
                <a:gd name="connsiteX35" fmla="*/ 1736235 w 2061614"/>
                <a:gd name="connsiteY35" fmla="*/ 553361 h 873670"/>
                <a:gd name="connsiteX36" fmla="*/ 1867583 w 2061614"/>
                <a:gd name="connsiteY36" fmla="*/ 684710 h 873670"/>
                <a:gd name="connsiteX37" fmla="*/ 1867583 w 2061614"/>
                <a:gd name="connsiteY37" fmla="*/ 791567 h 873670"/>
                <a:gd name="connsiteX38" fmla="*/ 2061614 w 2061614"/>
                <a:gd name="connsiteY38" fmla="*/ 791567 h 873670"/>
                <a:gd name="connsiteX39" fmla="*/ 2061614 w 2061614"/>
                <a:gd name="connsiteY39" fmla="*/ 873670 h 873670"/>
                <a:gd name="connsiteX40" fmla="*/ 0 w 2061614"/>
                <a:gd name="connsiteY40" fmla="*/ 873670 h 873670"/>
                <a:gd name="connsiteX41" fmla="*/ 0 w 2061614"/>
                <a:gd name="connsiteY41" fmla="*/ 791567 h 873670"/>
                <a:gd name="connsiteX42" fmla="*/ 198022 w 2061614"/>
                <a:gd name="connsiteY42" fmla="*/ 791567 h 873670"/>
                <a:gd name="connsiteX43" fmla="*/ 198022 w 2061614"/>
                <a:gd name="connsiteY43" fmla="*/ 684710 h 873670"/>
                <a:gd name="connsiteX44" fmla="*/ 329370 w 2061614"/>
                <a:gd name="connsiteY44" fmla="*/ 553361 h 873670"/>
                <a:gd name="connsiteX45" fmla="*/ 333158 w 2061614"/>
                <a:gd name="connsiteY45" fmla="*/ 553361 h 873670"/>
                <a:gd name="connsiteX46" fmla="*/ 339226 w 2061614"/>
                <a:gd name="connsiteY46" fmla="*/ 529091 h 873670"/>
                <a:gd name="connsiteX47" fmla="*/ 300521 w 2061614"/>
                <a:gd name="connsiteY47" fmla="*/ 515238 h 873670"/>
                <a:gd name="connsiteX48" fmla="*/ 158477 w 2061614"/>
                <a:gd name="connsiteY48" fmla="*/ 268156 h 873670"/>
                <a:gd name="connsiteX49" fmla="*/ 391050 w 2061614"/>
                <a:gd name="connsiteY49" fmla="*/ 0 h 87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61614" h="873670">
                  <a:moveTo>
                    <a:pt x="391050" y="0"/>
                  </a:moveTo>
                  <a:cubicBezTo>
                    <a:pt x="519496" y="0"/>
                    <a:pt x="623622" y="120058"/>
                    <a:pt x="623622" y="268156"/>
                  </a:cubicBezTo>
                  <a:cubicBezTo>
                    <a:pt x="623622" y="379229"/>
                    <a:pt x="565051" y="474530"/>
                    <a:pt x="481578" y="515238"/>
                  </a:cubicBezTo>
                  <a:lnTo>
                    <a:pt x="442874" y="529091"/>
                  </a:lnTo>
                  <a:lnTo>
                    <a:pt x="448942" y="553361"/>
                  </a:lnTo>
                  <a:lnTo>
                    <a:pt x="452730" y="553361"/>
                  </a:lnTo>
                  <a:cubicBezTo>
                    <a:pt x="525272" y="553361"/>
                    <a:pt x="584079" y="612169"/>
                    <a:pt x="584079" y="684710"/>
                  </a:cubicBezTo>
                  <a:lnTo>
                    <a:pt x="584079" y="791567"/>
                  </a:lnTo>
                  <a:lnTo>
                    <a:pt x="839775" y="791567"/>
                  </a:lnTo>
                  <a:lnTo>
                    <a:pt x="839775" y="684710"/>
                  </a:lnTo>
                  <a:cubicBezTo>
                    <a:pt x="839775" y="612169"/>
                    <a:pt x="898582" y="553361"/>
                    <a:pt x="971123" y="553361"/>
                  </a:cubicBezTo>
                  <a:lnTo>
                    <a:pt x="974912" y="553361"/>
                  </a:lnTo>
                  <a:lnTo>
                    <a:pt x="980979" y="529091"/>
                  </a:lnTo>
                  <a:lnTo>
                    <a:pt x="942273" y="515238"/>
                  </a:lnTo>
                  <a:cubicBezTo>
                    <a:pt x="858800" y="474530"/>
                    <a:pt x="800229" y="379229"/>
                    <a:pt x="800229" y="268156"/>
                  </a:cubicBezTo>
                  <a:cubicBezTo>
                    <a:pt x="800229" y="120058"/>
                    <a:pt x="904356" y="0"/>
                    <a:pt x="1032802" y="0"/>
                  </a:cubicBezTo>
                  <a:cubicBezTo>
                    <a:pt x="1161249" y="0"/>
                    <a:pt x="1265374" y="120058"/>
                    <a:pt x="1265374" y="268156"/>
                  </a:cubicBezTo>
                  <a:cubicBezTo>
                    <a:pt x="1265374" y="379229"/>
                    <a:pt x="1206804" y="474530"/>
                    <a:pt x="1123330" y="515238"/>
                  </a:cubicBezTo>
                  <a:lnTo>
                    <a:pt x="1084626" y="529091"/>
                  </a:lnTo>
                  <a:lnTo>
                    <a:pt x="1090695" y="553361"/>
                  </a:lnTo>
                  <a:lnTo>
                    <a:pt x="1094483" y="553361"/>
                  </a:lnTo>
                  <a:cubicBezTo>
                    <a:pt x="1167024" y="553361"/>
                    <a:pt x="1225831" y="612169"/>
                    <a:pt x="1225831" y="684710"/>
                  </a:cubicBezTo>
                  <a:lnTo>
                    <a:pt x="1225831" y="791567"/>
                  </a:lnTo>
                  <a:lnTo>
                    <a:pt x="1481527" y="791567"/>
                  </a:lnTo>
                  <a:lnTo>
                    <a:pt x="1481527" y="684710"/>
                  </a:lnTo>
                  <a:cubicBezTo>
                    <a:pt x="1481527" y="612169"/>
                    <a:pt x="1540333" y="553361"/>
                    <a:pt x="1612875" y="553361"/>
                  </a:cubicBezTo>
                  <a:lnTo>
                    <a:pt x="1616663" y="553361"/>
                  </a:lnTo>
                  <a:lnTo>
                    <a:pt x="1622730" y="529091"/>
                  </a:lnTo>
                  <a:lnTo>
                    <a:pt x="1584025" y="515238"/>
                  </a:lnTo>
                  <a:cubicBezTo>
                    <a:pt x="1500552" y="474530"/>
                    <a:pt x="1441981" y="379229"/>
                    <a:pt x="1441981" y="268156"/>
                  </a:cubicBezTo>
                  <a:cubicBezTo>
                    <a:pt x="1441981" y="120058"/>
                    <a:pt x="1546107" y="0"/>
                    <a:pt x="1674554" y="0"/>
                  </a:cubicBezTo>
                  <a:cubicBezTo>
                    <a:pt x="1803001" y="0"/>
                    <a:pt x="1907127" y="120058"/>
                    <a:pt x="1907127" y="268156"/>
                  </a:cubicBezTo>
                  <a:cubicBezTo>
                    <a:pt x="1907127" y="379229"/>
                    <a:pt x="1848556" y="474530"/>
                    <a:pt x="1765082" y="515238"/>
                  </a:cubicBezTo>
                  <a:lnTo>
                    <a:pt x="1726379" y="529091"/>
                  </a:lnTo>
                  <a:lnTo>
                    <a:pt x="1732447" y="553361"/>
                  </a:lnTo>
                  <a:lnTo>
                    <a:pt x="1736235" y="553361"/>
                  </a:lnTo>
                  <a:cubicBezTo>
                    <a:pt x="1808776" y="553361"/>
                    <a:pt x="1867583" y="612169"/>
                    <a:pt x="1867583" y="684710"/>
                  </a:cubicBezTo>
                  <a:lnTo>
                    <a:pt x="1867583" y="791567"/>
                  </a:lnTo>
                  <a:lnTo>
                    <a:pt x="2061614" y="791567"/>
                  </a:lnTo>
                  <a:lnTo>
                    <a:pt x="2061614" y="873670"/>
                  </a:lnTo>
                  <a:lnTo>
                    <a:pt x="0" y="873670"/>
                  </a:lnTo>
                  <a:lnTo>
                    <a:pt x="0" y="791567"/>
                  </a:lnTo>
                  <a:lnTo>
                    <a:pt x="198022" y="791567"/>
                  </a:lnTo>
                  <a:lnTo>
                    <a:pt x="198022" y="684710"/>
                  </a:lnTo>
                  <a:cubicBezTo>
                    <a:pt x="198022" y="612169"/>
                    <a:pt x="256829" y="553361"/>
                    <a:pt x="329370" y="553361"/>
                  </a:cubicBezTo>
                  <a:lnTo>
                    <a:pt x="333158" y="553361"/>
                  </a:lnTo>
                  <a:lnTo>
                    <a:pt x="339226" y="529091"/>
                  </a:lnTo>
                  <a:lnTo>
                    <a:pt x="300521" y="515238"/>
                  </a:lnTo>
                  <a:cubicBezTo>
                    <a:pt x="217047" y="474530"/>
                    <a:pt x="158477" y="379229"/>
                    <a:pt x="158477" y="268156"/>
                  </a:cubicBezTo>
                  <a:cubicBezTo>
                    <a:pt x="158477" y="120058"/>
                    <a:pt x="262602" y="0"/>
                    <a:pt x="391050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91E35AC7-D929-EF4C-CE31-1DD6FC4DD65E}"/>
              </a:ext>
            </a:extLst>
          </p:cNvPr>
          <p:cNvGrpSpPr/>
          <p:nvPr/>
        </p:nvGrpSpPr>
        <p:grpSpPr>
          <a:xfrm>
            <a:off x="5760646" y="2003208"/>
            <a:ext cx="1998430" cy="1961419"/>
            <a:chOff x="6771708" y="3918841"/>
            <a:chExt cx="2292711" cy="2250251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4DAFC808-DB2D-4BAC-6486-5582B1871CCC}"/>
                </a:ext>
              </a:extLst>
            </p:cNvPr>
            <p:cNvGrpSpPr/>
            <p:nvPr/>
          </p:nvGrpSpPr>
          <p:grpSpPr>
            <a:xfrm>
              <a:off x="6771708" y="3918841"/>
              <a:ext cx="2292711" cy="2250251"/>
              <a:chOff x="-9318212" y="1235553"/>
              <a:chExt cx="2962338" cy="2907476"/>
            </a:xfrm>
            <a:solidFill>
              <a:srgbClr val="006600"/>
            </a:solidFill>
          </p:grpSpPr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070D9823-5027-343D-A05F-61C52038A222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D97CD8E4-8AE3-E124-D874-CE238A5185F4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1BB56CD-7619-7D6B-54D4-FEF507C8BC90}"/>
                </a:ext>
              </a:extLst>
            </p:cNvPr>
            <p:cNvSpPr/>
            <p:nvPr/>
          </p:nvSpPr>
          <p:spPr bwMode="auto">
            <a:xfrm>
              <a:off x="6887256" y="4549775"/>
              <a:ext cx="2061614" cy="873670"/>
            </a:xfrm>
            <a:custGeom>
              <a:avLst/>
              <a:gdLst>
                <a:gd name="connsiteX0" fmla="*/ 391050 w 2061614"/>
                <a:gd name="connsiteY0" fmla="*/ 0 h 873670"/>
                <a:gd name="connsiteX1" fmla="*/ 623622 w 2061614"/>
                <a:gd name="connsiteY1" fmla="*/ 268156 h 873670"/>
                <a:gd name="connsiteX2" fmla="*/ 481578 w 2061614"/>
                <a:gd name="connsiteY2" fmla="*/ 515238 h 873670"/>
                <a:gd name="connsiteX3" fmla="*/ 442874 w 2061614"/>
                <a:gd name="connsiteY3" fmla="*/ 529091 h 873670"/>
                <a:gd name="connsiteX4" fmla="*/ 448942 w 2061614"/>
                <a:gd name="connsiteY4" fmla="*/ 553361 h 873670"/>
                <a:gd name="connsiteX5" fmla="*/ 452730 w 2061614"/>
                <a:gd name="connsiteY5" fmla="*/ 553361 h 873670"/>
                <a:gd name="connsiteX6" fmla="*/ 584079 w 2061614"/>
                <a:gd name="connsiteY6" fmla="*/ 684710 h 873670"/>
                <a:gd name="connsiteX7" fmla="*/ 584079 w 2061614"/>
                <a:gd name="connsiteY7" fmla="*/ 791567 h 873670"/>
                <a:gd name="connsiteX8" fmla="*/ 839775 w 2061614"/>
                <a:gd name="connsiteY8" fmla="*/ 791567 h 873670"/>
                <a:gd name="connsiteX9" fmla="*/ 839775 w 2061614"/>
                <a:gd name="connsiteY9" fmla="*/ 684710 h 873670"/>
                <a:gd name="connsiteX10" fmla="*/ 971123 w 2061614"/>
                <a:gd name="connsiteY10" fmla="*/ 553361 h 873670"/>
                <a:gd name="connsiteX11" fmla="*/ 974912 w 2061614"/>
                <a:gd name="connsiteY11" fmla="*/ 553361 h 873670"/>
                <a:gd name="connsiteX12" fmla="*/ 980979 w 2061614"/>
                <a:gd name="connsiteY12" fmla="*/ 529091 h 873670"/>
                <a:gd name="connsiteX13" fmla="*/ 942273 w 2061614"/>
                <a:gd name="connsiteY13" fmla="*/ 515238 h 873670"/>
                <a:gd name="connsiteX14" fmla="*/ 800229 w 2061614"/>
                <a:gd name="connsiteY14" fmla="*/ 268156 h 873670"/>
                <a:gd name="connsiteX15" fmla="*/ 1032802 w 2061614"/>
                <a:gd name="connsiteY15" fmla="*/ 0 h 873670"/>
                <a:gd name="connsiteX16" fmla="*/ 1265374 w 2061614"/>
                <a:gd name="connsiteY16" fmla="*/ 268156 h 873670"/>
                <a:gd name="connsiteX17" fmla="*/ 1123330 w 2061614"/>
                <a:gd name="connsiteY17" fmla="*/ 515238 h 873670"/>
                <a:gd name="connsiteX18" fmla="*/ 1084626 w 2061614"/>
                <a:gd name="connsiteY18" fmla="*/ 529091 h 873670"/>
                <a:gd name="connsiteX19" fmla="*/ 1090695 w 2061614"/>
                <a:gd name="connsiteY19" fmla="*/ 553361 h 873670"/>
                <a:gd name="connsiteX20" fmla="*/ 1094483 w 2061614"/>
                <a:gd name="connsiteY20" fmla="*/ 553361 h 873670"/>
                <a:gd name="connsiteX21" fmla="*/ 1225831 w 2061614"/>
                <a:gd name="connsiteY21" fmla="*/ 684710 h 873670"/>
                <a:gd name="connsiteX22" fmla="*/ 1225831 w 2061614"/>
                <a:gd name="connsiteY22" fmla="*/ 791567 h 873670"/>
                <a:gd name="connsiteX23" fmla="*/ 1481527 w 2061614"/>
                <a:gd name="connsiteY23" fmla="*/ 791567 h 873670"/>
                <a:gd name="connsiteX24" fmla="*/ 1481527 w 2061614"/>
                <a:gd name="connsiteY24" fmla="*/ 684710 h 873670"/>
                <a:gd name="connsiteX25" fmla="*/ 1612875 w 2061614"/>
                <a:gd name="connsiteY25" fmla="*/ 553361 h 873670"/>
                <a:gd name="connsiteX26" fmla="*/ 1616663 w 2061614"/>
                <a:gd name="connsiteY26" fmla="*/ 553361 h 873670"/>
                <a:gd name="connsiteX27" fmla="*/ 1622730 w 2061614"/>
                <a:gd name="connsiteY27" fmla="*/ 529091 h 873670"/>
                <a:gd name="connsiteX28" fmla="*/ 1584025 w 2061614"/>
                <a:gd name="connsiteY28" fmla="*/ 515238 h 873670"/>
                <a:gd name="connsiteX29" fmla="*/ 1441981 w 2061614"/>
                <a:gd name="connsiteY29" fmla="*/ 268156 h 873670"/>
                <a:gd name="connsiteX30" fmla="*/ 1674554 w 2061614"/>
                <a:gd name="connsiteY30" fmla="*/ 0 h 873670"/>
                <a:gd name="connsiteX31" fmla="*/ 1907127 w 2061614"/>
                <a:gd name="connsiteY31" fmla="*/ 268156 h 873670"/>
                <a:gd name="connsiteX32" fmla="*/ 1765082 w 2061614"/>
                <a:gd name="connsiteY32" fmla="*/ 515238 h 873670"/>
                <a:gd name="connsiteX33" fmla="*/ 1726379 w 2061614"/>
                <a:gd name="connsiteY33" fmla="*/ 529091 h 873670"/>
                <a:gd name="connsiteX34" fmla="*/ 1732447 w 2061614"/>
                <a:gd name="connsiteY34" fmla="*/ 553361 h 873670"/>
                <a:gd name="connsiteX35" fmla="*/ 1736235 w 2061614"/>
                <a:gd name="connsiteY35" fmla="*/ 553361 h 873670"/>
                <a:gd name="connsiteX36" fmla="*/ 1867583 w 2061614"/>
                <a:gd name="connsiteY36" fmla="*/ 684710 h 873670"/>
                <a:gd name="connsiteX37" fmla="*/ 1867583 w 2061614"/>
                <a:gd name="connsiteY37" fmla="*/ 791567 h 873670"/>
                <a:gd name="connsiteX38" fmla="*/ 2061614 w 2061614"/>
                <a:gd name="connsiteY38" fmla="*/ 791567 h 873670"/>
                <a:gd name="connsiteX39" fmla="*/ 2061614 w 2061614"/>
                <a:gd name="connsiteY39" fmla="*/ 873670 h 873670"/>
                <a:gd name="connsiteX40" fmla="*/ 0 w 2061614"/>
                <a:gd name="connsiteY40" fmla="*/ 873670 h 873670"/>
                <a:gd name="connsiteX41" fmla="*/ 0 w 2061614"/>
                <a:gd name="connsiteY41" fmla="*/ 791567 h 873670"/>
                <a:gd name="connsiteX42" fmla="*/ 198022 w 2061614"/>
                <a:gd name="connsiteY42" fmla="*/ 791567 h 873670"/>
                <a:gd name="connsiteX43" fmla="*/ 198022 w 2061614"/>
                <a:gd name="connsiteY43" fmla="*/ 684710 h 873670"/>
                <a:gd name="connsiteX44" fmla="*/ 329370 w 2061614"/>
                <a:gd name="connsiteY44" fmla="*/ 553361 h 873670"/>
                <a:gd name="connsiteX45" fmla="*/ 333158 w 2061614"/>
                <a:gd name="connsiteY45" fmla="*/ 553361 h 873670"/>
                <a:gd name="connsiteX46" fmla="*/ 339226 w 2061614"/>
                <a:gd name="connsiteY46" fmla="*/ 529091 h 873670"/>
                <a:gd name="connsiteX47" fmla="*/ 300521 w 2061614"/>
                <a:gd name="connsiteY47" fmla="*/ 515238 h 873670"/>
                <a:gd name="connsiteX48" fmla="*/ 158477 w 2061614"/>
                <a:gd name="connsiteY48" fmla="*/ 268156 h 873670"/>
                <a:gd name="connsiteX49" fmla="*/ 391050 w 2061614"/>
                <a:gd name="connsiteY49" fmla="*/ 0 h 87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61614" h="873670">
                  <a:moveTo>
                    <a:pt x="391050" y="0"/>
                  </a:moveTo>
                  <a:cubicBezTo>
                    <a:pt x="519496" y="0"/>
                    <a:pt x="623622" y="120058"/>
                    <a:pt x="623622" y="268156"/>
                  </a:cubicBezTo>
                  <a:cubicBezTo>
                    <a:pt x="623622" y="379229"/>
                    <a:pt x="565051" y="474530"/>
                    <a:pt x="481578" y="515238"/>
                  </a:cubicBezTo>
                  <a:lnTo>
                    <a:pt x="442874" y="529091"/>
                  </a:lnTo>
                  <a:lnTo>
                    <a:pt x="448942" y="553361"/>
                  </a:lnTo>
                  <a:lnTo>
                    <a:pt x="452730" y="553361"/>
                  </a:lnTo>
                  <a:cubicBezTo>
                    <a:pt x="525272" y="553361"/>
                    <a:pt x="584079" y="612169"/>
                    <a:pt x="584079" y="684710"/>
                  </a:cubicBezTo>
                  <a:lnTo>
                    <a:pt x="584079" y="791567"/>
                  </a:lnTo>
                  <a:lnTo>
                    <a:pt x="839775" y="791567"/>
                  </a:lnTo>
                  <a:lnTo>
                    <a:pt x="839775" y="684710"/>
                  </a:lnTo>
                  <a:cubicBezTo>
                    <a:pt x="839775" y="612169"/>
                    <a:pt x="898582" y="553361"/>
                    <a:pt x="971123" y="553361"/>
                  </a:cubicBezTo>
                  <a:lnTo>
                    <a:pt x="974912" y="553361"/>
                  </a:lnTo>
                  <a:lnTo>
                    <a:pt x="980979" y="529091"/>
                  </a:lnTo>
                  <a:lnTo>
                    <a:pt x="942273" y="515238"/>
                  </a:lnTo>
                  <a:cubicBezTo>
                    <a:pt x="858800" y="474530"/>
                    <a:pt x="800229" y="379229"/>
                    <a:pt x="800229" y="268156"/>
                  </a:cubicBezTo>
                  <a:cubicBezTo>
                    <a:pt x="800229" y="120058"/>
                    <a:pt x="904356" y="0"/>
                    <a:pt x="1032802" y="0"/>
                  </a:cubicBezTo>
                  <a:cubicBezTo>
                    <a:pt x="1161249" y="0"/>
                    <a:pt x="1265374" y="120058"/>
                    <a:pt x="1265374" y="268156"/>
                  </a:cubicBezTo>
                  <a:cubicBezTo>
                    <a:pt x="1265374" y="379229"/>
                    <a:pt x="1206804" y="474530"/>
                    <a:pt x="1123330" y="515238"/>
                  </a:cubicBezTo>
                  <a:lnTo>
                    <a:pt x="1084626" y="529091"/>
                  </a:lnTo>
                  <a:lnTo>
                    <a:pt x="1090695" y="553361"/>
                  </a:lnTo>
                  <a:lnTo>
                    <a:pt x="1094483" y="553361"/>
                  </a:lnTo>
                  <a:cubicBezTo>
                    <a:pt x="1167024" y="553361"/>
                    <a:pt x="1225831" y="612169"/>
                    <a:pt x="1225831" y="684710"/>
                  </a:cubicBezTo>
                  <a:lnTo>
                    <a:pt x="1225831" y="791567"/>
                  </a:lnTo>
                  <a:lnTo>
                    <a:pt x="1481527" y="791567"/>
                  </a:lnTo>
                  <a:lnTo>
                    <a:pt x="1481527" y="684710"/>
                  </a:lnTo>
                  <a:cubicBezTo>
                    <a:pt x="1481527" y="612169"/>
                    <a:pt x="1540333" y="553361"/>
                    <a:pt x="1612875" y="553361"/>
                  </a:cubicBezTo>
                  <a:lnTo>
                    <a:pt x="1616663" y="553361"/>
                  </a:lnTo>
                  <a:lnTo>
                    <a:pt x="1622730" y="529091"/>
                  </a:lnTo>
                  <a:lnTo>
                    <a:pt x="1584025" y="515238"/>
                  </a:lnTo>
                  <a:cubicBezTo>
                    <a:pt x="1500552" y="474530"/>
                    <a:pt x="1441981" y="379229"/>
                    <a:pt x="1441981" y="268156"/>
                  </a:cubicBezTo>
                  <a:cubicBezTo>
                    <a:pt x="1441981" y="120058"/>
                    <a:pt x="1546107" y="0"/>
                    <a:pt x="1674554" y="0"/>
                  </a:cubicBezTo>
                  <a:cubicBezTo>
                    <a:pt x="1803001" y="0"/>
                    <a:pt x="1907127" y="120058"/>
                    <a:pt x="1907127" y="268156"/>
                  </a:cubicBezTo>
                  <a:cubicBezTo>
                    <a:pt x="1907127" y="379229"/>
                    <a:pt x="1848556" y="474530"/>
                    <a:pt x="1765082" y="515238"/>
                  </a:cubicBezTo>
                  <a:lnTo>
                    <a:pt x="1726379" y="529091"/>
                  </a:lnTo>
                  <a:lnTo>
                    <a:pt x="1732447" y="553361"/>
                  </a:lnTo>
                  <a:lnTo>
                    <a:pt x="1736235" y="553361"/>
                  </a:lnTo>
                  <a:cubicBezTo>
                    <a:pt x="1808776" y="553361"/>
                    <a:pt x="1867583" y="612169"/>
                    <a:pt x="1867583" y="684710"/>
                  </a:cubicBezTo>
                  <a:lnTo>
                    <a:pt x="1867583" y="791567"/>
                  </a:lnTo>
                  <a:lnTo>
                    <a:pt x="2061614" y="791567"/>
                  </a:lnTo>
                  <a:lnTo>
                    <a:pt x="2061614" y="873670"/>
                  </a:lnTo>
                  <a:lnTo>
                    <a:pt x="0" y="873670"/>
                  </a:lnTo>
                  <a:lnTo>
                    <a:pt x="0" y="791567"/>
                  </a:lnTo>
                  <a:lnTo>
                    <a:pt x="198022" y="791567"/>
                  </a:lnTo>
                  <a:lnTo>
                    <a:pt x="198022" y="684710"/>
                  </a:lnTo>
                  <a:cubicBezTo>
                    <a:pt x="198022" y="612169"/>
                    <a:pt x="256829" y="553361"/>
                    <a:pt x="329370" y="553361"/>
                  </a:cubicBezTo>
                  <a:lnTo>
                    <a:pt x="333158" y="553361"/>
                  </a:lnTo>
                  <a:lnTo>
                    <a:pt x="339226" y="529091"/>
                  </a:lnTo>
                  <a:lnTo>
                    <a:pt x="300521" y="515238"/>
                  </a:lnTo>
                  <a:cubicBezTo>
                    <a:pt x="217047" y="474530"/>
                    <a:pt x="158477" y="379229"/>
                    <a:pt x="158477" y="268156"/>
                  </a:cubicBezTo>
                  <a:cubicBezTo>
                    <a:pt x="158477" y="120058"/>
                    <a:pt x="262602" y="0"/>
                    <a:pt x="391050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9494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</TotalTime>
  <Words>29</Words>
  <Application>Microsoft Office PowerPoint</Application>
  <PresentationFormat>A4 210 x 297 mm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room0011_スタッフルーム</dc:title>
  <dc:subject>room0011_スタッフルーム</dc:subject>
  <dc:creator>でじけろお</dc:creator>
  <cp:revision>1</cp:revision>
  <dcterms:created xsi:type="dcterms:W3CDTF">2018-05-20T00:31:01Z</dcterms:created>
  <dcterms:modified xsi:type="dcterms:W3CDTF">2024-12-27T14:31:10Z</dcterms:modified>
  <cp:version>1</cp:version>
</cp:coreProperties>
</file>