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-2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倉庫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014007" y="11382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　庫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52276" y="30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　庫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252276" y="48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　庫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1E77026-72C6-0D66-801A-C76B0273A7AA}"/>
              </a:ext>
            </a:extLst>
          </p:cNvPr>
          <p:cNvGrpSpPr/>
          <p:nvPr/>
        </p:nvGrpSpPr>
        <p:grpSpPr>
          <a:xfrm>
            <a:off x="2627962" y="2905390"/>
            <a:ext cx="1295039" cy="1295039"/>
            <a:chOff x="677525" y="845234"/>
            <a:chExt cx="2688350" cy="2688350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B6349063-1EFC-71CE-B849-D4486F22FDC1}"/>
                </a:ext>
              </a:extLst>
            </p:cNvPr>
            <p:cNvSpPr/>
            <p:nvPr/>
          </p:nvSpPr>
          <p:spPr bwMode="auto">
            <a:xfrm>
              <a:off x="677525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498C6B2E-E9A0-81DA-E69E-D15BA05D85A5}"/>
                </a:ext>
              </a:extLst>
            </p:cNvPr>
            <p:cNvSpPr/>
            <p:nvPr/>
          </p:nvSpPr>
          <p:spPr bwMode="auto">
            <a:xfrm>
              <a:off x="797919" y="965628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9B6FA1B3-B7CB-60A5-75F5-83898125F590}"/>
                </a:ext>
              </a:extLst>
            </p:cNvPr>
            <p:cNvGrpSpPr/>
            <p:nvPr/>
          </p:nvGrpSpPr>
          <p:grpSpPr>
            <a:xfrm>
              <a:off x="1252477" y="1174413"/>
              <a:ext cx="1538446" cy="2070230"/>
              <a:chOff x="1263586" y="1174413"/>
              <a:chExt cx="1538446" cy="2070230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94395656-B71A-7FA8-31D0-63F7682AD83D}"/>
                  </a:ext>
                </a:extLst>
              </p:cNvPr>
              <p:cNvSpPr/>
              <p:nvPr/>
            </p:nvSpPr>
            <p:spPr bwMode="auto">
              <a:xfrm>
                <a:off x="1263586" y="1174413"/>
                <a:ext cx="1538446" cy="2070230"/>
              </a:xfrm>
              <a:custGeom>
                <a:avLst/>
                <a:gdLst>
                  <a:gd name="connsiteX0" fmla="*/ 122332 w 1538446"/>
                  <a:gd name="connsiteY0" fmla="*/ 1540078 h 2070230"/>
                  <a:gd name="connsiteX1" fmla="*/ 122332 w 1538446"/>
                  <a:gd name="connsiteY1" fmla="*/ 1941509 h 2070230"/>
                  <a:gd name="connsiteX2" fmla="*/ 1416114 w 1538446"/>
                  <a:gd name="connsiteY2" fmla="*/ 1941509 h 2070230"/>
                  <a:gd name="connsiteX3" fmla="*/ 1416114 w 1538446"/>
                  <a:gd name="connsiteY3" fmla="*/ 1540078 h 2070230"/>
                  <a:gd name="connsiteX4" fmla="*/ 122332 w 1538446"/>
                  <a:gd name="connsiteY4" fmla="*/ 1068591 h 2070230"/>
                  <a:gd name="connsiteX5" fmla="*/ 122332 w 1538446"/>
                  <a:gd name="connsiteY5" fmla="*/ 1470020 h 2070230"/>
                  <a:gd name="connsiteX6" fmla="*/ 1416114 w 1538446"/>
                  <a:gd name="connsiteY6" fmla="*/ 1470020 h 2070230"/>
                  <a:gd name="connsiteX7" fmla="*/ 1416114 w 1538446"/>
                  <a:gd name="connsiteY7" fmla="*/ 1068591 h 2070230"/>
                  <a:gd name="connsiteX8" fmla="*/ 122332 w 1538446"/>
                  <a:gd name="connsiteY8" fmla="*/ 597104 h 2070230"/>
                  <a:gd name="connsiteX9" fmla="*/ 122332 w 1538446"/>
                  <a:gd name="connsiteY9" fmla="*/ 998533 h 2070230"/>
                  <a:gd name="connsiteX10" fmla="*/ 1416114 w 1538446"/>
                  <a:gd name="connsiteY10" fmla="*/ 998533 h 2070230"/>
                  <a:gd name="connsiteX11" fmla="*/ 1416114 w 1538446"/>
                  <a:gd name="connsiteY11" fmla="*/ 597104 h 2070230"/>
                  <a:gd name="connsiteX12" fmla="*/ 122332 w 1538446"/>
                  <a:gd name="connsiteY12" fmla="*/ 120987 h 2070230"/>
                  <a:gd name="connsiteX13" fmla="*/ 122332 w 1538446"/>
                  <a:gd name="connsiteY13" fmla="*/ 527046 h 2070230"/>
                  <a:gd name="connsiteX14" fmla="*/ 1416114 w 1538446"/>
                  <a:gd name="connsiteY14" fmla="*/ 527046 h 2070230"/>
                  <a:gd name="connsiteX15" fmla="*/ 1416114 w 1538446"/>
                  <a:gd name="connsiteY15" fmla="*/ 120987 h 2070230"/>
                  <a:gd name="connsiteX16" fmla="*/ 0 w 1538446"/>
                  <a:gd name="connsiteY16" fmla="*/ 0 h 2070230"/>
                  <a:gd name="connsiteX17" fmla="*/ 1538446 w 1538446"/>
                  <a:gd name="connsiteY17" fmla="*/ 0 h 2070230"/>
                  <a:gd name="connsiteX18" fmla="*/ 1538446 w 1538446"/>
                  <a:gd name="connsiteY18" fmla="*/ 2070230 h 2070230"/>
                  <a:gd name="connsiteX19" fmla="*/ 1416114 w 1538446"/>
                  <a:gd name="connsiteY19" fmla="*/ 2070230 h 2070230"/>
                  <a:gd name="connsiteX20" fmla="*/ 1416114 w 1538446"/>
                  <a:gd name="connsiteY20" fmla="*/ 2011567 h 2070230"/>
                  <a:gd name="connsiteX21" fmla="*/ 122332 w 1538446"/>
                  <a:gd name="connsiteY21" fmla="*/ 2011567 h 2070230"/>
                  <a:gd name="connsiteX22" fmla="*/ 122332 w 1538446"/>
                  <a:gd name="connsiteY22" fmla="*/ 2070230 h 2070230"/>
                  <a:gd name="connsiteX23" fmla="*/ 0 w 1538446"/>
                  <a:gd name="connsiteY23" fmla="*/ 2070230 h 207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8446" h="2070230">
                    <a:moveTo>
                      <a:pt x="122332" y="1540078"/>
                    </a:moveTo>
                    <a:lnTo>
                      <a:pt x="122332" y="1941509"/>
                    </a:lnTo>
                    <a:lnTo>
                      <a:pt x="1416114" y="1941509"/>
                    </a:lnTo>
                    <a:lnTo>
                      <a:pt x="1416114" y="1540078"/>
                    </a:lnTo>
                    <a:close/>
                    <a:moveTo>
                      <a:pt x="122332" y="1068591"/>
                    </a:moveTo>
                    <a:lnTo>
                      <a:pt x="122332" y="1470020"/>
                    </a:lnTo>
                    <a:lnTo>
                      <a:pt x="1416114" y="1470020"/>
                    </a:lnTo>
                    <a:lnTo>
                      <a:pt x="1416114" y="1068591"/>
                    </a:lnTo>
                    <a:close/>
                    <a:moveTo>
                      <a:pt x="122332" y="597104"/>
                    </a:moveTo>
                    <a:lnTo>
                      <a:pt x="122332" y="998533"/>
                    </a:lnTo>
                    <a:lnTo>
                      <a:pt x="1416114" y="998533"/>
                    </a:lnTo>
                    <a:lnTo>
                      <a:pt x="1416114" y="597104"/>
                    </a:lnTo>
                    <a:close/>
                    <a:moveTo>
                      <a:pt x="122332" y="120987"/>
                    </a:moveTo>
                    <a:lnTo>
                      <a:pt x="122332" y="527046"/>
                    </a:lnTo>
                    <a:lnTo>
                      <a:pt x="1416114" y="527046"/>
                    </a:lnTo>
                    <a:lnTo>
                      <a:pt x="1416114" y="120987"/>
                    </a:lnTo>
                    <a:close/>
                    <a:moveTo>
                      <a:pt x="0" y="0"/>
                    </a:moveTo>
                    <a:lnTo>
                      <a:pt x="1538446" y="0"/>
                    </a:lnTo>
                    <a:lnTo>
                      <a:pt x="1538446" y="2070230"/>
                    </a:lnTo>
                    <a:lnTo>
                      <a:pt x="1416114" y="2070230"/>
                    </a:lnTo>
                    <a:lnTo>
                      <a:pt x="1416114" y="2011567"/>
                    </a:lnTo>
                    <a:lnTo>
                      <a:pt x="122332" y="2011567"/>
                    </a:lnTo>
                    <a:lnTo>
                      <a:pt x="122332" y="2070230"/>
                    </a:lnTo>
                    <a:lnTo>
                      <a:pt x="0" y="207023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19734D4-2726-A352-DBDC-5AEA7AD36CB6}"/>
                  </a:ext>
                </a:extLst>
              </p:cNvPr>
              <p:cNvSpPr/>
              <p:nvPr/>
            </p:nvSpPr>
            <p:spPr bwMode="auto">
              <a:xfrm>
                <a:off x="1480470" y="1403775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6655C95-8263-FF4E-FCC9-1C5174B0E1B4}"/>
                  </a:ext>
                </a:extLst>
              </p:cNvPr>
              <p:cNvSpPr/>
              <p:nvPr/>
            </p:nvSpPr>
            <p:spPr bwMode="auto">
              <a:xfrm>
                <a:off x="1480470" y="1875262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6ADE189-7084-2E02-630F-90ACAAF37446}"/>
                  </a:ext>
                </a:extLst>
              </p:cNvPr>
              <p:cNvSpPr/>
              <p:nvPr/>
            </p:nvSpPr>
            <p:spPr bwMode="auto">
              <a:xfrm>
                <a:off x="1480470" y="2346750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63EDBC64-92CB-3694-DF13-059FB2AD73A7}"/>
                  </a:ext>
                </a:extLst>
              </p:cNvPr>
              <p:cNvSpPr/>
              <p:nvPr/>
            </p:nvSpPr>
            <p:spPr bwMode="auto">
              <a:xfrm>
                <a:off x="1480470" y="2818237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7506732F-FBAF-1B3F-221B-D07A6B2A7974}"/>
              </a:ext>
            </a:extLst>
          </p:cNvPr>
          <p:cNvGrpSpPr/>
          <p:nvPr/>
        </p:nvGrpSpPr>
        <p:grpSpPr>
          <a:xfrm>
            <a:off x="2637770" y="4738342"/>
            <a:ext cx="1295039" cy="1295039"/>
            <a:chOff x="3620750" y="3756074"/>
            <a:chExt cx="2688350" cy="2688350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07C96322-F68C-81F7-1583-1BE55280694C}"/>
                </a:ext>
              </a:extLst>
            </p:cNvPr>
            <p:cNvSpPr/>
            <p:nvPr/>
          </p:nvSpPr>
          <p:spPr bwMode="auto">
            <a:xfrm>
              <a:off x="3620750" y="375607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9E7EEDC0-D51B-A45F-CC64-2E76585D5847}"/>
                </a:ext>
              </a:extLst>
            </p:cNvPr>
            <p:cNvGrpSpPr/>
            <p:nvPr/>
          </p:nvGrpSpPr>
          <p:grpSpPr>
            <a:xfrm>
              <a:off x="3987800" y="3967046"/>
              <a:ext cx="1954250" cy="2243328"/>
              <a:chOff x="1143793" y="1218542"/>
              <a:chExt cx="1812768" cy="2080918"/>
            </a:xfrm>
            <a:solidFill>
              <a:schemeClr val="bg1"/>
            </a:solidFill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E20A798-5282-2062-1538-66B6B6A10708}"/>
                  </a:ext>
                </a:extLst>
              </p:cNvPr>
              <p:cNvSpPr/>
              <p:nvPr/>
            </p:nvSpPr>
            <p:spPr bwMode="auto">
              <a:xfrm>
                <a:off x="1143793" y="1218542"/>
                <a:ext cx="1812768" cy="998872"/>
              </a:xfrm>
              <a:custGeom>
                <a:avLst/>
                <a:gdLst>
                  <a:gd name="connsiteX0" fmla="*/ 1102623 w 2205245"/>
                  <a:gd name="connsiteY0" fmla="*/ 0 h 1215136"/>
                  <a:gd name="connsiteX1" fmla="*/ 2205245 w 2205245"/>
                  <a:gd name="connsiteY1" fmla="*/ 1102623 h 1215136"/>
                  <a:gd name="connsiteX2" fmla="*/ 2092733 w 2205245"/>
                  <a:gd name="connsiteY2" fmla="*/ 1215136 h 1215136"/>
                  <a:gd name="connsiteX3" fmla="*/ 1102623 w 2205245"/>
                  <a:gd name="connsiteY3" fmla="*/ 225025 h 1215136"/>
                  <a:gd name="connsiteX4" fmla="*/ 112513 w 2205245"/>
                  <a:gd name="connsiteY4" fmla="*/ 1215136 h 1215136"/>
                  <a:gd name="connsiteX5" fmla="*/ 0 w 2205245"/>
                  <a:gd name="connsiteY5" fmla="*/ 1102623 h 1215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5245" h="1215136">
                    <a:moveTo>
                      <a:pt x="1102623" y="0"/>
                    </a:moveTo>
                    <a:lnTo>
                      <a:pt x="2205245" y="1102623"/>
                    </a:lnTo>
                    <a:lnTo>
                      <a:pt x="2092733" y="1215136"/>
                    </a:lnTo>
                    <a:lnTo>
                      <a:pt x="1102623" y="225025"/>
                    </a:lnTo>
                    <a:lnTo>
                      <a:pt x="112513" y="1215136"/>
                    </a:lnTo>
                    <a:lnTo>
                      <a:pt x="0" y="11026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4433F25-3707-78E4-333F-D0A85DA07DA0}"/>
                  </a:ext>
                </a:extLst>
              </p:cNvPr>
              <p:cNvSpPr/>
              <p:nvPr/>
            </p:nvSpPr>
            <p:spPr bwMode="auto">
              <a:xfrm>
                <a:off x="1442610" y="1440444"/>
                <a:ext cx="1215135" cy="1859016"/>
              </a:xfrm>
              <a:custGeom>
                <a:avLst/>
                <a:gdLst>
                  <a:gd name="connsiteX0" fmla="*/ 607568 w 1215135"/>
                  <a:gd name="connsiteY0" fmla="*/ 0 h 1808535"/>
                  <a:gd name="connsiteX1" fmla="*/ 885498 w 1215135"/>
                  <a:gd name="connsiteY1" fmla="*/ 593400 h 1808535"/>
                  <a:gd name="connsiteX2" fmla="*/ 1215135 w 1215135"/>
                  <a:gd name="connsiteY2" fmla="*/ 593400 h 1808535"/>
                  <a:gd name="connsiteX3" fmla="*/ 1215135 w 1215135"/>
                  <a:gd name="connsiteY3" fmla="*/ 1808535 h 1808535"/>
                  <a:gd name="connsiteX4" fmla="*/ 0 w 1215135"/>
                  <a:gd name="connsiteY4" fmla="*/ 1808535 h 1808535"/>
                  <a:gd name="connsiteX5" fmla="*/ 0 w 1215135"/>
                  <a:gd name="connsiteY5" fmla="*/ 593400 h 1808535"/>
                  <a:gd name="connsiteX6" fmla="*/ 329637 w 1215135"/>
                  <a:gd name="connsiteY6" fmla="*/ 593400 h 1808535"/>
                  <a:gd name="connsiteX0" fmla="*/ 607568 w 1215135"/>
                  <a:gd name="connsiteY0" fmla="*/ 0 h 1808535"/>
                  <a:gd name="connsiteX1" fmla="*/ 885498 w 1215135"/>
                  <a:gd name="connsiteY1" fmla="*/ 593400 h 1808535"/>
                  <a:gd name="connsiteX2" fmla="*/ 1215135 w 1215135"/>
                  <a:gd name="connsiteY2" fmla="*/ 593400 h 1808535"/>
                  <a:gd name="connsiteX3" fmla="*/ 1215135 w 1215135"/>
                  <a:gd name="connsiteY3" fmla="*/ 1808535 h 1808535"/>
                  <a:gd name="connsiteX4" fmla="*/ 0 w 1215135"/>
                  <a:gd name="connsiteY4" fmla="*/ 1808535 h 1808535"/>
                  <a:gd name="connsiteX5" fmla="*/ 0 w 1215135"/>
                  <a:gd name="connsiteY5" fmla="*/ 593400 h 1808535"/>
                  <a:gd name="connsiteX6" fmla="*/ 607568 w 1215135"/>
                  <a:gd name="connsiteY6" fmla="*/ 0 h 1808535"/>
                  <a:gd name="connsiteX0" fmla="*/ 607568 w 1215135"/>
                  <a:gd name="connsiteY0" fmla="*/ 0 h 1808535"/>
                  <a:gd name="connsiteX1" fmla="*/ 1215135 w 1215135"/>
                  <a:gd name="connsiteY1" fmla="*/ 593400 h 1808535"/>
                  <a:gd name="connsiteX2" fmla="*/ 1215135 w 1215135"/>
                  <a:gd name="connsiteY2" fmla="*/ 1808535 h 1808535"/>
                  <a:gd name="connsiteX3" fmla="*/ 0 w 1215135"/>
                  <a:gd name="connsiteY3" fmla="*/ 1808535 h 1808535"/>
                  <a:gd name="connsiteX4" fmla="*/ 0 w 1215135"/>
                  <a:gd name="connsiteY4" fmla="*/ 593400 h 1808535"/>
                  <a:gd name="connsiteX5" fmla="*/ 607568 w 1215135"/>
                  <a:gd name="connsiteY5" fmla="*/ 0 h 180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5135" h="1808535">
                    <a:moveTo>
                      <a:pt x="607568" y="0"/>
                    </a:moveTo>
                    <a:lnTo>
                      <a:pt x="1215135" y="593400"/>
                    </a:lnTo>
                    <a:lnTo>
                      <a:pt x="1215135" y="1808535"/>
                    </a:lnTo>
                    <a:lnTo>
                      <a:pt x="0" y="1808535"/>
                    </a:lnTo>
                    <a:lnTo>
                      <a:pt x="0" y="593400"/>
                    </a:lnTo>
                    <a:lnTo>
                      <a:pt x="60756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1805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倉庫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storage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167895" y="104502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　庫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921561" y="5681212"/>
            <a:ext cx="1616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storage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　庫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4042044" y="2116081"/>
            <a:ext cx="1821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storage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921561" y="3843620"/>
            <a:ext cx="1616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storage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　庫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1619C85-07DF-896E-264C-B230DBE57CB2}"/>
              </a:ext>
            </a:extLst>
          </p:cNvPr>
          <p:cNvGrpSpPr/>
          <p:nvPr/>
        </p:nvGrpSpPr>
        <p:grpSpPr>
          <a:xfrm>
            <a:off x="2627962" y="2905390"/>
            <a:ext cx="1295039" cy="1295039"/>
            <a:chOff x="677525" y="845234"/>
            <a:chExt cx="2688350" cy="2688350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8E12BDD3-680C-335A-FD19-157F69872124}"/>
                </a:ext>
              </a:extLst>
            </p:cNvPr>
            <p:cNvSpPr/>
            <p:nvPr/>
          </p:nvSpPr>
          <p:spPr bwMode="auto">
            <a:xfrm>
              <a:off x="677525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88329A50-74D5-8E6D-0EA0-57CEFF10B626}"/>
                </a:ext>
              </a:extLst>
            </p:cNvPr>
            <p:cNvSpPr/>
            <p:nvPr/>
          </p:nvSpPr>
          <p:spPr bwMode="auto">
            <a:xfrm>
              <a:off x="797919" y="965628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14AA27C-282B-F935-F2C0-F647A6F04D06}"/>
                </a:ext>
              </a:extLst>
            </p:cNvPr>
            <p:cNvGrpSpPr/>
            <p:nvPr/>
          </p:nvGrpSpPr>
          <p:grpSpPr>
            <a:xfrm>
              <a:off x="1252477" y="1174413"/>
              <a:ext cx="1538446" cy="2070230"/>
              <a:chOff x="1263586" y="1174413"/>
              <a:chExt cx="1538446" cy="207023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0216F68-6D0E-C567-94A7-1FCE354C443C}"/>
                  </a:ext>
                </a:extLst>
              </p:cNvPr>
              <p:cNvSpPr/>
              <p:nvPr/>
            </p:nvSpPr>
            <p:spPr bwMode="auto">
              <a:xfrm>
                <a:off x="1263586" y="1174413"/>
                <a:ext cx="1538446" cy="2070230"/>
              </a:xfrm>
              <a:custGeom>
                <a:avLst/>
                <a:gdLst>
                  <a:gd name="connsiteX0" fmla="*/ 122332 w 1538446"/>
                  <a:gd name="connsiteY0" fmla="*/ 1540078 h 2070230"/>
                  <a:gd name="connsiteX1" fmla="*/ 122332 w 1538446"/>
                  <a:gd name="connsiteY1" fmla="*/ 1941509 h 2070230"/>
                  <a:gd name="connsiteX2" fmla="*/ 1416114 w 1538446"/>
                  <a:gd name="connsiteY2" fmla="*/ 1941509 h 2070230"/>
                  <a:gd name="connsiteX3" fmla="*/ 1416114 w 1538446"/>
                  <a:gd name="connsiteY3" fmla="*/ 1540078 h 2070230"/>
                  <a:gd name="connsiteX4" fmla="*/ 122332 w 1538446"/>
                  <a:gd name="connsiteY4" fmla="*/ 1068591 h 2070230"/>
                  <a:gd name="connsiteX5" fmla="*/ 122332 w 1538446"/>
                  <a:gd name="connsiteY5" fmla="*/ 1470020 h 2070230"/>
                  <a:gd name="connsiteX6" fmla="*/ 1416114 w 1538446"/>
                  <a:gd name="connsiteY6" fmla="*/ 1470020 h 2070230"/>
                  <a:gd name="connsiteX7" fmla="*/ 1416114 w 1538446"/>
                  <a:gd name="connsiteY7" fmla="*/ 1068591 h 2070230"/>
                  <a:gd name="connsiteX8" fmla="*/ 122332 w 1538446"/>
                  <a:gd name="connsiteY8" fmla="*/ 597104 h 2070230"/>
                  <a:gd name="connsiteX9" fmla="*/ 122332 w 1538446"/>
                  <a:gd name="connsiteY9" fmla="*/ 998533 h 2070230"/>
                  <a:gd name="connsiteX10" fmla="*/ 1416114 w 1538446"/>
                  <a:gd name="connsiteY10" fmla="*/ 998533 h 2070230"/>
                  <a:gd name="connsiteX11" fmla="*/ 1416114 w 1538446"/>
                  <a:gd name="connsiteY11" fmla="*/ 597104 h 2070230"/>
                  <a:gd name="connsiteX12" fmla="*/ 122332 w 1538446"/>
                  <a:gd name="connsiteY12" fmla="*/ 120987 h 2070230"/>
                  <a:gd name="connsiteX13" fmla="*/ 122332 w 1538446"/>
                  <a:gd name="connsiteY13" fmla="*/ 527046 h 2070230"/>
                  <a:gd name="connsiteX14" fmla="*/ 1416114 w 1538446"/>
                  <a:gd name="connsiteY14" fmla="*/ 527046 h 2070230"/>
                  <a:gd name="connsiteX15" fmla="*/ 1416114 w 1538446"/>
                  <a:gd name="connsiteY15" fmla="*/ 120987 h 2070230"/>
                  <a:gd name="connsiteX16" fmla="*/ 0 w 1538446"/>
                  <a:gd name="connsiteY16" fmla="*/ 0 h 2070230"/>
                  <a:gd name="connsiteX17" fmla="*/ 1538446 w 1538446"/>
                  <a:gd name="connsiteY17" fmla="*/ 0 h 2070230"/>
                  <a:gd name="connsiteX18" fmla="*/ 1538446 w 1538446"/>
                  <a:gd name="connsiteY18" fmla="*/ 2070230 h 2070230"/>
                  <a:gd name="connsiteX19" fmla="*/ 1416114 w 1538446"/>
                  <a:gd name="connsiteY19" fmla="*/ 2070230 h 2070230"/>
                  <a:gd name="connsiteX20" fmla="*/ 1416114 w 1538446"/>
                  <a:gd name="connsiteY20" fmla="*/ 2011567 h 2070230"/>
                  <a:gd name="connsiteX21" fmla="*/ 122332 w 1538446"/>
                  <a:gd name="connsiteY21" fmla="*/ 2011567 h 2070230"/>
                  <a:gd name="connsiteX22" fmla="*/ 122332 w 1538446"/>
                  <a:gd name="connsiteY22" fmla="*/ 2070230 h 2070230"/>
                  <a:gd name="connsiteX23" fmla="*/ 0 w 1538446"/>
                  <a:gd name="connsiteY23" fmla="*/ 2070230 h 207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8446" h="2070230">
                    <a:moveTo>
                      <a:pt x="122332" y="1540078"/>
                    </a:moveTo>
                    <a:lnTo>
                      <a:pt x="122332" y="1941509"/>
                    </a:lnTo>
                    <a:lnTo>
                      <a:pt x="1416114" y="1941509"/>
                    </a:lnTo>
                    <a:lnTo>
                      <a:pt x="1416114" y="1540078"/>
                    </a:lnTo>
                    <a:close/>
                    <a:moveTo>
                      <a:pt x="122332" y="1068591"/>
                    </a:moveTo>
                    <a:lnTo>
                      <a:pt x="122332" y="1470020"/>
                    </a:lnTo>
                    <a:lnTo>
                      <a:pt x="1416114" y="1470020"/>
                    </a:lnTo>
                    <a:lnTo>
                      <a:pt x="1416114" y="1068591"/>
                    </a:lnTo>
                    <a:close/>
                    <a:moveTo>
                      <a:pt x="122332" y="597104"/>
                    </a:moveTo>
                    <a:lnTo>
                      <a:pt x="122332" y="998533"/>
                    </a:lnTo>
                    <a:lnTo>
                      <a:pt x="1416114" y="998533"/>
                    </a:lnTo>
                    <a:lnTo>
                      <a:pt x="1416114" y="597104"/>
                    </a:lnTo>
                    <a:close/>
                    <a:moveTo>
                      <a:pt x="122332" y="120987"/>
                    </a:moveTo>
                    <a:lnTo>
                      <a:pt x="122332" y="527046"/>
                    </a:lnTo>
                    <a:lnTo>
                      <a:pt x="1416114" y="527046"/>
                    </a:lnTo>
                    <a:lnTo>
                      <a:pt x="1416114" y="120987"/>
                    </a:lnTo>
                    <a:close/>
                    <a:moveTo>
                      <a:pt x="0" y="0"/>
                    </a:moveTo>
                    <a:lnTo>
                      <a:pt x="1538446" y="0"/>
                    </a:lnTo>
                    <a:lnTo>
                      <a:pt x="1538446" y="2070230"/>
                    </a:lnTo>
                    <a:lnTo>
                      <a:pt x="1416114" y="2070230"/>
                    </a:lnTo>
                    <a:lnTo>
                      <a:pt x="1416114" y="2011567"/>
                    </a:lnTo>
                    <a:lnTo>
                      <a:pt x="122332" y="2011567"/>
                    </a:lnTo>
                    <a:lnTo>
                      <a:pt x="122332" y="2070230"/>
                    </a:lnTo>
                    <a:lnTo>
                      <a:pt x="0" y="207023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15C3FE9-E726-1201-8B3F-EA2AAC099E4A}"/>
                  </a:ext>
                </a:extLst>
              </p:cNvPr>
              <p:cNvSpPr/>
              <p:nvPr/>
            </p:nvSpPr>
            <p:spPr bwMode="auto">
              <a:xfrm>
                <a:off x="1480470" y="1403775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1925DE0-74E2-A78B-734A-128FBD54A533}"/>
                  </a:ext>
                </a:extLst>
              </p:cNvPr>
              <p:cNvSpPr/>
              <p:nvPr/>
            </p:nvSpPr>
            <p:spPr bwMode="auto">
              <a:xfrm>
                <a:off x="1480470" y="1875262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43DD0FF-A907-B585-A5A9-FE07E2DCCBEF}"/>
                  </a:ext>
                </a:extLst>
              </p:cNvPr>
              <p:cNvSpPr/>
              <p:nvPr/>
            </p:nvSpPr>
            <p:spPr bwMode="auto">
              <a:xfrm>
                <a:off x="1480470" y="2346750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FDDCE02-F51B-11B6-7C80-756B958A61E7}"/>
                  </a:ext>
                </a:extLst>
              </p:cNvPr>
              <p:cNvSpPr/>
              <p:nvPr/>
            </p:nvSpPr>
            <p:spPr bwMode="auto">
              <a:xfrm>
                <a:off x="1480470" y="2818237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224A0B7-36C1-DD18-0B6E-0E43B2A07B84}"/>
              </a:ext>
            </a:extLst>
          </p:cNvPr>
          <p:cNvGrpSpPr/>
          <p:nvPr/>
        </p:nvGrpSpPr>
        <p:grpSpPr>
          <a:xfrm>
            <a:off x="2637770" y="4738342"/>
            <a:ext cx="1295039" cy="1295039"/>
            <a:chOff x="3620750" y="3756074"/>
            <a:chExt cx="2688350" cy="2688350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29447F27-239C-8658-66B8-666FCCF98D16}"/>
                </a:ext>
              </a:extLst>
            </p:cNvPr>
            <p:cNvSpPr/>
            <p:nvPr/>
          </p:nvSpPr>
          <p:spPr bwMode="auto">
            <a:xfrm>
              <a:off x="3620750" y="375607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919FA07-4A39-DB08-BBC6-045F9B22CFFE}"/>
                </a:ext>
              </a:extLst>
            </p:cNvPr>
            <p:cNvGrpSpPr/>
            <p:nvPr/>
          </p:nvGrpSpPr>
          <p:grpSpPr>
            <a:xfrm>
              <a:off x="3987800" y="3967046"/>
              <a:ext cx="1954250" cy="2243328"/>
              <a:chOff x="1143793" y="1218542"/>
              <a:chExt cx="1812768" cy="2080918"/>
            </a:xfrm>
            <a:solidFill>
              <a:schemeClr val="bg1"/>
            </a:solidFill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8DC3B05D-9104-7C45-4D01-3C9B1832BD28}"/>
                  </a:ext>
                </a:extLst>
              </p:cNvPr>
              <p:cNvSpPr/>
              <p:nvPr/>
            </p:nvSpPr>
            <p:spPr bwMode="auto">
              <a:xfrm>
                <a:off x="1143793" y="1218542"/>
                <a:ext cx="1812768" cy="998872"/>
              </a:xfrm>
              <a:custGeom>
                <a:avLst/>
                <a:gdLst>
                  <a:gd name="connsiteX0" fmla="*/ 1102623 w 2205245"/>
                  <a:gd name="connsiteY0" fmla="*/ 0 h 1215136"/>
                  <a:gd name="connsiteX1" fmla="*/ 2205245 w 2205245"/>
                  <a:gd name="connsiteY1" fmla="*/ 1102623 h 1215136"/>
                  <a:gd name="connsiteX2" fmla="*/ 2092733 w 2205245"/>
                  <a:gd name="connsiteY2" fmla="*/ 1215136 h 1215136"/>
                  <a:gd name="connsiteX3" fmla="*/ 1102623 w 2205245"/>
                  <a:gd name="connsiteY3" fmla="*/ 225025 h 1215136"/>
                  <a:gd name="connsiteX4" fmla="*/ 112513 w 2205245"/>
                  <a:gd name="connsiteY4" fmla="*/ 1215136 h 1215136"/>
                  <a:gd name="connsiteX5" fmla="*/ 0 w 2205245"/>
                  <a:gd name="connsiteY5" fmla="*/ 1102623 h 1215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5245" h="1215136">
                    <a:moveTo>
                      <a:pt x="1102623" y="0"/>
                    </a:moveTo>
                    <a:lnTo>
                      <a:pt x="2205245" y="1102623"/>
                    </a:lnTo>
                    <a:lnTo>
                      <a:pt x="2092733" y="1215136"/>
                    </a:lnTo>
                    <a:lnTo>
                      <a:pt x="1102623" y="225025"/>
                    </a:lnTo>
                    <a:lnTo>
                      <a:pt x="112513" y="1215136"/>
                    </a:lnTo>
                    <a:lnTo>
                      <a:pt x="0" y="11026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F19F305-6494-B282-CC3F-090807BAFCB1}"/>
                  </a:ext>
                </a:extLst>
              </p:cNvPr>
              <p:cNvSpPr/>
              <p:nvPr/>
            </p:nvSpPr>
            <p:spPr bwMode="auto">
              <a:xfrm>
                <a:off x="1442610" y="1440444"/>
                <a:ext cx="1215135" cy="1859016"/>
              </a:xfrm>
              <a:custGeom>
                <a:avLst/>
                <a:gdLst>
                  <a:gd name="connsiteX0" fmla="*/ 607568 w 1215135"/>
                  <a:gd name="connsiteY0" fmla="*/ 0 h 1808535"/>
                  <a:gd name="connsiteX1" fmla="*/ 885498 w 1215135"/>
                  <a:gd name="connsiteY1" fmla="*/ 593400 h 1808535"/>
                  <a:gd name="connsiteX2" fmla="*/ 1215135 w 1215135"/>
                  <a:gd name="connsiteY2" fmla="*/ 593400 h 1808535"/>
                  <a:gd name="connsiteX3" fmla="*/ 1215135 w 1215135"/>
                  <a:gd name="connsiteY3" fmla="*/ 1808535 h 1808535"/>
                  <a:gd name="connsiteX4" fmla="*/ 0 w 1215135"/>
                  <a:gd name="connsiteY4" fmla="*/ 1808535 h 1808535"/>
                  <a:gd name="connsiteX5" fmla="*/ 0 w 1215135"/>
                  <a:gd name="connsiteY5" fmla="*/ 593400 h 1808535"/>
                  <a:gd name="connsiteX6" fmla="*/ 329637 w 1215135"/>
                  <a:gd name="connsiteY6" fmla="*/ 593400 h 1808535"/>
                  <a:gd name="connsiteX0" fmla="*/ 607568 w 1215135"/>
                  <a:gd name="connsiteY0" fmla="*/ 0 h 1808535"/>
                  <a:gd name="connsiteX1" fmla="*/ 885498 w 1215135"/>
                  <a:gd name="connsiteY1" fmla="*/ 593400 h 1808535"/>
                  <a:gd name="connsiteX2" fmla="*/ 1215135 w 1215135"/>
                  <a:gd name="connsiteY2" fmla="*/ 593400 h 1808535"/>
                  <a:gd name="connsiteX3" fmla="*/ 1215135 w 1215135"/>
                  <a:gd name="connsiteY3" fmla="*/ 1808535 h 1808535"/>
                  <a:gd name="connsiteX4" fmla="*/ 0 w 1215135"/>
                  <a:gd name="connsiteY4" fmla="*/ 1808535 h 1808535"/>
                  <a:gd name="connsiteX5" fmla="*/ 0 w 1215135"/>
                  <a:gd name="connsiteY5" fmla="*/ 593400 h 1808535"/>
                  <a:gd name="connsiteX6" fmla="*/ 607568 w 1215135"/>
                  <a:gd name="connsiteY6" fmla="*/ 0 h 1808535"/>
                  <a:gd name="connsiteX0" fmla="*/ 607568 w 1215135"/>
                  <a:gd name="connsiteY0" fmla="*/ 0 h 1808535"/>
                  <a:gd name="connsiteX1" fmla="*/ 1215135 w 1215135"/>
                  <a:gd name="connsiteY1" fmla="*/ 593400 h 1808535"/>
                  <a:gd name="connsiteX2" fmla="*/ 1215135 w 1215135"/>
                  <a:gd name="connsiteY2" fmla="*/ 1808535 h 1808535"/>
                  <a:gd name="connsiteX3" fmla="*/ 0 w 1215135"/>
                  <a:gd name="connsiteY3" fmla="*/ 1808535 h 1808535"/>
                  <a:gd name="connsiteX4" fmla="*/ 0 w 1215135"/>
                  <a:gd name="connsiteY4" fmla="*/ 593400 h 1808535"/>
                  <a:gd name="connsiteX5" fmla="*/ 607568 w 1215135"/>
                  <a:gd name="connsiteY5" fmla="*/ 0 h 180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5135" h="1808535">
                    <a:moveTo>
                      <a:pt x="607568" y="0"/>
                    </a:moveTo>
                    <a:lnTo>
                      <a:pt x="1215135" y="593400"/>
                    </a:lnTo>
                    <a:lnTo>
                      <a:pt x="1215135" y="1808535"/>
                    </a:lnTo>
                    <a:lnTo>
                      <a:pt x="0" y="1808535"/>
                    </a:lnTo>
                    <a:lnTo>
                      <a:pt x="0" y="593400"/>
                    </a:lnTo>
                    <a:lnTo>
                      <a:pt x="60756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621921" y="4343690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　庫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79F42E1-9087-F137-C669-44F9D56FF294}"/>
              </a:ext>
            </a:extLst>
          </p:cNvPr>
          <p:cNvGrpSpPr/>
          <p:nvPr/>
        </p:nvGrpSpPr>
        <p:grpSpPr>
          <a:xfrm>
            <a:off x="1725304" y="2001304"/>
            <a:ext cx="2855392" cy="2855392"/>
            <a:chOff x="677525" y="845234"/>
            <a:chExt cx="2688350" cy="2688350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621F0F39-22C0-3B57-B846-F32558065931}"/>
                </a:ext>
              </a:extLst>
            </p:cNvPr>
            <p:cNvSpPr/>
            <p:nvPr/>
          </p:nvSpPr>
          <p:spPr bwMode="auto">
            <a:xfrm>
              <a:off x="677525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A59685B7-E41B-2324-0DCC-A82B59B45DBC}"/>
                </a:ext>
              </a:extLst>
            </p:cNvPr>
            <p:cNvSpPr/>
            <p:nvPr/>
          </p:nvSpPr>
          <p:spPr bwMode="auto">
            <a:xfrm>
              <a:off x="797919" y="965628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7D1038C-416A-DE33-0E6E-38E5C774D160}"/>
                </a:ext>
              </a:extLst>
            </p:cNvPr>
            <p:cNvGrpSpPr/>
            <p:nvPr/>
          </p:nvGrpSpPr>
          <p:grpSpPr>
            <a:xfrm>
              <a:off x="1252477" y="1174413"/>
              <a:ext cx="1538446" cy="2070230"/>
              <a:chOff x="1263586" y="1174413"/>
              <a:chExt cx="1538446" cy="2070230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E059159-9894-BAC5-5AE0-E1B520239D27}"/>
                  </a:ext>
                </a:extLst>
              </p:cNvPr>
              <p:cNvSpPr/>
              <p:nvPr/>
            </p:nvSpPr>
            <p:spPr bwMode="auto">
              <a:xfrm>
                <a:off x="1263586" y="1174413"/>
                <a:ext cx="1538446" cy="2070230"/>
              </a:xfrm>
              <a:custGeom>
                <a:avLst/>
                <a:gdLst>
                  <a:gd name="connsiteX0" fmla="*/ 122332 w 1538446"/>
                  <a:gd name="connsiteY0" fmla="*/ 1540078 h 2070230"/>
                  <a:gd name="connsiteX1" fmla="*/ 122332 w 1538446"/>
                  <a:gd name="connsiteY1" fmla="*/ 1941509 h 2070230"/>
                  <a:gd name="connsiteX2" fmla="*/ 1416114 w 1538446"/>
                  <a:gd name="connsiteY2" fmla="*/ 1941509 h 2070230"/>
                  <a:gd name="connsiteX3" fmla="*/ 1416114 w 1538446"/>
                  <a:gd name="connsiteY3" fmla="*/ 1540078 h 2070230"/>
                  <a:gd name="connsiteX4" fmla="*/ 122332 w 1538446"/>
                  <a:gd name="connsiteY4" fmla="*/ 1068591 h 2070230"/>
                  <a:gd name="connsiteX5" fmla="*/ 122332 w 1538446"/>
                  <a:gd name="connsiteY5" fmla="*/ 1470020 h 2070230"/>
                  <a:gd name="connsiteX6" fmla="*/ 1416114 w 1538446"/>
                  <a:gd name="connsiteY6" fmla="*/ 1470020 h 2070230"/>
                  <a:gd name="connsiteX7" fmla="*/ 1416114 w 1538446"/>
                  <a:gd name="connsiteY7" fmla="*/ 1068591 h 2070230"/>
                  <a:gd name="connsiteX8" fmla="*/ 122332 w 1538446"/>
                  <a:gd name="connsiteY8" fmla="*/ 597104 h 2070230"/>
                  <a:gd name="connsiteX9" fmla="*/ 122332 w 1538446"/>
                  <a:gd name="connsiteY9" fmla="*/ 998533 h 2070230"/>
                  <a:gd name="connsiteX10" fmla="*/ 1416114 w 1538446"/>
                  <a:gd name="connsiteY10" fmla="*/ 998533 h 2070230"/>
                  <a:gd name="connsiteX11" fmla="*/ 1416114 w 1538446"/>
                  <a:gd name="connsiteY11" fmla="*/ 597104 h 2070230"/>
                  <a:gd name="connsiteX12" fmla="*/ 122332 w 1538446"/>
                  <a:gd name="connsiteY12" fmla="*/ 120987 h 2070230"/>
                  <a:gd name="connsiteX13" fmla="*/ 122332 w 1538446"/>
                  <a:gd name="connsiteY13" fmla="*/ 527046 h 2070230"/>
                  <a:gd name="connsiteX14" fmla="*/ 1416114 w 1538446"/>
                  <a:gd name="connsiteY14" fmla="*/ 527046 h 2070230"/>
                  <a:gd name="connsiteX15" fmla="*/ 1416114 w 1538446"/>
                  <a:gd name="connsiteY15" fmla="*/ 120987 h 2070230"/>
                  <a:gd name="connsiteX16" fmla="*/ 0 w 1538446"/>
                  <a:gd name="connsiteY16" fmla="*/ 0 h 2070230"/>
                  <a:gd name="connsiteX17" fmla="*/ 1538446 w 1538446"/>
                  <a:gd name="connsiteY17" fmla="*/ 0 h 2070230"/>
                  <a:gd name="connsiteX18" fmla="*/ 1538446 w 1538446"/>
                  <a:gd name="connsiteY18" fmla="*/ 2070230 h 2070230"/>
                  <a:gd name="connsiteX19" fmla="*/ 1416114 w 1538446"/>
                  <a:gd name="connsiteY19" fmla="*/ 2070230 h 2070230"/>
                  <a:gd name="connsiteX20" fmla="*/ 1416114 w 1538446"/>
                  <a:gd name="connsiteY20" fmla="*/ 2011567 h 2070230"/>
                  <a:gd name="connsiteX21" fmla="*/ 122332 w 1538446"/>
                  <a:gd name="connsiteY21" fmla="*/ 2011567 h 2070230"/>
                  <a:gd name="connsiteX22" fmla="*/ 122332 w 1538446"/>
                  <a:gd name="connsiteY22" fmla="*/ 2070230 h 2070230"/>
                  <a:gd name="connsiteX23" fmla="*/ 0 w 1538446"/>
                  <a:gd name="connsiteY23" fmla="*/ 2070230 h 207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8446" h="2070230">
                    <a:moveTo>
                      <a:pt x="122332" y="1540078"/>
                    </a:moveTo>
                    <a:lnTo>
                      <a:pt x="122332" y="1941509"/>
                    </a:lnTo>
                    <a:lnTo>
                      <a:pt x="1416114" y="1941509"/>
                    </a:lnTo>
                    <a:lnTo>
                      <a:pt x="1416114" y="1540078"/>
                    </a:lnTo>
                    <a:close/>
                    <a:moveTo>
                      <a:pt x="122332" y="1068591"/>
                    </a:moveTo>
                    <a:lnTo>
                      <a:pt x="122332" y="1470020"/>
                    </a:lnTo>
                    <a:lnTo>
                      <a:pt x="1416114" y="1470020"/>
                    </a:lnTo>
                    <a:lnTo>
                      <a:pt x="1416114" y="1068591"/>
                    </a:lnTo>
                    <a:close/>
                    <a:moveTo>
                      <a:pt x="122332" y="597104"/>
                    </a:moveTo>
                    <a:lnTo>
                      <a:pt x="122332" y="998533"/>
                    </a:lnTo>
                    <a:lnTo>
                      <a:pt x="1416114" y="998533"/>
                    </a:lnTo>
                    <a:lnTo>
                      <a:pt x="1416114" y="597104"/>
                    </a:lnTo>
                    <a:close/>
                    <a:moveTo>
                      <a:pt x="122332" y="120987"/>
                    </a:moveTo>
                    <a:lnTo>
                      <a:pt x="122332" y="527046"/>
                    </a:lnTo>
                    <a:lnTo>
                      <a:pt x="1416114" y="527046"/>
                    </a:lnTo>
                    <a:lnTo>
                      <a:pt x="1416114" y="120987"/>
                    </a:lnTo>
                    <a:close/>
                    <a:moveTo>
                      <a:pt x="0" y="0"/>
                    </a:moveTo>
                    <a:lnTo>
                      <a:pt x="1538446" y="0"/>
                    </a:lnTo>
                    <a:lnTo>
                      <a:pt x="1538446" y="2070230"/>
                    </a:lnTo>
                    <a:lnTo>
                      <a:pt x="1416114" y="2070230"/>
                    </a:lnTo>
                    <a:lnTo>
                      <a:pt x="1416114" y="2011567"/>
                    </a:lnTo>
                    <a:lnTo>
                      <a:pt x="122332" y="2011567"/>
                    </a:lnTo>
                    <a:lnTo>
                      <a:pt x="122332" y="2070230"/>
                    </a:lnTo>
                    <a:lnTo>
                      <a:pt x="0" y="207023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AD2E2EF5-A76B-78B2-EF6C-B2E8FC33C806}"/>
                  </a:ext>
                </a:extLst>
              </p:cNvPr>
              <p:cNvSpPr/>
              <p:nvPr/>
            </p:nvSpPr>
            <p:spPr bwMode="auto">
              <a:xfrm>
                <a:off x="1480470" y="1403775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DAAE97B-87DF-189F-0794-16DA1968859F}"/>
                  </a:ext>
                </a:extLst>
              </p:cNvPr>
              <p:cNvSpPr/>
              <p:nvPr/>
            </p:nvSpPr>
            <p:spPr bwMode="auto">
              <a:xfrm>
                <a:off x="1480470" y="1875262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D7399EF-6CC7-0469-8379-A9A78C29AC7F}"/>
                  </a:ext>
                </a:extLst>
              </p:cNvPr>
              <p:cNvSpPr/>
              <p:nvPr/>
            </p:nvSpPr>
            <p:spPr bwMode="auto">
              <a:xfrm>
                <a:off x="1480470" y="2346750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AFB16FC-6A90-FE00-DDC0-8CCB8977AC99}"/>
                  </a:ext>
                </a:extLst>
              </p:cNvPr>
              <p:cNvSpPr/>
              <p:nvPr/>
            </p:nvSpPr>
            <p:spPr bwMode="auto">
              <a:xfrm>
                <a:off x="1480470" y="2818237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174AE32-5B3C-A455-E4F2-4B694CCBE2A5}"/>
              </a:ext>
            </a:extLst>
          </p:cNvPr>
          <p:cNvGrpSpPr/>
          <p:nvPr/>
        </p:nvGrpSpPr>
        <p:grpSpPr>
          <a:xfrm>
            <a:off x="5621061" y="1927020"/>
            <a:ext cx="2263879" cy="2263879"/>
            <a:chOff x="677525" y="845234"/>
            <a:chExt cx="2688350" cy="2688350"/>
          </a:xfrm>
        </p:grpSpPr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C08A021D-3E6C-006F-7EE5-00954943A21C}"/>
                </a:ext>
              </a:extLst>
            </p:cNvPr>
            <p:cNvSpPr/>
            <p:nvPr/>
          </p:nvSpPr>
          <p:spPr bwMode="auto">
            <a:xfrm>
              <a:off x="677525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B0296871-3C6F-C5CA-A0B1-64A55377E78F}"/>
                </a:ext>
              </a:extLst>
            </p:cNvPr>
            <p:cNvSpPr/>
            <p:nvPr/>
          </p:nvSpPr>
          <p:spPr bwMode="auto">
            <a:xfrm>
              <a:off x="797919" y="965628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25BE9661-E3A5-C2F5-5B49-57E36F6A43F0}"/>
                </a:ext>
              </a:extLst>
            </p:cNvPr>
            <p:cNvGrpSpPr/>
            <p:nvPr/>
          </p:nvGrpSpPr>
          <p:grpSpPr>
            <a:xfrm>
              <a:off x="1252477" y="1174413"/>
              <a:ext cx="1538446" cy="2070230"/>
              <a:chOff x="1263586" y="1174413"/>
              <a:chExt cx="1538446" cy="2070230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19402B0-EB15-BFDE-7330-0855C23C6767}"/>
                  </a:ext>
                </a:extLst>
              </p:cNvPr>
              <p:cNvSpPr/>
              <p:nvPr/>
            </p:nvSpPr>
            <p:spPr bwMode="auto">
              <a:xfrm>
                <a:off x="1263586" y="1174413"/>
                <a:ext cx="1538446" cy="2070230"/>
              </a:xfrm>
              <a:custGeom>
                <a:avLst/>
                <a:gdLst>
                  <a:gd name="connsiteX0" fmla="*/ 122332 w 1538446"/>
                  <a:gd name="connsiteY0" fmla="*/ 1540078 h 2070230"/>
                  <a:gd name="connsiteX1" fmla="*/ 122332 w 1538446"/>
                  <a:gd name="connsiteY1" fmla="*/ 1941509 h 2070230"/>
                  <a:gd name="connsiteX2" fmla="*/ 1416114 w 1538446"/>
                  <a:gd name="connsiteY2" fmla="*/ 1941509 h 2070230"/>
                  <a:gd name="connsiteX3" fmla="*/ 1416114 w 1538446"/>
                  <a:gd name="connsiteY3" fmla="*/ 1540078 h 2070230"/>
                  <a:gd name="connsiteX4" fmla="*/ 122332 w 1538446"/>
                  <a:gd name="connsiteY4" fmla="*/ 1068591 h 2070230"/>
                  <a:gd name="connsiteX5" fmla="*/ 122332 w 1538446"/>
                  <a:gd name="connsiteY5" fmla="*/ 1470020 h 2070230"/>
                  <a:gd name="connsiteX6" fmla="*/ 1416114 w 1538446"/>
                  <a:gd name="connsiteY6" fmla="*/ 1470020 h 2070230"/>
                  <a:gd name="connsiteX7" fmla="*/ 1416114 w 1538446"/>
                  <a:gd name="connsiteY7" fmla="*/ 1068591 h 2070230"/>
                  <a:gd name="connsiteX8" fmla="*/ 122332 w 1538446"/>
                  <a:gd name="connsiteY8" fmla="*/ 597104 h 2070230"/>
                  <a:gd name="connsiteX9" fmla="*/ 122332 w 1538446"/>
                  <a:gd name="connsiteY9" fmla="*/ 998533 h 2070230"/>
                  <a:gd name="connsiteX10" fmla="*/ 1416114 w 1538446"/>
                  <a:gd name="connsiteY10" fmla="*/ 998533 h 2070230"/>
                  <a:gd name="connsiteX11" fmla="*/ 1416114 w 1538446"/>
                  <a:gd name="connsiteY11" fmla="*/ 597104 h 2070230"/>
                  <a:gd name="connsiteX12" fmla="*/ 122332 w 1538446"/>
                  <a:gd name="connsiteY12" fmla="*/ 120987 h 2070230"/>
                  <a:gd name="connsiteX13" fmla="*/ 122332 w 1538446"/>
                  <a:gd name="connsiteY13" fmla="*/ 527046 h 2070230"/>
                  <a:gd name="connsiteX14" fmla="*/ 1416114 w 1538446"/>
                  <a:gd name="connsiteY14" fmla="*/ 527046 h 2070230"/>
                  <a:gd name="connsiteX15" fmla="*/ 1416114 w 1538446"/>
                  <a:gd name="connsiteY15" fmla="*/ 120987 h 2070230"/>
                  <a:gd name="connsiteX16" fmla="*/ 0 w 1538446"/>
                  <a:gd name="connsiteY16" fmla="*/ 0 h 2070230"/>
                  <a:gd name="connsiteX17" fmla="*/ 1538446 w 1538446"/>
                  <a:gd name="connsiteY17" fmla="*/ 0 h 2070230"/>
                  <a:gd name="connsiteX18" fmla="*/ 1538446 w 1538446"/>
                  <a:gd name="connsiteY18" fmla="*/ 2070230 h 2070230"/>
                  <a:gd name="connsiteX19" fmla="*/ 1416114 w 1538446"/>
                  <a:gd name="connsiteY19" fmla="*/ 2070230 h 2070230"/>
                  <a:gd name="connsiteX20" fmla="*/ 1416114 w 1538446"/>
                  <a:gd name="connsiteY20" fmla="*/ 2011567 h 2070230"/>
                  <a:gd name="connsiteX21" fmla="*/ 122332 w 1538446"/>
                  <a:gd name="connsiteY21" fmla="*/ 2011567 h 2070230"/>
                  <a:gd name="connsiteX22" fmla="*/ 122332 w 1538446"/>
                  <a:gd name="connsiteY22" fmla="*/ 2070230 h 2070230"/>
                  <a:gd name="connsiteX23" fmla="*/ 0 w 1538446"/>
                  <a:gd name="connsiteY23" fmla="*/ 2070230 h 207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8446" h="2070230">
                    <a:moveTo>
                      <a:pt x="122332" y="1540078"/>
                    </a:moveTo>
                    <a:lnTo>
                      <a:pt x="122332" y="1941509"/>
                    </a:lnTo>
                    <a:lnTo>
                      <a:pt x="1416114" y="1941509"/>
                    </a:lnTo>
                    <a:lnTo>
                      <a:pt x="1416114" y="1540078"/>
                    </a:lnTo>
                    <a:close/>
                    <a:moveTo>
                      <a:pt x="122332" y="1068591"/>
                    </a:moveTo>
                    <a:lnTo>
                      <a:pt x="122332" y="1470020"/>
                    </a:lnTo>
                    <a:lnTo>
                      <a:pt x="1416114" y="1470020"/>
                    </a:lnTo>
                    <a:lnTo>
                      <a:pt x="1416114" y="1068591"/>
                    </a:lnTo>
                    <a:close/>
                    <a:moveTo>
                      <a:pt x="122332" y="597104"/>
                    </a:moveTo>
                    <a:lnTo>
                      <a:pt x="122332" y="998533"/>
                    </a:lnTo>
                    <a:lnTo>
                      <a:pt x="1416114" y="998533"/>
                    </a:lnTo>
                    <a:lnTo>
                      <a:pt x="1416114" y="597104"/>
                    </a:lnTo>
                    <a:close/>
                    <a:moveTo>
                      <a:pt x="122332" y="120987"/>
                    </a:moveTo>
                    <a:lnTo>
                      <a:pt x="122332" y="527046"/>
                    </a:lnTo>
                    <a:lnTo>
                      <a:pt x="1416114" y="527046"/>
                    </a:lnTo>
                    <a:lnTo>
                      <a:pt x="1416114" y="120987"/>
                    </a:lnTo>
                    <a:close/>
                    <a:moveTo>
                      <a:pt x="0" y="0"/>
                    </a:moveTo>
                    <a:lnTo>
                      <a:pt x="1538446" y="0"/>
                    </a:lnTo>
                    <a:lnTo>
                      <a:pt x="1538446" y="2070230"/>
                    </a:lnTo>
                    <a:lnTo>
                      <a:pt x="1416114" y="2070230"/>
                    </a:lnTo>
                    <a:lnTo>
                      <a:pt x="1416114" y="2011567"/>
                    </a:lnTo>
                    <a:lnTo>
                      <a:pt x="122332" y="2011567"/>
                    </a:lnTo>
                    <a:lnTo>
                      <a:pt x="122332" y="2070230"/>
                    </a:lnTo>
                    <a:lnTo>
                      <a:pt x="0" y="207023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80C625C-B12A-5E8C-F276-EF14BC5A279D}"/>
                  </a:ext>
                </a:extLst>
              </p:cNvPr>
              <p:cNvSpPr/>
              <p:nvPr/>
            </p:nvSpPr>
            <p:spPr bwMode="auto">
              <a:xfrm>
                <a:off x="1480470" y="1403775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6411CCE-B9B7-87B7-62D2-B2EE1081CF09}"/>
                  </a:ext>
                </a:extLst>
              </p:cNvPr>
              <p:cNvSpPr/>
              <p:nvPr/>
            </p:nvSpPr>
            <p:spPr bwMode="auto">
              <a:xfrm>
                <a:off x="1480470" y="1875262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C77C039-93B2-1AA1-86F7-42256A2BEBFA}"/>
                  </a:ext>
                </a:extLst>
              </p:cNvPr>
              <p:cNvSpPr/>
              <p:nvPr/>
            </p:nvSpPr>
            <p:spPr bwMode="auto">
              <a:xfrm>
                <a:off x="1480470" y="2346750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B5CE06E-7E02-6805-556B-C0942E68655E}"/>
                  </a:ext>
                </a:extLst>
              </p:cNvPr>
              <p:cNvSpPr/>
              <p:nvPr/>
            </p:nvSpPr>
            <p:spPr bwMode="auto">
              <a:xfrm>
                <a:off x="1480470" y="2818237"/>
                <a:ext cx="1101326" cy="270030"/>
              </a:xfrm>
              <a:custGeom>
                <a:avLst/>
                <a:gdLst>
                  <a:gd name="connsiteX0" fmla="*/ 928093 w 1101326"/>
                  <a:gd name="connsiteY0" fmla="*/ 0 h 270030"/>
                  <a:gd name="connsiteX1" fmla="*/ 1049534 w 1101326"/>
                  <a:gd name="connsiteY1" fmla="*/ 0 h 270030"/>
                  <a:gd name="connsiteX2" fmla="*/ 1101326 w 1101326"/>
                  <a:gd name="connsiteY2" fmla="*/ 51792 h 270030"/>
                  <a:gd name="connsiteX3" fmla="*/ 1101326 w 1101326"/>
                  <a:gd name="connsiteY3" fmla="*/ 270030 h 270030"/>
                  <a:gd name="connsiteX4" fmla="*/ 876301 w 1101326"/>
                  <a:gd name="connsiteY4" fmla="*/ 270030 h 270030"/>
                  <a:gd name="connsiteX5" fmla="*/ 876301 w 1101326"/>
                  <a:gd name="connsiteY5" fmla="*/ 51792 h 270030"/>
                  <a:gd name="connsiteX6" fmla="*/ 928093 w 1101326"/>
                  <a:gd name="connsiteY6" fmla="*/ 0 h 270030"/>
                  <a:gd name="connsiteX7" fmla="*/ 635992 w 1101326"/>
                  <a:gd name="connsiteY7" fmla="*/ 0 h 270030"/>
                  <a:gd name="connsiteX8" fmla="*/ 757433 w 1101326"/>
                  <a:gd name="connsiteY8" fmla="*/ 0 h 270030"/>
                  <a:gd name="connsiteX9" fmla="*/ 809225 w 1101326"/>
                  <a:gd name="connsiteY9" fmla="*/ 51792 h 270030"/>
                  <a:gd name="connsiteX10" fmla="*/ 809225 w 1101326"/>
                  <a:gd name="connsiteY10" fmla="*/ 270030 h 270030"/>
                  <a:gd name="connsiteX11" fmla="*/ 584200 w 1101326"/>
                  <a:gd name="connsiteY11" fmla="*/ 270030 h 270030"/>
                  <a:gd name="connsiteX12" fmla="*/ 584200 w 1101326"/>
                  <a:gd name="connsiteY12" fmla="*/ 51792 h 270030"/>
                  <a:gd name="connsiteX13" fmla="*/ 635992 w 1101326"/>
                  <a:gd name="connsiteY13" fmla="*/ 0 h 270030"/>
                  <a:gd name="connsiteX14" fmla="*/ 343892 w 1101326"/>
                  <a:gd name="connsiteY14" fmla="*/ 0 h 270030"/>
                  <a:gd name="connsiteX15" fmla="*/ 465333 w 1101326"/>
                  <a:gd name="connsiteY15" fmla="*/ 0 h 270030"/>
                  <a:gd name="connsiteX16" fmla="*/ 517125 w 1101326"/>
                  <a:gd name="connsiteY16" fmla="*/ 51792 h 270030"/>
                  <a:gd name="connsiteX17" fmla="*/ 517125 w 1101326"/>
                  <a:gd name="connsiteY17" fmla="*/ 270030 h 270030"/>
                  <a:gd name="connsiteX18" fmla="*/ 292100 w 1101326"/>
                  <a:gd name="connsiteY18" fmla="*/ 270030 h 270030"/>
                  <a:gd name="connsiteX19" fmla="*/ 292100 w 1101326"/>
                  <a:gd name="connsiteY19" fmla="*/ 51792 h 270030"/>
                  <a:gd name="connsiteX20" fmla="*/ 343892 w 1101326"/>
                  <a:gd name="connsiteY20" fmla="*/ 0 h 270030"/>
                  <a:gd name="connsiteX21" fmla="*/ 51792 w 1101326"/>
                  <a:gd name="connsiteY21" fmla="*/ 0 h 270030"/>
                  <a:gd name="connsiteX22" fmla="*/ 173233 w 1101326"/>
                  <a:gd name="connsiteY22" fmla="*/ 0 h 270030"/>
                  <a:gd name="connsiteX23" fmla="*/ 225025 w 1101326"/>
                  <a:gd name="connsiteY23" fmla="*/ 51792 h 270030"/>
                  <a:gd name="connsiteX24" fmla="*/ 225025 w 1101326"/>
                  <a:gd name="connsiteY24" fmla="*/ 270030 h 270030"/>
                  <a:gd name="connsiteX25" fmla="*/ 0 w 1101326"/>
                  <a:gd name="connsiteY25" fmla="*/ 270030 h 270030"/>
                  <a:gd name="connsiteX26" fmla="*/ 0 w 1101326"/>
                  <a:gd name="connsiteY26" fmla="*/ 51792 h 270030"/>
                  <a:gd name="connsiteX27" fmla="*/ 51792 w 1101326"/>
                  <a:gd name="connsiteY27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01326" h="270030">
                    <a:moveTo>
                      <a:pt x="928093" y="0"/>
                    </a:moveTo>
                    <a:lnTo>
                      <a:pt x="1049534" y="0"/>
                    </a:lnTo>
                    <a:cubicBezTo>
                      <a:pt x="1078138" y="0"/>
                      <a:pt x="1101326" y="23188"/>
                      <a:pt x="1101326" y="51792"/>
                    </a:cubicBezTo>
                    <a:lnTo>
                      <a:pt x="1101326" y="270030"/>
                    </a:lnTo>
                    <a:lnTo>
                      <a:pt x="876301" y="270030"/>
                    </a:lnTo>
                    <a:lnTo>
                      <a:pt x="876301" y="51792"/>
                    </a:lnTo>
                    <a:cubicBezTo>
                      <a:pt x="876301" y="23188"/>
                      <a:pt x="899489" y="0"/>
                      <a:pt x="928093" y="0"/>
                    </a:cubicBezTo>
                    <a:close/>
                    <a:moveTo>
                      <a:pt x="635992" y="0"/>
                    </a:moveTo>
                    <a:lnTo>
                      <a:pt x="757433" y="0"/>
                    </a:lnTo>
                    <a:cubicBezTo>
                      <a:pt x="786037" y="0"/>
                      <a:pt x="809225" y="23188"/>
                      <a:pt x="809225" y="51792"/>
                    </a:cubicBezTo>
                    <a:lnTo>
                      <a:pt x="809225" y="270030"/>
                    </a:lnTo>
                    <a:lnTo>
                      <a:pt x="584200" y="270030"/>
                    </a:lnTo>
                    <a:lnTo>
                      <a:pt x="584200" y="51792"/>
                    </a:lnTo>
                    <a:cubicBezTo>
                      <a:pt x="584200" y="23188"/>
                      <a:pt x="607388" y="0"/>
                      <a:pt x="635992" y="0"/>
                    </a:cubicBezTo>
                    <a:close/>
                    <a:moveTo>
                      <a:pt x="343892" y="0"/>
                    </a:moveTo>
                    <a:lnTo>
                      <a:pt x="465333" y="0"/>
                    </a:lnTo>
                    <a:cubicBezTo>
                      <a:pt x="493937" y="0"/>
                      <a:pt x="517125" y="23188"/>
                      <a:pt x="517125" y="51792"/>
                    </a:cubicBezTo>
                    <a:lnTo>
                      <a:pt x="517125" y="270030"/>
                    </a:lnTo>
                    <a:lnTo>
                      <a:pt x="292100" y="270030"/>
                    </a:lnTo>
                    <a:lnTo>
                      <a:pt x="292100" y="51792"/>
                    </a:lnTo>
                    <a:cubicBezTo>
                      <a:pt x="292100" y="23188"/>
                      <a:pt x="315288" y="0"/>
                      <a:pt x="343892" y="0"/>
                    </a:cubicBezTo>
                    <a:close/>
                    <a:moveTo>
                      <a:pt x="51792" y="0"/>
                    </a:moveTo>
                    <a:lnTo>
                      <a:pt x="173233" y="0"/>
                    </a:lnTo>
                    <a:cubicBezTo>
                      <a:pt x="201837" y="0"/>
                      <a:pt x="225025" y="23188"/>
                      <a:pt x="225025" y="51792"/>
                    </a:cubicBezTo>
                    <a:lnTo>
                      <a:pt x="225025" y="270030"/>
                    </a:lnTo>
                    <a:lnTo>
                      <a:pt x="0" y="270030"/>
                    </a:lnTo>
                    <a:lnTo>
                      <a:pt x="0" y="51792"/>
                    </a:lnTo>
                    <a:cubicBezTo>
                      <a:pt x="0" y="23188"/>
                      <a:pt x="23188" y="0"/>
                      <a:pt x="5179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1805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倉庫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storage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621921" y="397441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　庫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6149246" y="4697688"/>
            <a:ext cx="1207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storage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871ACC7-81D4-C7DA-71ED-10B830AEB33A}"/>
              </a:ext>
            </a:extLst>
          </p:cNvPr>
          <p:cNvGrpSpPr/>
          <p:nvPr/>
        </p:nvGrpSpPr>
        <p:grpSpPr>
          <a:xfrm>
            <a:off x="1715359" y="1991359"/>
            <a:ext cx="2875282" cy="2875282"/>
            <a:chOff x="3620750" y="3756074"/>
            <a:chExt cx="2688350" cy="2688350"/>
          </a:xfrm>
        </p:grpSpPr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A224ABA8-2E05-B37B-71B6-5260C1C0B502}"/>
                </a:ext>
              </a:extLst>
            </p:cNvPr>
            <p:cNvSpPr/>
            <p:nvPr/>
          </p:nvSpPr>
          <p:spPr bwMode="auto">
            <a:xfrm>
              <a:off x="3620750" y="375607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EC6E3B9-4B13-DB70-ED53-AEB4B1D0BFFC}"/>
                </a:ext>
              </a:extLst>
            </p:cNvPr>
            <p:cNvGrpSpPr/>
            <p:nvPr/>
          </p:nvGrpSpPr>
          <p:grpSpPr>
            <a:xfrm>
              <a:off x="3987800" y="3967046"/>
              <a:ext cx="1954250" cy="2243328"/>
              <a:chOff x="1143793" y="1218542"/>
              <a:chExt cx="1812768" cy="2080918"/>
            </a:xfrm>
            <a:solidFill>
              <a:schemeClr val="bg1"/>
            </a:solidFill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33FC1C5-5045-2AE6-BA29-BA70D7872B30}"/>
                  </a:ext>
                </a:extLst>
              </p:cNvPr>
              <p:cNvSpPr/>
              <p:nvPr/>
            </p:nvSpPr>
            <p:spPr bwMode="auto">
              <a:xfrm>
                <a:off x="1143793" y="1218542"/>
                <a:ext cx="1812768" cy="998872"/>
              </a:xfrm>
              <a:custGeom>
                <a:avLst/>
                <a:gdLst>
                  <a:gd name="connsiteX0" fmla="*/ 1102623 w 2205245"/>
                  <a:gd name="connsiteY0" fmla="*/ 0 h 1215136"/>
                  <a:gd name="connsiteX1" fmla="*/ 2205245 w 2205245"/>
                  <a:gd name="connsiteY1" fmla="*/ 1102623 h 1215136"/>
                  <a:gd name="connsiteX2" fmla="*/ 2092733 w 2205245"/>
                  <a:gd name="connsiteY2" fmla="*/ 1215136 h 1215136"/>
                  <a:gd name="connsiteX3" fmla="*/ 1102623 w 2205245"/>
                  <a:gd name="connsiteY3" fmla="*/ 225025 h 1215136"/>
                  <a:gd name="connsiteX4" fmla="*/ 112513 w 2205245"/>
                  <a:gd name="connsiteY4" fmla="*/ 1215136 h 1215136"/>
                  <a:gd name="connsiteX5" fmla="*/ 0 w 2205245"/>
                  <a:gd name="connsiteY5" fmla="*/ 1102623 h 1215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5245" h="1215136">
                    <a:moveTo>
                      <a:pt x="1102623" y="0"/>
                    </a:moveTo>
                    <a:lnTo>
                      <a:pt x="2205245" y="1102623"/>
                    </a:lnTo>
                    <a:lnTo>
                      <a:pt x="2092733" y="1215136"/>
                    </a:lnTo>
                    <a:lnTo>
                      <a:pt x="1102623" y="225025"/>
                    </a:lnTo>
                    <a:lnTo>
                      <a:pt x="112513" y="1215136"/>
                    </a:lnTo>
                    <a:lnTo>
                      <a:pt x="0" y="11026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4FF0DAD-3C13-BBC4-F20B-BC2797861955}"/>
                  </a:ext>
                </a:extLst>
              </p:cNvPr>
              <p:cNvSpPr/>
              <p:nvPr/>
            </p:nvSpPr>
            <p:spPr bwMode="auto">
              <a:xfrm>
                <a:off x="1442610" y="1440444"/>
                <a:ext cx="1215135" cy="1859016"/>
              </a:xfrm>
              <a:custGeom>
                <a:avLst/>
                <a:gdLst>
                  <a:gd name="connsiteX0" fmla="*/ 607568 w 1215135"/>
                  <a:gd name="connsiteY0" fmla="*/ 0 h 1808535"/>
                  <a:gd name="connsiteX1" fmla="*/ 885498 w 1215135"/>
                  <a:gd name="connsiteY1" fmla="*/ 593400 h 1808535"/>
                  <a:gd name="connsiteX2" fmla="*/ 1215135 w 1215135"/>
                  <a:gd name="connsiteY2" fmla="*/ 593400 h 1808535"/>
                  <a:gd name="connsiteX3" fmla="*/ 1215135 w 1215135"/>
                  <a:gd name="connsiteY3" fmla="*/ 1808535 h 1808535"/>
                  <a:gd name="connsiteX4" fmla="*/ 0 w 1215135"/>
                  <a:gd name="connsiteY4" fmla="*/ 1808535 h 1808535"/>
                  <a:gd name="connsiteX5" fmla="*/ 0 w 1215135"/>
                  <a:gd name="connsiteY5" fmla="*/ 593400 h 1808535"/>
                  <a:gd name="connsiteX6" fmla="*/ 329637 w 1215135"/>
                  <a:gd name="connsiteY6" fmla="*/ 593400 h 1808535"/>
                  <a:gd name="connsiteX0" fmla="*/ 607568 w 1215135"/>
                  <a:gd name="connsiteY0" fmla="*/ 0 h 1808535"/>
                  <a:gd name="connsiteX1" fmla="*/ 885498 w 1215135"/>
                  <a:gd name="connsiteY1" fmla="*/ 593400 h 1808535"/>
                  <a:gd name="connsiteX2" fmla="*/ 1215135 w 1215135"/>
                  <a:gd name="connsiteY2" fmla="*/ 593400 h 1808535"/>
                  <a:gd name="connsiteX3" fmla="*/ 1215135 w 1215135"/>
                  <a:gd name="connsiteY3" fmla="*/ 1808535 h 1808535"/>
                  <a:gd name="connsiteX4" fmla="*/ 0 w 1215135"/>
                  <a:gd name="connsiteY4" fmla="*/ 1808535 h 1808535"/>
                  <a:gd name="connsiteX5" fmla="*/ 0 w 1215135"/>
                  <a:gd name="connsiteY5" fmla="*/ 593400 h 1808535"/>
                  <a:gd name="connsiteX6" fmla="*/ 607568 w 1215135"/>
                  <a:gd name="connsiteY6" fmla="*/ 0 h 1808535"/>
                  <a:gd name="connsiteX0" fmla="*/ 607568 w 1215135"/>
                  <a:gd name="connsiteY0" fmla="*/ 0 h 1808535"/>
                  <a:gd name="connsiteX1" fmla="*/ 1215135 w 1215135"/>
                  <a:gd name="connsiteY1" fmla="*/ 593400 h 1808535"/>
                  <a:gd name="connsiteX2" fmla="*/ 1215135 w 1215135"/>
                  <a:gd name="connsiteY2" fmla="*/ 1808535 h 1808535"/>
                  <a:gd name="connsiteX3" fmla="*/ 0 w 1215135"/>
                  <a:gd name="connsiteY3" fmla="*/ 1808535 h 1808535"/>
                  <a:gd name="connsiteX4" fmla="*/ 0 w 1215135"/>
                  <a:gd name="connsiteY4" fmla="*/ 593400 h 1808535"/>
                  <a:gd name="connsiteX5" fmla="*/ 607568 w 1215135"/>
                  <a:gd name="connsiteY5" fmla="*/ 0 h 180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5135" h="1808535">
                    <a:moveTo>
                      <a:pt x="607568" y="0"/>
                    </a:moveTo>
                    <a:lnTo>
                      <a:pt x="1215135" y="593400"/>
                    </a:lnTo>
                    <a:lnTo>
                      <a:pt x="1215135" y="1808535"/>
                    </a:lnTo>
                    <a:lnTo>
                      <a:pt x="0" y="1808535"/>
                    </a:lnTo>
                    <a:lnTo>
                      <a:pt x="0" y="593400"/>
                    </a:lnTo>
                    <a:lnTo>
                      <a:pt x="60756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2CD0B69-65B0-BD93-D1B2-F2CD63C34078}"/>
              </a:ext>
            </a:extLst>
          </p:cNvPr>
          <p:cNvGrpSpPr/>
          <p:nvPr/>
        </p:nvGrpSpPr>
        <p:grpSpPr>
          <a:xfrm>
            <a:off x="5764590" y="1908129"/>
            <a:ext cx="1992454" cy="1992454"/>
            <a:chOff x="3620750" y="3756074"/>
            <a:chExt cx="2688350" cy="2688350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5191C4B0-35DF-2E49-48E1-80BDED1D79F4}"/>
                </a:ext>
              </a:extLst>
            </p:cNvPr>
            <p:cNvSpPr/>
            <p:nvPr/>
          </p:nvSpPr>
          <p:spPr bwMode="auto">
            <a:xfrm>
              <a:off x="3620750" y="375607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D74C12E0-911E-DF7D-2273-9A7B4F6DE9B6}"/>
                </a:ext>
              </a:extLst>
            </p:cNvPr>
            <p:cNvGrpSpPr/>
            <p:nvPr/>
          </p:nvGrpSpPr>
          <p:grpSpPr>
            <a:xfrm>
              <a:off x="3987800" y="3967046"/>
              <a:ext cx="1954250" cy="2243328"/>
              <a:chOff x="1143793" y="1218542"/>
              <a:chExt cx="1812768" cy="2080918"/>
            </a:xfrm>
            <a:solidFill>
              <a:schemeClr val="bg1"/>
            </a:solidFill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A63DAE9F-1228-43A0-073F-8A366B482E5C}"/>
                  </a:ext>
                </a:extLst>
              </p:cNvPr>
              <p:cNvSpPr/>
              <p:nvPr/>
            </p:nvSpPr>
            <p:spPr bwMode="auto">
              <a:xfrm>
                <a:off x="1143793" y="1218542"/>
                <a:ext cx="1812768" cy="998872"/>
              </a:xfrm>
              <a:custGeom>
                <a:avLst/>
                <a:gdLst>
                  <a:gd name="connsiteX0" fmla="*/ 1102623 w 2205245"/>
                  <a:gd name="connsiteY0" fmla="*/ 0 h 1215136"/>
                  <a:gd name="connsiteX1" fmla="*/ 2205245 w 2205245"/>
                  <a:gd name="connsiteY1" fmla="*/ 1102623 h 1215136"/>
                  <a:gd name="connsiteX2" fmla="*/ 2092733 w 2205245"/>
                  <a:gd name="connsiteY2" fmla="*/ 1215136 h 1215136"/>
                  <a:gd name="connsiteX3" fmla="*/ 1102623 w 2205245"/>
                  <a:gd name="connsiteY3" fmla="*/ 225025 h 1215136"/>
                  <a:gd name="connsiteX4" fmla="*/ 112513 w 2205245"/>
                  <a:gd name="connsiteY4" fmla="*/ 1215136 h 1215136"/>
                  <a:gd name="connsiteX5" fmla="*/ 0 w 2205245"/>
                  <a:gd name="connsiteY5" fmla="*/ 1102623 h 1215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5245" h="1215136">
                    <a:moveTo>
                      <a:pt x="1102623" y="0"/>
                    </a:moveTo>
                    <a:lnTo>
                      <a:pt x="2205245" y="1102623"/>
                    </a:lnTo>
                    <a:lnTo>
                      <a:pt x="2092733" y="1215136"/>
                    </a:lnTo>
                    <a:lnTo>
                      <a:pt x="1102623" y="225025"/>
                    </a:lnTo>
                    <a:lnTo>
                      <a:pt x="112513" y="1215136"/>
                    </a:lnTo>
                    <a:lnTo>
                      <a:pt x="0" y="11026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3FAD9E9-63DA-44CF-A9BF-738D25BBE362}"/>
                  </a:ext>
                </a:extLst>
              </p:cNvPr>
              <p:cNvSpPr/>
              <p:nvPr/>
            </p:nvSpPr>
            <p:spPr bwMode="auto">
              <a:xfrm>
                <a:off x="1442610" y="1440444"/>
                <a:ext cx="1215135" cy="1859016"/>
              </a:xfrm>
              <a:custGeom>
                <a:avLst/>
                <a:gdLst>
                  <a:gd name="connsiteX0" fmla="*/ 607568 w 1215135"/>
                  <a:gd name="connsiteY0" fmla="*/ 0 h 1808535"/>
                  <a:gd name="connsiteX1" fmla="*/ 885498 w 1215135"/>
                  <a:gd name="connsiteY1" fmla="*/ 593400 h 1808535"/>
                  <a:gd name="connsiteX2" fmla="*/ 1215135 w 1215135"/>
                  <a:gd name="connsiteY2" fmla="*/ 593400 h 1808535"/>
                  <a:gd name="connsiteX3" fmla="*/ 1215135 w 1215135"/>
                  <a:gd name="connsiteY3" fmla="*/ 1808535 h 1808535"/>
                  <a:gd name="connsiteX4" fmla="*/ 0 w 1215135"/>
                  <a:gd name="connsiteY4" fmla="*/ 1808535 h 1808535"/>
                  <a:gd name="connsiteX5" fmla="*/ 0 w 1215135"/>
                  <a:gd name="connsiteY5" fmla="*/ 593400 h 1808535"/>
                  <a:gd name="connsiteX6" fmla="*/ 329637 w 1215135"/>
                  <a:gd name="connsiteY6" fmla="*/ 593400 h 1808535"/>
                  <a:gd name="connsiteX0" fmla="*/ 607568 w 1215135"/>
                  <a:gd name="connsiteY0" fmla="*/ 0 h 1808535"/>
                  <a:gd name="connsiteX1" fmla="*/ 885498 w 1215135"/>
                  <a:gd name="connsiteY1" fmla="*/ 593400 h 1808535"/>
                  <a:gd name="connsiteX2" fmla="*/ 1215135 w 1215135"/>
                  <a:gd name="connsiteY2" fmla="*/ 593400 h 1808535"/>
                  <a:gd name="connsiteX3" fmla="*/ 1215135 w 1215135"/>
                  <a:gd name="connsiteY3" fmla="*/ 1808535 h 1808535"/>
                  <a:gd name="connsiteX4" fmla="*/ 0 w 1215135"/>
                  <a:gd name="connsiteY4" fmla="*/ 1808535 h 1808535"/>
                  <a:gd name="connsiteX5" fmla="*/ 0 w 1215135"/>
                  <a:gd name="connsiteY5" fmla="*/ 593400 h 1808535"/>
                  <a:gd name="connsiteX6" fmla="*/ 607568 w 1215135"/>
                  <a:gd name="connsiteY6" fmla="*/ 0 h 1808535"/>
                  <a:gd name="connsiteX0" fmla="*/ 607568 w 1215135"/>
                  <a:gd name="connsiteY0" fmla="*/ 0 h 1808535"/>
                  <a:gd name="connsiteX1" fmla="*/ 1215135 w 1215135"/>
                  <a:gd name="connsiteY1" fmla="*/ 593400 h 1808535"/>
                  <a:gd name="connsiteX2" fmla="*/ 1215135 w 1215135"/>
                  <a:gd name="connsiteY2" fmla="*/ 1808535 h 1808535"/>
                  <a:gd name="connsiteX3" fmla="*/ 0 w 1215135"/>
                  <a:gd name="connsiteY3" fmla="*/ 1808535 h 1808535"/>
                  <a:gd name="connsiteX4" fmla="*/ 0 w 1215135"/>
                  <a:gd name="connsiteY4" fmla="*/ 593400 h 1808535"/>
                  <a:gd name="connsiteX5" fmla="*/ 607568 w 1215135"/>
                  <a:gd name="connsiteY5" fmla="*/ 0 h 180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5135" h="1808535">
                    <a:moveTo>
                      <a:pt x="607568" y="0"/>
                    </a:moveTo>
                    <a:lnTo>
                      <a:pt x="1215135" y="593400"/>
                    </a:lnTo>
                    <a:lnTo>
                      <a:pt x="1215135" y="1808535"/>
                    </a:lnTo>
                    <a:lnTo>
                      <a:pt x="0" y="1808535"/>
                    </a:lnTo>
                    <a:lnTo>
                      <a:pt x="0" y="593400"/>
                    </a:lnTo>
                    <a:lnTo>
                      <a:pt x="60756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30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room0012_倉庫</dc:title>
  <dc:subject>room0012_倉庫</dc:subject>
  <dc:creator>でじけろお</dc:creator>
  <cp:revision>1</cp:revision>
  <dcterms:created xsi:type="dcterms:W3CDTF">2018-05-20T00:31:01Z</dcterms:created>
  <dcterms:modified xsi:type="dcterms:W3CDTF">2024-12-27T15:00:13Z</dcterms:modified>
  <cp:version>1</cp:version>
</cp:coreProperties>
</file>