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59" r:id="rId4"/>
    <p:sldId id="26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014007" y="11382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52276" y="30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252276" y="48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B6861E8-9A06-FD0B-98F2-9A13C2232001}"/>
              </a:ext>
            </a:extLst>
          </p:cNvPr>
          <p:cNvGrpSpPr/>
          <p:nvPr/>
        </p:nvGrpSpPr>
        <p:grpSpPr>
          <a:xfrm>
            <a:off x="2627962" y="2912041"/>
            <a:ext cx="1295039" cy="1271055"/>
            <a:chOff x="6771709" y="-1674239"/>
            <a:chExt cx="2292711" cy="2250250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8CCE52C-2729-9516-CF45-5CE16A372F8E}"/>
                </a:ext>
              </a:extLst>
            </p:cNvPr>
            <p:cNvGrpSpPr/>
            <p:nvPr/>
          </p:nvGrpSpPr>
          <p:grpSpPr>
            <a:xfrm>
              <a:off x="6771709" y="-1674239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D9FC2FB8-9C13-A65D-4833-A5C92FB7F5F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7950C85-1D74-2B0E-BBED-DA87B549152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5B438FD-3B23-1A67-A2EE-EE46C0740EBA}"/>
                </a:ext>
              </a:extLst>
            </p:cNvPr>
            <p:cNvSpPr/>
            <p:nvPr/>
          </p:nvSpPr>
          <p:spPr bwMode="auto">
            <a:xfrm>
              <a:off x="7010028" y="-1112520"/>
              <a:ext cx="1837691" cy="1154645"/>
            </a:xfrm>
            <a:custGeom>
              <a:avLst/>
              <a:gdLst>
                <a:gd name="connsiteX0" fmla="*/ 1125300 w 1758035"/>
                <a:gd name="connsiteY0" fmla="*/ 873607 h 1104596"/>
                <a:gd name="connsiteX1" fmla="*/ 1201297 w 1758035"/>
                <a:gd name="connsiteY1" fmla="*/ 873607 h 1104596"/>
                <a:gd name="connsiteX2" fmla="*/ 1182298 w 1758035"/>
                <a:gd name="connsiteY2" fmla="*/ 1023005 h 1104596"/>
                <a:gd name="connsiteX3" fmla="*/ 1144299 w 1758035"/>
                <a:gd name="connsiteY3" fmla="*/ 1023005 h 1104596"/>
                <a:gd name="connsiteX4" fmla="*/ 1013421 w 1758035"/>
                <a:gd name="connsiteY4" fmla="*/ 873607 h 1104596"/>
                <a:gd name="connsiteX5" fmla="*/ 1089419 w 1758035"/>
                <a:gd name="connsiteY5" fmla="*/ 873607 h 1104596"/>
                <a:gd name="connsiteX6" fmla="*/ 1070420 w 1758035"/>
                <a:gd name="connsiteY6" fmla="*/ 1023005 h 1104596"/>
                <a:gd name="connsiteX7" fmla="*/ 1032421 w 1758035"/>
                <a:gd name="connsiteY7" fmla="*/ 1023005 h 1104596"/>
                <a:gd name="connsiteX8" fmla="*/ 672242 w 1758035"/>
                <a:gd name="connsiteY8" fmla="*/ 873607 h 1104596"/>
                <a:gd name="connsiteX9" fmla="*/ 748240 w 1758035"/>
                <a:gd name="connsiteY9" fmla="*/ 873607 h 1104596"/>
                <a:gd name="connsiteX10" fmla="*/ 729240 w 1758035"/>
                <a:gd name="connsiteY10" fmla="*/ 1023004 h 1104596"/>
                <a:gd name="connsiteX11" fmla="*/ 691242 w 1758035"/>
                <a:gd name="connsiteY11" fmla="*/ 1023004 h 1104596"/>
                <a:gd name="connsiteX12" fmla="*/ 560364 w 1758035"/>
                <a:gd name="connsiteY12" fmla="*/ 873607 h 1104596"/>
                <a:gd name="connsiteX13" fmla="*/ 636361 w 1758035"/>
                <a:gd name="connsiteY13" fmla="*/ 873607 h 1104596"/>
                <a:gd name="connsiteX14" fmla="*/ 617362 w 1758035"/>
                <a:gd name="connsiteY14" fmla="*/ 1023004 h 1104596"/>
                <a:gd name="connsiteX15" fmla="*/ 579363 w 1758035"/>
                <a:gd name="connsiteY15" fmla="*/ 1023004 h 1104596"/>
                <a:gd name="connsiteX16" fmla="*/ 1706753 w 1758035"/>
                <a:gd name="connsiteY16" fmla="*/ 828247 h 1104596"/>
                <a:gd name="connsiteX17" fmla="*/ 1752468 w 1758035"/>
                <a:gd name="connsiteY17" fmla="*/ 828247 h 1104596"/>
                <a:gd name="connsiteX18" fmla="*/ 1752468 w 1758035"/>
                <a:gd name="connsiteY18" fmla="*/ 994436 h 1104596"/>
                <a:gd name="connsiteX19" fmla="*/ 1752468 w 1758035"/>
                <a:gd name="connsiteY19" fmla="*/ 1071094 h 1104596"/>
                <a:gd name="connsiteX20" fmla="*/ 1752468 w 1758035"/>
                <a:gd name="connsiteY20" fmla="*/ 1103154 h 1104596"/>
                <a:gd name="connsiteX21" fmla="*/ 1434095 w 1758035"/>
                <a:gd name="connsiteY21" fmla="*/ 1103154 h 1104596"/>
                <a:gd name="connsiteX22" fmla="*/ 1434095 w 1758035"/>
                <a:gd name="connsiteY22" fmla="*/ 994436 h 1104596"/>
                <a:gd name="connsiteX23" fmla="*/ 1683899 w 1758035"/>
                <a:gd name="connsiteY23" fmla="*/ 994436 h 1104596"/>
                <a:gd name="connsiteX24" fmla="*/ 5568 w 1758035"/>
                <a:gd name="connsiteY24" fmla="*/ 828247 h 1104596"/>
                <a:gd name="connsiteX25" fmla="*/ 51282 w 1758035"/>
                <a:gd name="connsiteY25" fmla="*/ 828247 h 1104596"/>
                <a:gd name="connsiteX26" fmla="*/ 74136 w 1758035"/>
                <a:gd name="connsiteY26" fmla="*/ 994436 h 1104596"/>
                <a:gd name="connsiteX27" fmla="*/ 323940 w 1758035"/>
                <a:gd name="connsiteY27" fmla="*/ 994436 h 1104596"/>
                <a:gd name="connsiteX28" fmla="*/ 323940 w 1758035"/>
                <a:gd name="connsiteY28" fmla="*/ 1103154 h 1104596"/>
                <a:gd name="connsiteX29" fmla="*/ 5568 w 1758035"/>
                <a:gd name="connsiteY29" fmla="*/ 1103154 h 1104596"/>
                <a:gd name="connsiteX30" fmla="*/ 5568 w 1758035"/>
                <a:gd name="connsiteY30" fmla="*/ 1071094 h 1104596"/>
                <a:gd name="connsiteX31" fmla="*/ 5568 w 1758035"/>
                <a:gd name="connsiteY31" fmla="*/ 994436 h 1104596"/>
                <a:gd name="connsiteX32" fmla="*/ 389896 w 1758035"/>
                <a:gd name="connsiteY32" fmla="*/ 747281 h 1104596"/>
                <a:gd name="connsiteX33" fmla="*/ 1380579 w 1758035"/>
                <a:gd name="connsiteY33" fmla="*/ 747281 h 1104596"/>
                <a:gd name="connsiteX34" fmla="*/ 1380579 w 1758035"/>
                <a:gd name="connsiteY34" fmla="*/ 855778 h 1104596"/>
                <a:gd name="connsiteX35" fmla="*/ 969296 w 1758035"/>
                <a:gd name="connsiteY35" fmla="*/ 855778 h 1104596"/>
                <a:gd name="connsiteX36" fmla="*/ 969296 w 1758035"/>
                <a:gd name="connsiteY36" fmla="*/ 1065494 h 1104596"/>
                <a:gd name="connsiteX37" fmla="*/ 1075725 w 1758035"/>
                <a:gd name="connsiteY37" fmla="*/ 1065494 h 1104596"/>
                <a:gd name="connsiteX38" fmla="*/ 1075725 w 1758035"/>
                <a:gd name="connsiteY38" fmla="*/ 1101713 h 1104596"/>
                <a:gd name="connsiteX39" fmla="*/ 969296 w 1758035"/>
                <a:gd name="connsiteY39" fmla="*/ 1101713 h 1104596"/>
                <a:gd name="connsiteX40" fmla="*/ 801181 w 1758035"/>
                <a:gd name="connsiteY40" fmla="*/ 1101713 h 1104596"/>
                <a:gd name="connsiteX41" fmla="*/ 694751 w 1758035"/>
                <a:gd name="connsiteY41" fmla="*/ 1101713 h 1104596"/>
                <a:gd name="connsiteX42" fmla="*/ 694751 w 1758035"/>
                <a:gd name="connsiteY42" fmla="*/ 1065494 h 1104596"/>
                <a:gd name="connsiteX43" fmla="*/ 801181 w 1758035"/>
                <a:gd name="connsiteY43" fmla="*/ 1065494 h 1104596"/>
                <a:gd name="connsiteX44" fmla="*/ 801181 w 1758035"/>
                <a:gd name="connsiteY44" fmla="*/ 855778 h 1104596"/>
                <a:gd name="connsiteX45" fmla="*/ 389896 w 1758035"/>
                <a:gd name="connsiteY45" fmla="*/ 855778 h 1104596"/>
                <a:gd name="connsiteX46" fmla="*/ 1107359 w 1758035"/>
                <a:gd name="connsiteY46" fmla="*/ 3409 h 1104596"/>
                <a:gd name="connsiteX47" fmla="*/ 1309156 w 1758035"/>
                <a:gd name="connsiteY47" fmla="*/ 236079 h 1104596"/>
                <a:gd name="connsiteX48" fmla="*/ 1185908 w 1758035"/>
                <a:gd name="connsiteY48" fmla="*/ 450464 h 1104596"/>
                <a:gd name="connsiteX49" fmla="*/ 1152326 w 1758035"/>
                <a:gd name="connsiteY49" fmla="*/ 462483 h 1104596"/>
                <a:gd name="connsiteX50" fmla="*/ 1158438 w 1758035"/>
                <a:gd name="connsiteY50" fmla="*/ 486928 h 1104596"/>
                <a:gd name="connsiteX51" fmla="*/ 1170108 w 1758035"/>
                <a:gd name="connsiteY51" fmla="*/ 489284 h 1104596"/>
                <a:gd name="connsiteX52" fmla="*/ 1214731 w 1758035"/>
                <a:gd name="connsiteY52" fmla="*/ 556604 h 1104596"/>
                <a:gd name="connsiteX53" fmla="*/ 1214731 w 1758035"/>
                <a:gd name="connsiteY53" fmla="*/ 729433 h 1104596"/>
                <a:gd name="connsiteX54" fmla="*/ 999989 w 1758035"/>
                <a:gd name="connsiteY54" fmla="*/ 729433 h 1104596"/>
                <a:gd name="connsiteX55" fmla="*/ 999989 w 1758035"/>
                <a:gd name="connsiteY55" fmla="*/ 556604 h 1104596"/>
                <a:gd name="connsiteX56" fmla="*/ 1044612 w 1758035"/>
                <a:gd name="connsiteY56" fmla="*/ 489284 h 1104596"/>
                <a:gd name="connsiteX57" fmla="*/ 1056283 w 1758035"/>
                <a:gd name="connsiteY57" fmla="*/ 486928 h 1104596"/>
                <a:gd name="connsiteX58" fmla="*/ 1062394 w 1758035"/>
                <a:gd name="connsiteY58" fmla="*/ 462483 h 1104596"/>
                <a:gd name="connsiteX59" fmla="*/ 1028811 w 1758035"/>
                <a:gd name="connsiteY59" fmla="*/ 450464 h 1104596"/>
                <a:gd name="connsiteX60" fmla="*/ 905563 w 1758035"/>
                <a:gd name="connsiteY60" fmla="*/ 236079 h 1104596"/>
                <a:gd name="connsiteX61" fmla="*/ 1107359 w 1758035"/>
                <a:gd name="connsiteY61" fmla="*/ 3409 h 1104596"/>
                <a:gd name="connsiteX62" fmla="*/ 654302 w 1758035"/>
                <a:gd name="connsiteY62" fmla="*/ 3409 h 1104596"/>
                <a:gd name="connsiteX63" fmla="*/ 856098 w 1758035"/>
                <a:gd name="connsiteY63" fmla="*/ 236079 h 1104596"/>
                <a:gd name="connsiteX64" fmla="*/ 732850 w 1758035"/>
                <a:gd name="connsiteY64" fmla="*/ 450464 h 1104596"/>
                <a:gd name="connsiteX65" fmla="*/ 699269 w 1758035"/>
                <a:gd name="connsiteY65" fmla="*/ 462483 h 1104596"/>
                <a:gd name="connsiteX66" fmla="*/ 705380 w 1758035"/>
                <a:gd name="connsiteY66" fmla="*/ 486928 h 1104596"/>
                <a:gd name="connsiteX67" fmla="*/ 717051 w 1758035"/>
                <a:gd name="connsiteY67" fmla="*/ 489284 h 1104596"/>
                <a:gd name="connsiteX68" fmla="*/ 761673 w 1758035"/>
                <a:gd name="connsiteY68" fmla="*/ 556604 h 1104596"/>
                <a:gd name="connsiteX69" fmla="*/ 761673 w 1758035"/>
                <a:gd name="connsiteY69" fmla="*/ 729433 h 1104596"/>
                <a:gd name="connsiteX70" fmla="*/ 546932 w 1758035"/>
                <a:gd name="connsiteY70" fmla="*/ 729433 h 1104596"/>
                <a:gd name="connsiteX71" fmla="*/ 546932 w 1758035"/>
                <a:gd name="connsiteY71" fmla="*/ 556604 h 1104596"/>
                <a:gd name="connsiteX72" fmla="*/ 591554 w 1758035"/>
                <a:gd name="connsiteY72" fmla="*/ 489284 h 1104596"/>
                <a:gd name="connsiteX73" fmla="*/ 603226 w 1758035"/>
                <a:gd name="connsiteY73" fmla="*/ 486928 h 1104596"/>
                <a:gd name="connsiteX74" fmla="*/ 609336 w 1758035"/>
                <a:gd name="connsiteY74" fmla="*/ 462483 h 1104596"/>
                <a:gd name="connsiteX75" fmla="*/ 575753 w 1758035"/>
                <a:gd name="connsiteY75" fmla="*/ 450464 h 1104596"/>
                <a:gd name="connsiteX76" fmla="*/ 452506 w 1758035"/>
                <a:gd name="connsiteY76" fmla="*/ 236079 h 1104596"/>
                <a:gd name="connsiteX77" fmla="*/ 654302 w 1758035"/>
                <a:gd name="connsiteY77" fmla="*/ 3409 h 1104596"/>
                <a:gd name="connsiteX78" fmla="*/ 1556239 w 1758035"/>
                <a:gd name="connsiteY78" fmla="*/ 0 h 1104596"/>
                <a:gd name="connsiteX79" fmla="*/ 1758035 w 1758035"/>
                <a:gd name="connsiteY79" fmla="*/ 232669 h 1104596"/>
                <a:gd name="connsiteX80" fmla="*/ 1634787 w 1758035"/>
                <a:gd name="connsiteY80" fmla="*/ 447055 h 1104596"/>
                <a:gd name="connsiteX81" fmla="*/ 1601206 w 1758035"/>
                <a:gd name="connsiteY81" fmla="*/ 459074 h 1104596"/>
                <a:gd name="connsiteX82" fmla="*/ 1606668 w 1758035"/>
                <a:gd name="connsiteY82" fmla="*/ 480923 h 1104596"/>
                <a:gd name="connsiteX83" fmla="*/ 1637681 w 1758035"/>
                <a:gd name="connsiteY83" fmla="*/ 501833 h 1104596"/>
                <a:gd name="connsiteX84" fmla="*/ 1673245 w 1758035"/>
                <a:gd name="connsiteY84" fmla="*/ 587693 h 1104596"/>
                <a:gd name="connsiteX85" fmla="*/ 1673245 w 1758035"/>
                <a:gd name="connsiteY85" fmla="*/ 859899 h 1104596"/>
                <a:gd name="connsiteX86" fmla="*/ 1599085 w 1758035"/>
                <a:gd name="connsiteY86" fmla="*/ 971781 h 1104596"/>
                <a:gd name="connsiteX87" fmla="*/ 1555218 w 1758035"/>
                <a:gd name="connsiteY87" fmla="*/ 980637 h 1104596"/>
                <a:gd name="connsiteX88" fmla="*/ 1555218 w 1758035"/>
                <a:gd name="connsiteY88" fmla="*/ 982249 h 1104596"/>
                <a:gd name="connsiteX89" fmla="*/ 1405844 w 1758035"/>
                <a:gd name="connsiteY89" fmla="*/ 982249 h 1104596"/>
                <a:gd name="connsiteX90" fmla="*/ 1385853 w 1758035"/>
                <a:gd name="connsiteY90" fmla="*/ 1104596 h 1104596"/>
                <a:gd name="connsiteX91" fmla="*/ 1335249 w 1758035"/>
                <a:gd name="connsiteY91" fmla="*/ 1104596 h 1104596"/>
                <a:gd name="connsiteX92" fmla="*/ 1309156 w 1758035"/>
                <a:gd name="connsiteY92" fmla="*/ 902738 h 1104596"/>
                <a:gd name="connsiteX93" fmla="*/ 1430397 w 1758035"/>
                <a:gd name="connsiteY93" fmla="*/ 890006 h 1104596"/>
                <a:gd name="connsiteX94" fmla="*/ 1430397 w 1758035"/>
                <a:gd name="connsiteY94" fmla="*/ 859902 h 1104596"/>
                <a:gd name="connsiteX95" fmla="*/ 1430397 w 1758035"/>
                <a:gd name="connsiteY95" fmla="*/ 859898 h 1104596"/>
                <a:gd name="connsiteX96" fmla="*/ 1430397 w 1758035"/>
                <a:gd name="connsiteY96" fmla="*/ 587693 h 1104596"/>
                <a:gd name="connsiteX97" fmla="*/ 1504558 w 1758035"/>
                <a:gd name="connsiteY97" fmla="*/ 475811 h 1104596"/>
                <a:gd name="connsiteX98" fmla="*/ 1507225 w 1758035"/>
                <a:gd name="connsiteY98" fmla="*/ 475272 h 1104596"/>
                <a:gd name="connsiteX99" fmla="*/ 1511273 w 1758035"/>
                <a:gd name="connsiteY99" fmla="*/ 459074 h 1104596"/>
                <a:gd name="connsiteX100" fmla="*/ 1477690 w 1758035"/>
                <a:gd name="connsiteY100" fmla="*/ 447055 h 1104596"/>
                <a:gd name="connsiteX101" fmla="*/ 1354443 w 1758035"/>
                <a:gd name="connsiteY101" fmla="*/ 232669 h 1104596"/>
                <a:gd name="connsiteX102" fmla="*/ 1556239 w 1758035"/>
                <a:gd name="connsiteY102" fmla="*/ 0 h 1104596"/>
                <a:gd name="connsiteX103" fmla="*/ 201797 w 1758035"/>
                <a:gd name="connsiteY103" fmla="*/ 0 h 1104596"/>
                <a:gd name="connsiteX104" fmla="*/ 403593 w 1758035"/>
                <a:gd name="connsiteY104" fmla="*/ 232669 h 1104596"/>
                <a:gd name="connsiteX105" fmla="*/ 280345 w 1758035"/>
                <a:gd name="connsiteY105" fmla="*/ 447055 h 1104596"/>
                <a:gd name="connsiteX106" fmla="*/ 246762 w 1758035"/>
                <a:gd name="connsiteY106" fmla="*/ 459074 h 1104596"/>
                <a:gd name="connsiteX107" fmla="*/ 250811 w 1758035"/>
                <a:gd name="connsiteY107" fmla="*/ 475272 h 1104596"/>
                <a:gd name="connsiteX108" fmla="*/ 253478 w 1758035"/>
                <a:gd name="connsiteY108" fmla="*/ 475811 h 1104596"/>
                <a:gd name="connsiteX109" fmla="*/ 327639 w 1758035"/>
                <a:gd name="connsiteY109" fmla="*/ 587693 h 1104596"/>
                <a:gd name="connsiteX110" fmla="*/ 327639 w 1758035"/>
                <a:gd name="connsiteY110" fmla="*/ 859898 h 1104596"/>
                <a:gd name="connsiteX111" fmla="*/ 327638 w 1758035"/>
                <a:gd name="connsiteY111" fmla="*/ 859902 h 1104596"/>
                <a:gd name="connsiteX112" fmla="*/ 327638 w 1758035"/>
                <a:gd name="connsiteY112" fmla="*/ 890006 h 1104596"/>
                <a:gd name="connsiteX113" fmla="*/ 448880 w 1758035"/>
                <a:gd name="connsiteY113" fmla="*/ 902738 h 1104596"/>
                <a:gd name="connsiteX114" fmla="*/ 422786 w 1758035"/>
                <a:gd name="connsiteY114" fmla="*/ 1104596 h 1104596"/>
                <a:gd name="connsiteX115" fmla="*/ 372183 w 1758035"/>
                <a:gd name="connsiteY115" fmla="*/ 1104596 h 1104596"/>
                <a:gd name="connsiteX116" fmla="*/ 352192 w 1758035"/>
                <a:gd name="connsiteY116" fmla="*/ 982249 h 1104596"/>
                <a:gd name="connsiteX117" fmla="*/ 202818 w 1758035"/>
                <a:gd name="connsiteY117" fmla="*/ 982249 h 1104596"/>
                <a:gd name="connsiteX118" fmla="*/ 202818 w 1758035"/>
                <a:gd name="connsiteY118" fmla="*/ 980637 h 1104596"/>
                <a:gd name="connsiteX119" fmla="*/ 158951 w 1758035"/>
                <a:gd name="connsiteY119" fmla="*/ 971781 h 1104596"/>
                <a:gd name="connsiteX120" fmla="*/ 84791 w 1758035"/>
                <a:gd name="connsiteY120" fmla="*/ 859899 h 1104596"/>
                <a:gd name="connsiteX121" fmla="*/ 84790 w 1758035"/>
                <a:gd name="connsiteY121" fmla="*/ 587693 h 1104596"/>
                <a:gd name="connsiteX122" fmla="*/ 120354 w 1758035"/>
                <a:gd name="connsiteY122" fmla="*/ 501833 h 1104596"/>
                <a:gd name="connsiteX123" fmla="*/ 151368 w 1758035"/>
                <a:gd name="connsiteY123" fmla="*/ 480923 h 1104596"/>
                <a:gd name="connsiteX124" fmla="*/ 156830 w 1758035"/>
                <a:gd name="connsiteY124" fmla="*/ 459074 h 1104596"/>
                <a:gd name="connsiteX125" fmla="*/ 123248 w 1758035"/>
                <a:gd name="connsiteY125" fmla="*/ 447055 h 1104596"/>
                <a:gd name="connsiteX126" fmla="*/ 0 w 1758035"/>
                <a:gd name="connsiteY126" fmla="*/ 232669 h 1104596"/>
                <a:gd name="connsiteX127" fmla="*/ 201797 w 1758035"/>
                <a:gd name="connsiteY127" fmla="*/ 0 h 11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758035" h="1104596">
                  <a:moveTo>
                    <a:pt x="1125300" y="873607"/>
                  </a:moveTo>
                  <a:lnTo>
                    <a:pt x="1201297" y="873607"/>
                  </a:lnTo>
                  <a:lnTo>
                    <a:pt x="1182298" y="1023005"/>
                  </a:lnTo>
                  <a:lnTo>
                    <a:pt x="1144299" y="1023005"/>
                  </a:lnTo>
                  <a:close/>
                  <a:moveTo>
                    <a:pt x="1013421" y="873607"/>
                  </a:moveTo>
                  <a:lnTo>
                    <a:pt x="1089419" y="873607"/>
                  </a:lnTo>
                  <a:lnTo>
                    <a:pt x="1070420" y="1023005"/>
                  </a:lnTo>
                  <a:lnTo>
                    <a:pt x="1032421" y="1023005"/>
                  </a:lnTo>
                  <a:close/>
                  <a:moveTo>
                    <a:pt x="672242" y="873607"/>
                  </a:moveTo>
                  <a:lnTo>
                    <a:pt x="748240" y="873607"/>
                  </a:lnTo>
                  <a:lnTo>
                    <a:pt x="729240" y="1023004"/>
                  </a:lnTo>
                  <a:lnTo>
                    <a:pt x="691242" y="1023004"/>
                  </a:lnTo>
                  <a:close/>
                  <a:moveTo>
                    <a:pt x="560364" y="873607"/>
                  </a:moveTo>
                  <a:lnTo>
                    <a:pt x="636361" y="873607"/>
                  </a:lnTo>
                  <a:lnTo>
                    <a:pt x="617362" y="1023004"/>
                  </a:lnTo>
                  <a:lnTo>
                    <a:pt x="579363" y="1023004"/>
                  </a:lnTo>
                  <a:close/>
                  <a:moveTo>
                    <a:pt x="1706753" y="828247"/>
                  </a:moveTo>
                  <a:lnTo>
                    <a:pt x="1752468" y="828247"/>
                  </a:lnTo>
                  <a:lnTo>
                    <a:pt x="1752468" y="994436"/>
                  </a:lnTo>
                  <a:lnTo>
                    <a:pt x="1752468" y="1071094"/>
                  </a:lnTo>
                  <a:lnTo>
                    <a:pt x="1752468" y="1103154"/>
                  </a:lnTo>
                  <a:lnTo>
                    <a:pt x="1434095" y="1103154"/>
                  </a:lnTo>
                  <a:lnTo>
                    <a:pt x="1434095" y="994436"/>
                  </a:lnTo>
                  <a:lnTo>
                    <a:pt x="1683899" y="994436"/>
                  </a:lnTo>
                  <a:close/>
                  <a:moveTo>
                    <a:pt x="5568" y="828247"/>
                  </a:moveTo>
                  <a:lnTo>
                    <a:pt x="51282" y="828247"/>
                  </a:lnTo>
                  <a:lnTo>
                    <a:pt x="74136" y="994436"/>
                  </a:lnTo>
                  <a:lnTo>
                    <a:pt x="323940" y="994436"/>
                  </a:lnTo>
                  <a:lnTo>
                    <a:pt x="323940" y="1103154"/>
                  </a:lnTo>
                  <a:lnTo>
                    <a:pt x="5568" y="1103154"/>
                  </a:lnTo>
                  <a:lnTo>
                    <a:pt x="5568" y="1071094"/>
                  </a:lnTo>
                  <a:lnTo>
                    <a:pt x="5568" y="994436"/>
                  </a:lnTo>
                  <a:close/>
                  <a:moveTo>
                    <a:pt x="389896" y="747281"/>
                  </a:moveTo>
                  <a:lnTo>
                    <a:pt x="1380579" y="747281"/>
                  </a:lnTo>
                  <a:lnTo>
                    <a:pt x="1380579" y="855778"/>
                  </a:lnTo>
                  <a:lnTo>
                    <a:pt x="969296" y="855778"/>
                  </a:lnTo>
                  <a:lnTo>
                    <a:pt x="969296" y="1065494"/>
                  </a:lnTo>
                  <a:lnTo>
                    <a:pt x="1075725" y="1065494"/>
                  </a:lnTo>
                  <a:lnTo>
                    <a:pt x="1075725" y="1101713"/>
                  </a:lnTo>
                  <a:lnTo>
                    <a:pt x="969296" y="1101713"/>
                  </a:lnTo>
                  <a:lnTo>
                    <a:pt x="801181" y="1101713"/>
                  </a:lnTo>
                  <a:lnTo>
                    <a:pt x="694751" y="1101713"/>
                  </a:lnTo>
                  <a:lnTo>
                    <a:pt x="694751" y="1065494"/>
                  </a:lnTo>
                  <a:lnTo>
                    <a:pt x="801181" y="1065494"/>
                  </a:lnTo>
                  <a:lnTo>
                    <a:pt x="801181" y="855778"/>
                  </a:lnTo>
                  <a:lnTo>
                    <a:pt x="389896" y="855778"/>
                  </a:lnTo>
                  <a:close/>
                  <a:moveTo>
                    <a:pt x="1107359" y="3409"/>
                  </a:moveTo>
                  <a:cubicBezTo>
                    <a:pt x="1218809" y="3409"/>
                    <a:pt x="1309156" y="107579"/>
                    <a:pt x="1309156" y="236079"/>
                  </a:cubicBezTo>
                  <a:cubicBezTo>
                    <a:pt x="1309156" y="332453"/>
                    <a:pt x="1258335" y="415143"/>
                    <a:pt x="1185908" y="450464"/>
                  </a:cubicBezTo>
                  <a:lnTo>
                    <a:pt x="1152326" y="462483"/>
                  </a:lnTo>
                  <a:lnTo>
                    <a:pt x="1158438" y="486928"/>
                  </a:lnTo>
                  <a:lnTo>
                    <a:pt x="1170108" y="489284"/>
                  </a:lnTo>
                  <a:cubicBezTo>
                    <a:pt x="1196331" y="500376"/>
                    <a:pt x="1214731" y="526341"/>
                    <a:pt x="1214731" y="556604"/>
                  </a:cubicBezTo>
                  <a:lnTo>
                    <a:pt x="1214731" y="729433"/>
                  </a:lnTo>
                  <a:lnTo>
                    <a:pt x="999989" y="729433"/>
                  </a:lnTo>
                  <a:lnTo>
                    <a:pt x="999989" y="556604"/>
                  </a:lnTo>
                  <a:cubicBezTo>
                    <a:pt x="999989" y="526341"/>
                    <a:pt x="1018389" y="500376"/>
                    <a:pt x="1044612" y="489284"/>
                  </a:cubicBezTo>
                  <a:lnTo>
                    <a:pt x="1056283" y="486928"/>
                  </a:lnTo>
                  <a:lnTo>
                    <a:pt x="1062394" y="462483"/>
                  </a:lnTo>
                  <a:lnTo>
                    <a:pt x="1028811" y="450464"/>
                  </a:lnTo>
                  <a:cubicBezTo>
                    <a:pt x="956383" y="415143"/>
                    <a:pt x="905563" y="332453"/>
                    <a:pt x="905563" y="236079"/>
                  </a:cubicBezTo>
                  <a:cubicBezTo>
                    <a:pt x="905563" y="107579"/>
                    <a:pt x="995910" y="3409"/>
                    <a:pt x="1107359" y="3409"/>
                  </a:cubicBezTo>
                  <a:close/>
                  <a:moveTo>
                    <a:pt x="654302" y="3409"/>
                  </a:moveTo>
                  <a:cubicBezTo>
                    <a:pt x="765751" y="3409"/>
                    <a:pt x="856098" y="107579"/>
                    <a:pt x="856098" y="236079"/>
                  </a:cubicBezTo>
                  <a:cubicBezTo>
                    <a:pt x="856098" y="332453"/>
                    <a:pt x="805278" y="415143"/>
                    <a:pt x="732850" y="450464"/>
                  </a:cubicBezTo>
                  <a:lnTo>
                    <a:pt x="699269" y="462483"/>
                  </a:lnTo>
                  <a:lnTo>
                    <a:pt x="705380" y="486928"/>
                  </a:lnTo>
                  <a:lnTo>
                    <a:pt x="717051" y="489284"/>
                  </a:lnTo>
                  <a:cubicBezTo>
                    <a:pt x="743274" y="500376"/>
                    <a:pt x="761673" y="526341"/>
                    <a:pt x="761673" y="556604"/>
                  </a:cubicBezTo>
                  <a:lnTo>
                    <a:pt x="761673" y="729433"/>
                  </a:lnTo>
                  <a:lnTo>
                    <a:pt x="546932" y="729433"/>
                  </a:lnTo>
                  <a:lnTo>
                    <a:pt x="546932" y="556604"/>
                  </a:lnTo>
                  <a:cubicBezTo>
                    <a:pt x="546932" y="526341"/>
                    <a:pt x="565331" y="500376"/>
                    <a:pt x="591554" y="489284"/>
                  </a:cubicBezTo>
                  <a:lnTo>
                    <a:pt x="603226" y="486928"/>
                  </a:lnTo>
                  <a:lnTo>
                    <a:pt x="609336" y="462483"/>
                  </a:lnTo>
                  <a:lnTo>
                    <a:pt x="575753" y="450464"/>
                  </a:lnTo>
                  <a:cubicBezTo>
                    <a:pt x="503326" y="415143"/>
                    <a:pt x="452506" y="332453"/>
                    <a:pt x="452506" y="236079"/>
                  </a:cubicBezTo>
                  <a:cubicBezTo>
                    <a:pt x="452506" y="107579"/>
                    <a:pt x="542852" y="3409"/>
                    <a:pt x="654302" y="3409"/>
                  </a:cubicBezTo>
                  <a:close/>
                  <a:moveTo>
                    <a:pt x="1556239" y="0"/>
                  </a:moveTo>
                  <a:cubicBezTo>
                    <a:pt x="1667688" y="0"/>
                    <a:pt x="1758035" y="104169"/>
                    <a:pt x="1758035" y="232669"/>
                  </a:cubicBezTo>
                  <a:cubicBezTo>
                    <a:pt x="1758035" y="329044"/>
                    <a:pt x="1707215" y="411733"/>
                    <a:pt x="1634787" y="447055"/>
                  </a:cubicBezTo>
                  <a:lnTo>
                    <a:pt x="1601206" y="459074"/>
                  </a:lnTo>
                  <a:lnTo>
                    <a:pt x="1606668" y="480923"/>
                  </a:lnTo>
                  <a:lnTo>
                    <a:pt x="1637681" y="501833"/>
                  </a:lnTo>
                  <a:cubicBezTo>
                    <a:pt x="1659655" y="523806"/>
                    <a:pt x="1673245" y="554162"/>
                    <a:pt x="1673245" y="587693"/>
                  </a:cubicBezTo>
                  <a:cubicBezTo>
                    <a:pt x="1673245" y="678428"/>
                    <a:pt x="1673245" y="769163"/>
                    <a:pt x="1673245" y="859899"/>
                  </a:cubicBezTo>
                  <a:cubicBezTo>
                    <a:pt x="1673245" y="910194"/>
                    <a:pt x="1642665" y="953348"/>
                    <a:pt x="1599085" y="971781"/>
                  </a:cubicBezTo>
                  <a:lnTo>
                    <a:pt x="1555218" y="980637"/>
                  </a:lnTo>
                  <a:lnTo>
                    <a:pt x="1555218" y="982249"/>
                  </a:lnTo>
                  <a:lnTo>
                    <a:pt x="1405844" y="982249"/>
                  </a:lnTo>
                  <a:lnTo>
                    <a:pt x="1385853" y="1104596"/>
                  </a:lnTo>
                  <a:lnTo>
                    <a:pt x="1335249" y="1104596"/>
                  </a:lnTo>
                  <a:lnTo>
                    <a:pt x="1309156" y="902738"/>
                  </a:lnTo>
                  <a:lnTo>
                    <a:pt x="1430397" y="890006"/>
                  </a:lnTo>
                  <a:lnTo>
                    <a:pt x="1430397" y="859902"/>
                  </a:lnTo>
                  <a:lnTo>
                    <a:pt x="1430397" y="859898"/>
                  </a:lnTo>
                  <a:lnTo>
                    <a:pt x="1430397" y="587693"/>
                  </a:lnTo>
                  <a:cubicBezTo>
                    <a:pt x="1430397" y="537397"/>
                    <a:pt x="1460976" y="494243"/>
                    <a:pt x="1504558" y="475811"/>
                  </a:cubicBezTo>
                  <a:lnTo>
                    <a:pt x="1507225" y="475272"/>
                  </a:lnTo>
                  <a:lnTo>
                    <a:pt x="1511273" y="459074"/>
                  </a:lnTo>
                  <a:lnTo>
                    <a:pt x="1477690" y="447055"/>
                  </a:lnTo>
                  <a:cubicBezTo>
                    <a:pt x="1405263" y="411733"/>
                    <a:pt x="1354443" y="329044"/>
                    <a:pt x="1354443" y="232669"/>
                  </a:cubicBezTo>
                  <a:cubicBezTo>
                    <a:pt x="1354443" y="104169"/>
                    <a:pt x="1444790" y="0"/>
                    <a:pt x="1556239" y="0"/>
                  </a:cubicBezTo>
                  <a:close/>
                  <a:moveTo>
                    <a:pt x="201797" y="0"/>
                  </a:moveTo>
                  <a:cubicBezTo>
                    <a:pt x="313246" y="0"/>
                    <a:pt x="403593" y="104169"/>
                    <a:pt x="403593" y="232669"/>
                  </a:cubicBezTo>
                  <a:cubicBezTo>
                    <a:pt x="403593" y="329044"/>
                    <a:pt x="352773" y="411733"/>
                    <a:pt x="280345" y="447055"/>
                  </a:cubicBezTo>
                  <a:lnTo>
                    <a:pt x="246762" y="459074"/>
                  </a:lnTo>
                  <a:lnTo>
                    <a:pt x="250811" y="475272"/>
                  </a:lnTo>
                  <a:lnTo>
                    <a:pt x="253478" y="475811"/>
                  </a:lnTo>
                  <a:cubicBezTo>
                    <a:pt x="297059" y="494243"/>
                    <a:pt x="327639" y="537397"/>
                    <a:pt x="327639" y="587693"/>
                  </a:cubicBezTo>
                  <a:lnTo>
                    <a:pt x="327639" y="859898"/>
                  </a:lnTo>
                  <a:lnTo>
                    <a:pt x="327638" y="859902"/>
                  </a:lnTo>
                  <a:lnTo>
                    <a:pt x="327638" y="890006"/>
                  </a:lnTo>
                  <a:lnTo>
                    <a:pt x="448880" y="902738"/>
                  </a:lnTo>
                  <a:lnTo>
                    <a:pt x="422786" y="1104596"/>
                  </a:lnTo>
                  <a:lnTo>
                    <a:pt x="372183" y="1104596"/>
                  </a:lnTo>
                  <a:lnTo>
                    <a:pt x="352192" y="982249"/>
                  </a:lnTo>
                  <a:lnTo>
                    <a:pt x="202818" y="982249"/>
                  </a:lnTo>
                  <a:lnTo>
                    <a:pt x="202818" y="980637"/>
                  </a:lnTo>
                  <a:lnTo>
                    <a:pt x="158951" y="971781"/>
                  </a:lnTo>
                  <a:cubicBezTo>
                    <a:pt x="115370" y="953348"/>
                    <a:pt x="84791" y="910194"/>
                    <a:pt x="84791" y="859899"/>
                  </a:cubicBezTo>
                  <a:cubicBezTo>
                    <a:pt x="84791" y="769163"/>
                    <a:pt x="84790" y="678428"/>
                    <a:pt x="84790" y="587693"/>
                  </a:cubicBezTo>
                  <a:cubicBezTo>
                    <a:pt x="84790" y="554162"/>
                    <a:pt x="98381" y="523806"/>
                    <a:pt x="120354" y="501833"/>
                  </a:cubicBezTo>
                  <a:lnTo>
                    <a:pt x="151368" y="480923"/>
                  </a:lnTo>
                  <a:lnTo>
                    <a:pt x="156830" y="459074"/>
                  </a:lnTo>
                  <a:lnTo>
                    <a:pt x="123248" y="447055"/>
                  </a:lnTo>
                  <a:cubicBezTo>
                    <a:pt x="50821" y="411733"/>
                    <a:pt x="0" y="329044"/>
                    <a:pt x="0" y="232669"/>
                  </a:cubicBezTo>
                  <a:cubicBezTo>
                    <a:pt x="0" y="104169"/>
                    <a:pt x="90347" y="0"/>
                    <a:pt x="201797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8896DE5-0895-F41B-2119-E130BE0BABA2}"/>
              </a:ext>
            </a:extLst>
          </p:cNvPr>
          <p:cNvGrpSpPr/>
          <p:nvPr/>
        </p:nvGrpSpPr>
        <p:grpSpPr>
          <a:xfrm>
            <a:off x="2627962" y="4750997"/>
            <a:ext cx="1295039" cy="1271055"/>
            <a:chOff x="872068" y="3918840"/>
            <a:chExt cx="2292711" cy="2250250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9CB56207-F953-2E14-6A10-8B357326439C}"/>
                </a:ext>
              </a:extLst>
            </p:cNvPr>
            <p:cNvSpPr/>
            <p:nvPr/>
          </p:nvSpPr>
          <p:spPr bwMode="auto">
            <a:xfrm>
              <a:off x="872068" y="3918840"/>
              <a:ext cx="2292711" cy="2250250"/>
            </a:xfrm>
            <a:custGeom>
              <a:avLst/>
              <a:gdLst>
                <a:gd name="connsiteX0" fmla="*/ 137941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1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1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1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1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1BB2740-1223-A046-6539-282D7C95AEC6}"/>
                </a:ext>
              </a:extLst>
            </p:cNvPr>
            <p:cNvGrpSpPr/>
            <p:nvPr/>
          </p:nvGrpSpPr>
          <p:grpSpPr>
            <a:xfrm>
              <a:off x="1404733" y="4188809"/>
              <a:ext cx="1227385" cy="1816481"/>
              <a:chOff x="4308923" y="2933945"/>
              <a:chExt cx="1101657" cy="1630409"/>
            </a:xfrm>
            <a:solidFill>
              <a:schemeClr val="bg1"/>
            </a:solid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418CA9B-09F1-1BCC-AB83-C66D9460FBDC}"/>
                  </a:ext>
                </a:extLst>
              </p:cNvPr>
              <p:cNvSpPr/>
              <p:nvPr/>
            </p:nvSpPr>
            <p:spPr bwMode="auto">
              <a:xfrm>
                <a:off x="4308923" y="2933945"/>
                <a:ext cx="1101657" cy="1630409"/>
              </a:xfrm>
              <a:custGeom>
                <a:avLst/>
                <a:gdLst>
                  <a:gd name="connsiteX0" fmla="*/ 0 w 1101657"/>
                  <a:gd name="connsiteY0" fmla="*/ 0 h 1630409"/>
                  <a:gd name="connsiteX1" fmla="*/ 1101657 w 1101657"/>
                  <a:gd name="connsiteY1" fmla="*/ 0 h 1630409"/>
                  <a:gd name="connsiteX2" fmla="*/ 1101657 w 1101657"/>
                  <a:gd name="connsiteY2" fmla="*/ 1630409 h 1630409"/>
                  <a:gd name="connsiteX3" fmla="*/ 1051032 w 1101657"/>
                  <a:gd name="connsiteY3" fmla="*/ 1630409 h 1630409"/>
                  <a:gd name="connsiteX4" fmla="*/ 1051032 w 1101657"/>
                  <a:gd name="connsiteY4" fmla="*/ 47380 h 1630409"/>
                  <a:gd name="connsiteX5" fmla="*/ 50624 w 1101657"/>
                  <a:gd name="connsiteY5" fmla="*/ 47380 h 1630409"/>
                  <a:gd name="connsiteX6" fmla="*/ 50624 w 1101657"/>
                  <a:gd name="connsiteY6" fmla="*/ 1630409 h 1630409"/>
                  <a:gd name="connsiteX7" fmla="*/ 0 w 1101657"/>
                  <a:gd name="connsiteY7" fmla="*/ 1630409 h 163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1657" h="1630409">
                    <a:moveTo>
                      <a:pt x="0" y="0"/>
                    </a:moveTo>
                    <a:lnTo>
                      <a:pt x="1101657" y="0"/>
                    </a:lnTo>
                    <a:lnTo>
                      <a:pt x="1101657" y="1630409"/>
                    </a:lnTo>
                    <a:lnTo>
                      <a:pt x="1051032" y="1630409"/>
                    </a:lnTo>
                    <a:lnTo>
                      <a:pt x="1051032" y="47380"/>
                    </a:lnTo>
                    <a:lnTo>
                      <a:pt x="50624" y="47380"/>
                    </a:lnTo>
                    <a:lnTo>
                      <a:pt x="50624" y="1630409"/>
                    </a:lnTo>
                    <a:lnTo>
                      <a:pt x="0" y="1630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F19BF2BA-504B-971B-ABE7-03A6BDBB2574}"/>
                  </a:ext>
                </a:extLst>
              </p:cNvPr>
              <p:cNvSpPr/>
              <p:nvPr/>
            </p:nvSpPr>
            <p:spPr bwMode="auto">
              <a:xfrm>
                <a:off x="4378419" y="3000375"/>
                <a:ext cx="962664" cy="156397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87700D89-B775-08B8-CBDC-DB14B7FAC08C}"/>
                  </a:ext>
                </a:extLst>
              </p:cNvPr>
              <p:cNvSpPr/>
              <p:nvPr/>
            </p:nvSpPr>
            <p:spPr bwMode="auto">
              <a:xfrm>
                <a:off x="5173674" y="3819335"/>
                <a:ext cx="107240" cy="10724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3356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　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Reception room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167895" y="100035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4136282" y="5614952"/>
            <a:ext cx="3186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Reception 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0420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3143753" y="2071416"/>
            <a:ext cx="36184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Reception room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4136282" y="3777360"/>
            <a:ext cx="31866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Reception room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86661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6D3B595-2449-43E6-4302-A6FF96CB4184}"/>
              </a:ext>
            </a:extLst>
          </p:cNvPr>
          <p:cNvGrpSpPr/>
          <p:nvPr/>
        </p:nvGrpSpPr>
        <p:grpSpPr>
          <a:xfrm>
            <a:off x="2627962" y="2912041"/>
            <a:ext cx="1295039" cy="1271055"/>
            <a:chOff x="6771709" y="-1674239"/>
            <a:chExt cx="2292711" cy="2250250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52596619-0466-208C-18ED-EB1C0929CBBB}"/>
                </a:ext>
              </a:extLst>
            </p:cNvPr>
            <p:cNvGrpSpPr/>
            <p:nvPr/>
          </p:nvGrpSpPr>
          <p:grpSpPr>
            <a:xfrm>
              <a:off x="6771709" y="-1674239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6A4D77A-DDE0-186A-5E45-2AC2199CA9E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DB2EFA7-6682-0F54-33D3-AF5F4618B7E1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20D6806-D918-6629-FB2B-8CB0CB6A1EBE}"/>
                </a:ext>
              </a:extLst>
            </p:cNvPr>
            <p:cNvSpPr/>
            <p:nvPr/>
          </p:nvSpPr>
          <p:spPr bwMode="auto">
            <a:xfrm>
              <a:off x="7010028" y="-1112520"/>
              <a:ext cx="1837691" cy="1154645"/>
            </a:xfrm>
            <a:custGeom>
              <a:avLst/>
              <a:gdLst>
                <a:gd name="connsiteX0" fmla="*/ 1125300 w 1758035"/>
                <a:gd name="connsiteY0" fmla="*/ 873607 h 1104596"/>
                <a:gd name="connsiteX1" fmla="*/ 1201297 w 1758035"/>
                <a:gd name="connsiteY1" fmla="*/ 873607 h 1104596"/>
                <a:gd name="connsiteX2" fmla="*/ 1182298 w 1758035"/>
                <a:gd name="connsiteY2" fmla="*/ 1023005 h 1104596"/>
                <a:gd name="connsiteX3" fmla="*/ 1144299 w 1758035"/>
                <a:gd name="connsiteY3" fmla="*/ 1023005 h 1104596"/>
                <a:gd name="connsiteX4" fmla="*/ 1013421 w 1758035"/>
                <a:gd name="connsiteY4" fmla="*/ 873607 h 1104596"/>
                <a:gd name="connsiteX5" fmla="*/ 1089419 w 1758035"/>
                <a:gd name="connsiteY5" fmla="*/ 873607 h 1104596"/>
                <a:gd name="connsiteX6" fmla="*/ 1070420 w 1758035"/>
                <a:gd name="connsiteY6" fmla="*/ 1023005 h 1104596"/>
                <a:gd name="connsiteX7" fmla="*/ 1032421 w 1758035"/>
                <a:gd name="connsiteY7" fmla="*/ 1023005 h 1104596"/>
                <a:gd name="connsiteX8" fmla="*/ 672242 w 1758035"/>
                <a:gd name="connsiteY8" fmla="*/ 873607 h 1104596"/>
                <a:gd name="connsiteX9" fmla="*/ 748240 w 1758035"/>
                <a:gd name="connsiteY9" fmla="*/ 873607 h 1104596"/>
                <a:gd name="connsiteX10" fmla="*/ 729240 w 1758035"/>
                <a:gd name="connsiteY10" fmla="*/ 1023004 h 1104596"/>
                <a:gd name="connsiteX11" fmla="*/ 691242 w 1758035"/>
                <a:gd name="connsiteY11" fmla="*/ 1023004 h 1104596"/>
                <a:gd name="connsiteX12" fmla="*/ 560364 w 1758035"/>
                <a:gd name="connsiteY12" fmla="*/ 873607 h 1104596"/>
                <a:gd name="connsiteX13" fmla="*/ 636361 w 1758035"/>
                <a:gd name="connsiteY13" fmla="*/ 873607 h 1104596"/>
                <a:gd name="connsiteX14" fmla="*/ 617362 w 1758035"/>
                <a:gd name="connsiteY14" fmla="*/ 1023004 h 1104596"/>
                <a:gd name="connsiteX15" fmla="*/ 579363 w 1758035"/>
                <a:gd name="connsiteY15" fmla="*/ 1023004 h 1104596"/>
                <a:gd name="connsiteX16" fmla="*/ 1706753 w 1758035"/>
                <a:gd name="connsiteY16" fmla="*/ 828247 h 1104596"/>
                <a:gd name="connsiteX17" fmla="*/ 1752468 w 1758035"/>
                <a:gd name="connsiteY17" fmla="*/ 828247 h 1104596"/>
                <a:gd name="connsiteX18" fmla="*/ 1752468 w 1758035"/>
                <a:gd name="connsiteY18" fmla="*/ 994436 h 1104596"/>
                <a:gd name="connsiteX19" fmla="*/ 1752468 w 1758035"/>
                <a:gd name="connsiteY19" fmla="*/ 1071094 h 1104596"/>
                <a:gd name="connsiteX20" fmla="*/ 1752468 w 1758035"/>
                <a:gd name="connsiteY20" fmla="*/ 1103154 h 1104596"/>
                <a:gd name="connsiteX21" fmla="*/ 1434095 w 1758035"/>
                <a:gd name="connsiteY21" fmla="*/ 1103154 h 1104596"/>
                <a:gd name="connsiteX22" fmla="*/ 1434095 w 1758035"/>
                <a:gd name="connsiteY22" fmla="*/ 994436 h 1104596"/>
                <a:gd name="connsiteX23" fmla="*/ 1683899 w 1758035"/>
                <a:gd name="connsiteY23" fmla="*/ 994436 h 1104596"/>
                <a:gd name="connsiteX24" fmla="*/ 5568 w 1758035"/>
                <a:gd name="connsiteY24" fmla="*/ 828247 h 1104596"/>
                <a:gd name="connsiteX25" fmla="*/ 51282 w 1758035"/>
                <a:gd name="connsiteY25" fmla="*/ 828247 h 1104596"/>
                <a:gd name="connsiteX26" fmla="*/ 74136 w 1758035"/>
                <a:gd name="connsiteY26" fmla="*/ 994436 h 1104596"/>
                <a:gd name="connsiteX27" fmla="*/ 323940 w 1758035"/>
                <a:gd name="connsiteY27" fmla="*/ 994436 h 1104596"/>
                <a:gd name="connsiteX28" fmla="*/ 323940 w 1758035"/>
                <a:gd name="connsiteY28" fmla="*/ 1103154 h 1104596"/>
                <a:gd name="connsiteX29" fmla="*/ 5568 w 1758035"/>
                <a:gd name="connsiteY29" fmla="*/ 1103154 h 1104596"/>
                <a:gd name="connsiteX30" fmla="*/ 5568 w 1758035"/>
                <a:gd name="connsiteY30" fmla="*/ 1071094 h 1104596"/>
                <a:gd name="connsiteX31" fmla="*/ 5568 w 1758035"/>
                <a:gd name="connsiteY31" fmla="*/ 994436 h 1104596"/>
                <a:gd name="connsiteX32" fmla="*/ 389896 w 1758035"/>
                <a:gd name="connsiteY32" fmla="*/ 747281 h 1104596"/>
                <a:gd name="connsiteX33" fmla="*/ 1380579 w 1758035"/>
                <a:gd name="connsiteY33" fmla="*/ 747281 h 1104596"/>
                <a:gd name="connsiteX34" fmla="*/ 1380579 w 1758035"/>
                <a:gd name="connsiteY34" fmla="*/ 855778 h 1104596"/>
                <a:gd name="connsiteX35" fmla="*/ 969296 w 1758035"/>
                <a:gd name="connsiteY35" fmla="*/ 855778 h 1104596"/>
                <a:gd name="connsiteX36" fmla="*/ 969296 w 1758035"/>
                <a:gd name="connsiteY36" fmla="*/ 1065494 h 1104596"/>
                <a:gd name="connsiteX37" fmla="*/ 1075725 w 1758035"/>
                <a:gd name="connsiteY37" fmla="*/ 1065494 h 1104596"/>
                <a:gd name="connsiteX38" fmla="*/ 1075725 w 1758035"/>
                <a:gd name="connsiteY38" fmla="*/ 1101713 h 1104596"/>
                <a:gd name="connsiteX39" fmla="*/ 969296 w 1758035"/>
                <a:gd name="connsiteY39" fmla="*/ 1101713 h 1104596"/>
                <a:gd name="connsiteX40" fmla="*/ 801181 w 1758035"/>
                <a:gd name="connsiteY40" fmla="*/ 1101713 h 1104596"/>
                <a:gd name="connsiteX41" fmla="*/ 694751 w 1758035"/>
                <a:gd name="connsiteY41" fmla="*/ 1101713 h 1104596"/>
                <a:gd name="connsiteX42" fmla="*/ 694751 w 1758035"/>
                <a:gd name="connsiteY42" fmla="*/ 1065494 h 1104596"/>
                <a:gd name="connsiteX43" fmla="*/ 801181 w 1758035"/>
                <a:gd name="connsiteY43" fmla="*/ 1065494 h 1104596"/>
                <a:gd name="connsiteX44" fmla="*/ 801181 w 1758035"/>
                <a:gd name="connsiteY44" fmla="*/ 855778 h 1104596"/>
                <a:gd name="connsiteX45" fmla="*/ 389896 w 1758035"/>
                <a:gd name="connsiteY45" fmla="*/ 855778 h 1104596"/>
                <a:gd name="connsiteX46" fmla="*/ 1107359 w 1758035"/>
                <a:gd name="connsiteY46" fmla="*/ 3409 h 1104596"/>
                <a:gd name="connsiteX47" fmla="*/ 1309156 w 1758035"/>
                <a:gd name="connsiteY47" fmla="*/ 236079 h 1104596"/>
                <a:gd name="connsiteX48" fmla="*/ 1185908 w 1758035"/>
                <a:gd name="connsiteY48" fmla="*/ 450464 h 1104596"/>
                <a:gd name="connsiteX49" fmla="*/ 1152326 w 1758035"/>
                <a:gd name="connsiteY49" fmla="*/ 462483 h 1104596"/>
                <a:gd name="connsiteX50" fmla="*/ 1158438 w 1758035"/>
                <a:gd name="connsiteY50" fmla="*/ 486928 h 1104596"/>
                <a:gd name="connsiteX51" fmla="*/ 1170108 w 1758035"/>
                <a:gd name="connsiteY51" fmla="*/ 489284 h 1104596"/>
                <a:gd name="connsiteX52" fmla="*/ 1214731 w 1758035"/>
                <a:gd name="connsiteY52" fmla="*/ 556604 h 1104596"/>
                <a:gd name="connsiteX53" fmla="*/ 1214731 w 1758035"/>
                <a:gd name="connsiteY53" fmla="*/ 729433 h 1104596"/>
                <a:gd name="connsiteX54" fmla="*/ 999989 w 1758035"/>
                <a:gd name="connsiteY54" fmla="*/ 729433 h 1104596"/>
                <a:gd name="connsiteX55" fmla="*/ 999989 w 1758035"/>
                <a:gd name="connsiteY55" fmla="*/ 556604 h 1104596"/>
                <a:gd name="connsiteX56" fmla="*/ 1044612 w 1758035"/>
                <a:gd name="connsiteY56" fmla="*/ 489284 h 1104596"/>
                <a:gd name="connsiteX57" fmla="*/ 1056283 w 1758035"/>
                <a:gd name="connsiteY57" fmla="*/ 486928 h 1104596"/>
                <a:gd name="connsiteX58" fmla="*/ 1062394 w 1758035"/>
                <a:gd name="connsiteY58" fmla="*/ 462483 h 1104596"/>
                <a:gd name="connsiteX59" fmla="*/ 1028811 w 1758035"/>
                <a:gd name="connsiteY59" fmla="*/ 450464 h 1104596"/>
                <a:gd name="connsiteX60" fmla="*/ 905563 w 1758035"/>
                <a:gd name="connsiteY60" fmla="*/ 236079 h 1104596"/>
                <a:gd name="connsiteX61" fmla="*/ 1107359 w 1758035"/>
                <a:gd name="connsiteY61" fmla="*/ 3409 h 1104596"/>
                <a:gd name="connsiteX62" fmla="*/ 654302 w 1758035"/>
                <a:gd name="connsiteY62" fmla="*/ 3409 h 1104596"/>
                <a:gd name="connsiteX63" fmla="*/ 856098 w 1758035"/>
                <a:gd name="connsiteY63" fmla="*/ 236079 h 1104596"/>
                <a:gd name="connsiteX64" fmla="*/ 732850 w 1758035"/>
                <a:gd name="connsiteY64" fmla="*/ 450464 h 1104596"/>
                <a:gd name="connsiteX65" fmla="*/ 699269 w 1758035"/>
                <a:gd name="connsiteY65" fmla="*/ 462483 h 1104596"/>
                <a:gd name="connsiteX66" fmla="*/ 705380 w 1758035"/>
                <a:gd name="connsiteY66" fmla="*/ 486928 h 1104596"/>
                <a:gd name="connsiteX67" fmla="*/ 717051 w 1758035"/>
                <a:gd name="connsiteY67" fmla="*/ 489284 h 1104596"/>
                <a:gd name="connsiteX68" fmla="*/ 761673 w 1758035"/>
                <a:gd name="connsiteY68" fmla="*/ 556604 h 1104596"/>
                <a:gd name="connsiteX69" fmla="*/ 761673 w 1758035"/>
                <a:gd name="connsiteY69" fmla="*/ 729433 h 1104596"/>
                <a:gd name="connsiteX70" fmla="*/ 546932 w 1758035"/>
                <a:gd name="connsiteY70" fmla="*/ 729433 h 1104596"/>
                <a:gd name="connsiteX71" fmla="*/ 546932 w 1758035"/>
                <a:gd name="connsiteY71" fmla="*/ 556604 h 1104596"/>
                <a:gd name="connsiteX72" fmla="*/ 591554 w 1758035"/>
                <a:gd name="connsiteY72" fmla="*/ 489284 h 1104596"/>
                <a:gd name="connsiteX73" fmla="*/ 603226 w 1758035"/>
                <a:gd name="connsiteY73" fmla="*/ 486928 h 1104596"/>
                <a:gd name="connsiteX74" fmla="*/ 609336 w 1758035"/>
                <a:gd name="connsiteY74" fmla="*/ 462483 h 1104596"/>
                <a:gd name="connsiteX75" fmla="*/ 575753 w 1758035"/>
                <a:gd name="connsiteY75" fmla="*/ 450464 h 1104596"/>
                <a:gd name="connsiteX76" fmla="*/ 452506 w 1758035"/>
                <a:gd name="connsiteY76" fmla="*/ 236079 h 1104596"/>
                <a:gd name="connsiteX77" fmla="*/ 654302 w 1758035"/>
                <a:gd name="connsiteY77" fmla="*/ 3409 h 1104596"/>
                <a:gd name="connsiteX78" fmla="*/ 1556239 w 1758035"/>
                <a:gd name="connsiteY78" fmla="*/ 0 h 1104596"/>
                <a:gd name="connsiteX79" fmla="*/ 1758035 w 1758035"/>
                <a:gd name="connsiteY79" fmla="*/ 232669 h 1104596"/>
                <a:gd name="connsiteX80" fmla="*/ 1634787 w 1758035"/>
                <a:gd name="connsiteY80" fmla="*/ 447055 h 1104596"/>
                <a:gd name="connsiteX81" fmla="*/ 1601206 w 1758035"/>
                <a:gd name="connsiteY81" fmla="*/ 459074 h 1104596"/>
                <a:gd name="connsiteX82" fmla="*/ 1606668 w 1758035"/>
                <a:gd name="connsiteY82" fmla="*/ 480923 h 1104596"/>
                <a:gd name="connsiteX83" fmla="*/ 1637681 w 1758035"/>
                <a:gd name="connsiteY83" fmla="*/ 501833 h 1104596"/>
                <a:gd name="connsiteX84" fmla="*/ 1673245 w 1758035"/>
                <a:gd name="connsiteY84" fmla="*/ 587693 h 1104596"/>
                <a:gd name="connsiteX85" fmla="*/ 1673245 w 1758035"/>
                <a:gd name="connsiteY85" fmla="*/ 859899 h 1104596"/>
                <a:gd name="connsiteX86" fmla="*/ 1599085 w 1758035"/>
                <a:gd name="connsiteY86" fmla="*/ 971781 h 1104596"/>
                <a:gd name="connsiteX87" fmla="*/ 1555218 w 1758035"/>
                <a:gd name="connsiteY87" fmla="*/ 980637 h 1104596"/>
                <a:gd name="connsiteX88" fmla="*/ 1555218 w 1758035"/>
                <a:gd name="connsiteY88" fmla="*/ 982249 h 1104596"/>
                <a:gd name="connsiteX89" fmla="*/ 1405844 w 1758035"/>
                <a:gd name="connsiteY89" fmla="*/ 982249 h 1104596"/>
                <a:gd name="connsiteX90" fmla="*/ 1385853 w 1758035"/>
                <a:gd name="connsiteY90" fmla="*/ 1104596 h 1104596"/>
                <a:gd name="connsiteX91" fmla="*/ 1335249 w 1758035"/>
                <a:gd name="connsiteY91" fmla="*/ 1104596 h 1104596"/>
                <a:gd name="connsiteX92" fmla="*/ 1309156 w 1758035"/>
                <a:gd name="connsiteY92" fmla="*/ 902738 h 1104596"/>
                <a:gd name="connsiteX93" fmla="*/ 1430397 w 1758035"/>
                <a:gd name="connsiteY93" fmla="*/ 890006 h 1104596"/>
                <a:gd name="connsiteX94" fmla="*/ 1430397 w 1758035"/>
                <a:gd name="connsiteY94" fmla="*/ 859902 h 1104596"/>
                <a:gd name="connsiteX95" fmla="*/ 1430397 w 1758035"/>
                <a:gd name="connsiteY95" fmla="*/ 859898 h 1104596"/>
                <a:gd name="connsiteX96" fmla="*/ 1430397 w 1758035"/>
                <a:gd name="connsiteY96" fmla="*/ 587693 h 1104596"/>
                <a:gd name="connsiteX97" fmla="*/ 1504558 w 1758035"/>
                <a:gd name="connsiteY97" fmla="*/ 475811 h 1104596"/>
                <a:gd name="connsiteX98" fmla="*/ 1507225 w 1758035"/>
                <a:gd name="connsiteY98" fmla="*/ 475272 h 1104596"/>
                <a:gd name="connsiteX99" fmla="*/ 1511273 w 1758035"/>
                <a:gd name="connsiteY99" fmla="*/ 459074 h 1104596"/>
                <a:gd name="connsiteX100" fmla="*/ 1477690 w 1758035"/>
                <a:gd name="connsiteY100" fmla="*/ 447055 h 1104596"/>
                <a:gd name="connsiteX101" fmla="*/ 1354443 w 1758035"/>
                <a:gd name="connsiteY101" fmla="*/ 232669 h 1104596"/>
                <a:gd name="connsiteX102" fmla="*/ 1556239 w 1758035"/>
                <a:gd name="connsiteY102" fmla="*/ 0 h 1104596"/>
                <a:gd name="connsiteX103" fmla="*/ 201797 w 1758035"/>
                <a:gd name="connsiteY103" fmla="*/ 0 h 1104596"/>
                <a:gd name="connsiteX104" fmla="*/ 403593 w 1758035"/>
                <a:gd name="connsiteY104" fmla="*/ 232669 h 1104596"/>
                <a:gd name="connsiteX105" fmla="*/ 280345 w 1758035"/>
                <a:gd name="connsiteY105" fmla="*/ 447055 h 1104596"/>
                <a:gd name="connsiteX106" fmla="*/ 246762 w 1758035"/>
                <a:gd name="connsiteY106" fmla="*/ 459074 h 1104596"/>
                <a:gd name="connsiteX107" fmla="*/ 250811 w 1758035"/>
                <a:gd name="connsiteY107" fmla="*/ 475272 h 1104596"/>
                <a:gd name="connsiteX108" fmla="*/ 253478 w 1758035"/>
                <a:gd name="connsiteY108" fmla="*/ 475811 h 1104596"/>
                <a:gd name="connsiteX109" fmla="*/ 327639 w 1758035"/>
                <a:gd name="connsiteY109" fmla="*/ 587693 h 1104596"/>
                <a:gd name="connsiteX110" fmla="*/ 327639 w 1758035"/>
                <a:gd name="connsiteY110" fmla="*/ 859898 h 1104596"/>
                <a:gd name="connsiteX111" fmla="*/ 327638 w 1758035"/>
                <a:gd name="connsiteY111" fmla="*/ 859902 h 1104596"/>
                <a:gd name="connsiteX112" fmla="*/ 327638 w 1758035"/>
                <a:gd name="connsiteY112" fmla="*/ 890006 h 1104596"/>
                <a:gd name="connsiteX113" fmla="*/ 448880 w 1758035"/>
                <a:gd name="connsiteY113" fmla="*/ 902738 h 1104596"/>
                <a:gd name="connsiteX114" fmla="*/ 422786 w 1758035"/>
                <a:gd name="connsiteY114" fmla="*/ 1104596 h 1104596"/>
                <a:gd name="connsiteX115" fmla="*/ 372183 w 1758035"/>
                <a:gd name="connsiteY115" fmla="*/ 1104596 h 1104596"/>
                <a:gd name="connsiteX116" fmla="*/ 352192 w 1758035"/>
                <a:gd name="connsiteY116" fmla="*/ 982249 h 1104596"/>
                <a:gd name="connsiteX117" fmla="*/ 202818 w 1758035"/>
                <a:gd name="connsiteY117" fmla="*/ 982249 h 1104596"/>
                <a:gd name="connsiteX118" fmla="*/ 202818 w 1758035"/>
                <a:gd name="connsiteY118" fmla="*/ 980637 h 1104596"/>
                <a:gd name="connsiteX119" fmla="*/ 158951 w 1758035"/>
                <a:gd name="connsiteY119" fmla="*/ 971781 h 1104596"/>
                <a:gd name="connsiteX120" fmla="*/ 84791 w 1758035"/>
                <a:gd name="connsiteY120" fmla="*/ 859899 h 1104596"/>
                <a:gd name="connsiteX121" fmla="*/ 84790 w 1758035"/>
                <a:gd name="connsiteY121" fmla="*/ 587693 h 1104596"/>
                <a:gd name="connsiteX122" fmla="*/ 120354 w 1758035"/>
                <a:gd name="connsiteY122" fmla="*/ 501833 h 1104596"/>
                <a:gd name="connsiteX123" fmla="*/ 151368 w 1758035"/>
                <a:gd name="connsiteY123" fmla="*/ 480923 h 1104596"/>
                <a:gd name="connsiteX124" fmla="*/ 156830 w 1758035"/>
                <a:gd name="connsiteY124" fmla="*/ 459074 h 1104596"/>
                <a:gd name="connsiteX125" fmla="*/ 123248 w 1758035"/>
                <a:gd name="connsiteY125" fmla="*/ 447055 h 1104596"/>
                <a:gd name="connsiteX126" fmla="*/ 0 w 1758035"/>
                <a:gd name="connsiteY126" fmla="*/ 232669 h 1104596"/>
                <a:gd name="connsiteX127" fmla="*/ 201797 w 1758035"/>
                <a:gd name="connsiteY127" fmla="*/ 0 h 11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758035" h="1104596">
                  <a:moveTo>
                    <a:pt x="1125300" y="873607"/>
                  </a:moveTo>
                  <a:lnTo>
                    <a:pt x="1201297" y="873607"/>
                  </a:lnTo>
                  <a:lnTo>
                    <a:pt x="1182298" y="1023005"/>
                  </a:lnTo>
                  <a:lnTo>
                    <a:pt x="1144299" y="1023005"/>
                  </a:lnTo>
                  <a:close/>
                  <a:moveTo>
                    <a:pt x="1013421" y="873607"/>
                  </a:moveTo>
                  <a:lnTo>
                    <a:pt x="1089419" y="873607"/>
                  </a:lnTo>
                  <a:lnTo>
                    <a:pt x="1070420" y="1023005"/>
                  </a:lnTo>
                  <a:lnTo>
                    <a:pt x="1032421" y="1023005"/>
                  </a:lnTo>
                  <a:close/>
                  <a:moveTo>
                    <a:pt x="672242" y="873607"/>
                  </a:moveTo>
                  <a:lnTo>
                    <a:pt x="748240" y="873607"/>
                  </a:lnTo>
                  <a:lnTo>
                    <a:pt x="729240" y="1023004"/>
                  </a:lnTo>
                  <a:lnTo>
                    <a:pt x="691242" y="1023004"/>
                  </a:lnTo>
                  <a:close/>
                  <a:moveTo>
                    <a:pt x="560364" y="873607"/>
                  </a:moveTo>
                  <a:lnTo>
                    <a:pt x="636361" y="873607"/>
                  </a:lnTo>
                  <a:lnTo>
                    <a:pt x="617362" y="1023004"/>
                  </a:lnTo>
                  <a:lnTo>
                    <a:pt x="579363" y="1023004"/>
                  </a:lnTo>
                  <a:close/>
                  <a:moveTo>
                    <a:pt x="1706753" y="828247"/>
                  </a:moveTo>
                  <a:lnTo>
                    <a:pt x="1752468" y="828247"/>
                  </a:lnTo>
                  <a:lnTo>
                    <a:pt x="1752468" y="994436"/>
                  </a:lnTo>
                  <a:lnTo>
                    <a:pt x="1752468" y="1071094"/>
                  </a:lnTo>
                  <a:lnTo>
                    <a:pt x="1752468" y="1103154"/>
                  </a:lnTo>
                  <a:lnTo>
                    <a:pt x="1434095" y="1103154"/>
                  </a:lnTo>
                  <a:lnTo>
                    <a:pt x="1434095" y="994436"/>
                  </a:lnTo>
                  <a:lnTo>
                    <a:pt x="1683899" y="994436"/>
                  </a:lnTo>
                  <a:close/>
                  <a:moveTo>
                    <a:pt x="5568" y="828247"/>
                  </a:moveTo>
                  <a:lnTo>
                    <a:pt x="51282" y="828247"/>
                  </a:lnTo>
                  <a:lnTo>
                    <a:pt x="74136" y="994436"/>
                  </a:lnTo>
                  <a:lnTo>
                    <a:pt x="323940" y="994436"/>
                  </a:lnTo>
                  <a:lnTo>
                    <a:pt x="323940" y="1103154"/>
                  </a:lnTo>
                  <a:lnTo>
                    <a:pt x="5568" y="1103154"/>
                  </a:lnTo>
                  <a:lnTo>
                    <a:pt x="5568" y="1071094"/>
                  </a:lnTo>
                  <a:lnTo>
                    <a:pt x="5568" y="994436"/>
                  </a:lnTo>
                  <a:close/>
                  <a:moveTo>
                    <a:pt x="389896" y="747281"/>
                  </a:moveTo>
                  <a:lnTo>
                    <a:pt x="1380579" y="747281"/>
                  </a:lnTo>
                  <a:lnTo>
                    <a:pt x="1380579" y="855778"/>
                  </a:lnTo>
                  <a:lnTo>
                    <a:pt x="969296" y="855778"/>
                  </a:lnTo>
                  <a:lnTo>
                    <a:pt x="969296" y="1065494"/>
                  </a:lnTo>
                  <a:lnTo>
                    <a:pt x="1075725" y="1065494"/>
                  </a:lnTo>
                  <a:lnTo>
                    <a:pt x="1075725" y="1101713"/>
                  </a:lnTo>
                  <a:lnTo>
                    <a:pt x="969296" y="1101713"/>
                  </a:lnTo>
                  <a:lnTo>
                    <a:pt x="801181" y="1101713"/>
                  </a:lnTo>
                  <a:lnTo>
                    <a:pt x="694751" y="1101713"/>
                  </a:lnTo>
                  <a:lnTo>
                    <a:pt x="694751" y="1065494"/>
                  </a:lnTo>
                  <a:lnTo>
                    <a:pt x="801181" y="1065494"/>
                  </a:lnTo>
                  <a:lnTo>
                    <a:pt x="801181" y="855778"/>
                  </a:lnTo>
                  <a:lnTo>
                    <a:pt x="389896" y="855778"/>
                  </a:lnTo>
                  <a:close/>
                  <a:moveTo>
                    <a:pt x="1107359" y="3409"/>
                  </a:moveTo>
                  <a:cubicBezTo>
                    <a:pt x="1218809" y="3409"/>
                    <a:pt x="1309156" y="107579"/>
                    <a:pt x="1309156" y="236079"/>
                  </a:cubicBezTo>
                  <a:cubicBezTo>
                    <a:pt x="1309156" y="332453"/>
                    <a:pt x="1258335" y="415143"/>
                    <a:pt x="1185908" y="450464"/>
                  </a:cubicBezTo>
                  <a:lnTo>
                    <a:pt x="1152326" y="462483"/>
                  </a:lnTo>
                  <a:lnTo>
                    <a:pt x="1158438" y="486928"/>
                  </a:lnTo>
                  <a:lnTo>
                    <a:pt x="1170108" y="489284"/>
                  </a:lnTo>
                  <a:cubicBezTo>
                    <a:pt x="1196331" y="500376"/>
                    <a:pt x="1214731" y="526341"/>
                    <a:pt x="1214731" y="556604"/>
                  </a:cubicBezTo>
                  <a:lnTo>
                    <a:pt x="1214731" y="729433"/>
                  </a:lnTo>
                  <a:lnTo>
                    <a:pt x="999989" y="729433"/>
                  </a:lnTo>
                  <a:lnTo>
                    <a:pt x="999989" y="556604"/>
                  </a:lnTo>
                  <a:cubicBezTo>
                    <a:pt x="999989" y="526341"/>
                    <a:pt x="1018389" y="500376"/>
                    <a:pt x="1044612" y="489284"/>
                  </a:cubicBezTo>
                  <a:lnTo>
                    <a:pt x="1056283" y="486928"/>
                  </a:lnTo>
                  <a:lnTo>
                    <a:pt x="1062394" y="462483"/>
                  </a:lnTo>
                  <a:lnTo>
                    <a:pt x="1028811" y="450464"/>
                  </a:lnTo>
                  <a:cubicBezTo>
                    <a:pt x="956383" y="415143"/>
                    <a:pt x="905563" y="332453"/>
                    <a:pt x="905563" y="236079"/>
                  </a:cubicBezTo>
                  <a:cubicBezTo>
                    <a:pt x="905563" y="107579"/>
                    <a:pt x="995910" y="3409"/>
                    <a:pt x="1107359" y="3409"/>
                  </a:cubicBezTo>
                  <a:close/>
                  <a:moveTo>
                    <a:pt x="654302" y="3409"/>
                  </a:moveTo>
                  <a:cubicBezTo>
                    <a:pt x="765751" y="3409"/>
                    <a:pt x="856098" y="107579"/>
                    <a:pt x="856098" y="236079"/>
                  </a:cubicBezTo>
                  <a:cubicBezTo>
                    <a:pt x="856098" y="332453"/>
                    <a:pt x="805278" y="415143"/>
                    <a:pt x="732850" y="450464"/>
                  </a:cubicBezTo>
                  <a:lnTo>
                    <a:pt x="699269" y="462483"/>
                  </a:lnTo>
                  <a:lnTo>
                    <a:pt x="705380" y="486928"/>
                  </a:lnTo>
                  <a:lnTo>
                    <a:pt x="717051" y="489284"/>
                  </a:lnTo>
                  <a:cubicBezTo>
                    <a:pt x="743274" y="500376"/>
                    <a:pt x="761673" y="526341"/>
                    <a:pt x="761673" y="556604"/>
                  </a:cubicBezTo>
                  <a:lnTo>
                    <a:pt x="761673" y="729433"/>
                  </a:lnTo>
                  <a:lnTo>
                    <a:pt x="546932" y="729433"/>
                  </a:lnTo>
                  <a:lnTo>
                    <a:pt x="546932" y="556604"/>
                  </a:lnTo>
                  <a:cubicBezTo>
                    <a:pt x="546932" y="526341"/>
                    <a:pt x="565331" y="500376"/>
                    <a:pt x="591554" y="489284"/>
                  </a:cubicBezTo>
                  <a:lnTo>
                    <a:pt x="603226" y="486928"/>
                  </a:lnTo>
                  <a:lnTo>
                    <a:pt x="609336" y="462483"/>
                  </a:lnTo>
                  <a:lnTo>
                    <a:pt x="575753" y="450464"/>
                  </a:lnTo>
                  <a:cubicBezTo>
                    <a:pt x="503326" y="415143"/>
                    <a:pt x="452506" y="332453"/>
                    <a:pt x="452506" y="236079"/>
                  </a:cubicBezTo>
                  <a:cubicBezTo>
                    <a:pt x="452506" y="107579"/>
                    <a:pt x="542852" y="3409"/>
                    <a:pt x="654302" y="3409"/>
                  </a:cubicBezTo>
                  <a:close/>
                  <a:moveTo>
                    <a:pt x="1556239" y="0"/>
                  </a:moveTo>
                  <a:cubicBezTo>
                    <a:pt x="1667688" y="0"/>
                    <a:pt x="1758035" y="104169"/>
                    <a:pt x="1758035" y="232669"/>
                  </a:cubicBezTo>
                  <a:cubicBezTo>
                    <a:pt x="1758035" y="329044"/>
                    <a:pt x="1707215" y="411733"/>
                    <a:pt x="1634787" y="447055"/>
                  </a:cubicBezTo>
                  <a:lnTo>
                    <a:pt x="1601206" y="459074"/>
                  </a:lnTo>
                  <a:lnTo>
                    <a:pt x="1606668" y="480923"/>
                  </a:lnTo>
                  <a:lnTo>
                    <a:pt x="1637681" y="501833"/>
                  </a:lnTo>
                  <a:cubicBezTo>
                    <a:pt x="1659655" y="523806"/>
                    <a:pt x="1673245" y="554162"/>
                    <a:pt x="1673245" y="587693"/>
                  </a:cubicBezTo>
                  <a:cubicBezTo>
                    <a:pt x="1673245" y="678428"/>
                    <a:pt x="1673245" y="769163"/>
                    <a:pt x="1673245" y="859899"/>
                  </a:cubicBezTo>
                  <a:cubicBezTo>
                    <a:pt x="1673245" y="910194"/>
                    <a:pt x="1642665" y="953348"/>
                    <a:pt x="1599085" y="971781"/>
                  </a:cubicBezTo>
                  <a:lnTo>
                    <a:pt x="1555218" y="980637"/>
                  </a:lnTo>
                  <a:lnTo>
                    <a:pt x="1555218" y="982249"/>
                  </a:lnTo>
                  <a:lnTo>
                    <a:pt x="1405844" y="982249"/>
                  </a:lnTo>
                  <a:lnTo>
                    <a:pt x="1385853" y="1104596"/>
                  </a:lnTo>
                  <a:lnTo>
                    <a:pt x="1335249" y="1104596"/>
                  </a:lnTo>
                  <a:lnTo>
                    <a:pt x="1309156" y="902738"/>
                  </a:lnTo>
                  <a:lnTo>
                    <a:pt x="1430397" y="890006"/>
                  </a:lnTo>
                  <a:lnTo>
                    <a:pt x="1430397" y="859902"/>
                  </a:lnTo>
                  <a:lnTo>
                    <a:pt x="1430397" y="859898"/>
                  </a:lnTo>
                  <a:lnTo>
                    <a:pt x="1430397" y="587693"/>
                  </a:lnTo>
                  <a:cubicBezTo>
                    <a:pt x="1430397" y="537397"/>
                    <a:pt x="1460976" y="494243"/>
                    <a:pt x="1504558" y="475811"/>
                  </a:cubicBezTo>
                  <a:lnTo>
                    <a:pt x="1507225" y="475272"/>
                  </a:lnTo>
                  <a:lnTo>
                    <a:pt x="1511273" y="459074"/>
                  </a:lnTo>
                  <a:lnTo>
                    <a:pt x="1477690" y="447055"/>
                  </a:lnTo>
                  <a:cubicBezTo>
                    <a:pt x="1405263" y="411733"/>
                    <a:pt x="1354443" y="329044"/>
                    <a:pt x="1354443" y="232669"/>
                  </a:cubicBezTo>
                  <a:cubicBezTo>
                    <a:pt x="1354443" y="104169"/>
                    <a:pt x="1444790" y="0"/>
                    <a:pt x="1556239" y="0"/>
                  </a:cubicBezTo>
                  <a:close/>
                  <a:moveTo>
                    <a:pt x="201797" y="0"/>
                  </a:moveTo>
                  <a:cubicBezTo>
                    <a:pt x="313246" y="0"/>
                    <a:pt x="403593" y="104169"/>
                    <a:pt x="403593" y="232669"/>
                  </a:cubicBezTo>
                  <a:cubicBezTo>
                    <a:pt x="403593" y="329044"/>
                    <a:pt x="352773" y="411733"/>
                    <a:pt x="280345" y="447055"/>
                  </a:cubicBezTo>
                  <a:lnTo>
                    <a:pt x="246762" y="459074"/>
                  </a:lnTo>
                  <a:lnTo>
                    <a:pt x="250811" y="475272"/>
                  </a:lnTo>
                  <a:lnTo>
                    <a:pt x="253478" y="475811"/>
                  </a:lnTo>
                  <a:cubicBezTo>
                    <a:pt x="297059" y="494243"/>
                    <a:pt x="327639" y="537397"/>
                    <a:pt x="327639" y="587693"/>
                  </a:cubicBezTo>
                  <a:lnTo>
                    <a:pt x="327639" y="859898"/>
                  </a:lnTo>
                  <a:lnTo>
                    <a:pt x="327638" y="859902"/>
                  </a:lnTo>
                  <a:lnTo>
                    <a:pt x="327638" y="890006"/>
                  </a:lnTo>
                  <a:lnTo>
                    <a:pt x="448880" y="902738"/>
                  </a:lnTo>
                  <a:lnTo>
                    <a:pt x="422786" y="1104596"/>
                  </a:lnTo>
                  <a:lnTo>
                    <a:pt x="372183" y="1104596"/>
                  </a:lnTo>
                  <a:lnTo>
                    <a:pt x="352192" y="982249"/>
                  </a:lnTo>
                  <a:lnTo>
                    <a:pt x="202818" y="982249"/>
                  </a:lnTo>
                  <a:lnTo>
                    <a:pt x="202818" y="980637"/>
                  </a:lnTo>
                  <a:lnTo>
                    <a:pt x="158951" y="971781"/>
                  </a:lnTo>
                  <a:cubicBezTo>
                    <a:pt x="115370" y="953348"/>
                    <a:pt x="84791" y="910194"/>
                    <a:pt x="84791" y="859899"/>
                  </a:cubicBezTo>
                  <a:cubicBezTo>
                    <a:pt x="84791" y="769163"/>
                    <a:pt x="84790" y="678428"/>
                    <a:pt x="84790" y="587693"/>
                  </a:cubicBezTo>
                  <a:cubicBezTo>
                    <a:pt x="84790" y="554162"/>
                    <a:pt x="98381" y="523806"/>
                    <a:pt x="120354" y="501833"/>
                  </a:cubicBezTo>
                  <a:lnTo>
                    <a:pt x="151368" y="480923"/>
                  </a:lnTo>
                  <a:lnTo>
                    <a:pt x="156830" y="459074"/>
                  </a:lnTo>
                  <a:lnTo>
                    <a:pt x="123248" y="447055"/>
                  </a:lnTo>
                  <a:cubicBezTo>
                    <a:pt x="50821" y="411733"/>
                    <a:pt x="0" y="329044"/>
                    <a:pt x="0" y="232669"/>
                  </a:cubicBezTo>
                  <a:cubicBezTo>
                    <a:pt x="0" y="104169"/>
                    <a:pt x="90347" y="0"/>
                    <a:pt x="201797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347159C9-7B80-29BC-1D13-BFBF4DD8003E}"/>
              </a:ext>
            </a:extLst>
          </p:cNvPr>
          <p:cNvGrpSpPr/>
          <p:nvPr/>
        </p:nvGrpSpPr>
        <p:grpSpPr>
          <a:xfrm>
            <a:off x="2627962" y="4750997"/>
            <a:ext cx="1295039" cy="1271055"/>
            <a:chOff x="872068" y="3918840"/>
            <a:chExt cx="2292711" cy="2250250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9912900B-415F-9884-C213-6CBAEE8988C9}"/>
                </a:ext>
              </a:extLst>
            </p:cNvPr>
            <p:cNvSpPr/>
            <p:nvPr/>
          </p:nvSpPr>
          <p:spPr bwMode="auto">
            <a:xfrm>
              <a:off x="872068" y="3918840"/>
              <a:ext cx="2292711" cy="2250250"/>
            </a:xfrm>
            <a:custGeom>
              <a:avLst/>
              <a:gdLst>
                <a:gd name="connsiteX0" fmla="*/ 137941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1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1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1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1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41744D4-87DA-FAAD-B0AE-1C0834814BAC}"/>
                </a:ext>
              </a:extLst>
            </p:cNvPr>
            <p:cNvGrpSpPr/>
            <p:nvPr/>
          </p:nvGrpSpPr>
          <p:grpSpPr>
            <a:xfrm>
              <a:off x="1404733" y="4188809"/>
              <a:ext cx="1227385" cy="1816481"/>
              <a:chOff x="4308923" y="2933945"/>
              <a:chExt cx="1101657" cy="1630409"/>
            </a:xfrm>
            <a:solidFill>
              <a:schemeClr val="bg1"/>
            </a:solidFill>
          </p:grpSpPr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68B40A20-2DAB-3ADF-0CD9-292F0D26206B}"/>
                  </a:ext>
                </a:extLst>
              </p:cNvPr>
              <p:cNvSpPr/>
              <p:nvPr/>
            </p:nvSpPr>
            <p:spPr bwMode="auto">
              <a:xfrm>
                <a:off x="4308923" y="2933945"/>
                <a:ext cx="1101657" cy="1630409"/>
              </a:xfrm>
              <a:custGeom>
                <a:avLst/>
                <a:gdLst>
                  <a:gd name="connsiteX0" fmla="*/ 0 w 1101657"/>
                  <a:gd name="connsiteY0" fmla="*/ 0 h 1630409"/>
                  <a:gd name="connsiteX1" fmla="*/ 1101657 w 1101657"/>
                  <a:gd name="connsiteY1" fmla="*/ 0 h 1630409"/>
                  <a:gd name="connsiteX2" fmla="*/ 1101657 w 1101657"/>
                  <a:gd name="connsiteY2" fmla="*/ 1630409 h 1630409"/>
                  <a:gd name="connsiteX3" fmla="*/ 1051032 w 1101657"/>
                  <a:gd name="connsiteY3" fmla="*/ 1630409 h 1630409"/>
                  <a:gd name="connsiteX4" fmla="*/ 1051032 w 1101657"/>
                  <a:gd name="connsiteY4" fmla="*/ 47380 h 1630409"/>
                  <a:gd name="connsiteX5" fmla="*/ 50624 w 1101657"/>
                  <a:gd name="connsiteY5" fmla="*/ 47380 h 1630409"/>
                  <a:gd name="connsiteX6" fmla="*/ 50624 w 1101657"/>
                  <a:gd name="connsiteY6" fmla="*/ 1630409 h 1630409"/>
                  <a:gd name="connsiteX7" fmla="*/ 0 w 1101657"/>
                  <a:gd name="connsiteY7" fmla="*/ 1630409 h 163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1657" h="1630409">
                    <a:moveTo>
                      <a:pt x="0" y="0"/>
                    </a:moveTo>
                    <a:lnTo>
                      <a:pt x="1101657" y="0"/>
                    </a:lnTo>
                    <a:lnTo>
                      <a:pt x="1101657" y="1630409"/>
                    </a:lnTo>
                    <a:lnTo>
                      <a:pt x="1051032" y="1630409"/>
                    </a:lnTo>
                    <a:lnTo>
                      <a:pt x="1051032" y="47380"/>
                    </a:lnTo>
                    <a:lnTo>
                      <a:pt x="50624" y="47380"/>
                    </a:lnTo>
                    <a:lnTo>
                      <a:pt x="50624" y="1630409"/>
                    </a:lnTo>
                    <a:lnTo>
                      <a:pt x="0" y="1630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11479C79-34EF-BFF2-DC82-FC5B63ACAB15}"/>
                  </a:ext>
                </a:extLst>
              </p:cNvPr>
              <p:cNvSpPr/>
              <p:nvPr/>
            </p:nvSpPr>
            <p:spPr bwMode="auto">
              <a:xfrm>
                <a:off x="4378419" y="3000375"/>
                <a:ext cx="962664" cy="156397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B4C10724-EEF2-F72E-2F15-D72A83B3A881}"/>
                  </a:ext>
                </a:extLst>
              </p:cNvPr>
              <p:cNvSpPr/>
              <p:nvPr/>
            </p:nvSpPr>
            <p:spPr bwMode="auto">
              <a:xfrm>
                <a:off x="5173674" y="3819335"/>
                <a:ext cx="107240" cy="10724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621921" y="4305670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083234B-9217-37EC-AF0E-04C716AE34C8}"/>
              </a:ext>
            </a:extLst>
          </p:cNvPr>
          <p:cNvGrpSpPr/>
          <p:nvPr/>
        </p:nvGrpSpPr>
        <p:grpSpPr>
          <a:xfrm>
            <a:off x="5614921" y="1935380"/>
            <a:ext cx="2276158" cy="2234004"/>
            <a:chOff x="6771709" y="-1674239"/>
            <a:chExt cx="2292711" cy="2250250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A54A269-C201-9C47-4188-BA41D8F08EC8}"/>
                </a:ext>
              </a:extLst>
            </p:cNvPr>
            <p:cNvGrpSpPr/>
            <p:nvPr/>
          </p:nvGrpSpPr>
          <p:grpSpPr>
            <a:xfrm>
              <a:off x="6771709" y="-1674239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CDE5E830-0A6A-9C77-9099-458986179C29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F659F4A-569F-72FC-E14E-23D3E4C8542D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DF2BBC1-E36D-4349-0702-DEAC1F214C02}"/>
                </a:ext>
              </a:extLst>
            </p:cNvPr>
            <p:cNvSpPr/>
            <p:nvPr/>
          </p:nvSpPr>
          <p:spPr bwMode="auto">
            <a:xfrm>
              <a:off x="7010028" y="-1112520"/>
              <a:ext cx="1837691" cy="1154645"/>
            </a:xfrm>
            <a:custGeom>
              <a:avLst/>
              <a:gdLst>
                <a:gd name="connsiteX0" fmla="*/ 1125300 w 1758035"/>
                <a:gd name="connsiteY0" fmla="*/ 873607 h 1104596"/>
                <a:gd name="connsiteX1" fmla="*/ 1201297 w 1758035"/>
                <a:gd name="connsiteY1" fmla="*/ 873607 h 1104596"/>
                <a:gd name="connsiteX2" fmla="*/ 1182298 w 1758035"/>
                <a:gd name="connsiteY2" fmla="*/ 1023005 h 1104596"/>
                <a:gd name="connsiteX3" fmla="*/ 1144299 w 1758035"/>
                <a:gd name="connsiteY3" fmla="*/ 1023005 h 1104596"/>
                <a:gd name="connsiteX4" fmla="*/ 1013421 w 1758035"/>
                <a:gd name="connsiteY4" fmla="*/ 873607 h 1104596"/>
                <a:gd name="connsiteX5" fmla="*/ 1089419 w 1758035"/>
                <a:gd name="connsiteY5" fmla="*/ 873607 h 1104596"/>
                <a:gd name="connsiteX6" fmla="*/ 1070420 w 1758035"/>
                <a:gd name="connsiteY6" fmla="*/ 1023005 h 1104596"/>
                <a:gd name="connsiteX7" fmla="*/ 1032421 w 1758035"/>
                <a:gd name="connsiteY7" fmla="*/ 1023005 h 1104596"/>
                <a:gd name="connsiteX8" fmla="*/ 672242 w 1758035"/>
                <a:gd name="connsiteY8" fmla="*/ 873607 h 1104596"/>
                <a:gd name="connsiteX9" fmla="*/ 748240 w 1758035"/>
                <a:gd name="connsiteY9" fmla="*/ 873607 h 1104596"/>
                <a:gd name="connsiteX10" fmla="*/ 729240 w 1758035"/>
                <a:gd name="connsiteY10" fmla="*/ 1023004 h 1104596"/>
                <a:gd name="connsiteX11" fmla="*/ 691242 w 1758035"/>
                <a:gd name="connsiteY11" fmla="*/ 1023004 h 1104596"/>
                <a:gd name="connsiteX12" fmla="*/ 560364 w 1758035"/>
                <a:gd name="connsiteY12" fmla="*/ 873607 h 1104596"/>
                <a:gd name="connsiteX13" fmla="*/ 636361 w 1758035"/>
                <a:gd name="connsiteY13" fmla="*/ 873607 h 1104596"/>
                <a:gd name="connsiteX14" fmla="*/ 617362 w 1758035"/>
                <a:gd name="connsiteY14" fmla="*/ 1023004 h 1104596"/>
                <a:gd name="connsiteX15" fmla="*/ 579363 w 1758035"/>
                <a:gd name="connsiteY15" fmla="*/ 1023004 h 1104596"/>
                <a:gd name="connsiteX16" fmla="*/ 1706753 w 1758035"/>
                <a:gd name="connsiteY16" fmla="*/ 828247 h 1104596"/>
                <a:gd name="connsiteX17" fmla="*/ 1752468 w 1758035"/>
                <a:gd name="connsiteY17" fmla="*/ 828247 h 1104596"/>
                <a:gd name="connsiteX18" fmla="*/ 1752468 w 1758035"/>
                <a:gd name="connsiteY18" fmla="*/ 994436 h 1104596"/>
                <a:gd name="connsiteX19" fmla="*/ 1752468 w 1758035"/>
                <a:gd name="connsiteY19" fmla="*/ 1071094 h 1104596"/>
                <a:gd name="connsiteX20" fmla="*/ 1752468 w 1758035"/>
                <a:gd name="connsiteY20" fmla="*/ 1103154 h 1104596"/>
                <a:gd name="connsiteX21" fmla="*/ 1434095 w 1758035"/>
                <a:gd name="connsiteY21" fmla="*/ 1103154 h 1104596"/>
                <a:gd name="connsiteX22" fmla="*/ 1434095 w 1758035"/>
                <a:gd name="connsiteY22" fmla="*/ 994436 h 1104596"/>
                <a:gd name="connsiteX23" fmla="*/ 1683899 w 1758035"/>
                <a:gd name="connsiteY23" fmla="*/ 994436 h 1104596"/>
                <a:gd name="connsiteX24" fmla="*/ 5568 w 1758035"/>
                <a:gd name="connsiteY24" fmla="*/ 828247 h 1104596"/>
                <a:gd name="connsiteX25" fmla="*/ 51282 w 1758035"/>
                <a:gd name="connsiteY25" fmla="*/ 828247 h 1104596"/>
                <a:gd name="connsiteX26" fmla="*/ 74136 w 1758035"/>
                <a:gd name="connsiteY26" fmla="*/ 994436 h 1104596"/>
                <a:gd name="connsiteX27" fmla="*/ 323940 w 1758035"/>
                <a:gd name="connsiteY27" fmla="*/ 994436 h 1104596"/>
                <a:gd name="connsiteX28" fmla="*/ 323940 w 1758035"/>
                <a:gd name="connsiteY28" fmla="*/ 1103154 h 1104596"/>
                <a:gd name="connsiteX29" fmla="*/ 5568 w 1758035"/>
                <a:gd name="connsiteY29" fmla="*/ 1103154 h 1104596"/>
                <a:gd name="connsiteX30" fmla="*/ 5568 w 1758035"/>
                <a:gd name="connsiteY30" fmla="*/ 1071094 h 1104596"/>
                <a:gd name="connsiteX31" fmla="*/ 5568 w 1758035"/>
                <a:gd name="connsiteY31" fmla="*/ 994436 h 1104596"/>
                <a:gd name="connsiteX32" fmla="*/ 389896 w 1758035"/>
                <a:gd name="connsiteY32" fmla="*/ 747281 h 1104596"/>
                <a:gd name="connsiteX33" fmla="*/ 1380579 w 1758035"/>
                <a:gd name="connsiteY33" fmla="*/ 747281 h 1104596"/>
                <a:gd name="connsiteX34" fmla="*/ 1380579 w 1758035"/>
                <a:gd name="connsiteY34" fmla="*/ 855778 h 1104596"/>
                <a:gd name="connsiteX35" fmla="*/ 969296 w 1758035"/>
                <a:gd name="connsiteY35" fmla="*/ 855778 h 1104596"/>
                <a:gd name="connsiteX36" fmla="*/ 969296 w 1758035"/>
                <a:gd name="connsiteY36" fmla="*/ 1065494 h 1104596"/>
                <a:gd name="connsiteX37" fmla="*/ 1075725 w 1758035"/>
                <a:gd name="connsiteY37" fmla="*/ 1065494 h 1104596"/>
                <a:gd name="connsiteX38" fmla="*/ 1075725 w 1758035"/>
                <a:gd name="connsiteY38" fmla="*/ 1101713 h 1104596"/>
                <a:gd name="connsiteX39" fmla="*/ 969296 w 1758035"/>
                <a:gd name="connsiteY39" fmla="*/ 1101713 h 1104596"/>
                <a:gd name="connsiteX40" fmla="*/ 801181 w 1758035"/>
                <a:gd name="connsiteY40" fmla="*/ 1101713 h 1104596"/>
                <a:gd name="connsiteX41" fmla="*/ 694751 w 1758035"/>
                <a:gd name="connsiteY41" fmla="*/ 1101713 h 1104596"/>
                <a:gd name="connsiteX42" fmla="*/ 694751 w 1758035"/>
                <a:gd name="connsiteY42" fmla="*/ 1065494 h 1104596"/>
                <a:gd name="connsiteX43" fmla="*/ 801181 w 1758035"/>
                <a:gd name="connsiteY43" fmla="*/ 1065494 h 1104596"/>
                <a:gd name="connsiteX44" fmla="*/ 801181 w 1758035"/>
                <a:gd name="connsiteY44" fmla="*/ 855778 h 1104596"/>
                <a:gd name="connsiteX45" fmla="*/ 389896 w 1758035"/>
                <a:gd name="connsiteY45" fmla="*/ 855778 h 1104596"/>
                <a:gd name="connsiteX46" fmla="*/ 1107359 w 1758035"/>
                <a:gd name="connsiteY46" fmla="*/ 3409 h 1104596"/>
                <a:gd name="connsiteX47" fmla="*/ 1309156 w 1758035"/>
                <a:gd name="connsiteY47" fmla="*/ 236079 h 1104596"/>
                <a:gd name="connsiteX48" fmla="*/ 1185908 w 1758035"/>
                <a:gd name="connsiteY48" fmla="*/ 450464 h 1104596"/>
                <a:gd name="connsiteX49" fmla="*/ 1152326 w 1758035"/>
                <a:gd name="connsiteY49" fmla="*/ 462483 h 1104596"/>
                <a:gd name="connsiteX50" fmla="*/ 1158438 w 1758035"/>
                <a:gd name="connsiteY50" fmla="*/ 486928 h 1104596"/>
                <a:gd name="connsiteX51" fmla="*/ 1170108 w 1758035"/>
                <a:gd name="connsiteY51" fmla="*/ 489284 h 1104596"/>
                <a:gd name="connsiteX52" fmla="*/ 1214731 w 1758035"/>
                <a:gd name="connsiteY52" fmla="*/ 556604 h 1104596"/>
                <a:gd name="connsiteX53" fmla="*/ 1214731 w 1758035"/>
                <a:gd name="connsiteY53" fmla="*/ 729433 h 1104596"/>
                <a:gd name="connsiteX54" fmla="*/ 999989 w 1758035"/>
                <a:gd name="connsiteY54" fmla="*/ 729433 h 1104596"/>
                <a:gd name="connsiteX55" fmla="*/ 999989 w 1758035"/>
                <a:gd name="connsiteY55" fmla="*/ 556604 h 1104596"/>
                <a:gd name="connsiteX56" fmla="*/ 1044612 w 1758035"/>
                <a:gd name="connsiteY56" fmla="*/ 489284 h 1104596"/>
                <a:gd name="connsiteX57" fmla="*/ 1056283 w 1758035"/>
                <a:gd name="connsiteY57" fmla="*/ 486928 h 1104596"/>
                <a:gd name="connsiteX58" fmla="*/ 1062394 w 1758035"/>
                <a:gd name="connsiteY58" fmla="*/ 462483 h 1104596"/>
                <a:gd name="connsiteX59" fmla="*/ 1028811 w 1758035"/>
                <a:gd name="connsiteY59" fmla="*/ 450464 h 1104596"/>
                <a:gd name="connsiteX60" fmla="*/ 905563 w 1758035"/>
                <a:gd name="connsiteY60" fmla="*/ 236079 h 1104596"/>
                <a:gd name="connsiteX61" fmla="*/ 1107359 w 1758035"/>
                <a:gd name="connsiteY61" fmla="*/ 3409 h 1104596"/>
                <a:gd name="connsiteX62" fmla="*/ 654302 w 1758035"/>
                <a:gd name="connsiteY62" fmla="*/ 3409 h 1104596"/>
                <a:gd name="connsiteX63" fmla="*/ 856098 w 1758035"/>
                <a:gd name="connsiteY63" fmla="*/ 236079 h 1104596"/>
                <a:gd name="connsiteX64" fmla="*/ 732850 w 1758035"/>
                <a:gd name="connsiteY64" fmla="*/ 450464 h 1104596"/>
                <a:gd name="connsiteX65" fmla="*/ 699269 w 1758035"/>
                <a:gd name="connsiteY65" fmla="*/ 462483 h 1104596"/>
                <a:gd name="connsiteX66" fmla="*/ 705380 w 1758035"/>
                <a:gd name="connsiteY66" fmla="*/ 486928 h 1104596"/>
                <a:gd name="connsiteX67" fmla="*/ 717051 w 1758035"/>
                <a:gd name="connsiteY67" fmla="*/ 489284 h 1104596"/>
                <a:gd name="connsiteX68" fmla="*/ 761673 w 1758035"/>
                <a:gd name="connsiteY68" fmla="*/ 556604 h 1104596"/>
                <a:gd name="connsiteX69" fmla="*/ 761673 w 1758035"/>
                <a:gd name="connsiteY69" fmla="*/ 729433 h 1104596"/>
                <a:gd name="connsiteX70" fmla="*/ 546932 w 1758035"/>
                <a:gd name="connsiteY70" fmla="*/ 729433 h 1104596"/>
                <a:gd name="connsiteX71" fmla="*/ 546932 w 1758035"/>
                <a:gd name="connsiteY71" fmla="*/ 556604 h 1104596"/>
                <a:gd name="connsiteX72" fmla="*/ 591554 w 1758035"/>
                <a:gd name="connsiteY72" fmla="*/ 489284 h 1104596"/>
                <a:gd name="connsiteX73" fmla="*/ 603226 w 1758035"/>
                <a:gd name="connsiteY73" fmla="*/ 486928 h 1104596"/>
                <a:gd name="connsiteX74" fmla="*/ 609336 w 1758035"/>
                <a:gd name="connsiteY74" fmla="*/ 462483 h 1104596"/>
                <a:gd name="connsiteX75" fmla="*/ 575753 w 1758035"/>
                <a:gd name="connsiteY75" fmla="*/ 450464 h 1104596"/>
                <a:gd name="connsiteX76" fmla="*/ 452506 w 1758035"/>
                <a:gd name="connsiteY76" fmla="*/ 236079 h 1104596"/>
                <a:gd name="connsiteX77" fmla="*/ 654302 w 1758035"/>
                <a:gd name="connsiteY77" fmla="*/ 3409 h 1104596"/>
                <a:gd name="connsiteX78" fmla="*/ 1556239 w 1758035"/>
                <a:gd name="connsiteY78" fmla="*/ 0 h 1104596"/>
                <a:gd name="connsiteX79" fmla="*/ 1758035 w 1758035"/>
                <a:gd name="connsiteY79" fmla="*/ 232669 h 1104596"/>
                <a:gd name="connsiteX80" fmla="*/ 1634787 w 1758035"/>
                <a:gd name="connsiteY80" fmla="*/ 447055 h 1104596"/>
                <a:gd name="connsiteX81" fmla="*/ 1601206 w 1758035"/>
                <a:gd name="connsiteY81" fmla="*/ 459074 h 1104596"/>
                <a:gd name="connsiteX82" fmla="*/ 1606668 w 1758035"/>
                <a:gd name="connsiteY82" fmla="*/ 480923 h 1104596"/>
                <a:gd name="connsiteX83" fmla="*/ 1637681 w 1758035"/>
                <a:gd name="connsiteY83" fmla="*/ 501833 h 1104596"/>
                <a:gd name="connsiteX84" fmla="*/ 1673245 w 1758035"/>
                <a:gd name="connsiteY84" fmla="*/ 587693 h 1104596"/>
                <a:gd name="connsiteX85" fmla="*/ 1673245 w 1758035"/>
                <a:gd name="connsiteY85" fmla="*/ 859899 h 1104596"/>
                <a:gd name="connsiteX86" fmla="*/ 1599085 w 1758035"/>
                <a:gd name="connsiteY86" fmla="*/ 971781 h 1104596"/>
                <a:gd name="connsiteX87" fmla="*/ 1555218 w 1758035"/>
                <a:gd name="connsiteY87" fmla="*/ 980637 h 1104596"/>
                <a:gd name="connsiteX88" fmla="*/ 1555218 w 1758035"/>
                <a:gd name="connsiteY88" fmla="*/ 982249 h 1104596"/>
                <a:gd name="connsiteX89" fmla="*/ 1405844 w 1758035"/>
                <a:gd name="connsiteY89" fmla="*/ 982249 h 1104596"/>
                <a:gd name="connsiteX90" fmla="*/ 1385853 w 1758035"/>
                <a:gd name="connsiteY90" fmla="*/ 1104596 h 1104596"/>
                <a:gd name="connsiteX91" fmla="*/ 1335249 w 1758035"/>
                <a:gd name="connsiteY91" fmla="*/ 1104596 h 1104596"/>
                <a:gd name="connsiteX92" fmla="*/ 1309156 w 1758035"/>
                <a:gd name="connsiteY92" fmla="*/ 902738 h 1104596"/>
                <a:gd name="connsiteX93" fmla="*/ 1430397 w 1758035"/>
                <a:gd name="connsiteY93" fmla="*/ 890006 h 1104596"/>
                <a:gd name="connsiteX94" fmla="*/ 1430397 w 1758035"/>
                <a:gd name="connsiteY94" fmla="*/ 859902 h 1104596"/>
                <a:gd name="connsiteX95" fmla="*/ 1430397 w 1758035"/>
                <a:gd name="connsiteY95" fmla="*/ 859898 h 1104596"/>
                <a:gd name="connsiteX96" fmla="*/ 1430397 w 1758035"/>
                <a:gd name="connsiteY96" fmla="*/ 587693 h 1104596"/>
                <a:gd name="connsiteX97" fmla="*/ 1504558 w 1758035"/>
                <a:gd name="connsiteY97" fmla="*/ 475811 h 1104596"/>
                <a:gd name="connsiteX98" fmla="*/ 1507225 w 1758035"/>
                <a:gd name="connsiteY98" fmla="*/ 475272 h 1104596"/>
                <a:gd name="connsiteX99" fmla="*/ 1511273 w 1758035"/>
                <a:gd name="connsiteY99" fmla="*/ 459074 h 1104596"/>
                <a:gd name="connsiteX100" fmla="*/ 1477690 w 1758035"/>
                <a:gd name="connsiteY100" fmla="*/ 447055 h 1104596"/>
                <a:gd name="connsiteX101" fmla="*/ 1354443 w 1758035"/>
                <a:gd name="connsiteY101" fmla="*/ 232669 h 1104596"/>
                <a:gd name="connsiteX102" fmla="*/ 1556239 w 1758035"/>
                <a:gd name="connsiteY102" fmla="*/ 0 h 1104596"/>
                <a:gd name="connsiteX103" fmla="*/ 201797 w 1758035"/>
                <a:gd name="connsiteY103" fmla="*/ 0 h 1104596"/>
                <a:gd name="connsiteX104" fmla="*/ 403593 w 1758035"/>
                <a:gd name="connsiteY104" fmla="*/ 232669 h 1104596"/>
                <a:gd name="connsiteX105" fmla="*/ 280345 w 1758035"/>
                <a:gd name="connsiteY105" fmla="*/ 447055 h 1104596"/>
                <a:gd name="connsiteX106" fmla="*/ 246762 w 1758035"/>
                <a:gd name="connsiteY106" fmla="*/ 459074 h 1104596"/>
                <a:gd name="connsiteX107" fmla="*/ 250811 w 1758035"/>
                <a:gd name="connsiteY107" fmla="*/ 475272 h 1104596"/>
                <a:gd name="connsiteX108" fmla="*/ 253478 w 1758035"/>
                <a:gd name="connsiteY108" fmla="*/ 475811 h 1104596"/>
                <a:gd name="connsiteX109" fmla="*/ 327639 w 1758035"/>
                <a:gd name="connsiteY109" fmla="*/ 587693 h 1104596"/>
                <a:gd name="connsiteX110" fmla="*/ 327639 w 1758035"/>
                <a:gd name="connsiteY110" fmla="*/ 859898 h 1104596"/>
                <a:gd name="connsiteX111" fmla="*/ 327638 w 1758035"/>
                <a:gd name="connsiteY111" fmla="*/ 859902 h 1104596"/>
                <a:gd name="connsiteX112" fmla="*/ 327638 w 1758035"/>
                <a:gd name="connsiteY112" fmla="*/ 890006 h 1104596"/>
                <a:gd name="connsiteX113" fmla="*/ 448880 w 1758035"/>
                <a:gd name="connsiteY113" fmla="*/ 902738 h 1104596"/>
                <a:gd name="connsiteX114" fmla="*/ 422786 w 1758035"/>
                <a:gd name="connsiteY114" fmla="*/ 1104596 h 1104596"/>
                <a:gd name="connsiteX115" fmla="*/ 372183 w 1758035"/>
                <a:gd name="connsiteY115" fmla="*/ 1104596 h 1104596"/>
                <a:gd name="connsiteX116" fmla="*/ 352192 w 1758035"/>
                <a:gd name="connsiteY116" fmla="*/ 982249 h 1104596"/>
                <a:gd name="connsiteX117" fmla="*/ 202818 w 1758035"/>
                <a:gd name="connsiteY117" fmla="*/ 982249 h 1104596"/>
                <a:gd name="connsiteX118" fmla="*/ 202818 w 1758035"/>
                <a:gd name="connsiteY118" fmla="*/ 980637 h 1104596"/>
                <a:gd name="connsiteX119" fmla="*/ 158951 w 1758035"/>
                <a:gd name="connsiteY119" fmla="*/ 971781 h 1104596"/>
                <a:gd name="connsiteX120" fmla="*/ 84791 w 1758035"/>
                <a:gd name="connsiteY120" fmla="*/ 859899 h 1104596"/>
                <a:gd name="connsiteX121" fmla="*/ 84790 w 1758035"/>
                <a:gd name="connsiteY121" fmla="*/ 587693 h 1104596"/>
                <a:gd name="connsiteX122" fmla="*/ 120354 w 1758035"/>
                <a:gd name="connsiteY122" fmla="*/ 501833 h 1104596"/>
                <a:gd name="connsiteX123" fmla="*/ 151368 w 1758035"/>
                <a:gd name="connsiteY123" fmla="*/ 480923 h 1104596"/>
                <a:gd name="connsiteX124" fmla="*/ 156830 w 1758035"/>
                <a:gd name="connsiteY124" fmla="*/ 459074 h 1104596"/>
                <a:gd name="connsiteX125" fmla="*/ 123248 w 1758035"/>
                <a:gd name="connsiteY125" fmla="*/ 447055 h 1104596"/>
                <a:gd name="connsiteX126" fmla="*/ 0 w 1758035"/>
                <a:gd name="connsiteY126" fmla="*/ 232669 h 1104596"/>
                <a:gd name="connsiteX127" fmla="*/ 201797 w 1758035"/>
                <a:gd name="connsiteY127" fmla="*/ 0 h 11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758035" h="1104596">
                  <a:moveTo>
                    <a:pt x="1125300" y="873607"/>
                  </a:moveTo>
                  <a:lnTo>
                    <a:pt x="1201297" y="873607"/>
                  </a:lnTo>
                  <a:lnTo>
                    <a:pt x="1182298" y="1023005"/>
                  </a:lnTo>
                  <a:lnTo>
                    <a:pt x="1144299" y="1023005"/>
                  </a:lnTo>
                  <a:close/>
                  <a:moveTo>
                    <a:pt x="1013421" y="873607"/>
                  </a:moveTo>
                  <a:lnTo>
                    <a:pt x="1089419" y="873607"/>
                  </a:lnTo>
                  <a:lnTo>
                    <a:pt x="1070420" y="1023005"/>
                  </a:lnTo>
                  <a:lnTo>
                    <a:pt x="1032421" y="1023005"/>
                  </a:lnTo>
                  <a:close/>
                  <a:moveTo>
                    <a:pt x="672242" y="873607"/>
                  </a:moveTo>
                  <a:lnTo>
                    <a:pt x="748240" y="873607"/>
                  </a:lnTo>
                  <a:lnTo>
                    <a:pt x="729240" y="1023004"/>
                  </a:lnTo>
                  <a:lnTo>
                    <a:pt x="691242" y="1023004"/>
                  </a:lnTo>
                  <a:close/>
                  <a:moveTo>
                    <a:pt x="560364" y="873607"/>
                  </a:moveTo>
                  <a:lnTo>
                    <a:pt x="636361" y="873607"/>
                  </a:lnTo>
                  <a:lnTo>
                    <a:pt x="617362" y="1023004"/>
                  </a:lnTo>
                  <a:lnTo>
                    <a:pt x="579363" y="1023004"/>
                  </a:lnTo>
                  <a:close/>
                  <a:moveTo>
                    <a:pt x="1706753" y="828247"/>
                  </a:moveTo>
                  <a:lnTo>
                    <a:pt x="1752468" y="828247"/>
                  </a:lnTo>
                  <a:lnTo>
                    <a:pt x="1752468" y="994436"/>
                  </a:lnTo>
                  <a:lnTo>
                    <a:pt x="1752468" y="1071094"/>
                  </a:lnTo>
                  <a:lnTo>
                    <a:pt x="1752468" y="1103154"/>
                  </a:lnTo>
                  <a:lnTo>
                    <a:pt x="1434095" y="1103154"/>
                  </a:lnTo>
                  <a:lnTo>
                    <a:pt x="1434095" y="994436"/>
                  </a:lnTo>
                  <a:lnTo>
                    <a:pt x="1683899" y="994436"/>
                  </a:lnTo>
                  <a:close/>
                  <a:moveTo>
                    <a:pt x="5568" y="828247"/>
                  </a:moveTo>
                  <a:lnTo>
                    <a:pt x="51282" y="828247"/>
                  </a:lnTo>
                  <a:lnTo>
                    <a:pt x="74136" y="994436"/>
                  </a:lnTo>
                  <a:lnTo>
                    <a:pt x="323940" y="994436"/>
                  </a:lnTo>
                  <a:lnTo>
                    <a:pt x="323940" y="1103154"/>
                  </a:lnTo>
                  <a:lnTo>
                    <a:pt x="5568" y="1103154"/>
                  </a:lnTo>
                  <a:lnTo>
                    <a:pt x="5568" y="1071094"/>
                  </a:lnTo>
                  <a:lnTo>
                    <a:pt x="5568" y="994436"/>
                  </a:lnTo>
                  <a:close/>
                  <a:moveTo>
                    <a:pt x="389896" y="747281"/>
                  </a:moveTo>
                  <a:lnTo>
                    <a:pt x="1380579" y="747281"/>
                  </a:lnTo>
                  <a:lnTo>
                    <a:pt x="1380579" y="855778"/>
                  </a:lnTo>
                  <a:lnTo>
                    <a:pt x="969296" y="855778"/>
                  </a:lnTo>
                  <a:lnTo>
                    <a:pt x="969296" y="1065494"/>
                  </a:lnTo>
                  <a:lnTo>
                    <a:pt x="1075725" y="1065494"/>
                  </a:lnTo>
                  <a:lnTo>
                    <a:pt x="1075725" y="1101713"/>
                  </a:lnTo>
                  <a:lnTo>
                    <a:pt x="969296" y="1101713"/>
                  </a:lnTo>
                  <a:lnTo>
                    <a:pt x="801181" y="1101713"/>
                  </a:lnTo>
                  <a:lnTo>
                    <a:pt x="694751" y="1101713"/>
                  </a:lnTo>
                  <a:lnTo>
                    <a:pt x="694751" y="1065494"/>
                  </a:lnTo>
                  <a:lnTo>
                    <a:pt x="801181" y="1065494"/>
                  </a:lnTo>
                  <a:lnTo>
                    <a:pt x="801181" y="855778"/>
                  </a:lnTo>
                  <a:lnTo>
                    <a:pt x="389896" y="855778"/>
                  </a:lnTo>
                  <a:close/>
                  <a:moveTo>
                    <a:pt x="1107359" y="3409"/>
                  </a:moveTo>
                  <a:cubicBezTo>
                    <a:pt x="1218809" y="3409"/>
                    <a:pt x="1309156" y="107579"/>
                    <a:pt x="1309156" y="236079"/>
                  </a:cubicBezTo>
                  <a:cubicBezTo>
                    <a:pt x="1309156" y="332453"/>
                    <a:pt x="1258335" y="415143"/>
                    <a:pt x="1185908" y="450464"/>
                  </a:cubicBezTo>
                  <a:lnTo>
                    <a:pt x="1152326" y="462483"/>
                  </a:lnTo>
                  <a:lnTo>
                    <a:pt x="1158438" y="486928"/>
                  </a:lnTo>
                  <a:lnTo>
                    <a:pt x="1170108" y="489284"/>
                  </a:lnTo>
                  <a:cubicBezTo>
                    <a:pt x="1196331" y="500376"/>
                    <a:pt x="1214731" y="526341"/>
                    <a:pt x="1214731" y="556604"/>
                  </a:cubicBezTo>
                  <a:lnTo>
                    <a:pt x="1214731" y="729433"/>
                  </a:lnTo>
                  <a:lnTo>
                    <a:pt x="999989" y="729433"/>
                  </a:lnTo>
                  <a:lnTo>
                    <a:pt x="999989" y="556604"/>
                  </a:lnTo>
                  <a:cubicBezTo>
                    <a:pt x="999989" y="526341"/>
                    <a:pt x="1018389" y="500376"/>
                    <a:pt x="1044612" y="489284"/>
                  </a:cubicBezTo>
                  <a:lnTo>
                    <a:pt x="1056283" y="486928"/>
                  </a:lnTo>
                  <a:lnTo>
                    <a:pt x="1062394" y="462483"/>
                  </a:lnTo>
                  <a:lnTo>
                    <a:pt x="1028811" y="450464"/>
                  </a:lnTo>
                  <a:cubicBezTo>
                    <a:pt x="956383" y="415143"/>
                    <a:pt x="905563" y="332453"/>
                    <a:pt x="905563" y="236079"/>
                  </a:cubicBezTo>
                  <a:cubicBezTo>
                    <a:pt x="905563" y="107579"/>
                    <a:pt x="995910" y="3409"/>
                    <a:pt x="1107359" y="3409"/>
                  </a:cubicBezTo>
                  <a:close/>
                  <a:moveTo>
                    <a:pt x="654302" y="3409"/>
                  </a:moveTo>
                  <a:cubicBezTo>
                    <a:pt x="765751" y="3409"/>
                    <a:pt x="856098" y="107579"/>
                    <a:pt x="856098" y="236079"/>
                  </a:cubicBezTo>
                  <a:cubicBezTo>
                    <a:pt x="856098" y="332453"/>
                    <a:pt x="805278" y="415143"/>
                    <a:pt x="732850" y="450464"/>
                  </a:cubicBezTo>
                  <a:lnTo>
                    <a:pt x="699269" y="462483"/>
                  </a:lnTo>
                  <a:lnTo>
                    <a:pt x="705380" y="486928"/>
                  </a:lnTo>
                  <a:lnTo>
                    <a:pt x="717051" y="489284"/>
                  </a:lnTo>
                  <a:cubicBezTo>
                    <a:pt x="743274" y="500376"/>
                    <a:pt x="761673" y="526341"/>
                    <a:pt x="761673" y="556604"/>
                  </a:cubicBezTo>
                  <a:lnTo>
                    <a:pt x="761673" y="729433"/>
                  </a:lnTo>
                  <a:lnTo>
                    <a:pt x="546932" y="729433"/>
                  </a:lnTo>
                  <a:lnTo>
                    <a:pt x="546932" y="556604"/>
                  </a:lnTo>
                  <a:cubicBezTo>
                    <a:pt x="546932" y="526341"/>
                    <a:pt x="565331" y="500376"/>
                    <a:pt x="591554" y="489284"/>
                  </a:cubicBezTo>
                  <a:lnTo>
                    <a:pt x="603226" y="486928"/>
                  </a:lnTo>
                  <a:lnTo>
                    <a:pt x="609336" y="462483"/>
                  </a:lnTo>
                  <a:lnTo>
                    <a:pt x="575753" y="450464"/>
                  </a:lnTo>
                  <a:cubicBezTo>
                    <a:pt x="503326" y="415143"/>
                    <a:pt x="452506" y="332453"/>
                    <a:pt x="452506" y="236079"/>
                  </a:cubicBezTo>
                  <a:cubicBezTo>
                    <a:pt x="452506" y="107579"/>
                    <a:pt x="542852" y="3409"/>
                    <a:pt x="654302" y="3409"/>
                  </a:cubicBezTo>
                  <a:close/>
                  <a:moveTo>
                    <a:pt x="1556239" y="0"/>
                  </a:moveTo>
                  <a:cubicBezTo>
                    <a:pt x="1667688" y="0"/>
                    <a:pt x="1758035" y="104169"/>
                    <a:pt x="1758035" y="232669"/>
                  </a:cubicBezTo>
                  <a:cubicBezTo>
                    <a:pt x="1758035" y="329044"/>
                    <a:pt x="1707215" y="411733"/>
                    <a:pt x="1634787" y="447055"/>
                  </a:cubicBezTo>
                  <a:lnTo>
                    <a:pt x="1601206" y="459074"/>
                  </a:lnTo>
                  <a:lnTo>
                    <a:pt x="1606668" y="480923"/>
                  </a:lnTo>
                  <a:lnTo>
                    <a:pt x="1637681" y="501833"/>
                  </a:lnTo>
                  <a:cubicBezTo>
                    <a:pt x="1659655" y="523806"/>
                    <a:pt x="1673245" y="554162"/>
                    <a:pt x="1673245" y="587693"/>
                  </a:cubicBezTo>
                  <a:cubicBezTo>
                    <a:pt x="1673245" y="678428"/>
                    <a:pt x="1673245" y="769163"/>
                    <a:pt x="1673245" y="859899"/>
                  </a:cubicBezTo>
                  <a:cubicBezTo>
                    <a:pt x="1673245" y="910194"/>
                    <a:pt x="1642665" y="953348"/>
                    <a:pt x="1599085" y="971781"/>
                  </a:cubicBezTo>
                  <a:lnTo>
                    <a:pt x="1555218" y="980637"/>
                  </a:lnTo>
                  <a:lnTo>
                    <a:pt x="1555218" y="982249"/>
                  </a:lnTo>
                  <a:lnTo>
                    <a:pt x="1405844" y="982249"/>
                  </a:lnTo>
                  <a:lnTo>
                    <a:pt x="1385853" y="1104596"/>
                  </a:lnTo>
                  <a:lnTo>
                    <a:pt x="1335249" y="1104596"/>
                  </a:lnTo>
                  <a:lnTo>
                    <a:pt x="1309156" y="902738"/>
                  </a:lnTo>
                  <a:lnTo>
                    <a:pt x="1430397" y="890006"/>
                  </a:lnTo>
                  <a:lnTo>
                    <a:pt x="1430397" y="859902"/>
                  </a:lnTo>
                  <a:lnTo>
                    <a:pt x="1430397" y="859898"/>
                  </a:lnTo>
                  <a:lnTo>
                    <a:pt x="1430397" y="587693"/>
                  </a:lnTo>
                  <a:cubicBezTo>
                    <a:pt x="1430397" y="537397"/>
                    <a:pt x="1460976" y="494243"/>
                    <a:pt x="1504558" y="475811"/>
                  </a:cubicBezTo>
                  <a:lnTo>
                    <a:pt x="1507225" y="475272"/>
                  </a:lnTo>
                  <a:lnTo>
                    <a:pt x="1511273" y="459074"/>
                  </a:lnTo>
                  <a:lnTo>
                    <a:pt x="1477690" y="447055"/>
                  </a:lnTo>
                  <a:cubicBezTo>
                    <a:pt x="1405263" y="411733"/>
                    <a:pt x="1354443" y="329044"/>
                    <a:pt x="1354443" y="232669"/>
                  </a:cubicBezTo>
                  <a:cubicBezTo>
                    <a:pt x="1354443" y="104169"/>
                    <a:pt x="1444790" y="0"/>
                    <a:pt x="1556239" y="0"/>
                  </a:cubicBezTo>
                  <a:close/>
                  <a:moveTo>
                    <a:pt x="201797" y="0"/>
                  </a:moveTo>
                  <a:cubicBezTo>
                    <a:pt x="313246" y="0"/>
                    <a:pt x="403593" y="104169"/>
                    <a:pt x="403593" y="232669"/>
                  </a:cubicBezTo>
                  <a:cubicBezTo>
                    <a:pt x="403593" y="329044"/>
                    <a:pt x="352773" y="411733"/>
                    <a:pt x="280345" y="447055"/>
                  </a:cubicBezTo>
                  <a:lnTo>
                    <a:pt x="246762" y="459074"/>
                  </a:lnTo>
                  <a:lnTo>
                    <a:pt x="250811" y="475272"/>
                  </a:lnTo>
                  <a:lnTo>
                    <a:pt x="253478" y="475811"/>
                  </a:lnTo>
                  <a:cubicBezTo>
                    <a:pt x="297059" y="494243"/>
                    <a:pt x="327639" y="537397"/>
                    <a:pt x="327639" y="587693"/>
                  </a:cubicBezTo>
                  <a:lnTo>
                    <a:pt x="327639" y="859898"/>
                  </a:lnTo>
                  <a:lnTo>
                    <a:pt x="327638" y="859902"/>
                  </a:lnTo>
                  <a:lnTo>
                    <a:pt x="327638" y="890006"/>
                  </a:lnTo>
                  <a:lnTo>
                    <a:pt x="448880" y="902738"/>
                  </a:lnTo>
                  <a:lnTo>
                    <a:pt x="422786" y="1104596"/>
                  </a:lnTo>
                  <a:lnTo>
                    <a:pt x="372183" y="1104596"/>
                  </a:lnTo>
                  <a:lnTo>
                    <a:pt x="352192" y="982249"/>
                  </a:lnTo>
                  <a:lnTo>
                    <a:pt x="202818" y="982249"/>
                  </a:lnTo>
                  <a:lnTo>
                    <a:pt x="202818" y="980637"/>
                  </a:lnTo>
                  <a:lnTo>
                    <a:pt x="158951" y="971781"/>
                  </a:lnTo>
                  <a:cubicBezTo>
                    <a:pt x="115370" y="953348"/>
                    <a:pt x="84791" y="910194"/>
                    <a:pt x="84791" y="859899"/>
                  </a:cubicBezTo>
                  <a:cubicBezTo>
                    <a:pt x="84791" y="769163"/>
                    <a:pt x="84790" y="678428"/>
                    <a:pt x="84790" y="587693"/>
                  </a:cubicBezTo>
                  <a:cubicBezTo>
                    <a:pt x="84790" y="554162"/>
                    <a:pt x="98381" y="523806"/>
                    <a:pt x="120354" y="501833"/>
                  </a:cubicBezTo>
                  <a:lnTo>
                    <a:pt x="151368" y="480923"/>
                  </a:lnTo>
                  <a:lnTo>
                    <a:pt x="156830" y="459074"/>
                  </a:lnTo>
                  <a:lnTo>
                    <a:pt x="123248" y="447055"/>
                  </a:lnTo>
                  <a:cubicBezTo>
                    <a:pt x="50821" y="411733"/>
                    <a:pt x="0" y="329044"/>
                    <a:pt x="0" y="232669"/>
                  </a:cubicBezTo>
                  <a:cubicBezTo>
                    <a:pt x="0" y="104169"/>
                    <a:pt x="90347" y="0"/>
                    <a:pt x="201797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7D6064C-C877-CB3A-6094-7F06AB5DE67E}"/>
              </a:ext>
            </a:extLst>
          </p:cNvPr>
          <p:cNvGrpSpPr/>
          <p:nvPr/>
        </p:nvGrpSpPr>
        <p:grpSpPr>
          <a:xfrm>
            <a:off x="1747017" y="2049055"/>
            <a:ext cx="2811967" cy="2759890"/>
            <a:chOff x="6771709" y="-1674239"/>
            <a:chExt cx="2292711" cy="2250250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ECA4930-C570-3C8D-1AC6-CE32B655DD11}"/>
                </a:ext>
              </a:extLst>
            </p:cNvPr>
            <p:cNvGrpSpPr/>
            <p:nvPr/>
          </p:nvGrpSpPr>
          <p:grpSpPr>
            <a:xfrm>
              <a:off x="6771709" y="-1674239"/>
              <a:ext cx="2292711" cy="2250250"/>
              <a:chOff x="-9318211" y="1235553"/>
              <a:chExt cx="2962338" cy="2907476"/>
            </a:xfrm>
            <a:solidFill>
              <a:srgbClr val="006600"/>
            </a:solidFill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CF5AB525-5033-B3D6-F620-826E500648CE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4D8EC4A-7ECC-BC40-2C0C-89AAF7A70369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1D559A48-2E02-EB65-8933-F1A14BD9446D}"/>
                </a:ext>
              </a:extLst>
            </p:cNvPr>
            <p:cNvSpPr/>
            <p:nvPr/>
          </p:nvSpPr>
          <p:spPr bwMode="auto">
            <a:xfrm>
              <a:off x="7010028" y="-1112520"/>
              <a:ext cx="1837691" cy="1154645"/>
            </a:xfrm>
            <a:custGeom>
              <a:avLst/>
              <a:gdLst>
                <a:gd name="connsiteX0" fmla="*/ 1125300 w 1758035"/>
                <a:gd name="connsiteY0" fmla="*/ 873607 h 1104596"/>
                <a:gd name="connsiteX1" fmla="*/ 1201297 w 1758035"/>
                <a:gd name="connsiteY1" fmla="*/ 873607 h 1104596"/>
                <a:gd name="connsiteX2" fmla="*/ 1182298 w 1758035"/>
                <a:gd name="connsiteY2" fmla="*/ 1023005 h 1104596"/>
                <a:gd name="connsiteX3" fmla="*/ 1144299 w 1758035"/>
                <a:gd name="connsiteY3" fmla="*/ 1023005 h 1104596"/>
                <a:gd name="connsiteX4" fmla="*/ 1013421 w 1758035"/>
                <a:gd name="connsiteY4" fmla="*/ 873607 h 1104596"/>
                <a:gd name="connsiteX5" fmla="*/ 1089419 w 1758035"/>
                <a:gd name="connsiteY5" fmla="*/ 873607 h 1104596"/>
                <a:gd name="connsiteX6" fmla="*/ 1070420 w 1758035"/>
                <a:gd name="connsiteY6" fmla="*/ 1023005 h 1104596"/>
                <a:gd name="connsiteX7" fmla="*/ 1032421 w 1758035"/>
                <a:gd name="connsiteY7" fmla="*/ 1023005 h 1104596"/>
                <a:gd name="connsiteX8" fmla="*/ 672242 w 1758035"/>
                <a:gd name="connsiteY8" fmla="*/ 873607 h 1104596"/>
                <a:gd name="connsiteX9" fmla="*/ 748240 w 1758035"/>
                <a:gd name="connsiteY9" fmla="*/ 873607 h 1104596"/>
                <a:gd name="connsiteX10" fmla="*/ 729240 w 1758035"/>
                <a:gd name="connsiteY10" fmla="*/ 1023004 h 1104596"/>
                <a:gd name="connsiteX11" fmla="*/ 691242 w 1758035"/>
                <a:gd name="connsiteY11" fmla="*/ 1023004 h 1104596"/>
                <a:gd name="connsiteX12" fmla="*/ 560364 w 1758035"/>
                <a:gd name="connsiteY12" fmla="*/ 873607 h 1104596"/>
                <a:gd name="connsiteX13" fmla="*/ 636361 w 1758035"/>
                <a:gd name="connsiteY13" fmla="*/ 873607 h 1104596"/>
                <a:gd name="connsiteX14" fmla="*/ 617362 w 1758035"/>
                <a:gd name="connsiteY14" fmla="*/ 1023004 h 1104596"/>
                <a:gd name="connsiteX15" fmla="*/ 579363 w 1758035"/>
                <a:gd name="connsiteY15" fmla="*/ 1023004 h 1104596"/>
                <a:gd name="connsiteX16" fmla="*/ 1706753 w 1758035"/>
                <a:gd name="connsiteY16" fmla="*/ 828247 h 1104596"/>
                <a:gd name="connsiteX17" fmla="*/ 1752468 w 1758035"/>
                <a:gd name="connsiteY17" fmla="*/ 828247 h 1104596"/>
                <a:gd name="connsiteX18" fmla="*/ 1752468 w 1758035"/>
                <a:gd name="connsiteY18" fmla="*/ 994436 h 1104596"/>
                <a:gd name="connsiteX19" fmla="*/ 1752468 w 1758035"/>
                <a:gd name="connsiteY19" fmla="*/ 1071094 h 1104596"/>
                <a:gd name="connsiteX20" fmla="*/ 1752468 w 1758035"/>
                <a:gd name="connsiteY20" fmla="*/ 1103154 h 1104596"/>
                <a:gd name="connsiteX21" fmla="*/ 1434095 w 1758035"/>
                <a:gd name="connsiteY21" fmla="*/ 1103154 h 1104596"/>
                <a:gd name="connsiteX22" fmla="*/ 1434095 w 1758035"/>
                <a:gd name="connsiteY22" fmla="*/ 994436 h 1104596"/>
                <a:gd name="connsiteX23" fmla="*/ 1683899 w 1758035"/>
                <a:gd name="connsiteY23" fmla="*/ 994436 h 1104596"/>
                <a:gd name="connsiteX24" fmla="*/ 5568 w 1758035"/>
                <a:gd name="connsiteY24" fmla="*/ 828247 h 1104596"/>
                <a:gd name="connsiteX25" fmla="*/ 51282 w 1758035"/>
                <a:gd name="connsiteY25" fmla="*/ 828247 h 1104596"/>
                <a:gd name="connsiteX26" fmla="*/ 74136 w 1758035"/>
                <a:gd name="connsiteY26" fmla="*/ 994436 h 1104596"/>
                <a:gd name="connsiteX27" fmla="*/ 323940 w 1758035"/>
                <a:gd name="connsiteY27" fmla="*/ 994436 h 1104596"/>
                <a:gd name="connsiteX28" fmla="*/ 323940 w 1758035"/>
                <a:gd name="connsiteY28" fmla="*/ 1103154 h 1104596"/>
                <a:gd name="connsiteX29" fmla="*/ 5568 w 1758035"/>
                <a:gd name="connsiteY29" fmla="*/ 1103154 h 1104596"/>
                <a:gd name="connsiteX30" fmla="*/ 5568 w 1758035"/>
                <a:gd name="connsiteY30" fmla="*/ 1071094 h 1104596"/>
                <a:gd name="connsiteX31" fmla="*/ 5568 w 1758035"/>
                <a:gd name="connsiteY31" fmla="*/ 994436 h 1104596"/>
                <a:gd name="connsiteX32" fmla="*/ 389896 w 1758035"/>
                <a:gd name="connsiteY32" fmla="*/ 747281 h 1104596"/>
                <a:gd name="connsiteX33" fmla="*/ 1380579 w 1758035"/>
                <a:gd name="connsiteY33" fmla="*/ 747281 h 1104596"/>
                <a:gd name="connsiteX34" fmla="*/ 1380579 w 1758035"/>
                <a:gd name="connsiteY34" fmla="*/ 855778 h 1104596"/>
                <a:gd name="connsiteX35" fmla="*/ 969296 w 1758035"/>
                <a:gd name="connsiteY35" fmla="*/ 855778 h 1104596"/>
                <a:gd name="connsiteX36" fmla="*/ 969296 w 1758035"/>
                <a:gd name="connsiteY36" fmla="*/ 1065494 h 1104596"/>
                <a:gd name="connsiteX37" fmla="*/ 1075725 w 1758035"/>
                <a:gd name="connsiteY37" fmla="*/ 1065494 h 1104596"/>
                <a:gd name="connsiteX38" fmla="*/ 1075725 w 1758035"/>
                <a:gd name="connsiteY38" fmla="*/ 1101713 h 1104596"/>
                <a:gd name="connsiteX39" fmla="*/ 969296 w 1758035"/>
                <a:gd name="connsiteY39" fmla="*/ 1101713 h 1104596"/>
                <a:gd name="connsiteX40" fmla="*/ 801181 w 1758035"/>
                <a:gd name="connsiteY40" fmla="*/ 1101713 h 1104596"/>
                <a:gd name="connsiteX41" fmla="*/ 694751 w 1758035"/>
                <a:gd name="connsiteY41" fmla="*/ 1101713 h 1104596"/>
                <a:gd name="connsiteX42" fmla="*/ 694751 w 1758035"/>
                <a:gd name="connsiteY42" fmla="*/ 1065494 h 1104596"/>
                <a:gd name="connsiteX43" fmla="*/ 801181 w 1758035"/>
                <a:gd name="connsiteY43" fmla="*/ 1065494 h 1104596"/>
                <a:gd name="connsiteX44" fmla="*/ 801181 w 1758035"/>
                <a:gd name="connsiteY44" fmla="*/ 855778 h 1104596"/>
                <a:gd name="connsiteX45" fmla="*/ 389896 w 1758035"/>
                <a:gd name="connsiteY45" fmla="*/ 855778 h 1104596"/>
                <a:gd name="connsiteX46" fmla="*/ 1107359 w 1758035"/>
                <a:gd name="connsiteY46" fmla="*/ 3409 h 1104596"/>
                <a:gd name="connsiteX47" fmla="*/ 1309156 w 1758035"/>
                <a:gd name="connsiteY47" fmla="*/ 236079 h 1104596"/>
                <a:gd name="connsiteX48" fmla="*/ 1185908 w 1758035"/>
                <a:gd name="connsiteY48" fmla="*/ 450464 h 1104596"/>
                <a:gd name="connsiteX49" fmla="*/ 1152326 w 1758035"/>
                <a:gd name="connsiteY49" fmla="*/ 462483 h 1104596"/>
                <a:gd name="connsiteX50" fmla="*/ 1158438 w 1758035"/>
                <a:gd name="connsiteY50" fmla="*/ 486928 h 1104596"/>
                <a:gd name="connsiteX51" fmla="*/ 1170108 w 1758035"/>
                <a:gd name="connsiteY51" fmla="*/ 489284 h 1104596"/>
                <a:gd name="connsiteX52" fmla="*/ 1214731 w 1758035"/>
                <a:gd name="connsiteY52" fmla="*/ 556604 h 1104596"/>
                <a:gd name="connsiteX53" fmla="*/ 1214731 w 1758035"/>
                <a:gd name="connsiteY53" fmla="*/ 729433 h 1104596"/>
                <a:gd name="connsiteX54" fmla="*/ 999989 w 1758035"/>
                <a:gd name="connsiteY54" fmla="*/ 729433 h 1104596"/>
                <a:gd name="connsiteX55" fmla="*/ 999989 w 1758035"/>
                <a:gd name="connsiteY55" fmla="*/ 556604 h 1104596"/>
                <a:gd name="connsiteX56" fmla="*/ 1044612 w 1758035"/>
                <a:gd name="connsiteY56" fmla="*/ 489284 h 1104596"/>
                <a:gd name="connsiteX57" fmla="*/ 1056283 w 1758035"/>
                <a:gd name="connsiteY57" fmla="*/ 486928 h 1104596"/>
                <a:gd name="connsiteX58" fmla="*/ 1062394 w 1758035"/>
                <a:gd name="connsiteY58" fmla="*/ 462483 h 1104596"/>
                <a:gd name="connsiteX59" fmla="*/ 1028811 w 1758035"/>
                <a:gd name="connsiteY59" fmla="*/ 450464 h 1104596"/>
                <a:gd name="connsiteX60" fmla="*/ 905563 w 1758035"/>
                <a:gd name="connsiteY60" fmla="*/ 236079 h 1104596"/>
                <a:gd name="connsiteX61" fmla="*/ 1107359 w 1758035"/>
                <a:gd name="connsiteY61" fmla="*/ 3409 h 1104596"/>
                <a:gd name="connsiteX62" fmla="*/ 654302 w 1758035"/>
                <a:gd name="connsiteY62" fmla="*/ 3409 h 1104596"/>
                <a:gd name="connsiteX63" fmla="*/ 856098 w 1758035"/>
                <a:gd name="connsiteY63" fmla="*/ 236079 h 1104596"/>
                <a:gd name="connsiteX64" fmla="*/ 732850 w 1758035"/>
                <a:gd name="connsiteY64" fmla="*/ 450464 h 1104596"/>
                <a:gd name="connsiteX65" fmla="*/ 699269 w 1758035"/>
                <a:gd name="connsiteY65" fmla="*/ 462483 h 1104596"/>
                <a:gd name="connsiteX66" fmla="*/ 705380 w 1758035"/>
                <a:gd name="connsiteY66" fmla="*/ 486928 h 1104596"/>
                <a:gd name="connsiteX67" fmla="*/ 717051 w 1758035"/>
                <a:gd name="connsiteY67" fmla="*/ 489284 h 1104596"/>
                <a:gd name="connsiteX68" fmla="*/ 761673 w 1758035"/>
                <a:gd name="connsiteY68" fmla="*/ 556604 h 1104596"/>
                <a:gd name="connsiteX69" fmla="*/ 761673 w 1758035"/>
                <a:gd name="connsiteY69" fmla="*/ 729433 h 1104596"/>
                <a:gd name="connsiteX70" fmla="*/ 546932 w 1758035"/>
                <a:gd name="connsiteY70" fmla="*/ 729433 h 1104596"/>
                <a:gd name="connsiteX71" fmla="*/ 546932 w 1758035"/>
                <a:gd name="connsiteY71" fmla="*/ 556604 h 1104596"/>
                <a:gd name="connsiteX72" fmla="*/ 591554 w 1758035"/>
                <a:gd name="connsiteY72" fmla="*/ 489284 h 1104596"/>
                <a:gd name="connsiteX73" fmla="*/ 603226 w 1758035"/>
                <a:gd name="connsiteY73" fmla="*/ 486928 h 1104596"/>
                <a:gd name="connsiteX74" fmla="*/ 609336 w 1758035"/>
                <a:gd name="connsiteY74" fmla="*/ 462483 h 1104596"/>
                <a:gd name="connsiteX75" fmla="*/ 575753 w 1758035"/>
                <a:gd name="connsiteY75" fmla="*/ 450464 h 1104596"/>
                <a:gd name="connsiteX76" fmla="*/ 452506 w 1758035"/>
                <a:gd name="connsiteY76" fmla="*/ 236079 h 1104596"/>
                <a:gd name="connsiteX77" fmla="*/ 654302 w 1758035"/>
                <a:gd name="connsiteY77" fmla="*/ 3409 h 1104596"/>
                <a:gd name="connsiteX78" fmla="*/ 1556239 w 1758035"/>
                <a:gd name="connsiteY78" fmla="*/ 0 h 1104596"/>
                <a:gd name="connsiteX79" fmla="*/ 1758035 w 1758035"/>
                <a:gd name="connsiteY79" fmla="*/ 232669 h 1104596"/>
                <a:gd name="connsiteX80" fmla="*/ 1634787 w 1758035"/>
                <a:gd name="connsiteY80" fmla="*/ 447055 h 1104596"/>
                <a:gd name="connsiteX81" fmla="*/ 1601206 w 1758035"/>
                <a:gd name="connsiteY81" fmla="*/ 459074 h 1104596"/>
                <a:gd name="connsiteX82" fmla="*/ 1606668 w 1758035"/>
                <a:gd name="connsiteY82" fmla="*/ 480923 h 1104596"/>
                <a:gd name="connsiteX83" fmla="*/ 1637681 w 1758035"/>
                <a:gd name="connsiteY83" fmla="*/ 501833 h 1104596"/>
                <a:gd name="connsiteX84" fmla="*/ 1673245 w 1758035"/>
                <a:gd name="connsiteY84" fmla="*/ 587693 h 1104596"/>
                <a:gd name="connsiteX85" fmla="*/ 1673245 w 1758035"/>
                <a:gd name="connsiteY85" fmla="*/ 859899 h 1104596"/>
                <a:gd name="connsiteX86" fmla="*/ 1599085 w 1758035"/>
                <a:gd name="connsiteY86" fmla="*/ 971781 h 1104596"/>
                <a:gd name="connsiteX87" fmla="*/ 1555218 w 1758035"/>
                <a:gd name="connsiteY87" fmla="*/ 980637 h 1104596"/>
                <a:gd name="connsiteX88" fmla="*/ 1555218 w 1758035"/>
                <a:gd name="connsiteY88" fmla="*/ 982249 h 1104596"/>
                <a:gd name="connsiteX89" fmla="*/ 1405844 w 1758035"/>
                <a:gd name="connsiteY89" fmla="*/ 982249 h 1104596"/>
                <a:gd name="connsiteX90" fmla="*/ 1385853 w 1758035"/>
                <a:gd name="connsiteY90" fmla="*/ 1104596 h 1104596"/>
                <a:gd name="connsiteX91" fmla="*/ 1335249 w 1758035"/>
                <a:gd name="connsiteY91" fmla="*/ 1104596 h 1104596"/>
                <a:gd name="connsiteX92" fmla="*/ 1309156 w 1758035"/>
                <a:gd name="connsiteY92" fmla="*/ 902738 h 1104596"/>
                <a:gd name="connsiteX93" fmla="*/ 1430397 w 1758035"/>
                <a:gd name="connsiteY93" fmla="*/ 890006 h 1104596"/>
                <a:gd name="connsiteX94" fmla="*/ 1430397 w 1758035"/>
                <a:gd name="connsiteY94" fmla="*/ 859902 h 1104596"/>
                <a:gd name="connsiteX95" fmla="*/ 1430397 w 1758035"/>
                <a:gd name="connsiteY95" fmla="*/ 859898 h 1104596"/>
                <a:gd name="connsiteX96" fmla="*/ 1430397 w 1758035"/>
                <a:gd name="connsiteY96" fmla="*/ 587693 h 1104596"/>
                <a:gd name="connsiteX97" fmla="*/ 1504558 w 1758035"/>
                <a:gd name="connsiteY97" fmla="*/ 475811 h 1104596"/>
                <a:gd name="connsiteX98" fmla="*/ 1507225 w 1758035"/>
                <a:gd name="connsiteY98" fmla="*/ 475272 h 1104596"/>
                <a:gd name="connsiteX99" fmla="*/ 1511273 w 1758035"/>
                <a:gd name="connsiteY99" fmla="*/ 459074 h 1104596"/>
                <a:gd name="connsiteX100" fmla="*/ 1477690 w 1758035"/>
                <a:gd name="connsiteY100" fmla="*/ 447055 h 1104596"/>
                <a:gd name="connsiteX101" fmla="*/ 1354443 w 1758035"/>
                <a:gd name="connsiteY101" fmla="*/ 232669 h 1104596"/>
                <a:gd name="connsiteX102" fmla="*/ 1556239 w 1758035"/>
                <a:gd name="connsiteY102" fmla="*/ 0 h 1104596"/>
                <a:gd name="connsiteX103" fmla="*/ 201797 w 1758035"/>
                <a:gd name="connsiteY103" fmla="*/ 0 h 1104596"/>
                <a:gd name="connsiteX104" fmla="*/ 403593 w 1758035"/>
                <a:gd name="connsiteY104" fmla="*/ 232669 h 1104596"/>
                <a:gd name="connsiteX105" fmla="*/ 280345 w 1758035"/>
                <a:gd name="connsiteY105" fmla="*/ 447055 h 1104596"/>
                <a:gd name="connsiteX106" fmla="*/ 246762 w 1758035"/>
                <a:gd name="connsiteY106" fmla="*/ 459074 h 1104596"/>
                <a:gd name="connsiteX107" fmla="*/ 250811 w 1758035"/>
                <a:gd name="connsiteY107" fmla="*/ 475272 h 1104596"/>
                <a:gd name="connsiteX108" fmla="*/ 253478 w 1758035"/>
                <a:gd name="connsiteY108" fmla="*/ 475811 h 1104596"/>
                <a:gd name="connsiteX109" fmla="*/ 327639 w 1758035"/>
                <a:gd name="connsiteY109" fmla="*/ 587693 h 1104596"/>
                <a:gd name="connsiteX110" fmla="*/ 327639 w 1758035"/>
                <a:gd name="connsiteY110" fmla="*/ 859898 h 1104596"/>
                <a:gd name="connsiteX111" fmla="*/ 327638 w 1758035"/>
                <a:gd name="connsiteY111" fmla="*/ 859902 h 1104596"/>
                <a:gd name="connsiteX112" fmla="*/ 327638 w 1758035"/>
                <a:gd name="connsiteY112" fmla="*/ 890006 h 1104596"/>
                <a:gd name="connsiteX113" fmla="*/ 448880 w 1758035"/>
                <a:gd name="connsiteY113" fmla="*/ 902738 h 1104596"/>
                <a:gd name="connsiteX114" fmla="*/ 422786 w 1758035"/>
                <a:gd name="connsiteY114" fmla="*/ 1104596 h 1104596"/>
                <a:gd name="connsiteX115" fmla="*/ 372183 w 1758035"/>
                <a:gd name="connsiteY115" fmla="*/ 1104596 h 1104596"/>
                <a:gd name="connsiteX116" fmla="*/ 352192 w 1758035"/>
                <a:gd name="connsiteY116" fmla="*/ 982249 h 1104596"/>
                <a:gd name="connsiteX117" fmla="*/ 202818 w 1758035"/>
                <a:gd name="connsiteY117" fmla="*/ 982249 h 1104596"/>
                <a:gd name="connsiteX118" fmla="*/ 202818 w 1758035"/>
                <a:gd name="connsiteY118" fmla="*/ 980637 h 1104596"/>
                <a:gd name="connsiteX119" fmla="*/ 158951 w 1758035"/>
                <a:gd name="connsiteY119" fmla="*/ 971781 h 1104596"/>
                <a:gd name="connsiteX120" fmla="*/ 84791 w 1758035"/>
                <a:gd name="connsiteY120" fmla="*/ 859899 h 1104596"/>
                <a:gd name="connsiteX121" fmla="*/ 84790 w 1758035"/>
                <a:gd name="connsiteY121" fmla="*/ 587693 h 1104596"/>
                <a:gd name="connsiteX122" fmla="*/ 120354 w 1758035"/>
                <a:gd name="connsiteY122" fmla="*/ 501833 h 1104596"/>
                <a:gd name="connsiteX123" fmla="*/ 151368 w 1758035"/>
                <a:gd name="connsiteY123" fmla="*/ 480923 h 1104596"/>
                <a:gd name="connsiteX124" fmla="*/ 156830 w 1758035"/>
                <a:gd name="connsiteY124" fmla="*/ 459074 h 1104596"/>
                <a:gd name="connsiteX125" fmla="*/ 123248 w 1758035"/>
                <a:gd name="connsiteY125" fmla="*/ 447055 h 1104596"/>
                <a:gd name="connsiteX126" fmla="*/ 0 w 1758035"/>
                <a:gd name="connsiteY126" fmla="*/ 232669 h 1104596"/>
                <a:gd name="connsiteX127" fmla="*/ 201797 w 1758035"/>
                <a:gd name="connsiteY127" fmla="*/ 0 h 1104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1758035" h="1104596">
                  <a:moveTo>
                    <a:pt x="1125300" y="873607"/>
                  </a:moveTo>
                  <a:lnTo>
                    <a:pt x="1201297" y="873607"/>
                  </a:lnTo>
                  <a:lnTo>
                    <a:pt x="1182298" y="1023005"/>
                  </a:lnTo>
                  <a:lnTo>
                    <a:pt x="1144299" y="1023005"/>
                  </a:lnTo>
                  <a:close/>
                  <a:moveTo>
                    <a:pt x="1013421" y="873607"/>
                  </a:moveTo>
                  <a:lnTo>
                    <a:pt x="1089419" y="873607"/>
                  </a:lnTo>
                  <a:lnTo>
                    <a:pt x="1070420" y="1023005"/>
                  </a:lnTo>
                  <a:lnTo>
                    <a:pt x="1032421" y="1023005"/>
                  </a:lnTo>
                  <a:close/>
                  <a:moveTo>
                    <a:pt x="672242" y="873607"/>
                  </a:moveTo>
                  <a:lnTo>
                    <a:pt x="748240" y="873607"/>
                  </a:lnTo>
                  <a:lnTo>
                    <a:pt x="729240" y="1023004"/>
                  </a:lnTo>
                  <a:lnTo>
                    <a:pt x="691242" y="1023004"/>
                  </a:lnTo>
                  <a:close/>
                  <a:moveTo>
                    <a:pt x="560364" y="873607"/>
                  </a:moveTo>
                  <a:lnTo>
                    <a:pt x="636361" y="873607"/>
                  </a:lnTo>
                  <a:lnTo>
                    <a:pt x="617362" y="1023004"/>
                  </a:lnTo>
                  <a:lnTo>
                    <a:pt x="579363" y="1023004"/>
                  </a:lnTo>
                  <a:close/>
                  <a:moveTo>
                    <a:pt x="1706753" y="828247"/>
                  </a:moveTo>
                  <a:lnTo>
                    <a:pt x="1752468" y="828247"/>
                  </a:lnTo>
                  <a:lnTo>
                    <a:pt x="1752468" y="994436"/>
                  </a:lnTo>
                  <a:lnTo>
                    <a:pt x="1752468" y="1071094"/>
                  </a:lnTo>
                  <a:lnTo>
                    <a:pt x="1752468" y="1103154"/>
                  </a:lnTo>
                  <a:lnTo>
                    <a:pt x="1434095" y="1103154"/>
                  </a:lnTo>
                  <a:lnTo>
                    <a:pt x="1434095" y="994436"/>
                  </a:lnTo>
                  <a:lnTo>
                    <a:pt x="1683899" y="994436"/>
                  </a:lnTo>
                  <a:close/>
                  <a:moveTo>
                    <a:pt x="5568" y="828247"/>
                  </a:moveTo>
                  <a:lnTo>
                    <a:pt x="51282" y="828247"/>
                  </a:lnTo>
                  <a:lnTo>
                    <a:pt x="74136" y="994436"/>
                  </a:lnTo>
                  <a:lnTo>
                    <a:pt x="323940" y="994436"/>
                  </a:lnTo>
                  <a:lnTo>
                    <a:pt x="323940" y="1103154"/>
                  </a:lnTo>
                  <a:lnTo>
                    <a:pt x="5568" y="1103154"/>
                  </a:lnTo>
                  <a:lnTo>
                    <a:pt x="5568" y="1071094"/>
                  </a:lnTo>
                  <a:lnTo>
                    <a:pt x="5568" y="994436"/>
                  </a:lnTo>
                  <a:close/>
                  <a:moveTo>
                    <a:pt x="389896" y="747281"/>
                  </a:moveTo>
                  <a:lnTo>
                    <a:pt x="1380579" y="747281"/>
                  </a:lnTo>
                  <a:lnTo>
                    <a:pt x="1380579" y="855778"/>
                  </a:lnTo>
                  <a:lnTo>
                    <a:pt x="969296" y="855778"/>
                  </a:lnTo>
                  <a:lnTo>
                    <a:pt x="969296" y="1065494"/>
                  </a:lnTo>
                  <a:lnTo>
                    <a:pt x="1075725" y="1065494"/>
                  </a:lnTo>
                  <a:lnTo>
                    <a:pt x="1075725" y="1101713"/>
                  </a:lnTo>
                  <a:lnTo>
                    <a:pt x="969296" y="1101713"/>
                  </a:lnTo>
                  <a:lnTo>
                    <a:pt x="801181" y="1101713"/>
                  </a:lnTo>
                  <a:lnTo>
                    <a:pt x="694751" y="1101713"/>
                  </a:lnTo>
                  <a:lnTo>
                    <a:pt x="694751" y="1065494"/>
                  </a:lnTo>
                  <a:lnTo>
                    <a:pt x="801181" y="1065494"/>
                  </a:lnTo>
                  <a:lnTo>
                    <a:pt x="801181" y="855778"/>
                  </a:lnTo>
                  <a:lnTo>
                    <a:pt x="389896" y="855778"/>
                  </a:lnTo>
                  <a:close/>
                  <a:moveTo>
                    <a:pt x="1107359" y="3409"/>
                  </a:moveTo>
                  <a:cubicBezTo>
                    <a:pt x="1218809" y="3409"/>
                    <a:pt x="1309156" y="107579"/>
                    <a:pt x="1309156" y="236079"/>
                  </a:cubicBezTo>
                  <a:cubicBezTo>
                    <a:pt x="1309156" y="332453"/>
                    <a:pt x="1258335" y="415143"/>
                    <a:pt x="1185908" y="450464"/>
                  </a:cubicBezTo>
                  <a:lnTo>
                    <a:pt x="1152326" y="462483"/>
                  </a:lnTo>
                  <a:lnTo>
                    <a:pt x="1158438" y="486928"/>
                  </a:lnTo>
                  <a:lnTo>
                    <a:pt x="1170108" y="489284"/>
                  </a:lnTo>
                  <a:cubicBezTo>
                    <a:pt x="1196331" y="500376"/>
                    <a:pt x="1214731" y="526341"/>
                    <a:pt x="1214731" y="556604"/>
                  </a:cubicBezTo>
                  <a:lnTo>
                    <a:pt x="1214731" y="729433"/>
                  </a:lnTo>
                  <a:lnTo>
                    <a:pt x="999989" y="729433"/>
                  </a:lnTo>
                  <a:lnTo>
                    <a:pt x="999989" y="556604"/>
                  </a:lnTo>
                  <a:cubicBezTo>
                    <a:pt x="999989" y="526341"/>
                    <a:pt x="1018389" y="500376"/>
                    <a:pt x="1044612" y="489284"/>
                  </a:cubicBezTo>
                  <a:lnTo>
                    <a:pt x="1056283" y="486928"/>
                  </a:lnTo>
                  <a:lnTo>
                    <a:pt x="1062394" y="462483"/>
                  </a:lnTo>
                  <a:lnTo>
                    <a:pt x="1028811" y="450464"/>
                  </a:lnTo>
                  <a:cubicBezTo>
                    <a:pt x="956383" y="415143"/>
                    <a:pt x="905563" y="332453"/>
                    <a:pt x="905563" y="236079"/>
                  </a:cubicBezTo>
                  <a:cubicBezTo>
                    <a:pt x="905563" y="107579"/>
                    <a:pt x="995910" y="3409"/>
                    <a:pt x="1107359" y="3409"/>
                  </a:cubicBezTo>
                  <a:close/>
                  <a:moveTo>
                    <a:pt x="654302" y="3409"/>
                  </a:moveTo>
                  <a:cubicBezTo>
                    <a:pt x="765751" y="3409"/>
                    <a:pt x="856098" y="107579"/>
                    <a:pt x="856098" y="236079"/>
                  </a:cubicBezTo>
                  <a:cubicBezTo>
                    <a:pt x="856098" y="332453"/>
                    <a:pt x="805278" y="415143"/>
                    <a:pt x="732850" y="450464"/>
                  </a:cubicBezTo>
                  <a:lnTo>
                    <a:pt x="699269" y="462483"/>
                  </a:lnTo>
                  <a:lnTo>
                    <a:pt x="705380" y="486928"/>
                  </a:lnTo>
                  <a:lnTo>
                    <a:pt x="717051" y="489284"/>
                  </a:lnTo>
                  <a:cubicBezTo>
                    <a:pt x="743274" y="500376"/>
                    <a:pt x="761673" y="526341"/>
                    <a:pt x="761673" y="556604"/>
                  </a:cubicBezTo>
                  <a:lnTo>
                    <a:pt x="761673" y="729433"/>
                  </a:lnTo>
                  <a:lnTo>
                    <a:pt x="546932" y="729433"/>
                  </a:lnTo>
                  <a:lnTo>
                    <a:pt x="546932" y="556604"/>
                  </a:lnTo>
                  <a:cubicBezTo>
                    <a:pt x="546932" y="526341"/>
                    <a:pt x="565331" y="500376"/>
                    <a:pt x="591554" y="489284"/>
                  </a:cubicBezTo>
                  <a:lnTo>
                    <a:pt x="603226" y="486928"/>
                  </a:lnTo>
                  <a:lnTo>
                    <a:pt x="609336" y="462483"/>
                  </a:lnTo>
                  <a:lnTo>
                    <a:pt x="575753" y="450464"/>
                  </a:lnTo>
                  <a:cubicBezTo>
                    <a:pt x="503326" y="415143"/>
                    <a:pt x="452506" y="332453"/>
                    <a:pt x="452506" y="236079"/>
                  </a:cubicBezTo>
                  <a:cubicBezTo>
                    <a:pt x="452506" y="107579"/>
                    <a:pt x="542852" y="3409"/>
                    <a:pt x="654302" y="3409"/>
                  </a:cubicBezTo>
                  <a:close/>
                  <a:moveTo>
                    <a:pt x="1556239" y="0"/>
                  </a:moveTo>
                  <a:cubicBezTo>
                    <a:pt x="1667688" y="0"/>
                    <a:pt x="1758035" y="104169"/>
                    <a:pt x="1758035" y="232669"/>
                  </a:cubicBezTo>
                  <a:cubicBezTo>
                    <a:pt x="1758035" y="329044"/>
                    <a:pt x="1707215" y="411733"/>
                    <a:pt x="1634787" y="447055"/>
                  </a:cubicBezTo>
                  <a:lnTo>
                    <a:pt x="1601206" y="459074"/>
                  </a:lnTo>
                  <a:lnTo>
                    <a:pt x="1606668" y="480923"/>
                  </a:lnTo>
                  <a:lnTo>
                    <a:pt x="1637681" y="501833"/>
                  </a:lnTo>
                  <a:cubicBezTo>
                    <a:pt x="1659655" y="523806"/>
                    <a:pt x="1673245" y="554162"/>
                    <a:pt x="1673245" y="587693"/>
                  </a:cubicBezTo>
                  <a:cubicBezTo>
                    <a:pt x="1673245" y="678428"/>
                    <a:pt x="1673245" y="769163"/>
                    <a:pt x="1673245" y="859899"/>
                  </a:cubicBezTo>
                  <a:cubicBezTo>
                    <a:pt x="1673245" y="910194"/>
                    <a:pt x="1642665" y="953348"/>
                    <a:pt x="1599085" y="971781"/>
                  </a:cubicBezTo>
                  <a:lnTo>
                    <a:pt x="1555218" y="980637"/>
                  </a:lnTo>
                  <a:lnTo>
                    <a:pt x="1555218" y="982249"/>
                  </a:lnTo>
                  <a:lnTo>
                    <a:pt x="1405844" y="982249"/>
                  </a:lnTo>
                  <a:lnTo>
                    <a:pt x="1385853" y="1104596"/>
                  </a:lnTo>
                  <a:lnTo>
                    <a:pt x="1335249" y="1104596"/>
                  </a:lnTo>
                  <a:lnTo>
                    <a:pt x="1309156" y="902738"/>
                  </a:lnTo>
                  <a:lnTo>
                    <a:pt x="1430397" y="890006"/>
                  </a:lnTo>
                  <a:lnTo>
                    <a:pt x="1430397" y="859902"/>
                  </a:lnTo>
                  <a:lnTo>
                    <a:pt x="1430397" y="859898"/>
                  </a:lnTo>
                  <a:lnTo>
                    <a:pt x="1430397" y="587693"/>
                  </a:lnTo>
                  <a:cubicBezTo>
                    <a:pt x="1430397" y="537397"/>
                    <a:pt x="1460976" y="494243"/>
                    <a:pt x="1504558" y="475811"/>
                  </a:cubicBezTo>
                  <a:lnTo>
                    <a:pt x="1507225" y="475272"/>
                  </a:lnTo>
                  <a:lnTo>
                    <a:pt x="1511273" y="459074"/>
                  </a:lnTo>
                  <a:lnTo>
                    <a:pt x="1477690" y="447055"/>
                  </a:lnTo>
                  <a:cubicBezTo>
                    <a:pt x="1405263" y="411733"/>
                    <a:pt x="1354443" y="329044"/>
                    <a:pt x="1354443" y="232669"/>
                  </a:cubicBezTo>
                  <a:cubicBezTo>
                    <a:pt x="1354443" y="104169"/>
                    <a:pt x="1444790" y="0"/>
                    <a:pt x="1556239" y="0"/>
                  </a:cubicBezTo>
                  <a:close/>
                  <a:moveTo>
                    <a:pt x="201797" y="0"/>
                  </a:moveTo>
                  <a:cubicBezTo>
                    <a:pt x="313246" y="0"/>
                    <a:pt x="403593" y="104169"/>
                    <a:pt x="403593" y="232669"/>
                  </a:cubicBezTo>
                  <a:cubicBezTo>
                    <a:pt x="403593" y="329044"/>
                    <a:pt x="352773" y="411733"/>
                    <a:pt x="280345" y="447055"/>
                  </a:cubicBezTo>
                  <a:lnTo>
                    <a:pt x="246762" y="459074"/>
                  </a:lnTo>
                  <a:lnTo>
                    <a:pt x="250811" y="475272"/>
                  </a:lnTo>
                  <a:lnTo>
                    <a:pt x="253478" y="475811"/>
                  </a:lnTo>
                  <a:cubicBezTo>
                    <a:pt x="297059" y="494243"/>
                    <a:pt x="327639" y="537397"/>
                    <a:pt x="327639" y="587693"/>
                  </a:cubicBezTo>
                  <a:lnTo>
                    <a:pt x="327639" y="859898"/>
                  </a:lnTo>
                  <a:lnTo>
                    <a:pt x="327638" y="859902"/>
                  </a:lnTo>
                  <a:lnTo>
                    <a:pt x="327638" y="890006"/>
                  </a:lnTo>
                  <a:lnTo>
                    <a:pt x="448880" y="902738"/>
                  </a:lnTo>
                  <a:lnTo>
                    <a:pt x="422786" y="1104596"/>
                  </a:lnTo>
                  <a:lnTo>
                    <a:pt x="372183" y="1104596"/>
                  </a:lnTo>
                  <a:lnTo>
                    <a:pt x="352192" y="982249"/>
                  </a:lnTo>
                  <a:lnTo>
                    <a:pt x="202818" y="982249"/>
                  </a:lnTo>
                  <a:lnTo>
                    <a:pt x="202818" y="980637"/>
                  </a:lnTo>
                  <a:lnTo>
                    <a:pt x="158951" y="971781"/>
                  </a:lnTo>
                  <a:cubicBezTo>
                    <a:pt x="115370" y="953348"/>
                    <a:pt x="84791" y="910194"/>
                    <a:pt x="84791" y="859899"/>
                  </a:cubicBezTo>
                  <a:cubicBezTo>
                    <a:pt x="84791" y="769163"/>
                    <a:pt x="84790" y="678428"/>
                    <a:pt x="84790" y="587693"/>
                  </a:cubicBezTo>
                  <a:cubicBezTo>
                    <a:pt x="84790" y="554162"/>
                    <a:pt x="98381" y="523806"/>
                    <a:pt x="120354" y="501833"/>
                  </a:cubicBezTo>
                  <a:lnTo>
                    <a:pt x="151368" y="480923"/>
                  </a:lnTo>
                  <a:lnTo>
                    <a:pt x="156830" y="459074"/>
                  </a:lnTo>
                  <a:lnTo>
                    <a:pt x="123248" y="447055"/>
                  </a:lnTo>
                  <a:cubicBezTo>
                    <a:pt x="50821" y="411733"/>
                    <a:pt x="0" y="329044"/>
                    <a:pt x="0" y="232669"/>
                  </a:cubicBezTo>
                  <a:cubicBezTo>
                    <a:pt x="0" y="104169"/>
                    <a:pt x="90347" y="0"/>
                    <a:pt x="201797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3356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　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Reception room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621921" y="397441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応接室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5587489" y="4697688"/>
            <a:ext cx="2331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Reception room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B8B30D4-1B04-A5A8-4C6D-20868EFA02C1}"/>
              </a:ext>
            </a:extLst>
          </p:cNvPr>
          <p:cNvGrpSpPr/>
          <p:nvPr/>
        </p:nvGrpSpPr>
        <p:grpSpPr>
          <a:xfrm>
            <a:off x="1726342" y="2028764"/>
            <a:ext cx="2853316" cy="2800473"/>
            <a:chOff x="872068" y="3918840"/>
            <a:chExt cx="2292711" cy="2250250"/>
          </a:xfrm>
        </p:grpSpPr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B71AF26-47E4-4A48-9450-A87CAD65F164}"/>
                </a:ext>
              </a:extLst>
            </p:cNvPr>
            <p:cNvSpPr/>
            <p:nvPr/>
          </p:nvSpPr>
          <p:spPr bwMode="auto">
            <a:xfrm>
              <a:off x="872068" y="3918840"/>
              <a:ext cx="2292711" cy="2250250"/>
            </a:xfrm>
            <a:custGeom>
              <a:avLst/>
              <a:gdLst>
                <a:gd name="connsiteX0" fmla="*/ 137941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1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1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1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1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F901CCA-4687-9E19-7FFB-708F5C1CBE1C}"/>
                </a:ext>
              </a:extLst>
            </p:cNvPr>
            <p:cNvGrpSpPr/>
            <p:nvPr/>
          </p:nvGrpSpPr>
          <p:grpSpPr>
            <a:xfrm>
              <a:off x="1404733" y="4188809"/>
              <a:ext cx="1227385" cy="1816481"/>
              <a:chOff x="4308923" y="2933945"/>
              <a:chExt cx="1101657" cy="1630409"/>
            </a:xfrm>
            <a:solidFill>
              <a:schemeClr val="bg1"/>
            </a:solidFill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DAB32717-00D5-666F-C802-943357A2D62E}"/>
                  </a:ext>
                </a:extLst>
              </p:cNvPr>
              <p:cNvSpPr/>
              <p:nvPr/>
            </p:nvSpPr>
            <p:spPr bwMode="auto">
              <a:xfrm>
                <a:off x="4308923" y="2933945"/>
                <a:ext cx="1101657" cy="1630409"/>
              </a:xfrm>
              <a:custGeom>
                <a:avLst/>
                <a:gdLst>
                  <a:gd name="connsiteX0" fmla="*/ 0 w 1101657"/>
                  <a:gd name="connsiteY0" fmla="*/ 0 h 1630409"/>
                  <a:gd name="connsiteX1" fmla="*/ 1101657 w 1101657"/>
                  <a:gd name="connsiteY1" fmla="*/ 0 h 1630409"/>
                  <a:gd name="connsiteX2" fmla="*/ 1101657 w 1101657"/>
                  <a:gd name="connsiteY2" fmla="*/ 1630409 h 1630409"/>
                  <a:gd name="connsiteX3" fmla="*/ 1051032 w 1101657"/>
                  <a:gd name="connsiteY3" fmla="*/ 1630409 h 1630409"/>
                  <a:gd name="connsiteX4" fmla="*/ 1051032 w 1101657"/>
                  <a:gd name="connsiteY4" fmla="*/ 47380 h 1630409"/>
                  <a:gd name="connsiteX5" fmla="*/ 50624 w 1101657"/>
                  <a:gd name="connsiteY5" fmla="*/ 47380 h 1630409"/>
                  <a:gd name="connsiteX6" fmla="*/ 50624 w 1101657"/>
                  <a:gd name="connsiteY6" fmla="*/ 1630409 h 1630409"/>
                  <a:gd name="connsiteX7" fmla="*/ 0 w 1101657"/>
                  <a:gd name="connsiteY7" fmla="*/ 1630409 h 163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1657" h="1630409">
                    <a:moveTo>
                      <a:pt x="0" y="0"/>
                    </a:moveTo>
                    <a:lnTo>
                      <a:pt x="1101657" y="0"/>
                    </a:lnTo>
                    <a:lnTo>
                      <a:pt x="1101657" y="1630409"/>
                    </a:lnTo>
                    <a:lnTo>
                      <a:pt x="1051032" y="1630409"/>
                    </a:lnTo>
                    <a:lnTo>
                      <a:pt x="1051032" y="47380"/>
                    </a:lnTo>
                    <a:lnTo>
                      <a:pt x="50624" y="47380"/>
                    </a:lnTo>
                    <a:lnTo>
                      <a:pt x="50624" y="1630409"/>
                    </a:lnTo>
                    <a:lnTo>
                      <a:pt x="0" y="1630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4D203FA-0003-9F90-ABBD-D78A934469EF}"/>
                  </a:ext>
                </a:extLst>
              </p:cNvPr>
              <p:cNvSpPr/>
              <p:nvPr/>
            </p:nvSpPr>
            <p:spPr bwMode="auto">
              <a:xfrm>
                <a:off x="4378419" y="3000375"/>
                <a:ext cx="962664" cy="156397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452EF9AC-9870-29FB-C0D2-A5613233CA64}"/>
                  </a:ext>
                </a:extLst>
              </p:cNvPr>
              <p:cNvSpPr/>
              <p:nvPr/>
            </p:nvSpPr>
            <p:spPr bwMode="auto">
              <a:xfrm>
                <a:off x="5173674" y="3819335"/>
                <a:ext cx="107240" cy="10724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85E8421-C999-B729-EF96-C02937EBDBDD}"/>
              </a:ext>
            </a:extLst>
          </p:cNvPr>
          <p:cNvGrpSpPr/>
          <p:nvPr/>
        </p:nvGrpSpPr>
        <p:grpSpPr>
          <a:xfrm>
            <a:off x="5774751" y="1962622"/>
            <a:ext cx="1956499" cy="1920265"/>
            <a:chOff x="872068" y="3918840"/>
            <a:chExt cx="2292711" cy="2250250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E86A925-45F4-6466-CBEE-FC0B928CFCD3}"/>
                </a:ext>
              </a:extLst>
            </p:cNvPr>
            <p:cNvSpPr/>
            <p:nvPr/>
          </p:nvSpPr>
          <p:spPr bwMode="auto">
            <a:xfrm>
              <a:off x="872068" y="3918840"/>
              <a:ext cx="2292711" cy="2250250"/>
            </a:xfrm>
            <a:custGeom>
              <a:avLst/>
              <a:gdLst>
                <a:gd name="connsiteX0" fmla="*/ 137941 w 2292711"/>
                <a:gd name="connsiteY0" fmla="*/ 0 h 2250250"/>
                <a:gd name="connsiteX1" fmla="*/ 2154771 w 2292711"/>
                <a:gd name="connsiteY1" fmla="*/ 0 h 2250250"/>
                <a:gd name="connsiteX2" fmla="*/ 2292711 w 2292711"/>
                <a:gd name="connsiteY2" fmla="*/ 137940 h 2250250"/>
                <a:gd name="connsiteX3" fmla="*/ 2292711 w 2292711"/>
                <a:gd name="connsiteY3" fmla="*/ 2112310 h 2250250"/>
                <a:gd name="connsiteX4" fmla="*/ 2154771 w 2292711"/>
                <a:gd name="connsiteY4" fmla="*/ 2250250 h 2250250"/>
                <a:gd name="connsiteX5" fmla="*/ 137941 w 2292711"/>
                <a:gd name="connsiteY5" fmla="*/ 2250250 h 2250250"/>
                <a:gd name="connsiteX6" fmla="*/ 0 w 2292711"/>
                <a:gd name="connsiteY6" fmla="*/ 2112310 h 2250250"/>
                <a:gd name="connsiteX7" fmla="*/ 0 w 2292711"/>
                <a:gd name="connsiteY7" fmla="*/ 137940 h 2250250"/>
                <a:gd name="connsiteX8" fmla="*/ 137941 w 2292711"/>
                <a:gd name="connsiteY8" fmla="*/ 0 h 225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2711" h="2250250">
                  <a:moveTo>
                    <a:pt x="137941" y="0"/>
                  </a:moveTo>
                  <a:lnTo>
                    <a:pt x="2154771" y="0"/>
                  </a:lnTo>
                  <a:cubicBezTo>
                    <a:pt x="2230954" y="0"/>
                    <a:pt x="2292711" y="61758"/>
                    <a:pt x="2292711" y="137940"/>
                  </a:cubicBezTo>
                  <a:lnTo>
                    <a:pt x="2292711" y="2112310"/>
                  </a:lnTo>
                  <a:cubicBezTo>
                    <a:pt x="2292711" y="2188493"/>
                    <a:pt x="2230954" y="2250250"/>
                    <a:pt x="2154771" y="2250250"/>
                  </a:cubicBezTo>
                  <a:lnTo>
                    <a:pt x="137941" y="2250250"/>
                  </a:lnTo>
                  <a:cubicBezTo>
                    <a:pt x="61758" y="2250250"/>
                    <a:pt x="0" y="2188493"/>
                    <a:pt x="0" y="2112310"/>
                  </a:cubicBezTo>
                  <a:lnTo>
                    <a:pt x="0" y="137940"/>
                  </a:lnTo>
                  <a:cubicBezTo>
                    <a:pt x="0" y="61758"/>
                    <a:pt x="61758" y="0"/>
                    <a:pt x="137941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DFE47032-EAA2-AF14-E7D5-1E4708E7D795}"/>
                </a:ext>
              </a:extLst>
            </p:cNvPr>
            <p:cNvGrpSpPr/>
            <p:nvPr/>
          </p:nvGrpSpPr>
          <p:grpSpPr>
            <a:xfrm>
              <a:off x="1404733" y="4188809"/>
              <a:ext cx="1227385" cy="1816481"/>
              <a:chOff x="4308923" y="2933945"/>
              <a:chExt cx="1101657" cy="1630409"/>
            </a:xfrm>
            <a:solidFill>
              <a:schemeClr val="bg1"/>
            </a:solidFill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390014C-467E-E80A-4FE1-170828D954AF}"/>
                  </a:ext>
                </a:extLst>
              </p:cNvPr>
              <p:cNvSpPr/>
              <p:nvPr/>
            </p:nvSpPr>
            <p:spPr bwMode="auto">
              <a:xfrm>
                <a:off x="4308923" y="2933945"/>
                <a:ext cx="1101657" cy="1630409"/>
              </a:xfrm>
              <a:custGeom>
                <a:avLst/>
                <a:gdLst>
                  <a:gd name="connsiteX0" fmla="*/ 0 w 1101657"/>
                  <a:gd name="connsiteY0" fmla="*/ 0 h 1630409"/>
                  <a:gd name="connsiteX1" fmla="*/ 1101657 w 1101657"/>
                  <a:gd name="connsiteY1" fmla="*/ 0 h 1630409"/>
                  <a:gd name="connsiteX2" fmla="*/ 1101657 w 1101657"/>
                  <a:gd name="connsiteY2" fmla="*/ 1630409 h 1630409"/>
                  <a:gd name="connsiteX3" fmla="*/ 1051032 w 1101657"/>
                  <a:gd name="connsiteY3" fmla="*/ 1630409 h 1630409"/>
                  <a:gd name="connsiteX4" fmla="*/ 1051032 w 1101657"/>
                  <a:gd name="connsiteY4" fmla="*/ 47380 h 1630409"/>
                  <a:gd name="connsiteX5" fmla="*/ 50624 w 1101657"/>
                  <a:gd name="connsiteY5" fmla="*/ 47380 h 1630409"/>
                  <a:gd name="connsiteX6" fmla="*/ 50624 w 1101657"/>
                  <a:gd name="connsiteY6" fmla="*/ 1630409 h 1630409"/>
                  <a:gd name="connsiteX7" fmla="*/ 0 w 1101657"/>
                  <a:gd name="connsiteY7" fmla="*/ 1630409 h 1630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1657" h="1630409">
                    <a:moveTo>
                      <a:pt x="0" y="0"/>
                    </a:moveTo>
                    <a:lnTo>
                      <a:pt x="1101657" y="0"/>
                    </a:lnTo>
                    <a:lnTo>
                      <a:pt x="1101657" y="1630409"/>
                    </a:lnTo>
                    <a:lnTo>
                      <a:pt x="1051032" y="1630409"/>
                    </a:lnTo>
                    <a:lnTo>
                      <a:pt x="1051032" y="47380"/>
                    </a:lnTo>
                    <a:lnTo>
                      <a:pt x="50624" y="47380"/>
                    </a:lnTo>
                    <a:lnTo>
                      <a:pt x="50624" y="1630409"/>
                    </a:lnTo>
                    <a:lnTo>
                      <a:pt x="0" y="1630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34BBDA48-B69F-2887-4216-4891091180E4}"/>
                  </a:ext>
                </a:extLst>
              </p:cNvPr>
              <p:cNvSpPr/>
              <p:nvPr/>
            </p:nvSpPr>
            <p:spPr bwMode="auto">
              <a:xfrm>
                <a:off x="4378419" y="3000375"/>
                <a:ext cx="962664" cy="1563979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A06E8A98-2763-49FB-BC99-5CF4FD3DF458}"/>
                  </a:ext>
                </a:extLst>
              </p:cNvPr>
              <p:cNvSpPr/>
              <p:nvPr/>
            </p:nvSpPr>
            <p:spPr bwMode="auto">
              <a:xfrm>
                <a:off x="5173674" y="3819335"/>
                <a:ext cx="107240" cy="107240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</TotalTime>
  <Words>28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room0013_応接室</dc:title>
  <dc:subject>room0013_応接室</dc:subject>
  <dc:creator>でじけろお</dc:creator>
  <cp:revision>1</cp:revision>
  <dcterms:created xsi:type="dcterms:W3CDTF">2018-05-20T00:31:01Z</dcterms:created>
  <dcterms:modified xsi:type="dcterms:W3CDTF">2024-12-27T15:30:43Z</dcterms:modified>
  <cp:version>1</cp:version>
</cp:coreProperties>
</file>