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744704" y="1259005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098388" y="3203574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A0FC83-F650-D334-13D6-1A2010870486}"/>
              </a:ext>
            </a:extLst>
          </p:cNvPr>
          <p:cNvGrpSpPr/>
          <p:nvPr/>
        </p:nvGrpSpPr>
        <p:grpSpPr>
          <a:xfrm>
            <a:off x="2664624" y="2921231"/>
            <a:ext cx="1253943" cy="1253943"/>
            <a:chOff x="741829" y="942443"/>
            <a:chExt cx="2507886" cy="250788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9B354E2-FB07-C6D7-5B5F-5CD9C1356115}"/>
                </a:ext>
              </a:extLst>
            </p:cNvPr>
            <p:cNvGrpSpPr/>
            <p:nvPr/>
          </p:nvGrpSpPr>
          <p:grpSpPr>
            <a:xfrm>
              <a:off x="741829" y="942443"/>
              <a:ext cx="2507886" cy="2507886"/>
              <a:chOff x="8680856" y="742940"/>
              <a:chExt cx="2735056" cy="2735056"/>
            </a:xfrm>
          </p:grpSpPr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081FC108-7B8B-2860-BDA8-61603C8B718D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AF938CE1-08C8-9A71-F5AE-A98EB846A182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C53D29F-7442-8B7E-0F1E-7ED60B22F300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4E8D18A-93D6-A6AE-866C-D68C318CAE76}"/>
                </a:ext>
              </a:extLst>
            </p:cNvPr>
            <p:cNvGrpSpPr/>
            <p:nvPr/>
          </p:nvGrpSpPr>
          <p:grpSpPr>
            <a:xfrm>
              <a:off x="1116065" y="1414823"/>
              <a:ext cx="1275603" cy="1244787"/>
              <a:chOff x="471733" y="1891684"/>
              <a:chExt cx="1635843" cy="1596324"/>
            </a:xfrm>
            <a:solidFill>
              <a:schemeClr val="bg1">
                <a:lumMod val="75000"/>
              </a:schemeClr>
            </a:solidFill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2B1EFB1-255D-C494-1C14-2AC9B55A0C95}"/>
                  </a:ext>
                </a:extLst>
              </p:cNvPr>
              <p:cNvSpPr/>
              <p:nvPr/>
            </p:nvSpPr>
            <p:spPr bwMode="auto">
              <a:xfrm rot="18000000">
                <a:off x="1180265" y="2582936"/>
                <a:ext cx="1320883" cy="82349"/>
              </a:xfrm>
              <a:custGeom>
                <a:avLst/>
                <a:gdLst>
                  <a:gd name="connsiteX0" fmla="*/ 0 w 1320883"/>
                  <a:gd name="connsiteY0" fmla="*/ 0 h 435431"/>
                  <a:gd name="connsiteX1" fmla="*/ 1320883 w 1320883"/>
                  <a:gd name="connsiteY1" fmla="*/ 0 h 435431"/>
                  <a:gd name="connsiteX2" fmla="*/ 1256582 w 1320883"/>
                  <a:gd name="connsiteY2" fmla="*/ 118466 h 435431"/>
                  <a:gd name="connsiteX3" fmla="*/ 660441 w 1320883"/>
                  <a:gd name="connsiteY3" fmla="*/ 435431 h 435431"/>
                  <a:gd name="connsiteX4" fmla="*/ 64301 w 1320883"/>
                  <a:gd name="connsiteY4" fmla="*/ 118466 h 43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83" h="435431">
                    <a:moveTo>
                      <a:pt x="0" y="0"/>
                    </a:moveTo>
                    <a:lnTo>
                      <a:pt x="1320883" y="0"/>
                    </a:lnTo>
                    <a:lnTo>
                      <a:pt x="1256582" y="118466"/>
                    </a:lnTo>
                    <a:cubicBezTo>
                      <a:pt x="1127386" y="309700"/>
                      <a:pt x="908597" y="435431"/>
                      <a:pt x="660441" y="435431"/>
                    </a:cubicBezTo>
                    <a:cubicBezTo>
                      <a:pt x="412285" y="435431"/>
                      <a:pt x="193496" y="309700"/>
                      <a:pt x="64301" y="1184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C3095F1-3A3B-2427-988A-892DAB25B664}"/>
                  </a:ext>
                </a:extLst>
              </p:cNvPr>
              <p:cNvSpPr/>
              <p:nvPr/>
            </p:nvSpPr>
            <p:spPr bwMode="auto">
              <a:xfrm>
                <a:off x="471733" y="1891684"/>
                <a:ext cx="1635843" cy="1596324"/>
              </a:xfrm>
              <a:custGeom>
                <a:avLst/>
                <a:gdLst>
                  <a:gd name="connsiteX0" fmla="*/ 1350504 w 1635843"/>
                  <a:gd name="connsiteY0" fmla="*/ 1064 h 1596324"/>
                  <a:gd name="connsiteX1" fmla="*/ 1464470 w 1635843"/>
                  <a:gd name="connsiteY1" fmla="*/ 24949 h 1596324"/>
                  <a:gd name="connsiteX2" fmla="*/ 1635843 w 1635843"/>
                  <a:gd name="connsiteY2" fmla="*/ 123892 h 1596324"/>
                  <a:gd name="connsiteX3" fmla="*/ 975401 w 1635843"/>
                  <a:gd name="connsiteY3" fmla="*/ 1267810 h 1596324"/>
                  <a:gd name="connsiteX4" fmla="*/ 804028 w 1635843"/>
                  <a:gd name="connsiteY4" fmla="*/ 1168868 h 1596324"/>
                  <a:gd name="connsiteX5" fmla="*/ 711026 w 1635843"/>
                  <a:gd name="connsiteY5" fmla="*/ 965282 h 1596324"/>
                  <a:gd name="connsiteX6" fmla="*/ 712711 w 1635843"/>
                  <a:gd name="connsiteY6" fmla="*/ 958462 h 1596324"/>
                  <a:gd name="connsiteX7" fmla="*/ 711644 w 1635843"/>
                  <a:gd name="connsiteY7" fmla="*/ 954404 h 1596324"/>
                  <a:gd name="connsiteX8" fmla="*/ 717088 w 1635843"/>
                  <a:gd name="connsiteY8" fmla="*/ 927434 h 1596324"/>
                  <a:gd name="connsiteX9" fmla="*/ 722873 w 1635843"/>
                  <a:gd name="connsiteY9" fmla="*/ 910273 h 1596324"/>
                  <a:gd name="connsiteX10" fmla="*/ 637359 w 1635843"/>
                  <a:gd name="connsiteY10" fmla="*/ 1033494 h 1596324"/>
                  <a:gd name="connsiteX11" fmla="*/ 487247 w 1635843"/>
                  <a:gd name="connsiteY11" fmla="*/ 1596324 h 1596324"/>
                  <a:gd name="connsiteX12" fmla="*/ 0 w 1635843"/>
                  <a:gd name="connsiteY12" fmla="*/ 1596324 h 1596324"/>
                  <a:gd name="connsiteX13" fmla="*/ 1314683 w 1635843"/>
                  <a:gd name="connsiteY13" fmla="*/ 7799 h 1596324"/>
                  <a:gd name="connsiteX14" fmla="*/ 1315118 w 1635843"/>
                  <a:gd name="connsiteY14" fmla="*/ 10085 h 159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35843" h="1596324">
                    <a:moveTo>
                      <a:pt x="1350504" y="1064"/>
                    </a:moveTo>
                    <a:cubicBezTo>
                      <a:pt x="1389314" y="-2991"/>
                      <a:pt x="1428977" y="4457"/>
                      <a:pt x="1464470" y="24949"/>
                    </a:cubicBezTo>
                    <a:cubicBezTo>
                      <a:pt x="1521595" y="57930"/>
                      <a:pt x="1578718" y="90911"/>
                      <a:pt x="1635843" y="123892"/>
                    </a:cubicBezTo>
                    <a:lnTo>
                      <a:pt x="975401" y="1267810"/>
                    </a:lnTo>
                    <a:lnTo>
                      <a:pt x="804028" y="1168868"/>
                    </a:lnTo>
                    <a:cubicBezTo>
                      <a:pt x="733043" y="1127884"/>
                      <a:pt x="698901" y="1046366"/>
                      <a:pt x="711026" y="965282"/>
                    </a:cubicBezTo>
                    <a:lnTo>
                      <a:pt x="712711" y="958462"/>
                    </a:lnTo>
                    <a:lnTo>
                      <a:pt x="711644" y="954404"/>
                    </a:lnTo>
                    <a:cubicBezTo>
                      <a:pt x="712123" y="947524"/>
                      <a:pt x="713971" y="938462"/>
                      <a:pt x="717088" y="927434"/>
                    </a:cubicBezTo>
                    <a:lnTo>
                      <a:pt x="722873" y="910273"/>
                    </a:lnTo>
                    <a:lnTo>
                      <a:pt x="637359" y="1033494"/>
                    </a:lnTo>
                    <a:cubicBezTo>
                      <a:pt x="541472" y="1200213"/>
                      <a:pt x="487247" y="1392884"/>
                      <a:pt x="487247" y="1596324"/>
                    </a:cubicBezTo>
                    <a:lnTo>
                      <a:pt x="0" y="1596324"/>
                    </a:lnTo>
                    <a:cubicBezTo>
                      <a:pt x="0" y="819849"/>
                      <a:pt x="551902" y="152988"/>
                      <a:pt x="1314683" y="7799"/>
                    </a:cubicBezTo>
                    <a:lnTo>
                      <a:pt x="1315118" y="1008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DC1A8056-F331-0440-FD13-9044666DCCEF}"/>
                  </a:ext>
                </a:extLst>
              </p:cNvPr>
              <p:cNvSpPr/>
              <p:nvPr/>
            </p:nvSpPr>
            <p:spPr bwMode="auto">
              <a:xfrm rot="18000000">
                <a:off x="1103579" y="2550157"/>
                <a:ext cx="1360700" cy="82349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" name="四角形: 上の 2 つの角を丸める 340">
              <a:extLst>
                <a:ext uri="{FF2B5EF4-FFF2-40B4-BE49-F238E27FC236}">
                  <a16:creationId xmlns:a16="http://schemas.microsoft.com/office/drawing/2014/main" id="{A80928F7-B392-7241-F40F-9E2122A2399F}"/>
                </a:ext>
              </a:extLst>
            </p:cNvPr>
            <p:cNvSpPr/>
            <p:nvPr/>
          </p:nvSpPr>
          <p:spPr bwMode="auto">
            <a:xfrm>
              <a:off x="1060609" y="2613212"/>
              <a:ext cx="499214" cy="615126"/>
            </a:xfrm>
            <a:custGeom>
              <a:avLst/>
              <a:gdLst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0 w 499214"/>
                <a:gd name="connsiteY5" fmla="*/ 615126 h 615126"/>
                <a:gd name="connsiteX6" fmla="*/ 0 w 499214"/>
                <a:gd name="connsiteY6" fmla="*/ 615126 h 615126"/>
                <a:gd name="connsiteX7" fmla="*/ 0 w 499214"/>
                <a:gd name="connsiteY7" fmla="*/ 83204 h 615126"/>
                <a:gd name="connsiteX8" fmla="*/ 83204 w 499214"/>
                <a:gd name="connsiteY8" fmla="*/ 0 h 615126"/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253841 w 499214"/>
                <a:gd name="connsiteY5" fmla="*/ 510988 h 615126"/>
                <a:gd name="connsiteX6" fmla="*/ 0 w 499214"/>
                <a:gd name="connsiteY6" fmla="*/ 615126 h 615126"/>
                <a:gd name="connsiteX7" fmla="*/ 0 w 499214"/>
                <a:gd name="connsiteY7" fmla="*/ 615126 h 615126"/>
                <a:gd name="connsiteX8" fmla="*/ 0 w 499214"/>
                <a:gd name="connsiteY8" fmla="*/ 83204 h 615126"/>
                <a:gd name="connsiteX9" fmla="*/ 83204 w 499214"/>
                <a:gd name="connsiteY9" fmla="*/ 0 h 615126"/>
                <a:gd name="connsiteX0" fmla="*/ 253841 w 499214"/>
                <a:gd name="connsiteY0" fmla="*/ 510988 h 615126"/>
                <a:gd name="connsiteX1" fmla="*/ 0 w 499214"/>
                <a:gd name="connsiteY1" fmla="*/ 615126 h 615126"/>
                <a:gd name="connsiteX2" fmla="*/ 0 w 499214"/>
                <a:gd name="connsiteY2" fmla="*/ 615126 h 615126"/>
                <a:gd name="connsiteX3" fmla="*/ 0 w 499214"/>
                <a:gd name="connsiteY3" fmla="*/ 83204 h 615126"/>
                <a:gd name="connsiteX4" fmla="*/ 83204 w 499214"/>
                <a:gd name="connsiteY4" fmla="*/ 0 h 615126"/>
                <a:gd name="connsiteX5" fmla="*/ 416010 w 499214"/>
                <a:gd name="connsiteY5" fmla="*/ 0 h 615126"/>
                <a:gd name="connsiteX6" fmla="*/ 499214 w 499214"/>
                <a:gd name="connsiteY6" fmla="*/ 83204 h 615126"/>
                <a:gd name="connsiteX7" fmla="*/ 499214 w 499214"/>
                <a:gd name="connsiteY7" fmla="*/ 615126 h 615126"/>
                <a:gd name="connsiteX8" fmla="*/ 499214 w 499214"/>
                <a:gd name="connsiteY8" fmla="*/ 615126 h 615126"/>
                <a:gd name="connsiteX9" fmla="*/ 345281 w 499214"/>
                <a:gd name="connsiteY9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  <a:gd name="connsiteX8" fmla="*/ 345281 w 499214"/>
                <a:gd name="connsiteY8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214" h="615126">
                  <a:moveTo>
                    <a:pt x="0" y="615126"/>
                  </a:moveTo>
                  <a:lnTo>
                    <a:pt x="0" y="615126"/>
                  </a:lnTo>
                  <a:lnTo>
                    <a:pt x="0" y="83204"/>
                  </a:lnTo>
                  <a:cubicBezTo>
                    <a:pt x="0" y="37252"/>
                    <a:pt x="37252" y="0"/>
                    <a:pt x="83204" y="0"/>
                  </a:cubicBezTo>
                  <a:lnTo>
                    <a:pt x="416010" y="0"/>
                  </a:lnTo>
                  <a:cubicBezTo>
                    <a:pt x="461962" y="0"/>
                    <a:pt x="499214" y="37252"/>
                    <a:pt x="499214" y="83204"/>
                  </a:cubicBezTo>
                  <a:lnTo>
                    <a:pt x="499214" y="615126"/>
                  </a:lnTo>
                  <a:lnTo>
                    <a:pt x="499214" y="615126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6A50A33-DEAC-D80B-16F5-17655CD41D5E}"/>
                </a:ext>
              </a:extLst>
            </p:cNvPr>
            <p:cNvSpPr/>
            <p:nvPr/>
          </p:nvSpPr>
          <p:spPr bwMode="auto">
            <a:xfrm>
              <a:off x="2049532" y="1649914"/>
              <a:ext cx="981924" cy="1331592"/>
            </a:xfrm>
            <a:custGeom>
              <a:avLst/>
              <a:gdLst>
                <a:gd name="connsiteX0" fmla="*/ 945329 w 981924"/>
                <a:gd name="connsiteY0" fmla="*/ 1283246 h 1331592"/>
                <a:gd name="connsiteX1" fmla="*/ 981923 w 981924"/>
                <a:gd name="connsiteY1" fmla="*/ 1304373 h 1331592"/>
                <a:gd name="connsiteX2" fmla="*/ 981923 w 981924"/>
                <a:gd name="connsiteY2" fmla="*/ 1331592 h 1331592"/>
                <a:gd name="connsiteX3" fmla="*/ 933543 w 981924"/>
                <a:gd name="connsiteY3" fmla="*/ 1303660 h 1331592"/>
                <a:gd name="connsiteX4" fmla="*/ 760398 w 981924"/>
                <a:gd name="connsiteY4" fmla="*/ 1176475 h 1331592"/>
                <a:gd name="connsiteX5" fmla="*/ 889650 w 981924"/>
                <a:gd name="connsiteY5" fmla="*/ 1251099 h 1331592"/>
                <a:gd name="connsiteX6" fmla="*/ 877864 w 981924"/>
                <a:gd name="connsiteY6" fmla="*/ 1271513 h 1331592"/>
                <a:gd name="connsiteX7" fmla="*/ 748612 w 981924"/>
                <a:gd name="connsiteY7" fmla="*/ 1196889 h 1331592"/>
                <a:gd name="connsiteX8" fmla="*/ 904634 w 981924"/>
                <a:gd name="connsiteY8" fmla="*/ 1146388 h 1331592"/>
                <a:gd name="connsiteX9" fmla="*/ 981923 w 981924"/>
                <a:gd name="connsiteY9" fmla="*/ 1191010 h 1331592"/>
                <a:gd name="connsiteX10" fmla="*/ 981923 w 981924"/>
                <a:gd name="connsiteY10" fmla="*/ 1218228 h 1331592"/>
                <a:gd name="connsiteX11" fmla="*/ 892849 w 981924"/>
                <a:gd name="connsiteY11" fmla="*/ 1166801 h 1331592"/>
                <a:gd name="connsiteX12" fmla="*/ 575466 w 981924"/>
                <a:gd name="connsiteY12" fmla="*/ 1069705 h 1331592"/>
                <a:gd name="connsiteX13" fmla="*/ 704718 w 981924"/>
                <a:gd name="connsiteY13" fmla="*/ 1144329 h 1331592"/>
                <a:gd name="connsiteX14" fmla="*/ 692932 w 981924"/>
                <a:gd name="connsiteY14" fmla="*/ 1164743 h 1331592"/>
                <a:gd name="connsiteX15" fmla="*/ 563680 w 981924"/>
                <a:gd name="connsiteY15" fmla="*/ 1090119 h 1331592"/>
                <a:gd name="connsiteX16" fmla="*/ 719702 w 981924"/>
                <a:gd name="connsiteY16" fmla="*/ 1039617 h 1331592"/>
                <a:gd name="connsiteX17" fmla="*/ 848956 w 981924"/>
                <a:gd name="connsiteY17" fmla="*/ 1114241 h 1331592"/>
                <a:gd name="connsiteX18" fmla="*/ 837170 w 981924"/>
                <a:gd name="connsiteY18" fmla="*/ 1134654 h 1331592"/>
                <a:gd name="connsiteX19" fmla="*/ 707917 w 981924"/>
                <a:gd name="connsiteY19" fmla="*/ 1060030 h 1331592"/>
                <a:gd name="connsiteX20" fmla="*/ 863526 w 981924"/>
                <a:gd name="connsiteY20" fmla="*/ 997853 h 1331592"/>
                <a:gd name="connsiteX21" fmla="*/ 981923 w 981924"/>
                <a:gd name="connsiteY21" fmla="*/ 1066210 h 1331592"/>
                <a:gd name="connsiteX22" fmla="*/ 981924 w 981924"/>
                <a:gd name="connsiteY22" fmla="*/ 1091277 h 1331592"/>
                <a:gd name="connsiteX23" fmla="*/ 980993 w 981924"/>
                <a:gd name="connsiteY23" fmla="*/ 1092890 h 1331592"/>
                <a:gd name="connsiteX24" fmla="*/ 851740 w 981924"/>
                <a:gd name="connsiteY24" fmla="*/ 1018266 h 1331592"/>
                <a:gd name="connsiteX25" fmla="*/ 390534 w 981924"/>
                <a:gd name="connsiteY25" fmla="*/ 962934 h 1331592"/>
                <a:gd name="connsiteX26" fmla="*/ 519785 w 981924"/>
                <a:gd name="connsiteY26" fmla="*/ 1037558 h 1331592"/>
                <a:gd name="connsiteX27" fmla="*/ 508000 w 981924"/>
                <a:gd name="connsiteY27" fmla="*/ 1057972 h 1331592"/>
                <a:gd name="connsiteX28" fmla="*/ 378748 w 981924"/>
                <a:gd name="connsiteY28" fmla="*/ 983348 h 1331592"/>
                <a:gd name="connsiteX29" fmla="*/ 534771 w 981924"/>
                <a:gd name="connsiteY29" fmla="*/ 932847 h 1331592"/>
                <a:gd name="connsiteX30" fmla="*/ 664024 w 981924"/>
                <a:gd name="connsiteY30" fmla="*/ 1007470 h 1331592"/>
                <a:gd name="connsiteX31" fmla="*/ 652238 w 981924"/>
                <a:gd name="connsiteY31" fmla="*/ 1027884 h 1331592"/>
                <a:gd name="connsiteX32" fmla="*/ 522985 w 981924"/>
                <a:gd name="connsiteY32" fmla="*/ 953260 h 1331592"/>
                <a:gd name="connsiteX33" fmla="*/ 678594 w 981924"/>
                <a:gd name="connsiteY33" fmla="*/ 891082 h 1331592"/>
                <a:gd name="connsiteX34" fmla="*/ 807847 w 981924"/>
                <a:gd name="connsiteY34" fmla="*/ 965705 h 1331592"/>
                <a:gd name="connsiteX35" fmla="*/ 796061 w 981924"/>
                <a:gd name="connsiteY35" fmla="*/ 986119 h 1331592"/>
                <a:gd name="connsiteX36" fmla="*/ 666808 w 981924"/>
                <a:gd name="connsiteY36" fmla="*/ 911495 h 1331592"/>
                <a:gd name="connsiteX37" fmla="*/ 822831 w 981924"/>
                <a:gd name="connsiteY37" fmla="*/ 860994 h 1331592"/>
                <a:gd name="connsiteX38" fmla="*/ 952084 w 981924"/>
                <a:gd name="connsiteY38" fmla="*/ 935618 h 1331592"/>
                <a:gd name="connsiteX39" fmla="*/ 940298 w 981924"/>
                <a:gd name="connsiteY39" fmla="*/ 956032 h 1331592"/>
                <a:gd name="connsiteX40" fmla="*/ 811045 w 981924"/>
                <a:gd name="connsiteY40" fmla="*/ 881408 h 1331592"/>
                <a:gd name="connsiteX41" fmla="*/ 205603 w 981924"/>
                <a:gd name="connsiteY41" fmla="*/ 856164 h 1331592"/>
                <a:gd name="connsiteX42" fmla="*/ 334854 w 981924"/>
                <a:gd name="connsiteY42" fmla="*/ 930788 h 1331592"/>
                <a:gd name="connsiteX43" fmla="*/ 323068 w 981924"/>
                <a:gd name="connsiteY43" fmla="*/ 951202 h 1331592"/>
                <a:gd name="connsiteX44" fmla="*/ 193817 w 981924"/>
                <a:gd name="connsiteY44" fmla="*/ 876578 h 1331592"/>
                <a:gd name="connsiteX45" fmla="*/ 349839 w 981924"/>
                <a:gd name="connsiteY45" fmla="*/ 826076 h 1331592"/>
                <a:gd name="connsiteX46" fmla="*/ 479092 w 981924"/>
                <a:gd name="connsiteY46" fmla="*/ 900700 h 1331592"/>
                <a:gd name="connsiteX47" fmla="*/ 467306 w 981924"/>
                <a:gd name="connsiteY47" fmla="*/ 921113 h 1331592"/>
                <a:gd name="connsiteX48" fmla="*/ 338053 w 981924"/>
                <a:gd name="connsiteY48" fmla="*/ 846489 h 1331592"/>
                <a:gd name="connsiteX49" fmla="*/ 966654 w 981924"/>
                <a:gd name="connsiteY49" fmla="*/ 819229 h 1331592"/>
                <a:gd name="connsiteX50" fmla="*/ 981923 w 981924"/>
                <a:gd name="connsiteY50" fmla="*/ 828044 h 1331592"/>
                <a:gd name="connsiteX51" fmla="*/ 981923 w 981924"/>
                <a:gd name="connsiteY51" fmla="*/ 855262 h 1331592"/>
                <a:gd name="connsiteX52" fmla="*/ 954869 w 981924"/>
                <a:gd name="connsiteY52" fmla="*/ 839642 h 1331592"/>
                <a:gd name="connsiteX53" fmla="*/ 493662 w 981924"/>
                <a:gd name="connsiteY53" fmla="*/ 784312 h 1331592"/>
                <a:gd name="connsiteX54" fmla="*/ 622914 w 981924"/>
                <a:gd name="connsiteY54" fmla="*/ 858934 h 1331592"/>
                <a:gd name="connsiteX55" fmla="*/ 611129 w 981924"/>
                <a:gd name="connsiteY55" fmla="*/ 879349 h 1331592"/>
                <a:gd name="connsiteX56" fmla="*/ 481876 w 981924"/>
                <a:gd name="connsiteY56" fmla="*/ 804725 h 1331592"/>
                <a:gd name="connsiteX57" fmla="*/ 637899 w 981924"/>
                <a:gd name="connsiteY57" fmla="*/ 754223 h 1331592"/>
                <a:gd name="connsiteX58" fmla="*/ 767152 w 981924"/>
                <a:gd name="connsiteY58" fmla="*/ 828847 h 1331592"/>
                <a:gd name="connsiteX59" fmla="*/ 755366 w 981924"/>
                <a:gd name="connsiteY59" fmla="*/ 849260 h 1331592"/>
                <a:gd name="connsiteX60" fmla="*/ 626113 w 981924"/>
                <a:gd name="connsiteY60" fmla="*/ 774637 h 1331592"/>
                <a:gd name="connsiteX61" fmla="*/ 11786 w 981924"/>
                <a:gd name="connsiteY61" fmla="*/ 744264 h 1331592"/>
                <a:gd name="connsiteX62" fmla="*/ 141039 w 981924"/>
                <a:gd name="connsiteY62" fmla="*/ 818888 h 1331592"/>
                <a:gd name="connsiteX63" fmla="*/ 129253 w 981924"/>
                <a:gd name="connsiteY63" fmla="*/ 839302 h 1331592"/>
                <a:gd name="connsiteX64" fmla="*/ 0 w 981924"/>
                <a:gd name="connsiteY64" fmla="*/ 764678 h 1331592"/>
                <a:gd name="connsiteX65" fmla="*/ 164908 w 981924"/>
                <a:gd name="connsiteY65" fmla="*/ 719306 h 1331592"/>
                <a:gd name="connsiteX66" fmla="*/ 294159 w 981924"/>
                <a:gd name="connsiteY66" fmla="*/ 793930 h 1331592"/>
                <a:gd name="connsiteX67" fmla="*/ 282374 w 981924"/>
                <a:gd name="connsiteY67" fmla="*/ 814343 h 1331592"/>
                <a:gd name="connsiteX68" fmla="*/ 153122 w 981924"/>
                <a:gd name="connsiteY68" fmla="*/ 739719 h 1331592"/>
                <a:gd name="connsiteX69" fmla="*/ 781723 w 981924"/>
                <a:gd name="connsiteY69" fmla="*/ 712457 h 1331592"/>
                <a:gd name="connsiteX70" fmla="*/ 910975 w 981924"/>
                <a:gd name="connsiteY70" fmla="*/ 787082 h 1331592"/>
                <a:gd name="connsiteX71" fmla="*/ 899188 w 981924"/>
                <a:gd name="connsiteY71" fmla="*/ 807495 h 1331592"/>
                <a:gd name="connsiteX72" fmla="*/ 769936 w 981924"/>
                <a:gd name="connsiteY72" fmla="*/ 732872 h 1331592"/>
                <a:gd name="connsiteX73" fmla="*/ 308731 w 981924"/>
                <a:gd name="connsiteY73" fmla="*/ 677541 h 1331592"/>
                <a:gd name="connsiteX74" fmla="*/ 437982 w 981924"/>
                <a:gd name="connsiteY74" fmla="*/ 752165 h 1331592"/>
                <a:gd name="connsiteX75" fmla="*/ 426197 w 981924"/>
                <a:gd name="connsiteY75" fmla="*/ 772578 h 1331592"/>
                <a:gd name="connsiteX76" fmla="*/ 296945 w 981924"/>
                <a:gd name="connsiteY76" fmla="*/ 697955 h 1331592"/>
                <a:gd name="connsiteX77" fmla="*/ 933326 w 981924"/>
                <a:gd name="connsiteY77" fmla="*/ 669611 h 1331592"/>
                <a:gd name="connsiteX78" fmla="*/ 981924 w 981924"/>
                <a:gd name="connsiteY78" fmla="*/ 697669 h 1331592"/>
                <a:gd name="connsiteX79" fmla="*/ 981924 w 981924"/>
                <a:gd name="connsiteY79" fmla="*/ 724887 h 1331592"/>
                <a:gd name="connsiteX80" fmla="*/ 921540 w 981924"/>
                <a:gd name="connsiteY80" fmla="*/ 690025 h 1331592"/>
                <a:gd name="connsiteX81" fmla="*/ 452967 w 981924"/>
                <a:gd name="connsiteY81" fmla="*/ 647453 h 1331592"/>
                <a:gd name="connsiteX82" fmla="*/ 582220 w 981924"/>
                <a:gd name="connsiteY82" fmla="*/ 722077 h 1331592"/>
                <a:gd name="connsiteX83" fmla="*/ 570434 w 981924"/>
                <a:gd name="connsiteY83" fmla="*/ 742490 h 1331592"/>
                <a:gd name="connsiteX84" fmla="*/ 441181 w 981924"/>
                <a:gd name="connsiteY84" fmla="*/ 667867 h 1331592"/>
                <a:gd name="connsiteX85" fmla="*/ 596790 w 981924"/>
                <a:gd name="connsiteY85" fmla="*/ 605688 h 1331592"/>
                <a:gd name="connsiteX86" fmla="*/ 726043 w 981924"/>
                <a:gd name="connsiteY86" fmla="*/ 680312 h 1331592"/>
                <a:gd name="connsiteX87" fmla="*/ 714256 w 981924"/>
                <a:gd name="connsiteY87" fmla="*/ 700724 h 1331592"/>
                <a:gd name="connsiteX88" fmla="*/ 585004 w 981924"/>
                <a:gd name="connsiteY88" fmla="*/ 626102 h 1331592"/>
                <a:gd name="connsiteX89" fmla="*/ 114914 w 981924"/>
                <a:gd name="connsiteY89" fmla="*/ 565642 h 1331592"/>
                <a:gd name="connsiteX90" fmla="*/ 244167 w 981924"/>
                <a:gd name="connsiteY90" fmla="*/ 640265 h 1331592"/>
                <a:gd name="connsiteX91" fmla="*/ 232381 w 981924"/>
                <a:gd name="connsiteY91" fmla="*/ 660679 h 1331592"/>
                <a:gd name="connsiteX92" fmla="*/ 103129 w 981924"/>
                <a:gd name="connsiteY92" fmla="*/ 586055 h 1331592"/>
                <a:gd name="connsiteX93" fmla="*/ 748394 w 981924"/>
                <a:gd name="connsiteY93" fmla="*/ 562840 h 1331592"/>
                <a:gd name="connsiteX94" fmla="*/ 877647 w 981924"/>
                <a:gd name="connsiteY94" fmla="*/ 637464 h 1331592"/>
                <a:gd name="connsiteX95" fmla="*/ 865861 w 981924"/>
                <a:gd name="connsiteY95" fmla="*/ 657878 h 1331592"/>
                <a:gd name="connsiteX96" fmla="*/ 736608 w 981924"/>
                <a:gd name="connsiteY96" fmla="*/ 583254 h 1331592"/>
                <a:gd name="connsiteX97" fmla="*/ 268036 w 981924"/>
                <a:gd name="connsiteY97" fmla="*/ 540683 h 1331592"/>
                <a:gd name="connsiteX98" fmla="*/ 397289 w 981924"/>
                <a:gd name="connsiteY98" fmla="*/ 615307 h 1331592"/>
                <a:gd name="connsiteX99" fmla="*/ 385502 w 981924"/>
                <a:gd name="connsiteY99" fmla="*/ 635719 h 1331592"/>
                <a:gd name="connsiteX100" fmla="*/ 256251 w 981924"/>
                <a:gd name="connsiteY100" fmla="*/ 561096 h 1331592"/>
                <a:gd name="connsiteX101" fmla="*/ 892217 w 981924"/>
                <a:gd name="connsiteY101" fmla="*/ 521076 h 1331592"/>
                <a:gd name="connsiteX102" fmla="*/ 981923 w 981924"/>
                <a:gd name="connsiteY102" fmla="*/ 572868 h 1331592"/>
                <a:gd name="connsiteX103" fmla="*/ 981923 w 981924"/>
                <a:gd name="connsiteY103" fmla="*/ 600086 h 1331592"/>
                <a:gd name="connsiteX104" fmla="*/ 880431 w 981924"/>
                <a:gd name="connsiteY104" fmla="*/ 541489 h 1331592"/>
                <a:gd name="connsiteX105" fmla="*/ 411859 w 981924"/>
                <a:gd name="connsiteY105" fmla="*/ 498918 h 1331592"/>
                <a:gd name="connsiteX106" fmla="*/ 541111 w 981924"/>
                <a:gd name="connsiteY106" fmla="*/ 573541 h 1331592"/>
                <a:gd name="connsiteX107" fmla="*/ 529325 w 981924"/>
                <a:gd name="connsiteY107" fmla="*/ 593954 h 1331592"/>
                <a:gd name="connsiteX108" fmla="*/ 400073 w 981924"/>
                <a:gd name="connsiteY108" fmla="*/ 519332 h 1331592"/>
                <a:gd name="connsiteX109" fmla="*/ 563462 w 981924"/>
                <a:gd name="connsiteY109" fmla="*/ 456070 h 1331592"/>
                <a:gd name="connsiteX110" fmla="*/ 692715 w 981924"/>
                <a:gd name="connsiteY110" fmla="*/ 530694 h 1331592"/>
                <a:gd name="connsiteX111" fmla="*/ 680929 w 981924"/>
                <a:gd name="connsiteY111" fmla="*/ 551108 h 1331592"/>
                <a:gd name="connsiteX112" fmla="*/ 551676 w 981924"/>
                <a:gd name="connsiteY112" fmla="*/ 476484 h 1331592"/>
                <a:gd name="connsiteX113" fmla="*/ 707285 w 981924"/>
                <a:gd name="connsiteY113" fmla="*/ 414305 h 1331592"/>
                <a:gd name="connsiteX114" fmla="*/ 836537 w 981924"/>
                <a:gd name="connsiteY114" fmla="*/ 488928 h 1331592"/>
                <a:gd name="connsiteX115" fmla="*/ 824751 w 981924"/>
                <a:gd name="connsiteY115" fmla="*/ 509342 h 1331592"/>
                <a:gd name="connsiteX116" fmla="*/ 695499 w 981924"/>
                <a:gd name="connsiteY116" fmla="*/ 434719 h 1331592"/>
                <a:gd name="connsiteX117" fmla="*/ 218043 w 981924"/>
                <a:gd name="connsiteY117" fmla="*/ 387018 h 1331592"/>
                <a:gd name="connsiteX118" fmla="*/ 347295 w 981924"/>
                <a:gd name="connsiteY118" fmla="*/ 461642 h 1331592"/>
                <a:gd name="connsiteX119" fmla="*/ 335510 w 981924"/>
                <a:gd name="connsiteY119" fmla="*/ 482055 h 1331592"/>
                <a:gd name="connsiteX120" fmla="*/ 206257 w 981924"/>
                <a:gd name="connsiteY120" fmla="*/ 407432 h 1331592"/>
                <a:gd name="connsiteX121" fmla="*/ 861344 w 981924"/>
                <a:gd name="connsiteY121" fmla="*/ 367205 h 1331592"/>
                <a:gd name="connsiteX122" fmla="*/ 981923 w 981924"/>
                <a:gd name="connsiteY122" fmla="*/ 436822 h 1331592"/>
                <a:gd name="connsiteX123" fmla="*/ 981924 w 981924"/>
                <a:gd name="connsiteY123" fmla="*/ 456851 h 1331592"/>
                <a:gd name="connsiteX124" fmla="*/ 978811 w 981924"/>
                <a:gd name="connsiteY124" fmla="*/ 462243 h 1331592"/>
                <a:gd name="connsiteX125" fmla="*/ 849558 w 981924"/>
                <a:gd name="connsiteY125" fmla="*/ 387619 h 1331592"/>
                <a:gd name="connsiteX126" fmla="*/ 378531 w 981924"/>
                <a:gd name="connsiteY126" fmla="*/ 349300 h 1331592"/>
                <a:gd name="connsiteX127" fmla="*/ 507784 w 981924"/>
                <a:gd name="connsiteY127" fmla="*/ 423924 h 1331592"/>
                <a:gd name="connsiteX128" fmla="*/ 495997 w 981924"/>
                <a:gd name="connsiteY128" fmla="*/ 444337 h 1331592"/>
                <a:gd name="connsiteX129" fmla="*/ 366745 w 981924"/>
                <a:gd name="connsiteY129" fmla="*/ 369714 h 1331592"/>
                <a:gd name="connsiteX130" fmla="*/ 522354 w 981924"/>
                <a:gd name="connsiteY130" fmla="*/ 307535 h 1331592"/>
                <a:gd name="connsiteX131" fmla="*/ 651606 w 981924"/>
                <a:gd name="connsiteY131" fmla="*/ 382158 h 1331592"/>
                <a:gd name="connsiteX132" fmla="*/ 639820 w 981924"/>
                <a:gd name="connsiteY132" fmla="*/ 402572 h 1331592"/>
                <a:gd name="connsiteX133" fmla="*/ 510568 w 981924"/>
                <a:gd name="connsiteY133" fmla="*/ 327949 h 1331592"/>
                <a:gd name="connsiteX134" fmla="*/ 676412 w 981924"/>
                <a:gd name="connsiteY134" fmla="*/ 260435 h 1331592"/>
                <a:gd name="connsiteX135" fmla="*/ 805665 w 981924"/>
                <a:gd name="connsiteY135" fmla="*/ 335059 h 1331592"/>
                <a:gd name="connsiteX136" fmla="*/ 793879 w 981924"/>
                <a:gd name="connsiteY136" fmla="*/ 355472 h 1331592"/>
                <a:gd name="connsiteX137" fmla="*/ 664626 w 981924"/>
                <a:gd name="connsiteY137" fmla="*/ 280848 h 1331592"/>
                <a:gd name="connsiteX138" fmla="*/ 820235 w 981924"/>
                <a:gd name="connsiteY138" fmla="*/ 218670 h 1331592"/>
                <a:gd name="connsiteX139" fmla="*/ 949487 w 981924"/>
                <a:gd name="connsiteY139" fmla="*/ 293293 h 1331592"/>
                <a:gd name="connsiteX140" fmla="*/ 937702 w 981924"/>
                <a:gd name="connsiteY140" fmla="*/ 313708 h 1331592"/>
                <a:gd name="connsiteX141" fmla="*/ 808449 w 981924"/>
                <a:gd name="connsiteY141" fmla="*/ 239084 h 1331592"/>
                <a:gd name="connsiteX142" fmla="*/ 328538 w 981924"/>
                <a:gd name="connsiteY142" fmla="*/ 195635 h 1331592"/>
                <a:gd name="connsiteX143" fmla="*/ 457790 w 981924"/>
                <a:gd name="connsiteY143" fmla="*/ 270259 h 1331592"/>
                <a:gd name="connsiteX144" fmla="*/ 446004 w 981924"/>
                <a:gd name="connsiteY144" fmla="*/ 290673 h 1331592"/>
                <a:gd name="connsiteX145" fmla="*/ 316752 w 981924"/>
                <a:gd name="connsiteY145" fmla="*/ 216049 h 1331592"/>
                <a:gd name="connsiteX146" fmla="*/ 491481 w 981924"/>
                <a:gd name="connsiteY146" fmla="*/ 153665 h 1331592"/>
                <a:gd name="connsiteX147" fmla="*/ 620733 w 981924"/>
                <a:gd name="connsiteY147" fmla="*/ 228288 h 1331592"/>
                <a:gd name="connsiteX148" fmla="*/ 608947 w 981924"/>
                <a:gd name="connsiteY148" fmla="*/ 248702 h 1331592"/>
                <a:gd name="connsiteX149" fmla="*/ 479695 w 981924"/>
                <a:gd name="connsiteY149" fmla="*/ 174078 h 1331592"/>
                <a:gd name="connsiteX150" fmla="*/ 635304 w 981924"/>
                <a:gd name="connsiteY150" fmla="*/ 111900 h 1331592"/>
                <a:gd name="connsiteX151" fmla="*/ 764556 w 981924"/>
                <a:gd name="connsiteY151" fmla="*/ 186523 h 1331592"/>
                <a:gd name="connsiteX152" fmla="*/ 752771 w 981924"/>
                <a:gd name="connsiteY152" fmla="*/ 206938 h 1331592"/>
                <a:gd name="connsiteX153" fmla="*/ 623518 w 981924"/>
                <a:gd name="connsiteY153" fmla="*/ 132314 h 1331592"/>
                <a:gd name="connsiteX154" fmla="*/ 441488 w 981924"/>
                <a:gd name="connsiteY154" fmla="*/ 0 h 1331592"/>
                <a:gd name="connsiteX155" fmla="*/ 570740 w 981924"/>
                <a:gd name="connsiteY155" fmla="*/ 74624 h 1331592"/>
                <a:gd name="connsiteX156" fmla="*/ 558954 w 981924"/>
                <a:gd name="connsiteY156" fmla="*/ 95038 h 1331592"/>
                <a:gd name="connsiteX157" fmla="*/ 429702 w 981924"/>
                <a:gd name="connsiteY157" fmla="*/ 20414 h 133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981924" h="1331592">
                  <a:moveTo>
                    <a:pt x="945329" y="1283246"/>
                  </a:moveTo>
                  <a:lnTo>
                    <a:pt x="981923" y="1304373"/>
                  </a:lnTo>
                  <a:lnTo>
                    <a:pt x="981923" y="1331592"/>
                  </a:lnTo>
                  <a:lnTo>
                    <a:pt x="933543" y="1303660"/>
                  </a:lnTo>
                  <a:close/>
                  <a:moveTo>
                    <a:pt x="760398" y="1176475"/>
                  </a:moveTo>
                  <a:lnTo>
                    <a:pt x="889650" y="1251099"/>
                  </a:lnTo>
                  <a:lnTo>
                    <a:pt x="877864" y="1271513"/>
                  </a:lnTo>
                  <a:lnTo>
                    <a:pt x="748612" y="1196889"/>
                  </a:lnTo>
                  <a:close/>
                  <a:moveTo>
                    <a:pt x="904634" y="1146388"/>
                  </a:moveTo>
                  <a:lnTo>
                    <a:pt x="981923" y="1191010"/>
                  </a:lnTo>
                  <a:lnTo>
                    <a:pt x="981923" y="1218228"/>
                  </a:lnTo>
                  <a:lnTo>
                    <a:pt x="892849" y="1166801"/>
                  </a:lnTo>
                  <a:close/>
                  <a:moveTo>
                    <a:pt x="575466" y="1069705"/>
                  </a:moveTo>
                  <a:lnTo>
                    <a:pt x="704718" y="1144329"/>
                  </a:lnTo>
                  <a:lnTo>
                    <a:pt x="692932" y="1164743"/>
                  </a:lnTo>
                  <a:lnTo>
                    <a:pt x="563680" y="1090119"/>
                  </a:lnTo>
                  <a:close/>
                  <a:moveTo>
                    <a:pt x="719702" y="1039617"/>
                  </a:moveTo>
                  <a:lnTo>
                    <a:pt x="848956" y="1114241"/>
                  </a:lnTo>
                  <a:lnTo>
                    <a:pt x="837170" y="1134654"/>
                  </a:lnTo>
                  <a:lnTo>
                    <a:pt x="707917" y="1060030"/>
                  </a:lnTo>
                  <a:close/>
                  <a:moveTo>
                    <a:pt x="863526" y="997853"/>
                  </a:moveTo>
                  <a:lnTo>
                    <a:pt x="981923" y="1066210"/>
                  </a:lnTo>
                  <a:lnTo>
                    <a:pt x="981924" y="1091277"/>
                  </a:lnTo>
                  <a:lnTo>
                    <a:pt x="980993" y="1092890"/>
                  </a:lnTo>
                  <a:lnTo>
                    <a:pt x="851740" y="1018266"/>
                  </a:lnTo>
                  <a:close/>
                  <a:moveTo>
                    <a:pt x="390534" y="962934"/>
                  </a:moveTo>
                  <a:lnTo>
                    <a:pt x="519785" y="1037558"/>
                  </a:lnTo>
                  <a:lnTo>
                    <a:pt x="508000" y="1057972"/>
                  </a:lnTo>
                  <a:lnTo>
                    <a:pt x="378748" y="983348"/>
                  </a:lnTo>
                  <a:close/>
                  <a:moveTo>
                    <a:pt x="534771" y="932847"/>
                  </a:moveTo>
                  <a:lnTo>
                    <a:pt x="664024" y="1007470"/>
                  </a:lnTo>
                  <a:lnTo>
                    <a:pt x="652238" y="1027884"/>
                  </a:lnTo>
                  <a:lnTo>
                    <a:pt x="522985" y="953260"/>
                  </a:lnTo>
                  <a:close/>
                  <a:moveTo>
                    <a:pt x="678594" y="891082"/>
                  </a:moveTo>
                  <a:lnTo>
                    <a:pt x="807847" y="965705"/>
                  </a:lnTo>
                  <a:lnTo>
                    <a:pt x="796061" y="986119"/>
                  </a:lnTo>
                  <a:lnTo>
                    <a:pt x="666808" y="911495"/>
                  </a:lnTo>
                  <a:close/>
                  <a:moveTo>
                    <a:pt x="822831" y="860994"/>
                  </a:moveTo>
                  <a:lnTo>
                    <a:pt x="952084" y="935618"/>
                  </a:lnTo>
                  <a:lnTo>
                    <a:pt x="940298" y="956032"/>
                  </a:lnTo>
                  <a:lnTo>
                    <a:pt x="811045" y="881408"/>
                  </a:lnTo>
                  <a:close/>
                  <a:moveTo>
                    <a:pt x="205603" y="856164"/>
                  </a:moveTo>
                  <a:lnTo>
                    <a:pt x="334854" y="930788"/>
                  </a:lnTo>
                  <a:lnTo>
                    <a:pt x="323068" y="951202"/>
                  </a:lnTo>
                  <a:lnTo>
                    <a:pt x="193817" y="876578"/>
                  </a:lnTo>
                  <a:close/>
                  <a:moveTo>
                    <a:pt x="349839" y="826076"/>
                  </a:moveTo>
                  <a:lnTo>
                    <a:pt x="479092" y="900700"/>
                  </a:lnTo>
                  <a:lnTo>
                    <a:pt x="467306" y="921113"/>
                  </a:lnTo>
                  <a:lnTo>
                    <a:pt x="338053" y="846489"/>
                  </a:lnTo>
                  <a:close/>
                  <a:moveTo>
                    <a:pt x="966654" y="819229"/>
                  </a:moveTo>
                  <a:lnTo>
                    <a:pt x="981923" y="828044"/>
                  </a:lnTo>
                  <a:lnTo>
                    <a:pt x="981923" y="855262"/>
                  </a:lnTo>
                  <a:lnTo>
                    <a:pt x="954869" y="839642"/>
                  </a:lnTo>
                  <a:close/>
                  <a:moveTo>
                    <a:pt x="493662" y="784312"/>
                  </a:moveTo>
                  <a:lnTo>
                    <a:pt x="622914" y="858934"/>
                  </a:lnTo>
                  <a:lnTo>
                    <a:pt x="611129" y="879349"/>
                  </a:lnTo>
                  <a:lnTo>
                    <a:pt x="481876" y="804725"/>
                  </a:lnTo>
                  <a:close/>
                  <a:moveTo>
                    <a:pt x="637899" y="754223"/>
                  </a:moveTo>
                  <a:lnTo>
                    <a:pt x="767152" y="828847"/>
                  </a:lnTo>
                  <a:lnTo>
                    <a:pt x="755366" y="849260"/>
                  </a:lnTo>
                  <a:lnTo>
                    <a:pt x="626113" y="774637"/>
                  </a:lnTo>
                  <a:close/>
                  <a:moveTo>
                    <a:pt x="11786" y="744264"/>
                  </a:moveTo>
                  <a:lnTo>
                    <a:pt x="141039" y="818888"/>
                  </a:lnTo>
                  <a:lnTo>
                    <a:pt x="129253" y="839302"/>
                  </a:lnTo>
                  <a:lnTo>
                    <a:pt x="0" y="764678"/>
                  </a:lnTo>
                  <a:close/>
                  <a:moveTo>
                    <a:pt x="164908" y="719306"/>
                  </a:moveTo>
                  <a:lnTo>
                    <a:pt x="294159" y="793930"/>
                  </a:lnTo>
                  <a:lnTo>
                    <a:pt x="282374" y="814343"/>
                  </a:lnTo>
                  <a:lnTo>
                    <a:pt x="153122" y="739719"/>
                  </a:lnTo>
                  <a:close/>
                  <a:moveTo>
                    <a:pt x="781723" y="712457"/>
                  </a:moveTo>
                  <a:lnTo>
                    <a:pt x="910975" y="787082"/>
                  </a:lnTo>
                  <a:lnTo>
                    <a:pt x="899188" y="807495"/>
                  </a:lnTo>
                  <a:lnTo>
                    <a:pt x="769936" y="732872"/>
                  </a:lnTo>
                  <a:close/>
                  <a:moveTo>
                    <a:pt x="308731" y="677541"/>
                  </a:moveTo>
                  <a:lnTo>
                    <a:pt x="437982" y="752165"/>
                  </a:lnTo>
                  <a:lnTo>
                    <a:pt x="426197" y="772578"/>
                  </a:lnTo>
                  <a:lnTo>
                    <a:pt x="296945" y="697955"/>
                  </a:lnTo>
                  <a:close/>
                  <a:moveTo>
                    <a:pt x="933326" y="669611"/>
                  </a:moveTo>
                  <a:lnTo>
                    <a:pt x="981924" y="697669"/>
                  </a:lnTo>
                  <a:lnTo>
                    <a:pt x="981924" y="724887"/>
                  </a:lnTo>
                  <a:lnTo>
                    <a:pt x="921540" y="690025"/>
                  </a:lnTo>
                  <a:close/>
                  <a:moveTo>
                    <a:pt x="452967" y="647453"/>
                  </a:moveTo>
                  <a:lnTo>
                    <a:pt x="582220" y="722077"/>
                  </a:lnTo>
                  <a:lnTo>
                    <a:pt x="570434" y="742490"/>
                  </a:lnTo>
                  <a:lnTo>
                    <a:pt x="441181" y="667867"/>
                  </a:lnTo>
                  <a:close/>
                  <a:moveTo>
                    <a:pt x="596790" y="605688"/>
                  </a:moveTo>
                  <a:lnTo>
                    <a:pt x="726043" y="680312"/>
                  </a:lnTo>
                  <a:lnTo>
                    <a:pt x="714256" y="700724"/>
                  </a:lnTo>
                  <a:lnTo>
                    <a:pt x="585004" y="626102"/>
                  </a:lnTo>
                  <a:close/>
                  <a:moveTo>
                    <a:pt x="114914" y="565642"/>
                  </a:moveTo>
                  <a:lnTo>
                    <a:pt x="244167" y="640265"/>
                  </a:lnTo>
                  <a:lnTo>
                    <a:pt x="232381" y="660679"/>
                  </a:lnTo>
                  <a:lnTo>
                    <a:pt x="103129" y="586055"/>
                  </a:lnTo>
                  <a:close/>
                  <a:moveTo>
                    <a:pt x="748394" y="562840"/>
                  </a:moveTo>
                  <a:lnTo>
                    <a:pt x="877647" y="637464"/>
                  </a:lnTo>
                  <a:lnTo>
                    <a:pt x="865861" y="657878"/>
                  </a:lnTo>
                  <a:lnTo>
                    <a:pt x="736608" y="583254"/>
                  </a:lnTo>
                  <a:close/>
                  <a:moveTo>
                    <a:pt x="268036" y="540683"/>
                  </a:moveTo>
                  <a:lnTo>
                    <a:pt x="397289" y="615307"/>
                  </a:lnTo>
                  <a:lnTo>
                    <a:pt x="385502" y="635719"/>
                  </a:lnTo>
                  <a:lnTo>
                    <a:pt x="256251" y="561096"/>
                  </a:lnTo>
                  <a:close/>
                  <a:moveTo>
                    <a:pt x="892217" y="521076"/>
                  </a:moveTo>
                  <a:lnTo>
                    <a:pt x="981923" y="572868"/>
                  </a:lnTo>
                  <a:lnTo>
                    <a:pt x="981923" y="600086"/>
                  </a:lnTo>
                  <a:lnTo>
                    <a:pt x="880431" y="541489"/>
                  </a:lnTo>
                  <a:close/>
                  <a:moveTo>
                    <a:pt x="411859" y="498918"/>
                  </a:moveTo>
                  <a:lnTo>
                    <a:pt x="541111" y="573541"/>
                  </a:lnTo>
                  <a:lnTo>
                    <a:pt x="529325" y="593954"/>
                  </a:lnTo>
                  <a:lnTo>
                    <a:pt x="400073" y="519332"/>
                  </a:lnTo>
                  <a:close/>
                  <a:moveTo>
                    <a:pt x="563462" y="456070"/>
                  </a:moveTo>
                  <a:lnTo>
                    <a:pt x="692715" y="530694"/>
                  </a:lnTo>
                  <a:lnTo>
                    <a:pt x="680929" y="551108"/>
                  </a:lnTo>
                  <a:lnTo>
                    <a:pt x="551676" y="476484"/>
                  </a:lnTo>
                  <a:close/>
                  <a:moveTo>
                    <a:pt x="707285" y="414305"/>
                  </a:moveTo>
                  <a:lnTo>
                    <a:pt x="836537" y="488928"/>
                  </a:lnTo>
                  <a:lnTo>
                    <a:pt x="824751" y="509342"/>
                  </a:lnTo>
                  <a:lnTo>
                    <a:pt x="695499" y="434719"/>
                  </a:lnTo>
                  <a:close/>
                  <a:moveTo>
                    <a:pt x="218043" y="387018"/>
                  </a:moveTo>
                  <a:lnTo>
                    <a:pt x="347295" y="461642"/>
                  </a:lnTo>
                  <a:lnTo>
                    <a:pt x="335510" y="482055"/>
                  </a:lnTo>
                  <a:lnTo>
                    <a:pt x="206257" y="407432"/>
                  </a:lnTo>
                  <a:close/>
                  <a:moveTo>
                    <a:pt x="861344" y="367205"/>
                  </a:moveTo>
                  <a:lnTo>
                    <a:pt x="981923" y="436822"/>
                  </a:lnTo>
                  <a:lnTo>
                    <a:pt x="981924" y="456851"/>
                  </a:lnTo>
                  <a:lnTo>
                    <a:pt x="978811" y="462243"/>
                  </a:lnTo>
                  <a:lnTo>
                    <a:pt x="849558" y="387619"/>
                  </a:lnTo>
                  <a:close/>
                  <a:moveTo>
                    <a:pt x="378531" y="349300"/>
                  </a:moveTo>
                  <a:lnTo>
                    <a:pt x="507784" y="423924"/>
                  </a:lnTo>
                  <a:lnTo>
                    <a:pt x="495997" y="444337"/>
                  </a:lnTo>
                  <a:lnTo>
                    <a:pt x="366745" y="369714"/>
                  </a:lnTo>
                  <a:close/>
                  <a:moveTo>
                    <a:pt x="522354" y="307535"/>
                  </a:moveTo>
                  <a:lnTo>
                    <a:pt x="651606" y="382158"/>
                  </a:lnTo>
                  <a:lnTo>
                    <a:pt x="639820" y="402572"/>
                  </a:lnTo>
                  <a:lnTo>
                    <a:pt x="510568" y="327949"/>
                  </a:lnTo>
                  <a:close/>
                  <a:moveTo>
                    <a:pt x="676412" y="260435"/>
                  </a:moveTo>
                  <a:lnTo>
                    <a:pt x="805665" y="335059"/>
                  </a:lnTo>
                  <a:lnTo>
                    <a:pt x="793879" y="355472"/>
                  </a:lnTo>
                  <a:lnTo>
                    <a:pt x="664626" y="280848"/>
                  </a:lnTo>
                  <a:close/>
                  <a:moveTo>
                    <a:pt x="820235" y="218670"/>
                  </a:moveTo>
                  <a:lnTo>
                    <a:pt x="949487" y="293293"/>
                  </a:lnTo>
                  <a:lnTo>
                    <a:pt x="937702" y="313708"/>
                  </a:lnTo>
                  <a:lnTo>
                    <a:pt x="808449" y="239084"/>
                  </a:lnTo>
                  <a:close/>
                  <a:moveTo>
                    <a:pt x="328538" y="195635"/>
                  </a:moveTo>
                  <a:lnTo>
                    <a:pt x="457790" y="270259"/>
                  </a:lnTo>
                  <a:lnTo>
                    <a:pt x="446004" y="290673"/>
                  </a:lnTo>
                  <a:lnTo>
                    <a:pt x="316752" y="216049"/>
                  </a:lnTo>
                  <a:close/>
                  <a:moveTo>
                    <a:pt x="491481" y="153665"/>
                  </a:moveTo>
                  <a:lnTo>
                    <a:pt x="620733" y="228288"/>
                  </a:lnTo>
                  <a:lnTo>
                    <a:pt x="608947" y="248702"/>
                  </a:lnTo>
                  <a:lnTo>
                    <a:pt x="479695" y="174078"/>
                  </a:lnTo>
                  <a:close/>
                  <a:moveTo>
                    <a:pt x="635304" y="111900"/>
                  </a:moveTo>
                  <a:lnTo>
                    <a:pt x="764556" y="186523"/>
                  </a:lnTo>
                  <a:lnTo>
                    <a:pt x="752771" y="206938"/>
                  </a:lnTo>
                  <a:lnTo>
                    <a:pt x="623518" y="132314"/>
                  </a:lnTo>
                  <a:close/>
                  <a:moveTo>
                    <a:pt x="441488" y="0"/>
                  </a:moveTo>
                  <a:lnTo>
                    <a:pt x="570740" y="74624"/>
                  </a:lnTo>
                  <a:lnTo>
                    <a:pt x="558954" y="95038"/>
                  </a:lnTo>
                  <a:lnTo>
                    <a:pt x="429702" y="2041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DFC8D87-4AB7-EB94-6E03-070C0ADA1E56}"/>
              </a:ext>
            </a:extLst>
          </p:cNvPr>
          <p:cNvGrpSpPr/>
          <p:nvPr/>
        </p:nvGrpSpPr>
        <p:grpSpPr>
          <a:xfrm>
            <a:off x="2645629" y="4739715"/>
            <a:ext cx="1344175" cy="1344175"/>
            <a:chOff x="3626465" y="3739742"/>
            <a:chExt cx="2688350" cy="2688350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808C1198-3ACD-C7CD-3F38-63F9988CAD50}"/>
                </a:ext>
              </a:extLst>
            </p:cNvPr>
            <p:cNvSpPr/>
            <p:nvPr/>
          </p:nvSpPr>
          <p:spPr bwMode="auto">
            <a:xfrm>
              <a:off x="362646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37CEA38A-2974-B9E6-25F5-0940EFBDE834}"/>
                </a:ext>
              </a:extLst>
            </p:cNvPr>
            <p:cNvSpPr/>
            <p:nvPr/>
          </p:nvSpPr>
          <p:spPr bwMode="auto">
            <a:xfrm>
              <a:off x="374685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5C528657-8FDA-A0F2-71CE-B64E549D142D}"/>
                </a:ext>
              </a:extLst>
            </p:cNvPr>
            <p:cNvGrpSpPr/>
            <p:nvPr/>
          </p:nvGrpSpPr>
          <p:grpSpPr>
            <a:xfrm>
              <a:off x="4208544" y="3998786"/>
              <a:ext cx="1536936" cy="2239452"/>
              <a:chOff x="2471657" y="4242228"/>
              <a:chExt cx="1338886" cy="1950876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3980FB78-CE23-BD6A-3CB7-50041E08E4E7}"/>
                  </a:ext>
                </a:extLst>
              </p:cNvPr>
              <p:cNvSpPr/>
              <p:nvPr/>
            </p:nvSpPr>
            <p:spPr bwMode="auto">
              <a:xfrm>
                <a:off x="3115126" y="4450995"/>
                <a:ext cx="695417" cy="1742109"/>
              </a:xfrm>
              <a:custGeom>
                <a:avLst/>
                <a:gdLst>
                  <a:gd name="connsiteX0" fmla="*/ 476595 w 764366"/>
                  <a:gd name="connsiteY0" fmla="*/ 0 h 1914835"/>
                  <a:gd name="connsiteX1" fmla="*/ 764366 w 764366"/>
                  <a:gd name="connsiteY1" fmla="*/ 331798 h 1914835"/>
                  <a:gd name="connsiteX2" fmla="*/ 588609 w 764366"/>
                  <a:gd name="connsiteY2" fmla="*/ 637522 h 1914835"/>
                  <a:gd name="connsiteX3" fmla="*/ 539304 w 764366"/>
                  <a:gd name="connsiteY3" fmla="*/ 648999 h 1914835"/>
                  <a:gd name="connsiteX4" fmla="*/ 549299 w 764366"/>
                  <a:gd name="connsiteY4" fmla="*/ 688978 h 1914835"/>
                  <a:gd name="connsiteX5" fmla="*/ 570742 w 764366"/>
                  <a:gd name="connsiteY5" fmla="*/ 693308 h 1914835"/>
                  <a:gd name="connsiteX6" fmla="*/ 637692 w 764366"/>
                  <a:gd name="connsiteY6" fmla="*/ 794312 h 1914835"/>
                  <a:gd name="connsiteX7" fmla="*/ 637692 w 764366"/>
                  <a:gd name="connsiteY7" fmla="*/ 1304757 h 1914835"/>
                  <a:gd name="connsiteX8" fmla="*/ 605585 w 764366"/>
                  <a:gd name="connsiteY8" fmla="*/ 1382269 h 1914835"/>
                  <a:gd name="connsiteX9" fmla="*/ 584316 w 764366"/>
                  <a:gd name="connsiteY9" fmla="*/ 1396610 h 1914835"/>
                  <a:gd name="connsiteX10" fmla="*/ 541488 w 764366"/>
                  <a:gd name="connsiteY10" fmla="*/ 1914835 h 1914835"/>
                  <a:gd name="connsiteX11" fmla="*/ 434216 w 764366"/>
                  <a:gd name="connsiteY11" fmla="*/ 1914835 h 1914835"/>
                  <a:gd name="connsiteX12" fmla="*/ 392309 w 764366"/>
                  <a:gd name="connsiteY12" fmla="*/ 1407752 h 1914835"/>
                  <a:gd name="connsiteX13" fmla="*/ 382450 w 764366"/>
                  <a:gd name="connsiteY13" fmla="*/ 1405762 h 1914835"/>
                  <a:gd name="connsiteX14" fmla="*/ 315500 w 764366"/>
                  <a:gd name="connsiteY14" fmla="*/ 1304757 h 1914835"/>
                  <a:gd name="connsiteX15" fmla="*/ 315500 w 764366"/>
                  <a:gd name="connsiteY15" fmla="*/ 1060737 h 1914835"/>
                  <a:gd name="connsiteX16" fmla="*/ 312647 w 764366"/>
                  <a:gd name="connsiteY16" fmla="*/ 1061919 h 1914835"/>
                  <a:gd name="connsiteX17" fmla="*/ 297327 w 764366"/>
                  <a:gd name="connsiteY17" fmla="*/ 1073675 h 1914835"/>
                  <a:gd name="connsiteX18" fmla="*/ 287416 w 764366"/>
                  <a:gd name="connsiteY18" fmla="*/ 1072370 h 1914835"/>
                  <a:gd name="connsiteX19" fmla="*/ 282418 w 764366"/>
                  <a:gd name="connsiteY19" fmla="*/ 1074440 h 1914835"/>
                  <a:gd name="connsiteX20" fmla="*/ 272763 w 764366"/>
                  <a:gd name="connsiteY20" fmla="*/ 1070441 h 1914835"/>
                  <a:gd name="connsiteX21" fmla="*/ 256860 w 764366"/>
                  <a:gd name="connsiteY21" fmla="*/ 1068347 h 1914835"/>
                  <a:gd name="connsiteX22" fmla="*/ 26673 w 764366"/>
                  <a:gd name="connsiteY22" fmla="*/ 935449 h 1914835"/>
                  <a:gd name="connsiteX23" fmla="*/ 7153 w 764366"/>
                  <a:gd name="connsiteY23" fmla="*/ 862600 h 1914835"/>
                  <a:gd name="connsiteX24" fmla="*/ 7152 w 764366"/>
                  <a:gd name="connsiteY24" fmla="*/ 862601 h 1914835"/>
                  <a:gd name="connsiteX25" fmla="*/ 80001 w 764366"/>
                  <a:gd name="connsiteY25" fmla="*/ 843081 h 1914835"/>
                  <a:gd name="connsiteX26" fmla="*/ 273383 w 764366"/>
                  <a:gd name="connsiteY26" fmla="*/ 954729 h 1914835"/>
                  <a:gd name="connsiteX27" fmla="*/ 315500 w 764366"/>
                  <a:gd name="connsiteY27" fmla="*/ 912611 h 1914835"/>
                  <a:gd name="connsiteX28" fmla="*/ 315500 w 764366"/>
                  <a:gd name="connsiteY28" fmla="*/ 794312 h 1914835"/>
                  <a:gd name="connsiteX29" fmla="*/ 382450 w 764366"/>
                  <a:gd name="connsiteY29" fmla="*/ 693308 h 1914835"/>
                  <a:gd name="connsiteX30" fmla="*/ 403893 w 764366"/>
                  <a:gd name="connsiteY30" fmla="*/ 688978 h 1914835"/>
                  <a:gd name="connsiteX31" fmla="*/ 413888 w 764366"/>
                  <a:gd name="connsiteY31" fmla="*/ 648999 h 1914835"/>
                  <a:gd name="connsiteX32" fmla="*/ 364581 w 764366"/>
                  <a:gd name="connsiteY32" fmla="*/ 637522 h 1914835"/>
                  <a:gd name="connsiteX33" fmla="*/ 188824 w 764366"/>
                  <a:gd name="connsiteY33" fmla="*/ 331798 h 1914835"/>
                  <a:gd name="connsiteX34" fmla="*/ 476595 w 764366"/>
                  <a:gd name="connsiteY34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64366" h="1914835">
                    <a:moveTo>
                      <a:pt x="476595" y="0"/>
                    </a:moveTo>
                    <a:cubicBezTo>
                      <a:pt x="635527" y="0"/>
                      <a:pt x="764366" y="148551"/>
                      <a:pt x="764366" y="331798"/>
                    </a:cubicBezTo>
                    <a:cubicBezTo>
                      <a:pt x="764366" y="469233"/>
                      <a:pt x="691894" y="587152"/>
                      <a:pt x="588609" y="637522"/>
                    </a:cubicBezTo>
                    <a:lnTo>
                      <a:pt x="539304" y="648999"/>
                    </a:lnTo>
                    <a:lnTo>
                      <a:pt x="549299" y="688978"/>
                    </a:lnTo>
                    <a:lnTo>
                      <a:pt x="570742" y="693308"/>
                    </a:lnTo>
                    <a:cubicBezTo>
                      <a:pt x="610086" y="709949"/>
                      <a:pt x="637692" y="748906"/>
                      <a:pt x="637692" y="794312"/>
                    </a:cubicBezTo>
                    <a:lnTo>
                      <a:pt x="637692" y="1304757"/>
                    </a:lnTo>
                    <a:cubicBezTo>
                      <a:pt x="637692" y="1335028"/>
                      <a:pt x="625423" y="1362432"/>
                      <a:pt x="605585" y="1382269"/>
                    </a:cubicBezTo>
                    <a:lnTo>
                      <a:pt x="584316" y="1396610"/>
                    </a:lnTo>
                    <a:lnTo>
                      <a:pt x="541488" y="1914835"/>
                    </a:lnTo>
                    <a:lnTo>
                      <a:pt x="434216" y="1914835"/>
                    </a:lnTo>
                    <a:lnTo>
                      <a:pt x="392309" y="1407752"/>
                    </a:lnTo>
                    <a:lnTo>
                      <a:pt x="382450" y="1405762"/>
                    </a:lnTo>
                    <a:cubicBezTo>
                      <a:pt x="343106" y="1389121"/>
                      <a:pt x="315500" y="1350163"/>
                      <a:pt x="315500" y="1304757"/>
                    </a:cubicBezTo>
                    <a:lnTo>
                      <a:pt x="315500" y="1060737"/>
                    </a:lnTo>
                    <a:lnTo>
                      <a:pt x="312647" y="1061919"/>
                    </a:lnTo>
                    <a:lnTo>
                      <a:pt x="297327" y="1073675"/>
                    </a:lnTo>
                    <a:lnTo>
                      <a:pt x="287416" y="1072370"/>
                    </a:lnTo>
                    <a:lnTo>
                      <a:pt x="282418" y="1074440"/>
                    </a:lnTo>
                    <a:lnTo>
                      <a:pt x="272763" y="1070441"/>
                    </a:lnTo>
                    <a:lnTo>
                      <a:pt x="256860" y="1068347"/>
                    </a:lnTo>
                    <a:lnTo>
                      <a:pt x="26673" y="935449"/>
                    </a:lnTo>
                    <a:cubicBezTo>
                      <a:pt x="1166" y="920722"/>
                      <a:pt x="-7573" y="888107"/>
                      <a:pt x="7153" y="862600"/>
                    </a:cubicBezTo>
                    <a:lnTo>
                      <a:pt x="7152" y="862601"/>
                    </a:lnTo>
                    <a:cubicBezTo>
                      <a:pt x="21878" y="837094"/>
                      <a:pt x="54494" y="828354"/>
                      <a:pt x="80001" y="843081"/>
                    </a:cubicBezTo>
                    <a:lnTo>
                      <a:pt x="273383" y="954729"/>
                    </a:lnTo>
                    <a:lnTo>
                      <a:pt x="315500" y="912611"/>
                    </a:lnTo>
                    <a:lnTo>
                      <a:pt x="315500" y="794312"/>
                    </a:lnTo>
                    <a:cubicBezTo>
                      <a:pt x="315500" y="748906"/>
                      <a:pt x="343106" y="709949"/>
                      <a:pt x="382450" y="693308"/>
                    </a:cubicBezTo>
                    <a:lnTo>
                      <a:pt x="403893" y="688978"/>
                    </a:lnTo>
                    <a:lnTo>
                      <a:pt x="413888" y="648999"/>
                    </a:lnTo>
                    <a:lnTo>
                      <a:pt x="364581" y="637522"/>
                    </a:lnTo>
                    <a:cubicBezTo>
                      <a:pt x="261296" y="587152"/>
                      <a:pt x="188824" y="469233"/>
                      <a:pt x="188824" y="331798"/>
                    </a:cubicBezTo>
                    <a:cubicBezTo>
                      <a:pt x="188824" y="148551"/>
                      <a:pt x="317663" y="0"/>
                      <a:pt x="47659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B3D77159-0FAE-A436-9F2F-629597A0B22E}"/>
                  </a:ext>
                </a:extLst>
              </p:cNvPr>
              <p:cNvGrpSpPr/>
              <p:nvPr/>
            </p:nvGrpSpPr>
            <p:grpSpPr>
              <a:xfrm rot="19800000">
                <a:off x="3331334" y="4362104"/>
                <a:ext cx="406806" cy="1529244"/>
                <a:chOff x="3158719" y="3969157"/>
                <a:chExt cx="406806" cy="1755098"/>
              </a:xfrm>
            </p:grpSpPr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id="{225B711A-4447-7616-24DE-997151947F23}"/>
                    </a:ext>
                  </a:extLst>
                </p:cNvPr>
                <p:cNvCxnSpPr/>
                <p:nvPr/>
              </p:nvCxnSpPr>
              <p:spPr bwMode="auto">
                <a:xfrm>
                  <a:off x="3372145" y="4014065"/>
                  <a:ext cx="0" cy="171019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B4751114-841F-1E9C-4D42-ACB5AEE3FDB1}"/>
                    </a:ext>
                  </a:extLst>
                </p:cNvPr>
                <p:cNvCxnSpPr/>
                <p:nvPr/>
              </p:nvCxnSpPr>
              <p:spPr bwMode="auto">
                <a:xfrm flipH="1">
                  <a:off x="326419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19969815-840F-C209-4012-36B8FE152250}"/>
                    </a:ext>
                  </a:extLst>
                </p:cNvPr>
                <p:cNvCxnSpPr/>
                <p:nvPr/>
              </p:nvCxnSpPr>
              <p:spPr bwMode="auto">
                <a:xfrm flipH="1">
                  <a:off x="31587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768A27A2-FE52-7D32-AB3B-E63E9335FD9A}"/>
                    </a:ext>
                  </a:extLst>
                </p:cNvPr>
                <p:cNvCxnSpPr/>
                <p:nvPr/>
              </p:nvCxnSpPr>
              <p:spPr bwMode="auto">
                <a:xfrm>
                  <a:off x="341947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id="{2827E0DA-9566-0FE9-5C88-B4A01CC5670C}"/>
                    </a:ext>
                  </a:extLst>
                </p:cNvPr>
                <p:cNvCxnSpPr/>
                <p:nvPr/>
              </p:nvCxnSpPr>
              <p:spPr bwMode="auto">
                <a:xfrm>
                  <a:off x="34762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3C04211-2DD1-9BDF-2898-7ACAFFB5185B}"/>
                  </a:ext>
                </a:extLst>
              </p:cNvPr>
              <p:cNvSpPr/>
              <p:nvPr/>
            </p:nvSpPr>
            <p:spPr bwMode="auto">
              <a:xfrm>
                <a:off x="2471657" y="4242228"/>
                <a:ext cx="770586" cy="1950876"/>
              </a:xfrm>
              <a:custGeom>
                <a:avLst/>
                <a:gdLst>
                  <a:gd name="connsiteX0" fmla="*/ 382717 w 770586"/>
                  <a:gd name="connsiteY0" fmla="*/ 0 h 1950876"/>
                  <a:gd name="connsiteX1" fmla="*/ 596698 w 770586"/>
                  <a:gd name="connsiteY1" fmla="*/ 65362 h 1950876"/>
                  <a:gd name="connsiteX2" fmla="*/ 614631 w 770586"/>
                  <a:gd name="connsiteY2" fmla="*/ 80158 h 1950876"/>
                  <a:gd name="connsiteX3" fmla="*/ 680984 w 770586"/>
                  <a:gd name="connsiteY3" fmla="*/ 71715 h 1950876"/>
                  <a:gd name="connsiteX4" fmla="*/ 755685 w 770586"/>
                  <a:gd name="connsiteY4" fmla="*/ 119684 h 1950876"/>
                  <a:gd name="connsiteX5" fmla="*/ 770586 w 770586"/>
                  <a:gd name="connsiteY5" fmla="*/ 141018 h 1950876"/>
                  <a:gd name="connsiteX6" fmla="*/ 741779 w 770586"/>
                  <a:gd name="connsiteY6" fmla="*/ 161917 h 1950876"/>
                  <a:gd name="connsiteX7" fmla="*/ 671381 w 770586"/>
                  <a:gd name="connsiteY7" fmla="*/ 205808 h 1950876"/>
                  <a:gd name="connsiteX8" fmla="*/ 598172 w 770586"/>
                  <a:gd name="connsiteY8" fmla="*/ 244829 h 1950876"/>
                  <a:gd name="connsiteX9" fmla="*/ 565669 w 770586"/>
                  <a:gd name="connsiteY9" fmla="*/ 259327 h 1950876"/>
                  <a:gd name="connsiteX10" fmla="*/ 554644 w 770586"/>
                  <a:gd name="connsiteY10" fmla="*/ 235755 h 1950876"/>
                  <a:gd name="connsiteX11" fmla="*/ 550452 w 770586"/>
                  <a:gd name="connsiteY11" fmla="*/ 147078 h 1950876"/>
                  <a:gd name="connsiteX12" fmla="*/ 565522 w 770586"/>
                  <a:gd name="connsiteY12" fmla="*/ 116417 h 1950876"/>
                  <a:gd name="connsiteX13" fmla="*/ 563435 w 770586"/>
                  <a:gd name="connsiteY13" fmla="*/ 114695 h 1950876"/>
                  <a:gd name="connsiteX14" fmla="*/ 382717 w 770586"/>
                  <a:gd name="connsiteY14" fmla="*/ 59493 h 1950876"/>
                  <a:gd name="connsiteX15" fmla="*/ 59493 w 770586"/>
                  <a:gd name="connsiteY15" fmla="*/ 382717 h 1950876"/>
                  <a:gd name="connsiteX16" fmla="*/ 59493 w 770586"/>
                  <a:gd name="connsiteY16" fmla="*/ 1950876 h 1950876"/>
                  <a:gd name="connsiteX17" fmla="*/ 0 w 770586"/>
                  <a:gd name="connsiteY17" fmla="*/ 1950876 h 1950876"/>
                  <a:gd name="connsiteX18" fmla="*/ 0 w 770586"/>
                  <a:gd name="connsiteY18" fmla="*/ 382717 h 1950876"/>
                  <a:gd name="connsiteX19" fmla="*/ 382717 w 770586"/>
                  <a:gd name="connsiteY19" fmla="*/ 0 h 19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0586" h="1950876">
                    <a:moveTo>
                      <a:pt x="382717" y="0"/>
                    </a:moveTo>
                    <a:cubicBezTo>
                      <a:pt x="461981" y="0"/>
                      <a:pt x="535616" y="24096"/>
                      <a:pt x="596698" y="65362"/>
                    </a:cubicBezTo>
                    <a:lnTo>
                      <a:pt x="614631" y="80158"/>
                    </a:lnTo>
                    <a:lnTo>
                      <a:pt x="680984" y="71715"/>
                    </a:lnTo>
                    <a:cubicBezTo>
                      <a:pt x="708591" y="78571"/>
                      <a:pt x="735136" y="95141"/>
                      <a:pt x="755685" y="119684"/>
                    </a:cubicBezTo>
                    <a:lnTo>
                      <a:pt x="770586" y="141018"/>
                    </a:lnTo>
                    <a:lnTo>
                      <a:pt x="741779" y="161917"/>
                    </a:lnTo>
                    <a:cubicBezTo>
                      <a:pt x="719508" y="176904"/>
                      <a:pt x="695978" y="191607"/>
                      <a:pt x="671381" y="205808"/>
                    </a:cubicBezTo>
                    <a:cubicBezTo>
                      <a:pt x="646785" y="220009"/>
                      <a:pt x="622287" y="233035"/>
                      <a:pt x="598172" y="244829"/>
                    </a:cubicBezTo>
                    <a:lnTo>
                      <a:pt x="565669" y="259327"/>
                    </a:lnTo>
                    <a:lnTo>
                      <a:pt x="554644" y="235755"/>
                    </a:lnTo>
                    <a:cubicBezTo>
                      <a:pt x="543663" y="205688"/>
                      <a:pt x="542586" y="174414"/>
                      <a:pt x="550452" y="147078"/>
                    </a:cubicBezTo>
                    <a:lnTo>
                      <a:pt x="565522" y="116417"/>
                    </a:lnTo>
                    <a:lnTo>
                      <a:pt x="563435" y="114695"/>
                    </a:lnTo>
                    <a:cubicBezTo>
                      <a:pt x="511848" y="79843"/>
                      <a:pt x="449659" y="59493"/>
                      <a:pt x="382717" y="59493"/>
                    </a:cubicBezTo>
                    <a:cubicBezTo>
                      <a:pt x="204205" y="59493"/>
                      <a:pt x="59493" y="204205"/>
                      <a:pt x="59493" y="382717"/>
                    </a:cubicBezTo>
                    <a:lnTo>
                      <a:pt x="59493" y="1950876"/>
                    </a:lnTo>
                    <a:lnTo>
                      <a:pt x="0" y="1950876"/>
                    </a:lnTo>
                    <a:lnTo>
                      <a:pt x="0" y="382717"/>
                    </a:lnTo>
                    <a:cubicBezTo>
                      <a:pt x="0" y="171348"/>
                      <a:pt x="171348" y="0"/>
                      <a:pt x="38271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E4DD6C-5673-38F8-F2E0-DAB12DC44BF9}"/>
              </a:ext>
            </a:extLst>
          </p:cNvPr>
          <p:cNvSpPr txBox="1"/>
          <p:nvPr/>
        </p:nvSpPr>
        <p:spPr>
          <a:xfrm>
            <a:off x="4098388" y="5024752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E8F4B-944A-1534-D252-CAA1B54CE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927801B-5ADD-589A-EA20-5D64E77C23B1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AFCAB51-C6A3-7719-448F-DABBA792FAC9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27489E4-4858-1D81-D9A3-4811970B695E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CE07483-F52A-726A-07EC-D5677F648DA6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34FE5D-AACD-D58A-2CA1-FAA3AF469ABF}"/>
              </a:ext>
            </a:extLst>
          </p:cNvPr>
          <p:cNvSpPr txBox="1"/>
          <p:nvPr/>
        </p:nvSpPr>
        <p:spPr>
          <a:xfrm>
            <a:off x="5378264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F1BEBAC-C673-D49A-6AF0-16D1A2C31615}"/>
              </a:ext>
            </a:extLst>
          </p:cNvPr>
          <p:cNvSpPr txBox="1"/>
          <p:nvPr/>
        </p:nvSpPr>
        <p:spPr>
          <a:xfrm>
            <a:off x="1787340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337865D-0ED1-E126-2149-4448518A0BDE}"/>
              </a:ext>
            </a:extLst>
          </p:cNvPr>
          <p:cNvGrpSpPr/>
          <p:nvPr/>
        </p:nvGrpSpPr>
        <p:grpSpPr>
          <a:xfrm>
            <a:off x="2058849" y="1951268"/>
            <a:ext cx="2239300" cy="2239300"/>
            <a:chOff x="741829" y="942443"/>
            <a:chExt cx="2507886" cy="2507886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09B6B4D-0DA9-7719-FC10-9BF442DC5706}"/>
                </a:ext>
              </a:extLst>
            </p:cNvPr>
            <p:cNvGrpSpPr/>
            <p:nvPr/>
          </p:nvGrpSpPr>
          <p:grpSpPr>
            <a:xfrm>
              <a:off x="741829" y="942443"/>
              <a:ext cx="2507886" cy="2507886"/>
              <a:chOff x="8680856" y="742940"/>
              <a:chExt cx="2735056" cy="2735056"/>
            </a:xfrm>
          </p:grpSpPr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11538A0E-A97A-676D-9EBA-38995F4C8DD9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2A1CBA4A-92F5-0196-2278-8120F1667D3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D9A967D-2B3B-E9E7-E043-30401035C513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1CA6C8A-59D9-C9A6-4A55-7058CDA9E7EA}"/>
                </a:ext>
              </a:extLst>
            </p:cNvPr>
            <p:cNvGrpSpPr/>
            <p:nvPr/>
          </p:nvGrpSpPr>
          <p:grpSpPr>
            <a:xfrm>
              <a:off x="1116065" y="1414823"/>
              <a:ext cx="1275603" cy="1244787"/>
              <a:chOff x="471733" y="1891684"/>
              <a:chExt cx="1635843" cy="1596324"/>
            </a:xfrm>
            <a:solidFill>
              <a:schemeClr val="bg1">
                <a:lumMod val="75000"/>
              </a:schemeClr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48E992B-DB2E-840E-E6C4-A3D262344DAD}"/>
                  </a:ext>
                </a:extLst>
              </p:cNvPr>
              <p:cNvSpPr/>
              <p:nvPr/>
            </p:nvSpPr>
            <p:spPr bwMode="auto">
              <a:xfrm rot="18000000">
                <a:off x="1180265" y="2582936"/>
                <a:ext cx="1320883" cy="82349"/>
              </a:xfrm>
              <a:custGeom>
                <a:avLst/>
                <a:gdLst>
                  <a:gd name="connsiteX0" fmla="*/ 0 w 1320883"/>
                  <a:gd name="connsiteY0" fmla="*/ 0 h 435431"/>
                  <a:gd name="connsiteX1" fmla="*/ 1320883 w 1320883"/>
                  <a:gd name="connsiteY1" fmla="*/ 0 h 435431"/>
                  <a:gd name="connsiteX2" fmla="*/ 1256582 w 1320883"/>
                  <a:gd name="connsiteY2" fmla="*/ 118466 h 435431"/>
                  <a:gd name="connsiteX3" fmla="*/ 660441 w 1320883"/>
                  <a:gd name="connsiteY3" fmla="*/ 435431 h 435431"/>
                  <a:gd name="connsiteX4" fmla="*/ 64301 w 1320883"/>
                  <a:gd name="connsiteY4" fmla="*/ 118466 h 43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83" h="435431">
                    <a:moveTo>
                      <a:pt x="0" y="0"/>
                    </a:moveTo>
                    <a:lnTo>
                      <a:pt x="1320883" y="0"/>
                    </a:lnTo>
                    <a:lnTo>
                      <a:pt x="1256582" y="118466"/>
                    </a:lnTo>
                    <a:cubicBezTo>
                      <a:pt x="1127386" y="309700"/>
                      <a:pt x="908597" y="435431"/>
                      <a:pt x="660441" y="435431"/>
                    </a:cubicBezTo>
                    <a:cubicBezTo>
                      <a:pt x="412285" y="435431"/>
                      <a:pt x="193496" y="309700"/>
                      <a:pt x="64301" y="1184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00309A4-991C-7AF3-B1E9-F286B3FB1E21}"/>
                  </a:ext>
                </a:extLst>
              </p:cNvPr>
              <p:cNvSpPr/>
              <p:nvPr/>
            </p:nvSpPr>
            <p:spPr bwMode="auto">
              <a:xfrm>
                <a:off x="471733" y="1891684"/>
                <a:ext cx="1635843" cy="1596324"/>
              </a:xfrm>
              <a:custGeom>
                <a:avLst/>
                <a:gdLst>
                  <a:gd name="connsiteX0" fmla="*/ 1350504 w 1635843"/>
                  <a:gd name="connsiteY0" fmla="*/ 1064 h 1596324"/>
                  <a:gd name="connsiteX1" fmla="*/ 1464470 w 1635843"/>
                  <a:gd name="connsiteY1" fmla="*/ 24949 h 1596324"/>
                  <a:gd name="connsiteX2" fmla="*/ 1635843 w 1635843"/>
                  <a:gd name="connsiteY2" fmla="*/ 123892 h 1596324"/>
                  <a:gd name="connsiteX3" fmla="*/ 975401 w 1635843"/>
                  <a:gd name="connsiteY3" fmla="*/ 1267810 h 1596324"/>
                  <a:gd name="connsiteX4" fmla="*/ 804028 w 1635843"/>
                  <a:gd name="connsiteY4" fmla="*/ 1168868 h 1596324"/>
                  <a:gd name="connsiteX5" fmla="*/ 711026 w 1635843"/>
                  <a:gd name="connsiteY5" fmla="*/ 965282 h 1596324"/>
                  <a:gd name="connsiteX6" fmla="*/ 712711 w 1635843"/>
                  <a:gd name="connsiteY6" fmla="*/ 958462 h 1596324"/>
                  <a:gd name="connsiteX7" fmla="*/ 711644 w 1635843"/>
                  <a:gd name="connsiteY7" fmla="*/ 954404 h 1596324"/>
                  <a:gd name="connsiteX8" fmla="*/ 717088 w 1635843"/>
                  <a:gd name="connsiteY8" fmla="*/ 927434 h 1596324"/>
                  <a:gd name="connsiteX9" fmla="*/ 722873 w 1635843"/>
                  <a:gd name="connsiteY9" fmla="*/ 910273 h 1596324"/>
                  <a:gd name="connsiteX10" fmla="*/ 637359 w 1635843"/>
                  <a:gd name="connsiteY10" fmla="*/ 1033494 h 1596324"/>
                  <a:gd name="connsiteX11" fmla="*/ 487247 w 1635843"/>
                  <a:gd name="connsiteY11" fmla="*/ 1596324 h 1596324"/>
                  <a:gd name="connsiteX12" fmla="*/ 0 w 1635843"/>
                  <a:gd name="connsiteY12" fmla="*/ 1596324 h 1596324"/>
                  <a:gd name="connsiteX13" fmla="*/ 1314683 w 1635843"/>
                  <a:gd name="connsiteY13" fmla="*/ 7799 h 1596324"/>
                  <a:gd name="connsiteX14" fmla="*/ 1315118 w 1635843"/>
                  <a:gd name="connsiteY14" fmla="*/ 10085 h 159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35843" h="1596324">
                    <a:moveTo>
                      <a:pt x="1350504" y="1064"/>
                    </a:moveTo>
                    <a:cubicBezTo>
                      <a:pt x="1389314" y="-2991"/>
                      <a:pt x="1428977" y="4457"/>
                      <a:pt x="1464470" y="24949"/>
                    </a:cubicBezTo>
                    <a:cubicBezTo>
                      <a:pt x="1521595" y="57930"/>
                      <a:pt x="1578718" y="90911"/>
                      <a:pt x="1635843" y="123892"/>
                    </a:cubicBezTo>
                    <a:lnTo>
                      <a:pt x="975401" y="1267810"/>
                    </a:lnTo>
                    <a:lnTo>
                      <a:pt x="804028" y="1168868"/>
                    </a:lnTo>
                    <a:cubicBezTo>
                      <a:pt x="733043" y="1127884"/>
                      <a:pt x="698901" y="1046366"/>
                      <a:pt x="711026" y="965282"/>
                    </a:cubicBezTo>
                    <a:lnTo>
                      <a:pt x="712711" y="958462"/>
                    </a:lnTo>
                    <a:lnTo>
                      <a:pt x="711644" y="954404"/>
                    </a:lnTo>
                    <a:cubicBezTo>
                      <a:pt x="712123" y="947524"/>
                      <a:pt x="713971" y="938462"/>
                      <a:pt x="717088" y="927434"/>
                    </a:cubicBezTo>
                    <a:lnTo>
                      <a:pt x="722873" y="910273"/>
                    </a:lnTo>
                    <a:lnTo>
                      <a:pt x="637359" y="1033494"/>
                    </a:lnTo>
                    <a:cubicBezTo>
                      <a:pt x="541472" y="1200213"/>
                      <a:pt x="487247" y="1392884"/>
                      <a:pt x="487247" y="1596324"/>
                    </a:cubicBezTo>
                    <a:lnTo>
                      <a:pt x="0" y="1596324"/>
                    </a:lnTo>
                    <a:cubicBezTo>
                      <a:pt x="0" y="819849"/>
                      <a:pt x="551902" y="152988"/>
                      <a:pt x="1314683" y="7799"/>
                    </a:cubicBezTo>
                    <a:lnTo>
                      <a:pt x="1315118" y="1008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88B842E4-D03D-26DA-7BDF-86EC3F5D283B}"/>
                  </a:ext>
                </a:extLst>
              </p:cNvPr>
              <p:cNvSpPr/>
              <p:nvPr/>
            </p:nvSpPr>
            <p:spPr bwMode="auto">
              <a:xfrm rot="18000000">
                <a:off x="1103579" y="2550157"/>
                <a:ext cx="1360700" cy="82349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" name="四角形: 上の 2 つの角を丸める 340">
              <a:extLst>
                <a:ext uri="{FF2B5EF4-FFF2-40B4-BE49-F238E27FC236}">
                  <a16:creationId xmlns:a16="http://schemas.microsoft.com/office/drawing/2014/main" id="{CB2B4FC3-2198-4493-56C2-F32E4FADF413}"/>
                </a:ext>
              </a:extLst>
            </p:cNvPr>
            <p:cNvSpPr/>
            <p:nvPr/>
          </p:nvSpPr>
          <p:spPr bwMode="auto">
            <a:xfrm>
              <a:off x="1060609" y="2613212"/>
              <a:ext cx="499214" cy="615126"/>
            </a:xfrm>
            <a:custGeom>
              <a:avLst/>
              <a:gdLst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0 w 499214"/>
                <a:gd name="connsiteY5" fmla="*/ 615126 h 615126"/>
                <a:gd name="connsiteX6" fmla="*/ 0 w 499214"/>
                <a:gd name="connsiteY6" fmla="*/ 615126 h 615126"/>
                <a:gd name="connsiteX7" fmla="*/ 0 w 499214"/>
                <a:gd name="connsiteY7" fmla="*/ 83204 h 615126"/>
                <a:gd name="connsiteX8" fmla="*/ 83204 w 499214"/>
                <a:gd name="connsiteY8" fmla="*/ 0 h 615126"/>
                <a:gd name="connsiteX0" fmla="*/ 83204 w 499214"/>
                <a:gd name="connsiteY0" fmla="*/ 0 h 615126"/>
                <a:gd name="connsiteX1" fmla="*/ 416010 w 499214"/>
                <a:gd name="connsiteY1" fmla="*/ 0 h 615126"/>
                <a:gd name="connsiteX2" fmla="*/ 499214 w 499214"/>
                <a:gd name="connsiteY2" fmla="*/ 83204 h 615126"/>
                <a:gd name="connsiteX3" fmla="*/ 499214 w 499214"/>
                <a:gd name="connsiteY3" fmla="*/ 615126 h 615126"/>
                <a:gd name="connsiteX4" fmla="*/ 499214 w 499214"/>
                <a:gd name="connsiteY4" fmla="*/ 615126 h 615126"/>
                <a:gd name="connsiteX5" fmla="*/ 253841 w 499214"/>
                <a:gd name="connsiteY5" fmla="*/ 510988 h 615126"/>
                <a:gd name="connsiteX6" fmla="*/ 0 w 499214"/>
                <a:gd name="connsiteY6" fmla="*/ 615126 h 615126"/>
                <a:gd name="connsiteX7" fmla="*/ 0 w 499214"/>
                <a:gd name="connsiteY7" fmla="*/ 615126 h 615126"/>
                <a:gd name="connsiteX8" fmla="*/ 0 w 499214"/>
                <a:gd name="connsiteY8" fmla="*/ 83204 h 615126"/>
                <a:gd name="connsiteX9" fmla="*/ 83204 w 499214"/>
                <a:gd name="connsiteY9" fmla="*/ 0 h 615126"/>
                <a:gd name="connsiteX0" fmla="*/ 253841 w 499214"/>
                <a:gd name="connsiteY0" fmla="*/ 510988 h 615126"/>
                <a:gd name="connsiteX1" fmla="*/ 0 w 499214"/>
                <a:gd name="connsiteY1" fmla="*/ 615126 h 615126"/>
                <a:gd name="connsiteX2" fmla="*/ 0 w 499214"/>
                <a:gd name="connsiteY2" fmla="*/ 615126 h 615126"/>
                <a:gd name="connsiteX3" fmla="*/ 0 w 499214"/>
                <a:gd name="connsiteY3" fmla="*/ 83204 h 615126"/>
                <a:gd name="connsiteX4" fmla="*/ 83204 w 499214"/>
                <a:gd name="connsiteY4" fmla="*/ 0 h 615126"/>
                <a:gd name="connsiteX5" fmla="*/ 416010 w 499214"/>
                <a:gd name="connsiteY5" fmla="*/ 0 h 615126"/>
                <a:gd name="connsiteX6" fmla="*/ 499214 w 499214"/>
                <a:gd name="connsiteY6" fmla="*/ 83204 h 615126"/>
                <a:gd name="connsiteX7" fmla="*/ 499214 w 499214"/>
                <a:gd name="connsiteY7" fmla="*/ 615126 h 615126"/>
                <a:gd name="connsiteX8" fmla="*/ 499214 w 499214"/>
                <a:gd name="connsiteY8" fmla="*/ 615126 h 615126"/>
                <a:gd name="connsiteX9" fmla="*/ 345281 w 499214"/>
                <a:gd name="connsiteY9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  <a:gd name="connsiteX8" fmla="*/ 345281 w 499214"/>
                <a:gd name="connsiteY8" fmla="*/ 602428 h 615126"/>
                <a:gd name="connsiteX0" fmla="*/ 0 w 499214"/>
                <a:gd name="connsiteY0" fmla="*/ 615126 h 615126"/>
                <a:gd name="connsiteX1" fmla="*/ 0 w 499214"/>
                <a:gd name="connsiteY1" fmla="*/ 615126 h 615126"/>
                <a:gd name="connsiteX2" fmla="*/ 0 w 499214"/>
                <a:gd name="connsiteY2" fmla="*/ 83204 h 615126"/>
                <a:gd name="connsiteX3" fmla="*/ 83204 w 499214"/>
                <a:gd name="connsiteY3" fmla="*/ 0 h 615126"/>
                <a:gd name="connsiteX4" fmla="*/ 416010 w 499214"/>
                <a:gd name="connsiteY4" fmla="*/ 0 h 615126"/>
                <a:gd name="connsiteX5" fmla="*/ 499214 w 499214"/>
                <a:gd name="connsiteY5" fmla="*/ 83204 h 615126"/>
                <a:gd name="connsiteX6" fmla="*/ 499214 w 499214"/>
                <a:gd name="connsiteY6" fmla="*/ 615126 h 615126"/>
                <a:gd name="connsiteX7" fmla="*/ 499214 w 499214"/>
                <a:gd name="connsiteY7" fmla="*/ 615126 h 61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214" h="615126">
                  <a:moveTo>
                    <a:pt x="0" y="615126"/>
                  </a:moveTo>
                  <a:lnTo>
                    <a:pt x="0" y="615126"/>
                  </a:lnTo>
                  <a:lnTo>
                    <a:pt x="0" y="83204"/>
                  </a:lnTo>
                  <a:cubicBezTo>
                    <a:pt x="0" y="37252"/>
                    <a:pt x="37252" y="0"/>
                    <a:pt x="83204" y="0"/>
                  </a:cubicBezTo>
                  <a:lnTo>
                    <a:pt x="416010" y="0"/>
                  </a:lnTo>
                  <a:cubicBezTo>
                    <a:pt x="461962" y="0"/>
                    <a:pt x="499214" y="37252"/>
                    <a:pt x="499214" y="83204"/>
                  </a:cubicBezTo>
                  <a:lnTo>
                    <a:pt x="499214" y="615126"/>
                  </a:lnTo>
                  <a:lnTo>
                    <a:pt x="499214" y="615126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E8B882F-1CAD-692E-9312-5D98BB326CD1}"/>
                </a:ext>
              </a:extLst>
            </p:cNvPr>
            <p:cNvSpPr/>
            <p:nvPr/>
          </p:nvSpPr>
          <p:spPr bwMode="auto">
            <a:xfrm>
              <a:off x="2049532" y="1649914"/>
              <a:ext cx="981924" cy="1331592"/>
            </a:xfrm>
            <a:custGeom>
              <a:avLst/>
              <a:gdLst>
                <a:gd name="connsiteX0" fmla="*/ 945329 w 981924"/>
                <a:gd name="connsiteY0" fmla="*/ 1283246 h 1331592"/>
                <a:gd name="connsiteX1" fmla="*/ 981923 w 981924"/>
                <a:gd name="connsiteY1" fmla="*/ 1304373 h 1331592"/>
                <a:gd name="connsiteX2" fmla="*/ 981923 w 981924"/>
                <a:gd name="connsiteY2" fmla="*/ 1331592 h 1331592"/>
                <a:gd name="connsiteX3" fmla="*/ 933543 w 981924"/>
                <a:gd name="connsiteY3" fmla="*/ 1303660 h 1331592"/>
                <a:gd name="connsiteX4" fmla="*/ 760398 w 981924"/>
                <a:gd name="connsiteY4" fmla="*/ 1176475 h 1331592"/>
                <a:gd name="connsiteX5" fmla="*/ 889650 w 981924"/>
                <a:gd name="connsiteY5" fmla="*/ 1251099 h 1331592"/>
                <a:gd name="connsiteX6" fmla="*/ 877864 w 981924"/>
                <a:gd name="connsiteY6" fmla="*/ 1271513 h 1331592"/>
                <a:gd name="connsiteX7" fmla="*/ 748612 w 981924"/>
                <a:gd name="connsiteY7" fmla="*/ 1196889 h 1331592"/>
                <a:gd name="connsiteX8" fmla="*/ 904634 w 981924"/>
                <a:gd name="connsiteY8" fmla="*/ 1146388 h 1331592"/>
                <a:gd name="connsiteX9" fmla="*/ 981923 w 981924"/>
                <a:gd name="connsiteY9" fmla="*/ 1191010 h 1331592"/>
                <a:gd name="connsiteX10" fmla="*/ 981923 w 981924"/>
                <a:gd name="connsiteY10" fmla="*/ 1218228 h 1331592"/>
                <a:gd name="connsiteX11" fmla="*/ 892849 w 981924"/>
                <a:gd name="connsiteY11" fmla="*/ 1166801 h 1331592"/>
                <a:gd name="connsiteX12" fmla="*/ 575466 w 981924"/>
                <a:gd name="connsiteY12" fmla="*/ 1069705 h 1331592"/>
                <a:gd name="connsiteX13" fmla="*/ 704718 w 981924"/>
                <a:gd name="connsiteY13" fmla="*/ 1144329 h 1331592"/>
                <a:gd name="connsiteX14" fmla="*/ 692932 w 981924"/>
                <a:gd name="connsiteY14" fmla="*/ 1164743 h 1331592"/>
                <a:gd name="connsiteX15" fmla="*/ 563680 w 981924"/>
                <a:gd name="connsiteY15" fmla="*/ 1090119 h 1331592"/>
                <a:gd name="connsiteX16" fmla="*/ 719702 w 981924"/>
                <a:gd name="connsiteY16" fmla="*/ 1039617 h 1331592"/>
                <a:gd name="connsiteX17" fmla="*/ 848956 w 981924"/>
                <a:gd name="connsiteY17" fmla="*/ 1114241 h 1331592"/>
                <a:gd name="connsiteX18" fmla="*/ 837170 w 981924"/>
                <a:gd name="connsiteY18" fmla="*/ 1134654 h 1331592"/>
                <a:gd name="connsiteX19" fmla="*/ 707917 w 981924"/>
                <a:gd name="connsiteY19" fmla="*/ 1060030 h 1331592"/>
                <a:gd name="connsiteX20" fmla="*/ 863526 w 981924"/>
                <a:gd name="connsiteY20" fmla="*/ 997853 h 1331592"/>
                <a:gd name="connsiteX21" fmla="*/ 981923 w 981924"/>
                <a:gd name="connsiteY21" fmla="*/ 1066210 h 1331592"/>
                <a:gd name="connsiteX22" fmla="*/ 981924 w 981924"/>
                <a:gd name="connsiteY22" fmla="*/ 1091277 h 1331592"/>
                <a:gd name="connsiteX23" fmla="*/ 980993 w 981924"/>
                <a:gd name="connsiteY23" fmla="*/ 1092890 h 1331592"/>
                <a:gd name="connsiteX24" fmla="*/ 851740 w 981924"/>
                <a:gd name="connsiteY24" fmla="*/ 1018266 h 1331592"/>
                <a:gd name="connsiteX25" fmla="*/ 390534 w 981924"/>
                <a:gd name="connsiteY25" fmla="*/ 962934 h 1331592"/>
                <a:gd name="connsiteX26" fmla="*/ 519785 w 981924"/>
                <a:gd name="connsiteY26" fmla="*/ 1037558 h 1331592"/>
                <a:gd name="connsiteX27" fmla="*/ 508000 w 981924"/>
                <a:gd name="connsiteY27" fmla="*/ 1057972 h 1331592"/>
                <a:gd name="connsiteX28" fmla="*/ 378748 w 981924"/>
                <a:gd name="connsiteY28" fmla="*/ 983348 h 1331592"/>
                <a:gd name="connsiteX29" fmla="*/ 534771 w 981924"/>
                <a:gd name="connsiteY29" fmla="*/ 932847 h 1331592"/>
                <a:gd name="connsiteX30" fmla="*/ 664024 w 981924"/>
                <a:gd name="connsiteY30" fmla="*/ 1007470 h 1331592"/>
                <a:gd name="connsiteX31" fmla="*/ 652238 w 981924"/>
                <a:gd name="connsiteY31" fmla="*/ 1027884 h 1331592"/>
                <a:gd name="connsiteX32" fmla="*/ 522985 w 981924"/>
                <a:gd name="connsiteY32" fmla="*/ 953260 h 1331592"/>
                <a:gd name="connsiteX33" fmla="*/ 678594 w 981924"/>
                <a:gd name="connsiteY33" fmla="*/ 891082 h 1331592"/>
                <a:gd name="connsiteX34" fmla="*/ 807847 w 981924"/>
                <a:gd name="connsiteY34" fmla="*/ 965705 h 1331592"/>
                <a:gd name="connsiteX35" fmla="*/ 796061 w 981924"/>
                <a:gd name="connsiteY35" fmla="*/ 986119 h 1331592"/>
                <a:gd name="connsiteX36" fmla="*/ 666808 w 981924"/>
                <a:gd name="connsiteY36" fmla="*/ 911495 h 1331592"/>
                <a:gd name="connsiteX37" fmla="*/ 822831 w 981924"/>
                <a:gd name="connsiteY37" fmla="*/ 860994 h 1331592"/>
                <a:gd name="connsiteX38" fmla="*/ 952084 w 981924"/>
                <a:gd name="connsiteY38" fmla="*/ 935618 h 1331592"/>
                <a:gd name="connsiteX39" fmla="*/ 940298 w 981924"/>
                <a:gd name="connsiteY39" fmla="*/ 956032 h 1331592"/>
                <a:gd name="connsiteX40" fmla="*/ 811045 w 981924"/>
                <a:gd name="connsiteY40" fmla="*/ 881408 h 1331592"/>
                <a:gd name="connsiteX41" fmla="*/ 205603 w 981924"/>
                <a:gd name="connsiteY41" fmla="*/ 856164 h 1331592"/>
                <a:gd name="connsiteX42" fmla="*/ 334854 w 981924"/>
                <a:gd name="connsiteY42" fmla="*/ 930788 h 1331592"/>
                <a:gd name="connsiteX43" fmla="*/ 323068 w 981924"/>
                <a:gd name="connsiteY43" fmla="*/ 951202 h 1331592"/>
                <a:gd name="connsiteX44" fmla="*/ 193817 w 981924"/>
                <a:gd name="connsiteY44" fmla="*/ 876578 h 1331592"/>
                <a:gd name="connsiteX45" fmla="*/ 349839 w 981924"/>
                <a:gd name="connsiteY45" fmla="*/ 826076 h 1331592"/>
                <a:gd name="connsiteX46" fmla="*/ 479092 w 981924"/>
                <a:gd name="connsiteY46" fmla="*/ 900700 h 1331592"/>
                <a:gd name="connsiteX47" fmla="*/ 467306 w 981924"/>
                <a:gd name="connsiteY47" fmla="*/ 921113 h 1331592"/>
                <a:gd name="connsiteX48" fmla="*/ 338053 w 981924"/>
                <a:gd name="connsiteY48" fmla="*/ 846489 h 1331592"/>
                <a:gd name="connsiteX49" fmla="*/ 966654 w 981924"/>
                <a:gd name="connsiteY49" fmla="*/ 819229 h 1331592"/>
                <a:gd name="connsiteX50" fmla="*/ 981923 w 981924"/>
                <a:gd name="connsiteY50" fmla="*/ 828044 h 1331592"/>
                <a:gd name="connsiteX51" fmla="*/ 981923 w 981924"/>
                <a:gd name="connsiteY51" fmla="*/ 855262 h 1331592"/>
                <a:gd name="connsiteX52" fmla="*/ 954869 w 981924"/>
                <a:gd name="connsiteY52" fmla="*/ 839642 h 1331592"/>
                <a:gd name="connsiteX53" fmla="*/ 493662 w 981924"/>
                <a:gd name="connsiteY53" fmla="*/ 784312 h 1331592"/>
                <a:gd name="connsiteX54" fmla="*/ 622914 w 981924"/>
                <a:gd name="connsiteY54" fmla="*/ 858934 h 1331592"/>
                <a:gd name="connsiteX55" fmla="*/ 611129 w 981924"/>
                <a:gd name="connsiteY55" fmla="*/ 879349 h 1331592"/>
                <a:gd name="connsiteX56" fmla="*/ 481876 w 981924"/>
                <a:gd name="connsiteY56" fmla="*/ 804725 h 1331592"/>
                <a:gd name="connsiteX57" fmla="*/ 637899 w 981924"/>
                <a:gd name="connsiteY57" fmla="*/ 754223 h 1331592"/>
                <a:gd name="connsiteX58" fmla="*/ 767152 w 981924"/>
                <a:gd name="connsiteY58" fmla="*/ 828847 h 1331592"/>
                <a:gd name="connsiteX59" fmla="*/ 755366 w 981924"/>
                <a:gd name="connsiteY59" fmla="*/ 849260 h 1331592"/>
                <a:gd name="connsiteX60" fmla="*/ 626113 w 981924"/>
                <a:gd name="connsiteY60" fmla="*/ 774637 h 1331592"/>
                <a:gd name="connsiteX61" fmla="*/ 11786 w 981924"/>
                <a:gd name="connsiteY61" fmla="*/ 744264 h 1331592"/>
                <a:gd name="connsiteX62" fmla="*/ 141039 w 981924"/>
                <a:gd name="connsiteY62" fmla="*/ 818888 h 1331592"/>
                <a:gd name="connsiteX63" fmla="*/ 129253 w 981924"/>
                <a:gd name="connsiteY63" fmla="*/ 839302 h 1331592"/>
                <a:gd name="connsiteX64" fmla="*/ 0 w 981924"/>
                <a:gd name="connsiteY64" fmla="*/ 764678 h 1331592"/>
                <a:gd name="connsiteX65" fmla="*/ 164908 w 981924"/>
                <a:gd name="connsiteY65" fmla="*/ 719306 h 1331592"/>
                <a:gd name="connsiteX66" fmla="*/ 294159 w 981924"/>
                <a:gd name="connsiteY66" fmla="*/ 793930 h 1331592"/>
                <a:gd name="connsiteX67" fmla="*/ 282374 w 981924"/>
                <a:gd name="connsiteY67" fmla="*/ 814343 h 1331592"/>
                <a:gd name="connsiteX68" fmla="*/ 153122 w 981924"/>
                <a:gd name="connsiteY68" fmla="*/ 739719 h 1331592"/>
                <a:gd name="connsiteX69" fmla="*/ 781723 w 981924"/>
                <a:gd name="connsiteY69" fmla="*/ 712457 h 1331592"/>
                <a:gd name="connsiteX70" fmla="*/ 910975 w 981924"/>
                <a:gd name="connsiteY70" fmla="*/ 787082 h 1331592"/>
                <a:gd name="connsiteX71" fmla="*/ 899188 w 981924"/>
                <a:gd name="connsiteY71" fmla="*/ 807495 h 1331592"/>
                <a:gd name="connsiteX72" fmla="*/ 769936 w 981924"/>
                <a:gd name="connsiteY72" fmla="*/ 732872 h 1331592"/>
                <a:gd name="connsiteX73" fmla="*/ 308731 w 981924"/>
                <a:gd name="connsiteY73" fmla="*/ 677541 h 1331592"/>
                <a:gd name="connsiteX74" fmla="*/ 437982 w 981924"/>
                <a:gd name="connsiteY74" fmla="*/ 752165 h 1331592"/>
                <a:gd name="connsiteX75" fmla="*/ 426197 w 981924"/>
                <a:gd name="connsiteY75" fmla="*/ 772578 h 1331592"/>
                <a:gd name="connsiteX76" fmla="*/ 296945 w 981924"/>
                <a:gd name="connsiteY76" fmla="*/ 697955 h 1331592"/>
                <a:gd name="connsiteX77" fmla="*/ 933326 w 981924"/>
                <a:gd name="connsiteY77" fmla="*/ 669611 h 1331592"/>
                <a:gd name="connsiteX78" fmla="*/ 981924 w 981924"/>
                <a:gd name="connsiteY78" fmla="*/ 697669 h 1331592"/>
                <a:gd name="connsiteX79" fmla="*/ 981924 w 981924"/>
                <a:gd name="connsiteY79" fmla="*/ 724887 h 1331592"/>
                <a:gd name="connsiteX80" fmla="*/ 921540 w 981924"/>
                <a:gd name="connsiteY80" fmla="*/ 690025 h 1331592"/>
                <a:gd name="connsiteX81" fmla="*/ 452967 w 981924"/>
                <a:gd name="connsiteY81" fmla="*/ 647453 h 1331592"/>
                <a:gd name="connsiteX82" fmla="*/ 582220 w 981924"/>
                <a:gd name="connsiteY82" fmla="*/ 722077 h 1331592"/>
                <a:gd name="connsiteX83" fmla="*/ 570434 w 981924"/>
                <a:gd name="connsiteY83" fmla="*/ 742490 h 1331592"/>
                <a:gd name="connsiteX84" fmla="*/ 441181 w 981924"/>
                <a:gd name="connsiteY84" fmla="*/ 667867 h 1331592"/>
                <a:gd name="connsiteX85" fmla="*/ 596790 w 981924"/>
                <a:gd name="connsiteY85" fmla="*/ 605688 h 1331592"/>
                <a:gd name="connsiteX86" fmla="*/ 726043 w 981924"/>
                <a:gd name="connsiteY86" fmla="*/ 680312 h 1331592"/>
                <a:gd name="connsiteX87" fmla="*/ 714256 w 981924"/>
                <a:gd name="connsiteY87" fmla="*/ 700724 h 1331592"/>
                <a:gd name="connsiteX88" fmla="*/ 585004 w 981924"/>
                <a:gd name="connsiteY88" fmla="*/ 626102 h 1331592"/>
                <a:gd name="connsiteX89" fmla="*/ 114914 w 981924"/>
                <a:gd name="connsiteY89" fmla="*/ 565642 h 1331592"/>
                <a:gd name="connsiteX90" fmla="*/ 244167 w 981924"/>
                <a:gd name="connsiteY90" fmla="*/ 640265 h 1331592"/>
                <a:gd name="connsiteX91" fmla="*/ 232381 w 981924"/>
                <a:gd name="connsiteY91" fmla="*/ 660679 h 1331592"/>
                <a:gd name="connsiteX92" fmla="*/ 103129 w 981924"/>
                <a:gd name="connsiteY92" fmla="*/ 586055 h 1331592"/>
                <a:gd name="connsiteX93" fmla="*/ 748394 w 981924"/>
                <a:gd name="connsiteY93" fmla="*/ 562840 h 1331592"/>
                <a:gd name="connsiteX94" fmla="*/ 877647 w 981924"/>
                <a:gd name="connsiteY94" fmla="*/ 637464 h 1331592"/>
                <a:gd name="connsiteX95" fmla="*/ 865861 w 981924"/>
                <a:gd name="connsiteY95" fmla="*/ 657878 h 1331592"/>
                <a:gd name="connsiteX96" fmla="*/ 736608 w 981924"/>
                <a:gd name="connsiteY96" fmla="*/ 583254 h 1331592"/>
                <a:gd name="connsiteX97" fmla="*/ 268036 w 981924"/>
                <a:gd name="connsiteY97" fmla="*/ 540683 h 1331592"/>
                <a:gd name="connsiteX98" fmla="*/ 397289 w 981924"/>
                <a:gd name="connsiteY98" fmla="*/ 615307 h 1331592"/>
                <a:gd name="connsiteX99" fmla="*/ 385502 w 981924"/>
                <a:gd name="connsiteY99" fmla="*/ 635719 h 1331592"/>
                <a:gd name="connsiteX100" fmla="*/ 256251 w 981924"/>
                <a:gd name="connsiteY100" fmla="*/ 561096 h 1331592"/>
                <a:gd name="connsiteX101" fmla="*/ 892217 w 981924"/>
                <a:gd name="connsiteY101" fmla="*/ 521076 h 1331592"/>
                <a:gd name="connsiteX102" fmla="*/ 981923 w 981924"/>
                <a:gd name="connsiteY102" fmla="*/ 572868 h 1331592"/>
                <a:gd name="connsiteX103" fmla="*/ 981923 w 981924"/>
                <a:gd name="connsiteY103" fmla="*/ 600086 h 1331592"/>
                <a:gd name="connsiteX104" fmla="*/ 880431 w 981924"/>
                <a:gd name="connsiteY104" fmla="*/ 541489 h 1331592"/>
                <a:gd name="connsiteX105" fmla="*/ 411859 w 981924"/>
                <a:gd name="connsiteY105" fmla="*/ 498918 h 1331592"/>
                <a:gd name="connsiteX106" fmla="*/ 541111 w 981924"/>
                <a:gd name="connsiteY106" fmla="*/ 573541 h 1331592"/>
                <a:gd name="connsiteX107" fmla="*/ 529325 w 981924"/>
                <a:gd name="connsiteY107" fmla="*/ 593954 h 1331592"/>
                <a:gd name="connsiteX108" fmla="*/ 400073 w 981924"/>
                <a:gd name="connsiteY108" fmla="*/ 519332 h 1331592"/>
                <a:gd name="connsiteX109" fmla="*/ 563462 w 981924"/>
                <a:gd name="connsiteY109" fmla="*/ 456070 h 1331592"/>
                <a:gd name="connsiteX110" fmla="*/ 692715 w 981924"/>
                <a:gd name="connsiteY110" fmla="*/ 530694 h 1331592"/>
                <a:gd name="connsiteX111" fmla="*/ 680929 w 981924"/>
                <a:gd name="connsiteY111" fmla="*/ 551108 h 1331592"/>
                <a:gd name="connsiteX112" fmla="*/ 551676 w 981924"/>
                <a:gd name="connsiteY112" fmla="*/ 476484 h 1331592"/>
                <a:gd name="connsiteX113" fmla="*/ 707285 w 981924"/>
                <a:gd name="connsiteY113" fmla="*/ 414305 h 1331592"/>
                <a:gd name="connsiteX114" fmla="*/ 836537 w 981924"/>
                <a:gd name="connsiteY114" fmla="*/ 488928 h 1331592"/>
                <a:gd name="connsiteX115" fmla="*/ 824751 w 981924"/>
                <a:gd name="connsiteY115" fmla="*/ 509342 h 1331592"/>
                <a:gd name="connsiteX116" fmla="*/ 695499 w 981924"/>
                <a:gd name="connsiteY116" fmla="*/ 434719 h 1331592"/>
                <a:gd name="connsiteX117" fmla="*/ 218043 w 981924"/>
                <a:gd name="connsiteY117" fmla="*/ 387018 h 1331592"/>
                <a:gd name="connsiteX118" fmla="*/ 347295 w 981924"/>
                <a:gd name="connsiteY118" fmla="*/ 461642 h 1331592"/>
                <a:gd name="connsiteX119" fmla="*/ 335510 w 981924"/>
                <a:gd name="connsiteY119" fmla="*/ 482055 h 1331592"/>
                <a:gd name="connsiteX120" fmla="*/ 206257 w 981924"/>
                <a:gd name="connsiteY120" fmla="*/ 407432 h 1331592"/>
                <a:gd name="connsiteX121" fmla="*/ 861344 w 981924"/>
                <a:gd name="connsiteY121" fmla="*/ 367205 h 1331592"/>
                <a:gd name="connsiteX122" fmla="*/ 981923 w 981924"/>
                <a:gd name="connsiteY122" fmla="*/ 436822 h 1331592"/>
                <a:gd name="connsiteX123" fmla="*/ 981924 w 981924"/>
                <a:gd name="connsiteY123" fmla="*/ 456851 h 1331592"/>
                <a:gd name="connsiteX124" fmla="*/ 978811 w 981924"/>
                <a:gd name="connsiteY124" fmla="*/ 462243 h 1331592"/>
                <a:gd name="connsiteX125" fmla="*/ 849558 w 981924"/>
                <a:gd name="connsiteY125" fmla="*/ 387619 h 1331592"/>
                <a:gd name="connsiteX126" fmla="*/ 378531 w 981924"/>
                <a:gd name="connsiteY126" fmla="*/ 349300 h 1331592"/>
                <a:gd name="connsiteX127" fmla="*/ 507784 w 981924"/>
                <a:gd name="connsiteY127" fmla="*/ 423924 h 1331592"/>
                <a:gd name="connsiteX128" fmla="*/ 495997 w 981924"/>
                <a:gd name="connsiteY128" fmla="*/ 444337 h 1331592"/>
                <a:gd name="connsiteX129" fmla="*/ 366745 w 981924"/>
                <a:gd name="connsiteY129" fmla="*/ 369714 h 1331592"/>
                <a:gd name="connsiteX130" fmla="*/ 522354 w 981924"/>
                <a:gd name="connsiteY130" fmla="*/ 307535 h 1331592"/>
                <a:gd name="connsiteX131" fmla="*/ 651606 w 981924"/>
                <a:gd name="connsiteY131" fmla="*/ 382158 h 1331592"/>
                <a:gd name="connsiteX132" fmla="*/ 639820 w 981924"/>
                <a:gd name="connsiteY132" fmla="*/ 402572 h 1331592"/>
                <a:gd name="connsiteX133" fmla="*/ 510568 w 981924"/>
                <a:gd name="connsiteY133" fmla="*/ 327949 h 1331592"/>
                <a:gd name="connsiteX134" fmla="*/ 676412 w 981924"/>
                <a:gd name="connsiteY134" fmla="*/ 260435 h 1331592"/>
                <a:gd name="connsiteX135" fmla="*/ 805665 w 981924"/>
                <a:gd name="connsiteY135" fmla="*/ 335059 h 1331592"/>
                <a:gd name="connsiteX136" fmla="*/ 793879 w 981924"/>
                <a:gd name="connsiteY136" fmla="*/ 355472 h 1331592"/>
                <a:gd name="connsiteX137" fmla="*/ 664626 w 981924"/>
                <a:gd name="connsiteY137" fmla="*/ 280848 h 1331592"/>
                <a:gd name="connsiteX138" fmla="*/ 820235 w 981924"/>
                <a:gd name="connsiteY138" fmla="*/ 218670 h 1331592"/>
                <a:gd name="connsiteX139" fmla="*/ 949487 w 981924"/>
                <a:gd name="connsiteY139" fmla="*/ 293293 h 1331592"/>
                <a:gd name="connsiteX140" fmla="*/ 937702 w 981924"/>
                <a:gd name="connsiteY140" fmla="*/ 313708 h 1331592"/>
                <a:gd name="connsiteX141" fmla="*/ 808449 w 981924"/>
                <a:gd name="connsiteY141" fmla="*/ 239084 h 1331592"/>
                <a:gd name="connsiteX142" fmla="*/ 328538 w 981924"/>
                <a:gd name="connsiteY142" fmla="*/ 195635 h 1331592"/>
                <a:gd name="connsiteX143" fmla="*/ 457790 w 981924"/>
                <a:gd name="connsiteY143" fmla="*/ 270259 h 1331592"/>
                <a:gd name="connsiteX144" fmla="*/ 446004 w 981924"/>
                <a:gd name="connsiteY144" fmla="*/ 290673 h 1331592"/>
                <a:gd name="connsiteX145" fmla="*/ 316752 w 981924"/>
                <a:gd name="connsiteY145" fmla="*/ 216049 h 1331592"/>
                <a:gd name="connsiteX146" fmla="*/ 491481 w 981924"/>
                <a:gd name="connsiteY146" fmla="*/ 153665 h 1331592"/>
                <a:gd name="connsiteX147" fmla="*/ 620733 w 981924"/>
                <a:gd name="connsiteY147" fmla="*/ 228288 h 1331592"/>
                <a:gd name="connsiteX148" fmla="*/ 608947 w 981924"/>
                <a:gd name="connsiteY148" fmla="*/ 248702 h 1331592"/>
                <a:gd name="connsiteX149" fmla="*/ 479695 w 981924"/>
                <a:gd name="connsiteY149" fmla="*/ 174078 h 1331592"/>
                <a:gd name="connsiteX150" fmla="*/ 635304 w 981924"/>
                <a:gd name="connsiteY150" fmla="*/ 111900 h 1331592"/>
                <a:gd name="connsiteX151" fmla="*/ 764556 w 981924"/>
                <a:gd name="connsiteY151" fmla="*/ 186523 h 1331592"/>
                <a:gd name="connsiteX152" fmla="*/ 752771 w 981924"/>
                <a:gd name="connsiteY152" fmla="*/ 206938 h 1331592"/>
                <a:gd name="connsiteX153" fmla="*/ 623518 w 981924"/>
                <a:gd name="connsiteY153" fmla="*/ 132314 h 1331592"/>
                <a:gd name="connsiteX154" fmla="*/ 441488 w 981924"/>
                <a:gd name="connsiteY154" fmla="*/ 0 h 1331592"/>
                <a:gd name="connsiteX155" fmla="*/ 570740 w 981924"/>
                <a:gd name="connsiteY155" fmla="*/ 74624 h 1331592"/>
                <a:gd name="connsiteX156" fmla="*/ 558954 w 981924"/>
                <a:gd name="connsiteY156" fmla="*/ 95038 h 1331592"/>
                <a:gd name="connsiteX157" fmla="*/ 429702 w 981924"/>
                <a:gd name="connsiteY157" fmla="*/ 20414 h 133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981924" h="1331592">
                  <a:moveTo>
                    <a:pt x="945329" y="1283246"/>
                  </a:moveTo>
                  <a:lnTo>
                    <a:pt x="981923" y="1304373"/>
                  </a:lnTo>
                  <a:lnTo>
                    <a:pt x="981923" y="1331592"/>
                  </a:lnTo>
                  <a:lnTo>
                    <a:pt x="933543" y="1303660"/>
                  </a:lnTo>
                  <a:close/>
                  <a:moveTo>
                    <a:pt x="760398" y="1176475"/>
                  </a:moveTo>
                  <a:lnTo>
                    <a:pt x="889650" y="1251099"/>
                  </a:lnTo>
                  <a:lnTo>
                    <a:pt x="877864" y="1271513"/>
                  </a:lnTo>
                  <a:lnTo>
                    <a:pt x="748612" y="1196889"/>
                  </a:lnTo>
                  <a:close/>
                  <a:moveTo>
                    <a:pt x="904634" y="1146388"/>
                  </a:moveTo>
                  <a:lnTo>
                    <a:pt x="981923" y="1191010"/>
                  </a:lnTo>
                  <a:lnTo>
                    <a:pt x="981923" y="1218228"/>
                  </a:lnTo>
                  <a:lnTo>
                    <a:pt x="892849" y="1166801"/>
                  </a:lnTo>
                  <a:close/>
                  <a:moveTo>
                    <a:pt x="575466" y="1069705"/>
                  </a:moveTo>
                  <a:lnTo>
                    <a:pt x="704718" y="1144329"/>
                  </a:lnTo>
                  <a:lnTo>
                    <a:pt x="692932" y="1164743"/>
                  </a:lnTo>
                  <a:lnTo>
                    <a:pt x="563680" y="1090119"/>
                  </a:lnTo>
                  <a:close/>
                  <a:moveTo>
                    <a:pt x="719702" y="1039617"/>
                  </a:moveTo>
                  <a:lnTo>
                    <a:pt x="848956" y="1114241"/>
                  </a:lnTo>
                  <a:lnTo>
                    <a:pt x="837170" y="1134654"/>
                  </a:lnTo>
                  <a:lnTo>
                    <a:pt x="707917" y="1060030"/>
                  </a:lnTo>
                  <a:close/>
                  <a:moveTo>
                    <a:pt x="863526" y="997853"/>
                  </a:moveTo>
                  <a:lnTo>
                    <a:pt x="981923" y="1066210"/>
                  </a:lnTo>
                  <a:lnTo>
                    <a:pt x="981924" y="1091277"/>
                  </a:lnTo>
                  <a:lnTo>
                    <a:pt x="980993" y="1092890"/>
                  </a:lnTo>
                  <a:lnTo>
                    <a:pt x="851740" y="1018266"/>
                  </a:lnTo>
                  <a:close/>
                  <a:moveTo>
                    <a:pt x="390534" y="962934"/>
                  </a:moveTo>
                  <a:lnTo>
                    <a:pt x="519785" y="1037558"/>
                  </a:lnTo>
                  <a:lnTo>
                    <a:pt x="508000" y="1057972"/>
                  </a:lnTo>
                  <a:lnTo>
                    <a:pt x="378748" y="983348"/>
                  </a:lnTo>
                  <a:close/>
                  <a:moveTo>
                    <a:pt x="534771" y="932847"/>
                  </a:moveTo>
                  <a:lnTo>
                    <a:pt x="664024" y="1007470"/>
                  </a:lnTo>
                  <a:lnTo>
                    <a:pt x="652238" y="1027884"/>
                  </a:lnTo>
                  <a:lnTo>
                    <a:pt x="522985" y="953260"/>
                  </a:lnTo>
                  <a:close/>
                  <a:moveTo>
                    <a:pt x="678594" y="891082"/>
                  </a:moveTo>
                  <a:lnTo>
                    <a:pt x="807847" y="965705"/>
                  </a:lnTo>
                  <a:lnTo>
                    <a:pt x="796061" y="986119"/>
                  </a:lnTo>
                  <a:lnTo>
                    <a:pt x="666808" y="911495"/>
                  </a:lnTo>
                  <a:close/>
                  <a:moveTo>
                    <a:pt x="822831" y="860994"/>
                  </a:moveTo>
                  <a:lnTo>
                    <a:pt x="952084" y="935618"/>
                  </a:lnTo>
                  <a:lnTo>
                    <a:pt x="940298" y="956032"/>
                  </a:lnTo>
                  <a:lnTo>
                    <a:pt x="811045" y="881408"/>
                  </a:lnTo>
                  <a:close/>
                  <a:moveTo>
                    <a:pt x="205603" y="856164"/>
                  </a:moveTo>
                  <a:lnTo>
                    <a:pt x="334854" y="930788"/>
                  </a:lnTo>
                  <a:lnTo>
                    <a:pt x="323068" y="951202"/>
                  </a:lnTo>
                  <a:lnTo>
                    <a:pt x="193817" y="876578"/>
                  </a:lnTo>
                  <a:close/>
                  <a:moveTo>
                    <a:pt x="349839" y="826076"/>
                  </a:moveTo>
                  <a:lnTo>
                    <a:pt x="479092" y="900700"/>
                  </a:lnTo>
                  <a:lnTo>
                    <a:pt x="467306" y="921113"/>
                  </a:lnTo>
                  <a:lnTo>
                    <a:pt x="338053" y="846489"/>
                  </a:lnTo>
                  <a:close/>
                  <a:moveTo>
                    <a:pt x="966654" y="819229"/>
                  </a:moveTo>
                  <a:lnTo>
                    <a:pt x="981923" y="828044"/>
                  </a:lnTo>
                  <a:lnTo>
                    <a:pt x="981923" y="855262"/>
                  </a:lnTo>
                  <a:lnTo>
                    <a:pt x="954869" y="839642"/>
                  </a:lnTo>
                  <a:close/>
                  <a:moveTo>
                    <a:pt x="493662" y="784312"/>
                  </a:moveTo>
                  <a:lnTo>
                    <a:pt x="622914" y="858934"/>
                  </a:lnTo>
                  <a:lnTo>
                    <a:pt x="611129" y="879349"/>
                  </a:lnTo>
                  <a:lnTo>
                    <a:pt x="481876" y="804725"/>
                  </a:lnTo>
                  <a:close/>
                  <a:moveTo>
                    <a:pt x="637899" y="754223"/>
                  </a:moveTo>
                  <a:lnTo>
                    <a:pt x="767152" y="828847"/>
                  </a:lnTo>
                  <a:lnTo>
                    <a:pt x="755366" y="849260"/>
                  </a:lnTo>
                  <a:lnTo>
                    <a:pt x="626113" y="774637"/>
                  </a:lnTo>
                  <a:close/>
                  <a:moveTo>
                    <a:pt x="11786" y="744264"/>
                  </a:moveTo>
                  <a:lnTo>
                    <a:pt x="141039" y="818888"/>
                  </a:lnTo>
                  <a:lnTo>
                    <a:pt x="129253" y="839302"/>
                  </a:lnTo>
                  <a:lnTo>
                    <a:pt x="0" y="764678"/>
                  </a:lnTo>
                  <a:close/>
                  <a:moveTo>
                    <a:pt x="164908" y="719306"/>
                  </a:moveTo>
                  <a:lnTo>
                    <a:pt x="294159" y="793930"/>
                  </a:lnTo>
                  <a:lnTo>
                    <a:pt x="282374" y="814343"/>
                  </a:lnTo>
                  <a:lnTo>
                    <a:pt x="153122" y="739719"/>
                  </a:lnTo>
                  <a:close/>
                  <a:moveTo>
                    <a:pt x="781723" y="712457"/>
                  </a:moveTo>
                  <a:lnTo>
                    <a:pt x="910975" y="787082"/>
                  </a:lnTo>
                  <a:lnTo>
                    <a:pt x="899188" y="807495"/>
                  </a:lnTo>
                  <a:lnTo>
                    <a:pt x="769936" y="732872"/>
                  </a:lnTo>
                  <a:close/>
                  <a:moveTo>
                    <a:pt x="308731" y="677541"/>
                  </a:moveTo>
                  <a:lnTo>
                    <a:pt x="437982" y="752165"/>
                  </a:lnTo>
                  <a:lnTo>
                    <a:pt x="426197" y="772578"/>
                  </a:lnTo>
                  <a:lnTo>
                    <a:pt x="296945" y="697955"/>
                  </a:lnTo>
                  <a:close/>
                  <a:moveTo>
                    <a:pt x="933326" y="669611"/>
                  </a:moveTo>
                  <a:lnTo>
                    <a:pt x="981924" y="697669"/>
                  </a:lnTo>
                  <a:lnTo>
                    <a:pt x="981924" y="724887"/>
                  </a:lnTo>
                  <a:lnTo>
                    <a:pt x="921540" y="690025"/>
                  </a:lnTo>
                  <a:close/>
                  <a:moveTo>
                    <a:pt x="452967" y="647453"/>
                  </a:moveTo>
                  <a:lnTo>
                    <a:pt x="582220" y="722077"/>
                  </a:lnTo>
                  <a:lnTo>
                    <a:pt x="570434" y="742490"/>
                  </a:lnTo>
                  <a:lnTo>
                    <a:pt x="441181" y="667867"/>
                  </a:lnTo>
                  <a:close/>
                  <a:moveTo>
                    <a:pt x="596790" y="605688"/>
                  </a:moveTo>
                  <a:lnTo>
                    <a:pt x="726043" y="680312"/>
                  </a:lnTo>
                  <a:lnTo>
                    <a:pt x="714256" y="700724"/>
                  </a:lnTo>
                  <a:lnTo>
                    <a:pt x="585004" y="626102"/>
                  </a:lnTo>
                  <a:close/>
                  <a:moveTo>
                    <a:pt x="114914" y="565642"/>
                  </a:moveTo>
                  <a:lnTo>
                    <a:pt x="244167" y="640265"/>
                  </a:lnTo>
                  <a:lnTo>
                    <a:pt x="232381" y="660679"/>
                  </a:lnTo>
                  <a:lnTo>
                    <a:pt x="103129" y="586055"/>
                  </a:lnTo>
                  <a:close/>
                  <a:moveTo>
                    <a:pt x="748394" y="562840"/>
                  </a:moveTo>
                  <a:lnTo>
                    <a:pt x="877647" y="637464"/>
                  </a:lnTo>
                  <a:lnTo>
                    <a:pt x="865861" y="657878"/>
                  </a:lnTo>
                  <a:lnTo>
                    <a:pt x="736608" y="583254"/>
                  </a:lnTo>
                  <a:close/>
                  <a:moveTo>
                    <a:pt x="268036" y="540683"/>
                  </a:moveTo>
                  <a:lnTo>
                    <a:pt x="397289" y="615307"/>
                  </a:lnTo>
                  <a:lnTo>
                    <a:pt x="385502" y="635719"/>
                  </a:lnTo>
                  <a:lnTo>
                    <a:pt x="256251" y="561096"/>
                  </a:lnTo>
                  <a:close/>
                  <a:moveTo>
                    <a:pt x="892217" y="521076"/>
                  </a:moveTo>
                  <a:lnTo>
                    <a:pt x="981923" y="572868"/>
                  </a:lnTo>
                  <a:lnTo>
                    <a:pt x="981923" y="600086"/>
                  </a:lnTo>
                  <a:lnTo>
                    <a:pt x="880431" y="541489"/>
                  </a:lnTo>
                  <a:close/>
                  <a:moveTo>
                    <a:pt x="411859" y="498918"/>
                  </a:moveTo>
                  <a:lnTo>
                    <a:pt x="541111" y="573541"/>
                  </a:lnTo>
                  <a:lnTo>
                    <a:pt x="529325" y="593954"/>
                  </a:lnTo>
                  <a:lnTo>
                    <a:pt x="400073" y="519332"/>
                  </a:lnTo>
                  <a:close/>
                  <a:moveTo>
                    <a:pt x="563462" y="456070"/>
                  </a:moveTo>
                  <a:lnTo>
                    <a:pt x="692715" y="530694"/>
                  </a:lnTo>
                  <a:lnTo>
                    <a:pt x="680929" y="551108"/>
                  </a:lnTo>
                  <a:lnTo>
                    <a:pt x="551676" y="476484"/>
                  </a:lnTo>
                  <a:close/>
                  <a:moveTo>
                    <a:pt x="707285" y="414305"/>
                  </a:moveTo>
                  <a:lnTo>
                    <a:pt x="836537" y="488928"/>
                  </a:lnTo>
                  <a:lnTo>
                    <a:pt x="824751" y="509342"/>
                  </a:lnTo>
                  <a:lnTo>
                    <a:pt x="695499" y="434719"/>
                  </a:lnTo>
                  <a:close/>
                  <a:moveTo>
                    <a:pt x="218043" y="387018"/>
                  </a:moveTo>
                  <a:lnTo>
                    <a:pt x="347295" y="461642"/>
                  </a:lnTo>
                  <a:lnTo>
                    <a:pt x="335510" y="482055"/>
                  </a:lnTo>
                  <a:lnTo>
                    <a:pt x="206257" y="407432"/>
                  </a:lnTo>
                  <a:close/>
                  <a:moveTo>
                    <a:pt x="861344" y="367205"/>
                  </a:moveTo>
                  <a:lnTo>
                    <a:pt x="981923" y="436822"/>
                  </a:lnTo>
                  <a:lnTo>
                    <a:pt x="981924" y="456851"/>
                  </a:lnTo>
                  <a:lnTo>
                    <a:pt x="978811" y="462243"/>
                  </a:lnTo>
                  <a:lnTo>
                    <a:pt x="849558" y="387619"/>
                  </a:lnTo>
                  <a:close/>
                  <a:moveTo>
                    <a:pt x="378531" y="349300"/>
                  </a:moveTo>
                  <a:lnTo>
                    <a:pt x="507784" y="423924"/>
                  </a:lnTo>
                  <a:lnTo>
                    <a:pt x="495997" y="444337"/>
                  </a:lnTo>
                  <a:lnTo>
                    <a:pt x="366745" y="369714"/>
                  </a:lnTo>
                  <a:close/>
                  <a:moveTo>
                    <a:pt x="522354" y="307535"/>
                  </a:moveTo>
                  <a:lnTo>
                    <a:pt x="651606" y="382158"/>
                  </a:lnTo>
                  <a:lnTo>
                    <a:pt x="639820" y="402572"/>
                  </a:lnTo>
                  <a:lnTo>
                    <a:pt x="510568" y="327949"/>
                  </a:lnTo>
                  <a:close/>
                  <a:moveTo>
                    <a:pt x="676412" y="260435"/>
                  </a:moveTo>
                  <a:lnTo>
                    <a:pt x="805665" y="335059"/>
                  </a:lnTo>
                  <a:lnTo>
                    <a:pt x="793879" y="355472"/>
                  </a:lnTo>
                  <a:lnTo>
                    <a:pt x="664626" y="280848"/>
                  </a:lnTo>
                  <a:close/>
                  <a:moveTo>
                    <a:pt x="820235" y="218670"/>
                  </a:moveTo>
                  <a:lnTo>
                    <a:pt x="949487" y="293293"/>
                  </a:lnTo>
                  <a:lnTo>
                    <a:pt x="937702" y="313708"/>
                  </a:lnTo>
                  <a:lnTo>
                    <a:pt x="808449" y="239084"/>
                  </a:lnTo>
                  <a:close/>
                  <a:moveTo>
                    <a:pt x="328538" y="195635"/>
                  </a:moveTo>
                  <a:lnTo>
                    <a:pt x="457790" y="270259"/>
                  </a:lnTo>
                  <a:lnTo>
                    <a:pt x="446004" y="290673"/>
                  </a:lnTo>
                  <a:lnTo>
                    <a:pt x="316752" y="216049"/>
                  </a:lnTo>
                  <a:close/>
                  <a:moveTo>
                    <a:pt x="491481" y="153665"/>
                  </a:moveTo>
                  <a:lnTo>
                    <a:pt x="620733" y="228288"/>
                  </a:lnTo>
                  <a:lnTo>
                    <a:pt x="608947" y="248702"/>
                  </a:lnTo>
                  <a:lnTo>
                    <a:pt x="479695" y="174078"/>
                  </a:lnTo>
                  <a:close/>
                  <a:moveTo>
                    <a:pt x="635304" y="111900"/>
                  </a:moveTo>
                  <a:lnTo>
                    <a:pt x="764556" y="186523"/>
                  </a:lnTo>
                  <a:lnTo>
                    <a:pt x="752771" y="206938"/>
                  </a:lnTo>
                  <a:lnTo>
                    <a:pt x="623518" y="132314"/>
                  </a:lnTo>
                  <a:close/>
                  <a:moveTo>
                    <a:pt x="441488" y="0"/>
                  </a:moveTo>
                  <a:lnTo>
                    <a:pt x="570740" y="74624"/>
                  </a:lnTo>
                  <a:lnTo>
                    <a:pt x="558954" y="95038"/>
                  </a:lnTo>
                  <a:lnTo>
                    <a:pt x="429702" y="2041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FBE01F4-798D-FEF1-D87D-C1B9809988EC}"/>
              </a:ext>
            </a:extLst>
          </p:cNvPr>
          <p:cNvGrpSpPr/>
          <p:nvPr/>
        </p:nvGrpSpPr>
        <p:grpSpPr>
          <a:xfrm>
            <a:off x="5658849" y="1951268"/>
            <a:ext cx="2239300" cy="2239300"/>
            <a:chOff x="3637429" y="942443"/>
            <a:chExt cx="2507886" cy="250788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FABB2FC-E938-5DBE-FD22-A6045CFA77CA}"/>
                </a:ext>
              </a:extLst>
            </p:cNvPr>
            <p:cNvGrpSpPr/>
            <p:nvPr/>
          </p:nvGrpSpPr>
          <p:grpSpPr>
            <a:xfrm>
              <a:off x="3637429" y="942443"/>
              <a:ext cx="2507886" cy="2507886"/>
              <a:chOff x="8680856" y="742940"/>
              <a:chExt cx="2735056" cy="2735056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71CBB3B5-3CF8-D059-FFDA-F2BC8019E3C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96D51820-1DD5-8958-BF0B-DA7D8B8807E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1EDFE04-EBE7-0BBC-751B-EB7D6DD85589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C15ED5F-E439-9C10-A52A-3B558499DCE0}"/>
                </a:ext>
              </a:extLst>
            </p:cNvPr>
            <p:cNvGrpSpPr/>
            <p:nvPr/>
          </p:nvGrpSpPr>
          <p:grpSpPr>
            <a:xfrm>
              <a:off x="4208544" y="1277462"/>
              <a:ext cx="1338886" cy="1950876"/>
              <a:chOff x="2471657" y="4242228"/>
              <a:chExt cx="1338886" cy="1950876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D4C6FF8-89B3-E7C8-BA6F-F4F3889317FC}"/>
                  </a:ext>
                </a:extLst>
              </p:cNvPr>
              <p:cNvSpPr/>
              <p:nvPr/>
            </p:nvSpPr>
            <p:spPr bwMode="auto">
              <a:xfrm>
                <a:off x="3115126" y="4450995"/>
                <a:ext cx="695417" cy="1742109"/>
              </a:xfrm>
              <a:custGeom>
                <a:avLst/>
                <a:gdLst>
                  <a:gd name="connsiteX0" fmla="*/ 476595 w 764366"/>
                  <a:gd name="connsiteY0" fmla="*/ 0 h 1914835"/>
                  <a:gd name="connsiteX1" fmla="*/ 764366 w 764366"/>
                  <a:gd name="connsiteY1" fmla="*/ 331798 h 1914835"/>
                  <a:gd name="connsiteX2" fmla="*/ 588609 w 764366"/>
                  <a:gd name="connsiteY2" fmla="*/ 637522 h 1914835"/>
                  <a:gd name="connsiteX3" fmla="*/ 539304 w 764366"/>
                  <a:gd name="connsiteY3" fmla="*/ 648999 h 1914835"/>
                  <a:gd name="connsiteX4" fmla="*/ 549299 w 764366"/>
                  <a:gd name="connsiteY4" fmla="*/ 688978 h 1914835"/>
                  <a:gd name="connsiteX5" fmla="*/ 570742 w 764366"/>
                  <a:gd name="connsiteY5" fmla="*/ 693308 h 1914835"/>
                  <a:gd name="connsiteX6" fmla="*/ 637692 w 764366"/>
                  <a:gd name="connsiteY6" fmla="*/ 794312 h 1914835"/>
                  <a:gd name="connsiteX7" fmla="*/ 637692 w 764366"/>
                  <a:gd name="connsiteY7" fmla="*/ 1304757 h 1914835"/>
                  <a:gd name="connsiteX8" fmla="*/ 605585 w 764366"/>
                  <a:gd name="connsiteY8" fmla="*/ 1382269 h 1914835"/>
                  <a:gd name="connsiteX9" fmla="*/ 584316 w 764366"/>
                  <a:gd name="connsiteY9" fmla="*/ 1396610 h 1914835"/>
                  <a:gd name="connsiteX10" fmla="*/ 541488 w 764366"/>
                  <a:gd name="connsiteY10" fmla="*/ 1914835 h 1914835"/>
                  <a:gd name="connsiteX11" fmla="*/ 434216 w 764366"/>
                  <a:gd name="connsiteY11" fmla="*/ 1914835 h 1914835"/>
                  <a:gd name="connsiteX12" fmla="*/ 392309 w 764366"/>
                  <a:gd name="connsiteY12" fmla="*/ 1407752 h 1914835"/>
                  <a:gd name="connsiteX13" fmla="*/ 382450 w 764366"/>
                  <a:gd name="connsiteY13" fmla="*/ 1405762 h 1914835"/>
                  <a:gd name="connsiteX14" fmla="*/ 315500 w 764366"/>
                  <a:gd name="connsiteY14" fmla="*/ 1304757 h 1914835"/>
                  <a:gd name="connsiteX15" fmla="*/ 315500 w 764366"/>
                  <a:gd name="connsiteY15" fmla="*/ 1060737 h 1914835"/>
                  <a:gd name="connsiteX16" fmla="*/ 312647 w 764366"/>
                  <a:gd name="connsiteY16" fmla="*/ 1061919 h 1914835"/>
                  <a:gd name="connsiteX17" fmla="*/ 297327 w 764366"/>
                  <a:gd name="connsiteY17" fmla="*/ 1073675 h 1914835"/>
                  <a:gd name="connsiteX18" fmla="*/ 287416 w 764366"/>
                  <a:gd name="connsiteY18" fmla="*/ 1072370 h 1914835"/>
                  <a:gd name="connsiteX19" fmla="*/ 282418 w 764366"/>
                  <a:gd name="connsiteY19" fmla="*/ 1074440 h 1914835"/>
                  <a:gd name="connsiteX20" fmla="*/ 272763 w 764366"/>
                  <a:gd name="connsiteY20" fmla="*/ 1070441 h 1914835"/>
                  <a:gd name="connsiteX21" fmla="*/ 256860 w 764366"/>
                  <a:gd name="connsiteY21" fmla="*/ 1068347 h 1914835"/>
                  <a:gd name="connsiteX22" fmla="*/ 26673 w 764366"/>
                  <a:gd name="connsiteY22" fmla="*/ 935449 h 1914835"/>
                  <a:gd name="connsiteX23" fmla="*/ 7153 w 764366"/>
                  <a:gd name="connsiteY23" fmla="*/ 862600 h 1914835"/>
                  <a:gd name="connsiteX24" fmla="*/ 7152 w 764366"/>
                  <a:gd name="connsiteY24" fmla="*/ 862601 h 1914835"/>
                  <a:gd name="connsiteX25" fmla="*/ 80001 w 764366"/>
                  <a:gd name="connsiteY25" fmla="*/ 843081 h 1914835"/>
                  <a:gd name="connsiteX26" fmla="*/ 273383 w 764366"/>
                  <a:gd name="connsiteY26" fmla="*/ 954729 h 1914835"/>
                  <a:gd name="connsiteX27" fmla="*/ 315500 w 764366"/>
                  <a:gd name="connsiteY27" fmla="*/ 912611 h 1914835"/>
                  <a:gd name="connsiteX28" fmla="*/ 315500 w 764366"/>
                  <a:gd name="connsiteY28" fmla="*/ 794312 h 1914835"/>
                  <a:gd name="connsiteX29" fmla="*/ 382450 w 764366"/>
                  <a:gd name="connsiteY29" fmla="*/ 693308 h 1914835"/>
                  <a:gd name="connsiteX30" fmla="*/ 403893 w 764366"/>
                  <a:gd name="connsiteY30" fmla="*/ 688978 h 1914835"/>
                  <a:gd name="connsiteX31" fmla="*/ 413888 w 764366"/>
                  <a:gd name="connsiteY31" fmla="*/ 648999 h 1914835"/>
                  <a:gd name="connsiteX32" fmla="*/ 364581 w 764366"/>
                  <a:gd name="connsiteY32" fmla="*/ 637522 h 1914835"/>
                  <a:gd name="connsiteX33" fmla="*/ 188824 w 764366"/>
                  <a:gd name="connsiteY33" fmla="*/ 331798 h 1914835"/>
                  <a:gd name="connsiteX34" fmla="*/ 476595 w 764366"/>
                  <a:gd name="connsiteY34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64366" h="1914835">
                    <a:moveTo>
                      <a:pt x="476595" y="0"/>
                    </a:moveTo>
                    <a:cubicBezTo>
                      <a:pt x="635527" y="0"/>
                      <a:pt x="764366" y="148551"/>
                      <a:pt x="764366" y="331798"/>
                    </a:cubicBezTo>
                    <a:cubicBezTo>
                      <a:pt x="764366" y="469233"/>
                      <a:pt x="691894" y="587152"/>
                      <a:pt x="588609" y="637522"/>
                    </a:cubicBezTo>
                    <a:lnTo>
                      <a:pt x="539304" y="648999"/>
                    </a:lnTo>
                    <a:lnTo>
                      <a:pt x="549299" y="688978"/>
                    </a:lnTo>
                    <a:lnTo>
                      <a:pt x="570742" y="693308"/>
                    </a:lnTo>
                    <a:cubicBezTo>
                      <a:pt x="610086" y="709949"/>
                      <a:pt x="637692" y="748906"/>
                      <a:pt x="637692" y="794312"/>
                    </a:cubicBezTo>
                    <a:lnTo>
                      <a:pt x="637692" y="1304757"/>
                    </a:lnTo>
                    <a:cubicBezTo>
                      <a:pt x="637692" y="1335028"/>
                      <a:pt x="625423" y="1362432"/>
                      <a:pt x="605585" y="1382269"/>
                    </a:cubicBezTo>
                    <a:lnTo>
                      <a:pt x="584316" y="1396610"/>
                    </a:lnTo>
                    <a:lnTo>
                      <a:pt x="541488" y="1914835"/>
                    </a:lnTo>
                    <a:lnTo>
                      <a:pt x="434216" y="1914835"/>
                    </a:lnTo>
                    <a:lnTo>
                      <a:pt x="392309" y="1407752"/>
                    </a:lnTo>
                    <a:lnTo>
                      <a:pt x="382450" y="1405762"/>
                    </a:lnTo>
                    <a:cubicBezTo>
                      <a:pt x="343106" y="1389121"/>
                      <a:pt x="315500" y="1350163"/>
                      <a:pt x="315500" y="1304757"/>
                    </a:cubicBezTo>
                    <a:lnTo>
                      <a:pt x="315500" y="1060737"/>
                    </a:lnTo>
                    <a:lnTo>
                      <a:pt x="312647" y="1061919"/>
                    </a:lnTo>
                    <a:lnTo>
                      <a:pt x="297327" y="1073675"/>
                    </a:lnTo>
                    <a:lnTo>
                      <a:pt x="287416" y="1072370"/>
                    </a:lnTo>
                    <a:lnTo>
                      <a:pt x="282418" y="1074440"/>
                    </a:lnTo>
                    <a:lnTo>
                      <a:pt x="272763" y="1070441"/>
                    </a:lnTo>
                    <a:lnTo>
                      <a:pt x="256860" y="1068347"/>
                    </a:lnTo>
                    <a:lnTo>
                      <a:pt x="26673" y="935449"/>
                    </a:lnTo>
                    <a:cubicBezTo>
                      <a:pt x="1166" y="920722"/>
                      <a:pt x="-7573" y="888107"/>
                      <a:pt x="7153" y="862600"/>
                    </a:cubicBezTo>
                    <a:lnTo>
                      <a:pt x="7152" y="862601"/>
                    </a:lnTo>
                    <a:cubicBezTo>
                      <a:pt x="21878" y="837094"/>
                      <a:pt x="54494" y="828354"/>
                      <a:pt x="80001" y="843081"/>
                    </a:cubicBezTo>
                    <a:lnTo>
                      <a:pt x="273383" y="954729"/>
                    </a:lnTo>
                    <a:lnTo>
                      <a:pt x="315500" y="912611"/>
                    </a:lnTo>
                    <a:lnTo>
                      <a:pt x="315500" y="794312"/>
                    </a:lnTo>
                    <a:cubicBezTo>
                      <a:pt x="315500" y="748906"/>
                      <a:pt x="343106" y="709949"/>
                      <a:pt x="382450" y="693308"/>
                    </a:cubicBezTo>
                    <a:lnTo>
                      <a:pt x="403893" y="688978"/>
                    </a:lnTo>
                    <a:lnTo>
                      <a:pt x="413888" y="648999"/>
                    </a:lnTo>
                    <a:lnTo>
                      <a:pt x="364581" y="637522"/>
                    </a:lnTo>
                    <a:cubicBezTo>
                      <a:pt x="261296" y="587152"/>
                      <a:pt x="188824" y="469233"/>
                      <a:pt x="188824" y="331798"/>
                    </a:cubicBezTo>
                    <a:cubicBezTo>
                      <a:pt x="188824" y="148551"/>
                      <a:pt x="317663" y="0"/>
                      <a:pt x="4765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D6977F5-93D2-F277-9626-13DAD82666C9}"/>
                  </a:ext>
                </a:extLst>
              </p:cNvPr>
              <p:cNvGrpSpPr/>
              <p:nvPr/>
            </p:nvGrpSpPr>
            <p:grpSpPr>
              <a:xfrm rot="19800000">
                <a:off x="3331334" y="4362104"/>
                <a:ext cx="406806" cy="1529244"/>
                <a:chOff x="3158719" y="3969157"/>
                <a:chExt cx="406806" cy="1755098"/>
              </a:xfrm>
            </p:grpSpPr>
            <p:cxnSp>
              <p:nvCxnSpPr>
                <p:cNvPr id="61" name="直線コネクタ 60">
                  <a:extLst>
                    <a:ext uri="{FF2B5EF4-FFF2-40B4-BE49-F238E27FC236}">
                      <a16:creationId xmlns:a16="http://schemas.microsoft.com/office/drawing/2014/main" id="{01F434E4-3280-C31D-0759-F64205710C99}"/>
                    </a:ext>
                  </a:extLst>
                </p:cNvPr>
                <p:cNvCxnSpPr/>
                <p:nvPr/>
              </p:nvCxnSpPr>
              <p:spPr bwMode="auto">
                <a:xfrm>
                  <a:off x="3372145" y="4014065"/>
                  <a:ext cx="0" cy="171019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id="{46970527-4033-3B3E-AA42-239AB84A8E73}"/>
                    </a:ext>
                  </a:extLst>
                </p:cNvPr>
                <p:cNvCxnSpPr/>
                <p:nvPr/>
              </p:nvCxnSpPr>
              <p:spPr bwMode="auto">
                <a:xfrm flipH="1">
                  <a:off x="326419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661FB402-FFDA-EABD-0A1F-3E95E60D662F}"/>
                    </a:ext>
                  </a:extLst>
                </p:cNvPr>
                <p:cNvCxnSpPr/>
                <p:nvPr/>
              </p:nvCxnSpPr>
              <p:spPr bwMode="auto">
                <a:xfrm flipH="1">
                  <a:off x="31587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E7DB2DF6-1319-2D91-9C5D-1ACBA80B80A2}"/>
                    </a:ext>
                  </a:extLst>
                </p:cNvPr>
                <p:cNvCxnSpPr/>
                <p:nvPr/>
              </p:nvCxnSpPr>
              <p:spPr bwMode="auto">
                <a:xfrm>
                  <a:off x="341947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23375071-C5FA-E084-B6B6-ED5EA16B9266}"/>
                    </a:ext>
                  </a:extLst>
                </p:cNvPr>
                <p:cNvCxnSpPr/>
                <p:nvPr/>
              </p:nvCxnSpPr>
              <p:spPr bwMode="auto">
                <a:xfrm>
                  <a:off x="34762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B0F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6489C8B6-CF3F-EF02-7103-590A4CEE089F}"/>
                  </a:ext>
                </a:extLst>
              </p:cNvPr>
              <p:cNvSpPr/>
              <p:nvPr/>
            </p:nvSpPr>
            <p:spPr bwMode="auto">
              <a:xfrm>
                <a:off x="2471657" y="4242228"/>
                <a:ext cx="770586" cy="1950876"/>
              </a:xfrm>
              <a:custGeom>
                <a:avLst/>
                <a:gdLst>
                  <a:gd name="connsiteX0" fmla="*/ 382717 w 770586"/>
                  <a:gd name="connsiteY0" fmla="*/ 0 h 1950876"/>
                  <a:gd name="connsiteX1" fmla="*/ 596698 w 770586"/>
                  <a:gd name="connsiteY1" fmla="*/ 65362 h 1950876"/>
                  <a:gd name="connsiteX2" fmla="*/ 614631 w 770586"/>
                  <a:gd name="connsiteY2" fmla="*/ 80158 h 1950876"/>
                  <a:gd name="connsiteX3" fmla="*/ 680984 w 770586"/>
                  <a:gd name="connsiteY3" fmla="*/ 71715 h 1950876"/>
                  <a:gd name="connsiteX4" fmla="*/ 755685 w 770586"/>
                  <a:gd name="connsiteY4" fmla="*/ 119684 h 1950876"/>
                  <a:gd name="connsiteX5" fmla="*/ 770586 w 770586"/>
                  <a:gd name="connsiteY5" fmla="*/ 141018 h 1950876"/>
                  <a:gd name="connsiteX6" fmla="*/ 741779 w 770586"/>
                  <a:gd name="connsiteY6" fmla="*/ 161917 h 1950876"/>
                  <a:gd name="connsiteX7" fmla="*/ 671381 w 770586"/>
                  <a:gd name="connsiteY7" fmla="*/ 205808 h 1950876"/>
                  <a:gd name="connsiteX8" fmla="*/ 598172 w 770586"/>
                  <a:gd name="connsiteY8" fmla="*/ 244829 h 1950876"/>
                  <a:gd name="connsiteX9" fmla="*/ 565669 w 770586"/>
                  <a:gd name="connsiteY9" fmla="*/ 259327 h 1950876"/>
                  <a:gd name="connsiteX10" fmla="*/ 554644 w 770586"/>
                  <a:gd name="connsiteY10" fmla="*/ 235755 h 1950876"/>
                  <a:gd name="connsiteX11" fmla="*/ 550452 w 770586"/>
                  <a:gd name="connsiteY11" fmla="*/ 147078 h 1950876"/>
                  <a:gd name="connsiteX12" fmla="*/ 565522 w 770586"/>
                  <a:gd name="connsiteY12" fmla="*/ 116417 h 1950876"/>
                  <a:gd name="connsiteX13" fmla="*/ 563435 w 770586"/>
                  <a:gd name="connsiteY13" fmla="*/ 114695 h 1950876"/>
                  <a:gd name="connsiteX14" fmla="*/ 382717 w 770586"/>
                  <a:gd name="connsiteY14" fmla="*/ 59493 h 1950876"/>
                  <a:gd name="connsiteX15" fmla="*/ 59493 w 770586"/>
                  <a:gd name="connsiteY15" fmla="*/ 382717 h 1950876"/>
                  <a:gd name="connsiteX16" fmla="*/ 59493 w 770586"/>
                  <a:gd name="connsiteY16" fmla="*/ 1950876 h 1950876"/>
                  <a:gd name="connsiteX17" fmla="*/ 0 w 770586"/>
                  <a:gd name="connsiteY17" fmla="*/ 1950876 h 1950876"/>
                  <a:gd name="connsiteX18" fmla="*/ 0 w 770586"/>
                  <a:gd name="connsiteY18" fmla="*/ 382717 h 1950876"/>
                  <a:gd name="connsiteX19" fmla="*/ 382717 w 770586"/>
                  <a:gd name="connsiteY19" fmla="*/ 0 h 19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0586" h="1950876">
                    <a:moveTo>
                      <a:pt x="382717" y="0"/>
                    </a:moveTo>
                    <a:cubicBezTo>
                      <a:pt x="461981" y="0"/>
                      <a:pt x="535616" y="24096"/>
                      <a:pt x="596698" y="65362"/>
                    </a:cubicBezTo>
                    <a:lnTo>
                      <a:pt x="614631" y="80158"/>
                    </a:lnTo>
                    <a:lnTo>
                      <a:pt x="680984" y="71715"/>
                    </a:lnTo>
                    <a:cubicBezTo>
                      <a:pt x="708591" y="78571"/>
                      <a:pt x="735136" y="95141"/>
                      <a:pt x="755685" y="119684"/>
                    </a:cubicBezTo>
                    <a:lnTo>
                      <a:pt x="770586" y="141018"/>
                    </a:lnTo>
                    <a:lnTo>
                      <a:pt x="741779" y="161917"/>
                    </a:lnTo>
                    <a:cubicBezTo>
                      <a:pt x="719508" y="176904"/>
                      <a:pt x="695978" y="191607"/>
                      <a:pt x="671381" y="205808"/>
                    </a:cubicBezTo>
                    <a:cubicBezTo>
                      <a:pt x="646785" y="220009"/>
                      <a:pt x="622287" y="233035"/>
                      <a:pt x="598172" y="244829"/>
                    </a:cubicBezTo>
                    <a:lnTo>
                      <a:pt x="565669" y="259327"/>
                    </a:lnTo>
                    <a:lnTo>
                      <a:pt x="554644" y="235755"/>
                    </a:lnTo>
                    <a:cubicBezTo>
                      <a:pt x="543663" y="205688"/>
                      <a:pt x="542586" y="174414"/>
                      <a:pt x="550452" y="147078"/>
                    </a:cubicBezTo>
                    <a:lnTo>
                      <a:pt x="565522" y="116417"/>
                    </a:lnTo>
                    <a:lnTo>
                      <a:pt x="563435" y="114695"/>
                    </a:lnTo>
                    <a:cubicBezTo>
                      <a:pt x="511848" y="79843"/>
                      <a:pt x="449659" y="59493"/>
                      <a:pt x="382717" y="59493"/>
                    </a:cubicBezTo>
                    <a:cubicBezTo>
                      <a:pt x="204205" y="59493"/>
                      <a:pt x="59493" y="204205"/>
                      <a:pt x="59493" y="382717"/>
                    </a:cubicBezTo>
                    <a:lnTo>
                      <a:pt x="59493" y="1950876"/>
                    </a:lnTo>
                    <a:lnTo>
                      <a:pt x="0" y="1950876"/>
                    </a:lnTo>
                    <a:lnTo>
                      <a:pt x="0" y="382717"/>
                    </a:lnTo>
                    <a:cubicBezTo>
                      <a:pt x="0" y="171348"/>
                      <a:pt x="171348" y="0"/>
                      <a:pt x="3827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128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8DD8C-BDB3-9717-04B6-404500118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BAE2E2-E29C-AB7B-ACDF-36CBF399A943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40210A-E335-4BC4-B36D-7F7B51F50A32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506C57-B4B5-7F67-B29F-119707FDB651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73AD3C-EE96-E55D-4636-E53900E67C52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7A4594-920D-1BD4-F11E-BF681B6B6609}"/>
              </a:ext>
            </a:extLst>
          </p:cNvPr>
          <p:cNvSpPr txBox="1"/>
          <p:nvPr/>
        </p:nvSpPr>
        <p:spPr>
          <a:xfrm>
            <a:off x="5378264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197A0FE-1548-96C0-C7BA-E7AD4FDEA245}"/>
              </a:ext>
            </a:extLst>
          </p:cNvPr>
          <p:cNvSpPr txBox="1"/>
          <p:nvPr/>
        </p:nvSpPr>
        <p:spPr>
          <a:xfrm>
            <a:off x="1787340" y="434369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シャワー室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5F0996A-EBA0-D289-5172-5B77BDA1BC19}"/>
              </a:ext>
            </a:extLst>
          </p:cNvPr>
          <p:cNvGrpSpPr/>
          <p:nvPr/>
        </p:nvGrpSpPr>
        <p:grpSpPr>
          <a:xfrm>
            <a:off x="2058849" y="1951268"/>
            <a:ext cx="2219936" cy="2219936"/>
            <a:chOff x="677525" y="3739742"/>
            <a:chExt cx="2688350" cy="2688350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D830E9E0-D763-EDD9-6DDE-7DFABEAA44C3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F784306F-D521-B58B-C751-92D5A60D0161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9E88EA9-4C15-0567-BED6-77CE36EC00AB}"/>
                </a:ext>
              </a:extLst>
            </p:cNvPr>
            <p:cNvGrpSpPr/>
            <p:nvPr/>
          </p:nvGrpSpPr>
          <p:grpSpPr>
            <a:xfrm>
              <a:off x="913828" y="4170237"/>
              <a:ext cx="2321941" cy="2136582"/>
              <a:chOff x="1060609" y="4493303"/>
              <a:chExt cx="1970847" cy="1813515"/>
            </a:xfrm>
            <a:solidFill>
              <a:schemeClr val="bg1"/>
            </a:solidFill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3C10ADB-FD6C-7D9D-1E60-18D0A624D206}"/>
                  </a:ext>
                </a:extLst>
              </p:cNvPr>
              <p:cNvGrpSpPr/>
              <p:nvPr/>
            </p:nvGrpSpPr>
            <p:grpSpPr>
              <a:xfrm>
                <a:off x="1116065" y="4493303"/>
                <a:ext cx="1275603" cy="1244787"/>
                <a:chOff x="471733" y="1891684"/>
                <a:chExt cx="1635843" cy="1596324"/>
              </a:xfrm>
              <a:grpFill/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71336EC-2B55-EF52-E6D1-0AF2B6DF8C9B}"/>
                    </a:ext>
                  </a:extLst>
                </p:cNvPr>
                <p:cNvSpPr/>
                <p:nvPr/>
              </p:nvSpPr>
              <p:spPr bwMode="auto">
                <a:xfrm rot="18000000">
                  <a:off x="1180265" y="2582936"/>
                  <a:ext cx="1320883" cy="82349"/>
                </a:xfrm>
                <a:custGeom>
                  <a:avLst/>
                  <a:gdLst>
                    <a:gd name="connsiteX0" fmla="*/ 0 w 1320883"/>
                    <a:gd name="connsiteY0" fmla="*/ 0 h 435431"/>
                    <a:gd name="connsiteX1" fmla="*/ 1320883 w 1320883"/>
                    <a:gd name="connsiteY1" fmla="*/ 0 h 435431"/>
                    <a:gd name="connsiteX2" fmla="*/ 1256582 w 1320883"/>
                    <a:gd name="connsiteY2" fmla="*/ 118466 h 435431"/>
                    <a:gd name="connsiteX3" fmla="*/ 660441 w 1320883"/>
                    <a:gd name="connsiteY3" fmla="*/ 435431 h 435431"/>
                    <a:gd name="connsiteX4" fmla="*/ 64301 w 1320883"/>
                    <a:gd name="connsiteY4" fmla="*/ 118466 h 435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0883" h="435431">
                      <a:moveTo>
                        <a:pt x="0" y="0"/>
                      </a:moveTo>
                      <a:lnTo>
                        <a:pt x="1320883" y="0"/>
                      </a:lnTo>
                      <a:lnTo>
                        <a:pt x="1256582" y="118466"/>
                      </a:lnTo>
                      <a:cubicBezTo>
                        <a:pt x="1127386" y="309700"/>
                        <a:pt x="908597" y="435431"/>
                        <a:pt x="660441" y="435431"/>
                      </a:cubicBezTo>
                      <a:cubicBezTo>
                        <a:pt x="412285" y="435431"/>
                        <a:pt x="193496" y="309700"/>
                        <a:pt x="64301" y="1184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013AA32A-BB44-DFB6-80D1-6EFD49FF1265}"/>
                    </a:ext>
                  </a:extLst>
                </p:cNvPr>
                <p:cNvSpPr/>
                <p:nvPr/>
              </p:nvSpPr>
              <p:spPr bwMode="auto">
                <a:xfrm>
                  <a:off x="471733" y="1891684"/>
                  <a:ext cx="1635843" cy="1596324"/>
                </a:xfrm>
                <a:custGeom>
                  <a:avLst/>
                  <a:gdLst>
                    <a:gd name="connsiteX0" fmla="*/ 1350504 w 1635843"/>
                    <a:gd name="connsiteY0" fmla="*/ 1064 h 1596324"/>
                    <a:gd name="connsiteX1" fmla="*/ 1464470 w 1635843"/>
                    <a:gd name="connsiteY1" fmla="*/ 24949 h 1596324"/>
                    <a:gd name="connsiteX2" fmla="*/ 1635843 w 1635843"/>
                    <a:gd name="connsiteY2" fmla="*/ 123892 h 1596324"/>
                    <a:gd name="connsiteX3" fmla="*/ 975401 w 1635843"/>
                    <a:gd name="connsiteY3" fmla="*/ 1267810 h 1596324"/>
                    <a:gd name="connsiteX4" fmla="*/ 804028 w 1635843"/>
                    <a:gd name="connsiteY4" fmla="*/ 1168868 h 1596324"/>
                    <a:gd name="connsiteX5" fmla="*/ 711026 w 1635843"/>
                    <a:gd name="connsiteY5" fmla="*/ 965282 h 1596324"/>
                    <a:gd name="connsiteX6" fmla="*/ 712711 w 1635843"/>
                    <a:gd name="connsiteY6" fmla="*/ 958462 h 1596324"/>
                    <a:gd name="connsiteX7" fmla="*/ 711644 w 1635843"/>
                    <a:gd name="connsiteY7" fmla="*/ 954404 h 1596324"/>
                    <a:gd name="connsiteX8" fmla="*/ 717088 w 1635843"/>
                    <a:gd name="connsiteY8" fmla="*/ 927434 h 1596324"/>
                    <a:gd name="connsiteX9" fmla="*/ 722873 w 1635843"/>
                    <a:gd name="connsiteY9" fmla="*/ 910273 h 1596324"/>
                    <a:gd name="connsiteX10" fmla="*/ 637359 w 1635843"/>
                    <a:gd name="connsiteY10" fmla="*/ 1033494 h 1596324"/>
                    <a:gd name="connsiteX11" fmla="*/ 487247 w 1635843"/>
                    <a:gd name="connsiteY11" fmla="*/ 1596324 h 1596324"/>
                    <a:gd name="connsiteX12" fmla="*/ 0 w 1635843"/>
                    <a:gd name="connsiteY12" fmla="*/ 1596324 h 1596324"/>
                    <a:gd name="connsiteX13" fmla="*/ 1314683 w 1635843"/>
                    <a:gd name="connsiteY13" fmla="*/ 7799 h 1596324"/>
                    <a:gd name="connsiteX14" fmla="*/ 1315118 w 1635843"/>
                    <a:gd name="connsiteY14" fmla="*/ 10085 h 1596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35843" h="1596324">
                      <a:moveTo>
                        <a:pt x="1350504" y="1064"/>
                      </a:moveTo>
                      <a:cubicBezTo>
                        <a:pt x="1389314" y="-2991"/>
                        <a:pt x="1428977" y="4457"/>
                        <a:pt x="1464470" y="24949"/>
                      </a:cubicBezTo>
                      <a:cubicBezTo>
                        <a:pt x="1521595" y="57930"/>
                        <a:pt x="1578718" y="90911"/>
                        <a:pt x="1635843" y="123892"/>
                      </a:cubicBezTo>
                      <a:lnTo>
                        <a:pt x="975401" y="1267810"/>
                      </a:lnTo>
                      <a:lnTo>
                        <a:pt x="804028" y="1168868"/>
                      </a:lnTo>
                      <a:cubicBezTo>
                        <a:pt x="733043" y="1127884"/>
                        <a:pt x="698901" y="1046366"/>
                        <a:pt x="711026" y="965282"/>
                      </a:cubicBezTo>
                      <a:lnTo>
                        <a:pt x="712711" y="958462"/>
                      </a:lnTo>
                      <a:lnTo>
                        <a:pt x="711644" y="954404"/>
                      </a:lnTo>
                      <a:cubicBezTo>
                        <a:pt x="712123" y="947524"/>
                        <a:pt x="713971" y="938462"/>
                        <a:pt x="717088" y="927434"/>
                      </a:cubicBezTo>
                      <a:lnTo>
                        <a:pt x="722873" y="910273"/>
                      </a:lnTo>
                      <a:lnTo>
                        <a:pt x="637359" y="1033494"/>
                      </a:lnTo>
                      <a:cubicBezTo>
                        <a:pt x="541472" y="1200213"/>
                        <a:pt x="487247" y="1392884"/>
                        <a:pt x="487247" y="1596324"/>
                      </a:cubicBezTo>
                      <a:lnTo>
                        <a:pt x="0" y="1596324"/>
                      </a:lnTo>
                      <a:cubicBezTo>
                        <a:pt x="0" y="819849"/>
                        <a:pt x="551902" y="152988"/>
                        <a:pt x="1314683" y="7799"/>
                      </a:cubicBezTo>
                      <a:lnTo>
                        <a:pt x="1315118" y="1008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ED10CE31-D6E4-7A6A-9CB4-2B166A350089}"/>
                    </a:ext>
                  </a:extLst>
                </p:cNvPr>
                <p:cNvSpPr/>
                <p:nvPr/>
              </p:nvSpPr>
              <p:spPr bwMode="auto">
                <a:xfrm rot="18000000">
                  <a:off x="1103579" y="2550157"/>
                  <a:ext cx="1360700" cy="823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" name="四角形: 上の 2 つの角を丸める 340">
                <a:extLst>
                  <a:ext uri="{FF2B5EF4-FFF2-40B4-BE49-F238E27FC236}">
                    <a16:creationId xmlns:a16="http://schemas.microsoft.com/office/drawing/2014/main" id="{F0F58F3E-DC25-FFB3-B9A5-AACF3F9E8F5C}"/>
                  </a:ext>
                </a:extLst>
              </p:cNvPr>
              <p:cNvSpPr/>
              <p:nvPr/>
            </p:nvSpPr>
            <p:spPr bwMode="auto">
              <a:xfrm>
                <a:off x="1060609" y="5691692"/>
                <a:ext cx="499214" cy="615126"/>
              </a:xfrm>
              <a:custGeom>
                <a:avLst/>
                <a:gdLst>
                  <a:gd name="connsiteX0" fmla="*/ 83204 w 499214"/>
                  <a:gd name="connsiteY0" fmla="*/ 0 h 615126"/>
                  <a:gd name="connsiteX1" fmla="*/ 416010 w 499214"/>
                  <a:gd name="connsiteY1" fmla="*/ 0 h 615126"/>
                  <a:gd name="connsiteX2" fmla="*/ 499214 w 499214"/>
                  <a:gd name="connsiteY2" fmla="*/ 83204 h 615126"/>
                  <a:gd name="connsiteX3" fmla="*/ 499214 w 499214"/>
                  <a:gd name="connsiteY3" fmla="*/ 615126 h 615126"/>
                  <a:gd name="connsiteX4" fmla="*/ 499214 w 499214"/>
                  <a:gd name="connsiteY4" fmla="*/ 615126 h 615126"/>
                  <a:gd name="connsiteX5" fmla="*/ 0 w 499214"/>
                  <a:gd name="connsiteY5" fmla="*/ 615126 h 615126"/>
                  <a:gd name="connsiteX6" fmla="*/ 0 w 499214"/>
                  <a:gd name="connsiteY6" fmla="*/ 615126 h 615126"/>
                  <a:gd name="connsiteX7" fmla="*/ 0 w 499214"/>
                  <a:gd name="connsiteY7" fmla="*/ 83204 h 615126"/>
                  <a:gd name="connsiteX8" fmla="*/ 83204 w 499214"/>
                  <a:gd name="connsiteY8" fmla="*/ 0 h 615126"/>
                  <a:gd name="connsiteX0" fmla="*/ 83204 w 499214"/>
                  <a:gd name="connsiteY0" fmla="*/ 0 h 615126"/>
                  <a:gd name="connsiteX1" fmla="*/ 416010 w 499214"/>
                  <a:gd name="connsiteY1" fmla="*/ 0 h 615126"/>
                  <a:gd name="connsiteX2" fmla="*/ 499214 w 499214"/>
                  <a:gd name="connsiteY2" fmla="*/ 83204 h 615126"/>
                  <a:gd name="connsiteX3" fmla="*/ 499214 w 499214"/>
                  <a:gd name="connsiteY3" fmla="*/ 615126 h 615126"/>
                  <a:gd name="connsiteX4" fmla="*/ 499214 w 499214"/>
                  <a:gd name="connsiteY4" fmla="*/ 615126 h 615126"/>
                  <a:gd name="connsiteX5" fmla="*/ 253841 w 499214"/>
                  <a:gd name="connsiteY5" fmla="*/ 510988 h 615126"/>
                  <a:gd name="connsiteX6" fmla="*/ 0 w 499214"/>
                  <a:gd name="connsiteY6" fmla="*/ 615126 h 615126"/>
                  <a:gd name="connsiteX7" fmla="*/ 0 w 499214"/>
                  <a:gd name="connsiteY7" fmla="*/ 615126 h 615126"/>
                  <a:gd name="connsiteX8" fmla="*/ 0 w 499214"/>
                  <a:gd name="connsiteY8" fmla="*/ 83204 h 615126"/>
                  <a:gd name="connsiteX9" fmla="*/ 83204 w 499214"/>
                  <a:gd name="connsiteY9" fmla="*/ 0 h 615126"/>
                  <a:gd name="connsiteX0" fmla="*/ 253841 w 499214"/>
                  <a:gd name="connsiteY0" fmla="*/ 510988 h 615126"/>
                  <a:gd name="connsiteX1" fmla="*/ 0 w 499214"/>
                  <a:gd name="connsiteY1" fmla="*/ 615126 h 615126"/>
                  <a:gd name="connsiteX2" fmla="*/ 0 w 499214"/>
                  <a:gd name="connsiteY2" fmla="*/ 615126 h 615126"/>
                  <a:gd name="connsiteX3" fmla="*/ 0 w 499214"/>
                  <a:gd name="connsiteY3" fmla="*/ 83204 h 615126"/>
                  <a:gd name="connsiteX4" fmla="*/ 83204 w 499214"/>
                  <a:gd name="connsiteY4" fmla="*/ 0 h 615126"/>
                  <a:gd name="connsiteX5" fmla="*/ 416010 w 499214"/>
                  <a:gd name="connsiteY5" fmla="*/ 0 h 615126"/>
                  <a:gd name="connsiteX6" fmla="*/ 499214 w 499214"/>
                  <a:gd name="connsiteY6" fmla="*/ 83204 h 615126"/>
                  <a:gd name="connsiteX7" fmla="*/ 499214 w 499214"/>
                  <a:gd name="connsiteY7" fmla="*/ 615126 h 615126"/>
                  <a:gd name="connsiteX8" fmla="*/ 499214 w 499214"/>
                  <a:gd name="connsiteY8" fmla="*/ 615126 h 615126"/>
                  <a:gd name="connsiteX9" fmla="*/ 345281 w 499214"/>
                  <a:gd name="connsiteY9" fmla="*/ 602428 h 615126"/>
                  <a:gd name="connsiteX0" fmla="*/ 0 w 499214"/>
                  <a:gd name="connsiteY0" fmla="*/ 615126 h 615126"/>
                  <a:gd name="connsiteX1" fmla="*/ 0 w 499214"/>
                  <a:gd name="connsiteY1" fmla="*/ 615126 h 615126"/>
                  <a:gd name="connsiteX2" fmla="*/ 0 w 499214"/>
                  <a:gd name="connsiteY2" fmla="*/ 83204 h 615126"/>
                  <a:gd name="connsiteX3" fmla="*/ 83204 w 499214"/>
                  <a:gd name="connsiteY3" fmla="*/ 0 h 615126"/>
                  <a:gd name="connsiteX4" fmla="*/ 416010 w 499214"/>
                  <a:gd name="connsiteY4" fmla="*/ 0 h 615126"/>
                  <a:gd name="connsiteX5" fmla="*/ 499214 w 499214"/>
                  <a:gd name="connsiteY5" fmla="*/ 83204 h 615126"/>
                  <a:gd name="connsiteX6" fmla="*/ 499214 w 499214"/>
                  <a:gd name="connsiteY6" fmla="*/ 615126 h 615126"/>
                  <a:gd name="connsiteX7" fmla="*/ 499214 w 499214"/>
                  <a:gd name="connsiteY7" fmla="*/ 615126 h 615126"/>
                  <a:gd name="connsiteX8" fmla="*/ 345281 w 499214"/>
                  <a:gd name="connsiteY8" fmla="*/ 602428 h 615126"/>
                  <a:gd name="connsiteX0" fmla="*/ 0 w 499214"/>
                  <a:gd name="connsiteY0" fmla="*/ 615126 h 615126"/>
                  <a:gd name="connsiteX1" fmla="*/ 0 w 499214"/>
                  <a:gd name="connsiteY1" fmla="*/ 615126 h 615126"/>
                  <a:gd name="connsiteX2" fmla="*/ 0 w 499214"/>
                  <a:gd name="connsiteY2" fmla="*/ 83204 h 615126"/>
                  <a:gd name="connsiteX3" fmla="*/ 83204 w 499214"/>
                  <a:gd name="connsiteY3" fmla="*/ 0 h 615126"/>
                  <a:gd name="connsiteX4" fmla="*/ 416010 w 499214"/>
                  <a:gd name="connsiteY4" fmla="*/ 0 h 615126"/>
                  <a:gd name="connsiteX5" fmla="*/ 499214 w 499214"/>
                  <a:gd name="connsiteY5" fmla="*/ 83204 h 615126"/>
                  <a:gd name="connsiteX6" fmla="*/ 499214 w 499214"/>
                  <a:gd name="connsiteY6" fmla="*/ 615126 h 615126"/>
                  <a:gd name="connsiteX7" fmla="*/ 499214 w 499214"/>
                  <a:gd name="connsiteY7" fmla="*/ 615126 h 61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9214" h="615126">
                    <a:moveTo>
                      <a:pt x="0" y="615126"/>
                    </a:moveTo>
                    <a:lnTo>
                      <a:pt x="0" y="615126"/>
                    </a:lnTo>
                    <a:lnTo>
                      <a:pt x="0" y="83204"/>
                    </a:lnTo>
                    <a:cubicBezTo>
                      <a:pt x="0" y="37252"/>
                      <a:pt x="37252" y="0"/>
                      <a:pt x="83204" y="0"/>
                    </a:cubicBezTo>
                    <a:lnTo>
                      <a:pt x="416010" y="0"/>
                    </a:lnTo>
                    <a:cubicBezTo>
                      <a:pt x="461962" y="0"/>
                      <a:pt x="499214" y="37252"/>
                      <a:pt x="499214" y="83204"/>
                    </a:cubicBezTo>
                    <a:lnTo>
                      <a:pt x="499214" y="615126"/>
                    </a:lnTo>
                    <a:lnTo>
                      <a:pt x="499214" y="615126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205FCBD-779C-5A27-1787-F2C2DDABABFD}"/>
                  </a:ext>
                </a:extLst>
              </p:cNvPr>
              <p:cNvSpPr/>
              <p:nvPr/>
            </p:nvSpPr>
            <p:spPr bwMode="auto">
              <a:xfrm>
                <a:off x="2049532" y="4728394"/>
                <a:ext cx="981924" cy="1331592"/>
              </a:xfrm>
              <a:custGeom>
                <a:avLst/>
                <a:gdLst>
                  <a:gd name="connsiteX0" fmla="*/ 945329 w 981924"/>
                  <a:gd name="connsiteY0" fmla="*/ 1283246 h 1331592"/>
                  <a:gd name="connsiteX1" fmla="*/ 981923 w 981924"/>
                  <a:gd name="connsiteY1" fmla="*/ 1304373 h 1331592"/>
                  <a:gd name="connsiteX2" fmla="*/ 981923 w 981924"/>
                  <a:gd name="connsiteY2" fmla="*/ 1331592 h 1331592"/>
                  <a:gd name="connsiteX3" fmla="*/ 933543 w 981924"/>
                  <a:gd name="connsiteY3" fmla="*/ 1303660 h 1331592"/>
                  <a:gd name="connsiteX4" fmla="*/ 760398 w 981924"/>
                  <a:gd name="connsiteY4" fmla="*/ 1176475 h 1331592"/>
                  <a:gd name="connsiteX5" fmla="*/ 889650 w 981924"/>
                  <a:gd name="connsiteY5" fmla="*/ 1251099 h 1331592"/>
                  <a:gd name="connsiteX6" fmla="*/ 877864 w 981924"/>
                  <a:gd name="connsiteY6" fmla="*/ 1271513 h 1331592"/>
                  <a:gd name="connsiteX7" fmla="*/ 748612 w 981924"/>
                  <a:gd name="connsiteY7" fmla="*/ 1196889 h 1331592"/>
                  <a:gd name="connsiteX8" fmla="*/ 904634 w 981924"/>
                  <a:gd name="connsiteY8" fmla="*/ 1146388 h 1331592"/>
                  <a:gd name="connsiteX9" fmla="*/ 981923 w 981924"/>
                  <a:gd name="connsiteY9" fmla="*/ 1191010 h 1331592"/>
                  <a:gd name="connsiteX10" fmla="*/ 981923 w 981924"/>
                  <a:gd name="connsiteY10" fmla="*/ 1218228 h 1331592"/>
                  <a:gd name="connsiteX11" fmla="*/ 892849 w 981924"/>
                  <a:gd name="connsiteY11" fmla="*/ 1166801 h 1331592"/>
                  <a:gd name="connsiteX12" fmla="*/ 575466 w 981924"/>
                  <a:gd name="connsiteY12" fmla="*/ 1069705 h 1331592"/>
                  <a:gd name="connsiteX13" fmla="*/ 704718 w 981924"/>
                  <a:gd name="connsiteY13" fmla="*/ 1144329 h 1331592"/>
                  <a:gd name="connsiteX14" fmla="*/ 692932 w 981924"/>
                  <a:gd name="connsiteY14" fmla="*/ 1164743 h 1331592"/>
                  <a:gd name="connsiteX15" fmla="*/ 563680 w 981924"/>
                  <a:gd name="connsiteY15" fmla="*/ 1090119 h 1331592"/>
                  <a:gd name="connsiteX16" fmla="*/ 719702 w 981924"/>
                  <a:gd name="connsiteY16" fmla="*/ 1039617 h 1331592"/>
                  <a:gd name="connsiteX17" fmla="*/ 848956 w 981924"/>
                  <a:gd name="connsiteY17" fmla="*/ 1114241 h 1331592"/>
                  <a:gd name="connsiteX18" fmla="*/ 837170 w 981924"/>
                  <a:gd name="connsiteY18" fmla="*/ 1134654 h 1331592"/>
                  <a:gd name="connsiteX19" fmla="*/ 707917 w 981924"/>
                  <a:gd name="connsiteY19" fmla="*/ 1060030 h 1331592"/>
                  <a:gd name="connsiteX20" fmla="*/ 863526 w 981924"/>
                  <a:gd name="connsiteY20" fmla="*/ 997853 h 1331592"/>
                  <a:gd name="connsiteX21" fmla="*/ 981923 w 981924"/>
                  <a:gd name="connsiteY21" fmla="*/ 1066210 h 1331592"/>
                  <a:gd name="connsiteX22" fmla="*/ 981924 w 981924"/>
                  <a:gd name="connsiteY22" fmla="*/ 1091277 h 1331592"/>
                  <a:gd name="connsiteX23" fmla="*/ 980993 w 981924"/>
                  <a:gd name="connsiteY23" fmla="*/ 1092890 h 1331592"/>
                  <a:gd name="connsiteX24" fmla="*/ 851740 w 981924"/>
                  <a:gd name="connsiteY24" fmla="*/ 1018266 h 1331592"/>
                  <a:gd name="connsiteX25" fmla="*/ 390534 w 981924"/>
                  <a:gd name="connsiteY25" fmla="*/ 962934 h 1331592"/>
                  <a:gd name="connsiteX26" fmla="*/ 519785 w 981924"/>
                  <a:gd name="connsiteY26" fmla="*/ 1037558 h 1331592"/>
                  <a:gd name="connsiteX27" fmla="*/ 508000 w 981924"/>
                  <a:gd name="connsiteY27" fmla="*/ 1057972 h 1331592"/>
                  <a:gd name="connsiteX28" fmla="*/ 378748 w 981924"/>
                  <a:gd name="connsiteY28" fmla="*/ 983348 h 1331592"/>
                  <a:gd name="connsiteX29" fmla="*/ 534771 w 981924"/>
                  <a:gd name="connsiteY29" fmla="*/ 932847 h 1331592"/>
                  <a:gd name="connsiteX30" fmla="*/ 664024 w 981924"/>
                  <a:gd name="connsiteY30" fmla="*/ 1007470 h 1331592"/>
                  <a:gd name="connsiteX31" fmla="*/ 652238 w 981924"/>
                  <a:gd name="connsiteY31" fmla="*/ 1027884 h 1331592"/>
                  <a:gd name="connsiteX32" fmla="*/ 522985 w 981924"/>
                  <a:gd name="connsiteY32" fmla="*/ 953260 h 1331592"/>
                  <a:gd name="connsiteX33" fmla="*/ 678594 w 981924"/>
                  <a:gd name="connsiteY33" fmla="*/ 891082 h 1331592"/>
                  <a:gd name="connsiteX34" fmla="*/ 807847 w 981924"/>
                  <a:gd name="connsiteY34" fmla="*/ 965705 h 1331592"/>
                  <a:gd name="connsiteX35" fmla="*/ 796061 w 981924"/>
                  <a:gd name="connsiteY35" fmla="*/ 986119 h 1331592"/>
                  <a:gd name="connsiteX36" fmla="*/ 666808 w 981924"/>
                  <a:gd name="connsiteY36" fmla="*/ 911495 h 1331592"/>
                  <a:gd name="connsiteX37" fmla="*/ 822831 w 981924"/>
                  <a:gd name="connsiteY37" fmla="*/ 860994 h 1331592"/>
                  <a:gd name="connsiteX38" fmla="*/ 952084 w 981924"/>
                  <a:gd name="connsiteY38" fmla="*/ 935618 h 1331592"/>
                  <a:gd name="connsiteX39" fmla="*/ 940298 w 981924"/>
                  <a:gd name="connsiteY39" fmla="*/ 956032 h 1331592"/>
                  <a:gd name="connsiteX40" fmla="*/ 811045 w 981924"/>
                  <a:gd name="connsiteY40" fmla="*/ 881408 h 1331592"/>
                  <a:gd name="connsiteX41" fmla="*/ 205603 w 981924"/>
                  <a:gd name="connsiteY41" fmla="*/ 856164 h 1331592"/>
                  <a:gd name="connsiteX42" fmla="*/ 334854 w 981924"/>
                  <a:gd name="connsiteY42" fmla="*/ 930788 h 1331592"/>
                  <a:gd name="connsiteX43" fmla="*/ 323068 w 981924"/>
                  <a:gd name="connsiteY43" fmla="*/ 951202 h 1331592"/>
                  <a:gd name="connsiteX44" fmla="*/ 193817 w 981924"/>
                  <a:gd name="connsiteY44" fmla="*/ 876578 h 1331592"/>
                  <a:gd name="connsiteX45" fmla="*/ 349839 w 981924"/>
                  <a:gd name="connsiteY45" fmla="*/ 826076 h 1331592"/>
                  <a:gd name="connsiteX46" fmla="*/ 479092 w 981924"/>
                  <a:gd name="connsiteY46" fmla="*/ 900700 h 1331592"/>
                  <a:gd name="connsiteX47" fmla="*/ 467306 w 981924"/>
                  <a:gd name="connsiteY47" fmla="*/ 921113 h 1331592"/>
                  <a:gd name="connsiteX48" fmla="*/ 338053 w 981924"/>
                  <a:gd name="connsiteY48" fmla="*/ 846489 h 1331592"/>
                  <a:gd name="connsiteX49" fmla="*/ 966654 w 981924"/>
                  <a:gd name="connsiteY49" fmla="*/ 819229 h 1331592"/>
                  <a:gd name="connsiteX50" fmla="*/ 981923 w 981924"/>
                  <a:gd name="connsiteY50" fmla="*/ 828044 h 1331592"/>
                  <a:gd name="connsiteX51" fmla="*/ 981923 w 981924"/>
                  <a:gd name="connsiteY51" fmla="*/ 855262 h 1331592"/>
                  <a:gd name="connsiteX52" fmla="*/ 954869 w 981924"/>
                  <a:gd name="connsiteY52" fmla="*/ 839642 h 1331592"/>
                  <a:gd name="connsiteX53" fmla="*/ 493662 w 981924"/>
                  <a:gd name="connsiteY53" fmla="*/ 784312 h 1331592"/>
                  <a:gd name="connsiteX54" fmla="*/ 622914 w 981924"/>
                  <a:gd name="connsiteY54" fmla="*/ 858934 h 1331592"/>
                  <a:gd name="connsiteX55" fmla="*/ 611129 w 981924"/>
                  <a:gd name="connsiteY55" fmla="*/ 879349 h 1331592"/>
                  <a:gd name="connsiteX56" fmla="*/ 481876 w 981924"/>
                  <a:gd name="connsiteY56" fmla="*/ 804725 h 1331592"/>
                  <a:gd name="connsiteX57" fmla="*/ 637899 w 981924"/>
                  <a:gd name="connsiteY57" fmla="*/ 754223 h 1331592"/>
                  <a:gd name="connsiteX58" fmla="*/ 767152 w 981924"/>
                  <a:gd name="connsiteY58" fmla="*/ 828847 h 1331592"/>
                  <a:gd name="connsiteX59" fmla="*/ 755366 w 981924"/>
                  <a:gd name="connsiteY59" fmla="*/ 849260 h 1331592"/>
                  <a:gd name="connsiteX60" fmla="*/ 626113 w 981924"/>
                  <a:gd name="connsiteY60" fmla="*/ 774637 h 1331592"/>
                  <a:gd name="connsiteX61" fmla="*/ 11786 w 981924"/>
                  <a:gd name="connsiteY61" fmla="*/ 744264 h 1331592"/>
                  <a:gd name="connsiteX62" fmla="*/ 141039 w 981924"/>
                  <a:gd name="connsiteY62" fmla="*/ 818888 h 1331592"/>
                  <a:gd name="connsiteX63" fmla="*/ 129253 w 981924"/>
                  <a:gd name="connsiteY63" fmla="*/ 839302 h 1331592"/>
                  <a:gd name="connsiteX64" fmla="*/ 0 w 981924"/>
                  <a:gd name="connsiteY64" fmla="*/ 764678 h 1331592"/>
                  <a:gd name="connsiteX65" fmla="*/ 164908 w 981924"/>
                  <a:gd name="connsiteY65" fmla="*/ 719306 h 1331592"/>
                  <a:gd name="connsiteX66" fmla="*/ 294159 w 981924"/>
                  <a:gd name="connsiteY66" fmla="*/ 793930 h 1331592"/>
                  <a:gd name="connsiteX67" fmla="*/ 282374 w 981924"/>
                  <a:gd name="connsiteY67" fmla="*/ 814343 h 1331592"/>
                  <a:gd name="connsiteX68" fmla="*/ 153122 w 981924"/>
                  <a:gd name="connsiteY68" fmla="*/ 739719 h 1331592"/>
                  <a:gd name="connsiteX69" fmla="*/ 781723 w 981924"/>
                  <a:gd name="connsiteY69" fmla="*/ 712457 h 1331592"/>
                  <a:gd name="connsiteX70" fmla="*/ 910975 w 981924"/>
                  <a:gd name="connsiteY70" fmla="*/ 787082 h 1331592"/>
                  <a:gd name="connsiteX71" fmla="*/ 899188 w 981924"/>
                  <a:gd name="connsiteY71" fmla="*/ 807495 h 1331592"/>
                  <a:gd name="connsiteX72" fmla="*/ 769936 w 981924"/>
                  <a:gd name="connsiteY72" fmla="*/ 732872 h 1331592"/>
                  <a:gd name="connsiteX73" fmla="*/ 308731 w 981924"/>
                  <a:gd name="connsiteY73" fmla="*/ 677541 h 1331592"/>
                  <a:gd name="connsiteX74" fmla="*/ 437982 w 981924"/>
                  <a:gd name="connsiteY74" fmla="*/ 752165 h 1331592"/>
                  <a:gd name="connsiteX75" fmla="*/ 426197 w 981924"/>
                  <a:gd name="connsiteY75" fmla="*/ 772578 h 1331592"/>
                  <a:gd name="connsiteX76" fmla="*/ 296945 w 981924"/>
                  <a:gd name="connsiteY76" fmla="*/ 697955 h 1331592"/>
                  <a:gd name="connsiteX77" fmla="*/ 933326 w 981924"/>
                  <a:gd name="connsiteY77" fmla="*/ 669611 h 1331592"/>
                  <a:gd name="connsiteX78" fmla="*/ 981924 w 981924"/>
                  <a:gd name="connsiteY78" fmla="*/ 697669 h 1331592"/>
                  <a:gd name="connsiteX79" fmla="*/ 981924 w 981924"/>
                  <a:gd name="connsiteY79" fmla="*/ 724887 h 1331592"/>
                  <a:gd name="connsiteX80" fmla="*/ 921540 w 981924"/>
                  <a:gd name="connsiteY80" fmla="*/ 690025 h 1331592"/>
                  <a:gd name="connsiteX81" fmla="*/ 452967 w 981924"/>
                  <a:gd name="connsiteY81" fmla="*/ 647453 h 1331592"/>
                  <a:gd name="connsiteX82" fmla="*/ 582220 w 981924"/>
                  <a:gd name="connsiteY82" fmla="*/ 722077 h 1331592"/>
                  <a:gd name="connsiteX83" fmla="*/ 570434 w 981924"/>
                  <a:gd name="connsiteY83" fmla="*/ 742490 h 1331592"/>
                  <a:gd name="connsiteX84" fmla="*/ 441181 w 981924"/>
                  <a:gd name="connsiteY84" fmla="*/ 667867 h 1331592"/>
                  <a:gd name="connsiteX85" fmla="*/ 596790 w 981924"/>
                  <a:gd name="connsiteY85" fmla="*/ 605688 h 1331592"/>
                  <a:gd name="connsiteX86" fmla="*/ 726043 w 981924"/>
                  <a:gd name="connsiteY86" fmla="*/ 680312 h 1331592"/>
                  <a:gd name="connsiteX87" fmla="*/ 714256 w 981924"/>
                  <a:gd name="connsiteY87" fmla="*/ 700724 h 1331592"/>
                  <a:gd name="connsiteX88" fmla="*/ 585004 w 981924"/>
                  <a:gd name="connsiteY88" fmla="*/ 626102 h 1331592"/>
                  <a:gd name="connsiteX89" fmla="*/ 114914 w 981924"/>
                  <a:gd name="connsiteY89" fmla="*/ 565642 h 1331592"/>
                  <a:gd name="connsiteX90" fmla="*/ 244167 w 981924"/>
                  <a:gd name="connsiteY90" fmla="*/ 640265 h 1331592"/>
                  <a:gd name="connsiteX91" fmla="*/ 232381 w 981924"/>
                  <a:gd name="connsiteY91" fmla="*/ 660679 h 1331592"/>
                  <a:gd name="connsiteX92" fmla="*/ 103129 w 981924"/>
                  <a:gd name="connsiteY92" fmla="*/ 586055 h 1331592"/>
                  <a:gd name="connsiteX93" fmla="*/ 748394 w 981924"/>
                  <a:gd name="connsiteY93" fmla="*/ 562840 h 1331592"/>
                  <a:gd name="connsiteX94" fmla="*/ 877647 w 981924"/>
                  <a:gd name="connsiteY94" fmla="*/ 637464 h 1331592"/>
                  <a:gd name="connsiteX95" fmla="*/ 865861 w 981924"/>
                  <a:gd name="connsiteY95" fmla="*/ 657878 h 1331592"/>
                  <a:gd name="connsiteX96" fmla="*/ 736608 w 981924"/>
                  <a:gd name="connsiteY96" fmla="*/ 583254 h 1331592"/>
                  <a:gd name="connsiteX97" fmla="*/ 268036 w 981924"/>
                  <a:gd name="connsiteY97" fmla="*/ 540683 h 1331592"/>
                  <a:gd name="connsiteX98" fmla="*/ 397289 w 981924"/>
                  <a:gd name="connsiteY98" fmla="*/ 615307 h 1331592"/>
                  <a:gd name="connsiteX99" fmla="*/ 385502 w 981924"/>
                  <a:gd name="connsiteY99" fmla="*/ 635719 h 1331592"/>
                  <a:gd name="connsiteX100" fmla="*/ 256251 w 981924"/>
                  <a:gd name="connsiteY100" fmla="*/ 561096 h 1331592"/>
                  <a:gd name="connsiteX101" fmla="*/ 892217 w 981924"/>
                  <a:gd name="connsiteY101" fmla="*/ 521076 h 1331592"/>
                  <a:gd name="connsiteX102" fmla="*/ 981923 w 981924"/>
                  <a:gd name="connsiteY102" fmla="*/ 572868 h 1331592"/>
                  <a:gd name="connsiteX103" fmla="*/ 981923 w 981924"/>
                  <a:gd name="connsiteY103" fmla="*/ 600086 h 1331592"/>
                  <a:gd name="connsiteX104" fmla="*/ 880431 w 981924"/>
                  <a:gd name="connsiteY104" fmla="*/ 541489 h 1331592"/>
                  <a:gd name="connsiteX105" fmla="*/ 411859 w 981924"/>
                  <a:gd name="connsiteY105" fmla="*/ 498918 h 1331592"/>
                  <a:gd name="connsiteX106" fmla="*/ 541111 w 981924"/>
                  <a:gd name="connsiteY106" fmla="*/ 573541 h 1331592"/>
                  <a:gd name="connsiteX107" fmla="*/ 529325 w 981924"/>
                  <a:gd name="connsiteY107" fmla="*/ 593954 h 1331592"/>
                  <a:gd name="connsiteX108" fmla="*/ 400073 w 981924"/>
                  <a:gd name="connsiteY108" fmla="*/ 519332 h 1331592"/>
                  <a:gd name="connsiteX109" fmla="*/ 563462 w 981924"/>
                  <a:gd name="connsiteY109" fmla="*/ 456070 h 1331592"/>
                  <a:gd name="connsiteX110" fmla="*/ 692715 w 981924"/>
                  <a:gd name="connsiteY110" fmla="*/ 530694 h 1331592"/>
                  <a:gd name="connsiteX111" fmla="*/ 680929 w 981924"/>
                  <a:gd name="connsiteY111" fmla="*/ 551108 h 1331592"/>
                  <a:gd name="connsiteX112" fmla="*/ 551676 w 981924"/>
                  <a:gd name="connsiteY112" fmla="*/ 476484 h 1331592"/>
                  <a:gd name="connsiteX113" fmla="*/ 707285 w 981924"/>
                  <a:gd name="connsiteY113" fmla="*/ 414305 h 1331592"/>
                  <a:gd name="connsiteX114" fmla="*/ 836537 w 981924"/>
                  <a:gd name="connsiteY114" fmla="*/ 488928 h 1331592"/>
                  <a:gd name="connsiteX115" fmla="*/ 824751 w 981924"/>
                  <a:gd name="connsiteY115" fmla="*/ 509342 h 1331592"/>
                  <a:gd name="connsiteX116" fmla="*/ 695499 w 981924"/>
                  <a:gd name="connsiteY116" fmla="*/ 434719 h 1331592"/>
                  <a:gd name="connsiteX117" fmla="*/ 218043 w 981924"/>
                  <a:gd name="connsiteY117" fmla="*/ 387018 h 1331592"/>
                  <a:gd name="connsiteX118" fmla="*/ 347295 w 981924"/>
                  <a:gd name="connsiteY118" fmla="*/ 461642 h 1331592"/>
                  <a:gd name="connsiteX119" fmla="*/ 335510 w 981924"/>
                  <a:gd name="connsiteY119" fmla="*/ 482055 h 1331592"/>
                  <a:gd name="connsiteX120" fmla="*/ 206257 w 981924"/>
                  <a:gd name="connsiteY120" fmla="*/ 407432 h 1331592"/>
                  <a:gd name="connsiteX121" fmla="*/ 861344 w 981924"/>
                  <a:gd name="connsiteY121" fmla="*/ 367205 h 1331592"/>
                  <a:gd name="connsiteX122" fmla="*/ 981923 w 981924"/>
                  <a:gd name="connsiteY122" fmla="*/ 436822 h 1331592"/>
                  <a:gd name="connsiteX123" fmla="*/ 981924 w 981924"/>
                  <a:gd name="connsiteY123" fmla="*/ 456851 h 1331592"/>
                  <a:gd name="connsiteX124" fmla="*/ 978811 w 981924"/>
                  <a:gd name="connsiteY124" fmla="*/ 462243 h 1331592"/>
                  <a:gd name="connsiteX125" fmla="*/ 849558 w 981924"/>
                  <a:gd name="connsiteY125" fmla="*/ 387619 h 1331592"/>
                  <a:gd name="connsiteX126" fmla="*/ 378531 w 981924"/>
                  <a:gd name="connsiteY126" fmla="*/ 349300 h 1331592"/>
                  <a:gd name="connsiteX127" fmla="*/ 507784 w 981924"/>
                  <a:gd name="connsiteY127" fmla="*/ 423924 h 1331592"/>
                  <a:gd name="connsiteX128" fmla="*/ 495997 w 981924"/>
                  <a:gd name="connsiteY128" fmla="*/ 444337 h 1331592"/>
                  <a:gd name="connsiteX129" fmla="*/ 366745 w 981924"/>
                  <a:gd name="connsiteY129" fmla="*/ 369714 h 1331592"/>
                  <a:gd name="connsiteX130" fmla="*/ 522354 w 981924"/>
                  <a:gd name="connsiteY130" fmla="*/ 307535 h 1331592"/>
                  <a:gd name="connsiteX131" fmla="*/ 651606 w 981924"/>
                  <a:gd name="connsiteY131" fmla="*/ 382158 h 1331592"/>
                  <a:gd name="connsiteX132" fmla="*/ 639820 w 981924"/>
                  <a:gd name="connsiteY132" fmla="*/ 402572 h 1331592"/>
                  <a:gd name="connsiteX133" fmla="*/ 510568 w 981924"/>
                  <a:gd name="connsiteY133" fmla="*/ 327949 h 1331592"/>
                  <a:gd name="connsiteX134" fmla="*/ 676412 w 981924"/>
                  <a:gd name="connsiteY134" fmla="*/ 260435 h 1331592"/>
                  <a:gd name="connsiteX135" fmla="*/ 805665 w 981924"/>
                  <a:gd name="connsiteY135" fmla="*/ 335059 h 1331592"/>
                  <a:gd name="connsiteX136" fmla="*/ 793879 w 981924"/>
                  <a:gd name="connsiteY136" fmla="*/ 355472 h 1331592"/>
                  <a:gd name="connsiteX137" fmla="*/ 664626 w 981924"/>
                  <a:gd name="connsiteY137" fmla="*/ 280848 h 1331592"/>
                  <a:gd name="connsiteX138" fmla="*/ 820235 w 981924"/>
                  <a:gd name="connsiteY138" fmla="*/ 218670 h 1331592"/>
                  <a:gd name="connsiteX139" fmla="*/ 949487 w 981924"/>
                  <a:gd name="connsiteY139" fmla="*/ 293293 h 1331592"/>
                  <a:gd name="connsiteX140" fmla="*/ 937702 w 981924"/>
                  <a:gd name="connsiteY140" fmla="*/ 313708 h 1331592"/>
                  <a:gd name="connsiteX141" fmla="*/ 808449 w 981924"/>
                  <a:gd name="connsiteY141" fmla="*/ 239084 h 1331592"/>
                  <a:gd name="connsiteX142" fmla="*/ 328538 w 981924"/>
                  <a:gd name="connsiteY142" fmla="*/ 195635 h 1331592"/>
                  <a:gd name="connsiteX143" fmla="*/ 457790 w 981924"/>
                  <a:gd name="connsiteY143" fmla="*/ 270259 h 1331592"/>
                  <a:gd name="connsiteX144" fmla="*/ 446004 w 981924"/>
                  <a:gd name="connsiteY144" fmla="*/ 290673 h 1331592"/>
                  <a:gd name="connsiteX145" fmla="*/ 316752 w 981924"/>
                  <a:gd name="connsiteY145" fmla="*/ 216049 h 1331592"/>
                  <a:gd name="connsiteX146" fmla="*/ 491481 w 981924"/>
                  <a:gd name="connsiteY146" fmla="*/ 153665 h 1331592"/>
                  <a:gd name="connsiteX147" fmla="*/ 620733 w 981924"/>
                  <a:gd name="connsiteY147" fmla="*/ 228288 h 1331592"/>
                  <a:gd name="connsiteX148" fmla="*/ 608947 w 981924"/>
                  <a:gd name="connsiteY148" fmla="*/ 248702 h 1331592"/>
                  <a:gd name="connsiteX149" fmla="*/ 479695 w 981924"/>
                  <a:gd name="connsiteY149" fmla="*/ 174078 h 1331592"/>
                  <a:gd name="connsiteX150" fmla="*/ 635304 w 981924"/>
                  <a:gd name="connsiteY150" fmla="*/ 111900 h 1331592"/>
                  <a:gd name="connsiteX151" fmla="*/ 764556 w 981924"/>
                  <a:gd name="connsiteY151" fmla="*/ 186523 h 1331592"/>
                  <a:gd name="connsiteX152" fmla="*/ 752771 w 981924"/>
                  <a:gd name="connsiteY152" fmla="*/ 206938 h 1331592"/>
                  <a:gd name="connsiteX153" fmla="*/ 623518 w 981924"/>
                  <a:gd name="connsiteY153" fmla="*/ 132314 h 1331592"/>
                  <a:gd name="connsiteX154" fmla="*/ 441488 w 981924"/>
                  <a:gd name="connsiteY154" fmla="*/ 0 h 1331592"/>
                  <a:gd name="connsiteX155" fmla="*/ 570740 w 981924"/>
                  <a:gd name="connsiteY155" fmla="*/ 74624 h 1331592"/>
                  <a:gd name="connsiteX156" fmla="*/ 558954 w 981924"/>
                  <a:gd name="connsiteY156" fmla="*/ 95038 h 1331592"/>
                  <a:gd name="connsiteX157" fmla="*/ 429702 w 981924"/>
                  <a:gd name="connsiteY157" fmla="*/ 20414 h 1331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81924" h="1331592">
                    <a:moveTo>
                      <a:pt x="945329" y="1283246"/>
                    </a:moveTo>
                    <a:lnTo>
                      <a:pt x="981923" y="1304373"/>
                    </a:lnTo>
                    <a:lnTo>
                      <a:pt x="981923" y="1331592"/>
                    </a:lnTo>
                    <a:lnTo>
                      <a:pt x="933543" y="1303660"/>
                    </a:lnTo>
                    <a:close/>
                    <a:moveTo>
                      <a:pt x="760398" y="1176475"/>
                    </a:moveTo>
                    <a:lnTo>
                      <a:pt x="889650" y="1251099"/>
                    </a:lnTo>
                    <a:lnTo>
                      <a:pt x="877864" y="1271513"/>
                    </a:lnTo>
                    <a:lnTo>
                      <a:pt x="748612" y="1196889"/>
                    </a:lnTo>
                    <a:close/>
                    <a:moveTo>
                      <a:pt x="904634" y="1146388"/>
                    </a:moveTo>
                    <a:lnTo>
                      <a:pt x="981923" y="1191010"/>
                    </a:lnTo>
                    <a:lnTo>
                      <a:pt x="981923" y="1218228"/>
                    </a:lnTo>
                    <a:lnTo>
                      <a:pt x="892849" y="1166801"/>
                    </a:lnTo>
                    <a:close/>
                    <a:moveTo>
                      <a:pt x="575466" y="1069705"/>
                    </a:moveTo>
                    <a:lnTo>
                      <a:pt x="704718" y="1144329"/>
                    </a:lnTo>
                    <a:lnTo>
                      <a:pt x="692932" y="1164743"/>
                    </a:lnTo>
                    <a:lnTo>
                      <a:pt x="563680" y="1090119"/>
                    </a:lnTo>
                    <a:close/>
                    <a:moveTo>
                      <a:pt x="719702" y="1039617"/>
                    </a:moveTo>
                    <a:lnTo>
                      <a:pt x="848956" y="1114241"/>
                    </a:lnTo>
                    <a:lnTo>
                      <a:pt x="837170" y="1134654"/>
                    </a:lnTo>
                    <a:lnTo>
                      <a:pt x="707917" y="1060030"/>
                    </a:lnTo>
                    <a:close/>
                    <a:moveTo>
                      <a:pt x="863526" y="997853"/>
                    </a:moveTo>
                    <a:lnTo>
                      <a:pt x="981923" y="1066210"/>
                    </a:lnTo>
                    <a:lnTo>
                      <a:pt x="981924" y="1091277"/>
                    </a:lnTo>
                    <a:lnTo>
                      <a:pt x="980993" y="1092890"/>
                    </a:lnTo>
                    <a:lnTo>
                      <a:pt x="851740" y="1018266"/>
                    </a:lnTo>
                    <a:close/>
                    <a:moveTo>
                      <a:pt x="390534" y="962934"/>
                    </a:moveTo>
                    <a:lnTo>
                      <a:pt x="519785" y="1037558"/>
                    </a:lnTo>
                    <a:lnTo>
                      <a:pt x="508000" y="1057972"/>
                    </a:lnTo>
                    <a:lnTo>
                      <a:pt x="378748" y="983348"/>
                    </a:lnTo>
                    <a:close/>
                    <a:moveTo>
                      <a:pt x="534771" y="932847"/>
                    </a:moveTo>
                    <a:lnTo>
                      <a:pt x="664024" y="1007470"/>
                    </a:lnTo>
                    <a:lnTo>
                      <a:pt x="652238" y="1027884"/>
                    </a:lnTo>
                    <a:lnTo>
                      <a:pt x="522985" y="953260"/>
                    </a:lnTo>
                    <a:close/>
                    <a:moveTo>
                      <a:pt x="678594" y="891082"/>
                    </a:moveTo>
                    <a:lnTo>
                      <a:pt x="807847" y="965705"/>
                    </a:lnTo>
                    <a:lnTo>
                      <a:pt x="796061" y="986119"/>
                    </a:lnTo>
                    <a:lnTo>
                      <a:pt x="666808" y="911495"/>
                    </a:lnTo>
                    <a:close/>
                    <a:moveTo>
                      <a:pt x="822831" y="860994"/>
                    </a:moveTo>
                    <a:lnTo>
                      <a:pt x="952084" y="935618"/>
                    </a:lnTo>
                    <a:lnTo>
                      <a:pt x="940298" y="956032"/>
                    </a:lnTo>
                    <a:lnTo>
                      <a:pt x="811045" y="881408"/>
                    </a:lnTo>
                    <a:close/>
                    <a:moveTo>
                      <a:pt x="205603" y="856164"/>
                    </a:moveTo>
                    <a:lnTo>
                      <a:pt x="334854" y="930788"/>
                    </a:lnTo>
                    <a:lnTo>
                      <a:pt x="323068" y="951202"/>
                    </a:lnTo>
                    <a:lnTo>
                      <a:pt x="193817" y="876578"/>
                    </a:lnTo>
                    <a:close/>
                    <a:moveTo>
                      <a:pt x="349839" y="826076"/>
                    </a:moveTo>
                    <a:lnTo>
                      <a:pt x="479092" y="900700"/>
                    </a:lnTo>
                    <a:lnTo>
                      <a:pt x="467306" y="921113"/>
                    </a:lnTo>
                    <a:lnTo>
                      <a:pt x="338053" y="846489"/>
                    </a:lnTo>
                    <a:close/>
                    <a:moveTo>
                      <a:pt x="966654" y="819229"/>
                    </a:moveTo>
                    <a:lnTo>
                      <a:pt x="981923" y="828044"/>
                    </a:lnTo>
                    <a:lnTo>
                      <a:pt x="981923" y="855262"/>
                    </a:lnTo>
                    <a:lnTo>
                      <a:pt x="954869" y="839642"/>
                    </a:lnTo>
                    <a:close/>
                    <a:moveTo>
                      <a:pt x="493662" y="784312"/>
                    </a:moveTo>
                    <a:lnTo>
                      <a:pt x="622914" y="858934"/>
                    </a:lnTo>
                    <a:lnTo>
                      <a:pt x="611129" y="879349"/>
                    </a:lnTo>
                    <a:lnTo>
                      <a:pt x="481876" y="804725"/>
                    </a:lnTo>
                    <a:close/>
                    <a:moveTo>
                      <a:pt x="637899" y="754223"/>
                    </a:moveTo>
                    <a:lnTo>
                      <a:pt x="767152" y="828847"/>
                    </a:lnTo>
                    <a:lnTo>
                      <a:pt x="755366" y="849260"/>
                    </a:lnTo>
                    <a:lnTo>
                      <a:pt x="626113" y="774637"/>
                    </a:lnTo>
                    <a:close/>
                    <a:moveTo>
                      <a:pt x="11786" y="744264"/>
                    </a:moveTo>
                    <a:lnTo>
                      <a:pt x="141039" y="818888"/>
                    </a:lnTo>
                    <a:lnTo>
                      <a:pt x="129253" y="839302"/>
                    </a:lnTo>
                    <a:lnTo>
                      <a:pt x="0" y="764678"/>
                    </a:lnTo>
                    <a:close/>
                    <a:moveTo>
                      <a:pt x="164908" y="719306"/>
                    </a:moveTo>
                    <a:lnTo>
                      <a:pt x="294159" y="793930"/>
                    </a:lnTo>
                    <a:lnTo>
                      <a:pt x="282374" y="814343"/>
                    </a:lnTo>
                    <a:lnTo>
                      <a:pt x="153122" y="739719"/>
                    </a:lnTo>
                    <a:close/>
                    <a:moveTo>
                      <a:pt x="781723" y="712457"/>
                    </a:moveTo>
                    <a:lnTo>
                      <a:pt x="910975" y="787082"/>
                    </a:lnTo>
                    <a:lnTo>
                      <a:pt x="899188" y="807495"/>
                    </a:lnTo>
                    <a:lnTo>
                      <a:pt x="769936" y="732872"/>
                    </a:lnTo>
                    <a:close/>
                    <a:moveTo>
                      <a:pt x="308731" y="677541"/>
                    </a:moveTo>
                    <a:lnTo>
                      <a:pt x="437982" y="752165"/>
                    </a:lnTo>
                    <a:lnTo>
                      <a:pt x="426197" y="772578"/>
                    </a:lnTo>
                    <a:lnTo>
                      <a:pt x="296945" y="697955"/>
                    </a:lnTo>
                    <a:close/>
                    <a:moveTo>
                      <a:pt x="933326" y="669611"/>
                    </a:moveTo>
                    <a:lnTo>
                      <a:pt x="981924" y="697669"/>
                    </a:lnTo>
                    <a:lnTo>
                      <a:pt x="981924" y="724887"/>
                    </a:lnTo>
                    <a:lnTo>
                      <a:pt x="921540" y="690025"/>
                    </a:lnTo>
                    <a:close/>
                    <a:moveTo>
                      <a:pt x="452967" y="647453"/>
                    </a:moveTo>
                    <a:lnTo>
                      <a:pt x="582220" y="722077"/>
                    </a:lnTo>
                    <a:lnTo>
                      <a:pt x="570434" y="742490"/>
                    </a:lnTo>
                    <a:lnTo>
                      <a:pt x="441181" y="667867"/>
                    </a:lnTo>
                    <a:close/>
                    <a:moveTo>
                      <a:pt x="596790" y="605688"/>
                    </a:moveTo>
                    <a:lnTo>
                      <a:pt x="726043" y="680312"/>
                    </a:lnTo>
                    <a:lnTo>
                      <a:pt x="714256" y="700724"/>
                    </a:lnTo>
                    <a:lnTo>
                      <a:pt x="585004" y="626102"/>
                    </a:lnTo>
                    <a:close/>
                    <a:moveTo>
                      <a:pt x="114914" y="565642"/>
                    </a:moveTo>
                    <a:lnTo>
                      <a:pt x="244167" y="640265"/>
                    </a:lnTo>
                    <a:lnTo>
                      <a:pt x="232381" y="660679"/>
                    </a:lnTo>
                    <a:lnTo>
                      <a:pt x="103129" y="586055"/>
                    </a:lnTo>
                    <a:close/>
                    <a:moveTo>
                      <a:pt x="748394" y="562840"/>
                    </a:moveTo>
                    <a:lnTo>
                      <a:pt x="877647" y="637464"/>
                    </a:lnTo>
                    <a:lnTo>
                      <a:pt x="865861" y="657878"/>
                    </a:lnTo>
                    <a:lnTo>
                      <a:pt x="736608" y="583254"/>
                    </a:lnTo>
                    <a:close/>
                    <a:moveTo>
                      <a:pt x="268036" y="540683"/>
                    </a:moveTo>
                    <a:lnTo>
                      <a:pt x="397289" y="615307"/>
                    </a:lnTo>
                    <a:lnTo>
                      <a:pt x="385502" y="635719"/>
                    </a:lnTo>
                    <a:lnTo>
                      <a:pt x="256251" y="561096"/>
                    </a:lnTo>
                    <a:close/>
                    <a:moveTo>
                      <a:pt x="892217" y="521076"/>
                    </a:moveTo>
                    <a:lnTo>
                      <a:pt x="981923" y="572868"/>
                    </a:lnTo>
                    <a:lnTo>
                      <a:pt x="981923" y="600086"/>
                    </a:lnTo>
                    <a:lnTo>
                      <a:pt x="880431" y="541489"/>
                    </a:lnTo>
                    <a:close/>
                    <a:moveTo>
                      <a:pt x="411859" y="498918"/>
                    </a:moveTo>
                    <a:lnTo>
                      <a:pt x="541111" y="573541"/>
                    </a:lnTo>
                    <a:lnTo>
                      <a:pt x="529325" y="593954"/>
                    </a:lnTo>
                    <a:lnTo>
                      <a:pt x="400073" y="519332"/>
                    </a:lnTo>
                    <a:close/>
                    <a:moveTo>
                      <a:pt x="563462" y="456070"/>
                    </a:moveTo>
                    <a:lnTo>
                      <a:pt x="692715" y="530694"/>
                    </a:lnTo>
                    <a:lnTo>
                      <a:pt x="680929" y="551108"/>
                    </a:lnTo>
                    <a:lnTo>
                      <a:pt x="551676" y="476484"/>
                    </a:lnTo>
                    <a:close/>
                    <a:moveTo>
                      <a:pt x="707285" y="414305"/>
                    </a:moveTo>
                    <a:lnTo>
                      <a:pt x="836537" y="488928"/>
                    </a:lnTo>
                    <a:lnTo>
                      <a:pt x="824751" y="509342"/>
                    </a:lnTo>
                    <a:lnTo>
                      <a:pt x="695499" y="434719"/>
                    </a:lnTo>
                    <a:close/>
                    <a:moveTo>
                      <a:pt x="218043" y="387018"/>
                    </a:moveTo>
                    <a:lnTo>
                      <a:pt x="347295" y="461642"/>
                    </a:lnTo>
                    <a:lnTo>
                      <a:pt x="335510" y="482055"/>
                    </a:lnTo>
                    <a:lnTo>
                      <a:pt x="206257" y="407432"/>
                    </a:lnTo>
                    <a:close/>
                    <a:moveTo>
                      <a:pt x="861344" y="367205"/>
                    </a:moveTo>
                    <a:lnTo>
                      <a:pt x="981923" y="436822"/>
                    </a:lnTo>
                    <a:lnTo>
                      <a:pt x="981924" y="456851"/>
                    </a:lnTo>
                    <a:lnTo>
                      <a:pt x="978811" y="462243"/>
                    </a:lnTo>
                    <a:lnTo>
                      <a:pt x="849558" y="387619"/>
                    </a:lnTo>
                    <a:close/>
                    <a:moveTo>
                      <a:pt x="378531" y="349300"/>
                    </a:moveTo>
                    <a:lnTo>
                      <a:pt x="507784" y="423924"/>
                    </a:lnTo>
                    <a:lnTo>
                      <a:pt x="495997" y="444337"/>
                    </a:lnTo>
                    <a:lnTo>
                      <a:pt x="366745" y="369714"/>
                    </a:lnTo>
                    <a:close/>
                    <a:moveTo>
                      <a:pt x="522354" y="307535"/>
                    </a:moveTo>
                    <a:lnTo>
                      <a:pt x="651606" y="382158"/>
                    </a:lnTo>
                    <a:lnTo>
                      <a:pt x="639820" y="402572"/>
                    </a:lnTo>
                    <a:lnTo>
                      <a:pt x="510568" y="327949"/>
                    </a:lnTo>
                    <a:close/>
                    <a:moveTo>
                      <a:pt x="676412" y="260435"/>
                    </a:moveTo>
                    <a:lnTo>
                      <a:pt x="805665" y="335059"/>
                    </a:lnTo>
                    <a:lnTo>
                      <a:pt x="793879" y="355472"/>
                    </a:lnTo>
                    <a:lnTo>
                      <a:pt x="664626" y="280848"/>
                    </a:lnTo>
                    <a:close/>
                    <a:moveTo>
                      <a:pt x="820235" y="218670"/>
                    </a:moveTo>
                    <a:lnTo>
                      <a:pt x="949487" y="293293"/>
                    </a:lnTo>
                    <a:lnTo>
                      <a:pt x="937702" y="313708"/>
                    </a:lnTo>
                    <a:lnTo>
                      <a:pt x="808449" y="239084"/>
                    </a:lnTo>
                    <a:close/>
                    <a:moveTo>
                      <a:pt x="328538" y="195635"/>
                    </a:moveTo>
                    <a:lnTo>
                      <a:pt x="457790" y="270259"/>
                    </a:lnTo>
                    <a:lnTo>
                      <a:pt x="446004" y="290673"/>
                    </a:lnTo>
                    <a:lnTo>
                      <a:pt x="316752" y="216049"/>
                    </a:lnTo>
                    <a:close/>
                    <a:moveTo>
                      <a:pt x="491481" y="153665"/>
                    </a:moveTo>
                    <a:lnTo>
                      <a:pt x="620733" y="228288"/>
                    </a:lnTo>
                    <a:lnTo>
                      <a:pt x="608947" y="248702"/>
                    </a:lnTo>
                    <a:lnTo>
                      <a:pt x="479695" y="174078"/>
                    </a:lnTo>
                    <a:close/>
                    <a:moveTo>
                      <a:pt x="635304" y="111900"/>
                    </a:moveTo>
                    <a:lnTo>
                      <a:pt x="764556" y="186523"/>
                    </a:lnTo>
                    <a:lnTo>
                      <a:pt x="752771" y="206938"/>
                    </a:lnTo>
                    <a:lnTo>
                      <a:pt x="623518" y="132314"/>
                    </a:lnTo>
                    <a:close/>
                    <a:moveTo>
                      <a:pt x="441488" y="0"/>
                    </a:moveTo>
                    <a:lnTo>
                      <a:pt x="570740" y="74624"/>
                    </a:lnTo>
                    <a:lnTo>
                      <a:pt x="558954" y="95038"/>
                    </a:lnTo>
                    <a:lnTo>
                      <a:pt x="429702" y="2041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63BAB70-5B8B-B984-7DD5-97D94CFC2C90}"/>
              </a:ext>
            </a:extLst>
          </p:cNvPr>
          <p:cNvGrpSpPr/>
          <p:nvPr/>
        </p:nvGrpSpPr>
        <p:grpSpPr>
          <a:xfrm>
            <a:off x="5669139" y="1951268"/>
            <a:ext cx="2219936" cy="2219936"/>
            <a:chOff x="3626465" y="3739742"/>
            <a:chExt cx="2688350" cy="2688350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10FC758D-15CF-A97A-0A43-C0C5FA26F899}"/>
                </a:ext>
              </a:extLst>
            </p:cNvPr>
            <p:cNvSpPr/>
            <p:nvPr/>
          </p:nvSpPr>
          <p:spPr bwMode="auto">
            <a:xfrm>
              <a:off x="362646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8248DE72-B7DF-CE48-3DB1-34D34CAC7E5B}"/>
                </a:ext>
              </a:extLst>
            </p:cNvPr>
            <p:cNvSpPr/>
            <p:nvPr/>
          </p:nvSpPr>
          <p:spPr bwMode="auto">
            <a:xfrm>
              <a:off x="374685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1FAD18F-3725-DDB3-DA99-5565BF40B7C3}"/>
                </a:ext>
              </a:extLst>
            </p:cNvPr>
            <p:cNvGrpSpPr/>
            <p:nvPr/>
          </p:nvGrpSpPr>
          <p:grpSpPr>
            <a:xfrm>
              <a:off x="4208544" y="3998786"/>
              <a:ext cx="1536936" cy="2239452"/>
              <a:chOff x="2471657" y="4242228"/>
              <a:chExt cx="1338886" cy="1950876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91E04E5-DFC7-AE26-3E7F-A3D7006CE485}"/>
                  </a:ext>
                </a:extLst>
              </p:cNvPr>
              <p:cNvSpPr/>
              <p:nvPr/>
            </p:nvSpPr>
            <p:spPr bwMode="auto">
              <a:xfrm>
                <a:off x="3115126" y="4450995"/>
                <a:ext cx="695417" cy="1742109"/>
              </a:xfrm>
              <a:custGeom>
                <a:avLst/>
                <a:gdLst>
                  <a:gd name="connsiteX0" fmla="*/ 476595 w 764366"/>
                  <a:gd name="connsiteY0" fmla="*/ 0 h 1914835"/>
                  <a:gd name="connsiteX1" fmla="*/ 764366 w 764366"/>
                  <a:gd name="connsiteY1" fmla="*/ 331798 h 1914835"/>
                  <a:gd name="connsiteX2" fmla="*/ 588609 w 764366"/>
                  <a:gd name="connsiteY2" fmla="*/ 637522 h 1914835"/>
                  <a:gd name="connsiteX3" fmla="*/ 539304 w 764366"/>
                  <a:gd name="connsiteY3" fmla="*/ 648999 h 1914835"/>
                  <a:gd name="connsiteX4" fmla="*/ 549299 w 764366"/>
                  <a:gd name="connsiteY4" fmla="*/ 688978 h 1914835"/>
                  <a:gd name="connsiteX5" fmla="*/ 570742 w 764366"/>
                  <a:gd name="connsiteY5" fmla="*/ 693308 h 1914835"/>
                  <a:gd name="connsiteX6" fmla="*/ 637692 w 764366"/>
                  <a:gd name="connsiteY6" fmla="*/ 794312 h 1914835"/>
                  <a:gd name="connsiteX7" fmla="*/ 637692 w 764366"/>
                  <a:gd name="connsiteY7" fmla="*/ 1304757 h 1914835"/>
                  <a:gd name="connsiteX8" fmla="*/ 605585 w 764366"/>
                  <a:gd name="connsiteY8" fmla="*/ 1382269 h 1914835"/>
                  <a:gd name="connsiteX9" fmla="*/ 584316 w 764366"/>
                  <a:gd name="connsiteY9" fmla="*/ 1396610 h 1914835"/>
                  <a:gd name="connsiteX10" fmla="*/ 541488 w 764366"/>
                  <a:gd name="connsiteY10" fmla="*/ 1914835 h 1914835"/>
                  <a:gd name="connsiteX11" fmla="*/ 434216 w 764366"/>
                  <a:gd name="connsiteY11" fmla="*/ 1914835 h 1914835"/>
                  <a:gd name="connsiteX12" fmla="*/ 392309 w 764366"/>
                  <a:gd name="connsiteY12" fmla="*/ 1407752 h 1914835"/>
                  <a:gd name="connsiteX13" fmla="*/ 382450 w 764366"/>
                  <a:gd name="connsiteY13" fmla="*/ 1405762 h 1914835"/>
                  <a:gd name="connsiteX14" fmla="*/ 315500 w 764366"/>
                  <a:gd name="connsiteY14" fmla="*/ 1304757 h 1914835"/>
                  <a:gd name="connsiteX15" fmla="*/ 315500 w 764366"/>
                  <a:gd name="connsiteY15" fmla="*/ 1060737 h 1914835"/>
                  <a:gd name="connsiteX16" fmla="*/ 312647 w 764366"/>
                  <a:gd name="connsiteY16" fmla="*/ 1061919 h 1914835"/>
                  <a:gd name="connsiteX17" fmla="*/ 297327 w 764366"/>
                  <a:gd name="connsiteY17" fmla="*/ 1073675 h 1914835"/>
                  <a:gd name="connsiteX18" fmla="*/ 287416 w 764366"/>
                  <a:gd name="connsiteY18" fmla="*/ 1072370 h 1914835"/>
                  <a:gd name="connsiteX19" fmla="*/ 282418 w 764366"/>
                  <a:gd name="connsiteY19" fmla="*/ 1074440 h 1914835"/>
                  <a:gd name="connsiteX20" fmla="*/ 272763 w 764366"/>
                  <a:gd name="connsiteY20" fmla="*/ 1070441 h 1914835"/>
                  <a:gd name="connsiteX21" fmla="*/ 256860 w 764366"/>
                  <a:gd name="connsiteY21" fmla="*/ 1068347 h 1914835"/>
                  <a:gd name="connsiteX22" fmla="*/ 26673 w 764366"/>
                  <a:gd name="connsiteY22" fmla="*/ 935449 h 1914835"/>
                  <a:gd name="connsiteX23" fmla="*/ 7153 w 764366"/>
                  <a:gd name="connsiteY23" fmla="*/ 862600 h 1914835"/>
                  <a:gd name="connsiteX24" fmla="*/ 7152 w 764366"/>
                  <a:gd name="connsiteY24" fmla="*/ 862601 h 1914835"/>
                  <a:gd name="connsiteX25" fmla="*/ 80001 w 764366"/>
                  <a:gd name="connsiteY25" fmla="*/ 843081 h 1914835"/>
                  <a:gd name="connsiteX26" fmla="*/ 273383 w 764366"/>
                  <a:gd name="connsiteY26" fmla="*/ 954729 h 1914835"/>
                  <a:gd name="connsiteX27" fmla="*/ 315500 w 764366"/>
                  <a:gd name="connsiteY27" fmla="*/ 912611 h 1914835"/>
                  <a:gd name="connsiteX28" fmla="*/ 315500 w 764366"/>
                  <a:gd name="connsiteY28" fmla="*/ 794312 h 1914835"/>
                  <a:gd name="connsiteX29" fmla="*/ 382450 w 764366"/>
                  <a:gd name="connsiteY29" fmla="*/ 693308 h 1914835"/>
                  <a:gd name="connsiteX30" fmla="*/ 403893 w 764366"/>
                  <a:gd name="connsiteY30" fmla="*/ 688978 h 1914835"/>
                  <a:gd name="connsiteX31" fmla="*/ 413888 w 764366"/>
                  <a:gd name="connsiteY31" fmla="*/ 648999 h 1914835"/>
                  <a:gd name="connsiteX32" fmla="*/ 364581 w 764366"/>
                  <a:gd name="connsiteY32" fmla="*/ 637522 h 1914835"/>
                  <a:gd name="connsiteX33" fmla="*/ 188824 w 764366"/>
                  <a:gd name="connsiteY33" fmla="*/ 331798 h 1914835"/>
                  <a:gd name="connsiteX34" fmla="*/ 476595 w 764366"/>
                  <a:gd name="connsiteY34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64366" h="1914835">
                    <a:moveTo>
                      <a:pt x="476595" y="0"/>
                    </a:moveTo>
                    <a:cubicBezTo>
                      <a:pt x="635527" y="0"/>
                      <a:pt x="764366" y="148551"/>
                      <a:pt x="764366" y="331798"/>
                    </a:cubicBezTo>
                    <a:cubicBezTo>
                      <a:pt x="764366" y="469233"/>
                      <a:pt x="691894" y="587152"/>
                      <a:pt x="588609" y="637522"/>
                    </a:cubicBezTo>
                    <a:lnTo>
                      <a:pt x="539304" y="648999"/>
                    </a:lnTo>
                    <a:lnTo>
                      <a:pt x="549299" y="688978"/>
                    </a:lnTo>
                    <a:lnTo>
                      <a:pt x="570742" y="693308"/>
                    </a:lnTo>
                    <a:cubicBezTo>
                      <a:pt x="610086" y="709949"/>
                      <a:pt x="637692" y="748906"/>
                      <a:pt x="637692" y="794312"/>
                    </a:cubicBezTo>
                    <a:lnTo>
                      <a:pt x="637692" y="1304757"/>
                    </a:lnTo>
                    <a:cubicBezTo>
                      <a:pt x="637692" y="1335028"/>
                      <a:pt x="625423" y="1362432"/>
                      <a:pt x="605585" y="1382269"/>
                    </a:cubicBezTo>
                    <a:lnTo>
                      <a:pt x="584316" y="1396610"/>
                    </a:lnTo>
                    <a:lnTo>
                      <a:pt x="541488" y="1914835"/>
                    </a:lnTo>
                    <a:lnTo>
                      <a:pt x="434216" y="1914835"/>
                    </a:lnTo>
                    <a:lnTo>
                      <a:pt x="392309" y="1407752"/>
                    </a:lnTo>
                    <a:lnTo>
                      <a:pt x="382450" y="1405762"/>
                    </a:lnTo>
                    <a:cubicBezTo>
                      <a:pt x="343106" y="1389121"/>
                      <a:pt x="315500" y="1350163"/>
                      <a:pt x="315500" y="1304757"/>
                    </a:cubicBezTo>
                    <a:lnTo>
                      <a:pt x="315500" y="1060737"/>
                    </a:lnTo>
                    <a:lnTo>
                      <a:pt x="312647" y="1061919"/>
                    </a:lnTo>
                    <a:lnTo>
                      <a:pt x="297327" y="1073675"/>
                    </a:lnTo>
                    <a:lnTo>
                      <a:pt x="287416" y="1072370"/>
                    </a:lnTo>
                    <a:lnTo>
                      <a:pt x="282418" y="1074440"/>
                    </a:lnTo>
                    <a:lnTo>
                      <a:pt x="272763" y="1070441"/>
                    </a:lnTo>
                    <a:lnTo>
                      <a:pt x="256860" y="1068347"/>
                    </a:lnTo>
                    <a:lnTo>
                      <a:pt x="26673" y="935449"/>
                    </a:lnTo>
                    <a:cubicBezTo>
                      <a:pt x="1166" y="920722"/>
                      <a:pt x="-7573" y="888107"/>
                      <a:pt x="7153" y="862600"/>
                    </a:cubicBezTo>
                    <a:lnTo>
                      <a:pt x="7152" y="862601"/>
                    </a:lnTo>
                    <a:cubicBezTo>
                      <a:pt x="21878" y="837094"/>
                      <a:pt x="54494" y="828354"/>
                      <a:pt x="80001" y="843081"/>
                    </a:cubicBezTo>
                    <a:lnTo>
                      <a:pt x="273383" y="954729"/>
                    </a:lnTo>
                    <a:lnTo>
                      <a:pt x="315500" y="912611"/>
                    </a:lnTo>
                    <a:lnTo>
                      <a:pt x="315500" y="794312"/>
                    </a:lnTo>
                    <a:cubicBezTo>
                      <a:pt x="315500" y="748906"/>
                      <a:pt x="343106" y="709949"/>
                      <a:pt x="382450" y="693308"/>
                    </a:cubicBezTo>
                    <a:lnTo>
                      <a:pt x="403893" y="688978"/>
                    </a:lnTo>
                    <a:lnTo>
                      <a:pt x="413888" y="648999"/>
                    </a:lnTo>
                    <a:lnTo>
                      <a:pt x="364581" y="637522"/>
                    </a:lnTo>
                    <a:cubicBezTo>
                      <a:pt x="261296" y="587152"/>
                      <a:pt x="188824" y="469233"/>
                      <a:pt x="188824" y="331798"/>
                    </a:cubicBezTo>
                    <a:cubicBezTo>
                      <a:pt x="188824" y="148551"/>
                      <a:pt x="317663" y="0"/>
                      <a:pt x="47659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1A28FAB-EE2E-DA7B-8EF3-25EE16EE57F8}"/>
                  </a:ext>
                </a:extLst>
              </p:cNvPr>
              <p:cNvGrpSpPr/>
              <p:nvPr/>
            </p:nvGrpSpPr>
            <p:grpSpPr>
              <a:xfrm rot="19800000">
                <a:off x="3331334" y="4362104"/>
                <a:ext cx="406806" cy="1529244"/>
                <a:chOff x="3158719" y="3969157"/>
                <a:chExt cx="406806" cy="1755098"/>
              </a:xfrm>
            </p:grpSpPr>
            <p:cxnSp>
              <p:nvCxnSpPr>
                <p:cNvPr id="58" name="直線コネクタ 57">
                  <a:extLst>
                    <a:ext uri="{FF2B5EF4-FFF2-40B4-BE49-F238E27FC236}">
                      <a16:creationId xmlns:a16="http://schemas.microsoft.com/office/drawing/2014/main" id="{C55DAB0F-414A-0C54-7306-670C7AD0E727}"/>
                    </a:ext>
                  </a:extLst>
                </p:cNvPr>
                <p:cNvCxnSpPr/>
                <p:nvPr/>
              </p:nvCxnSpPr>
              <p:spPr bwMode="auto">
                <a:xfrm>
                  <a:off x="3372145" y="4014065"/>
                  <a:ext cx="0" cy="171019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id="{57C8DCAF-A0DF-4687-113F-AC670A9811EE}"/>
                    </a:ext>
                  </a:extLst>
                </p:cNvPr>
                <p:cNvCxnSpPr/>
                <p:nvPr/>
              </p:nvCxnSpPr>
              <p:spPr bwMode="auto">
                <a:xfrm flipH="1">
                  <a:off x="326419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F4A2D8E7-D599-F37D-0CBA-33526807FAC4}"/>
                    </a:ext>
                  </a:extLst>
                </p:cNvPr>
                <p:cNvCxnSpPr/>
                <p:nvPr/>
              </p:nvCxnSpPr>
              <p:spPr bwMode="auto">
                <a:xfrm flipH="1">
                  <a:off x="31587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1" name="直線コネクタ 60">
                  <a:extLst>
                    <a:ext uri="{FF2B5EF4-FFF2-40B4-BE49-F238E27FC236}">
                      <a16:creationId xmlns:a16="http://schemas.microsoft.com/office/drawing/2014/main" id="{6BFCF2DD-ECE2-0FF5-8D3D-A85D8C96ED95}"/>
                    </a:ext>
                  </a:extLst>
                </p:cNvPr>
                <p:cNvCxnSpPr/>
                <p:nvPr/>
              </p:nvCxnSpPr>
              <p:spPr bwMode="auto">
                <a:xfrm>
                  <a:off x="3419475" y="4000610"/>
                  <a:ext cx="48124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id="{844819D2-71D7-D9C6-BD6B-57AB95A13C78}"/>
                    </a:ext>
                  </a:extLst>
                </p:cNvPr>
                <p:cNvCxnSpPr/>
                <p:nvPr/>
              </p:nvCxnSpPr>
              <p:spPr bwMode="auto">
                <a:xfrm>
                  <a:off x="3476219" y="3969157"/>
                  <a:ext cx="89306" cy="170232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DD6E1D2-D5EF-1273-DFB0-8CFB33AA3D52}"/>
                  </a:ext>
                </a:extLst>
              </p:cNvPr>
              <p:cNvSpPr/>
              <p:nvPr/>
            </p:nvSpPr>
            <p:spPr bwMode="auto">
              <a:xfrm>
                <a:off x="2471657" y="4242228"/>
                <a:ext cx="770586" cy="1950876"/>
              </a:xfrm>
              <a:custGeom>
                <a:avLst/>
                <a:gdLst>
                  <a:gd name="connsiteX0" fmla="*/ 382717 w 770586"/>
                  <a:gd name="connsiteY0" fmla="*/ 0 h 1950876"/>
                  <a:gd name="connsiteX1" fmla="*/ 596698 w 770586"/>
                  <a:gd name="connsiteY1" fmla="*/ 65362 h 1950876"/>
                  <a:gd name="connsiteX2" fmla="*/ 614631 w 770586"/>
                  <a:gd name="connsiteY2" fmla="*/ 80158 h 1950876"/>
                  <a:gd name="connsiteX3" fmla="*/ 680984 w 770586"/>
                  <a:gd name="connsiteY3" fmla="*/ 71715 h 1950876"/>
                  <a:gd name="connsiteX4" fmla="*/ 755685 w 770586"/>
                  <a:gd name="connsiteY4" fmla="*/ 119684 h 1950876"/>
                  <a:gd name="connsiteX5" fmla="*/ 770586 w 770586"/>
                  <a:gd name="connsiteY5" fmla="*/ 141018 h 1950876"/>
                  <a:gd name="connsiteX6" fmla="*/ 741779 w 770586"/>
                  <a:gd name="connsiteY6" fmla="*/ 161917 h 1950876"/>
                  <a:gd name="connsiteX7" fmla="*/ 671381 w 770586"/>
                  <a:gd name="connsiteY7" fmla="*/ 205808 h 1950876"/>
                  <a:gd name="connsiteX8" fmla="*/ 598172 w 770586"/>
                  <a:gd name="connsiteY8" fmla="*/ 244829 h 1950876"/>
                  <a:gd name="connsiteX9" fmla="*/ 565669 w 770586"/>
                  <a:gd name="connsiteY9" fmla="*/ 259327 h 1950876"/>
                  <a:gd name="connsiteX10" fmla="*/ 554644 w 770586"/>
                  <a:gd name="connsiteY10" fmla="*/ 235755 h 1950876"/>
                  <a:gd name="connsiteX11" fmla="*/ 550452 w 770586"/>
                  <a:gd name="connsiteY11" fmla="*/ 147078 h 1950876"/>
                  <a:gd name="connsiteX12" fmla="*/ 565522 w 770586"/>
                  <a:gd name="connsiteY12" fmla="*/ 116417 h 1950876"/>
                  <a:gd name="connsiteX13" fmla="*/ 563435 w 770586"/>
                  <a:gd name="connsiteY13" fmla="*/ 114695 h 1950876"/>
                  <a:gd name="connsiteX14" fmla="*/ 382717 w 770586"/>
                  <a:gd name="connsiteY14" fmla="*/ 59493 h 1950876"/>
                  <a:gd name="connsiteX15" fmla="*/ 59493 w 770586"/>
                  <a:gd name="connsiteY15" fmla="*/ 382717 h 1950876"/>
                  <a:gd name="connsiteX16" fmla="*/ 59493 w 770586"/>
                  <a:gd name="connsiteY16" fmla="*/ 1950876 h 1950876"/>
                  <a:gd name="connsiteX17" fmla="*/ 0 w 770586"/>
                  <a:gd name="connsiteY17" fmla="*/ 1950876 h 1950876"/>
                  <a:gd name="connsiteX18" fmla="*/ 0 w 770586"/>
                  <a:gd name="connsiteY18" fmla="*/ 382717 h 1950876"/>
                  <a:gd name="connsiteX19" fmla="*/ 382717 w 770586"/>
                  <a:gd name="connsiteY19" fmla="*/ 0 h 19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0586" h="1950876">
                    <a:moveTo>
                      <a:pt x="382717" y="0"/>
                    </a:moveTo>
                    <a:cubicBezTo>
                      <a:pt x="461981" y="0"/>
                      <a:pt x="535616" y="24096"/>
                      <a:pt x="596698" y="65362"/>
                    </a:cubicBezTo>
                    <a:lnTo>
                      <a:pt x="614631" y="80158"/>
                    </a:lnTo>
                    <a:lnTo>
                      <a:pt x="680984" y="71715"/>
                    </a:lnTo>
                    <a:cubicBezTo>
                      <a:pt x="708591" y="78571"/>
                      <a:pt x="735136" y="95141"/>
                      <a:pt x="755685" y="119684"/>
                    </a:cubicBezTo>
                    <a:lnTo>
                      <a:pt x="770586" y="141018"/>
                    </a:lnTo>
                    <a:lnTo>
                      <a:pt x="741779" y="161917"/>
                    </a:lnTo>
                    <a:cubicBezTo>
                      <a:pt x="719508" y="176904"/>
                      <a:pt x="695978" y="191607"/>
                      <a:pt x="671381" y="205808"/>
                    </a:cubicBezTo>
                    <a:cubicBezTo>
                      <a:pt x="646785" y="220009"/>
                      <a:pt x="622287" y="233035"/>
                      <a:pt x="598172" y="244829"/>
                    </a:cubicBezTo>
                    <a:lnTo>
                      <a:pt x="565669" y="259327"/>
                    </a:lnTo>
                    <a:lnTo>
                      <a:pt x="554644" y="235755"/>
                    </a:lnTo>
                    <a:cubicBezTo>
                      <a:pt x="543663" y="205688"/>
                      <a:pt x="542586" y="174414"/>
                      <a:pt x="550452" y="147078"/>
                    </a:cubicBezTo>
                    <a:lnTo>
                      <a:pt x="565522" y="116417"/>
                    </a:lnTo>
                    <a:lnTo>
                      <a:pt x="563435" y="114695"/>
                    </a:lnTo>
                    <a:cubicBezTo>
                      <a:pt x="511848" y="79843"/>
                      <a:pt x="449659" y="59493"/>
                      <a:pt x="382717" y="59493"/>
                    </a:cubicBezTo>
                    <a:cubicBezTo>
                      <a:pt x="204205" y="59493"/>
                      <a:pt x="59493" y="204205"/>
                      <a:pt x="59493" y="382717"/>
                    </a:cubicBezTo>
                    <a:lnTo>
                      <a:pt x="59493" y="1950876"/>
                    </a:lnTo>
                    <a:lnTo>
                      <a:pt x="0" y="1950876"/>
                    </a:lnTo>
                    <a:lnTo>
                      <a:pt x="0" y="382717"/>
                    </a:lnTo>
                    <a:cubicBezTo>
                      <a:pt x="0" y="171348"/>
                      <a:pt x="171348" y="0"/>
                      <a:pt x="38271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6110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13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room0014_シャワー室</dc:title>
  <dc:subject>room0014_シャワー室</dc:subject>
  <dc:creator>でじけろお</dc:creator>
  <cp:revision>1</cp:revision>
  <dcterms:created xsi:type="dcterms:W3CDTF">2018-05-20T00:31:01Z</dcterms:created>
  <dcterms:modified xsi:type="dcterms:W3CDTF">2024-12-27T23:37:10Z</dcterms:modified>
  <cp:version>1</cp:version>
</cp:coreProperties>
</file>