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60" r:id="rId3"/>
    <p:sldId id="261" r:id="rId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166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905E5282-F904-E139-00CE-2A363763A07E}"/>
              </a:ext>
            </a:extLst>
          </p:cNvPr>
          <p:cNvSpPr txBox="1"/>
          <p:nvPr/>
        </p:nvSpPr>
        <p:spPr>
          <a:xfrm>
            <a:off x="308021" y="147263"/>
            <a:ext cx="14670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サーバー室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9F5D5F0E-32FF-45C5-5EA6-03E3FB11823A}"/>
              </a:ext>
            </a:extLst>
          </p:cNvPr>
          <p:cNvSpPr/>
          <p:nvPr/>
        </p:nvSpPr>
        <p:spPr>
          <a:xfrm>
            <a:off x="2253000" y="856191"/>
            <a:ext cx="5400000" cy="18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FC084C7D-E7B1-3041-76B2-9F62E10B0139}"/>
              </a:ext>
            </a:extLst>
          </p:cNvPr>
          <p:cNvSpPr txBox="1"/>
          <p:nvPr/>
        </p:nvSpPr>
        <p:spPr>
          <a:xfrm>
            <a:off x="2253000" y="634225"/>
            <a:ext cx="57387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50x150mm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66F45571-AFA3-DD81-6C63-B311D5FD7DFF}"/>
              </a:ext>
            </a:extLst>
          </p:cNvPr>
          <p:cNvSpPr txBox="1"/>
          <p:nvPr/>
        </p:nvSpPr>
        <p:spPr>
          <a:xfrm>
            <a:off x="2744704" y="1259005"/>
            <a:ext cx="441659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サーバー室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841ED7B9-365A-F377-5A14-3A45815DFAD2}"/>
              </a:ext>
            </a:extLst>
          </p:cNvPr>
          <p:cNvSpPr/>
          <p:nvPr/>
        </p:nvSpPr>
        <p:spPr>
          <a:xfrm>
            <a:off x="2253000" y="2656191"/>
            <a:ext cx="5400000" cy="18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E30B5DF0-A397-45C3-10EA-5FB4D44A3643}"/>
              </a:ext>
            </a:extLst>
          </p:cNvPr>
          <p:cNvSpPr txBox="1"/>
          <p:nvPr/>
        </p:nvSpPr>
        <p:spPr>
          <a:xfrm>
            <a:off x="4098388" y="3141378"/>
            <a:ext cx="326243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サーバー室</a:t>
            </a: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1835A2C0-6523-2C00-5EBE-23B705244E54}"/>
              </a:ext>
            </a:extLst>
          </p:cNvPr>
          <p:cNvSpPr/>
          <p:nvPr/>
        </p:nvSpPr>
        <p:spPr>
          <a:xfrm>
            <a:off x="2253000" y="4456191"/>
            <a:ext cx="5400000" cy="18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90" name="グループ化 89">
            <a:extLst>
              <a:ext uri="{FF2B5EF4-FFF2-40B4-BE49-F238E27FC236}">
                <a16:creationId xmlns:a16="http://schemas.microsoft.com/office/drawing/2014/main" id="{05BE2295-E2D5-4066-7837-F60857BCA90A}"/>
              </a:ext>
            </a:extLst>
          </p:cNvPr>
          <p:cNvGrpSpPr/>
          <p:nvPr/>
        </p:nvGrpSpPr>
        <p:grpSpPr>
          <a:xfrm>
            <a:off x="2659620" y="2921229"/>
            <a:ext cx="1253944" cy="1253944"/>
            <a:chOff x="767757" y="942443"/>
            <a:chExt cx="2507886" cy="2507886"/>
          </a:xfrm>
        </p:grpSpPr>
        <p:grpSp>
          <p:nvGrpSpPr>
            <p:cNvPr id="91" name="グループ化 90">
              <a:extLst>
                <a:ext uri="{FF2B5EF4-FFF2-40B4-BE49-F238E27FC236}">
                  <a16:creationId xmlns:a16="http://schemas.microsoft.com/office/drawing/2014/main" id="{52EF064C-73A2-44D6-9549-7E472270A486}"/>
                </a:ext>
              </a:extLst>
            </p:cNvPr>
            <p:cNvGrpSpPr/>
            <p:nvPr/>
          </p:nvGrpSpPr>
          <p:grpSpPr>
            <a:xfrm>
              <a:off x="767757" y="942443"/>
              <a:ext cx="2507886" cy="2507886"/>
              <a:chOff x="8680856" y="742940"/>
              <a:chExt cx="2735056" cy="2735056"/>
            </a:xfrm>
          </p:grpSpPr>
          <p:sp>
            <p:nvSpPr>
              <p:cNvPr id="122" name="四角形: 角を丸くする 121">
                <a:extLst>
                  <a:ext uri="{FF2B5EF4-FFF2-40B4-BE49-F238E27FC236}">
                    <a16:creationId xmlns:a16="http://schemas.microsoft.com/office/drawing/2014/main" id="{B4863408-803A-3E0D-FF9E-D4735B30BC49}"/>
                  </a:ext>
                </a:extLst>
              </p:cNvPr>
              <p:cNvSpPr/>
              <p:nvPr/>
            </p:nvSpPr>
            <p:spPr bwMode="auto">
              <a:xfrm>
                <a:off x="8680856" y="74294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3" name="四角形: 角を丸くする 122">
                <a:extLst>
                  <a:ext uri="{FF2B5EF4-FFF2-40B4-BE49-F238E27FC236}">
                    <a16:creationId xmlns:a16="http://schemas.microsoft.com/office/drawing/2014/main" id="{E819F95F-3589-2F8C-6504-1644A22297D0}"/>
                  </a:ext>
                </a:extLst>
              </p:cNvPr>
              <p:cNvSpPr/>
              <p:nvPr/>
            </p:nvSpPr>
            <p:spPr bwMode="auto">
              <a:xfrm>
                <a:off x="8868435" y="93051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4" name="フリーフォーム: 図形 123">
                <a:extLst>
                  <a:ext uri="{FF2B5EF4-FFF2-40B4-BE49-F238E27FC236}">
                    <a16:creationId xmlns:a16="http://schemas.microsoft.com/office/drawing/2014/main" id="{41528DB7-5AE7-42B3-ED4F-16541997E788}"/>
                  </a:ext>
                </a:extLst>
              </p:cNvPr>
              <p:cNvSpPr/>
              <p:nvPr/>
            </p:nvSpPr>
            <p:spPr bwMode="auto">
              <a:xfrm>
                <a:off x="8759818" y="821902"/>
                <a:ext cx="2577132" cy="2577132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grpSp>
          <p:nvGrpSpPr>
            <p:cNvPr id="92" name="グループ化 91">
              <a:extLst>
                <a:ext uri="{FF2B5EF4-FFF2-40B4-BE49-F238E27FC236}">
                  <a16:creationId xmlns:a16="http://schemas.microsoft.com/office/drawing/2014/main" id="{CDDD4734-5E09-F3E5-94EC-5F0E4AD994E8}"/>
                </a:ext>
              </a:extLst>
            </p:cNvPr>
            <p:cNvGrpSpPr/>
            <p:nvPr/>
          </p:nvGrpSpPr>
          <p:grpSpPr>
            <a:xfrm>
              <a:off x="1240650" y="1231374"/>
              <a:ext cx="1562100" cy="1994895"/>
              <a:chOff x="4171950" y="1114442"/>
              <a:chExt cx="1562100" cy="2044528"/>
            </a:xfrm>
          </p:grpSpPr>
          <p:sp>
            <p:nvSpPr>
              <p:cNvPr id="93" name="正方形/長方形 92">
                <a:extLst>
                  <a:ext uri="{FF2B5EF4-FFF2-40B4-BE49-F238E27FC236}">
                    <a16:creationId xmlns:a16="http://schemas.microsoft.com/office/drawing/2014/main" id="{DDD35D4B-7814-391A-D035-293C9F41CBBB}"/>
                  </a:ext>
                </a:extLst>
              </p:cNvPr>
              <p:cNvSpPr/>
              <p:nvPr/>
            </p:nvSpPr>
            <p:spPr bwMode="auto">
              <a:xfrm>
                <a:off x="4171950" y="1114442"/>
                <a:ext cx="1562100" cy="2044528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4" name="正方形/長方形 93">
                <a:extLst>
                  <a:ext uri="{FF2B5EF4-FFF2-40B4-BE49-F238E27FC236}">
                    <a16:creationId xmlns:a16="http://schemas.microsoft.com/office/drawing/2014/main" id="{33D4DC46-584F-29C3-46C5-9E8F196F4DE2}"/>
                  </a:ext>
                </a:extLst>
              </p:cNvPr>
              <p:cNvSpPr/>
              <p:nvPr/>
            </p:nvSpPr>
            <p:spPr bwMode="auto">
              <a:xfrm>
                <a:off x="4394628" y="1193800"/>
                <a:ext cx="1116744" cy="196517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95" name="グループ化 94">
                <a:extLst>
                  <a:ext uri="{FF2B5EF4-FFF2-40B4-BE49-F238E27FC236}">
                    <a16:creationId xmlns:a16="http://schemas.microsoft.com/office/drawing/2014/main" id="{98CF7272-D530-A253-7B5D-CE4289C983FD}"/>
                  </a:ext>
                </a:extLst>
              </p:cNvPr>
              <p:cNvGrpSpPr/>
              <p:nvPr/>
            </p:nvGrpSpPr>
            <p:grpSpPr>
              <a:xfrm>
                <a:off x="4448175" y="1252444"/>
                <a:ext cx="1009650" cy="186718"/>
                <a:chOff x="4448175" y="1278731"/>
                <a:chExt cx="1009650" cy="186718"/>
              </a:xfrm>
            </p:grpSpPr>
            <p:sp>
              <p:nvSpPr>
                <p:cNvPr id="120" name="正方形/長方形 119">
                  <a:extLst>
                    <a:ext uri="{FF2B5EF4-FFF2-40B4-BE49-F238E27FC236}">
                      <a16:creationId xmlns:a16="http://schemas.microsoft.com/office/drawing/2014/main" id="{4EF1DF26-F580-5C18-6901-1BAC5033AE97}"/>
                    </a:ext>
                  </a:extLst>
                </p:cNvPr>
                <p:cNvSpPr/>
                <p:nvPr/>
              </p:nvSpPr>
              <p:spPr bwMode="auto">
                <a:xfrm>
                  <a:off x="4448175" y="1278731"/>
                  <a:ext cx="1009650" cy="186718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1" name="フリーフォーム: 図形 120">
                  <a:extLst>
                    <a:ext uri="{FF2B5EF4-FFF2-40B4-BE49-F238E27FC236}">
                      <a16:creationId xmlns:a16="http://schemas.microsoft.com/office/drawing/2014/main" id="{C9C921EB-1C9F-B403-91A0-96016761B1FC}"/>
                    </a:ext>
                  </a:extLst>
                </p:cNvPr>
                <p:cNvSpPr/>
                <p:nvPr/>
              </p:nvSpPr>
              <p:spPr bwMode="auto">
                <a:xfrm>
                  <a:off x="4476756" y="1313763"/>
                  <a:ext cx="947731" cy="107843"/>
                </a:xfrm>
                <a:custGeom>
                  <a:avLst/>
                  <a:gdLst>
                    <a:gd name="connsiteX0" fmla="*/ 728662 w 947731"/>
                    <a:gd name="connsiteY0" fmla="*/ 91305 h 107843"/>
                    <a:gd name="connsiteX1" fmla="*/ 947731 w 947731"/>
                    <a:gd name="connsiteY1" fmla="*/ 91305 h 107843"/>
                    <a:gd name="connsiteX2" fmla="*/ 947731 w 947731"/>
                    <a:gd name="connsiteY2" fmla="*/ 107843 h 107843"/>
                    <a:gd name="connsiteX3" fmla="*/ 728662 w 947731"/>
                    <a:gd name="connsiteY3" fmla="*/ 107843 h 107843"/>
                    <a:gd name="connsiteX4" fmla="*/ 0 w 947731"/>
                    <a:gd name="connsiteY4" fmla="*/ 91305 h 107843"/>
                    <a:gd name="connsiteX5" fmla="*/ 219069 w 947731"/>
                    <a:gd name="connsiteY5" fmla="*/ 91305 h 107843"/>
                    <a:gd name="connsiteX6" fmla="*/ 219069 w 947731"/>
                    <a:gd name="connsiteY6" fmla="*/ 107843 h 107843"/>
                    <a:gd name="connsiteX7" fmla="*/ 0 w 947731"/>
                    <a:gd name="connsiteY7" fmla="*/ 107843 h 107843"/>
                    <a:gd name="connsiteX8" fmla="*/ 728662 w 947731"/>
                    <a:gd name="connsiteY8" fmla="*/ 68479 h 107843"/>
                    <a:gd name="connsiteX9" fmla="*/ 947731 w 947731"/>
                    <a:gd name="connsiteY9" fmla="*/ 68479 h 107843"/>
                    <a:gd name="connsiteX10" fmla="*/ 947731 w 947731"/>
                    <a:gd name="connsiteY10" fmla="*/ 85017 h 107843"/>
                    <a:gd name="connsiteX11" fmla="*/ 728662 w 947731"/>
                    <a:gd name="connsiteY11" fmla="*/ 85017 h 107843"/>
                    <a:gd name="connsiteX12" fmla="*/ 0 w 947731"/>
                    <a:gd name="connsiteY12" fmla="*/ 68479 h 107843"/>
                    <a:gd name="connsiteX13" fmla="*/ 219069 w 947731"/>
                    <a:gd name="connsiteY13" fmla="*/ 68479 h 107843"/>
                    <a:gd name="connsiteX14" fmla="*/ 219069 w 947731"/>
                    <a:gd name="connsiteY14" fmla="*/ 85017 h 107843"/>
                    <a:gd name="connsiteX15" fmla="*/ 0 w 947731"/>
                    <a:gd name="connsiteY15" fmla="*/ 85017 h 107843"/>
                    <a:gd name="connsiteX16" fmla="*/ 270551 w 947731"/>
                    <a:gd name="connsiteY16" fmla="*/ 61913 h 107843"/>
                    <a:gd name="connsiteX17" fmla="*/ 671940 w 947731"/>
                    <a:gd name="connsiteY17" fmla="*/ 61913 h 107843"/>
                    <a:gd name="connsiteX18" fmla="*/ 671940 w 947731"/>
                    <a:gd name="connsiteY18" fmla="*/ 107632 h 107843"/>
                    <a:gd name="connsiteX19" fmla="*/ 270551 w 947731"/>
                    <a:gd name="connsiteY19" fmla="*/ 107632 h 107843"/>
                    <a:gd name="connsiteX20" fmla="*/ 728662 w 947731"/>
                    <a:gd name="connsiteY20" fmla="*/ 45653 h 107843"/>
                    <a:gd name="connsiteX21" fmla="*/ 947731 w 947731"/>
                    <a:gd name="connsiteY21" fmla="*/ 45653 h 107843"/>
                    <a:gd name="connsiteX22" fmla="*/ 947731 w 947731"/>
                    <a:gd name="connsiteY22" fmla="*/ 62191 h 107843"/>
                    <a:gd name="connsiteX23" fmla="*/ 728662 w 947731"/>
                    <a:gd name="connsiteY23" fmla="*/ 62191 h 107843"/>
                    <a:gd name="connsiteX24" fmla="*/ 0 w 947731"/>
                    <a:gd name="connsiteY24" fmla="*/ 45653 h 107843"/>
                    <a:gd name="connsiteX25" fmla="*/ 219069 w 947731"/>
                    <a:gd name="connsiteY25" fmla="*/ 45653 h 107843"/>
                    <a:gd name="connsiteX26" fmla="*/ 219069 w 947731"/>
                    <a:gd name="connsiteY26" fmla="*/ 62191 h 107843"/>
                    <a:gd name="connsiteX27" fmla="*/ 0 w 947731"/>
                    <a:gd name="connsiteY27" fmla="*/ 62191 h 107843"/>
                    <a:gd name="connsiteX28" fmla="*/ 728662 w 947731"/>
                    <a:gd name="connsiteY28" fmla="*/ 22827 h 107843"/>
                    <a:gd name="connsiteX29" fmla="*/ 947731 w 947731"/>
                    <a:gd name="connsiteY29" fmla="*/ 22827 h 107843"/>
                    <a:gd name="connsiteX30" fmla="*/ 947731 w 947731"/>
                    <a:gd name="connsiteY30" fmla="*/ 39365 h 107843"/>
                    <a:gd name="connsiteX31" fmla="*/ 728662 w 947731"/>
                    <a:gd name="connsiteY31" fmla="*/ 39365 h 107843"/>
                    <a:gd name="connsiteX32" fmla="*/ 0 w 947731"/>
                    <a:gd name="connsiteY32" fmla="*/ 22827 h 107843"/>
                    <a:gd name="connsiteX33" fmla="*/ 219069 w 947731"/>
                    <a:gd name="connsiteY33" fmla="*/ 22827 h 107843"/>
                    <a:gd name="connsiteX34" fmla="*/ 219069 w 947731"/>
                    <a:gd name="connsiteY34" fmla="*/ 39365 h 107843"/>
                    <a:gd name="connsiteX35" fmla="*/ 0 w 947731"/>
                    <a:gd name="connsiteY35" fmla="*/ 39365 h 107843"/>
                    <a:gd name="connsiteX36" fmla="*/ 728662 w 947731"/>
                    <a:gd name="connsiteY36" fmla="*/ 1 h 107843"/>
                    <a:gd name="connsiteX37" fmla="*/ 947731 w 947731"/>
                    <a:gd name="connsiteY37" fmla="*/ 1 h 107843"/>
                    <a:gd name="connsiteX38" fmla="*/ 947731 w 947731"/>
                    <a:gd name="connsiteY38" fmla="*/ 16539 h 107843"/>
                    <a:gd name="connsiteX39" fmla="*/ 728662 w 947731"/>
                    <a:gd name="connsiteY39" fmla="*/ 16539 h 107843"/>
                    <a:gd name="connsiteX40" fmla="*/ 0 w 947731"/>
                    <a:gd name="connsiteY40" fmla="*/ 1 h 107843"/>
                    <a:gd name="connsiteX41" fmla="*/ 219069 w 947731"/>
                    <a:gd name="connsiteY41" fmla="*/ 1 h 107843"/>
                    <a:gd name="connsiteX42" fmla="*/ 219069 w 947731"/>
                    <a:gd name="connsiteY42" fmla="*/ 16539 h 107843"/>
                    <a:gd name="connsiteX43" fmla="*/ 0 w 947731"/>
                    <a:gd name="connsiteY43" fmla="*/ 16539 h 107843"/>
                    <a:gd name="connsiteX44" fmla="*/ 270551 w 947731"/>
                    <a:gd name="connsiteY44" fmla="*/ 0 h 107843"/>
                    <a:gd name="connsiteX45" fmla="*/ 671940 w 947731"/>
                    <a:gd name="connsiteY45" fmla="*/ 0 h 107843"/>
                    <a:gd name="connsiteX46" fmla="*/ 671940 w 947731"/>
                    <a:gd name="connsiteY46" fmla="*/ 45719 h 107843"/>
                    <a:gd name="connsiteX47" fmla="*/ 270551 w 947731"/>
                    <a:gd name="connsiteY47" fmla="*/ 45719 h 1078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947731" h="107843">
                      <a:moveTo>
                        <a:pt x="728662" y="91305"/>
                      </a:moveTo>
                      <a:lnTo>
                        <a:pt x="947731" y="91305"/>
                      </a:lnTo>
                      <a:lnTo>
                        <a:pt x="947731" y="107843"/>
                      </a:lnTo>
                      <a:lnTo>
                        <a:pt x="728662" y="107843"/>
                      </a:lnTo>
                      <a:close/>
                      <a:moveTo>
                        <a:pt x="0" y="91305"/>
                      </a:moveTo>
                      <a:lnTo>
                        <a:pt x="219069" y="91305"/>
                      </a:lnTo>
                      <a:lnTo>
                        <a:pt x="219069" y="107843"/>
                      </a:lnTo>
                      <a:lnTo>
                        <a:pt x="0" y="107843"/>
                      </a:lnTo>
                      <a:close/>
                      <a:moveTo>
                        <a:pt x="728662" y="68479"/>
                      </a:moveTo>
                      <a:lnTo>
                        <a:pt x="947731" y="68479"/>
                      </a:lnTo>
                      <a:lnTo>
                        <a:pt x="947731" y="85017"/>
                      </a:lnTo>
                      <a:lnTo>
                        <a:pt x="728662" y="85017"/>
                      </a:lnTo>
                      <a:close/>
                      <a:moveTo>
                        <a:pt x="0" y="68479"/>
                      </a:moveTo>
                      <a:lnTo>
                        <a:pt x="219069" y="68479"/>
                      </a:lnTo>
                      <a:lnTo>
                        <a:pt x="219069" y="85017"/>
                      </a:lnTo>
                      <a:lnTo>
                        <a:pt x="0" y="85017"/>
                      </a:lnTo>
                      <a:close/>
                      <a:moveTo>
                        <a:pt x="270551" y="61913"/>
                      </a:moveTo>
                      <a:lnTo>
                        <a:pt x="671940" y="61913"/>
                      </a:lnTo>
                      <a:lnTo>
                        <a:pt x="671940" y="107632"/>
                      </a:lnTo>
                      <a:lnTo>
                        <a:pt x="270551" y="107632"/>
                      </a:lnTo>
                      <a:close/>
                      <a:moveTo>
                        <a:pt x="728662" y="45653"/>
                      </a:moveTo>
                      <a:lnTo>
                        <a:pt x="947731" y="45653"/>
                      </a:lnTo>
                      <a:lnTo>
                        <a:pt x="947731" y="62191"/>
                      </a:lnTo>
                      <a:lnTo>
                        <a:pt x="728662" y="62191"/>
                      </a:lnTo>
                      <a:close/>
                      <a:moveTo>
                        <a:pt x="0" y="45653"/>
                      </a:moveTo>
                      <a:lnTo>
                        <a:pt x="219069" y="45653"/>
                      </a:lnTo>
                      <a:lnTo>
                        <a:pt x="219069" y="62191"/>
                      </a:lnTo>
                      <a:lnTo>
                        <a:pt x="0" y="62191"/>
                      </a:lnTo>
                      <a:close/>
                      <a:moveTo>
                        <a:pt x="728662" y="22827"/>
                      </a:moveTo>
                      <a:lnTo>
                        <a:pt x="947731" y="22827"/>
                      </a:lnTo>
                      <a:lnTo>
                        <a:pt x="947731" y="39365"/>
                      </a:lnTo>
                      <a:lnTo>
                        <a:pt x="728662" y="39365"/>
                      </a:lnTo>
                      <a:close/>
                      <a:moveTo>
                        <a:pt x="0" y="22827"/>
                      </a:moveTo>
                      <a:lnTo>
                        <a:pt x="219069" y="22827"/>
                      </a:lnTo>
                      <a:lnTo>
                        <a:pt x="219069" y="39365"/>
                      </a:lnTo>
                      <a:lnTo>
                        <a:pt x="0" y="39365"/>
                      </a:lnTo>
                      <a:close/>
                      <a:moveTo>
                        <a:pt x="728662" y="1"/>
                      </a:moveTo>
                      <a:lnTo>
                        <a:pt x="947731" y="1"/>
                      </a:lnTo>
                      <a:lnTo>
                        <a:pt x="947731" y="16539"/>
                      </a:lnTo>
                      <a:lnTo>
                        <a:pt x="728662" y="16539"/>
                      </a:lnTo>
                      <a:close/>
                      <a:moveTo>
                        <a:pt x="0" y="1"/>
                      </a:moveTo>
                      <a:lnTo>
                        <a:pt x="219069" y="1"/>
                      </a:lnTo>
                      <a:lnTo>
                        <a:pt x="219069" y="16539"/>
                      </a:lnTo>
                      <a:lnTo>
                        <a:pt x="0" y="16539"/>
                      </a:lnTo>
                      <a:close/>
                      <a:moveTo>
                        <a:pt x="270551" y="0"/>
                      </a:moveTo>
                      <a:lnTo>
                        <a:pt x="671940" y="0"/>
                      </a:lnTo>
                      <a:lnTo>
                        <a:pt x="671940" y="45719"/>
                      </a:lnTo>
                      <a:lnTo>
                        <a:pt x="270551" y="45719"/>
                      </a:ln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96" name="グループ化 95">
                <a:extLst>
                  <a:ext uri="{FF2B5EF4-FFF2-40B4-BE49-F238E27FC236}">
                    <a16:creationId xmlns:a16="http://schemas.microsoft.com/office/drawing/2014/main" id="{BF0B4423-5F5A-E133-C9BB-1C6DB4F89604}"/>
                  </a:ext>
                </a:extLst>
              </p:cNvPr>
              <p:cNvGrpSpPr/>
              <p:nvPr/>
            </p:nvGrpSpPr>
            <p:grpSpPr>
              <a:xfrm>
                <a:off x="4448175" y="1469138"/>
                <a:ext cx="1009650" cy="186718"/>
                <a:chOff x="4448175" y="1278731"/>
                <a:chExt cx="1009650" cy="186718"/>
              </a:xfrm>
            </p:grpSpPr>
            <p:sp>
              <p:nvSpPr>
                <p:cNvPr id="118" name="正方形/長方形 117">
                  <a:extLst>
                    <a:ext uri="{FF2B5EF4-FFF2-40B4-BE49-F238E27FC236}">
                      <a16:creationId xmlns:a16="http://schemas.microsoft.com/office/drawing/2014/main" id="{5073E532-8D5C-A73A-50AA-B3ABA79D77EF}"/>
                    </a:ext>
                  </a:extLst>
                </p:cNvPr>
                <p:cNvSpPr/>
                <p:nvPr/>
              </p:nvSpPr>
              <p:spPr bwMode="auto">
                <a:xfrm>
                  <a:off x="4448175" y="1278731"/>
                  <a:ext cx="1009650" cy="186718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9" name="フリーフォーム: 図形 118">
                  <a:extLst>
                    <a:ext uri="{FF2B5EF4-FFF2-40B4-BE49-F238E27FC236}">
                      <a16:creationId xmlns:a16="http://schemas.microsoft.com/office/drawing/2014/main" id="{CF9D1E76-A0B2-027F-7A3C-D20BA53A2BAF}"/>
                    </a:ext>
                  </a:extLst>
                </p:cNvPr>
                <p:cNvSpPr/>
                <p:nvPr/>
              </p:nvSpPr>
              <p:spPr bwMode="auto">
                <a:xfrm>
                  <a:off x="4476756" y="1313763"/>
                  <a:ext cx="947731" cy="107843"/>
                </a:xfrm>
                <a:custGeom>
                  <a:avLst/>
                  <a:gdLst>
                    <a:gd name="connsiteX0" fmla="*/ 728662 w 947731"/>
                    <a:gd name="connsiteY0" fmla="*/ 91305 h 107843"/>
                    <a:gd name="connsiteX1" fmla="*/ 947731 w 947731"/>
                    <a:gd name="connsiteY1" fmla="*/ 91305 h 107843"/>
                    <a:gd name="connsiteX2" fmla="*/ 947731 w 947731"/>
                    <a:gd name="connsiteY2" fmla="*/ 107843 h 107843"/>
                    <a:gd name="connsiteX3" fmla="*/ 728662 w 947731"/>
                    <a:gd name="connsiteY3" fmla="*/ 107843 h 107843"/>
                    <a:gd name="connsiteX4" fmla="*/ 0 w 947731"/>
                    <a:gd name="connsiteY4" fmla="*/ 91305 h 107843"/>
                    <a:gd name="connsiteX5" fmla="*/ 219069 w 947731"/>
                    <a:gd name="connsiteY5" fmla="*/ 91305 h 107843"/>
                    <a:gd name="connsiteX6" fmla="*/ 219069 w 947731"/>
                    <a:gd name="connsiteY6" fmla="*/ 107843 h 107843"/>
                    <a:gd name="connsiteX7" fmla="*/ 0 w 947731"/>
                    <a:gd name="connsiteY7" fmla="*/ 107843 h 107843"/>
                    <a:gd name="connsiteX8" fmla="*/ 728662 w 947731"/>
                    <a:gd name="connsiteY8" fmla="*/ 68479 h 107843"/>
                    <a:gd name="connsiteX9" fmla="*/ 947731 w 947731"/>
                    <a:gd name="connsiteY9" fmla="*/ 68479 h 107843"/>
                    <a:gd name="connsiteX10" fmla="*/ 947731 w 947731"/>
                    <a:gd name="connsiteY10" fmla="*/ 85017 h 107843"/>
                    <a:gd name="connsiteX11" fmla="*/ 728662 w 947731"/>
                    <a:gd name="connsiteY11" fmla="*/ 85017 h 107843"/>
                    <a:gd name="connsiteX12" fmla="*/ 0 w 947731"/>
                    <a:gd name="connsiteY12" fmla="*/ 68479 h 107843"/>
                    <a:gd name="connsiteX13" fmla="*/ 219069 w 947731"/>
                    <a:gd name="connsiteY13" fmla="*/ 68479 h 107843"/>
                    <a:gd name="connsiteX14" fmla="*/ 219069 w 947731"/>
                    <a:gd name="connsiteY14" fmla="*/ 85017 h 107843"/>
                    <a:gd name="connsiteX15" fmla="*/ 0 w 947731"/>
                    <a:gd name="connsiteY15" fmla="*/ 85017 h 107843"/>
                    <a:gd name="connsiteX16" fmla="*/ 270551 w 947731"/>
                    <a:gd name="connsiteY16" fmla="*/ 61913 h 107843"/>
                    <a:gd name="connsiteX17" fmla="*/ 671940 w 947731"/>
                    <a:gd name="connsiteY17" fmla="*/ 61913 h 107843"/>
                    <a:gd name="connsiteX18" fmla="*/ 671940 w 947731"/>
                    <a:gd name="connsiteY18" fmla="*/ 107632 h 107843"/>
                    <a:gd name="connsiteX19" fmla="*/ 270551 w 947731"/>
                    <a:gd name="connsiteY19" fmla="*/ 107632 h 107843"/>
                    <a:gd name="connsiteX20" fmla="*/ 728662 w 947731"/>
                    <a:gd name="connsiteY20" fmla="*/ 45653 h 107843"/>
                    <a:gd name="connsiteX21" fmla="*/ 947731 w 947731"/>
                    <a:gd name="connsiteY21" fmla="*/ 45653 h 107843"/>
                    <a:gd name="connsiteX22" fmla="*/ 947731 w 947731"/>
                    <a:gd name="connsiteY22" fmla="*/ 62191 h 107843"/>
                    <a:gd name="connsiteX23" fmla="*/ 728662 w 947731"/>
                    <a:gd name="connsiteY23" fmla="*/ 62191 h 107843"/>
                    <a:gd name="connsiteX24" fmla="*/ 0 w 947731"/>
                    <a:gd name="connsiteY24" fmla="*/ 45653 h 107843"/>
                    <a:gd name="connsiteX25" fmla="*/ 219069 w 947731"/>
                    <a:gd name="connsiteY25" fmla="*/ 45653 h 107843"/>
                    <a:gd name="connsiteX26" fmla="*/ 219069 w 947731"/>
                    <a:gd name="connsiteY26" fmla="*/ 62191 h 107843"/>
                    <a:gd name="connsiteX27" fmla="*/ 0 w 947731"/>
                    <a:gd name="connsiteY27" fmla="*/ 62191 h 107843"/>
                    <a:gd name="connsiteX28" fmla="*/ 728662 w 947731"/>
                    <a:gd name="connsiteY28" fmla="*/ 22827 h 107843"/>
                    <a:gd name="connsiteX29" fmla="*/ 947731 w 947731"/>
                    <a:gd name="connsiteY29" fmla="*/ 22827 h 107843"/>
                    <a:gd name="connsiteX30" fmla="*/ 947731 w 947731"/>
                    <a:gd name="connsiteY30" fmla="*/ 39365 h 107843"/>
                    <a:gd name="connsiteX31" fmla="*/ 728662 w 947731"/>
                    <a:gd name="connsiteY31" fmla="*/ 39365 h 107843"/>
                    <a:gd name="connsiteX32" fmla="*/ 0 w 947731"/>
                    <a:gd name="connsiteY32" fmla="*/ 22827 h 107843"/>
                    <a:gd name="connsiteX33" fmla="*/ 219069 w 947731"/>
                    <a:gd name="connsiteY33" fmla="*/ 22827 h 107843"/>
                    <a:gd name="connsiteX34" fmla="*/ 219069 w 947731"/>
                    <a:gd name="connsiteY34" fmla="*/ 39365 h 107843"/>
                    <a:gd name="connsiteX35" fmla="*/ 0 w 947731"/>
                    <a:gd name="connsiteY35" fmla="*/ 39365 h 107843"/>
                    <a:gd name="connsiteX36" fmla="*/ 728662 w 947731"/>
                    <a:gd name="connsiteY36" fmla="*/ 1 h 107843"/>
                    <a:gd name="connsiteX37" fmla="*/ 947731 w 947731"/>
                    <a:gd name="connsiteY37" fmla="*/ 1 h 107843"/>
                    <a:gd name="connsiteX38" fmla="*/ 947731 w 947731"/>
                    <a:gd name="connsiteY38" fmla="*/ 16539 h 107843"/>
                    <a:gd name="connsiteX39" fmla="*/ 728662 w 947731"/>
                    <a:gd name="connsiteY39" fmla="*/ 16539 h 107843"/>
                    <a:gd name="connsiteX40" fmla="*/ 0 w 947731"/>
                    <a:gd name="connsiteY40" fmla="*/ 1 h 107843"/>
                    <a:gd name="connsiteX41" fmla="*/ 219069 w 947731"/>
                    <a:gd name="connsiteY41" fmla="*/ 1 h 107843"/>
                    <a:gd name="connsiteX42" fmla="*/ 219069 w 947731"/>
                    <a:gd name="connsiteY42" fmla="*/ 16539 h 107843"/>
                    <a:gd name="connsiteX43" fmla="*/ 0 w 947731"/>
                    <a:gd name="connsiteY43" fmla="*/ 16539 h 107843"/>
                    <a:gd name="connsiteX44" fmla="*/ 270551 w 947731"/>
                    <a:gd name="connsiteY44" fmla="*/ 0 h 107843"/>
                    <a:gd name="connsiteX45" fmla="*/ 671940 w 947731"/>
                    <a:gd name="connsiteY45" fmla="*/ 0 h 107843"/>
                    <a:gd name="connsiteX46" fmla="*/ 671940 w 947731"/>
                    <a:gd name="connsiteY46" fmla="*/ 45719 h 107843"/>
                    <a:gd name="connsiteX47" fmla="*/ 270551 w 947731"/>
                    <a:gd name="connsiteY47" fmla="*/ 45719 h 1078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947731" h="107843">
                      <a:moveTo>
                        <a:pt x="728662" y="91305"/>
                      </a:moveTo>
                      <a:lnTo>
                        <a:pt x="947731" y="91305"/>
                      </a:lnTo>
                      <a:lnTo>
                        <a:pt x="947731" y="107843"/>
                      </a:lnTo>
                      <a:lnTo>
                        <a:pt x="728662" y="107843"/>
                      </a:lnTo>
                      <a:close/>
                      <a:moveTo>
                        <a:pt x="0" y="91305"/>
                      </a:moveTo>
                      <a:lnTo>
                        <a:pt x="219069" y="91305"/>
                      </a:lnTo>
                      <a:lnTo>
                        <a:pt x="219069" y="107843"/>
                      </a:lnTo>
                      <a:lnTo>
                        <a:pt x="0" y="107843"/>
                      </a:lnTo>
                      <a:close/>
                      <a:moveTo>
                        <a:pt x="728662" y="68479"/>
                      </a:moveTo>
                      <a:lnTo>
                        <a:pt x="947731" y="68479"/>
                      </a:lnTo>
                      <a:lnTo>
                        <a:pt x="947731" y="85017"/>
                      </a:lnTo>
                      <a:lnTo>
                        <a:pt x="728662" y="85017"/>
                      </a:lnTo>
                      <a:close/>
                      <a:moveTo>
                        <a:pt x="0" y="68479"/>
                      </a:moveTo>
                      <a:lnTo>
                        <a:pt x="219069" y="68479"/>
                      </a:lnTo>
                      <a:lnTo>
                        <a:pt x="219069" y="85017"/>
                      </a:lnTo>
                      <a:lnTo>
                        <a:pt x="0" y="85017"/>
                      </a:lnTo>
                      <a:close/>
                      <a:moveTo>
                        <a:pt x="270551" y="61913"/>
                      </a:moveTo>
                      <a:lnTo>
                        <a:pt x="671940" y="61913"/>
                      </a:lnTo>
                      <a:lnTo>
                        <a:pt x="671940" y="107632"/>
                      </a:lnTo>
                      <a:lnTo>
                        <a:pt x="270551" y="107632"/>
                      </a:lnTo>
                      <a:close/>
                      <a:moveTo>
                        <a:pt x="728662" y="45653"/>
                      </a:moveTo>
                      <a:lnTo>
                        <a:pt x="947731" y="45653"/>
                      </a:lnTo>
                      <a:lnTo>
                        <a:pt x="947731" y="62191"/>
                      </a:lnTo>
                      <a:lnTo>
                        <a:pt x="728662" y="62191"/>
                      </a:lnTo>
                      <a:close/>
                      <a:moveTo>
                        <a:pt x="0" y="45653"/>
                      </a:moveTo>
                      <a:lnTo>
                        <a:pt x="219069" y="45653"/>
                      </a:lnTo>
                      <a:lnTo>
                        <a:pt x="219069" y="62191"/>
                      </a:lnTo>
                      <a:lnTo>
                        <a:pt x="0" y="62191"/>
                      </a:lnTo>
                      <a:close/>
                      <a:moveTo>
                        <a:pt x="728662" y="22827"/>
                      </a:moveTo>
                      <a:lnTo>
                        <a:pt x="947731" y="22827"/>
                      </a:lnTo>
                      <a:lnTo>
                        <a:pt x="947731" y="39365"/>
                      </a:lnTo>
                      <a:lnTo>
                        <a:pt x="728662" y="39365"/>
                      </a:lnTo>
                      <a:close/>
                      <a:moveTo>
                        <a:pt x="0" y="22827"/>
                      </a:moveTo>
                      <a:lnTo>
                        <a:pt x="219069" y="22827"/>
                      </a:lnTo>
                      <a:lnTo>
                        <a:pt x="219069" y="39365"/>
                      </a:lnTo>
                      <a:lnTo>
                        <a:pt x="0" y="39365"/>
                      </a:lnTo>
                      <a:close/>
                      <a:moveTo>
                        <a:pt x="728662" y="1"/>
                      </a:moveTo>
                      <a:lnTo>
                        <a:pt x="947731" y="1"/>
                      </a:lnTo>
                      <a:lnTo>
                        <a:pt x="947731" y="16539"/>
                      </a:lnTo>
                      <a:lnTo>
                        <a:pt x="728662" y="16539"/>
                      </a:lnTo>
                      <a:close/>
                      <a:moveTo>
                        <a:pt x="0" y="1"/>
                      </a:moveTo>
                      <a:lnTo>
                        <a:pt x="219069" y="1"/>
                      </a:lnTo>
                      <a:lnTo>
                        <a:pt x="219069" y="16539"/>
                      </a:lnTo>
                      <a:lnTo>
                        <a:pt x="0" y="16539"/>
                      </a:lnTo>
                      <a:close/>
                      <a:moveTo>
                        <a:pt x="270551" y="0"/>
                      </a:moveTo>
                      <a:lnTo>
                        <a:pt x="671940" y="0"/>
                      </a:lnTo>
                      <a:lnTo>
                        <a:pt x="671940" y="45719"/>
                      </a:lnTo>
                      <a:lnTo>
                        <a:pt x="270551" y="45719"/>
                      </a:ln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97" name="正方形/長方形 96">
                <a:extLst>
                  <a:ext uri="{FF2B5EF4-FFF2-40B4-BE49-F238E27FC236}">
                    <a16:creationId xmlns:a16="http://schemas.microsoft.com/office/drawing/2014/main" id="{2576BADF-4833-B842-F3C6-CA41A7722375}"/>
                  </a:ext>
                </a:extLst>
              </p:cNvPr>
              <p:cNvSpPr/>
              <p:nvPr/>
            </p:nvSpPr>
            <p:spPr bwMode="auto">
              <a:xfrm>
                <a:off x="4394628" y="1681647"/>
                <a:ext cx="1116744" cy="45719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grpSp>
            <p:nvGrpSpPr>
              <p:cNvPr id="98" name="グループ化 97">
                <a:extLst>
                  <a:ext uri="{FF2B5EF4-FFF2-40B4-BE49-F238E27FC236}">
                    <a16:creationId xmlns:a16="http://schemas.microsoft.com/office/drawing/2014/main" id="{BB5FF7E5-ADF6-1201-2E14-AC02E1986FE7}"/>
                  </a:ext>
                </a:extLst>
              </p:cNvPr>
              <p:cNvGrpSpPr/>
              <p:nvPr/>
            </p:nvGrpSpPr>
            <p:grpSpPr>
              <a:xfrm>
                <a:off x="4448175" y="1781081"/>
                <a:ext cx="1009650" cy="186718"/>
                <a:chOff x="4448175" y="1278731"/>
                <a:chExt cx="1009650" cy="186718"/>
              </a:xfrm>
            </p:grpSpPr>
            <p:sp>
              <p:nvSpPr>
                <p:cNvPr id="116" name="正方形/長方形 115">
                  <a:extLst>
                    <a:ext uri="{FF2B5EF4-FFF2-40B4-BE49-F238E27FC236}">
                      <a16:creationId xmlns:a16="http://schemas.microsoft.com/office/drawing/2014/main" id="{A112788B-A4FE-3A8A-5D1A-25439978ABE8}"/>
                    </a:ext>
                  </a:extLst>
                </p:cNvPr>
                <p:cNvSpPr/>
                <p:nvPr/>
              </p:nvSpPr>
              <p:spPr bwMode="auto">
                <a:xfrm>
                  <a:off x="4448175" y="1278731"/>
                  <a:ext cx="1009650" cy="186718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7" name="フリーフォーム: 図形 116">
                  <a:extLst>
                    <a:ext uri="{FF2B5EF4-FFF2-40B4-BE49-F238E27FC236}">
                      <a16:creationId xmlns:a16="http://schemas.microsoft.com/office/drawing/2014/main" id="{A06FAD11-8984-6130-F69D-1E27E049DE59}"/>
                    </a:ext>
                  </a:extLst>
                </p:cNvPr>
                <p:cNvSpPr/>
                <p:nvPr/>
              </p:nvSpPr>
              <p:spPr bwMode="auto">
                <a:xfrm>
                  <a:off x="4476756" y="1313763"/>
                  <a:ext cx="947731" cy="107843"/>
                </a:xfrm>
                <a:custGeom>
                  <a:avLst/>
                  <a:gdLst>
                    <a:gd name="connsiteX0" fmla="*/ 728662 w 947731"/>
                    <a:gd name="connsiteY0" fmla="*/ 91305 h 107843"/>
                    <a:gd name="connsiteX1" fmla="*/ 947731 w 947731"/>
                    <a:gd name="connsiteY1" fmla="*/ 91305 h 107843"/>
                    <a:gd name="connsiteX2" fmla="*/ 947731 w 947731"/>
                    <a:gd name="connsiteY2" fmla="*/ 107843 h 107843"/>
                    <a:gd name="connsiteX3" fmla="*/ 728662 w 947731"/>
                    <a:gd name="connsiteY3" fmla="*/ 107843 h 107843"/>
                    <a:gd name="connsiteX4" fmla="*/ 0 w 947731"/>
                    <a:gd name="connsiteY4" fmla="*/ 91305 h 107843"/>
                    <a:gd name="connsiteX5" fmla="*/ 219069 w 947731"/>
                    <a:gd name="connsiteY5" fmla="*/ 91305 h 107843"/>
                    <a:gd name="connsiteX6" fmla="*/ 219069 w 947731"/>
                    <a:gd name="connsiteY6" fmla="*/ 107843 h 107843"/>
                    <a:gd name="connsiteX7" fmla="*/ 0 w 947731"/>
                    <a:gd name="connsiteY7" fmla="*/ 107843 h 107843"/>
                    <a:gd name="connsiteX8" fmla="*/ 728662 w 947731"/>
                    <a:gd name="connsiteY8" fmla="*/ 68479 h 107843"/>
                    <a:gd name="connsiteX9" fmla="*/ 947731 w 947731"/>
                    <a:gd name="connsiteY9" fmla="*/ 68479 h 107843"/>
                    <a:gd name="connsiteX10" fmla="*/ 947731 w 947731"/>
                    <a:gd name="connsiteY10" fmla="*/ 85017 h 107843"/>
                    <a:gd name="connsiteX11" fmla="*/ 728662 w 947731"/>
                    <a:gd name="connsiteY11" fmla="*/ 85017 h 107843"/>
                    <a:gd name="connsiteX12" fmla="*/ 0 w 947731"/>
                    <a:gd name="connsiteY12" fmla="*/ 68479 h 107843"/>
                    <a:gd name="connsiteX13" fmla="*/ 219069 w 947731"/>
                    <a:gd name="connsiteY13" fmla="*/ 68479 h 107843"/>
                    <a:gd name="connsiteX14" fmla="*/ 219069 w 947731"/>
                    <a:gd name="connsiteY14" fmla="*/ 85017 h 107843"/>
                    <a:gd name="connsiteX15" fmla="*/ 0 w 947731"/>
                    <a:gd name="connsiteY15" fmla="*/ 85017 h 107843"/>
                    <a:gd name="connsiteX16" fmla="*/ 270551 w 947731"/>
                    <a:gd name="connsiteY16" fmla="*/ 61913 h 107843"/>
                    <a:gd name="connsiteX17" fmla="*/ 671940 w 947731"/>
                    <a:gd name="connsiteY17" fmla="*/ 61913 h 107843"/>
                    <a:gd name="connsiteX18" fmla="*/ 671940 w 947731"/>
                    <a:gd name="connsiteY18" fmla="*/ 107632 h 107843"/>
                    <a:gd name="connsiteX19" fmla="*/ 270551 w 947731"/>
                    <a:gd name="connsiteY19" fmla="*/ 107632 h 107843"/>
                    <a:gd name="connsiteX20" fmla="*/ 728662 w 947731"/>
                    <a:gd name="connsiteY20" fmla="*/ 45653 h 107843"/>
                    <a:gd name="connsiteX21" fmla="*/ 947731 w 947731"/>
                    <a:gd name="connsiteY21" fmla="*/ 45653 h 107843"/>
                    <a:gd name="connsiteX22" fmla="*/ 947731 w 947731"/>
                    <a:gd name="connsiteY22" fmla="*/ 62191 h 107843"/>
                    <a:gd name="connsiteX23" fmla="*/ 728662 w 947731"/>
                    <a:gd name="connsiteY23" fmla="*/ 62191 h 107843"/>
                    <a:gd name="connsiteX24" fmla="*/ 0 w 947731"/>
                    <a:gd name="connsiteY24" fmla="*/ 45653 h 107843"/>
                    <a:gd name="connsiteX25" fmla="*/ 219069 w 947731"/>
                    <a:gd name="connsiteY25" fmla="*/ 45653 h 107843"/>
                    <a:gd name="connsiteX26" fmla="*/ 219069 w 947731"/>
                    <a:gd name="connsiteY26" fmla="*/ 62191 h 107843"/>
                    <a:gd name="connsiteX27" fmla="*/ 0 w 947731"/>
                    <a:gd name="connsiteY27" fmla="*/ 62191 h 107843"/>
                    <a:gd name="connsiteX28" fmla="*/ 728662 w 947731"/>
                    <a:gd name="connsiteY28" fmla="*/ 22827 h 107843"/>
                    <a:gd name="connsiteX29" fmla="*/ 947731 w 947731"/>
                    <a:gd name="connsiteY29" fmla="*/ 22827 h 107843"/>
                    <a:gd name="connsiteX30" fmla="*/ 947731 w 947731"/>
                    <a:gd name="connsiteY30" fmla="*/ 39365 h 107843"/>
                    <a:gd name="connsiteX31" fmla="*/ 728662 w 947731"/>
                    <a:gd name="connsiteY31" fmla="*/ 39365 h 107843"/>
                    <a:gd name="connsiteX32" fmla="*/ 0 w 947731"/>
                    <a:gd name="connsiteY32" fmla="*/ 22827 h 107843"/>
                    <a:gd name="connsiteX33" fmla="*/ 219069 w 947731"/>
                    <a:gd name="connsiteY33" fmla="*/ 22827 h 107843"/>
                    <a:gd name="connsiteX34" fmla="*/ 219069 w 947731"/>
                    <a:gd name="connsiteY34" fmla="*/ 39365 h 107843"/>
                    <a:gd name="connsiteX35" fmla="*/ 0 w 947731"/>
                    <a:gd name="connsiteY35" fmla="*/ 39365 h 107843"/>
                    <a:gd name="connsiteX36" fmla="*/ 728662 w 947731"/>
                    <a:gd name="connsiteY36" fmla="*/ 1 h 107843"/>
                    <a:gd name="connsiteX37" fmla="*/ 947731 w 947731"/>
                    <a:gd name="connsiteY37" fmla="*/ 1 h 107843"/>
                    <a:gd name="connsiteX38" fmla="*/ 947731 w 947731"/>
                    <a:gd name="connsiteY38" fmla="*/ 16539 h 107843"/>
                    <a:gd name="connsiteX39" fmla="*/ 728662 w 947731"/>
                    <a:gd name="connsiteY39" fmla="*/ 16539 h 107843"/>
                    <a:gd name="connsiteX40" fmla="*/ 0 w 947731"/>
                    <a:gd name="connsiteY40" fmla="*/ 1 h 107843"/>
                    <a:gd name="connsiteX41" fmla="*/ 219069 w 947731"/>
                    <a:gd name="connsiteY41" fmla="*/ 1 h 107843"/>
                    <a:gd name="connsiteX42" fmla="*/ 219069 w 947731"/>
                    <a:gd name="connsiteY42" fmla="*/ 16539 h 107843"/>
                    <a:gd name="connsiteX43" fmla="*/ 0 w 947731"/>
                    <a:gd name="connsiteY43" fmla="*/ 16539 h 107843"/>
                    <a:gd name="connsiteX44" fmla="*/ 270551 w 947731"/>
                    <a:gd name="connsiteY44" fmla="*/ 0 h 107843"/>
                    <a:gd name="connsiteX45" fmla="*/ 671940 w 947731"/>
                    <a:gd name="connsiteY45" fmla="*/ 0 h 107843"/>
                    <a:gd name="connsiteX46" fmla="*/ 671940 w 947731"/>
                    <a:gd name="connsiteY46" fmla="*/ 45719 h 107843"/>
                    <a:gd name="connsiteX47" fmla="*/ 270551 w 947731"/>
                    <a:gd name="connsiteY47" fmla="*/ 45719 h 1078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947731" h="107843">
                      <a:moveTo>
                        <a:pt x="728662" y="91305"/>
                      </a:moveTo>
                      <a:lnTo>
                        <a:pt x="947731" y="91305"/>
                      </a:lnTo>
                      <a:lnTo>
                        <a:pt x="947731" y="107843"/>
                      </a:lnTo>
                      <a:lnTo>
                        <a:pt x="728662" y="107843"/>
                      </a:lnTo>
                      <a:close/>
                      <a:moveTo>
                        <a:pt x="0" y="91305"/>
                      </a:moveTo>
                      <a:lnTo>
                        <a:pt x="219069" y="91305"/>
                      </a:lnTo>
                      <a:lnTo>
                        <a:pt x="219069" y="107843"/>
                      </a:lnTo>
                      <a:lnTo>
                        <a:pt x="0" y="107843"/>
                      </a:lnTo>
                      <a:close/>
                      <a:moveTo>
                        <a:pt x="728662" y="68479"/>
                      </a:moveTo>
                      <a:lnTo>
                        <a:pt x="947731" y="68479"/>
                      </a:lnTo>
                      <a:lnTo>
                        <a:pt x="947731" y="85017"/>
                      </a:lnTo>
                      <a:lnTo>
                        <a:pt x="728662" y="85017"/>
                      </a:lnTo>
                      <a:close/>
                      <a:moveTo>
                        <a:pt x="0" y="68479"/>
                      </a:moveTo>
                      <a:lnTo>
                        <a:pt x="219069" y="68479"/>
                      </a:lnTo>
                      <a:lnTo>
                        <a:pt x="219069" y="85017"/>
                      </a:lnTo>
                      <a:lnTo>
                        <a:pt x="0" y="85017"/>
                      </a:lnTo>
                      <a:close/>
                      <a:moveTo>
                        <a:pt x="270551" y="61913"/>
                      </a:moveTo>
                      <a:lnTo>
                        <a:pt x="671940" y="61913"/>
                      </a:lnTo>
                      <a:lnTo>
                        <a:pt x="671940" y="107632"/>
                      </a:lnTo>
                      <a:lnTo>
                        <a:pt x="270551" y="107632"/>
                      </a:lnTo>
                      <a:close/>
                      <a:moveTo>
                        <a:pt x="728662" y="45653"/>
                      </a:moveTo>
                      <a:lnTo>
                        <a:pt x="947731" y="45653"/>
                      </a:lnTo>
                      <a:lnTo>
                        <a:pt x="947731" y="62191"/>
                      </a:lnTo>
                      <a:lnTo>
                        <a:pt x="728662" y="62191"/>
                      </a:lnTo>
                      <a:close/>
                      <a:moveTo>
                        <a:pt x="0" y="45653"/>
                      </a:moveTo>
                      <a:lnTo>
                        <a:pt x="219069" y="45653"/>
                      </a:lnTo>
                      <a:lnTo>
                        <a:pt x="219069" y="62191"/>
                      </a:lnTo>
                      <a:lnTo>
                        <a:pt x="0" y="62191"/>
                      </a:lnTo>
                      <a:close/>
                      <a:moveTo>
                        <a:pt x="728662" y="22827"/>
                      </a:moveTo>
                      <a:lnTo>
                        <a:pt x="947731" y="22827"/>
                      </a:lnTo>
                      <a:lnTo>
                        <a:pt x="947731" y="39365"/>
                      </a:lnTo>
                      <a:lnTo>
                        <a:pt x="728662" y="39365"/>
                      </a:lnTo>
                      <a:close/>
                      <a:moveTo>
                        <a:pt x="0" y="22827"/>
                      </a:moveTo>
                      <a:lnTo>
                        <a:pt x="219069" y="22827"/>
                      </a:lnTo>
                      <a:lnTo>
                        <a:pt x="219069" y="39365"/>
                      </a:lnTo>
                      <a:lnTo>
                        <a:pt x="0" y="39365"/>
                      </a:lnTo>
                      <a:close/>
                      <a:moveTo>
                        <a:pt x="728662" y="1"/>
                      </a:moveTo>
                      <a:lnTo>
                        <a:pt x="947731" y="1"/>
                      </a:lnTo>
                      <a:lnTo>
                        <a:pt x="947731" y="16539"/>
                      </a:lnTo>
                      <a:lnTo>
                        <a:pt x="728662" y="16539"/>
                      </a:lnTo>
                      <a:close/>
                      <a:moveTo>
                        <a:pt x="0" y="1"/>
                      </a:moveTo>
                      <a:lnTo>
                        <a:pt x="219069" y="1"/>
                      </a:lnTo>
                      <a:lnTo>
                        <a:pt x="219069" y="16539"/>
                      </a:lnTo>
                      <a:lnTo>
                        <a:pt x="0" y="16539"/>
                      </a:lnTo>
                      <a:close/>
                      <a:moveTo>
                        <a:pt x="270551" y="0"/>
                      </a:moveTo>
                      <a:lnTo>
                        <a:pt x="671940" y="0"/>
                      </a:lnTo>
                      <a:lnTo>
                        <a:pt x="671940" y="45719"/>
                      </a:lnTo>
                      <a:lnTo>
                        <a:pt x="270551" y="45719"/>
                      </a:ln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99" name="グループ化 98">
                <a:extLst>
                  <a:ext uri="{FF2B5EF4-FFF2-40B4-BE49-F238E27FC236}">
                    <a16:creationId xmlns:a16="http://schemas.microsoft.com/office/drawing/2014/main" id="{C2DBF36E-F2C1-E37F-23A2-E68727F49E61}"/>
                  </a:ext>
                </a:extLst>
              </p:cNvPr>
              <p:cNvGrpSpPr/>
              <p:nvPr/>
            </p:nvGrpSpPr>
            <p:grpSpPr>
              <a:xfrm>
                <a:off x="4448175" y="1997775"/>
                <a:ext cx="1009650" cy="186718"/>
                <a:chOff x="4448175" y="1278731"/>
                <a:chExt cx="1009650" cy="186718"/>
              </a:xfrm>
            </p:grpSpPr>
            <p:sp>
              <p:nvSpPr>
                <p:cNvPr id="114" name="正方形/長方形 113">
                  <a:extLst>
                    <a:ext uri="{FF2B5EF4-FFF2-40B4-BE49-F238E27FC236}">
                      <a16:creationId xmlns:a16="http://schemas.microsoft.com/office/drawing/2014/main" id="{04E8FC4D-BDB5-2798-41DB-2699FA96A03B}"/>
                    </a:ext>
                  </a:extLst>
                </p:cNvPr>
                <p:cNvSpPr/>
                <p:nvPr/>
              </p:nvSpPr>
              <p:spPr bwMode="auto">
                <a:xfrm>
                  <a:off x="4448175" y="1278731"/>
                  <a:ext cx="1009650" cy="186718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5" name="フリーフォーム: 図形 114">
                  <a:extLst>
                    <a:ext uri="{FF2B5EF4-FFF2-40B4-BE49-F238E27FC236}">
                      <a16:creationId xmlns:a16="http://schemas.microsoft.com/office/drawing/2014/main" id="{7DB35C3D-123E-6D23-0A5C-1121E2CC49E6}"/>
                    </a:ext>
                  </a:extLst>
                </p:cNvPr>
                <p:cNvSpPr/>
                <p:nvPr/>
              </p:nvSpPr>
              <p:spPr bwMode="auto">
                <a:xfrm>
                  <a:off x="4476756" y="1313763"/>
                  <a:ext cx="947731" cy="107843"/>
                </a:xfrm>
                <a:custGeom>
                  <a:avLst/>
                  <a:gdLst>
                    <a:gd name="connsiteX0" fmla="*/ 728662 w 947731"/>
                    <a:gd name="connsiteY0" fmla="*/ 91305 h 107843"/>
                    <a:gd name="connsiteX1" fmla="*/ 947731 w 947731"/>
                    <a:gd name="connsiteY1" fmla="*/ 91305 h 107843"/>
                    <a:gd name="connsiteX2" fmla="*/ 947731 w 947731"/>
                    <a:gd name="connsiteY2" fmla="*/ 107843 h 107843"/>
                    <a:gd name="connsiteX3" fmla="*/ 728662 w 947731"/>
                    <a:gd name="connsiteY3" fmla="*/ 107843 h 107843"/>
                    <a:gd name="connsiteX4" fmla="*/ 0 w 947731"/>
                    <a:gd name="connsiteY4" fmla="*/ 91305 h 107843"/>
                    <a:gd name="connsiteX5" fmla="*/ 219069 w 947731"/>
                    <a:gd name="connsiteY5" fmla="*/ 91305 h 107843"/>
                    <a:gd name="connsiteX6" fmla="*/ 219069 w 947731"/>
                    <a:gd name="connsiteY6" fmla="*/ 107843 h 107843"/>
                    <a:gd name="connsiteX7" fmla="*/ 0 w 947731"/>
                    <a:gd name="connsiteY7" fmla="*/ 107843 h 107843"/>
                    <a:gd name="connsiteX8" fmla="*/ 728662 w 947731"/>
                    <a:gd name="connsiteY8" fmla="*/ 68479 h 107843"/>
                    <a:gd name="connsiteX9" fmla="*/ 947731 w 947731"/>
                    <a:gd name="connsiteY9" fmla="*/ 68479 h 107843"/>
                    <a:gd name="connsiteX10" fmla="*/ 947731 w 947731"/>
                    <a:gd name="connsiteY10" fmla="*/ 85017 h 107843"/>
                    <a:gd name="connsiteX11" fmla="*/ 728662 w 947731"/>
                    <a:gd name="connsiteY11" fmla="*/ 85017 h 107843"/>
                    <a:gd name="connsiteX12" fmla="*/ 0 w 947731"/>
                    <a:gd name="connsiteY12" fmla="*/ 68479 h 107843"/>
                    <a:gd name="connsiteX13" fmla="*/ 219069 w 947731"/>
                    <a:gd name="connsiteY13" fmla="*/ 68479 h 107843"/>
                    <a:gd name="connsiteX14" fmla="*/ 219069 w 947731"/>
                    <a:gd name="connsiteY14" fmla="*/ 85017 h 107843"/>
                    <a:gd name="connsiteX15" fmla="*/ 0 w 947731"/>
                    <a:gd name="connsiteY15" fmla="*/ 85017 h 107843"/>
                    <a:gd name="connsiteX16" fmla="*/ 270551 w 947731"/>
                    <a:gd name="connsiteY16" fmla="*/ 61913 h 107843"/>
                    <a:gd name="connsiteX17" fmla="*/ 671940 w 947731"/>
                    <a:gd name="connsiteY17" fmla="*/ 61913 h 107843"/>
                    <a:gd name="connsiteX18" fmla="*/ 671940 w 947731"/>
                    <a:gd name="connsiteY18" fmla="*/ 107632 h 107843"/>
                    <a:gd name="connsiteX19" fmla="*/ 270551 w 947731"/>
                    <a:gd name="connsiteY19" fmla="*/ 107632 h 107843"/>
                    <a:gd name="connsiteX20" fmla="*/ 728662 w 947731"/>
                    <a:gd name="connsiteY20" fmla="*/ 45653 h 107843"/>
                    <a:gd name="connsiteX21" fmla="*/ 947731 w 947731"/>
                    <a:gd name="connsiteY21" fmla="*/ 45653 h 107843"/>
                    <a:gd name="connsiteX22" fmla="*/ 947731 w 947731"/>
                    <a:gd name="connsiteY22" fmla="*/ 62191 h 107843"/>
                    <a:gd name="connsiteX23" fmla="*/ 728662 w 947731"/>
                    <a:gd name="connsiteY23" fmla="*/ 62191 h 107843"/>
                    <a:gd name="connsiteX24" fmla="*/ 0 w 947731"/>
                    <a:gd name="connsiteY24" fmla="*/ 45653 h 107843"/>
                    <a:gd name="connsiteX25" fmla="*/ 219069 w 947731"/>
                    <a:gd name="connsiteY25" fmla="*/ 45653 h 107843"/>
                    <a:gd name="connsiteX26" fmla="*/ 219069 w 947731"/>
                    <a:gd name="connsiteY26" fmla="*/ 62191 h 107843"/>
                    <a:gd name="connsiteX27" fmla="*/ 0 w 947731"/>
                    <a:gd name="connsiteY27" fmla="*/ 62191 h 107843"/>
                    <a:gd name="connsiteX28" fmla="*/ 728662 w 947731"/>
                    <a:gd name="connsiteY28" fmla="*/ 22827 h 107843"/>
                    <a:gd name="connsiteX29" fmla="*/ 947731 w 947731"/>
                    <a:gd name="connsiteY29" fmla="*/ 22827 h 107843"/>
                    <a:gd name="connsiteX30" fmla="*/ 947731 w 947731"/>
                    <a:gd name="connsiteY30" fmla="*/ 39365 h 107843"/>
                    <a:gd name="connsiteX31" fmla="*/ 728662 w 947731"/>
                    <a:gd name="connsiteY31" fmla="*/ 39365 h 107843"/>
                    <a:gd name="connsiteX32" fmla="*/ 0 w 947731"/>
                    <a:gd name="connsiteY32" fmla="*/ 22827 h 107843"/>
                    <a:gd name="connsiteX33" fmla="*/ 219069 w 947731"/>
                    <a:gd name="connsiteY33" fmla="*/ 22827 h 107843"/>
                    <a:gd name="connsiteX34" fmla="*/ 219069 w 947731"/>
                    <a:gd name="connsiteY34" fmla="*/ 39365 h 107843"/>
                    <a:gd name="connsiteX35" fmla="*/ 0 w 947731"/>
                    <a:gd name="connsiteY35" fmla="*/ 39365 h 107843"/>
                    <a:gd name="connsiteX36" fmla="*/ 728662 w 947731"/>
                    <a:gd name="connsiteY36" fmla="*/ 1 h 107843"/>
                    <a:gd name="connsiteX37" fmla="*/ 947731 w 947731"/>
                    <a:gd name="connsiteY37" fmla="*/ 1 h 107843"/>
                    <a:gd name="connsiteX38" fmla="*/ 947731 w 947731"/>
                    <a:gd name="connsiteY38" fmla="*/ 16539 h 107843"/>
                    <a:gd name="connsiteX39" fmla="*/ 728662 w 947731"/>
                    <a:gd name="connsiteY39" fmla="*/ 16539 h 107843"/>
                    <a:gd name="connsiteX40" fmla="*/ 0 w 947731"/>
                    <a:gd name="connsiteY40" fmla="*/ 1 h 107843"/>
                    <a:gd name="connsiteX41" fmla="*/ 219069 w 947731"/>
                    <a:gd name="connsiteY41" fmla="*/ 1 h 107843"/>
                    <a:gd name="connsiteX42" fmla="*/ 219069 w 947731"/>
                    <a:gd name="connsiteY42" fmla="*/ 16539 h 107843"/>
                    <a:gd name="connsiteX43" fmla="*/ 0 w 947731"/>
                    <a:gd name="connsiteY43" fmla="*/ 16539 h 107843"/>
                    <a:gd name="connsiteX44" fmla="*/ 270551 w 947731"/>
                    <a:gd name="connsiteY44" fmla="*/ 0 h 107843"/>
                    <a:gd name="connsiteX45" fmla="*/ 671940 w 947731"/>
                    <a:gd name="connsiteY45" fmla="*/ 0 h 107843"/>
                    <a:gd name="connsiteX46" fmla="*/ 671940 w 947731"/>
                    <a:gd name="connsiteY46" fmla="*/ 45719 h 107843"/>
                    <a:gd name="connsiteX47" fmla="*/ 270551 w 947731"/>
                    <a:gd name="connsiteY47" fmla="*/ 45719 h 1078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947731" h="107843">
                      <a:moveTo>
                        <a:pt x="728662" y="91305"/>
                      </a:moveTo>
                      <a:lnTo>
                        <a:pt x="947731" y="91305"/>
                      </a:lnTo>
                      <a:lnTo>
                        <a:pt x="947731" y="107843"/>
                      </a:lnTo>
                      <a:lnTo>
                        <a:pt x="728662" y="107843"/>
                      </a:lnTo>
                      <a:close/>
                      <a:moveTo>
                        <a:pt x="0" y="91305"/>
                      </a:moveTo>
                      <a:lnTo>
                        <a:pt x="219069" y="91305"/>
                      </a:lnTo>
                      <a:lnTo>
                        <a:pt x="219069" y="107843"/>
                      </a:lnTo>
                      <a:lnTo>
                        <a:pt x="0" y="107843"/>
                      </a:lnTo>
                      <a:close/>
                      <a:moveTo>
                        <a:pt x="728662" y="68479"/>
                      </a:moveTo>
                      <a:lnTo>
                        <a:pt x="947731" y="68479"/>
                      </a:lnTo>
                      <a:lnTo>
                        <a:pt x="947731" y="85017"/>
                      </a:lnTo>
                      <a:lnTo>
                        <a:pt x="728662" y="85017"/>
                      </a:lnTo>
                      <a:close/>
                      <a:moveTo>
                        <a:pt x="0" y="68479"/>
                      </a:moveTo>
                      <a:lnTo>
                        <a:pt x="219069" y="68479"/>
                      </a:lnTo>
                      <a:lnTo>
                        <a:pt x="219069" y="85017"/>
                      </a:lnTo>
                      <a:lnTo>
                        <a:pt x="0" y="85017"/>
                      </a:lnTo>
                      <a:close/>
                      <a:moveTo>
                        <a:pt x="270551" y="61913"/>
                      </a:moveTo>
                      <a:lnTo>
                        <a:pt x="671940" y="61913"/>
                      </a:lnTo>
                      <a:lnTo>
                        <a:pt x="671940" y="107632"/>
                      </a:lnTo>
                      <a:lnTo>
                        <a:pt x="270551" y="107632"/>
                      </a:lnTo>
                      <a:close/>
                      <a:moveTo>
                        <a:pt x="728662" y="45653"/>
                      </a:moveTo>
                      <a:lnTo>
                        <a:pt x="947731" y="45653"/>
                      </a:lnTo>
                      <a:lnTo>
                        <a:pt x="947731" y="62191"/>
                      </a:lnTo>
                      <a:lnTo>
                        <a:pt x="728662" y="62191"/>
                      </a:lnTo>
                      <a:close/>
                      <a:moveTo>
                        <a:pt x="0" y="45653"/>
                      </a:moveTo>
                      <a:lnTo>
                        <a:pt x="219069" y="45653"/>
                      </a:lnTo>
                      <a:lnTo>
                        <a:pt x="219069" y="62191"/>
                      </a:lnTo>
                      <a:lnTo>
                        <a:pt x="0" y="62191"/>
                      </a:lnTo>
                      <a:close/>
                      <a:moveTo>
                        <a:pt x="728662" y="22827"/>
                      </a:moveTo>
                      <a:lnTo>
                        <a:pt x="947731" y="22827"/>
                      </a:lnTo>
                      <a:lnTo>
                        <a:pt x="947731" y="39365"/>
                      </a:lnTo>
                      <a:lnTo>
                        <a:pt x="728662" y="39365"/>
                      </a:lnTo>
                      <a:close/>
                      <a:moveTo>
                        <a:pt x="0" y="22827"/>
                      </a:moveTo>
                      <a:lnTo>
                        <a:pt x="219069" y="22827"/>
                      </a:lnTo>
                      <a:lnTo>
                        <a:pt x="219069" y="39365"/>
                      </a:lnTo>
                      <a:lnTo>
                        <a:pt x="0" y="39365"/>
                      </a:lnTo>
                      <a:close/>
                      <a:moveTo>
                        <a:pt x="728662" y="1"/>
                      </a:moveTo>
                      <a:lnTo>
                        <a:pt x="947731" y="1"/>
                      </a:lnTo>
                      <a:lnTo>
                        <a:pt x="947731" y="16539"/>
                      </a:lnTo>
                      <a:lnTo>
                        <a:pt x="728662" y="16539"/>
                      </a:lnTo>
                      <a:close/>
                      <a:moveTo>
                        <a:pt x="0" y="1"/>
                      </a:moveTo>
                      <a:lnTo>
                        <a:pt x="219069" y="1"/>
                      </a:lnTo>
                      <a:lnTo>
                        <a:pt x="219069" y="16539"/>
                      </a:lnTo>
                      <a:lnTo>
                        <a:pt x="0" y="16539"/>
                      </a:lnTo>
                      <a:close/>
                      <a:moveTo>
                        <a:pt x="270551" y="0"/>
                      </a:moveTo>
                      <a:lnTo>
                        <a:pt x="671940" y="0"/>
                      </a:lnTo>
                      <a:lnTo>
                        <a:pt x="671940" y="45719"/>
                      </a:lnTo>
                      <a:lnTo>
                        <a:pt x="270551" y="45719"/>
                      </a:ln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00" name="正方形/長方形 99">
                <a:extLst>
                  <a:ext uri="{FF2B5EF4-FFF2-40B4-BE49-F238E27FC236}">
                    <a16:creationId xmlns:a16="http://schemas.microsoft.com/office/drawing/2014/main" id="{586D6BA4-D371-3789-BD04-E6ABD471C5BF}"/>
                  </a:ext>
                </a:extLst>
              </p:cNvPr>
              <p:cNvSpPr/>
              <p:nvPr/>
            </p:nvSpPr>
            <p:spPr bwMode="auto">
              <a:xfrm>
                <a:off x="4394628" y="2210284"/>
                <a:ext cx="1116744" cy="45719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grpSp>
            <p:nvGrpSpPr>
              <p:cNvPr id="101" name="グループ化 100">
                <a:extLst>
                  <a:ext uri="{FF2B5EF4-FFF2-40B4-BE49-F238E27FC236}">
                    <a16:creationId xmlns:a16="http://schemas.microsoft.com/office/drawing/2014/main" id="{D481AF60-39F6-421E-2906-C039A6BD7E33}"/>
                  </a:ext>
                </a:extLst>
              </p:cNvPr>
              <p:cNvGrpSpPr/>
              <p:nvPr/>
            </p:nvGrpSpPr>
            <p:grpSpPr>
              <a:xfrm>
                <a:off x="4448175" y="2306151"/>
                <a:ext cx="1009650" cy="289132"/>
                <a:chOff x="4448175" y="1278731"/>
                <a:chExt cx="1009650" cy="289132"/>
              </a:xfrm>
            </p:grpSpPr>
            <p:sp>
              <p:nvSpPr>
                <p:cNvPr id="111" name="正方形/長方形 110">
                  <a:extLst>
                    <a:ext uri="{FF2B5EF4-FFF2-40B4-BE49-F238E27FC236}">
                      <a16:creationId xmlns:a16="http://schemas.microsoft.com/office/drawing/2014/main" id="{0A11581A-5AA6-8211-3698-A11916ECD45F}"/>
                    </a:ext>
                  </a:extLst>
                </p:cNvPr>
                <p:cNvSpPr/>
                <p:nvPr/>
              </p:nvSpPr>
              <p:spPr bwMode="auto">
                <a:xfrm>
                  <a:off x="4448175" y="1278731"/>
                  <a:ext cx="1009650" cy="289132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2" name="フリーフォーム: 図形 111">
                  <a:extLst>
                    <a:ext uri="{FF2B5EF4-FFF2-40B4-BE49-F238E27FC236}">
                      <a16:creationId xmlns:a16="http://schemas.microsoft.com/office/drawing/2014/main" id="{7BD19143-0885-E165-F88A-99C9D5553D2F}"/>
                    </a:ext>
                  </a:extLst>
                </p:cNvPr>
                <p:cNvSpPr/>
                <p:nvPr/>
              </p:nvSpPr>
              <p:spPr bwMode="auto">
                <a:xfrm>
                  <a:off x="4476756" y="1313763"/>
                  <a:ext cx="947731" cy="107843"/>
                </a:xfrm>
                <a:custGeom>
                  <a:avLst/>
                  <a:gdLst>
                    <a:gd name="connsiteX0" fmla="*/ 728662 w 947731"/>
                    <a:gd name="connsiteY0" fmla="*/ 91305 h 107843"/>
                    <a:gd name="connsiteX1" fmla="*/ 947731 w 947731"/>
                    <a:gd name="connsiteY1" fmla="*/ 91305 h 107843"/>
                    <a:gd name="connsiteX2" fmla="*/ 947731 w 947731"/>
                    <a:gd name="connsiteY2" fmla="*/ 107843 h 107843"/>
                    <a:gd name="connsiteX3" fmla="*/ 728662 w 947731"/>
                    <a:gd name="connsiteY3" fmla="*/ 107843 h 107843"/>
                    <a:gd name="connsiteX4" fmla="*/ 0 w 947731"/>
                    <a:gd name="connsiteY4" fmla="*/ 91305 h 107843"/>
                    <a:gd name="connsiteX5" fmla="*/ 219069 w 947731"/>
                    <a:gd name="connsiteY5" fmla="*/ 91305 h 107843"/>
                    <a:gd name="connsiteX6" fmla="*/ 219069 w 947731"/>
                    <a:gd name="connsiteY6" fmla="*/ 107843 h 107843"/>
                    <a:gd name="connsiteX7" fmla="*/ 0 w 947731"/>
                    <a:gd name="connsiteY7" fmla="*/ 107843 h 107843"/>
                    <a:gd name="connsiteX8" fmla="*/ 728662 w 947731"/>
                    <a:gd name="connsiteY8" fmla="*/ 68479 h 107843"/>
                    <a:gd name="connsiteX9" fmla="*/ 947731 w 947731"/>
                    <a:gd name="connsiteY9" fmla="*/ 68479 h 107843"/>
                    <a:gd name="connsiteX10" fmla="*/ 947731 w 947731"/>
                    <a:gd name="connsiteY10" fmla="*/ 85017 h 107843"/>
                    <a:gd name="connsiteX11" fmla="*/ 728662 w 947731"/>
                    <a:gd name="connsiteY11" fmla="*/ 85017 h 107843"/>
                    <a:gd name="connsiteX12" fmla="*/ 0 w 947731"/>
                    <a:gd name="connsiteY12" fmla="*/ 68479 h 107843"/>
                    <a:gd name="connsiteX13" fmla="*/ 219069 w 947731"/>
                    <a:gd name="connsiteY13" fmla="*/ 68479 h 107843"/>
                    <a:gd name="connsiteX14" fmla="*/ 219069 w 947731"/>
                    <a:gd name="connsiteY14" fmla="*/ 85017 h 107843"/>
                    <a:gd name="connsiteX15" fmla="*/ 0 w 947731"/>
                    <a:gd name="connsiteY15" fmla="*/ 85017 h 107843"/>
                    <a:gd name="connsiteX16" fmla="*/ 270551 w 947731"/>
                    <a:gd name="connsiteY16" fmla="*/ 61913 h 107843"/>
                    <a:gd name="connsiteX17" fmla="*/ 671940 w 947731"/>
                    <a:gd name="connsiteY17" fmla="*/ 61913 h 107843"/>
                    <a:gd name="connsiteX18" fmla="*/ 671940 w 947731"/>
                    <a:gd name="connsiteY18" fmla="*/ 107632 h 107843"/>
                    <a:gd name="connsiteX19" fmla="*/ 270551 w 947731"/>
                    <a:gd name="connsiteY19" fmla="*/ 107632 h 107843"/>
                    <a:gd name="connsiteX20" fmla="*/ 728662 w 947731"/>
                    <a:gd name="connsiteY20" fmla="*/ 45653 h 107843"/>
                    <a:gd name="connsiteX21" fmla="*/ 947731 w 947731"/>
                    <a:gd name="connsiteY21" fmla="*/ 45653 h 107843"/>
                    <a:gd name="connsiteX22" fmla="*/ 947731 w 947731"/>
                    <a:gd name="connsiteY22" fmla="*/ 62191 h 107843"/>
                    <a:gd name="connsiteX23" fmla="*/ 728662 w 947731"/>
                    <a:gd name="connsiteY23" fmla="*/ 62191 h 107843"/>
                    <a:gd name="connsiteX24" fmla="*/ 0 w 947731"/>
                    <a:gd name="connsiteY24" fmla="*/ 45653 h 107843"/>
                    <a:gd name="connsiteX25" fmla="*/ 219069 w 947731"/>
                    <a:gd name="connsiteY25" fmla="*/ 45653 h 107843"/>
                    <a:gd name="connsiteX26" fmla="*/ 219069 w 947731"/>
                    <a:gd name="connsiteY26" fmla="*/ 62191 h 107843"/>
                    <a:gd name="connsiteX27" fmla="*/ 0 w 947731"/>
                    <a:gd name="connsiteY27" fmla="*/ 62191 h 107843"/>
                    <a:gd name="connsiteX28" fmla="*/ 728662 w 947731"/>
                    <a:gd name="connsiteY28" fmla="*/ 22827 h 107843"/>
                    <a:gd name="connsiteX29" fmla="*/ 947731 w 947731"/>
                    <a:gd name="connsiteY29" fmla="*/ 22827 h 107843"/>
                    <a:gd name="connsiteX30" fmla="*/ 947731 w 947731"/>
                    <a:gd name="connsiteY30" fmla="*/ 39365 h 107843"/>
                    <a:gd name="connsiteX31" fmla="*/ 728662 w 947731"/>
                    <a:gd name="connsiteY31" fmla="*/ 39365 h 107843"/>
                    <a:gd name="connsiteX32" fmla="*/ 0 w 947731"/>
                    <a:gd name="connsiteY32" fmla="*/ 22827 h 107843"/>
                    <a:gd name="connsiteX33" fmla="*/ 219069 w 947731"/>
                    <a:gd name="connsiteY33" fmla="*/ 22827 h 107843"/>
                    <a:gd name="connsiteX34" fmla="*/ 219069 w 947731"/>
                    <a:gd name="connsiteY34" fmla="*/ 39365 h 107843"/>
                    <a:gd name="connsiteX35" fmla="*/ 0 w 947731"/>
                    <a:gd name="connsiteY35" fmla="*/ 39365 h 107843"/>
                    <a:gd name="connsiteX36" fmla="*/ 728662 w 947731"/>
                    <a:gd name="connsiteY36" fmla="*/ 1 h 107843"/>
                    <a:gd name="connsiteX37" fmla="*/ 947731 w 947731"/>
                    <a:gd name="connsiteY37" fmla="*/ 1 h 107843"/>
                    <a:gd name="connsiteX38" fmla="*/ 947731 w 947731"/>
                    <a:gd name="connsiteY38" fmla="*/ 16539 h 107843"/>
                    <a:gd name="connsiteX39" fmla="*/ 728662 w 947731"/>
                    <a:gd name="connsiteY39" fmla="*/ 16539 h 107843"/>
                    <a:gd name="connsiteX40" fmla="*/ 0 w 947731"/>
                    <a:gd name="connsiteY40" fmla="*/ 1 h 107843"/>
                    <a:gd name="connsiteX41" fmla="*/ 219069 w 947731"/>
                    <a:gd name="connsiteY41" fmla="*/ 1 h 107843"/>
                    <a:gd name="connsiteX42" fmla="*/ 219069 w 947731"/>
                    <a:gd name="connsiteY42" fmla="*/ 16539 h 107843"/>
                    <a:gd name="connsiteX43" fmla="*/ 0 w 947731"/>
                    <a:gd name="connsiteY43" fmla="*/ 16539 h 107843"/>
                    <a:gd name="connsiteX44" fmla="*/ 270551 w 947731"/>
                    <a:gd name="connsiteY44" fmla="*/ 0 h 107843"/>
                    <a:gd name="connsiteX45" fmla="*/ 671940 w 947731"/>
                    <a:gd name="connsiteY45" fmla="*/ 0 h 107843"/>
                    <a:gd name="connsiteX46" fmla="*/ 671940 w 947731"/>
                    <a:gd name="connsiteY46" fmla="*/ 45719 h 107843"/>
                    <a:gd name="connsiteX47" fmla="*/ 270551 w 947731"/>
                    <a:gd name="connsiteY47" fmla="*/ 45719 h 1078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947731" h="107843">
                      <a:moveTo>
                        <a:pt x="728662" y="91305"/>
                      </a:moveTo>
                      <a:lnTo>
                        <a:pt x="947731" y="91305"/>
                      </a:lnTo>
                      <a:lnTo>
                        <a:pt x="947731" y="107843"/>
                      </a:lnTo>
                      <a:lnTo>
                        <a:pt x="728662" y="107843"/>
                      </a:lnTo>
                      <a:close/>
                      <a:moveTo>
                        <a:pt x="0" y="91305"/>
                      </a:moveTo>
                      <a:lnTo>
                        <a:pt x="219069" y="91305"/>
                      </a:lnTo>
                      <a:lnTo>
                        <a:pt x="219069" y="107843"/>
                      </a:lnTo>
                      <a:lnTo>
                        <a:pt x="0" y="107843"/>
                      </a:lnTo>
                      <a:close/>
                      <a:moveTo>
                        <a:pt x="728662" y="68479"/>
                      </a:moveTo>
                      <a:lnTo>
                        <a:pt x="947731" y="68479"/>
                      </a:lnTo>
                      <a:lnTo>
                        <a:pt x="947731" y="85017"/>
                      </a:lnTo>
                      <a:lnTo>
                        <a:pt x="728662" y="85017"/>
                      </a:lnTo>
                      <a:close/>
                      <a:moveTo>
                        <a:pt x="0" y="68479"/>
                      </a:moveTo>
                      <a:lnTo>
                        <a:pt x="219069" y="68479"/>
                      </a:lnTo>
                      <a:lnTo>
                        <a:pt x="219069" y="85017"/>
                      </a:lnTo>
                      <a:lnTo>
                        <a:pt x="0" y="85017"/>
                      </a:lnTo>
                      <a:close/>
                      <a:moveTo>
                        <a:pt x="270551" y="61913"/>
                      </a:moveTo>
                      <a:lnTo>
                        <a:pt x="671940" y="61913"/>
                      </a:lnTo>
                      <a:lnTo>
                        <a:pt x="671940" y="107632"/>
                      </a:lnTo>
                      <a:lnTo>
                        <a:pt x="270551" y="107632"/>
                      </a:lnTo>
                      <a:close/>
                      <a:moveTo>
                        <a:pt x="728662" y="45653"/>
                      </a:moveTo>
                      <a:lnTo>
                        <a:pt x="947731" y="45653"/>
                      </a:lnTo>
                      <a:lnTo>
                        <a:pt x="947731" y="62191"/>
                      </a:lnTo>
                      <a:lnTo>
                        <a:pt x="728662" y="62191"/>
                      </a:lnTo>
                      <a:close/>
                      <a:moveTo>
                        <a:pt x="0" y="45653"/>
                      </a:moveTo>
                      <a:lnTo>
                        <a:pt x="219069" y="45653"/>
                      </a:lnTo>
                      <a:lnTo>
                        <a:pt x="219069" y="62191"/>
                      </a:lnTo>
                      <a:lnTo>
                        <a:pt x="0" y="62191"/>
                      </a:lnTo>
                      <a:close/>
                      <a:moveTo>
                        <a:pt x="728662" y="22827"/>
                      </a:moveTo>
                      <a:lnTo>
                        <a:pt x="947731" y="22827"/>
                      </a:lnTo>
                      <a:lnTo>
                        <a:pt x="947731" y="39365"/>
                      </a:lnTo>
                      <a:lnTo>
                        <a:pt x="728662" y="39365"/>
                      </a:lnTo>
                      <a:close/>
                      <a:moveTo>
                        <a:pt x="0" y="22827"/>
                      </a:moveTo>
                      <a:lnTo>
                        <a:pt x="219069" y="22827"/>
                      </a:lnTo>
                      <a:lnTo>
                        <a:pt x="219069" y="39365"/>
                      </a:lnTo>
                      <a:lnTo>
                        <a:pt x="0" y="39365"/>
                      </a:lnTo>
                      <a:close/>
                      <a:moveTo>
                        <a:pt x="728662" y="1"/>
                      </a:moveTo>
                      <a:lnTo>
                        <a:pt x="947731" y="1"/>
                      </a:lnTo>
                      <a:lnTo>
                        <a:pt x="947731" y="16539"/>
                      </a:lnTo>
                      <a:lnTo>
                        <a:pt x="728662" y="16539"/>
                      </a:lnTo>
                      <a:close/>
                      <a:moveTo>
                        <a:pt x="0" y="1"/>
                      </a:moveTo>
                      <a:lnTo>
                        <a:pt x="219069" y="1"/>
                      </a:lnTo>
                      <a:lnTo>
                        <a:pt x="219069" y="16539"/>
                      </a:lnTo>
                      <a:lnTo>
                        <a:pt x="0" y="16539"/>
                      </a:lnTo>
                      <a:close/>
                      <a:moveTo>
                        <a:pt x="270551" y="0"/>
                      </a:moveTo>
                      <a:lnTo>
                        <a:pt x="671940" y="0"/>
                      </a:lnTo>
                      <a:lnTo>
                        <a:pt x="671940" y="45719"/>
                      </a:lnTo>
                      <a:lnTo>
                        <a:pt x="270551" y="45719"/>
                      </a:ln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3" name="フリーフォーム: 図形 112">
                  <a:extLst>
                    <a:ext uri="{FF2B5EF4-FFF2-40B4-BE49-F238E27FC236}">
                      <a16:creationId xmlns:a16="http://schemas.microsoft.com/office/drawing/2014/main" id="{31CA5EA6-F0CC-5B58-497C-FF72386378D3}"/>
                    </a:ext>
                  </a:extLst>
                </p:cNvPr>
                <p:cNvSpPr/>
                <p:nvPr/>
              </p:nvSpPr>
              <p:spPr bwMode="auto">
                <a:xfrm>
                  <a:off x="4476756" y="1437588"/>
                  <a:ext cx="947731" cy="107843"/>
                </a:xfrm>
                <a:custGeom>
                  <a:avLst/>
                  <a:gdLst>
                    <a:gd name="connsiteX0" fmla="*/ 728662 w 947731"/>
                    <a:gd name="connsiteY0" fmla="*/ 91305 h 107843"/>
                    <a:gd name="connsiteX1" fmla="*/ 947731 w 947731"/>
                    <a:gd name="connsiteY1" fmla="*/ 91305 h 107843"/>
                    <a:gd name="connsiteX2" fmla="*/ 947731 w 947731"/>
                    <a:gd name="connsiteY2" fmla="*/ 107843 h 107843"/>
                    <a:gd name="connsiteX3" fmla="*/ 728662 w 947731"/>
                    <a:gd name="connsiteY3" fmla="*/ 107843 h 107843"/>
                    <a:gd name="connsiteX4" fmla="*/ 0 w 947731"/>
                    <a:gd name="connsiteY4" fmla="*/ 91305 h 107843"/>
                    <a:gd name="connsiteX5" fmla="*/ 219069 w 947731"/>
                    <a:gd name="connsiteY5" fmla="*/ 91305 h 107843"/>
                    <a:gd name="connsiteX6" fmla="*/ 219069 w 947731"/>
                    <a:gd name="connsiteY6" fmla="*/ 107843 h 107843"/>
                    <a:gd name="connsiteX7" fmla="*/ 0 w 947731"/>
                    <a:gd name="connsiteY7" fmla="*/ 107843 h 107843"/>
                    <a:gd name="connsiteX8" fmla="*/ 728662 w 947731"/>
                    <a:gd name="connsiteY8" fmla="*/ 68479 h 107843"/>
                    <a:gd name="connsiteX9" fmla="*/ 947731 w 947731"/>
                    <a:gd name="connsiteY9" fmla="*/ 68479 h 107843"/>
                    <a:gd name="connsiteX10" fmla="*/ 947731 w 947731"/>
                    <a:gd name="connsiteY10" fmla="*/ 85017 h 107843"/>
                    <a:gd name="connsiteX11" fmla="*/ 728662 w 947731"/>
                    <a:gd name="connsiteY11" fmla="*/ 85017 h 107843"/>
                    <a:gd name="connsiteX12" fmla="*/ 0 w 947731"/>
                    <a:gd name="connsiteY12" fmla="*/ 68479 h 107843"/>
                    <a:gd name="connsiteX13" fmla="*/ 219069 w 947731"/>
                    <a:gd name="connsiteY13" fmla="*/ 68479 h 107843"/>
                    <a:gd name="connsiteX14" fmla="*/ 219069 w 947731"/>
                    <a:gd name="connsiteY14" fmla="*/ 85017 h 107843"/>
                    <a:gd name="connsiteX15" fmla="*/ 0 w 947731"/>
                    <a:gd name="connsiteY15" fmla="*/ 85017 h 107843"/>
                    <a:gd name="connsiteX16" fmla="*/ 270551 w 947731"/>
                    <a:gd name="connsiteY16" fmla="*/ 61913 h 107843"/>
                    <a:gd name="connsiteX17" fmla="*/ 671940 w 947731"/>
                    <a:gd name="connsiteY17" fmla="*/ 61913 h 107843"/>
                    <a:gd name="connsiteX18" fmla="*/ 671940 w 947731"/>
                    <a:gd name="connsiteY18" fmla="*/ 107632 h 107843"/>
                    <a:gd name="connsiteX19" fmla="*/ 270551 w 947731"/>
                    <a:gd name="connsiteY19" fmla="*/ 107632 h 107843"/>
                    <a:gd name="connsiteX20" fmla="*/ 728662 w 947731"/>
                    <a:gd name="connsiteY20" fmla="*/ 45653 h 107843"/>
                    <a:gd name="connsiteX21" fmla="*/ 947731 w 947731"/>
                    <a:gd name="connsiteY21" fmla="*/ 45653 h 107843"/>
                    <a:gd name="connsiteX22" fmla="*/ 947731 w 947731"/>
                    <a:gd name="connsiteY22" fmla="*/ 62191 h 107843"/>
                    <a:gd name="connsiteX23" fmla="*/ 728662 w 947731"/>
                    <a:gd name="connsiteY23" fmla="*/ 62191 h 107843"/>
                    <a:gd name="connsiteX24" fmla="*/ 0 w 947731"/>
                    <a:gd name="connsiteY24" fmla="*/ 45653 h 107843"/>
                    <a:gd name="connsiteX25" fmla="*/ 219069 w 947731"/>
                    <a:gd name="connsiteY25" fmla="*/ 45653 h 107843"/>
                    <a:gd name="connsiteX26" fmla="*/ 219069 w 947731"/>
                    <a:gd name="connsiteY26" fmla="*/ 62191 h 107843"/>
                    <a:gd name="connsiteX27" fmla="*/ 0 w 947731"/>
                    <a:gd name="connsiteY27" fmla="*/ 62191 h 107843"/>
                    <a:gd name="connsiteX28" fmla="*/ 728662 w 947731"/>
                    <a:gd name="connsiteY28" fmla="*/ 22827 h 107843"/>
                    <a:gd name="connsiteX29" fmla="*/ 947731 w 947731"/>
                    <a:gd name="connsiteY29" fmla="*/ 22827 h 107843"/>
                    <a:gd name="connsiteX30" fmla="*/ 947731 w 947731"/>
                    <a:gd name="connsiteY30" fmla="*/ 39365 h 107843"/>
                    <a:gd name="connsiteX31" fmla="*/ 728662 w 947731"/>
                    <a:gd name="connsiteY31" fmla="*/ 39365 h 107843"/>
                    <a:gd name="connsiteX32" fmla="*/ 0 w 947731"/>
                    <a:gd name="connsiteY32" fmla="*/ 22827 h 107843"/>
                    <a:gd name="connsiteX33" fmla="*/ 219069 w 947731"/>
                    <a:gd name="connsiteY33" fmla="*/ 22827 h 107843"/>
                    <a:gd name="connsiteX34" fmla="*/ 219069 w 947731"/>
                    <a:gd name="connsiteY34" fmla="*/ 39365 h 107843"/>
                    <a:gd name="connsiteX35" fmla="*/ 0 w 947731"/>
                    <a:gd name="connsiteY35" fmla="*/ 39365 h 107843"/>
                    <a:gd name="connsiteX36" fmla="*/ 728662 w 947731"/>
                    <a:gd name="connsiteY36" fmla="*/ 1 h 107843"/>
                    <a:gd name="connsiteX37" fmla="*/ 947731 w 947731"/>
                    <a:gd name="connsiteY37" fmla="*/ 1 h 107843"/>
                    <a:gd name="connsiteX38" fmla="*/ 947731 w 947731"/>
                    <a:gd name="connsiteY38" fmla="*/ 16539 h 107843"/>
                    <a:gd name="connsiteX39" fmla="*/ 728662 w 947731"/>
                    <a:gd name="connsiteY39" fmla="*/ 16539 h 107843"/>
                    <a:gd name="connsiteX40" fmla="*/ 0 w 947731"/>
                    <a:gd name="connsiteY40" fmla="*/ 1 h 107843"/>
                    <a:gd name="connsiteX41" fmla="*/ 219069 w 947731"/>
                    <a:gd name="connsiteY41" fmla="*/ 1 h 107843"/>
                    <a:gd name="connsiteX42" fmla="*/ 219069 w 947731"/>
                    <a:gd name="connsiteY42" fmla="*/ 16539 h 107843"/>
                    <a:gd name="connsiteX43" fmla="*/ 0 w 947731"/>
                    <a:gd name="connsiteY43" fmla="*/ 16539 h 107843"/>
                    <a:gd name="connsiteX44" fmla="*/ 270551 w 947731"/>
                    <a:gd name="connsiteY44" fmla="*/ 0 h 107843"/>
                    <a:gd name="connsiteX45" fmla="*/ 671940 w 947731"/>
                    <a:gd name="connsiteY45" fmla="*/ 0 h 107843"/>
                    <a:gd name="connsiteX46" fmla="*/ 671940 w 947731"/>
                    <a:gd name="connsiteY46" fmla="*/ 45719 h 107843"/>
                    <a:gd name="connsiteX47" fmla="*/ 270551 w 947731"/>
                    <a:gd name="connsiteY47" fmla="*/ 45719 h 1078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947731" h="107843">
                      <a:moveTo>
                        <a:pt x="728662" y="91305"/>
                      </a:moveTo>
                      <a:lnTo>
                        <a:pt x="947731" y="91305"/>
                      </a:lnTo>
                      <a:lnTo>
                        <a:pt x="947731" y="107843"/>
                      </a:lnTo>
                      <a:lnTo>
                        <a:pt x="728662" y="107843"/>
                      </a:lnTo>
                      <a:close/>
                      <a:moveTo>
                        <a:pt x="0" y="91305"/>
                      </a:moveTo>
                      <a:lnTo>
                        <a:pt x="219069" y="91305"/>
                      </a:lnTo>
                      <a:lnTo>
                        <a:pt x="219069" y="107843"/>
                      </a:lnTo>
                      <a:lnTo>
                        <a:pt x="0" y="107843"/>
                      </a:lnTo>
                      <a:close/>
                      <a:moveTo>
                        <a:pt x="728662" y="68479"/>
                      </a:moveTo>
                      <a:lnTo>
                        <a:pt x="947731" y="68479"/>
                      </a:lnTo>
                      <a:lnTo>
                        <a:pt x="947731" y="85017"/>
                      </a:lnTo>
                      <a:lnTo>
                        <a:pt x="728662" y="85017"/>
                      </a:lnTo>
                      <a:close/>
                      <a:moveTo>
                        <a:pt x="0" y="68479"/>
                      </a:moveTo>
                      <a:lnTo>
                        <a:pt x="219069" y="68479"/>
                      </a:lnTo>
                      <a:lnTo>
                        <a:pt x="219069" y="85017"/>
                      </a:lnTo>
                      <a:lnTo>
                        <a:pt x="0" y="85017"/>
                      </a:lnTo>
                      <a:close/>
                      <a:moveTo>
                        <a:pt x="270551" y="61913"/>
                      </a:moveTo>
                      <a:lnTo>
                        <a:pt x="671940" y="61913"/>
                      </a:lnTo>
                      <a:lnTo>
                        <a:pt x="671940" y="107632"/>
                      </a:lnTo>
                      <a:lnTo>
                        <a:pt x="270551" y="107632"/>
                      </a:lnTo>
                      <a:close/>
                      <a:moveTo>
                        <a:pt x="728662" y="45653"/>
                      </a:moveTo>
                      <a:lnTo>
                        <a:pt x="947731" y="45653"/>
                      </a:lnTo>
                      <a:lnTo>
                        <a:pt x="947731" y="62191"/>
                      </a:lnTo>
                      <a:lnTo>
                        <a:pt x="728662" y="62191"/>
                      </a:lnTo>
                      <a:close/>
                      <a:moveTo>
                        <a:pt x="0" y="45653"/>
                      </a:moveTo>
                      <a:lnTo>
                        <a:pt x="219069" y="45653"/>
                      </a:lnTo>
                      <a:lnTo>
                        <a:pt x="219069" y="62191"/>
                      </a:lnTo>
                      <a:lnTo>
                        <a:pt x="0" y="62191"/>
                      </a:lnTo>
                      <a:close/>
                      <a:moveTo>
                        <a:pt x="728662" y="22827"/>
                      </a:moveTo>
                      <a:lnTo>
                        <a:pt x="947731" y="22827"/>
                      </a:lnTo>
                      <a:lnTo>
                        <a:pt x="947731" y="39365"/>
                      </a:lnTo>
                      <a:lnTo>
                        <a:pt x="728662" y="39365"/>
                      </a:lnTo>
                      <a:close/>
                      <a:moveTo>
                        <a:pt x="0" y="22827"/>
                      </a:moveTo>
                      <a:lnTo>
                        <a:pt x="219069" y="22827"/>
                      </a:lnTo>
                      <a:lnTo>
                        <a:pt x="219069" y="39365"/>
                      </a:lnTo>
                      <a:lnTo>
                        <a:pt x="0" y="39365"/>
                      </a:lnTo>
                      <a:close/>
                      <a:moveTo>
                        <a:pt x="728662" y="1"/>
                      </a:moveTo>
                      <a:lnTo>
                        <a:pt x="947731" y="1"/>
                      </a:lnTo>
                      <a:lnTo>
                        <a:pt x="947731" y="16539"/>
                      </a:lnTo>
                      <a:lnTo>
                        <a:pt x="728662" y="16539"/>
                      </a:lnTo>
                      <a:close/>
                      <a:moveTo>
                        <a:pt x="0" y="1"/>
                      </a:moveTo>
                      <a:lnTo>
                        <a:pt x="219069" y="1"/>
                      </a:lnTo>
                      <a:lnTo>
                        <a:pt x="219069" y="16539"/>
                      </a:lnTo>
                      <a:lnTo>
                        <a:pt x="0" y="16539"/>
                      </a:lnTo>
                      <a:close/>
                      <a:moveTo>
                        <a:pt x="270551" y="0"/>
                      </a:moveTo>
                      <a:lnTo>
                        <a:pt x="671940" y="0"/>
                      </a:lnTo>
                      <a:lnTo>
                        <a:pt x="671940" y="45719"/>
                      </a:lnTo>
                      <a:lnTo>
                        <a:pt x="270551" y="45719"/>
                      </a:ln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02" name="正方形/長方形 101">
                <a:extLst>
                  <a:ext uri="{FF2B5EF4-FFF2-40B4-BE49-F238E27FC236}">
                    <a16:creationId xmlns:a16="http://schemas.microsoft.com/office/drawing/2014/main" id="{035A84F7-7046-B83D-4D63-47A90FDFC23C}"/>
                  </a:ext>
                </a:extLst>
              </p:cNvPr>
              <p:cNvSpPr/>
              <p:nvPr/>
            </p:nvSpPr>
            <p:spPr bwMode="auto">
              <a:xfrm>
                <a:off x="4394628" y="2622641"/>
                <a:ext cx="1116744" cy="45719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grpSp>
            <p:nvGrpSpPr>
              <p:cNvPr id="103" name="グループ化 102">
                <a:extLst>
                  <a:ext uri="{FF2B5EF4-FFF2-40B4-BE49-F238E27FC236}">
                    <a16:creationId xmlns:a16="http://schemas.microsoft.com/office/drawing/2014/main" id="{CA86A0C3-8D09-925D-BACC-C5034DA4984B}"/>
                  </a:ext>
                </a:extLst>
              </p:cNvPr>
              <p:cNvGrpSpPr/>
              <p:nvPr/>
            </p:nvGrpSpPr>
            <p:grpSpPr>
              <a:xfrm>
                <a:off x="4448175" y="2714625"/>
                <a:ext cx="1009650" cy="308067"/>
                <a:chOff x="4448175" y="2619281"/>
                <a:chExt cx="1009650" cy="403412"/>
              </a:xfrm>
            </p:grpSpPr>
            <p:grpSp>
              <p:nvGrpSpPr>
                <p:cNvPr id="105" name="グループ化 104">
                  <a:extLst>
                    <a:ext uri="{FF2B5EF4-FFF2-40B4-BE49-F238E27FC236}">
                      <a16:creationId xmlns:a16="http://schemas.microsoft.com/office/drawing/2014/main" id="{32B040CE-C6D5-A886-1312-B015CAEEF9B0}"/>
                    </a:ext>
                  </a:extLst>
                </p:cNvPr>
                <p:cNvGrpSpPr/>
                <p:nvPr/>
              </p:nvGrpSpPr>
              <p:grpSpPr>
                <a:xfrm>
                  <a:off x="4448175" y="2619281"/>
                  <a:ext cx="1009650" cy="186718"/>
                  <a:chOff x="4448175" y="1278731"/>
                  <a:chExt cx="1009650" cy="186718"/>
                </a:xfrm>
              </p:grpSpPr>
              <p:sp>
                <p:nvSpPr>
                  <p:cNvPr id="109" name="正方形/長方形 108">
                    <a:extLst>
                      <a:ext uri="{FF2B5EF4-FFF2-40B4-BE49-F238E27FC236}">
                        <a16:creationId xmlns:a16="http://schemas.microsoft.com/office/drawing/2014/main" id="{AB69B9EE-19D4-AAAA-C486-80D6C821C7C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48175" y="1278731"/>
                    <a:ext cx="1009650" cy="186718"/>
                  </a:xfrm>
                  <a:prstGeom prst="rect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10" name="フリーフォーム: 図形 109">
                    <a:extLst>
                      <a:ext uri="{FF2B5EF4-FFF2-40B4-BE49-F238E27FC236}">
                        <a16:creationId xmlns:a16="http://schemas.microsoft.com/office/drawing/2014/main" id="{05C2B591-D7A8-88E9-74ED-DCBA3B8883A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76756" y="1313763"/>
                    <a:ext cx="947731" cy="107843"/>
                  </a:xfrm>
                  <a:custGeom>
                    <a:avLst/>
                    <a:gdLst>
                      <a:gd name="connsiteX0" fmla="*/ 728662 w 947731"/>
                      <a:gd name="connsiteY0" fmla="*/ 91305 h 107843"/>
                      <a:gd name="connsiteX1" fmla="*/ 947731 w 947731"/>
                      <a:gd name="connsiteY1" fmla="*/ 91305 h 107843"/>
                      <a:gd name="connsiteX2" fmla="*/ 947731 w 947731"/>
                      <a:gd name="connsiteY2" fmla="*/ 107843 h 107843"/>
                      <a:gd name="connsiteX3" fmla="*/ 728662 w 947731"/>
                      <a:gd name="connsiteY3" fmla="*/ 107843 h 107843"/>
                      <a:gd name="connsiteX4" fmla="*/ 0 w 947731"/>
                      <a:gd name="connsiteY4" fmla="*/ 91305 h 107843"/>
                      <a:gd name="connsiteX5" fmla="*/ 219069 w 947731"/>
                      <a:gd name="connsiteY5" fmla="*/ 91305 h 107843"/>
                      <a:gd name="connsiteX6" fmla="*/ 219069 w 947731"/>
                      <a:gd name="connsiteY6" fmla="*/ 107843 h 107843"/>
                      <a:gd name="connsiteX7" fmla="*/ 0 w 947731"/>
                      <a:gd name="connsiteY7" fmla="*/ 107843 h 107843"/>
                      <a:gd name="connsiteX8" fmla="*/ 728662 w 947731"/>
                      <a:gd name="connsiteY8" fmla="*/ 68479 h 107843"/>
                      <a:gd name="connsiteX9" fmla="*/ 947731 w 947731"/>
                      <a:gd name="connsiteY9" fmla="*/ 68479 h 107843"/>
                      <a:gd name="connsiteX10" fmla="*/ 947731 w 947731"/>
                      <a:gd name="connsiteY10" fmla="*/ 85017 h 107843"/>
                      <a:gd name="connsiteX11" fmla="*/ 728662 w 947731"/>
                      <a:gd name="connsiteY11" fmla="*/ 85017 h 107843"/>
                      <a:gd name="connsiteX12" fmla="*/ 0 w 947731"/>
                      <a:gd name="connsiteY12" fmla="*/ 68479 h 107843"/>
                      <a:gd name="connsiteX13" fmla="*/ 219069 w 947731"/>
                      <a:gd name="connsiteY13" fmla="*/ 68479 h 107843"/>
                      <a:gd name="connsiteX14" fmla="*/ 219069 w 947731"/>
                      <a:gd name="connsiteY14" fmla="*/ 85017 h 107843"/>
                      <a:gd name="connsiteX15" fmla="*/ 0 w 947731"/>
                      <a:gd name="connsiteY15" fmla="*/ 85017 h 107843"/>
                      <a:gd name="connsiteX16" fmla="*/ 270551 w 947731"/>
                      <a:gd name="connsiteY16" fmla="*/ 61913 h 107843"/>
                      <a:gd name="connsiteX17" fmla="*/ 671940 w 947731"/>
                      <a:gd name="connsiteY17" fmla="*/ 61913 h 107843"/>
                      <a:gd name="connsiteX18" fmla="*/ 671940 w 947731"/>
                      <a:gd name="connsiteY18" fmla="*/ 107632 h 107843"/>
                      <a:gd name="connsiteX19" fmla="*/ 270551 w 947731"/>
                      <a:gd name="connsiteY19" fmla="*/ 107632 h 107843"/>
                      <a:gd name="connsiteX20" fmla="*/ 728662 w 947731"/>
                      <a:gd name="connsiteY20" fmla="*/ 45653 h 107843"/>
                      <a:gd name="connsiteX21" fmla="*/ 947731 w 947731"/>
                      <a:gd name="connsiteY21" fmla="*/ 45653 h 107843"/>
                      <a:gd name="connsiteX22" fmla="*/ 947731 w 947731"/>
                      <a:gd name="connsiteY22" fmla="*/ 62191 h 107843"/>
                      <a:gd name="connsiteX23" fmla="*/ 728662 w 947731"/>
                      <a:gd name="connsiteY23" fmla="*/ 62191 h 107843"/>
                      <a:gd name="connsiteX24" fmla="*/ 0 w 947731"/>
                      <a:gd name="connsiteY24" fmla="*/ 45653 h 107843"/>
                      <a:gd name="connsiteX25" fmla="*/ 219069 w 947731"/>
                      <a:gd name="connsiteY25" fmla="*/ 45653 h 107843"/>
                      <a:gd name="connsiteX26" fmla="*/ 219069 w 947731"/>
                      <a:gd name="connsiteY26" fmla="*/ 62191 h 107843"/>
                      <a:gd name="connsiteX27" fmla="*/ 0 w 947731"/>
                      <a:gd name="connsiteY27" fmla="*/ 62191 h 107843"/>
                      <a:gd name="connsiteX28" fmla="*/ 728662 w 947731"/>
                      <a:gd name="connsiteY28" fmla="*/ 22827 h 107843"/>
                      <a:gd name="connsiteX29" fmla="*/ 947731 w 947731"/>
                      <a:gd name="connsiteY29" fmla="*/ 22827 h 107843"/>
                      <a:gd name="connsiteX30" fmla="*/ 947731 w 947731"/>
                      <a:gd name="connsiteY30" fmla="*/ 39365 h 107843"/>
                      <a:gd name="connsiteX31" fmla="*/ 728662 w 947731"/>
                      <a:gd name="connsiteY31" fmla="*/ 39365 h 107843"/>
                      <a:gd name="connsiteX32" fmla="*/ 0 w 947731"/>
                      <a:gd name="connsiteY32" fmla="*/ 22827 h 107843"/>
                      <a:gd name="connsiteX33" fmla="*/ 219069 w 947731"/>
                      <a:gd name="connsiteY33" fmla="*/ 22827 h 107843"/>
                      <a:gd name="connsiteX34" fmla="*/ 219069 w 947731"/>
                      <a:gd name="connsiteY34" fmla="*/ 39365 h 107843"/>
                      <a:gd name="connsiteX35" fmla="*/ 0 w 947731"/>
                      <a:gd name="connsiteY35" fmla="*/ 39365 h 107843"/>
                      <a:gd name="connsiteX36" fmla="*/ 728662 w 947731"/>
                      <a:gd name="connsiteY36" fmla="*/ 1 h 107843"/>
                      <a:gd name="connsiteX37" fmla="*/ 947731 w 947731"/>
                      <a:gd name="connsiteY37" fmla="*/ 1 h 107843"/>
                      <a:gd name="connsiteX38" fmla="*/ 947731 w 947731"/>
                      <a:gd name="connsiteY38" fmla="*/ 16539 h 107843"/>
                      <a:gd name="connsiteX39" fmla="*/ 728662 w 947731"/>
                      <a:gd name="connsiteY39" fmla="*/ 16539 h 107843"/>
                      <a:gd name="connsiteX40" fmla="*/ 0 w 947731"/>
                      <a:gd name="connsiteY40" fmla="*/ 1 h 107843"/>
                      <a:gd name="connsiteX41" fmla="*/ 219069 w 947731"/>
                      <a:gd name="connsiteY41" fmla="*/ 1 h 107843"/>
                      <a:gd name="connsiteX42" fmla="*/ 219069 w 947731"/>
                      <a:gd name="connsiteY42" fmla="*/ 16539 h 107843"/>
                      <a:gd name="connsiteX43" fmla="*/ 0 w 947731"/>
                      <a:gd name="connsiteY43" fmla="*/ 16539 h 107843"/>
                      <a:gd name="connsiteX44" fmla="*/ 270551 w 947731"/>
                      <a:gd name="connsiteY44" fmla="*/ 0 h 107843"/>
                      <a:gd name="connsiteX45" fmla="*/ 671940 w 947731"/>
                      <a:gd name="connsiteY45" fmla="*/ 0 h 107843"/>
                      <a:gd name="connsiteX46" fmla="*/ 671940 w 947731"/>
                      <a:gd name="connsiteY46" fmla="*/ 45719 h 107843"/>
                      <a:gd name="connsiteX47" fmla="*/ 270551 w 947731"/>
                      <a:gd name="connsiteY47" fmla="*/ 45719 h 10784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947731" h="107843">
                        <a:moveTo>
                          <a:pt x="728662" y="91305"/>
                        </a:moveTo>
                        <a:lnTo>
                          <a:pt x="947731" y="91305"/>
                        </a:lnTo>
                        <a:lnTo>
                          <a:pt x="947731" y="107843"/>
                        </a:lnTo>
                        <a:lnTo>
                          <a:pt x="728662" y="107843"/>
                        </a:lnTo>
                        <a:close/>
                        <a:moveTo>
                          <a:pt x="0" y="91305"/>
                        </a:moveTo>
                        <a:lnTo>
                          <a:pt x="219069" y="91305"/>
                        </a:lnTo>
                        <a:lnTo>
                          <a:pt x="219069" y="107843"/>
                        </a:lnTo>
                        <a:lnTo>
                          <a:pt x="0" y="107843"/>
                        </a:lnTo>
                        <a:close/>
                        <a:moveTo>
                          <a:pt x="728662" y="68479"/>
                        </a:moveTo>
                        <a:lnTo>
                          <a:pt x="947731" y="68479"/>
                        </a:lnTo>
                        <a:lnTo>
                          <a:pt x="947731" y="85017"/>
                        </a:lnTo>
                        <a:lnTo>
                          <a:pt x="728662" y="85017"/>
                        </a:lnTo>
                        <a:close/>
                        <a:moveTo>
                          <a:pt x="0" y="68479"/>
                        </a:moveTo>
                        <a:lnTo>
                          <a:pt x="219069" y="68479"/>
                        </a:lnTo>
                        <a:lnTo>
                          <a:pt x="219069" y="85017"/>
                        </a:lnTo>
                        <a:lnTo>
                          <a:pt x="0" y="85017"/>
                        </a:lnTo>
                        <a:close/>
                        <a:moveTo>
                          <a:pt x="270551" y="61913"/>
                        </a:moveTo>
                        <a:lnTo>
                          <a:pt x="671940" y="61913"/>
                        </a:lnTo>
                        <a:lnTo>
                          <a:pt x="671940" y="107632"/>
                        </a:lnTo>
                        <a:lnTo>
                          <a:pt x="270551" y="107632"/>
                        </a:lnTo>
                        <a:close/>
                        <a:moveTo>
                          <a:pt x="728662" y="45653"/>
                        </a:moveTo>
                        <a:lnTo>
                          <a:pt x="947731" y="45653"/>
                        </a:lnTo>
                        <a:lnTo>
                          <a:pt x="947731" y="62191"/>
                        </a:lnTo>
                        <a:lnTo>
                          <a:pt x="728662" y="62191"/>
                        </a:lnTo>
                        <a:close/>
                        <a:moveTo>
                          <a:pt x="0" y="45653"/>
                        </a:moveTo>
                        <a:lnTo>
                          <a:pt x="219069" y="45653"/>
                        </a:lnTo>
                        <a:lnTo>
                          <a:pt x="219069" y="62191"/>
                        </a:lnTo>
                        <a:lnTo>
                          <a:pt x="0" y="62191"/>
                        </a:lnTo>
                        <a:close/>
                        <a:moveTo>
                          <a:pt x="728662" y="22827"/>
                        </a:moveTo>
                        <a:lnTo>
                          <a:pt x="947731" y="22827"/>
                        </a:lnTo>
                        <a:lnTo>
                          <a:pt x="947731" y="39365"/>
                        </a:lnTo>
                        <a:lnTo>
                          <a:pt x="728662" y="39365"/>
                        </a:lnTo>
                        <a:close/>
                        <a:moveTo>
                          <a:pt x="0" y="22827"/>
                        </a:moveTo>
                        <a:lnTo>
                          <a:pt x="219069" y="22827"/>
                        </a:lnTo>
                        <a:lnTo>
                          <a:pt x="219069" y="39365"/>
                        </a:lnTo>
                        <a:lnTo>
                          <a:pt x="0" y="39365"/>
                        </a:lnTo>
                        <a:close/>
                        <a:moveTo>
                          <a:pt x="728662" y="1"/>
                        </a:moveTo>
                        <a:lnTo>
                          <a:pt x="947731" y="1"/>
                        </a:lnTo>
                        <a:lnTo>
                          <a:pt x="947731" y="16539"/>
                        </a:lnTo>
                        <a:lnTo>
                          <a:pt x="728662" y="16539"/>
                        </a:lnTo>
                        <a:close/>
                        <a:moveTo>
                          <a:pt x="0" y="1"/>
                        </a:moveTo>
                        <a:lnTo>
                          <a:pt x="219069" y="1"/>
                        </a:lnTo>
                        <a:lnTo>
                          <a:pt x="219069" y="16539"/>
                        </a:lnTo>
                        <a:lnTo>
                          <a:pt x="0" y="16539"/>
                        </a:lnTo>
                        <a:close/>
                        <a:moveTo>
                          <a:pt x="270551" y="0"/>
                        </a:moveTo>
                        <a:lnTo>
                          <a:pt x="671940" y="0"/>
                        </a:lnTo>
                        <a:lnTo>
                          <a:pt x="671940" y="45719"/>
                        </a:lnTo>
                        <a:lnTo>
                          <a:pt x="270551" y="45719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65000"/>
                      <a:lumOff val="3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106" name="グループ化 105">
                  <a:extLst>
                    <a:ext uri="{FF2B5EF4-FFF2-40B4-BE49-F238E27FC236}">
                      <a16:creationId xmlns:a16="http://schemas.microsoft.com/office/drawing/2014/main" id="{D234DA91-C50E-BA23-357A-FD3789DA4F60}"/>
                    </a:ext>
                  </a:extLst>
                </p:cNvPr>
                <p:cNvGrpSpPr/>
                <p:nvPr/>
              </p:nvGrpSpPr>
              <p:grpSpPr>
                <a:xfrm>
                  <a:off x="4448175" y="2835975"/>
                  <a:ext cx="1009650" cy="186718"/>
                  <a:chOff x="4448175" y="1278731"/>
                  <a:chExt cx="1009650" cy="186718"/>
                </a:xfrm>
              </p:grpSpPr>
              <p:sp>
                <p:nvSpPr>
                  <p:cNvPr id="107" name="正方形/長方形 106">
                    <a:extLst>
                      <a:ext uri="{FF2B5EF4-FFF2-40B4-BE49-F238E27FC236}">
                        <a16:creationId xmlns:a16="http://schemas.microsoft.com/office/drawing/2014/main" id="{72845078-E636-4E07-BD42-65250511FFD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48175" y="1278731"/>
                    <a:ext cx="1009650" cy="186718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08" name="フリーフォーム: 図形 107">
                    <a:extLst>
                      <a:ext uri="{FF2B5EF4-FFF2-40B4-BE49-F238E27FC236}">
                        <a16:creationId xmlns:a16="http://schemas.microsoft.com/office/drawing/2014/main" id="{59D28863-AE38-2C7A-6C54-0F19229AB6B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76756" y="1313763"/>
                    <a:ext cx="947731" cy="107843"/>
                  </a:xfrm>
                  <a:custGeom>
                    <a:avLst/>
                    <a:gdLst>
                      <a:gd name="connsiteX0" fmla="*/ 728662 w 947731"/>
                      <a:gd name="connsiteY0" fmla="*/ 91305 h 107843"/>
                      <a:gd name="connsiteX1" fmla="*/ 947731 w 947731"/>
                      <a:gd name="connsiteY1" fmla="*/ 91305 h 107843"/>
                      <a:gd name="connsiteX2" fmla="*/ 947731 w 947731"/>
                      <a:gd name="connsiteY2" fmla="*/ 107843 h 107843"/>
                      <a:gd name="connsiteX3" fmla="*/ 728662 w 947731"/>
                      <a:gd name="connsiteY3" fmla="*/ 107843 h 107843"/>
                      <a:gd name="connsiteX4" fmla="*/ 0 w 947731"/>
                      <a:gd name="connsiteY4" fmla="*/ 91305 h 107843"/>
                      <a:gd name="connsiteX5" fmla="*/ 219069 w 947731"/>
                      <a:gd name="connsiteY5" fmla="*/ 91305 h 107843"/>
                      <a:gd name="connsiteX6" fmla="*/ 219069 w 947731"/>
                      <a:gd name="connsiteY6" fmla="*/ 107843 h 107843"/>
                      <a:gd name="connsiteX7" fmla="*/ 0 w 947731"/>
                      <a:gd name="connsiteY7" fmla="*/ 107843 h 107843"/>
                      <a:gd name="connsiteX8" fmla="*/ 728662 w 947731"/>
                      <a:gd name="connsiteY8" fmla="*/ 68479 h 107843"/>
                      <a:gd name="connsiteX9" fmla="*/ 947731 w 947731"/>
                      <a:gd name="connsiteY9" fmla="*/ 68479 h 107843"/>
                      <a:gd name="connsiteX10" fmla="*/ 947731 w 947731"/>
                      <a:gd name="connsiteY10" fmla="*/ 85017 h 107843"/>
                      <a:gd name="connsiteX11" fmla="*/ 728662 w 947731"/>
                      <a:gd name="connsiteY11" fmla="*/ 85017 h 107843"/>
                      <a:gd name="connsiteX12" fmla="*/ 0 w 947731"/>
                      <a:gd name="connsiteY12" fmla="*/ 68479 h 107843"/>
                      <a:gd name="connsiteX13" fmla="*/ 219069 w 947731"/>
                      <a:gd name="connsiteY13" fmla="*/ 68479 h 107843"/>
                      <a:gd name="connsiteX14" fmla="*/ 219069 w 947731"/>
                      <a:gd name="connsiteY14" fmla="*/ 85017 h 107843"/>
                      <a:gd name="connsiteX15" fmla="*/ 0 w 947731"/>
                      <a:gd name="connsiteY15" fmla="*/ 85017 h 107843"/>
                      <a:gd name="connsiteX16" fmla="*/ 270551 w 947731"/>
                      <a:gd name="connsiteY16" fmla="*/ 61913 h 107843"/>
                      <a:gd name="connsiteX17" fmla="*/ 671940 w 947731"/>
                      <a:gd name="connsiteY17" fmla="*/ 61913 h 107843"/>
                      <a:gd name="connsiteX18" fmla="*/ 671940 w 947731"/>
                      <a:gd name="connsiteY18" fmla="*/ 107632 h 107843"/>
                      <a:gd name="connsiteX19" fmla="*/ 270551 w 947731"/>
                      <a:gd name="connsiteY19" fmla="*/ 107632 h 107843"/>
                      <a:gd name="connsiteX20" fmla="*/ 728662 w 947731"/>
                      <a:gd name="connsiteY20" fmla="*/ 45653 h 107843"/>
                      <a:gd name="connsiteX21" fmla="*/ 947731 w 947731"/>
                      <a:gd name="connsiteY21" fmla="*/ 45653 h 107843"/>
                      <a:gd name="connsiteX22" fmla="*/ 947731 w 947731"/>
                      <a:gd name="connsiteY22" fmla="*/ 62191 h 107843"/>
                      <a:gd name="connsiteX23" fmla="*/ 728662 w 947731"/>
                      <a:gd name="connsiteY23" fmla="*/ 62191 h 107843"/>
                      <a:gd name="connsiteX24" fmla="*/ 0 w 947731"/>
                      <a:gd name="connsiteY24" fmla="*/ 45653 h 107843"/>
                      <a:gd name="connsiteX25" fmla="*/ 219069 w 947731"/>
                      <a:gd name="connsiteY25" fmla="*/ 45653 h 107843"/>
                      <a:gd name="connsiteX26" fmla="*/ 219069 w 947731"/>
                      <a:gd name="connsiteY26" fmla="*/ 62191 h 107843"/>
                      <a:gd name="connsiteX27" fmla="*/ 0 w 947731"/>
                      <a:gd name="connsiteY27" fmla="*/ 62191 h 107843"/>
                      <a:gd name="connsiteX28" fmla="*/ 728662 w 947731"/>
                      <a:gd name="connsiteY28" fmla="*/ 22827 h 107843"/>
                      <a:gd name="connsiteX29" fmla="*/ 947731 w 947731"/>
                      <a:gd name="connsiteY29" fmla="*/ 22827 h 107843"/>
                      <a:gd name="connsiteX30" fmla="*/ 947731 w 947731"/>
                      <a:gd name="connsiteY30" fmla="*/ 39365 h 107843"/>
                      <a:gd name="connsiteX31" fmla="*/ 728662 w 947731"/>
                      <a:gd name="connsiteY31" fmla="*/ 39365 h 107843"/>
                      <a:gd name="connsiteX32" fmla="*/ 0 w 947731"/>
                      <a:gd name="connsiteY32" fmla="*/ 22827 h 107843"/>
                      <a:gd name="connsiteX33" fmla="*/ 219069 w 947731"/>
                      <a:gd name="connsiteY33" fmla="*/ 22827 h 107843"/>
                      <a:gd name="connsiteX34" fmla="*/ 219069 w 947731"/>
                      <a:gd name="connsiteY34" fmla="*/ 39365 h 107843"/>
                      <a:gd name="connsiteX35" fmla="*/ 0 w 947731"/>
                      <a:gd name="connsiteY35" fmla="*/ 39365 h 107843"/>
                      <a:gd name="connsiteX36" fmla="*/ 728662 w 947731"/>
                      <a:gd name="connsiteY36" fmla="*/ 1 h 107843"/>
                      <a:gd name="connsiteX37" fmla="*/ 947731 w 947731"/>
                      <a:gd name="connsiteY37" fmla="*/ 1 h 107843"/>
                      <a:gd name="connsiteX38" fmla="*/ 947731 w 947731"/>
                      <a:gd name="connsiteY38" fmla="*/ 16539 h 107843"/>
                      <a:gd name="connsiteX39" fmla="*/ 728662 w 947731"/>
                      <a:gd name="connsiteY39" fmla="*/ 16539 h 107843"/>
                      <a:gd name="connsiteX40" fmla="*/ 0 w 947731"/>
                      <a:gd name="connsiteY40" fmla="*/ 1 h 107843"/>
                      <a:gd name="connsiteX41" fmla="*/ 219069 w 947731"/>
                      <a:gd name="connsiteY41" fmla="*/ 1 h 107843"/>
                      <a:gd name="connsiteX42" fmla="*/ 219069 w 947731"/>
                      <a:gd name="connsiteY42" fmla="*/ 16539 h 107843"/>
                      <a:gd name="connsiteX43" fmla="*/ 0 w 947731"/>
                      <a:gd name="connsiteY43" fmla="*/ 16539 h 107843"/>
                      <a:gd name="connsiteX44" fmla="*/ 270551 w 947731"/>
                      <a:gd name="connsiteY44" fmla="*/ 0 h 107843"/>
                      <a:gd name="connsiteX45" fmla="*/ 671940 w 947731"/>
                      <a:gd name="connsiteY45" fmla="*/ 0 h 107843"/>
                      <a:gd name="connsiteX46" fmla="*/ 671940 w 947731"/>
                      <a:gd name="connsiteY46" fmla="*/ 45719 h 107843"/>
                      <a:gd name="connsiteX47" fmla="*/ 270551 w 947731"/>
                      <a:gd name="connsiteY47" fmla="*/ 45719 h 10784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947731" h="107843">
                        <a:moveTo>
                          <a:pt x="728662" y="91305"/>
                        </a:moveTo>
                        <a:lnTo>
                          <a:pt x="947731" y="91305"/>
                        </a:lnTo>
                        <a:lnTo>
                          <a:pt x="947731" y="107843"/>
                        </a:lnTo>
                        <a:lnTo>
                          <a:pt x="728662" y="107843"/>
                        </a:lnTo>
                        <a:close/>
                        <a:moveTo>
                          <a:pt x="0" y="91305"/>
                        </a:moveTo>
                        <a:lnTo>
                          <a:pt x="219069" y="91305"/>
                        </a:lnTo>
                        <a:lnTo>
                          <a:pt x="219069" y="107843"/>
                        </a:lnTo>
                        <a:lnTo>
                          <a:pt x="0" y="107843"/>
                        </a:lnTo>
                        <a:close/>
                        <a:moveTo>
                          <a:pt x="728662" y="68479"/>
                        </a:moveTo>
                        <a:lnTo>
                          <a:pt x="947731" y="68479"/>
                        </a:lnTo>
                        <a:lnTo>
                          <a:pt x="947731" y="85017"/>
                        </a:lnTo>
                        <a:lnTo>
                          <a:pt x="728662" y="85017"/>
                        </a:lnTo>
                        <a:close/>
                        <a:moveTo>
                          <a:pt x="0" y="68479"/>
                        </a:moveTo>
                        <a:lnTo>
                          <a:pt x="219069" y="68479"/>
                        </a:lnTo>
                        <a:lnTo>
                          <a:pt x="219069" y="85017"/>
                        </a:lnTo>
                        <a:lnTo>
                          <a:pt x="0" y="85017"/>
                        </a:lnTo>
                        <a:close/>
                        <a:moveTo>
                          <a:pt x="270551" y="61913"/>
                        </a:moveTo>
                        <a:lnTo>
                          <a:pt x="671940" y="61913"/>
                        </a:lnTo>
                        <a:lnTo>
                          <a:pt x="671940" y="107632"/>
                        </a:lnTo>
                        <a:lnTo>
                          <a:pt x="270551" y="107632"/>
                        </a:lnTo>
                        <a:close/>
                        <a:moveTo>
                          <a:pt x="728662" y="45653"/>
                        </a:moveTo>
                        <a:lnTo>
                          <a:pt x="947731" y="45653"/>
                        </a:lnTo>
                        <a:lnTo>
                          <a:pt x="947731" y="62191"/>
                        </a:lnTo>
                        <a:lnTo>
                          <a:pt x="728662" y="62191"/>
                        </a:lnTo>
                        <a:close/>
                        <a:moveTo>
                          <a:pt x="0" y="45653"/>
                        </a:moveTo>
                        <a:lnTo>
                          <a:pt x="219069" y="45653"/>
                        </a:lnTo>
                        <a:lnTo>
                          <a:pt x="219069" y="62191"/>
                        </a:lnTo>
                        <a:lnTo>
                          <a:pt x="0" y="62191"/>
                        </a:lnTo>
                        <a:close/>
                        <a:moveTo>
                          <a:pt x="728662" y="22827"/>
                        </a:moveTo>
                        <a:lnTo>
                          <a:pt x="947731" y="22827"/>
                        </a:lnTo>
                        <a:lnTo>
                          <a:pt x="947731" y="39365"/>
                        </a:lnTo>
                        <a:lnTo>
                          <a:pt x="728662" y="39365"/>
                        </a:lnTo>
                        <a:close/>
                        <a:moveTo>
                          <a:pt x="0" y="22827"/>
                        </a:moveTo>
                        <a:lnTo>
                          <a:pt x="219069" y="22827"/>
                        </a:lnTo>
                        <a:lnTo>
                          <a:pt x="219069" y="39365"/>
                        </a:lnTo>
                        <a:lnTo>
                          <a:pt x="0" y="39365"/>
                        </a:lnTo>
                        <a:close/>
                        <a:moveTo>
                          <a:pt x="728662" y="1"/>
                        </a:moveTo>
                        <a:lnTo>
                          <a:pt x="947731" y="1"/>
                        </a:lnTo>
                        <a:lnTo>
                          <a:pt x="947731" y="16539"/>
                        </a:lnTo>
                        <a:lnTo>
                          <a:pt x="728662" y="16539"/>
                        </a:lnTo>
                        <a:close/>
                        <a:moveTo>
                          <a:pt x="0" y="1"/>
                        </a:moveTo>
                        <a:lnTo>
                          <a:pt x="219069" y="1"/>
                        </a:lnTo>
                        <a:lnTo>
                          <a:pt x="219069" y="16539"/>
                        </a:lnTo>
                        <a:lnTo>
                          <a:pt x="0" y="16539"/>
                        </a:lnTo>
                        <a:close/>
                        <a:moveTo>
                          <a:pt x="270551" y="0"/>
                        </a:moveTo>
                        <a:lnTo>
                          <a:pt x="671940" y="0"/>
                        </a:lnTo>
                        <a:lnTo>
                          <a:pt x="671940" y="45719"/>
                        </a:lnTo>
                        <a:lnTo>
                          <a:pt x="270551" y="45719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85000"/>
                      <a:lumOff val="1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sp>
            <p:nvSpPr>
              <p:cNvPr id="104" name="正方形/長方形 103">
                <a:extLst>
                  <a:ext uri="{FF2B5EF4-FFF2-40B4-BE49-F238E27FC236}">
                    <a16:creationId xmlns:a16="http://schemas.microsoft.com/office/drawing/2014/main" id="{2CC45E1C-9D88-9179-461D-52D9E0407595}"/>
                  </a:ext>
                </a:extLst>
              </p:cNvPr>
              <p:cNvSpPr/>
              <p:nvPr/>
            </p:nvSpPr>
            <p:spPr bwMode="auto">
              <a:xfrm>
                <a:off x="4394628" y="3048484"/>
                <a:ext cx="1116744" cy="45719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grpSp>
        <p:nvGrpSpPr>
          <p:cNvPr id="125" name="グループ化 124">
            <a:extLst>
              <a:ext uri="{FF2B5EF4-FFF2-40B4-BE49-F238E27FC236}">
                <a16:creationId xmlns:a16="http://schemas.microsoft.com/office/drawing/2014/main" id="{BBE2B3C9-EA69-D94F-6296-CEA048AEAD11}"/>
              </a:ext>
            </a:extLst>
          </p:cNvPr>
          <p:cNvGrpSpPr/>
          <p:nvPr/>
        </p:nvGrpSpPr>
        <p:grpSpPr>
          <a:xfrm>
            <a:off x="2642583" y="4684104"/>
            <a:ext cx="1344175" cy="1344175"/>
            <a:chOff x="6574233" y="3739742"/>
            <a:chExt cx="2688350" cy="2688350"/>
          </a:xfrm>
        </p:grpSpPr>
        <p:sp>
          <p:nvSpPr>
            <p:cNvPr id="126" name="四角形: 角を丸くする 125">
              <a:extLst>
                <a:ext uri="{FF2B5EF4-FFF2-40B4-BE49-F238E27FC236}">
                  <a16:creationId xmlns:a16="http://schemas.microsoft.com/office/drawing/2014/main" id="{15D69D86-A7AB-669C-0927-27FDB5DC855D}"/>
                </a:ext>
              </a:extLst>
            </p:cNvPr>
            <p:cNvSpPr/>
            <p:nvPr/>
          </p:nvSpPr>
          <p:spPr bwMode="auto">
            <a:xfrm>
              <a:off x="6574233" y="3739742"/>
              <a:ext cx="2688350" cy="2688350"/>
            </a:xfrm>
            <a:prstGeom prst="roundRect">
              <a:avLst>
                <a:gd name="adj" fmla="val 3331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四角形: 角を丸くする 126">
              <a:extLst>
                <a:ext uri="{FF2B5EF4-FFF2-40B4-BE49-F238E27FC236}">
                  <a16:creationId xmlns:a16="http://schemas.microsoft.com/office/drawing/2014/main" id="{2A20E210-2FC0-4AA8-6ED2-3B5C605B99E6}"/>
                </a:ext>
              </a:extLst>
            </p:cNvPr>
            <p:cNvSpPr/>
            <p:nvPr/>
          </p:nvSpPr>
          <p:spPr bwMode="auto">
            <a:xfrm>
              <a:off x="6694627" y="3860136"/>
              <a:ext cx="2447562" cy="2447562"/>
            </a:xfrm>
            <a:prstGeom prst="roundRect">
              <a:avLst>
                <a:gd name="adj" fmla="val 1515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28" name="グループ化 127">
              <a:extLst>
                <a:ext uri="{FF2B5EF4-FFF2-40B4-BE49-F238E27FC236}">
                  <a16:creationId xmlns:a16="http://schemas.microsoft.com/office/drawing/2014/main" id="{777D7C6E-2B6E-791C-4ABD-8F06D45D9860}"/>
                </a:ext>
              </a:extLst>
            </p:cNvPr>
            <p:cNvGrpSpPr/>
            <p:nvPr/>
          </p:nvGrpSpPr>
          <p:grpSpPr>
            <a:xfrm>
              <a:off x="7181347" y="3919989"/>
              <a:ext cx="1474122" cy="2352411"/>
              <a:chOff x="2961606" y="1403815"/>
              <a:chExt cx="2340752" cy="3735387"/>
            </a:xfrm>
          </p:grpSpPr>
          <p:grpSp>
            <p:nvGrpSpPr>
              <p:cNvPr id="129" name="Group 188">
                <a:extLst>
                  <a:ext uri="{FF2B5EF4-FFF2-40B4-BE49-F238E27FC236}">
                    <a16:creationId xmlns:a16="http://schemas.microsoft.com/office/drawing/2014/main" id="{28A40B2E-2096-608D-69BA-318DB563D52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911946" y="4869327"/>
                <a:ext cx="292379" cy="269875"/>
                <a:chOff x="2597" y="2103"/>
                <a:chExt cx="425" cy="425"/>
              </a:xfrm>
              <a:solidFill>
                <a:schemeClr val="tx1"/>
              </a:solidFill>
            </p:grpSpPr>
            <p:sp>
              <p:nvSpPr>
                <p:cNvPr id="145" name="Oval 189">
                  <a:extLst>
                    <a:ext uri="{FF2B5EF4-FFF2-40B4-BE49-F238E27FC236}">
                      <a16:creationId xmlns:a16="http://schemas.microsoft.com/office/drawing/2014/main" id="{DE4F62EC-95D9-E3F2-62F1-E67F6D3C3E8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53" y="2160"/>
                  <a:ext cx="312" cy="312"/>
                </a:xfrm>
                <a:prstGeom prst="ellipse">
                  <a:avLst/>
                </a:prstGeom>
                <a:solidFill>
                  <a:srgbClr val="0070C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6" name="AutoShape 190">
                  <a:extLst>
                    <a:ext uri="{FF2B5EF4-FFF2-40B4-BE49-F238E27FC236}">
                      <a16:creationId xmlns:a16="http://schemas.microsoft.com/office/drawing/2014/main" id="{2DA58881-C57E-3133-8867-E1F7E3045BA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97" y="2103"/>
                  <a:ext cx="425" cy="425"/>
                </a:xfrm>
                <a:custGeom>
                  <a:avLst/>
                  <a:gdLst>
                    <a:gd name="G0" fmla="+- 7346 0 0"/>
                    <a:gd name="G1" fmla="+- -11705488 0 0"/>
                    <a:gd name="G2" fmla="+- 0 0 -11705488"/>
                    <a:gd name="T0" fmla="*/ 0 256 1"/>
                    <a:gd name="T1" fmla="*/ 180 256 1"/>
                    <a:gd name="G3" fmla="+- -11705488 T0 T1"/>
                    <a:gd name="T2" fmla="*/ 0 256 1"/>
                    <a:gd name="T3" fmla="*/ 90 256 1"/>
                    <a:gd name="G4" fmla="+- -11705488 T2 T3"/>
                    <a:gd name="G5" fmla="*/ G4 2 1"/>
                    <a:gd name="T4" fmla="*/ 90 256 1"/>
                    <a:gd name="T5" fmla="*/ 0 256 1"/>
                    <a:gd name="G6" fmla="+- -11705488 T4 T5"/>
                    <a:gd name="G7" fmla="*/ G6 2 1"/>
                    <a:gd name="G8" fmla="abs -11705488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7346"/>
                    <a:gd name="G18" fmla="*/ 7346 1 2"/>
                    <a:gd name="G19" fmla="+- G18 5400 0"/>
                    <a:gd name="G20" fmla="cos G19 -11705488"/>
                    <a:gd name="G21" fmla="sin G19 -11705488"/>
                    <a:gd name="G22" fmla="+- G20 10800 0"/>
                    <a:gd name="G23" fmla="+- G21 10800 0"/>
                    <a:gd name="G24" fmla="+- 10800 0 G20"/>
                    <a:gd name="G25" fmla="+- 7346 10800 0"/>
                    <a:gd name="G26" fmla="?: G9 G17 G25"/>
                    <a:gd name="G27" fmla="?: G9 0 21600"/>
                    <a:gd name="G28" fmla="cos 10800 -11705488"/>
                    <a:gd name="G29" fmla="sin 10800 -11705488"/>
                    <a:gd name="G30" fmla="sin 7346 -11705488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-11705488 G34 0"/>
                    <a:gd name="G36" fmla="?: G6 G35 G31"/>
                    <a:gd name="G37" fmla="+- 21600 0 G36"/>
                    <a:gd name="G38" fmla="?: G4 0 G33"/>
                    <a:gd name="G39" fmla="?: -11705488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1729 w 21600"/>
                    <a:gd name="T15" fmla="*/ 10580 h 21600"/>
                    <a:gd name="T16" fmla="*/ 10800 w 21600"/>
                    <a:gd name="T17" fmla="*/ 3454 h 21600"/>
                    <a:gd name="T18" fmla="*/ 19871 w 21600"/>
                    <a:gd name="T19" fmla="*/ 10580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3456" y="10622"/>
                      </a:moveTo>
                      <a:cubicBezTo>
                        <a:pt x="3552" y="6635"/>
                        <a:pt x="6812" y="3454"/>
                        <a:pt x="10800" y="3454"/>
                      </a:cubicBezTo>
                      <a:cubicBezTo>
                        <a:pt x="14787" y="3454"/>
                        <a:pt x="18047" y="6635"/>
                        <a:pt x="18143" y="10622"/>
                      </a:cubicBezTo>
                      <a:lnTo>
                        <a:pt x="21596" y="10538"/>
                      </a:lnTo>
                      <a:cubicBezTo>
                        <a:pt x="21454" y="4677"/>
                        <a:pt x="16662" y="0"/>
                        <a:pt x="10799" y="0"/>
                      </a:cubicBezTo>
                      <a:cubicBezTo>
                        <a:pt x="4937" y="0"/>
                        <a:pt x="145" y="4677"/>
                        <a:pt x="3" y="10538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19050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30" name="Group 193">
                <a:extLst>
                  <a:ext uri="{FF2B5EF4-FFF2-40B4-BE49-F238E27FC236}">
                    <a16:creationId xmlns:a16="http://schemas.microsoft.com/office/drawing/2014/main" id="{699E35A9-66B8-9D08-2E34-901452A25E9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059639" y="4869327"/>
                <a:ext cx="292379" cy="269875"/>
                <a:chOff x="2597" y="2103"/>
                <a:chExt cx="425" cy="425"/>
              </a:xfrm>
              <a:solidFill>
                <a:schemeClr val="tx1"/>
              </a:solidFill>
            </p:grpSpPr>
            <p:sp>
              <p:nvSpPr>
                <p:cNvPr id="143" name="Oval 194">
                  <a:extLst>
                    <a:ext uri="{FF2B5EF4-FFF2-40B4-BE49-F238E27FC236}">
                      <a16:creationId xmlns:a16="http://schemas.microsoft.com/office/drawing/2014/main" id="{4DA8A8D6-ABCE-7677-A68F-0C13A6A12CB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53" y="2160"/>
                  <a:ext cx="312" cy="312"/>
                </a:xfrm>
                <a:prstGeom prst="ellipse">
                  <a:avLst/>
                </a:prstGeom>
                <a:solidFill>
                  <a:srgbClr val="0070C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" name="AutoShape 195">
                  <a:extLst>
                    <a:ext uri="{FF2B5EF4-FFF2-40B4-BE49-F238E27FC236}">
                      <a16:creationId xmlns:a16="http://schemas.microsoft.com/office/drawing/2014/main" id="{89D3C84B-BD78-B950-91B8-BF73218031B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97" y="2103"/>
                  <a:ext cx="425" cy="425"/>
                </a:xfrm>
                <a:custGeom>
                  <a:avLst/>
                  <a:gdLst>
                    <a:gd name="G0" fmla="+- 7346 0 0"/>
                    <a:gd name="G1" fmla="+- -11705488 0 0"/>
                    <a:gd name="G2" fmla="+- 0 0 -11705488"/>
                    <a:gd name="T0" fmla="*/ 0 256 1"/>
                    <a:gd name="T1" fmla="*/ 180 256 1"/>
                    <a:gd name="G3" fmla="+- -11705488 T0 T1"/>
                    <a:gd name="T2" fmla="*/ 0 256 1"/>
                    <a:gd name="T3" fmla="*/ 90 256 1"/>
                    <a:gd name="G4" fmla="+- -11705488 T2 T3"/>
                    <a:gd name="G5" fmla="*/ G4 2 1"/>
                    <a:gd name="T4" fmla="*/ 90 256 1"/>
                    <a:gd name="T5" fmla="*/ 0 256 1"/>
                    <a:gd name="G6" fmla="+- -11705488 T4 T5"/>
                    <a:gd name="G7" fmla="*/ G6 2 1"/>
                    <a:gd name="G8" fmla="abs -11705488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7346"/>
                    <a:gd name="G18" fmla="*/ 7346 1 2"/>
                    <a:gd name="G19" fmla="+- G18 5400 0"/>
                    <a:gd name="G20" fmla="cos G19 -11705488"/>
                    <a:gd name="G21" fmla="sin G19 -11705488"/>
                    <a:gd name="G22" fmla="+- G20 10800 0"/>
                    <a:gd name="G23" fmla="+- G21 10800 0"/>
                    <a:gd name="G24" fmla="+- 10800 0 G20"/>
                    <a:gd name="G25" fmla="+- 7346 10800 0"/>
                    <a:gd name="G26" fmla="?: G9 G17 G25"/>
                    <a:gd name="G27" fmla="?: G9 0 21600"/>
                    <a:gd name="G28" fmla="cos 10800 -11705488"/>
                    <a:gd name="G29" fmla="sin 10800 -11705488"/>
                    <a:gd name="G30" fmla="sin 7346 -11705488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-11705488 G34 0"/>
                    <a:gd name="G36" fmla="?: G6 G35 G31"/>
                    <a:gd name="G37" fmla="+- 21600 0 G36"/>
                    <a:gd name="G38" fmla="?: G4 0 G33"/>
                    <a:gd name="G39" fmla="?: -11705488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1729 w 21600"/>
                    <a:gd name="T15" fmla="*/ 10580 h 21600"/>
                    <a:gd name="T16" fmla="*/ 10800 w 21600"/>
                    <a:gd name="T17" fmla="*/ 3454 h 21600"/>
                    <a:gd name="T18" fmla="*/ 19871 w 21600"/>
                    <a:gd name="T19" fmla="*/ 10580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3456" y="10622"/>
                      </a:moveTo>
                      <a:cubicBezTo>
                        <a:pt x="3552" y="6635"/>
                        <a:pt x="6812" y="3454"/>
                        <a:pt x="10800" y="3454"/>
                      </a:cubicBezTo>
                      <a:cubicBezTo>
                        <a:pt x="14787" y="3454"/>
                        <a:pt x="18047" y="6635"/>
                        <a:pt x="18143" y="10622"/>
                      </a:cubicBezTo>
                      <a:lnTo>
                        <a:pt x="21596" y="10538"/>
                      </a:lnTo>
                      <a:cubicBezTo>
                        <a:pt x="21454" y="4677"/>
                        <a:pt x="16662" y="0"/>
                        <a:pt x="10799" y="0"/>
                      </a:cubicBezTo>
                      <a:cubicBezTo>
                        <a:pt x="4937" y="0"/>
                        <a:pt x="145" y="4677"/>
                        <a:pt x="3" y="10538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19050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31" name="Rectangle 198">
                <a:extLst>
                  <a:ext uri="{FF2B5EF4-FFF2-40B4-BE49-F238E27FC236}">
                    <a16:creationId xmlns:a16="http://schemas.microsoft.com/office/drawing/2014/main" id="{8903759F-305C-BA80-B540-AAA08CA845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61606" y="1403815"/>
                <a:ext cx="2340752" cy="3511550"/>
              </a:xfrm>
              <a:prstGeom prst="rect">
                <a:avLst/>
              </a:prstGeom>
              <a:solidFill>
                <a:srgbClr val="0070C0"/>
              </a:solidFill>
              <a:ln w="190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2" name="Rectangle 199">
                <a:extLst>
                  <a:ext uri="{FF2B5EF4-FFF2-40B4-BE49-F238E27FC236}">
                    <a16:creationId xmlns:a16="http://schemas.microsoft.com/office/drawing/2014/main" id="{62CEA19A-AA7B-8E1E-6BD6-295F575321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59639" y="1494302"/>
                <a:ext cx="2144686" cy="3330575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90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3" name="Rectangle 200">
                <a:extLst>
                  <a:ext uri="{FF2B5EF4-FFF2-40B4-BE49-F238E27FC236}">
                    <a16:creationId xmlns:a16="http://schemas.microsoft.com/office/drawing/2014/main" id="{28F36F6F-5A33-C620-CA4F-6AB47A3E43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07795" y="1540340"/>
                <a:ext cx="2048373" cy="3240087"/>
              </a:xfrm>
              <a:prstGeom prst="rect">
                <a:avLst/>
              </a:prstGeom>
              <a:solidFill>
                <a:srgbClr val="0070C0"/>
              </a:solidFill>
              <a:ln w="19050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4" name="Rectangle 200">
                <a:extLst>
                  <a:ext uri="{FF2B5EF4-FFF2-40B4-BE49-F238E27FC236}">
                    <a16:creationId xmlns:a16="http://schemas.microsoft.com/office/drawing/2014/main" id="{AA7708D7-00D7-DE9E-9009-B48848DB4C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83963" y="1606550"/>
                <a:ext cx="1896038" cy="292279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5" name="Rectangle 200">
                <a:extLst>
                  <a:ext uri="{FF2B5EF4-FFF2-40B4-BE49-F238E27FC236}">
                    <a16:creationId xmlns:a16="http://schemas.microsoft.com/office/drawing/2014/main" id="{5CCBEFA9-1723-91FB-44BE-92951D0914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83963" y="1964871"/>
                <a:ext cx="1896038" cy="292279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6" name="Rectangle 200">
                <a:extLst>
                  <a:ext uri="{FF2B5EF4-FFF2-40B4-BE49-F238E27FC236}">
                    <a16:creationId xmlns:a16="http://schemas.microsoft.com/office/drawing/2014/main" id="{4B0FFEBB-3774-3DC2-70F1-0C87097809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83963" y="2323192"/>
                <a:ext cx="1896038" cy="292279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7" name="Rectangle 200">
                <a:extLst>
                  <a:ext uri="{FF2B5EF4-FFF2-40B4-BE49-F238E27FC236}">
                    <a16:creationId xmlns:a16="http://schemas.microsoft.com/office/drawing/2014/main" id="{EE6706D0-35A7-73BA-C065-2952804773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83963" y="2681513"/>
                <a:ext cx="1896038" cy="292279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8" name="Rectangle 200">
                <a:extLst>
                  <a:ext uri="{FF2B5EF4-FFF2-40B4-BE49-F238E27FC236}">
                    <a16:creationId xmlns:a16="http://schemas.microsoft.com/office/drawing/2014/main" id="{DF859D69-7A19-D278-1E2C-398DFD7B5E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83963" y="3039834"/>
                <a:ext cx="1896038" cy="292279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9" name="Rectangle 200">
                <a:extLst>
                  <a:ext uri="{FF2B5EF4-FFF2-40B4-BE49-F238E27FC236}">
                    <a16:creationId xmlns:a16="http://schemas.microsoft.com/office/drawing/2014/main" id="{444CD95C-FD45-4A68-2100-5C54E56408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83963" y="3398155"/>
                <a:ext cx="1896038" cy="292279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0" name="Rectangle 200">
                <a:extLst>
                  <a:ext uri="{FF2B5EF4-FFF2-40B4-BE49-F238E27FC236}">
                    <a16:creationId xmlns:a16="http://schemas.microsoft.com/office/drawing/2014/main" id="{FF244A3E-E5BB-A5C6-F79F-4156DA7855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83963" y="3756476"/>
                <a:ext cx="1896038" cy="292279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1" name="フリーフォーム: 図形 140">
                <a:extLst>
                  <a:ext uri="{FF2B5EF4-FFF2-40B4-BE49-F238E27FC236}">
                    <a16:creationId xmlns:a16="http://schemas.microsoft.com/office/drawing/2014/main" id="{5A8B0DCD-A390-3375-6034-300AFC7B51B0}"/>
                  </a:ext>
                </a:extLst>
              </p:cNvPr>
              <p:cNvSpPr/>
              <p:nvPr/>
            </p:nvSpPr>
            <p:spPr bwMode="auto">
              <a:xfrm rot="10800000">
                <a:off x="3303926" y="4403627"/>
                <a:ext cx="1661038" cy="322532"/>
              </a:xfrm>
              <a:custGeom>
                <a:avLst/>
                <a:gdLst>
                  <a:gd name="connsiteX0" fmla="*/ 1053459 w 1661038"/>
                  <a:gd name="connsiteY0" fmla="*/ 322532 h 322532"/>
                  <a:gd name="connsiteX1" fmla="*/ 1016000 w 1661038"/>
                  <a:gd name="connsiteY1" fmla="*/ 322532 h 322532"/>
                  <a:gd name="connsiteX2" fmla="*/ 1109740 w 1661038"/>
                  <a:gd name="connsiteY2" fmla="*/ 95197 h 322532"/>
                  <a:gd name="connsiteX3" fmla="*/ 1135911 w 1661038"/>
                  <a:gd name="connsiteY3" fmla="*/ 73447 h 322532"/>
                  <a:gd name="connsiteX4" fmla="*/ 1108707 w 1661038"/>
                  <a:gd name="connsiteY4" fmla="*/ 58977 h 322532"/>
                  <a:gd name="connsiteX5" fmla="*/ 998045 w 1661038"/>
                  <a:gd name="connsiteY5" fmla="*/ 37465 h 322532"/>
                  <a:gd name="connsiteX6" fmla="*/ 887667 w 1661038"/>
                  <a:gd name="connsiteY6" fmla="*/ 60389 h 322532"/>
                  <a:gd name="connsiteX7" fmla="*/ 863817 w 1661038"/>
                  <a:gd name="connsiteY7" fmla="*/ 73468 h 322532"/>
                  <a:gd name="connsiteX8" fmla="*/ 887068 w 1661038"/>
                  <a:gd name="connsiteY8" fmla="*/ 92294 h 322532"/>
                  <a:gd name="connsiteX9" fmla="*/ 983704 w 1661038"/>
                  <a:gd name="connsiteY9" fmla="*/ 318414 h 322532"/>
                  <a:gd name="connsiteX10" fmla="*/ 946248 w 1661038"/>
                  <a:gd name="connsiteY10" fmla="*/ 318892 h 322532"/>
                  <a:gd name="connsiteX11" fmla="*/ 860835 w 1661038"/>
                  <a:gd name="connsiteY11" fmla="*/ 119034 h 322532"/>
                  <a:gd name="connsiteX12" fmla="*/ 830393 w 1661038"/>
                  <a:gd name="connsiteY12" fmla="*/ 94384 h 322532"/>
                  <a:gd name="connsiteX13" fmla="*/ 797646 w 1661038"/>
                  <a:gd name="connsiteY13" fmla="*/ 121600 h 322532"/>
                  <a:gd name="connsiteX14" fmla="*/ 714792 w 1661038"/>
                  <a:gd name="connsiteY14" fmla="*/ 322532 h 322532"/>
                  <a:gd name="connsiteX15" fmla="*/ 677333 w 1661038"/>
                  <a:gd name="connsiteY15" fmla="*/ 322532 h 322532"/>
                  <a:gd name="connsiteX16" fmla="*/ 771074 w 1661038"/>
                  <a:gd name="connsiteY16" fmla="*/ 95197 h 322532"/>
                  <a:gd name="connsiteX17" fmla="*/ 797245 w 1661038"/>
                  <a:gd name="connsiteY17" fmla="*/ 73447 h 322532"/>
                  <a:gd name="connsiteX18" fmla="*/ 770040 w 1661038"/>
                  <a:gd name="connsiteY18" fmla="*/ 58977 h 322532"/>
                  <a:gd name="connsiteX19" fmla="*/ 659378 w 1661038"/>
                  <a:gd name="connsiteY19" fmla="*/ 37465 h 322532"/>
                  <a:gd name="connsiteX20" fmla="*/ 549000 w 1661038"/>
                  <a:gd name="connsiteY20" fmla="*/ 60389 h 322532"/>
                  <a:gd name="connsiteX21" fmla="*/ 525151 w 1661038"/>
                  <a:gd name="connsiteY21" fmla="*/ 73467 h 322532"/>
                  <a:gd name="connsiteX22" fmla="*/ 548403 w 1661038"/>
                  <a:gd name="connsiteY22" fmla="*/ 92294 h 322532"/>
                  <a:gd name="connsiteX23" fmla="*/ 645038 w 1661038"/>
                  <a:gd name="connsiteY23" fmla="*/ 318414 h 322532"/>
                  <a:gd name="connsiteX24" fmla="*/ 607582 w 1661038"/>
                  <a:gd name="connsiteY24" fmla="*/ 318892 h 322532"/>
                  <a:gd name="connsiteX25" fmla="*/ 522170 w 1661038"/>
                  <a:gd name="connsiteY25" fmla="*/ 119034 h 322532"/>
                  <a:gd name="connsiteX26" fmla="*/ 491727 w 1661038"/>
                  <a:gd name="connsiteY26" fmla="*/ 94384 h 322532"/>
                  <a:gd name="connsiteX27" fmla="*/ 458979 w 1661038"/>
                  <a:gd name="connsiteY27" fmla="*/ 121600 h 322532"/>
                  <a:gd name="connsiteX28" fmla="*/ 376125 w 1661038"/>
                  <a:gd name="connsiteY28" fmla="*/ 322532 h 322532"/>
                  <a:gd name="connsiteX29" fmla="*/ 338666 w 1661038"/>
                  <a:gd name="connsiteY29" fmla="*/ 322532 h 322532"/>
                  <a:gd name="connsiteX30" fmla="*/ 432407 w 1661038"/>
                  <a:gd name="connsiteY30" fmla="*/ 95197 h 322532"/>
                  <a:gd name="connsiteX31" fmla="*/ 458578 w 1661038"/>
                  <a:gd name="connsiteY31" fmla="*/ 73447 h 322532"/>
                  <a:gd name="connsiteX32" fmla="*/ 431374 w 1661038"/>
                  <a:gd name="connsiteY32" fmla="*/ 58977 h 322532"/>
                  <a:gd name="connsiteX33" fmla="*/ 320712 w 1661038"/>
                  <a:gd name="connsiteY33" fmla="*/ 37465 h 322532"/>
                  <a:gd name="connsiteX34" fmla="*/ 37459 w 1661038"/>
                  <a:gd name="connsiteY34" fmla="*/ 322532 h 322532"/>
                  <a:gd name="connsiteX35" fmla="*/ 0 w 1661038"/>
                  <a:gd name="connsiteY35" fmla="*/ 322532 h 322532"/>
                  <a:gd name="connsiteX36" fmla="*/ 320473 w 1661038"/>
                  <a:gd name="connsiteY36" fmla="*/ 7 h 322532"/>
                  <a:gd name="connsiteX37" fmla="*/ 445676 w 1661038"/>
                  <a:gd name="connsiteY37" fmla="*/ 24346 h 322532"/>
                  <a:gd name="connsiteX38" fmla="*/ 492121 w 1661038"/>
                  <a:gd name="connsiteY38" fmla="*/ 49049 h 322532"/>
                  <a:gd name="connsiteX39" fmla="*/ 534257 w 1661038"/>
                  <a:gd name="connsiteY39" fmla="*/ 25943 h 322532"/>
                  <a:gd name="connsiteX40" fmla="*/ 659139 w 1661038"/>
                  <a:gd name="connsiteY40" fmla="*/ 7 h 322532"/>
                  <a:gd name="connsiteX41" fmla="*/ 784342 w 1661038"/>
                  <a:gd name="connsiteY41" fmla="*/ 24346 h 322532"/>
                  <a:gd name="connsiteX42" fmla="*/ 830787 w 1661038"/>
                  <a:gd name="connsiteY42" fmla="*/ 49050 h 322532"/>
                  <a:gd name="connsiteX43" fmla="*/ 872924 w 1661038"/>
                  <a:gd name="connsiteY43" fmla="*/ 25943 h 322532"/>
                  <a:gd name="connsiteX44" fmla="*/ 997806 w 1661038"/>
                  <a:gd name="connsiteY44" fmla="*/ 7 h 322532"/>
                  <a:gd name="connsiteX45" fmla="*/ 1123009 w 1661038"/>
                  <a:gd name="connsiteY45" fmla="*/ 24346 h 322532"/>
                  <a:gd name="connsiteX46" fmla="*/ 1169454 w 1661038"/>
                  <a:gd name="connsiteY46" fmla="*/ 49050 h 322532"/>
                  <a:gd name="connsiteX47" fmla="*/ 1211591 w 1661038"/>
                  <a:gd name="connsiteY47" fmla="*/ 25943 h 322532"/>
                  <a:gd name="connsiteX48" fmla="*/ 1336473 w 1661038"/>
                  <a:gd name="connsiteY48" fmla="*/ 7 h 322532"/>
                  <a:gd name="connsiteX49" fmla="*/ 1661038 w 1661038"/>
                  <a:gd name="connsiteY49" fmla="*/ 318414 h 322532"/>
                  <a:gd name="connsiteX50" fmla="*/ 1623582 w 1661038"/>
                  <a:gd name="connsiteY50" fmla="*/ 318892 h 322532"/>
                  <a:gd name="connsiteX51" fmla="*/ 1336712 w 1661038"/>
                  <a:gd name="connsiteY51" fmla="*/ 37465 h 322532"/>
                  <a:gd name="connsiteX52" fmla="*/ 1226334 w 1661038"/>
                  <a:gd name="connsiteY52" fmla="*/ 60389 h 322532"/>
                  <a:gd name="connsiteX53" fmla="*/ 1202484 w 1661038"/>
                  <a:gd name="connsiteY53" fmla="*/ 73468 h 322532"/>
                  <a:gd name="connsiteX54" fmla="*/ 1225735 w 1661038"/>
                  <a:gd name="connsiteY54" fmla="*/ 92294 h 322532"/>
                  <a:gd name="connsiteX55" fmla="*/ 1322371 w 1661038"/>
                  <a:gd name="connsiteY55" fmla="*/ 318414 h 322532"/>
                  <a:gd name="connsiteX56" fmla="*/ 1284915 w 1661038"/>
                  <a:gd name="connsiteY56" fmla="*/ 318892 h 322532"/>
                  <a:gd name="connsiteX57" fmla="*/ 1199503 w 1661038"/>
                  <a:gd name="connsiteY57" fmla="*/ 119034 h 322532"/>
                  <a:gd name="connsiteX58" fmla="*/ 1169060 w 1661038"/>
                  <a:gd name="connsiteY58" fmla="*/ 94384 h 322532"/>
                  <a:gd name="connsiteX59" fmla="*/ 1136313 w 1661038"/>
                  <a:gd name="connsiteY59" fmla="*/ 121600 h 322532"/>
                  <a:gd name="connsiteX60" fmla="*/ 1053459 w 1661038"/>
                  <a:gd name="connsiteY60" fmla="*/ 322532 h 322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</a:cxnLst>
                <a:rect l="l" t="t" r="r" b="b"/>
                <a:pathLst>
                  <a:path w="1661038" h="322532">
                    <a:moveTo>
                      <a:pt x="1053459" y="322532"/>
                    </a:moveTo>
                    <a:lnTo>
                      <a:pt x="1016000" y="322532"/>
                    </a:lnTo>
                    <a:cubicBezTo>
                      <a:pt x="1016000" y="233869"/>
                      <a:pt x="1051788" y="153521"/>
                      <a:pt x="1109740" y="95197"/>
                    </a:cubicBezTo>
                    <a:lnTo>
                      <a:pt x="1135911" y="73447"/>
                    </a:lnTo>
                    <a:lnTo>
                      <a:pt x="1108707" y="58977"/>
                    </a:lnTo>
                    <a:cubicBezTo>
                      <a:pt x="1074622" y="44884"/>
                      <a:pt x="1037227" y="37215"/>
                      <a:pt x="998045" y="37465"/>
                    </a:cubicBezTo>
                    <a:cubicBezTo>
                      <a:pt x="958863" y="37715"/>
                      <a:pt x="921569" y="45862"/>
                      <a:pt x="887667" y="60389"/>
                    </a:cubicBezTo>
                    <a:lnTo>
                      <a:pt x="863817" y="73468"/>
                    </a:lnTo>
                    <a:lnTo>
                      <a:pt x="887068" y="92294"/>
                    </a:lnTo>
                    <a:cubicBezTo>
                      <a:pt x="945761" y="149873"/>
                      <a:pt x="982572" y="229758"/>
                      <a:pt x="983704" y="318414"/>
                    </a:cubicBezTo>
                    <a:lnTo>
                      <a:pt x="946248" y="318892"/>
                    </a:lnTo>
                    <a:cubicBezTo>
                      <a:pt x="945247" y="240533"/>
                      <a:pt x="912712" y="169926"/>
                      <a:pt x="860835" y="119034"/>
                    </a:cubicBezTo>
                    <a:lnTo>
                      <a:pt x="830393" y="94384"/>
                    </a:lnTo>
                    <a:lnTo>
                      <a:pt x="797646" y="121600"/>
                    </a:lnTo>
                    <a:cubicBezTo>
                      <a:pt x="746424" y="173150"/>
                      <a:pt x="714792" y="244167"/>
                      <a:pt x="714792" y="322532"/>
                    </a:cubicBezTo>
                    <a:lnTo>
                      <a:pt x="677333" y="322532"/>
                    </a:lnTo>
                    <a:cubicBezTo>
                      <a:pt x="677333" y="233869"/>
                      <a:pt x="713121" y="153521"/>
                      <a:pt x="771074" y="95197"/>
                    </a:cubicBezTo>
                    <a:lnTo>
                      <a:pt x="797245" y="73447"/>
                    </a:lnTo>
                    <a:lnTo>
                      <a:pt x="770040" y="58977"/>
                    </a:lnTo>
                    <a:cubicBezTo>
                      <a:pt x="735956" y="44884"/>
                      <a:pt x="698560" y="37215"/>
                      <a:pt x="659378" y="37465"/>
                    </a:cubicBezTo>
                    <a:cubicBezTo>
                      <a:pt x="620196" y="37715"/>
                      <a:pt x="582902" y="45862"/>
                      <a:pt x="549000" y="60389"/>
                    </a:cubicBezTo>
                    <a:lnTo>
                      <a:pt x="525151" y="73467"/>
                    </a:lnTo>
                    <a:lnTo>
                      <a:pt x="548403" y="92294"/>
                    </a:lnTo>
                    <a:cubicBezTo>
                      <a:pt x="607096" y="149873"/>
                      <a:pt x="643906" y="229758"/>
                      <a:pt x="645038" y="318414"/>
                    </a:cubicBezTo>
                    <a:lnTo>
                      <a:pt x="607582" y="318892"/>
                    </a:lnTo>
                    <a:cubicBezTo>
                      <a:pt x="606582" y="240533"/>
                      <a:pt x="574046" y="169926"/>
                      <a:pt x="522170" y="119034"/>
                    </a:cubicBezTo>
                    <a:lnTo>
                      <a:pt x="491727" y="94384"/>
                    </a:lnTo>
                    <a:lnTo>
                      <a:pt x="458979" y="121600"/>
                    </a:lnTo>
                    <a:cubicBezTo>
                      <a:pt x="407756" y="173150"/>
                      <a:pt x="376125" y="244167"/>
                      <a:pt x="376125" y="322532"/>
                    </a:cubicBezTo>
                    <a:lnTo>
                      <a:pt x="338666" y="322532"/>
                    </a:lnTo>
                    <a:cubicBezTo>
                      <a:pt x="338666" y="233869"/>
                      <a:pt x="374454" y="153521"/>
                      <a:pt x="432407" y="95197"/>
                    </a:cubicBezTo>
                    <a:lnTo>
                      <a:pt x="458578" y="73447"/>
                    </a:lnTo>
                    <a:lnTo>
                      <a:pt x="431374" y="58977"/>
                    </a:lnTo>
                    <a:cubicBezTo>
                      <a:pt x="397290" y="44884"/>
                      <a:pt x="359894" y="37215"/>
                      <a:pt x="320712" y="37465"/>
                    </a:cubicBezTo>
                    <a:cubicBezTo>
                      <a:pt x="163984" y="38466"/>
                      <a:pt x="37459" y="165801"/>
                      <a:pt x="37459" y="322532"/>
                    </a:cubicBezTo>
                    <a:lnTo>
                      <a:pt x="0" y="322532"/>
                    </a:lnTo>
                    <a:cubicBezTo>
                      <a:pt x="0" y="145206"/>
                      <a:pt x="143150" y="1139"/>
                      <a:pt x="320473" y="7"/>
                    </a:cubicBezTo>
                    <a:cubicBezTo>
                      <a:pt x="364804" y="-276"/>
                      <a:pt x="407113" y="8401"/>
                      <a:pt x="445676" y="24346"/>
                    </a:cubicBezTo>
                    <a:lnTo>
                      <a:pt x="492121" y="49049"/>
                    </a:lnTo>
                    <a:lnTo>
                      <a:pt x="534257" y="25943"/>
                    </a:lnTo>
                    <a:cubicBezTo>
                      <a:pt x="572614" y="9507"/>
                      <a:pt x="614809" y="290"/>
                      <a:pt x="659139" y="7"/>
                    </a:cubicBezTo>
                    <a:cubicBezTo>
                      <a:pt x="703470" y="-276"/>
                      <a:pt x="745779" y="8401"/>
                      <a:pt x="784342" y="24346"/>
                    </a:cubicBezTo>
                    <a:lnTo>
                      <a:pt x="830787" y="49050"/>
                    </a:lnTo>
                    <a:lnTo>
                      <a:pt x="872924" y="25943"/>
                    </a:lnTo>
                    <a:cubicBezTo>
                      <a:pt x="911280" y="9507"/>
                      <a:pt x="953475" y="290"/>
                      <a:pt x="997806" y="7"/>
                    </a:cubicBezTo>
                    <a:cubicBezTo>
                      <a:pt x="1042137" y="-276"/>
                      <a:pt x="1084446" y="8401"/>
                      <a:pt x="1123009" y="24346"/>
                    </a:cubicBezTo>
                    <a:lnTo>
                      <a:pt x="1169454" y="49050"/>
                    </a:lnTo>
                    <a:lnTo>
                      <a:pt x="1211591" y="25943"/>
                    </a:lnTo>
                    <a:cubicBezTo>
                      <a:pt x="1249947" y="9507"/>
                      <a:pt x="1292142" y="290"/>
                      <a:pt x="1336473" y="7"/>
                    </a:cubicBezTo>
                    <a:cubicBezTo>
                      <a:pt x="1513795" y="-1125"/>
                      <a:pt x="1658774" y="141102"/>
                      <a:pt x="1661038" y="318414"/>
                    </a:cubicBezTo>
                    <a:lnTo>
                      <a:pt x="1623582" y="318892"/>
                    </a:lnTo>
                    <a:cubicBezTo>
                      <a:pt x="1621581" y="162174"/>
                      <a:pt x="1493440" y="36464"/>
                      <a:pt x="1336712" y="37465"/>
                    </a:cubicBezTo>
                    <a:cubicBezTo>
                      <a:pt x="1297530" y="37715"/>
                      <a:pt x="1260236" y="45862"/>
                      <a:pt x="1226334" y="60389"/>
                    </a:cubicBezTo>
                    <a:lnTo>
                      <a:pt x="1202484" y="73468"/>
                    </a:lnTo>
                    <a:lnTo>
                      <a:pt x="1225735" y="92294"/>
                    </a:lnTo>
                    <a:cubicBezTo>
                      <a:pt x="1284428" y="149873"/>
                      <a:pt x="1321239" y="229758"/>
                      <a:pt x="1322371" y="318414"/>
                    </a:cubicBezTo>
                    <a:lnTo>
                      <a:pt x="1284915" y="318892"/>
                    </a:lnTo>
                    <a:cubicBezTo>
                      <a:pt x="1283915" y="240533"/>
                      <a:pt x="1251379" y="169926"/>
                      <a:pt x="1199503" y="119034"/>
                    </a:cubicBezTo>
                    <a:lnTo>
                      <a:pt x="1169060" y="94384"/>
                    </a:lnTo>
                    <a:lnTo>
                      <a:pt x="1136313" y="121600"/>
                    </a:lnTo>
                    <a:cubicBezTo>
                      <a:pt x="1085090" y="173150"/>
                      <a:pt x="1053459" y="244167"/>
                      <a:pt x="1053459" y="322532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2" name="Rectangle 200">
                <a:extLst>
                  <a:ext uri="{FF2B5EF4-FFF2-40B4-BE49-F238E27FC236}">
                    <a16:creationId xmlns:a16="http://schemas.microsoft.com/office/drawing/2014/main" id="{6665D8B2-8639-15B0-A0DE-1A14113CFB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83963" y="4114800"/>
                <a:ext cx="1896038" cy="292279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147" name="テキスト ボックス 146">
            <a:extLst>
              <a:ext uri="{FF2B5EF4-FFF2-40B4-BE49-F238E27FC236}">
                <a16:creationId xmlns:a16="http://schemas.microsoft.com/office/drawing/2014/main" id="{D3090D74-6F0D-BC9E-4247-C72AC789A6FB}"/>
              </a:ext>
            </a:extLst>
          </p:cNvPr>
          <p:cNvSpPr txBox="1"/>
          <p:nvPr/>
        </p:nvSpPr>
        <p:spPr>
          <a:xfrm>
            <a:off x="4098388" y="4940693"/>
            <a:ext cx="326243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サーバー室</a:t>
            </a:r>
          </a:p>
        </p:txBody>
      </p:sp>
    </p:spTree>
    <p:extLst>
      <p:ext uri="{BB962C8B-B14F-4D97-AF65-F5344CB8AC3E}">
        <p14:creationId xmlns:p14="http://schemas.microsoft.com/office/powerpoint/2010/main" val="8214808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0E8F4B-944A-1534-D252-CAA1B54CE2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7927801B-5ADD-589A-EA20-5D64E77C23B1}"/>
              </a:ext>
            </a:extLst>
          </p:cNvPr>
          <p:cNvSpPr txBox="1"/>
          <p:nvPr/>
        </p:nvSpPr>
        <p:spPr>
          <a:xfrm>
            <a:off x="308021" y="147263"/>
            <a:ext cx="14670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サーバー室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DAFCAB51-C6A3-7719-448F-DABBA792FAC9}"/>
              </a:ext>
            </a:extLst>
          </p:cNvPr>
          <p:cNvSpPr txBox="1"/>
          <p:nvPr/>
        </p:nvSpPr>
        <p:spPr>
          <a:xfrm>
            <a:off x="1353000" y="1402372"/>
            <a:ext cx="63799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100x100mm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727489E4-4858-1D81-D9A3-4811970B695E}"/>
              </a:ext>
            </a:extLst>
          </p:cNvPr>
          <p:cNvSpPr/>
          <p:nvPr/>
        </p:nvSpPr>
        <p:spPr>
          <a:xfrm>
            <a:off x="1353000" y="1629000"/>
            <a:ext cx="3600000" cy="36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DCE07483-F52A-726A-07EC-D5677F648DA6}"/>
              </a:ext>
            </a:extLst>
          </p:cNvPr>
          <p:cNvSpPr/>
          <p:nvPr/>
        </p:nvSpPr>
        <p:spPr>
          <a:xfrm>
            <a:off x="4953000" y="1629000"/>
            <a:ext cx="3600000" cy="36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D34FE5D-AACD-D58A-2CA1-FAA3AF469ABF}"/>
              </a:ext>
            </a:extLst>
          </p:cNvPr>
          <p:cNvSpPr txBox="1"/>
          <p:nvPr/>
        </p:nvSpPr>
        <p:spPr>
          <a:xfrm>
            <a:off x="5378264" y="4343690"/>
            <a:ext cx="27494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サーバー室</a:t>
            </a: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CF1BEBAC-C673-D49A-6AF0-16D1A2C31615}"/>
              </a:ext>
            </a:extLst>
          </p:cNvPr>
          <p:cNvSpPr txBox="1"/>
          <p:nvPr/>
        </p:nvSpPr>
        <p:spPr>
          <a:xfrm>
            <a:off x="1787340" y="4343690"/>
            <a:ext cx="27494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サーバー室</a:t>
            </a:r>
          </a:p>
        </p:txBody>
      </p: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99F735FE-032F-8EDA-2956-EF9B80EAA13A}"/>
              </a:ext>
            </a:extLst>
          </p:cNvPr>
          <p:cNvGrpSpPr/>
          <p:nvPr/>
        </p:nvGrpSpPr>
        <p:grpSpPr>
          <a:xfrm>
            <a:off x="2058849" y="1945105"/>
            <a:ext cx="2239300" cy="2239300"/>
            <a:chOff x="767757" y="942443"/>
            <a:chExt cx="2507886" cy="2507886"/>
          </a:xfrm>
        </p:grpSpPr>
        <p:grpSp>
          <p:nvGrpSpPr>
            <p:cNvPr id="93" name="グループ化 92">
              <a:extLst>
                <a:ext uri="{FF2B5EF4-FFF2-40B4-BE49-F238E27FC236}">
                  <a16:creationId xmlns:a16="http://schemas.microsoft.com/office/drawing/2014/main" id="{0AD8525C-A734-A81D-9310-B9BB5E5966D3}"/>
                </a:ext>
              </a:extLst>
            </p:cNvPr>
            <p:cNvGrpSpPr/>
            <p:nvPr/>
          </p:nvGrpSpPr>
          <p:grpSpPr>
            <a:xfrm>
              <a:off x="767757" y="942443"/>
              <a:ext cx="2507886" cy="2507886"/>
              <a:chOff x="8680856" y="742940"/>
              <a:chExt cx="2735056" cy="2735056"/>
            </a:xfrm>
          </p:grpSpPr>
          <p:sp>
            <p:nvSpPr>
              <p:cNvPr id="124" name="四角形: 角を丸くする 123">
                <a:extLst>
                  <a:ext uri="{FF2B5EF4-FFF2-40B4-BE49-F238E27FC236}">
                    <a16:creationId xmlns:a16="http://schemas.microsoft.com/office/drawing/2014/main" id="{129A7C9B-2F1B-F88F-B5DA-DBFFD5B530D3}"/>
                  </a:ext>
                </a:extLst>
              </p:cNvPr>
              <p:cNvSpPr/>
              <p:nvPr/>
            </p:nvSpPr>
            <p:spPr bwMode="auto">
              <a:xfrm>
                <a:off x="8680856" y="74294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5" name="四角形: 角を丸くする 124">
                <a:extLst>
                  <a:ext uri="{FF2B5EF4-FFF2-40B4-BE49-F238E27FC236}">
                    <a16:creationId xmlns:a16="http://schemas.microsoft.com/office/drawing/2014/main" id="{857C45B0-9210-570A-8649-DDE36A27485B}"/>
                  </a:ext>
                </a:extLst>
              </p:cNvPr>
              <p:cNvSpPr/>
              <p:nvPr/>
            </p:nvSpPr>
            <p:spPr bwMode="auto">
              <a:xfrm>
                <a:off x="8868435" y="93051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6" name="フリーフォーム: 図形 125">
                <a:extLst>
                  <a:ext uri="{FF2B5EF4-FFF2-40B4-BE49-F238E27FC236}">
                    <a16:creationId xmlns:a16="http://schemas.microsoft.com/office/drawing/2014/main" id="{3DACBB6F-48CF-9CA6-2CF1-27D3EE0124D4}"/>
                  </a:ext>
                </a:extLst>
              </p:cNvPr>
              <p:cNvSpPr/>
              <p:nvPr/>
            </p:nvSpPr>
            <p:spPr bwMode="auto">
              <a:xfrm>
                <a:off x="8759818" y="821902"/>
                <a:ext cx="2577132" cy="2577132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grpSp>
          <p:nvGrpSpPr>
            <p:cNvPr id="94" name="グループ化 93">
              <a:extLst>
                <a:ext uri="{FF2B5EF4-FFF2-40B4-BE49-F238E27FC236}">
                  <a16:creationId xmlns:a16="http://schemas.microsoft.com/office/drawing/2014/main" id="{0D498B63-A467-7F53-9E68-EDE31A9CCEA2}"/>
                </a:ext>
              </a:extLst>
            </p:cNvPr>
            <p:cNvGrpSpPr/>
            <p:nvPr/>
          </p:nvGrpSpPr>
          <p:grpSpPr>
            <a:xfrm>
              <a:off x="1240650" y="1231374"/>
              <a:ext cx="1562100" cy="1994895"/>
              <a:chOff x="4171950" y="1114442"/>
              <a:chExt cx="1562100" cy="2044528"/>
            </a:xfrm>
          </p:grpSpPr>
          <p:sp>
            <p:nvSpPr>
              <p:cNvPr id="95" name="正方形/長方形 94">
                <a:extLst>
                  <a:ext uri="{FF2B5EF4-FFF2-40B4-BE49-F238E27FC236}">
                    <a16:creationId xmlns:a16="http://schemas.microsoft.com/office/drawing/2014/main" id="{E985C5FB-3584-23E6-78EE-D7BA990AD1FA}"/>
                  </a:ext>
                </a:extLst>
              </p:cNvPr>
              <p:cNvSpPr/>
              <p:nvPr/>
            </p:nvSpPr>
            <p:spPr bwMode="auto">
              <a:xfrm>
                <a:off x="4171950" y="1114442"/>
                <a:ext cx="1562100" cy="2044528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6" name="正方形/長方形 95">
                <a:extLst>
                  <a:ext uri="{FF2B5EF4-FFF2-40B4-BE49-F238E27FC236}">
                    <a16:creationId xmlns:a16="http://schemas.microsoft.com/office/drawing/2014/main" id="{DFDB2BC1-5880-FBDF-D6E9-28471FA4F951}"/>
                  </a:ext>
                </a:extLst>
              </p:cNvPr>
              <p:cNvSpPr/>
              <p:nvPr/>
            </p:nvSpPr>
            <p:spPr bwMode="auto">
              <a:xfrm>
                <a:off x="4394628" y="1193800"/>
                <a:ext cx="1116744" cy="196517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97" name="グループ化 96">
                <a:extLst>
                  <a:ext uri="{FF2B5EF4-FFF2-40B4-BE49-F238E27FC236}">
                    <a16:creationId xmlns:a16="http://schemas.microsoft.com/office/drawing/2014/main" id="{B83FF9E4-6E6C-888E-DB4D-9412AD9BF035}"/>
                  </a:ext>
                </a:extLst>
              </p:cNvPr>
              <p:cNvGrpSpPr/>
              <p:nvPr/>
            </p:nvGrpSpPr>
            <p:grpSpPr>
              <a:xfrm>
                <a:off x="4448175" y="1252444"/>
                <a:ext cx="1009650" cy="186718"/>
                <a:chOff x="4448175" y="1278731"/>
                <a:chExt cx="1009650" cy="186718"/>
              </a:xfrm>
            </p:grpSpPr>
            <p:sp>
              <p:nvSpPr>
                <p:cNvPr id="122" name="正方形/長方形 121">
                  <a:extLst>
                    <a:ext uri="{FF2B5EF4-FFF2-40B4-BE49-F238E27FC236}">
                      <a16:creationId xmlns:a16="http://schemas.microsoft.com/office/drawing/2014/main" id="{C9557001-22FD-B84D-313A-D40E05A57125}"/>
                    </a:ext>
                  </a:extLst>
                </p:cNvPr>
                <p:cNvSpPr/>
                <p:nvPr/>
              </p:nvSpPr>
              <p:spPr bwMode="auto">
                <a:xfrm>
                  <a:off x="4448175" y="1278731"/>
                  <a:ext cx="1009650" cy="186718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3" name="フリーフォーム: 図形 122">
                  <a:extLst>
                    <a:ext uri="{FF2B5EF4-FFF2-40B4-BE49-F238E27FC236}">
                      <a16:creationId xmlns:a16="http://schemas.microsoft.com/office/drawing/2014/main" id="{8AA20E07-F156-C96B-9A47-060C9A279A98}"/>
                    </a:ext>
                  </a:extLst>
                </p:cNvPr>
                <p:cNvSpPr/>
                <p:nvPr/>
              </p:nvSpPr>
              <p:spPr bwMode="auto">
                <a:xfrm>
                  <a:off x="4476756" y="1313763"/>
                  <a:ext cx="947731" cy="107843"/>
                </a:xfrm>
                <a:custGeom>
                  <a:avLst/>
                  <a:gdLst>
                    <a:gd name="connsiteX0" fmla="*/ 728662 w 947731"/>
                    <a:gd name="connsiteY0" fmla="*/ 91305 h 107843"/>
                    <a:gd name="connsiteX1" fmla="*/ 947731 w 947731"/>
                    <a:gd name="connsiteY1" fmla="*/ 91305 h 107843"/>
                    <a:gd name="connsiteX2" fmla="*/ 947731 w 947731"/>
                    <a:gd name="connsiteY2" fmla="*/ 107843 h 107843"/>
                    <a:gd name="connsiteX3" fmla="*/ 728662 w 947731"/>
                    <a:gd name="connsiteY3" fmla="*/ 107843 h 107843"/>
                    <a:gd name="connsiteX4" fmla="*/ 0 w 947731"/>
                    <a:gd name="connsiteY4" fmla="*/ 91305 h 107843"/>
                    <a:gd name="connsiteX5" fmla="*/ 219069 w 947731"/>
                    <a:gd name="connsiteY5" fmla="*/ 91305 h 107843"/>
                    <a:gd name="connsiteX6" fmla="*/ 219069 w 947731"/>
                    <a:gd name="connsiteY6" fmla="*/ 107843 h 107843"/>
                    <a:gd name="connsiteX7" fmla="*/ 0 w 947731"/>
                    <a:gd name="connsiteY7" fmla="*/ 107843 h 107843"/>
                    <a:gd name="connsiteX8" fmla="*/ 728662 w 947731"/>
                    <a:gd name="connsiteY8" fmla="*/ 68479 h 107843"/>
                    <a:gd name="connsiteX9" fmla="*/ 947731 w 947731"/>
                    <a:gd name="connsiteY9" fmla="*/ 68479 h 107843"/>
                    <a:gd name="connsiteX10" fmla="*/ 947731 w 947731"/>
                    <a:gd name="connsiteY10" fmla="*/ 85017 h 107843"/>
                    <a:gd name="connsiteX11" fmla="*/ 728662 w 947731"/>
                    <a:gd name="connsiteY11" fmla="*/ 85017 h 107843"/>
                    <a:gd name="connsiteX12" fmla="*/ 0 w 947731"/>
                    <a:gd name="connsiteY12" fmla="*/ 68479 h 107843"/>
                    <a:gd name="connsiteX13" fmla="*/ 219069 w 947731"/>
                    <a:gd name="connsiteY13" fmla="*/ 68479 h 107843"/>
                    <a:gd name="connsiteX14" fmla="*/ 219069 w 947731"/>
                    <a:gd name="connsiteY14" fmla="*/ 85017 h 107843"/>
                    <a:gd name="connsiteX15" fmla="*/ 0 w 947731"/>
                    <a:gd name="connsiteY15" fmla="*/ 85017 h 107843"/>
                    <a:gd name="connsiteX16" fmla="*/ 270551 w 947731"/>
                    <a:gd name="connsiteY16" fmla="*/ 61913 h 107843"/>
                    <a:gd name="connsiteX17" fmla="*/ 671940 w 947731"/>
                    <a:gd name="connsiteY17" fmla="*/ 61913 h 107843"/>
                    <a:gd name="connsiteX18" fmla="*/ 671940 w 947731"/>
                    <a:gd name="connsiteY18" fmla="*/ 107632 h 107843"/>
                    <a:gd name="connsiteX19" fmla="*/ 270551 w 947731"/>
                    <a:gd name="connsiteY19" fmla="*/ 107632 h 107843"/>
                    <a:gd name="connsiteX20" fmla="*/ 728662 w 947731"/>
                    <a:gd name="connsiteY20" fmla="*/ 45653 h 107843"/>
                    <a:gd name="connsiteX21" fmla="*/ 947731 w 947731"/>
                    <a:gd name="connsiteY21" fmla="*/ 45653 h 107843"/>
                    <a:gd name="connsiteX22" fmla="*/ 947731 w 947731"/>
                    <a:gd name="connsiteY22" fmla="*/ 62191 h 107843"/>
                    <a:gd name="connsiteX23" fmla="*/ 728662 w 947731"/>
                    <a:gd name="connsiteY23" fmla="*/ 62191 h 107843"/>
                    <a:gd name="connsiteX24" fmla="*/ 0 w 947731"/>
                    <a:gd name="connsiteY24" fmla="*/ 45653 h 107843"/>
                    <a:gd name="connsiteX25" fmla="*/ 219069 w 947731"/>
                    <a:gd name="connsiteY25" fmla="*/ 45653 h 107843"/>
                    <a:gd name="connsiteX26" fmla="*/ 219069 w 947731"/>
                    <a:gd name="connsiteY26" fmla="*/ 62191 h 107843"/>
                    <a:gd name="connsiteX27" fmla="*/ 0 w 947731"/>
                    <a:gd name="connsiteY27" fmla="*/ 62191 h 107843"/>
                    <a:gd name="connsiteX28" fmla="*/ 728662 w 947731"/>
                    <a:gd name="connsiteY28" fmla="*/ 22827 h 107843"/>
                    <a:gd name="connsiteX29" fmla="*/ 947731 w 947731"/>
                    <a:gd name="connsiteY29" fmla="*/ 22827 h 107843"/>
                    <a:gd name="connsiteX30" fmla="*/ 947731 w 947731"/>
                    <a:gd name="connsiteY30" fmla="*/ 39365 h 107843"/>
                    <a:gd name="connsiteX31" fmla="*/ 728662 w 947731"/>
                    <a:gd name="connsiteY31" fmla="*/ 39365 h 107843"/>
                    <a:gd name="connsiteX32" fmla="*/ 0 w 947731"/>
                    <a:gd name="connsiteY32" fmla="*/ 22827 h 107843"/>
                    <a:gd name="connsiteX33" fmla="*/ 219069 w 947731"/>
                    <a:gd name="connsiteY33" fmla="*/ 22827 h 107843"/>
                    <a:gd name="connsiteX34" fmla="*/ 219069 w 947731"/>
                    <a:gd name="connsiteY34" fmla="*/ 39365 h 107843"/>
                    <a:gd name="connsiteX35" fmla="*/ 0 w 947731"/>
                    <a:gd name="connsiteY35" fmla="*/ 39365 h 107843"/>
                    <a:gd name="connsiteX36" fmla="*/ 728662 w 947731"/>
                    <a:gd name="connsiteY36" fmla="*/ 1 h 107843"/>
                    <a:gd name="connsiteX37" fmla="*/ 947731 w 947731"/>
                    <a:gd name="connsiteY37" fmla="*/ 1 h 107843"/>
                    <a:gd name="connsiteX38" fmla="*/ 947731 w 947731"/>
                    <a:gd name="connsiteY38" fmla="*/ 16539 h 107843"/>
                    <a:gd name="connsiteX39" fmla="*/ 728662 w 947731"/>
                    <a:gd name="connsiteY39" fmla="*/ 16539 h 107843"/>
                    <a:gd name="connsiteX40" fmla="*/ 0 w 947731"/>
                    <a:gd name="connsiteY40" fmla="*/ 1 h 107843"/>
                    <a:gd name="connsiteX41" fmla="*/ 219069 w 947731"/>
                    <a:gd name="connsiteY41" fmla="*/ 1 h 107843"/>
                    <a:gd name="connsiteX42" fmla="*/ 219069 w 947731"/>
                    <a:gd name="connsiteY42" fmla="*/ 16539 h 107843"/>
                    <a:gd name="connsiteX43" fmla="*/ 0 w 947731"/>
                    <a:gd name="connsiteY43" fmla="*/ 16539 h 107843"/>
                    <a:gd name="connsiteX44" fmla="*/ 270551 w 947731"/>
                    <a:gd name="connsiteY44" fmla="*/ 0 h 107843"/>
                    <a:gd name="connsiteX45" fmla="*/ 671940 w 947731"/>
                    <a:gd name="connsiteY45" fmla="*/ 0 h 107843"/>
                    <a:gd name="connsiteX46" fmla="*/ 671940 w 947731"/>
                    <a:gd name="connsiteY46" fmla="*/ 45719 h 107843"/>
                    <a:gd name="connsiteX47" fmla="*/ 270551 w 947731"/>
                    <a:gd name="connsiteY47" fmla="*/ 45719 h 1078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947731" h="107843">
                      <a:moveTo>
                        <a:pt x="728662" y="91305"/>
                      </a:moveTo>
                      <a:lnTo>
                        <a:pt x="947731" y="91305"/>
                      </a:lnTo>
                      <a:lnTo>
                        <a:pt x="947731" y="107843"/>
                      </a:lnTo>
                      <a:lnTo>
                        <a:pt x="728662" y="107843"/>
                      </a:lnTo>
                      <a:close/>
                      <a:moveTo>
                        <a:pt x="0" y="91305"/>
                      </a:moveTo>
                      <a:lnTo>
                        <a:pt x="219069" y="91305"/>
                      </a:lnTo>
                      <a:lnTo>
                        <a:pt x="219069" y="107843"/>
                      </a:lnTo>
                      <a:lnTo>
                        <a:pt x="0" y="107843"/>
                      </a:lnTo>
                      <a:close/>
                      <a:moveTo>
                        <a:pt x="728662" y="68479"/>
                      </a:moveTo>
                      <a:lnTo>
                        <a:pt x="947731" y="68479"/>
                      </a:lnTo>
                      <a:lnTo>
                        <a:pt x="947731" y="85017"/>
                      </a:lnTo>
                      <a:lnTo>
                        <a:pt x="728662" y="85017"/>
                      </a:lnTo>
                      <a:close/>
                      <a:moveTo>
                        <a:pt x="0" y="68479"/>
                      </a:moveTo>
                      <a:lnTo>
                        <a:pt x="219069" y="68479"/>
                      </a:lnTo>
                      <a:lnTo>
                        <a:pt x="219069" y="85017"/>
                      </a:lnTo>
                      <a:lnTo>
                        <a:pt x="0" y="85017"/>
                      </a:lnTo>
                      <a:close/>
                      <a:moveTo>
                        <a:pt x="270551" y="61913"/>
                      </a:moveTo>
                      <a:lnTo>
                        <a:pt x="671940" y="61913"/>
                      </a:lnTo>
                      <a:lnTo>
                        <a:pt x="671940" y="107632"/>
                      </a:lnTo>
                      <a:lnTo>
                        <a:pt x="270551" y="107632"/>
                      </a:lnTo>
                      <a:close/>
                      <a:moveTo>
                        <a:pt x="728662" y="45653"/>
                      </a:moveTo>
                      <a:lnTo>
                        <a:pt x="947731" y="45653"/>
                      </a:lnTo>
                      <a:lnTo>
                        <a:pt x="947731" y="62191"/>
                      </a:lnTo>
                      <a:lnTo>
                        <a:pt x="728662" y="62191"/>
                      </a:lnTo>
                      <a:close/>
                      <a:moveTo>
                        <a:pt x="0" y="45653"/>
                      </a:moveTo>
                      <a:lnTo>
                        <a:pt x="219069" y="45653"/>
                      </a:lnTo>
                      <a:lnTo>
                        <a:pt x="219069" y="62191"/>
                      </a:lnTo>
                      <a:lnTo>
                        <a:pt x="0" y="62191"/>
                      </a:lnTo>
                      <a:close/>
                      <a:moveTo>
                        <a:pt x="728662" y="22827"/>
                      </a:moveTo>
                      <a:lnTo>
                        <a:pt x="947731" y="22827"/>
                      </a:lnTo>
                      <a:lnTo>
                        <a:pt x="947731" y="39365"/>
                      </a:lnTo>
                      <a:lnTo>
                        <a:pt x="728662" y="39365"/>
                      </a:lnTo>
                      <a:close/>
                      <a:moveTo>
                        <a:pt x="0" y="22827"/>
                      </a:moveTo>
                      <a:lnTo>
                        <a:pt x="219069" y="22827"/>
                      </a:lnTo>
                      <a:lnTo>
                        <a:pt x="219069" y="39365"/>
                      </a:lnTo>
                      <a:lnTo>
                        <a:pt x="0" y="39365"/>
                      </a:lnTo>
                      <a:close/>
                      <a:moveTo>
                        <a:pt x="728662" y="1"/>
                      </a:moveTo>
                      <a:lnTo>
                        <a:pt x="947731" y="1"/>
                      </a:lnTo>
                      <a:lnTo>
                        <a:pt x="947731" y="16539"/>
                      </a:lnTo>
                      <a:lnTo>
                        <a:pt x="728662" y="16539"/>
                      </a:lnTo>
                      <a:close/>
                      <a:moveTo>
                        <a:pt x="0" y="1"/>
                      </a:moveTo>
                      <a:lnTo>
                        <a:pt x="219069" y="1"/>
                      </a:lnTo>
                      <a:lnTo>
                        <a:pt x="219069" y="16539"/>
                      </a:lnTo>
                      <a:lnTo>
                        <a:pt x="0" y="16539"/>
                      </a:lnTo>
                      <a:close/>
                      <a:moveTo>
                        <a:pt x="270551" y="0"/>
                      </a:moveTo>
                      <a:lnTo>
                        <a:pt x="671940" y="0"/>
                      </a:lnTo>
                      <a:lnTo>
                        <a:pt x="671940" y="45719"/>
                      </a:lnTo>
                      <a:lnTo>
                        <a:pt x="270551" y="45719"/>
                      </a:ln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98" name="グループ化 97">
                <a:extLst>
                  <a:ext uri="{FF2B5EF4-FFF2-40B4-BE49-F238E27FC236}">
                    <a16:creationId xmlns:a16="http://schemas.microsoft.com/office/drawing/2014/main" id="{4B77228D-C758-097A-A5A3-724EFFD8A5D7}"/>
                  </a:ext>
                </a:extLst>
              </p:cNvPr>
              <p:cNvGrpSpPr/>
              <p:nvPr/>
            </p:nvGrpSpPr>
            <p:grpSpPr>
              <a:xfrm>
                <a:off x="4448175" y="1469138"/>
                <a:ext cx="1009650" cy="186718"/>
                <a:chOff x="4448175" y="1278731"/>
                <a:chExt cx="1009650" cy="186718"/>
              </a:xfrm>
            </p:grpSpPr>
            <p:sp>
              <p:nvSpPr>
                <p:cNvPr id="120" name="正方形/長方形 119">
                  <a:extLst>
                    <a:ext uri="{FF2B5EF4-FFF2-40B4-BE49-F238E27FC236}">
                      <a16:creationId xmlns:a16="http://schemas.microsoft.com/office/drawing/2014/main" id="{7F78F205-95F8-6669-0E97-36F7284B6D14}"/>
                    </a:ext>
                  </a:extLst>
                </p:cNvPr>
                <p:cNvSpPr/>
                <p:nvPr/>
              </p:nvSpPr>
              <p:spPr bwMode="auto">
                <a:xfrm>
                  <a:off x="4448175" y="1278731"/>
                  <a:ext cx="1009650" cy="186718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1" name="フリーフォーム: 図形 120">
                  <a:extLst>
                    <a:ext uri="{FF2B5EF4-FFF2-40B4-BE49-F238E27FC236}">
                      <a16:creationId xmlns:a16="http://schemas.microsoft.com/office/drawing/2014/main" id="{47B0713A-33E6-9ED7-EB6F-C00E6B2E2E50}"/>
                    </a:ext>
                  </a:extLst>
                </p:cNvPr>
                <p:cNvSpPr/>
                <p:nvPr/>
              </p:nvSpPr>
              <p:spPr bwMode="auto">
                <a:xfrm>
                  <a:off x="4476756" y="1313763"/>
                  <a:ext cx="947731" cy="107843"/>
                </a:xfrm>
                <a:custGeom>
                  <a:avLst/>
                  <a:gdLst>
                    <a:gd name="connsiteX0" fmla="*/ 728662 w 947731"/>
                    <a:gd name="connsiteY0" fmla="*/ 91305 h 107843"/>
                    <a:gd name="connsiteX1" fmla="*/ 947731 w 947731"/>
                    <a:gd name="connsiteY1" fmla="*/ 91305 h 107843"/>
                    <a:gd name="connsiteX2" fmla="*/ 947731 w 947731"/>
                    <a:gd name="connsiteY2" fmla="*/ 107843 h 107843"/>
                    <a:gd name="connsiteX3" fmla="*/ 728662 w 947731"/>
                    <a:gd name="connsiteY3" fmla="*/ 107843 h 107843"/>
                    <a:gd name="connsiteX4" fmla="*/ 0 w 947731"/>
                    <a:gd name="connsiteY4" fmla="*/ 91305 h 107843"/>
                    <a:gd name="connsiteX5" fmla="*/ 219069 w 947731"/>
                    <a:gd name="connsiteY5" fmla="*/ 91305 h 107843"/>
                    <a:gd name="connsiteX6" fmla="*/ 219069 w 947731"/>
                    <a:gd name="connsiteY6" fmla="*/ 107843 h 107843"/>
                    <a:gd name="connsiteX7" fmla="*/ 0 w 947731"/>
                    <a:gd name="connsiteY7" fmla="*/ 107843 h 107843"/>
                    <a:gd name="connsiteX8" fmla="*/ 728662 w 947731"/>
                    <a:gd name="connsiteY8" fmla="*/ 68479 h 107843"/>
                    <a:gd name="connsiteX9" fmla="*/ 947731 w 947731"/>
                    <a:gd name="connsiteY9" fmla="*/ 68479 h 107843"/>
                    <a:gd name="connsiteX10" fmla="*/ 947731 w 947731"/>
                    <a:gd name="connsiteY10" fmla="*/ 85017 h 107843"/>
                    <a:gd name="connsiteX11" fmla="*/ 728662 w 947731"/>
                    <a:gd name="connsiteY11" fmla="*/ 85017 h 107843"/>
                    <a:gd name="connsiteX12" fmla="*/ 0 w 947731"/>
                    <a:gd name="connsiteY12" fmla="*/ 68479 h 107843"/>
                    <a:gd name="connsiteX13" fmla="*/ 219069 w 947731"/>
                    <a:gd name="connsiteY13" fmla="*/ 68479 h 107843"/>
                    <a:gd name="connsiteX14" fmla="*/ 219069 w 947731"/>
                    <a:gd name="connsiteY14" fmla="*/ 85017 h 107843"/>
                    <a:gd name="connsiteX15" fmla="*/ 0 w 947731"/>
                    <a:gd name="connsiteY15" fmla="*/ 85017 h 107843"/>
                    <a:gd name="connsiteX16" fmla="*/ 270551 w 947731"/>
                    <a:gd name="connsiteY16" fmla="*/ 61913 h 107843"/>
                    <a:gd name="connsiteX17" fmla="*/ 671940 w 947731"/>
                    <a:gd name="connsiteY17" fmla="*/ 61913 h 107843"/>
                    <a:gd name="connsiteX18" fmla="*/ 671940 w 947731"/>
                    <a:gd name="connsiteY18" fmla="*/ 107632 h 107843"/>
                    <a:gd name="connsiteX19" fmla="*/ 270551 w 947731"/>
                    <a:gd name="connsiteY19" fmla="*/ 107632 h 107843"/>
                    <a:gd name="connsiteX20" fmla="*/ 728662 w 947731"/>
                    <a:gd name="connsiteY20" fmla="*/ 45653 h 107843"/>
                    <a:gd name="connsiteX21" fmla="*/ 947731 w 947731"/>
                    <a:gd name="connsiteY21" fmla="*/ 45653 h 107843"/>
                    <a:gd name="connsiteX22" fmla="*/ 947731 w 947731"/>
                    <a:gd name="connsiteY22" fmla="*/ 62191 h 107843"/>
                    <a:gd name="connsiteX23" fmla="*/ 728662 w 947731"/>
                    <a:gd name="connsiteY23" fmla="*/ 62191 h 107843"/>
                    <a:gd name="connsiteX24" fmla="*/ 0 w 947731"/>
                    <a:gd name="connsiteY24" fmla="*/ 45653 h 107843"/>
                    <a:gd name="connsiteX25" fmla="*/ 219069 w 947731"/>
                    <a:gd name="connsiteY25" fmla="*/ 45653 h 107843"/>
                    <a:gd name="connsiteX26" fmla="*/ 219069 w 947731"/>
                    <a:gd name="connsiteY26" fmla="*/ 62191 h 107843"/>
                    <a:gd name="connsiteX27" fmla="*/ 0 w 947731"/>
                    <a:gd name="connsiteY27" fmla="*/ 62191 h 107843"/>
                    <a:gd name="connsiteX28" fmla="*/ 728662 w 947731"/>
                    <a:gd name="connsiteY28" fmla="*/ 22827 h 107843"/>
                    <a:gd name="connsiteX29" fmla="*/ 947731 w 947731"/>
                    <a:gd name="connsiteY29" fmla="*/ 22827 h 107843"/>
                    <a:gd name="connsiteX30" fmla="*/ 947731 w 947731"/>
                    <a:gd name="connsiteY30" fmla="*/ 39365 h 107843"/>
                    <a:gd name="connsiteX31" fmla="*/ 728662 w 947731"/>
                    <a:gd name="connsiteY31" fmla="*/ 39365 h 107843"/>
                    <a:gd name="connsiteX32" fmla="*/ 0 w 947731"/>
                    <a:gd name="connsiteY32" fmla="*/ 22827 h 107843"/>
                    <a:gd name="connsiteX33" fmla="*/ 219069 w 947731"/>
                    <a:gd name="connsiteY33" fmla="*/ 22827 h 107843"/>
                    <a:gd name="connsiteX34" fmla="*/ 219069 w 947731"/>
                    <a:gd name="connsiteY34" fmla="*/ 39365 h 107843"/>
                    <a:gd name="connsiteX35" fmla="*/ 0 w 947731"/>
                    <a:gd name="connsiteY35" fmla="*/ 39365 h 107843"/>
                    <a:gd name="connsiteX36" fmla="*/ 728662 w 947731"/>
                    <a:gd name="connsiteY36" fmla="*/ 1 h 107843"/>
                    <a:gd name="connsiteX37" fmla="*/ 947731 w 947731"/>
                    <a:gd name="connsiteY37" fmla="*/ 1 h 107843"/>
                    <a:gd name="connsiteX38" fmla="*/ 947731 w 947731"/>
                    <a:gd name="connsiteY38" fmla="*/ 16539 h 107843"/>
                    <a:gd name="connsiteX39" fmla="*/ 728662 w 947731"/>
                    <a:gd name="connsiteY39" fmla="*/ 16539 h 107843"/>
                    <a:gd name="connsiteX40" fmla="*/ 0 w 947731"/>
                    <a:gd name="connsiteY40" fmla="*/ 1 h 107843"/>
                    <a:gd name="connsiteX41" fmla="*/ 219069 w 947731"/>
                    <a:gd name="connsiteY41" fmla="*/ 1 h 107843"/>
                    <a:gd name="connsiteX42" fmla="*/ 219069 w 947731"/>
                    <a:gd name="connsiteY42" fmla="*/ 16539 h 107843"/>
                    <a:gd name="connsiteX43" fmla="*/ 0 w 947731"/>
                    <a:gd name="connsiteY43" fmla="*/ 16539 h 107843"/>
                    <a:gd name="connsiteX44" fmla="*/ 270551 w 947731"/>
                    <a:gd name="connsiteY44" fmla="*/ 0 h 107843"/>
                    <a:gd name="connsiteX45" fmla="*/ 671940 w 947731"/>
                    <a:gd name="connsiteY45" fmla="*/ 0 h 107843"/>
                    <a:gd name="connsiteX46" fmla="*/ 671940 w 947731"/>
                    <a:gd name="connsiteY46" fmla="*/ 45719 h 107843"/>
                    <a:gd name="connsiteX47" fmla="*/ 270551 w 947731"/>
                    <a:gd name="connsiteY47" fmla="*/ 45719 h 1078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947731" h="107843">
                      <a:moveTo>
                        <a:pt x="728662" y="91305"/>
                      </a:moveTo>
                      <a:lnTo>
                        <a:pt x="947731" y="91305"/>
                      </a:lnTo>
                      <a:lnTo>
                        <a:pt x="947731" y="107843"/>
                      </a:lnTo>
                      <a:lnTo>
                        <a:pt x="728662" y="107843"/>
                      </a:lnTo>
                      <a:close/>
                      <a:moveTo>
                        <a:pt x="0" y="91305"/>
                      </a:moveTo>
                      <a:lnTo>
                        <a:pt x="219069" y="91305"/>
                      </a:lnTo>
                      <a:lnTo>
                        <a:pt x="219069" y="107843"/>
                      </a:lnTo>
                      <a:lnTo>
                        <a:pt x="0" y="107843"/>
                      </a:lnTo>
                      <a:close/>
                      <a:moveTo>
                        <a:pt x="728662" y="68479"/>
                      </a:moveTo>
                      <a:lnTo>
                        <a:pt x="947731" y="68479"/>
                      </a:lnTo>
                      <a:lnTo>
                        <a:pt x="947731" y="85017"/>
                      </a:lnTo>
                      <a:lnTo>
                        <a:pt x="728662" y="85017"/>
                      </a:lnTo>
                      <a:close/>
                      <a:moveTo>
                        <a:pt x="0" y="68479"/>
                      </a:moveTo>
                      <a:lnTo>
                        <a:pt x="219069" y="68479"/>
                      </a:lnTo>
                      <a:lnTo>
                        <a:pt x="219069" y="85017"/>
                      </a:lnTo>
                      <a:lnTo>
                        <a:pt x="0" y="85017"/>
                      </a:lnTo>
                      <a:close/>
                      <a:moveTo>
                        <a:pt x="270551" y="61913"/>
                      </a:moveTo>
                      <a:lnTo>
                        <a:pt x="671940" y="61913"/>
                      </a:lnTo>
                      <a:lnTo>
                        <a:pt x="671940" y="107632"/>
                      </a:lnTo>
                      <a:lnTo>
                        <a:pt x="270551" y="107632"/>
                      </a:lnTo>
                      <a:close/>
                      <a:moveTo>
                        <a:pt x="728662" y="45653"/>
                      </a:moveTo>
                      <a:lnTo>
                        <a:pt x="947731" y="45653"/>
                      </a:lnTo>
                      <a:lnTo>
                        <a:pt x="947731" y="62191"/>
                      </a:lnTo>
                      <a:lnTo>
                        <a:pt x="728662" y="62191"/>
                      </a:lnTo>
                      <a:close/>
                      <a:moveTo>
                        <a:pt x="0" y="45653"/>
                      </a:moveTo>
                      <a:lnTo>
                        <a:pt x="219069" y="45653"/>
                      </a:lnTo>
                      <a:lnTo>
                        <a:pt x="219069" y="62191"/>
                      </a:lnTo>
                      <a:lnTo>
                        <a:pt x="0" y="62191"/>
                      </a:lnTo>
                      <a:close/>
                      <a:moveTo>
                        <a:pt x="728662" y="22827"/>
                      </a:moveTo>
                      <a:lnTo>
                        <a:pt x="947731" y="22827"/>
                      </a:lnTo>
                      <a:lnTo>
                        <a:pt x="947731" y="39365"/>
                      </a:lnTo>
                      <a:lnTo>
                        <a:pt x="728662" y="39365"/>
                      </a:lnTo>
                      <a:close/>
                      <a:moveTo>
                        <a:pt x="0" y="22827"/>
                      </a:moveTo>
                      <a:lnTo>
                        <a:pt x="219069" y="22827"/>
                      </a:lnTo>
                      <a:lnTo>
                        <a:pt x="219069" y="39365"/>
                      </a:lnTo>
                      <a:lnTo>
                        <a:pt x="0" y="39365"/>
                      </a:lnTo>
                      <a:close/>
                      <a:moveTo>
                        <a:pt x="728662" y="1"/>
                      </a:moveTo>
                      <a:lnTo>
                        <a:pt x="947731" y="1"/>
                      </a:lnTo>
                      <a:lnTo>
                        <a:pt x="947731" y="16539"/>
                      </a:lnTo>
                      <a:lnTo>
                        <a:pt x="728662" y="16539"/>
                      </a:lnTo>
                      <a:close/>
                      <a:moveTo>
                        <a:pt x="0" y="1"/>
                      </a:moveTo>
                      <a:lnTo>
                        <a:pt x="219069" y="1"/>
                      </a:lnTo>
                      <a:lnTo>
                        <a:pt x="219069" y="16539"/>
                      </a:lnTo>
                      <a:lnTo>
                        <a:pt x="0" y="16539"/>
                      </a:lnTo>
                      <a:close/>
                      <a:moveTo>
                        <a:pt x="270551" y="0"/>
                      </a:moveTo>
                      <a:lnTo>
                        <a:pt x="671940" y="0"/>
                      </a:lnTo>
                      <a:lnTo>
                        <a:pt x="671940" y="45719"/>
                      </a:lnTo>
                      <a:lnTo>
                        <a:pt x="270551" y="45719"/>
                      </a:ln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99" name="正方形/長方形 98">
                <a:extLst>
                  <a:ext uri="{FF2B5EF4-FFF2-40B4-BE49-F238E27FC236}">
                    <a16:creationId xmlns:a16="http://schemas.microsoft.com/office/drawing/2014/main" id="{0F422138-410C-2C89-40B8-F1D4395E56C0}"/>
                  </a:ext>
                </a:extLst>
              </p:cNvPr>
              <p:cNvSpPr/>
              <p:nvPr/>
            </p:nvSpPr>
            <p:spPr bwMode="auto">
              <a:xfrm>
                <a:off x="4394628" y="1681647"/>
                <a:ext cx="1116744" cy="45719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grpSp>
            <p:nvGrpSpPr>
              <p:cNvPr id="100" name="グループ化 99">
                <a:extLst>
                  <a:ext uri="{FF2B5EF4-FFF2-40B4-BE49-F238E27FC236}">
                    <a16:creationId xmlns:a16="http://schemas.microsoft.com/office/drawing/2014/main" id="{56B90F52-7F09-FFA5-2138-D3660B36743C}"/>
                  </a:ext>
                </a:extLst>
              </p:cNvPr>
              <p:cNvGrpSpPr/>
              <p:nvPr/>
            </p:nvGrpSpPr>
            <p:grpSpPr>
              <a:xfrm>
                <a:off x="4448175" y="1781081"/>
                <a:ext cx="1009650" cy="186718"/>
                <a:chOff x="4448175" y="1278731"/>
                <a:chExt cx="1009650" cy="186718"/>
              </a:xfrm>
            </p:grpSpPr>
            <p:sp>
              <p:nvSpPr>
                <p:cNvPr id="118" name="正方形/長方形 117">
                  <a:extLst>
                    <a:ext uri="{FF2B5EF4-FFF2-40B4-BE49-F238E27FC236}">
                      <a16:creationId xmlns:a16="http://schemas.microsoft.com/office/drawing/2014/main" id="{DACF7D25-08D7-CE4E-DAE3-310113F7D51C}"/>
                    </a:ext>
                  </a:extLst>
                </p:cNvPr>
                <p:cNvSpPr/>
                <p:nvPr/>
              </p:nvSpPr>
              <p:spPr bwMode="auto">
                <a:xfrm>
                  <a:off x="4448175" y="1278731"/>
                  <a:ext cx="1009650" cy="186718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9" name="フリーフォーム: 図形 118">
                  <a:extLst>
                    <a:ext uri="{FF2B5EF4-FFF2-40B4-BE49-F238E27FC236}">
                      <a16:creationId xmlns:a16="http://schemas.microsoft.com/office/drawing/2014/main" id="{0358292C-3A58-30AB-8C2C-AC5F8DCCCC90}"/>
                    </a:ext>
                  </a:extLst>
                </p:cNvPr>
                <p:cNvSpPr/>
                <p:nvPr/>
              </p:nvSpPr>
              <p:spPr bwMode="auto">
                <a:xfrm>
                  <a:off x="4476756" y="1313763"/>
                  <a:ext cx="947731" cy="107843"/>
                </a:xfrm>
                <a:custGeom>
                  <a:avLst/>
                  <a:gdLst>
                    <a:gd name="connsiteX0" fmla="*/ 728662 w 947731"/>
                    <a:gd name="connsiteY0" fmla="*/ 91305 h 107843"/>
                    <a:gd name="connsiteX1" fmla="*/ 947731 w 947731"/>
                    <a:gd name="connsiteY1" fmla="*/ 91305 h 107843"/>
                    <a:gd name="connsiteX2" fmla="*/ 947731 w 947731"/>
                    <a:gd name="connsiteY2" fmla="*/ 107843 h 107843"/>
                    <a:gd name="connsiteX3" fmla="*/ 728662 w 947731"/>
                    <a:gd name="connsiteY3" fmla="*/ 107843 h 107843"/>
                    <a:gd name="connsiteX4" fmla="*/ 0 w 947731"/>
                    <a:gd name="connsiteY4" fmla="*/ 91305 h 107843"/>
                    <a:gd name="connsiteX5" fmla="*/ 219069 w 947731"/>
                    <a:gd name="connsiteY5" fmla="*/ 91305 h 107843"/>
                    <a:gd name="connsiteX6" fmla="*/ 219069 w 947731"/>
                    <a:gd name="connsiteY6" fmla="*/ 107843 h 107843"/>
                    <a:gd name="connsiteX7" fmla="*/ 0 w 947731"/>
                    <a:gd name="connsiteY7" fmla="*/ 107843 h 107843"/>
                    <a:gd name="connsiteX8" fmla="*/ 728662 w 947731"/>
                    <a:gd name="connsiteY8" fmla="*/ 68479 h 107843"/>
                    <a:gd name="connsiteX9" fmla="*/ 947731 w 947731"/>
                    <a:gd name="connsiteY9" fmla="*/ 68479 h 107843"/>
                    <a:gd name="connsiteX10" fmla="*/ 947731 w 947731"/>
                    <a:gd name="connsiteY10" fmla="*/ 85017 h 107843"/>
                    <a:gd name="connsiteX11" fmla="*/ 728662 w 947731"/>
                    <a:gd name="connsiteY11" fmla="*/ 85017 h 107843"/>
                    <a:gd name="connsiteX12" fmla="*/ 0 w 947731"/>
                    <a:gd name="connsiteY12" fmla="*/ 68479 h 107843"/>
                    <a:gd name="connsiteX13" fmla="*/ 219069 w 947731"/>
                    <a:gd name="connsiteY13" fmla="*/ 68479 h 107843"/>
                    <a:gd name="connsiteX14" fmla="*/ 219069 w 947731"/>
                    <a:gd name="connsiteY14" fmla="*/ 85017 h 107843"/>
                    <a:gd name="connsiteX15" fmla="*/ 0 w 947731"/>
                    <a:gd name="connsiteY15" fmla="*/ 85017 h 107843"/>
                    <a:gd name="connsiteX16" fmla="*/ 270551 w 947731"/>
                    <a:gd name="connsiteY16" fmla="*/ 61913 h 107843"/>
                    <a:gd name="connsiteX17" fmla="*/ 671940 w 947731"/>
                    <a:gd name="connsiteY17" fmla="*/ 61913 h 107843"/>
                    <a:gd name="connsiteX18" fmla="*/ 671940 w 947731"/>
                    <a:gd name="connsiteY18" fmla="*/ 107632 h 107843"/>
                    <a:gd name="connsiteX19" fmla="*/ 270551 w 947731"/>
                    <a:gd name="connsiteY19" fmla="*/ 107632 h 107843"/>
                    <a:gd name="connsiteX20" fmla="*/ 728662 w 947731"/>
                    <a:gd name="connsiteY20" fmla="*/ 45653 h 107843"/>
                    <a:gd name="connsiteX21" fmla="*/ 947731 w 947731"/>
                    <a:gd name="connsiteY21" fmla="*/ 45653 h 107843"/>
                    <a:gd name="connsiteX22" fmla="*/ 947731 w 947731"/>
                    <a:gd name="connsiteY22" fmla="*/ 62191 h 107843"/>
                    <a:gd name="connsiteX23" fmla="*/ 728662 w 947731"/>
                    <a:gd name="connsiteY23" fmla="*/ 62191 h 107843"/>
                    <a:gd name="connsiteX24" fmla="*/ 0 w 947731"/>
                    <a:gd name="connsiteY24" fmla="*/ 45653 h 107843"/>
                    <a:gd name="connsiteX25" fmla="*/ 219069 w 947731"/>
                    <a:gd name="connsiteY25" fmla="*/ 45653 h 107843"/>
                    <a:gd name="connsiteX26" fmla="*/ 219069 w 947731"/>
                    <a:gd name="connsiteY26" fmla="*/ 62191 h 107843"/>
                    <a:gd name="connsiteX27" fmla="*/ 0 w 947731"/>
                    <a:gd name="connsiteY27" fmla="*/ 62191 h 107843"/>
                    <a:gd name="connsiteX28" fmla="*/ 728662 w 947731"/>
                    <a:gd name="connsiteY28" fmla="*/ 22827 h 107843"/>
                    <a:gd name="connsiteX29" fmla="*/ 947731 w 947731"/>
                    <a:gd name="connsiteY29" fmla="*/ 22827 h 107843"/>
                    <a:gd name="connsiteX30" fmla="*/ 947731 w 947731"/>
                    <a:gd name="connsiteY30" fmla="*/ 39365 h 107843"/>
                    <a:gd name="connsiteX31" fmla="*/ 728662 w 947731"/>
                    <a:gd name="connsiteY31" fmla="*/ 39365 h 107843"/>
                    <a:gd name="connsiteX32" fmla="*/ 0 w 947731"/>
                    <a:gd name="connsiteY32" fmla="*/ 22827 h 107843"/>
                    <a:gd name="connsiteX33" fmla="*/ 219069 w 947731"/>
                    <a:gd name="connsiteY33" fmla="*/ 22827 h 107843"/>
                    <a:gd name="connsiteX34" fmla="*/ 219069 w 947731"/>
                    <a:gd name="connsiteY34" fmla="*/ 39365 h 107843"/>
                    <a:gd name="connsiteX35" fmla="*/ 0 w 947731"/>
                    <a:gd name="connsiteY35" fmla="*/ 39365 h 107843"/>
                    <a:gd name="connsiteX36" fmla="*/ 728662 w 947731"/>
                    <a:gd name="connsiteY36" fmla="*/ 1 h 107843"/>
                    <a:gd name="connsiteX37" fmla="*/ 947731 w 947731"/>
                    <a:gd name="connsiteY37" fmla="*/ 1 h 107843"/>
                    <a:gd name="connsiteX38" fmla="*/ 947731 w 947731"/>
                    <a:gd name="connsiteY38" fmla="*/ 16539 h 107843"/>
                    <a:gd name="connsiteX39" fmla="*/ 728662 w 947731"/>
                    <a:gd name="connsiteY39" fmla="*/ 16539 h 107843"/>
                    <a:gd name="connsiteX40" fmla="*/ 0 w 947731"/>
                    <a:gd name="connsiteY40" fmla="*/ 1 h 107843"/>
                    <a:gd name="connsiteX41" fmla="*/ 219069 w 947731"/>
                    <a:gd name="connsiteY41" fmla="*/ 1 h 107843"/>
                    <a:gd name="connsiteX42" fmla="*/ 219069 w 947731"/>
                    <a:gd name="connsiteY42" fmla="*/ 16539 h 107843"/>
                    <a:gd name="connsiteX43" fmla="*/ 0 w 947731"/>
                    <a:gd name="connsiteY43" fmla="*/ 16539 h 107843"/>
                    <a:gd name="connsiteX44" fmla="*/ 270551 w 947731"/>
                    <a:gd name="connsiteY44" fmla="*/ 0 h 107843"/>
                    <a:gd name="connsiteX45" fmla="*/ 671940 w 947731"/>
                    <a:gd name="connsiteY45" fmla="*/ 0 h 107843"/>
                    <a:gd name="connsiteX46" fmla="*/ 671940 w 947731"/>
                    <a:gd name="connsiteY46" fmla="*/ 45719 h 107843"/>
                    <a:gd name="connsiteX47" fmla="*/ 270551 w 947731"/>
                    <a:gd name="connsiteY47" fmla="*/ 45719 h 1078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947731" h="107843">
                      <a:moveTo>
                        <a:pt x="728662" y="91305"/>
                      </a:moveTo>
                      <a:lnTo>
                        <a:pt x="947731" y="91305"/>
                      </a:lnTo>
                      <a:lnTo>
                        <a:pt x="947731" y="107843"/>
                      </a:lnTo>
                      <a:lnTo>
                        <a:pt x="728662" y="107843"/>
                      </a:lnTo>
                      <a:close/>
                      <a:moveTo>
                        <a:pt x="0" y="91305"/>
                      </a:moveTo>
                      <a:lnTo>
                        <a:pt x="219069" y="91305"/>
                      </a:lnTo>
                      <a:lnTo>
                        <a:pt x="219069" y="107843"/>
                      </a:lnTo>
                      <a:lnTo>
                        <a:pt x="0" y="107843"/>
                      </a:lnTo>
                      <a:close/>
                      <a:moveTo>
                        <a:pt x="728662" y="68479"/>
                      </a:moveTo>
                      <a:lnTo>
                        <a:pt x="947731" y="68479"/>
                      </a:lnTo>
                      <a:lnTo>
                        <a:pt x="947731" y="85017"/>
                      </a:lnTo>
                      <a:lnTo>
                        <a:pt x="728662" y="85017"/>
                      </a:lnTo>
                      <a:close/>
                      <a:moveTo>
                        <a:pt x="0" y="68479"/>
                      </a:moveTo>
                      <a:lnTo>
                        <a:pt x="219069" y="68479"/>
                      </a:lnTo>
                      <a:lnTo>
                        <a:pt x="219069" y="85017"/>
                      </a:lnTo>
                      <a:lnTo>
                        <a:pt x="0" y="85017"/>
                      </a:lnTo>
                      <a:close/>
                      <a:moveTo>
                        <a:pt x="270551" y="61913"/>
                      </a:moveTo>
                      <a:lnTo>
                        <a:pt x="671940" y="61913"/>
                      </a:lnTo>
                      <a:lnTo>
                        <a:pt x="671940" y="107632"/>
                      </a:lnTo>
                      <a:lnTo>
                        <a:pt x="270551" y="107632"/>
                      </a:lnTo>
                      <a:close/>
                      <a:moveTo>
                        <a:pt x="728662" y="45653"/>
                      </a:moveTo>
                      <a:lnTo>
                        <a:pt x="947731" y="45653"/>
                      </a:lnTo>
                      <a:lnTo>
                        <a:pt x="947731" y="62191"/>
                      </a:lnTo>
                      <a:lnTo>
                        <a:pt x="728662" y="62191"/>
                      </a:lnTo>
                      <a:close/>
                      <a:moveTo>
                        <a:pt x="0" y="45653"/>
                      </a:moveTo>
                      <a:lnTo>
                        <a:pt x="219069" y="45653"/>
                      </a:lnTo>
                      <a:lnTo>
                        <a:pt x="219069" y="62191"/>
                      </a:lnTo>
                      <a:lnTo>
                        <a:pt x="0" y="62191"/>
                      </a:lnTo>
                      <a:close/>
                      <a:moveTo>
                        <a:pt x="728662" y="22827"/>
                      </a:moveTo>
                      <a:lnTo>
                        <a:pt x="947731" y="22827"/>
                      </a:lnTo>
                      <a:lnTo>
                        <a:pt x="947731" y="39365"/>
                      </a:lnTo>
                      <a:lnTo>
                        <a:pt x="728662" y="39365"/>
                      </a:lnTo>
                      <a:close/>
                      <a:moveTo>
                        <a:pt x="0" y="22827"/>
                      </a:moveTo>
                      <a:lnTo>
                        <a:pt x="219069" y="22827"/>
                      </a:lnTo>
                      <a:lnTo>
                        <a:pt x="219069" y="39365"/>
                      </a:lnTo>
                      <a:lnTo>
                        <a:pt x="0" y="39365"/>
                      </a:lnTo>
                      <a:close/>
                      <a:moveTo>
                        <a:pt x="728662" y="1"/>
                      </a:moveTo>
                      <a:lnTo>
                        <a:pt x="947731" y="1"/>
                      </a:lnTo>
                      <a:lnTo>
                        <a:pt x="947731" y="16539"/>
                      </a:lnTo>
                      <a:lnTo>
                        <a:pt x="728662" y="16539"/>
                      </a:lnTo>
                      <a:close/>
                      <a:moveTo>
                        <a:pt x="0" y="1"/>
                      </a:moveTo>
                      <a:lnTo>
                        <a:pt x="219069" y="1"/>
                      </a:lnTo>
                      <a:lnTo>
                        <a:pt x="219069" y="16539"/>
                      </a:lnTo>
                      <a:lnTo>
                        <a:pt x="0" y="16539"/>
                      </a:lnTo>
                      <a:close/>
                      <a:moveTo>
                        <a:pt x="270551" y="0"/>
                      </a:moveTo>
                      <a:lnTo>
                        <a:pt x="671940" y="0"/>
                      </a:lnTo>
                      <a:lnTo>
                        <a:pt x="671940" y="45719"/>
                      </a:lnTo>
                      <a:lnTo>
                        <a:pt x="270551" y="45719"/>
                      </a:ln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01" name="グループ化 100">
                <a:extLst>
                  <a:ext uri="{FF2B5EF4-FFF2-40B4-BE49-F238E27FC236}">
                    <a16:creationId xmlns:a16="http://schemas.microsoft.com/office/drawing/2014/main" id="{02C4058C-6FB5-66D0-D850-13BA309DF2FB}"/>
                  </a:ext>
                </a:extLst>
              </p:cNvPr>
              <p:cNvGrpSpPr/>
              <p:nvPr/>
            </p:nvGrpSpPr>
            <p:grpSpPr>
              <a:xfrm>
                <a:off x="4448175" y="1997775"/>
                <a:ext cx="1009650" cy="186718"/>
                <a:chOff x="4448175" y="1278731"/>
                <a:chExt cx="1009650" cy="186718"/>
              </a:xfrm>
            </p:grpSpPr>
            <p:sp>
              <p:nvSpPr>
                <p:cNvPr id="116" name="正方形/長方形 115">
                  <a:extLst>
                    <a:ext uri="{FF2B5EF4-FFF2-40B4-BE49-F238E27FC236}">
                      <a16:creationId xmlns:a16="http://schemas.microsoft.com/office/drawing/2014/main" id="{69DEC5C6-DA32-D167-AB38-537F73D5DE2A}"/>
                    </a:ext>
                  </a:extLst>
                </p:cNvPr>
                <p:cNvSpPr/>
                <p:nvPr/>
              </p:nvSpPr>
              <p:spPr bwMode="auto">
                <a:xfrm>
                  <a:off x="4448175" y="1278731"/>
                  <a:ext cx="1009650" cy="186718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7" name="フリーフォーム: 図形 116">
                  <a:extLst>
                    <a:ext uri="{FF2B5EF4-FFF2-40B4-BE49-F238E27FC236}">
                      <a16:creationId xmlns:a16="http://schemas.microsoft.com/office/drawing/2014/main" id="{4DFCE7B2-51BA-603A-4D88-1E4C29F14E24}"/>
                    </a:ext>
                  </a:extLst>
                </p:cNvPr>
                <p:cNvSpPr/>
                <p:nvPr/>
              </p:nvSpPr>
              <p:spPr bwMode="auto">
                <a:xfrm>
                  <a:off x="4476756" y="1313763"/>
                  <a:ext cx="947731" cy="107843"/>
                </a:xfrm>
                <a:custGeom>
                  <a:avLst/>
                  <a:gdLst>
                    <a:gd name="connsiteX0" fmla="*/ 728662 w 947731"/>
                    <a:gd name="connsiteY0" fmla="*/ 91305 h 107843"/>
                    <a:gd name="connsiteX1" fmla="*/ 947731 w 947731"/>
                    <a:gd name="connsiteY1" fmla="*/ 91305 h 107843"/>
                    <a:gd name="connsiteX2" fmla="*/ 947731 w 947731"/>
                    <a:gd name="connsiteY2" fmla="*/ 107843 h 107843"/>
                    <a:gd name="connsiteX3" fmla="*/ 728662 w 947731"/>
                    <a:gd name="connsiteY3" fmla="*/ 107843 h 107843"/>
                    <a:gd name="connsiteX4" fmla="*/ 0 w 947731"/>
                    <a:gd name="connsiteY4" fmla="*/ 91305 h 107843"/>
                    <a:gd name="connsiteX5" fmla="*/ 219069 w 947731"/>
                    <a:gd name="connsiteY5" fmla="*/ 91305 h 107843"/>
                    <a:gd name="connsiteX6" fmla="*/ 219069 w 947731"/>
                    <a:gd name="connsiteY6" fmla="*/ 107843 h 107843"/>
                    <a:gd name="connsiteX7" fmla="*/ 0 w 947731"/>
                    <a:gd name="connsiteY7" fmla="*/ 107843 h 107843"/>
                    <a:gd name="connsiteX8" fmla="*/ 728662 w 947731"/>
                    <a:gd name="connsiteY8" fmla="*/ 68479 h 107843"/>
                    <a:gd name="connsiteX9" fmla="*/ 947731 w 947731"/>
                    <a:gd name="connsiteY9" fmla="*/ 68479 h 107843"/>
                    <a:gd name="connsiteX10" fmla="*/ 947731 w 947731"/>
                    <a:gd name="connsiteY10" fmla="*/ 85017 h 107843"/>
                    <a:gd name="connsiteX11" fmla="*/ 728662 w 947731"/>
                    <a:gd name="connsiteY11" fmla="*/ 85017 h 107843"/>
                    <a:gd name="connsiteX12" fmla="*/ 0 w 947731"/>
                    <a:gd name="connsiteY12" fmla="*/ 68479 h 107843"/>
                    <a:gd name="connsiteX13" fmla="*/ 219069 w 947731"/>
                    <a:gd name="connsiteY13" fmla="*/ 68479 h 107843"/>
                    <a:gd name="connsiteX14" fmla="*/ 219069 w 947731"/>
                    <a:gd name="connsiteY14" fmla="*/ 85017 h 107843"/>
                    <a:gd name="connsiteX15" fmla="*/ 0 w 947731"/>
                    <a:gd name="connsiteY15" fmla="*/ 85017 h 107843"/>
                    <a:gd name="connsiteX16" fmla="*/ 270551 w 947731"/>
                    <a:gd name="connsiteY16" fmla="*/ 61913 h 107843"/>
                    <a:gd name="connsiteX17" fmla="*/ 671940 w 947731"/>
                    <a:gd name="connsiteY17" fmla="*/ 61913 h 107843"/>
                    <a:gd name="connsiteX18" fmla="*/ 671940 w 947731"/>
                    <a:gd name="connsiteY18" fmla="*/ 107632 h 107843"/>
                    <a:gd name="connsiteX19" fmla="*/ 270551 w 947731"/>
                    <a:gd name="connsiteY19" fmla="*/ 107632 h 107843"/>
                    <a:gd name="connsiteX20" fmla="*/ 728662 w 947731"/>
                    <a:gd name="connsiteY20" fmla="*/ 45653 h 107843"/>
                    <a:gd name="connsiteX21" fmla="*/ 947731 w 947731"/>
                    <a:gd name="connsiteY21" fmla="*/ 45653 h 107843"/>
                    <a:gd name="connsiteX22" fmla="*/ 947731 w 947731"/>
                    <a:gd name="connsiteY22" fmla="*/ 62191 h 107843"/>
                    <a:gd name="connsiteX23" fmla="*/ 728662 w 947731"/>
                    <a:gd name="connsiteY23" fmla="*/ 62191 h 107843"/>
                    <a:gd name="connsiteX24" fmla="*/ 0 w 947731"/>
                    <a:gd name="connsiteY24" fmla="*/ 45653 h 107843"/>
                    <a:gd name="connsiteX25" fmla="*/ 219069 w 947731"/>
                    <a:gd name="connsiteY25" fmla="*/ 45653 h 107843"/>
                    <a:gd name="connsiteX26" fmla="*/ 219069 w 947731"/>
                    <a:gd name="connsiteY26" fmla="*/ 62191 h 107843"/>
                    <a:gd name="connsiteX27" fmla="*/ 0 w 947731"/>
                    <a:gd name="connsiteY27" fmla="*/ 62191 h 107843"/>
                    <a:gd name="connsiteX28" fmla="*/ 728662 w 947731"/>
                    <a:gd name="connsiteY28" fmla="*/ 22827 h 107843"/>
                    <a:gd name="connsiteX29" fmla="*/ 947731 w 947731"/>
                    <a:gd name="connsiteY29" fmla="*/ 22827 h 107843"/>
                    <a:gd name="connsiteX30" fmla="*/ 947731 w 947731"/>
                    <a:gd name="connsiteY30" fmla="*/ 39365 h 107843"/>
                    <a:gd name="connsiteX31" fmla="*/ 728662 w 947731"/>
                    <a:gd name="connsiteY31" fmla="*/ 39365 h 107843"/>
                    <a:gd name="connsiteX32" fmla="*/ 0 w 947731"/>
                    <a:gd name="connsiteY32" fmla="*/ 22827 h 107843"/>
                    <a:gd name="connsiteX33" fmla="*/ 219069 w 947731"/>
                    <a:gd name="connsiteY33" fmla="*/ 22827 h 107843"/>
                    <a:gd name="connsiteX34" fmla="*/ 219069 w 947731"/>
                    <a:gd name="connsiteY34" fmla="*/ 39365 h 107843"/>
                    <a:gd name="connsiteX35" fmla="*/ 0 w 947731"/>
                    <a:gd name="connsiteY35" fmla="*/ 39365 h 107843"/>
                    <a:gd name="connsiteX36" fmla="*/ 728662 w 947731"/>
                    <a:gd name="connsiteY36" fmla="*/ 1 h 107843"/>
                    <a:gd name="connsiteX37" fmla="*/ 947731 w 947731"/>
                    <a:gd name="connsiteY37" fmla="*/ 1 h 107843"/>
                    <a:gd name="connsiteX38" fmla="*/ 947731 w 947731"/>
                    <a:gd name="connsiteY38" fmla="*/ 16539 h 107843"/>
                    <a:gd name="connsiteX39" fmla="*/ 728662 w 947731"/>
                    <a:gd name="connsiteY39" fmla="*/ 16539 h 107843"/>
                    <a:gd name="connsiteX40" fmla="*/ 0 w 947731"/>
                    <a:gd name="connsiteY40" fmla="*/ 1 h 107843"/>
                    <a:gd name="connsiteX41" fmla="*/ 219069 w 947731"/>
                    <a:gd name="connsiteY41" fmla="*/ 1 h 107843"/>
                    <a:gd name="connsiteX42" fmla="*/ 219069 w 947731"/>
                    <a:gd name="connsiteY42" fmla="*/ 16539 h 107843"/>
                    <a:gd name="connsiteX43" fmla="*/ 0 w 947731"/>
                    <a:gd name="connsiteY43" fmla="*/ 16539 h 107843"/>
                    <a:gd name="connsiteX44" fmla="*/ 270551 w 947731"/>
                    <a:gd name="connsiteY44" fmla="*/ 0 h 107843"/>
                    <a:gd name="connsiteX45" fmla="*/ 671940 w 947731"/>
                    <a:gd name="connsiteY45" fmla="*/ 0 h 107843"/>
                    <a:gd name="connsiteX46" fmla="*/ 671940 w 947731"/>
                    <a:gd name="connsiteY46" fmla="*/ 45719 h 107843"/>
                    <a:gd name="connsiteX47" fmla="*/ 270551 w 947731"/>
                    <a:gd name="connsiteY47" fmla="*/ 45719 h 1078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947731" h="107843">
                      <a:moveTo>
                        <a:pt x="728662" y="91305"/>
                      </a:moveTo>
                      <a:lnTo>
                        <a:pt x="947731" y="91305"/>
                      </a:lnTo>
                      <a:lnTo>
                        <a:pt x="947731" y="107843"/>
                      </a:lnTo>
                      <a:lnTo>
                        <a:pt x="728662" y="107843"/>
                      </a:lnTo>
                      <a:close/>
                      <a:moveTo>
                        <a:pt x="0" y="91305"/>
                      </a:moveTo>
                      <a:lnTo>
                        <a:pt x="219069" y="91305"/>
                      </a:lnTo>
                      <a:lnTo>
                        <a:pt x="219069" y="107843"/>
                      </a:lnTo>
                      <a:lnTo>
                        <a:pt x="0" y="107843"/>
                      </a:lnTo>
                      <a:close/>
                      <a:moveTo>
                        <a:pt x="728662" y="68479"/>
                      </a:moveTo>
                      <a:lnTo>
                        <a:pt x="947731" y="68479"/>
                      </a:lnTo>
                      <a:lnTo>
                        <a:pt x="947731" y="85017"/>
                      </a:lnTo>
                      <a:lnTo>
                        <a:pt x="728662" y="85017"/>
                      </a:lnTo>
                      <a:close/>
                      <a:moveTo>
                        <a:pt x="0" y="68479"/>
                      </a:moveTo>
                      <a:lnTo>
                        <a:pt x="219069" y="68479"/>
                      </a:lnTo>
                      <a:lnTo>
                        <a:pt x="219069" y="85017"/>
                      </a:lnTo>
                      <a:lnTo>
                        <a:pt x="0" y="85017"/>
                      </a:lnTo>
                      <a:close/>
                      <a:moveTo>
                        <a:pt x="270551" y="61913"/>
                      </a:moveTo>
                      <a:lnTo>
                        <a:pt x="671940" y="61913"/>
                      </a:lnTo>
                      <a:lnTo>
                        <a:pt x="671940" y="107632"/>
                      </a:lnTo>
                      <a:lnTo>
                        <a:pt x="270551" y="107632"/>
                      </a:lnTo>
                      <a:close/>
                      <a:moveTo>
                        <a:pt x="728662" y="45653"/>
                      </a:moveTo>
                      <a:lnTo>
                        <a:pt x="947731" y="45653"/>
                      </a:lnTo>
                      <a:lnTo>
                        <a:pt x="947731" y="62191"/>
                      </a:lnTo>
                      <a:lnTo>
                        <a:pt x="728662" y="62191"/>
                      </a:lnTo>
                      <a:close/>
                      <a:moveTo>
                        <a:pt x="0" y="45653"/>
                      </a:moveTo>
                      <a:lnTo>
                        <a:pt x="219069" y="45653"/>
                      </a:lnTo>
                      <a:lnTo>
                        <a:pt x="219069" y="62191"/>
                      </a:lnTo>
                      <a:lnTo>
                        <a:pt x="0" y="62191"/>
                      </a:lnTo>
                      <a:close/>
                      <a:moveTo>
                        <a:pt x="728662" y="22827"/>
                      </a:moveTo>
                      <a:lnTo>
                        <a:pt x="947731" y="22827"/>
                      </a:lnTo>
                      <a:lnTo>
                        <a:pt x="947731" y="39365"/>
                      </a:lnTo>
                      <a:lnTo>
                        <a:pt x="728662" y="39365"/>
                      </a:lnTo>
                      <a:close/>
                      <a:moveTo>
                        <a:pt x="0" y="22827"/>
                      </a:moveTo>
                      <a:lnTo>
                        <a:pt x="219069" y="22827"/>
                      </a:lnTo>
                      <a:lnTo>
                        <a:pt x="219069" y="39365"/>
                      </a:lnTo>
                      <a:lnTo>
                        <a:pt x="0" y="39365"/>
                      </a:lnTo>
                      <a:close/>
                      <a:moveTo>
                        <a:pt x="728662" y="1"/>
                      </a:moveTo>
                      <a:lnTo>
                        <a:pt x="947731" y="1"/>
                      </a:lnTo>
                      <a:lnTo>
                        <a:pt x="947731" y="16539"/>
                      </a:lnTo>
                      <a:lnTo>
                        <a:pt x="728662" y="16539"/>
                      </a:lnTo>
                      <a:close/>
                      <a:moveTo>
                        <a:pt x="0" y="1"/>
                      </a:moveTo>
                      <a:lnTo>
                        <a:pt x="219069" y="1"/>
                      </a:lnTo>
                      <a:lnTo>
                        <a:pt x="219069" y="16539"/>
                      </a:lnTo>
                      <a:lnTo>
                        <a:pt x="0" y="16539"/>
                      </a:lnTo>
                      <a:close/>
                      <a:moveTo>
                        <a:pt x="270551" y="0"/>
                      </a:moveTo>
                      <a:lnTo>
                        <a:pt x="671940" y="0"/>
                      </a:lnTo>
                      <a:lnTo>
                        <a:pt x="671940" y="45719"/>
                      </a:lnTo>
                      <a:lnTo>
                        <a:pt x="270551" y="45719"/>
                      </a:ln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02" name="正方形/長方形 101">
                <a:extLst>
                  <a:ext uri="{FF2B5EF4-FFF2-40B4-BE49-F238E27FC236}">
                    <a16:creationId xmlns:a16="http://schemas.microsoft.com/office/drawing/2014/main" id="{1FACD880-1F9D-FE41-B2B4-8537625D81DB}"/>
                  </a:ext>
                </a:extLst>
              </p:cNvPr>
              <p:cNvSpPr/>
              <p:nvPr/>
            </p:nvSpPr>
            <p:spPr bwMode="auto">
              <a:xfrm>
                <a:off x="4394628" y="2210284"/>
                <a:ext cx="1116744" cy="45719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grpSp>
            <p:nvGrpSpPr>
              <p:cNvPr id="103" name="グループ化 102">
                <a:extLst>
                  <a:ext uri="{FF2B5EF4-FFF2-40B4-BE49-F238E27FC236}">
                    <a16:creationId xmlns:a16="http://schemas.microsoft.com/office/drawing/2014/main" id="{6EC7E344-FE44-F45C-4CC0-E8E745599DA0}"/>
                  </a:ext>
                </a:extLst>
              </p:cNvPr>
              <p:cNvGrpSpPr/>
              <p:nvPr/>
            </p:nvGrpSpPr>
            <p:grpSpPr>
              <a:xfrm>
                <a:off x="4448175" y="2306151"/>
                <a:ext cx="1009650" cy="289132"/>
                <a:chOff x="4448175" y="1278731"/>
                <a:chExt cx="1009650" cy="289132"/>
              </a:xfrm>
            </p:grpSpPr>
            <p:sp>
              <p:nvSpPr>
                <p:cNvPr id="113" name="正方形/長方形 112">
                  <a:extLst>
                    <a:ext uri="{FF2B5EF4-FFF2-40B4-BE49-F238E27FC236}">
                      <a16:creationId xmlns:a16="http://schemas.microsoft.com/office/drawing/2014/main" id="{3B338819-F48C-9DF0-3721-47FF85FBD1FE}"/>
                    </a:ext>
                  </a:extLst>
                </p:cNvPr>
                <p:cNvSpPr/>
                <p:nvPr/>
              </p:nvSpPr>
              <p:spPr bwMode="auto">
                <a:xfrm>
                  <a:off x="4448175" y="1278731"/>
                  <a:ext cx="1009650" cy="289132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4" name="フリーフォーム: 図形 113">
                  <a:extLst>
                    <a:ext uri="{FF2B5EF4-FFF2-40B4-BE49-F238E27FC236}">
                      <a16:creationId xmlns:a16="http://schemas.microsoft.com/office/drawing/2014/main" id="{6E510102-5115-2F36-460F-3750BDF69FC1}"/>
                    </a:ext>
                  </a:extLst>
                </p:cNvPr>
                <p:cNvSpPr/>
                <p:nvPr/>
              </p:nvSpPr>
              <p:spPr bwMode="auto">
                <a:xfrm>
                  <a:off x="4476756" y="1313763"/>
                  <a:ext cx="947731" cy="107843"/>
                </a:xfrm>
                <a:custGeom>
                  <a:avLst/>
                  <a:gdLst>
                    <a:gd name="connsiteX0" fmla="*/ 728662 w 947731"/>
                    <a:gd name="connsiteY0" fmla="*/ 91305 h 107843"/>
                    <a:gd name="connsiteX1" fmla="*/ 947731 w 947731"/>
                    <a:gd name="connsiteY1" fmla="*/ 91305 h 107843"/>
                    <a:gd name="connsiteX2" fmla="*/ 947731 w 947731"/>
                    <a:gd name="connsiteY2" fmla="*/ 107843 h 107843"/>
                    <a:gd name="connsiteX3" fmla="*/ 728662 w 947731"/>
                    <a:gd name="connsiteY3" fmla="*/ 107843 h 107843"/>
                    <a:gd name="connsiteX4" fmla="*/ 0 w 947731"/>
                    <a:gd name="connsiteY4" fmla="*/ 91305 h 107843"/>
                    <a:gd name="connsiteX5" fmla="*/ 219069 w 947731"/>
                    <a:gd name="connsiteY5" fmla="*/ 91305 h 107843"/>
                    <a:gd name="connsiteX6" fmla="*/ 219069 w 947731"/>
                    <a:gd name="connsiteY6" fmla="*/ 107843 h 107843"/>
                    <a:gd name="connsiteX7" fmla="*/ 0 w 947731"/>
                    <a:gd name="connsiteY7" fmla="*/ 107843 h 107843"/>
                    <a:gd name="connsiteX8" fmla="*/ 728662 w 947731"/>
                    <a:gd name="connsiteY8" fmla="*/ 68479 h 107843"/>
                    <a:gd name="connsiteX9" fmla="*/ 947731 w 947731"/>
                    <a:gd name="connsiteY9" fmla="*/ 68479 h 107843"/>
                    <a:gd name="connsiteX10" fmla="*/ 947731 w 947731"/>
                    <a:gd name="connsiteY10" fmla="*/ 85017 h 107843"/>
                    <a:gd name="connsiteX11" fmla="*/ 728662 w 947731"/>
                    <a:gd name="connsiteY11" fmla="*/ 85017 h 107843"/>
                    <a:gd name="connsiteX12" fmla="*/ 0 w 947731"/>
                    <a:gd name="connsiteY12" fmla="*/ 68479 h 107843"/>
                    <a:gd name="connsiteX13" fmla="*/ 219069 w 947731"/>
                    <a:gd name="connsiteY13" fmla="*/ 68479 h 107843"/>
                    <a:gd name="connsiteX14" fmla="*/ 219069 w 947731"/>
                    <a:gd name="connsiteY14" fmla="*/ 85017 h 107843"/>
                    <a:gd name="connsiteX15" fmla="*/ 0 w 947731"/>
                    <a:gd name="connsiteY15" fmla="*/ 85017 h 107843"/>
                    <a:gd name="connsiteX16" fmla="*/ 270551 w 947731"/>
                    <a:gd name="connsiteY16" fmla="*/ 61913 h 107843"/>
                    <a:gd name="connsiteX17" fmla="*/ 671940 w 947731"/>
                    <a:gd name="connsiteY17" fmla="*/ 61913 h 107843"/>
                    <a:gd name="connsiteX18" fmla="*/ 671940 w 947731"/>
                    <a:gd name="connsiteY18" fmla="*/ 107632 h 107843"/>
                    <a:gd name="connsiteX19" fmla="*/ 270551 w 947731"/>
                    <a:gd name="connsiteY19" fmla="*/ 107632 h 107843"/>
                    <a:gd name="connsiteX20" fmla="*/ 728662 w 947731"/>
                    <a:gd name="connsiteY20" fmla="*/ 45653 h 107843"/>
                    <a:gd name="connsiteX21" fmla="*/ 947731 w 947731"/>
                    <a:gd name="connsiteY21" fmla="*/ 45653 h 107843"/>
                    <a:gd name="connsiteX22" fmla="*/ 947731 w 947731"/>
                    <a:gd name="connsiteY22" fmla="*/ 62191 h 107843"/>
                    <a:gd name="connsiteX23" fmla="*/ 728662 w 947731"/>
                    <a:gd name="connsiteY23" fmla="*/ 62191 h 107843"/>
                    <a:gd name="connsiteX24" fmla="*/ 0 w 947731"/>
                    <a:gd name="connsiteY24" fmla="*/ 45653 h 107843"/>
                    <a:gd name="connsiteX25" fmla="*/ 219069 w 947731"/>
                    <a:gd name="connsiteY25" fmla="*/ 45653 h 107843"/>
                    <a:gd name="connsiteX26" fmla="*/ 219069 w 947731"/>
                    <a:gd name="connsiteY26" fmla="*/ 62191 h 107843"/>
                    <a:gd name="connsiteX27" fmla="*/ 0 w 947731"/>
                    <a:gd name="connsiteY27" fmla="*/ 62191 h 107843"/>
                    <a:gd name="connsiteX28" fmla="*/ 728662 w 947731"/>
                    <a:gd name="connsiteY28" fmla="*/ 22827 h 107843"/>
                    <a:gd name="connsiteX29" fmla="*/ 947731 w 947731"/>
                    <a:gd name="connsiteY29" fmla="*/ 22827 h 107843"/>
                    <a:gd name="connsiteX30" fmla="*/ 947731 w 947731"/>
                    <a:gd name="connsiteY30" fmla="*/ 39365 h 107843"/>
                    <a:gd name="connsiteX31" fmla="*/ 728662 w 947731"/>
                    <a:gd name="connsiteY31" fmla="*/ 39365 h 107843"/>
                    <a:gd name="connsiteX32" fmla="*/ 0 w 947731"/>
                    <a:gd name="connsiteY32" fmla="*/ 22827 h 107843"/>
                    <a:gd name="connsiteX33" fmla="*/ 219069 w 947731"/>
                    <a:gd name="connsiteY33" fmla="*/ 22827 h 107843"/>
                    <a:gd name="connsiteX34" fmla="*/ 219069 w 947731"/>
                    <a:gd name="connsiteY34" fmla="*/ 39365 h 107843"/>
                    <a:gd name="connsiteX35" fmla="*/ 0 w 947731"/>
                    <a:gd name="connsiteY35" fmla="*/ 39365 h 107843"/>
                    <a:gd name="connsiteX36" fmla="*/ 728662 w 947731"/>
                    <a:gd name="connsiteY36" fmla="*/ 1 h 107843"/>
                    <a:gd name="connsiteX37" fmla="*/ 947731 w 947731"/>
                    <a:gd name="connsiteY37" fmla="*/ 1 h 107843"/>
                    <a:gd name="connsiteX38" fmla="*/ 947731 w 947731"/>
                    <a:gd name="connsiteY38" fmla="*/ 16539 h 107843"/>
                    <a:gd name="connsiteX39" fmla="*/ 728662 w 947731"/>
                    <a:gd name="connsiteY39" fmla="*/ 16539 h 107843"/>
                    <a:gd name="connsiteX40" fmla="*/ 0 w 947731"/>
                    <a:gd name="connsiteY40" fmla="*/ 1 h 107843"/>
                    <a:gd name="connsiteX41" fmla="*/ 219069 w 947731"/>
                    <a:gd name="connsiteY41" fmla="*/ 1 h 107843"/>
                    <a:gd name="connsiteX42" fmla="*/ 219069 w 947731"/>
                    <a:gd name="connsiteY42" fmla="*/ 16539 h 107843"/>
                    <a:gd name="connsiteX43" fmla="*/ 0 w 947731"/>
                    <a:gd name="connsiteY43" fmla="*/ 16539 h 107843"/>
                    <a:gd name="connsiteX44" fmla="*/ 270551 w 947731"/>
                    <a:gd name="connsiteY44" fmla="*/ 0 h 107843"/>
                    <a:gd name="connsiteX45" fmla="*/ 671940 w 947731"/>
                    <a:gd name="connsiteY45" fmla="*/ 0 h 107843"/>
                    <a:gd name="connsiteX46" fmla="*/ 671940 w 947731"/>
                    <a:gd name="connsiteY46" fmla="*/ 45719 h 107843"/>
                    <a:gd name="connsiteX47" fmla="*/ 270551 w 947731"/>
                    <a:gd name="connsiteY47" fmla="*/ 45719 h 1078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947731" h="107843">
                      <a:moveTo>
                        <a:pt x="728662" y="91305"/>
                      </a:moveTo>
                      <a:lnTo>
                        <a:pt x="947731" y="91305"/>
                      </a:lnTo>
                      <a:lnTo>
                        <a:pt x="947731" y="107843"/>
                      </a:lnTo>
                      <a:lnTo>
                        <a:pt x="728662" y="107843"/>
                      </a:lnTo>
                      <a:close/>
                      <a:moveTo>
                        <a:pt x="0" y="91305"/>
                      </a:moveTo>
                      <a:lnTo>
                        <a:pt x="219069" y="91305"/>
                      </a:lnTo>
                      <a:lnTo>
                        <a:pt x="219069" y="107843"/>
                      </a:lnTo>
                      <a:lnTo>
                        <a:pt x="0" y="107843"/>
                      </a:lnTo>
                      <a:close/>
                      <a:moveTo>
                        <a:pt x="728662" y="68479"/>
                      </a:moveTo>
                      <a:lnTo>
                        <a:pt x="947731" y="68479"/>
                      </a:lnTo>
                      <a:lnTo>
                        <a:pt x="947731" y="85017"/>
                      </a:lnTo>
                      <a:lnTo>
                        <a:pt x="728662" y="85017"/>
                      </a:lnTo>
                      <a:close/>
                      <a:moveTo>
                        <a:pt x="0" y="68479"/>
                      </a:moveTo>
                      <a:lnTo>
                        <a:pt x="219069" y="68479"/>
                      </a:lnTo>
                      <a:lnTo>
                        <a:pt x="219069" y="85017"/>
                      </a:lnTo>
                      <a:lnTo>
                        <a:pt x="0" y="85017"/>
                      </a:lnTo>
                      <a:close/>
                      <a:moveTo>
                        <a:pt x="270551" y="61913"/>
                      </a:moveTo>
                      <a:lnTo>
                        <a:pt x="671940" y="61913"/>
                      </a:lnTo>
                      <a:lnTo>
                        <a:pt x="671940" y="107632"/>
                      </a:lnTo>
                      <a:lnTo>
                        <a:pt x="270551" y="107632"/>
                      </a:lnTo>
                      <a:close/>
                      <a:moveTo>
                        <a:pt x="728662" y="45653"/>
                      </a:moveTo>
                      <a:lnTo>
                        <a:pt x="947731" y="45653"/>
                      </a:lnTo>
                      <a:lnTo>
                        <a:pt x="947731" y="62191"/>
                      </a:lnTo>
                      <a:lnTo>
                        <a:pt x="728662" y="62191"/>
                      </a:lnTo>
                      <a:close/>
                      <a:moveTo>
                        <a:pt x="0" y="45653"/>
                      </a:moveTo>
                      <a:lnTo>
                        <a:pt x="219069" y="45653"/>
                      </a:lnTo>
                      <a:lnTo>
                        <a:pt x="219069" y="62191"/>
                      </a:lnTo>
                      <a:lnTo>
                        <a:pt x="0" y="62191"/>
                      </a:lnTo>
                      <a:close/>
                      <a:moveTo>
                        <a:pt x="728662" y="22827"/>
                      </a:moveTo>
                      <a:lnTo>
                        <a:pt x="947731" y="22827"/>
                      </a:lnTo>
                      <a:lnTo>
                        <a:pt x="947731" y="39365"/>
                      </a:lnTo>
                      <a:lnTo>
                        <a:pt x="728662" y="39365"/>
                      </a:lnTo>
                      <a:close/>
                      <a:moveTo>
                        <a:pt x="0" y="22827"/>
                      </a:moveTo>
                      <a:lnTo>
                        <a:pt x="219069" y="22827"/>
                      </a:lnTo>
                      <a:lnTo>
                        <a:pt x="219069" y="39365"/>
                      </a:lnTo>
                      <a:lnTo>
                        <a:pt x="0" y="39365"/>
                      </a:lnTo>
                      <a:close/>
                      <a:moveTo>
                        <a:pt x="728662" y="1"/>
                      </a:moveTo>
                      <a:lnTo>
                        <a:pt x="947731" y="1"/>
                      </a:lnTo>
                      <a:lnTo>
                        <a:pt x="947731" y="16539"/>
                      </a:lnTo>
                      <a:lnTo>
                        <a:pt x="728662" y="16539"/>
                      </a:lnTo>
                      <a:close/>
                      <a:moveTo>
                        <a:pt x="0" y="1"/>
                      </a:moveTo>
                      <a:lnTo>
                        <a:pt x="219069" y="1"/>
                      </a:lnTo>
                      <a:lnTo>
                        <a:pt x="219069" y="16539"/>
                      </a:lnTo>
                      <a:lnTo>
                        <a:pt x="0" y="16539"/>
                      </a:lnTo>
                      <a:close/>
                      <a:moveTo>
                        <a:pt x="270551" y="0"/>
                      </a:moveTo>
                      <a:lnTo>
                        <a:pt x="671940" y="0"/>
                      </a:lnTo>
                      <a:lnTo>
                        <a:pt x="671940" y="45719"/>
                      </a:lnTo>
                      <a:lnTo>
                        <a:pt x="270551" y="45719"/>
                      </a:ln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5" name="フリーフォーム: 図形 114">
                  <a:extLst>
                    <a:ext uri="{FF2B5EF4-FFF2-40B4-BE49-F238E27FC236}">
                      <a16:creationId xmlns:a16="http://schemas.microsoft.com/office/drawing/2014/main" id="{3D7C9CDC-1E91-D595-43F3-800A11C0ACE7}"/>
                    </a:ext>
                  </a:extLst>
                </p:cNvPr>
                <p:cNvSpPr/>
                <p:nvPr/>
              </p:nvSpPr>
              <p:spPr bwMode="auto">
                <a:xfrm>
                  <a:off x="4476756" y="1437588"/>
                  <a:ext cx="947731" cy="107843"/>
                </a:xfrm>
                <a:custGeom>
                  <a:avLst/>
                  <a:gdLst>
                    <a:gd name="connsiteX0" fmla="*/ 728662 w 947731"/>
                    <a:gd name="connsiteY0" fmla="*/ 91305 h 107843"/>
                    <a:gd name="connsiteX1" fmla="*/ 947731 w 947731"/>
                    <a:gd name="connsiteY1" fmla="*/ 91305 h 107843"/>
                    <a:gd name="connsiteX2" fmla="*/ 947731 w 947731"/>
                    <a:gd name="connsiteY2" fmla="*/ 107843 h 107843"/>
                    <a:gd name="connsiteX3" fmla="*/ 728662 w 947731"/>
                    <a:gd name="connsiteY3" fmla="*/ 107843 h 107843"/>
                    <a:gd name="connsiteX4" fmla="*/ 0 w 947731"/>
                    <a:gd name="connsiteY4" fmla="*/ 91305 h 107843"/>
                    <a:gd name="connsiteX5" fmla="*/ 219069 w 947731"/>
                    <a:gd name="connsiteY5" fmla="*/ 91305 h 107843"/>
                    <a:gd name="connsiteX6" fmla="*/ 219069 w 947731"/>
                    <a:gd name="connsiteY6" fmla="*/ 107843 h 107843"/>
                    <a:gd name="connsiteX7" fmla="*/ 0 w 947731"/>
                    <a:gd name="connsiteY7" fmla="*/ 107843 h 107843"/>
                    <a:gd name="connsiteX8" fmla="*/ 728662 w 947731"/>
                    <a:gd name="connsiteY8" fmla="*/ 68479 h 107843"/>
                    <a:gd name="connsiteX9" fmla="*/ 947731 w 947731"/>
                    <a:gd name="connsiteY9" fmla="*/ 68479 h 107843"/>
                    <a:gd name="connsiteX10" fmla="*/ 947731 w 947731"/>
                    <a:gd name="connsiteY10" fmla="*/ 85017 h 107843"/>
                    <a:gd name="connsiteX11" fmla="*/ 728662 w 947731"/>
                    <a:gd name="connsiteY11" fmla="*/ 85017 h 107843"/>
                    <a:gd name="connsiteX12" fmla="*/ 0 w 947731"/>
                    <a:gd name="connsiteY12" fmla="*/ 68479 h 107843"/>
                    <a:gd name="connsiteX13" fmla="*/ 219069 w 947731"/>
                    <a:gd name="connsiteY13" fmla="*/ 68479 h 107843"/>
                    <a:gd name="connsiteX14" fmla="*/ 219069 w 947731"/>
                    <a:gd name="connsiteY14" fmla="*/ 85017 h 107843"/>
                    <a:gd name="connsiteX15" fmla="*/ 0 w 947731"/>
                    <a:gd name="connsiteY15" fmla="*/ 85017 h 107843"/>
                    <a:gd name="connsiteX16" fmla="*/ 270551 w 947731"/>
                    <a:gd name="connsiteY16" fmla="*/ 61913 h 107843"/>
                    <a:gd name="connsiteX17" fmla="*/ 671940 w 947731"/>
                    <a:gd name="connsiteY17" fmla="*/ 61913 h 107843"/>
                    <a:gd name="connsiteX18" fmla="*/ 671940 w 947731"/>
                    <a:gd name="connsiteY18" fmla="*/ 107632 h 107843"/>
                    <a:gd name="connsiteX19" fmla="*/ 270551 w 947731"/>
                    <a:gd name="connsiteY19" fmla="*/ 107632 h 107843"/>
                    <a:gd name="connsiteX20" fmla="*/ 728662 w 947731"/>
                    <a:gd name="connsiteY20" fmla="*/ 45653 h 107843"/>
                    <a:gd name="connsiteX21" fmla="*/ 947731 w 947731"/>
                    <a:gd name="connsiteY21" fmla="*/ 45653 h 107843"/>
                    <a:gd name="connsiteX22" fmla="*/ 947731 w 947731"/>
                    <a:gd name="connsiteY22" fmla="*/ 62191 h 107843"/>
                    <a:gd name="connsiteX23" fmla="*/ 728662 w 947731"/>
                    <a:gd name="connsiteY23" fmla="*/ 62191 h 107843"/>
                    <a:gd name="connsiteX24" fmla="*/ 0 w 947731"/>
                    <a:gd name="connsiteY24" fmla="*/ 45653 h 107843"/>
                    <a:gd name="connsiteX25" fmla="*/ 219069 w 947731"/>
                    <a:gd name="connsiteY25" fmla="*/ 45653 h 107843"/>
                    <a:gd name="connsiteX26" fmla="*/ 219069 w 947731"/>
                    <a:gd name="connsiteY26" fmla="*/ 62191 h 107843"/>
                    <a:gd name="connsiteX27" fmla="*/ 0 w 947731"/>
                    <a:gd name="connsiteY27" fmla="*/ 62191 h 107843"/>
                    <a:gd name="connsiteX28" fmla="*/ 728662 w 947731"/>
                    <a:gd name="connsiteY28" fmla="*/ 22827 h 107843"/>
                    <a:gd name="connsiteX29" fmla="*/ 947731 w 947731"/>
                    <a:gd name="connsiteY29" fmla="*/ 22827 h 107843"/>
                    <a:gd name="connsiteX30" fmla="*/ 947731 w 947731"/>
                    <a:gd name="connsiteY30" fmla="*/ 39365 h 107843"/>
                    <a:gd name="connsiteX31" fmla="*/ 728662 w 947731"/>
                    <a:gd name="connsiteY31" fmla="*/ 39365 h 107843"/>
                    <a:gd name="connsiteX32" fmla="*/ 0 w 947731"/>
                    <a:gd name="connsiteY32" fmla="*/ 22827 h 107843"/>
                    <a:gd name="connsiteX33" fmla="*/ 219069 w 947731"/>
                    <a:gd name="connsiteY33" fmla="*/ 22827 h 107843"/>
                    <a:gd name="connsiteX34" fmla="*/ 219069 w 947731"/>
                    <a:gd name="connsiteY34" fmla="*/ 39365 h 107843"/>
                    <a:gd name="connsiteX35" fmla="*/ 0 w 947731"/>
                    <a:gd name="connsiteY35" fmla="*/ 39365 h 107843"/>
                    <a:gd name="connsiteX36" fmla="*/ 728662 w 947731"/>
                    <a:gd name="connsiteY36" fmla="*/ 1 h 107843"/>
                    <a:gd name="connsiteX37" fmla="*/ 947731 w 947731"/>
                    <a:gd name="connsiteY37" fmla="*/ 1 h 107843"/>
                    <a:gd name="connsiteX38" fmla="*/ 947731 w 947731"/>
                    <a:gd name="connsiteY38" fmla="*/ 16539 h 107843"/>
                    <a:gd name="connsiteX39" fmla="*/ 728662 w 947731"/>
                    <a:gd name="connsiteY39" fmla="*/ 16539 h 107843"/>
                    <a:gd name="connsiteX40" fmla="*/ 0 w 947731"/>
                    <a:gd name="connsiteY40" fmla="*/ 1 h 107843"/>
                    <a:gd name="connsiteX41" fmla="*/ 219069 w 947731"/>
                    <a:gd name="connsiteY41" fmla="*/ 1 h 107843"/>
                    <a:gd name="connsiteX42" fmla="*/ 219069 w 947731"/>
                    <a:gd name="connsiteY42" fmla="*/ 16539 h 107843"/>
                    <a:gd name="connsiteX43" fmla="*/ 0 w 947731"/>
                    <a:gd name="connsiteY43" fmla="*/ 16539 h 107843"/>
                    <a:gd name="connsiteX44" fmla="*/ 270551 w 947731"/>
                    <a:gd name="connsiteY44" fmla="*/ 0 h 107843"/>
                    <a:gd name="connsiteX45" fmla="*/ 671940 w 947731"/>
                    <a:gd name="connsiteY45" fmla="*/ 0 h 107843"/>
                    <a:gd name="connsiteX46" fmla="*/ 671940 w 947731"/>
                    <a:gd name="connsiteY46" fmla="*/ 45719 h 107843"/>
                    <a:gd name="connsiteX47" fmla="*/ 270551 w 947731"/>
                    <a:gd name="connsiteY47" fmla="*/ 45719 h 1078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947731" h="107843">
                      <a:moveTo>
                        <a:pt x="728662" y="91305"/>
                      </a:moveTo>
                      <a:lnTo>
                        <a:pt x="947731" y="91305"/>
                      </a:lnTo>
                      <a:lnTo>
                        <a:pt x="947731" y="107843"/>
                      </a:lnTo>
                      <a:lnTo>
                        <a:pt x="728662" y="107843"/>
                      </a:lnTo>
                      <a:close/>
                      <a:moveTo>
                        <a:pt x="0" y="91305"/>
                      </a:moveTo>
                      <a:lnTo>
                        <a:pt x="219069" y="91305"/>
                      </a:lnTo>
                      <a:lnTo>
                        <a:pt x="219069" y="107843"/>
                      </a:lnTo>
                      <a:lnTo>
                        <a:pt x="0" y="107843"/>
                      </a:lnTo>
                      <a:close/>
                      <a:moveTo>
                        <a:pt x="728662" y="68479"/>
                      </a:moveTo>
                      <a:lnTo>
                        <a:pt x="947731" y="68479"/>
                      </a:lnTo>
                      <a:lnTo>
                        <a:pt x="947731" y="85017"/>
                      </a:lnTo>
                      <a:lnTo>
                        <a:pt x="728662" y="85017"/>
                      </a:lnTo>
                      <a:close/>
                      <a:moveTo>
                        <a:pt x="0" y="68479"/>
                      </a:moveTo>
                      <a:lnTo>
                        <a:pt x="219069" y="68479"/>
                      </a:lnTo>
                      <a:lnTo>
                        <a:pt x="219069" y="85017"/>
                      </a:lnTo>
                      <a:lnTo>
                        <a:pt x="0" y="85017"/>
                      </a:lnTo>
                      <a:close/>
                      <a:moveTo>
                        <a:pt x="270551" y="61913"/>
                      </a:moveTo>
                      <a:lnTo>
                        <a:pt x="671940" y="61913"/>
                      </a:lnTo>
                      <a:lnTo>
                        <a:pt x="671940" y="107632"/>
                      </a:lnTo>
                      <a:lnTo>
                        <a:pt x="270551" y="107632"/>
                      </a:lnTo>
                      <a:close/>
                      <a:moveTo>
                        <a:pt x="728662" y="45653"/>
                      </a:moveTo>
                      <a:lnTo>
                        <a:pt x="947731" y="45653"/>
                      </a:lnTo>
                      <a:lnTo>
                        <a:pt x="947731" y="62191"/>
                      </a:lnTo>
                      <a:lnTo>
                        <a:pt x="728662" y="62191"/>
                      </a:lnTo>
                      <a:close/>
                      <a:moveTo>
                        <a:pt x="0" y="45653"/>
                      </a:moveTo>
                      <a:lnTo>
                        <a:pt x="219069" y="45653"/>
                      </a:lnTo>
                      <a:lnTo>
                        <a:pt x="219069" y="62191"/>
                      </a:lnTo>
                      <a:lnTo>
                        <a:pt x="0" y="62191"/>
                      </a:lnTo>
                      <a:close/>
                      <a:moveTo>
                        <a:pt x="728662" y="22827"/>
                      </a:moveTo>
                      <a:lnTo>
                        <a:pt x="947731" y="22827"/>
                      </a:lnTo>
                      <a:lnTo>
                        <a:pt x="947731" y="39365"/>
                      </a:lnTo>
                      <a:lnTo>
                        <a:pt x="728662" y="39365"/>
                      </a:lnTo>
                      <a:close/>
                      <a:moveTo>
                        <a:pt x="0" y="22827"/>
                      </a:moveTo>
                      <a:lnTo>
                        <a:pt x="219069" y="22827"/>
                      </a:lnTo>
                      <a:lnTo>
                        <a:pt x="219069" y="39365"/>
                      </a:lnTo>
                      <a:lnTo>
                        <a:pt x="0" y="39365"/>
                      </a:lnTo>
                      <a:close/>
                      <a:moveTo>
                        <a:pt x="728662" y="1"/>
                      </a:moveTo>
                      <a:lnTo>
                        <a:pt x="947731" y="1"/>
                      </a:lnTo>
                      <a:lnTo>
                        <a:pt x="947731" y="16539"/>
                      </a:lnTo>
                      <a:lnTo>
                        <a:pt x="728662" y="16539"/>
                      </a:lnTo>
                      <a:close/>
                      <a:moveTo>
                        <a:pt x="0" y="1"/>
                      </a:moveTo>
                      <a:lnTo>
                        <a:pt x="219069" y="1"/>
                      </a:lnTo>
                      <a:lnTo>
                        <a:pt x="219069" y="16539"/>
                      </a:lnTo>
                      <a:lnTo>
                        <a:pt x="0" y="16539"/>
                      </a:lnTo>
                      <a:close/>
                      <a:moveTo>
                        <a:pt x="270551" y="0"/>
                      </a:moveTo>
                      <a:lnTo>
                        <a:pt x="671940" y="0"/>
                      </a:lnTo>
                      <a:lnTo>
                        <a:pt x="671940" y="45719"/>
                      </a:lnTo>
                      <a:lnTo>
                        <a:pt x="270551" y="45719"/>
                      </a:ln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04" name="正方形/長方形 103">
                <a:extLst>
                  <a:ext uri="{FF2B5EF4-FFF2-40B4-BE49-F238E27FC236}">
                    <a16:creationId xmlns:a16="http://schemas.microsoft.com/office/drawing/2014/main" id="{FC97E343-3BCD-CA3D-3225-6FE61C9169CC}"/>
                  </a:ext>
                </a:extLst>
              </p:cNvPr>
              <p:cNvSpPr/>
              <p:nvPr/>
            </p:nvSpPr>
            <p:spPr bwMode="auto">
              <a:xfrm>
                <a:off x="4394628" y="2622641"/>
                <a:ext cx="1116744" cy="45719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grpSp>
            <p:nvGrpSpPr>
              <p:cNvPr id="105" name="グループ化 104">
                <a:extLst>
                  <a:ext uri="{FF2B5EF4-FFF2-40B4-BE49-F238E27FC236}">
                    <a16:creationId xmlns:a16="http://schemas.microsoft.com/office/drawing/2014/main" id="{3B141BAE-81DE-97FF-66CC-01F180FA7D40}"/>
                  </a:ext>
                </a:extLst>
              </p:cNvPr>
              <p:cNvGrpSpPr/>
              <p:nvPr/>
            </p:nvGrpSpPr>
            <p:grpSpPr>
              <a:xfrm>
                <a:off x="4448175" y="2714625"/>
                <a:ext cx="1009650" cy="308067"/>
                <a:chOff x="4448175" y="2619281"/>
                <a:chExt cx="1009650" cy="403412"/>
              </a:xfrm>
            </p:grpSpPr>
            <p:grpSp>
              <p:nvGrpSpPr>
                <p:cNvPr id="107" name="グループ化 106">
                  <a:extLst>
                    <a:ext uri="{FF2B5EF4-FFF2-40B4-BE49-F238E27FC236}">
                      <a16:creationId xmlns:a16="http://schemas.microsoft.com/office/drawing/2014/main" id="{8ADD61F0-E9D4-8CE7-E764-04A09A47A00A}"/>
                    </a:ext>
                  </a:extLst>
                </p:cNvPr>
                <p:cNvGrpSpPr/>
                <p:nvPr/>
              </p:nvGrpSpPr>
              <p:grpSpPr>
                <a:xfrm>
                  <a:off x="4448175" y="2619281"/>
                  <a:ext cx="1009650" cy="186718"/>
                  <a:chOff x="4448175" y="1278731"/>
                  <a:chExt cx="1009650" cy="186718"/>
                </a:xfrm>
              </p:grpSpPr>
              <p:sp>
                <p:nvSpPr>
                  <p:cNvPr id="111" name="正方形/長方形 110">
                    <a:extLst>
                      <a:ext uri="{FF2B5EF4-FFF2-40B4-BE49-F238E27FC236}">
                        <a16:creationId xmlns:a16="http://schemas.microsoft.com/office/drawing/2014/main" id="{2B93EDE9-FF2F-E838-CB01-759184DFD7D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48175" y="1278731"/>
                    <a:ext cx="1009650" cy="186718"/>
                  </a:xfrm>
                  <a:prstGeom prst="rect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12" name="フリーフォーム: 図形 111">
                    <a:extLst>
                      <a:ext uri="{FF2B5EF4-FFF2-40B4-BE49-F238E27FC236}">
                        <a16:creationId xmlns:a16="http://schemas.microsoft.com/office/drawing/2014/main" id="{C9A3F391-F777-D8BC-EF6C-FB54415BFE0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76756" y="1313763"/>
                    <a:ext cx="947731" cy="107843"/>
                  </a:xfrm>
                  <a:custGeom>
                    <a:avLst/>
                    <a:gdLst>
                      <a:gd name="connsiteX0" fmla="*/ 728662 w 947731"/>
                      <a:gd name="connsiteY0" fmla="*/ 91305 h 107843"/>
                      <a:gd name="connsiteX1" fmla="*/ 947731 w 947731"/>
                      <a:gd name="connsiteY1" fmla="*/ 91305 h 107843"/>
                      <a:gd name="connsiteX2" fmla="*/ 947731 w 947731"/>
                      <a:gd name="connsiteY2" fmla="*/ 107843 h 107843"/>
                      <a:gd name="connsiteX3" fmla="*/ 728662 w 947731"/>
                      <a:gd name="connsiteY3" fmla="*/ 107843 h 107843"/>
                      <a:gd name="connsiteX4" fmla="*/ 0 w 947731"/>
                      <a:gd name="connsiteY4" fmla="*/ 91305 h 107843"/>
                      <a:gd name="connsiteX5" fmla="*/ 219069 w 947731"/>
                      <a:gd name="connsiteY5" fmla="*/ 91305 h 107843"/>
                      <a:gd name="connsiteX6" fmla="*/ 219069 w 947731"/>
                      <a:gd name="connsiteY6" fmla="*/ 107843 h 107843"/>
                      <a:gd name="connsiteX7" fmla="*/ 0 w 947731"/>
                      <a:gd name="connsiteY7" fmla="*/ 107843 h 107843"/>
                      <a:gd name="connsiteX8" fmla="*/ 728662 w 947731"/>
                      <a:gd name="connsiteY8" fmla="*/ 68479 h 107843"/>
                      <a:gd name="connsiteX9" fmla="*/ 947731 w 947731"/>
                      <a:gd name="connsiteY9" fmla="*/ 68479 h 107843"/>
                      <a:gd name="connsiteX10" fmla="*/ 947731 w 947731"/>
                      <a:gd name="connsiteY10" fmla="*/ 85017 h 107843"/>
                      <a:gd name="connsiteX11" fmla="*/ 728662 w 947731"/>
                      <a:gd name="connsiteY11" fmla="*/ 85017 h 107843"/>
                      <a:gd name="connsiteX12" fmla="*/ 0 w 947731"/>
                      <a:gd name="connsiteY12" fmla="*/ 68479 h 107843"/>
                      <a:gd name="connsiteX13" fmla="*/ 219069 w 947731"/>
                      <a:gd name="connsiteY13" fmla="*/ 68479 h 107843"/>
                      <a:gd name="connsiteX14" fmla="*/ 219069 w 947731"/>
                      <a:gd name="connsiteY14" fmla="*/ 85017 h 107843"/>
                      <a:gd name="connsiteX15" fmla="*/ 0 w 947731"/>
                      <a:gd name="connsiteY15" fmla="*/ 85017 h 107843"/>
                      <a:gd name="connsiteX16" fmla="*/ 270551 w 947731"/>
                      <a:gd name="connsiteY16" fmla="*/ 61913 h 107843"/>
                      <a:gd name="connsiteX17" fmla="*/ 671940 w 947731"/>
                      <a:gd name="connsiteY17" fmla="*/ 61913 h 107843"/>
                      <a:gd name="connsiteX18" fmla="*/ 671940 w 947731"/>
                      <a:gd name="connsiteY18" fmla="*/ 107632 h 107843"/>
                      <a:gd name="connsiteX19" fmla="*/ 270551 w 947731"/>
                      <a:gd name="connsiteY19" fmla="*/ 107632 h 107843"/>
                      <a:gd name="connsiteX20" fmla="*/ 728662 w 947731"/>
                      <a:gd name="connsiteY20" fmla="*/ 45653 h 107843"/>
                      <a:gd name="connsiteX21" fmla="*/ 947731 w 947731"/>
                      <a:gd name="connsiteY21" fmla="*/ 45653 h 107843"/>
                      <a:gd name="connsiteX22" fmla="*/ 947731 w 947731"/>
                      <a:gd name="connsiteY22" fmla="*/ 62191 h 107843"/>
                      <a:gd name="connsiteX23" fmla="*/ 728662 w 947731"/>
                      <a:gd name="connsiteY23" fmla="*/ 62191 h 107843"/>
                      <a:gd name="connsiteX24" fmla="*/ 0 w 947731"/>
                      <a:gd name="connsiteY24" fmla="*/ 45653 h 107843"/>
                      <a:gd name="connsiteX25" fmla="*/ 219069 w 947731"/>
                      <a:gd name="connsiteY25" fmla="*/ 45653 h 107843"/>
                      <a:gd name="connsiteX26" fmla="*/ 219069 w 947731"/>
                      <a:gd name="connsiteY26" fmla="*/ 62191 h 107843"/>
                      <a:gd name="connsiteX27" fmla="*/ 0 w 947731"/>
                      <a:gd name="connsiteY27" fmla="*/ 62191 h 107843"/>
                      <a:gd name="connsiteX28" fmla="*/ 728662 w 947731"/>
                      <a:gd name="connsiteY28" fmla="*/ 22827 h 107843"/>
                      <a:gd name="connsiteX29" fmla="*/ 947731 w 947731"/>
                      <a:gd name="connsiteY29" fmla="*/ 22827 h 107843"/>
                      <a:gd name="connsiteX30" fmla="*/ 947731 w 947731"/>
                      <a:gd name="connsiteY30" fmla="*/ 39365 h 107843"/>
                      <a:gd name="connsiteX31" fmla="*/ 728662 w 947731"/>
                      <a:gd name="connsiteY31" fmla="*/ 39365 h 107843"/>
                      <a:gd name="connsiteX32" fmla="*/ 0 w 947731"/>
                      <a:gd name="connsiteY32" fmla="*/ 22827 h 107843"/>
                      <a:gd name="connsiteX33" fmla="*/ 219069 w 947731"/>
                      <a:gd name="connsiteY33" fmla="*/ 22827 h 107843"/>
                      <a:gd name="connsiteX34" fmla="*/ 219069 w 947731"/>
                      <a:gd name="connsiteY34" fmla="*/ 39365 h 107843"/>
                      <a:gd name="connsiteX35" fmla="*/ 0 w 947731"/>
                      <a:gd name="connsiteY35" fmla="*/ 39365 h 107843"/>
                      <a:gd name="connsiteX36" fmla="*/ 728662 w 947731"/>
                      <a:gd name="connsiteY36" fmla="*/ 1 h 107843"/>
                      <a:gd name="connsiteX37" fmla="*/ 947731 w 947731"/>
                      <a:gd name="connsiteY37" fmla="*/ 1 h 107843"/>
                      <a:gd name="connsiteX38" fmla="*/ 947731 w 947731"/>
                      <a:gd name="connsiteY38" fmla="*/ 16539 h 107843"/>
                      <a:gd name="connsiteX39" fmla="*/ 728662 w 947731"/>
                      <a:gd name="connsiteY39" fmla="*/ 16539 h 107843"/>
                      <a:gd name="connsiteX40" fmla="*/ 0 w 947731"/>
                      <a:gd name="connsiteY40" fmla="*/ 1 h 107843"/>
                      <a:gd name="connsiteX41" fmla="*/ 219069 w 947731"/>
                      <a:gd name="connsiteY41" fmla="*/ 1 h 107843"/>
                      <a:gd name="connsiteX42" fmla="*/ 219069 w 947731"/>
                      <a:gd name="connsiteY42" fmla="*/ 16539 h 107843"/>
                      <a:gd name="connsiteX43" fmla="*/ 0 w 947731"/>
                      <a:gd name="connsiteY43" fmla="*/ 16539 h 107843"/>
                      <a:gd name="connsiteX44" fmla="*/ 270551 w 947731"/>
                      <a:gd name="connsiteY44" fmla="*/ 0 h 107843"/>
                      <a:gd name="connsiteX45" fmla="*/ 671940 w 947731"/>
                      <a:gd name="connsiteY45" fmla="*/ 0 h 107843"/>
                      <a:gd name="connsiteX46" fmla="*/ 671940 w 947731"/>
                      <a:gd name="connsiteY46" fmla="*/ 45719 h 107843"/>
                      <a:gd name="connsiteX47" fmla="*/ 270551 w 947731"/>
                      <a:gd name="connsiteY47" fmla="*/ 45719 h 10784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947731" h="107843">
                        <a:moveTo>
                          <a:pt x="728662" y="91305"/>
                        </a:moveTo>
                        <a:lnTo>
                          <a:pt x="947731" y="91305"/>
                        </a:lnTo>
                        <a:lnTo>
                          <a:pt x="947731" y="107843"/>
                        </a:lnTo>
                        <a:lnTo>
                          <a:pt x="728662" y="107843"/>
                        </a:lnTo>
                        <a:close/>
                        <a:moveTo>
                          <a:pt x="0" y="91305"/>
                        </a:moveTo>
                        <a:lnTo>
                          <a:pt x="219069" y="91305"/>
                        </a:lnTo>
                        <a:lnTo>
                          <a:pt x="219069" y="107843"/>
                        </a:lnTo>
                        <a:lnTo>
                          <a:pt x="0" y="107843"/>
                        </a:lnTo>
                        <a:close/>
                        <a:moveTo>
                          <a:pt x="728662" y="68479"/>
                        </a:moveTo>
                        <a:lnTo>
                          <a:pt x="947731" y="68479"/>
                        </a:lnTo>
                        <a:lnTo>
                          <a:pt x="947731" y="85017"/>
                        </a:lnTo>
                        <a:lnTo>
                          <a:pt x="728662" y="85017"/>
                        </a:lnTo>
                        <a:close/>
                        <a:moveTo>
                          <a:pt x="0" y="68479"/>
                        </a:moveTo>
                        <a:lnTo>
                          <a:pt x="219069" y="68479"/>
                        </a:lnTo>
                        <a:lnTo>
                          <a:pt x="219069" y="85017"/>
                        </a:lnTo>
                        <a:lnTo>
                          <a:pt x="0" y="85017"/>
                        </a:lnTo>
                        <a:close/>
                        <a:moveTo>
                          <a:pt x="270551" y="61913"/>
                        </a:moveTo>
                        <a:lnTo>
                          <a:pt x="671940" y="61913"/>
                        </a:lnTo>
                        <a:lnTo>
                          <a:pt x="671940" y="107632"/>
                        </a:lnTo>
                        <a:lnTo>
                          <a:pt x="270551" y="107632"/>
                        </a:lnTo>
                        <a:close/>
                        <a:moveTo>
                          <a:pt x="728662" y="45653"/>
                        </a:moveTo>
                        <a:lnTo>
                          <a:pt x="947731" y="45653"/>
                        </a:lnTo>
                        <a:lnTo>
                          <a:pt x="947731" y="62191"/>
                        </a:lnTo>
                        <a:lnTo>
                          <a:pt x="728662" y="62191"/>
                        </a:lnTo>
                        <a:close/>
                        <a:moveTo>
                          <a:pt x="0" y="45653"/>
                        </a:moveTo>
                        <a:lnTo>
                          <a:pt x="219069" y="45653"/>
                        </a:lnTo>
                        <a:lnTo>
                          <a:pt x="219069" y="62191"/>
                        </a:lnTo>
                        <a:lnTo>
                          <a:pt x="0" y="62191"/>
                        </a:lnTo>
                        <a:close/>
                        <a:moveTo>
                          <a:pt x="728662" y="22827"/>
                        </a:moveTo>
                        <a:lnTo>
                          <a:pt x="947731" y="22827"/>
                        </a:lnTo>
                        <a:lnTo>
                          <a:pt x="947731" y="39365"/>
                        </a:lnTo>
                        <a:lnTo>
                          <a:pt x="728662" y="39365"/>
                        </a:lnTo>
                        <a:close/>
                        <a:moveTo>
                          <a:pt x="0" y="22827"/>
                        </a:moveTo>
                        <a:lnTo>
                          <a:pt x="219069" y="22827"/>
                        </a:lnTo>
                        <a:lnTo>
                          <a:pt x="219069" y="39365"/>
                        </a:lnTo>
                        <a:lnTo>
                          <a:pt x="0" y="39365"/>
                        </a:lnTo>
                        <a:close/>
                        <a:moveTo>
                          <a:pt x="728662" y="1"/>
                        </a:moveTo>
                        <a:lnTo>
                          <a:pt x="947731" y="1"/>
                        </a:lnTo>
                        <a:lnTo>
                          <a:pt x="947731" y="16539"/>
                        </a:lnTo>
                        <a:lnTo>
                          <a:pt x="728662" y="16539"/>
                        </a:lnTo>
                        <a:close/>
                        <a:moveTo>
                          <a:pt x="0" y="1"/>
                        </a:moveTo>
                        <a:lnTo>
                          <a:pt x="219069" y="1"/>
                        </a:lnTo>
                        <a:lnTo>
                          <a:pt x="219069" y="16539"/>
                        </a:lnTo>
                        <a:lnTo>
                          <a:pt x="0" y="16539"/>
                        </a:lnTo>
                        <a:close/>
                        <a:moveTo>
                          <a:pt x="270551" y="0"/>
                        </a:moveTo>
                        <a:lnTo>
                          <a:pt x="671940" y="0"/>
                        </a:lnTo>
                        <a:lnTo>
                          <a:pt x="671940" y="45719"/>
                        </a:lnTo>
                        <a:lnTo>
                          <a:pt x="270551" y="45719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65000"/>
                      <a:lumOff val="3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108" name="グループ化 107">
                  <a:extLst>
                    <a:ext uri="{FF2B5EF4-FFF2-40B4-BE49-F238E27FC236}">
                      <a16:creationId xmlns:a16="http://schemas.microsoft.com/office/drawing/2014/main" id="{5FA411FC-3207-CDDA-485C-2DCEA25D3AA6}"/>
                    </a:ext>
                  </a:extLst>
                </p:cNvPr>
                <p:cNvGrpSpPr/>
                <p:nvPr/>
              </p:nvGrpSpPr>
              <p:grpSpPr>
                <a:xfrm>
                  <a:off x="4448175" y="2835975"/>
                  <a:ext cx="1009650" cy="186718"/>
                  <a:chOff x="4448175" y="1278731"/>
                  <a:chExt cx="1009650" cy="186718"/>
                </a:xfrm>
              </p:grpSpPr>
              <p:sp>
                <p:nvSpPr>
                  <p:cNvPr id="109" name="正方形/長方形 108">
                    <a:extLst>
                      <a:ext uri="{FF2B5EF4-FFF2-40B4-BE49-F238E27FC236}">
                        <a16:creationId xmlns:a16="http://schemas.microsoft.com/office/drawing/2014/main" id="{175718AC-D86A-2686-C4DF-D465AA2625A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48175" y="1278731"/>
                    <a:ext cx="1009650" cy="186718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10" name="フリーフォーム: 図形 109">
                    <a:extLst>
                      <a:ext uri="{FF2B5EF4-FFF2-40B4-BE49-F238E27FC236}">
                        <a16:creationId xmlns:a16="http://schemas.microsoft.com/office/drawing/2014/main" id="{1B90EBA2-C446-F161-8610-29CC7FAC8A6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76756" y="1313763"/>
                    <a:ext cx="947731" cy="107843"/>
                  </a:xfrm>
                  <a:custGeom>
                    <a:avLst/>
                    <a:gdLst>
                      <a:gd name="connsiteX0" fmla="*/ 728662 w 947731"/>
                      <a:gd name="connsiteY0" fmla="*/ 91305 h 107843"/>
                      <a:gd name="connsiteX1" fmla="*/ 947731 w 947731"/>
                      <a:gd name="connsiteY1" fmla="*/ 91305 h 107843"/>
                      <a:gd name="connsiteX2" fmla="*/ 947731 w 947731"/>
                      <a:gd name="connsiteY2" fmla="*/ 107843 h 107843"/>
                      <a:gd name="connsiteX3" fmla="*/ 728662 w 947731"/>
                      <a:gd name="connsiteY3" fmla="*/ 107843 h 107843"/>
                      <a:gd name="connsiteX4" fmla="*/ 0 w 947731"/>
                      <a:gd name="connsiteY4" fmla="*/ 91305 h 107843"/>
                      <a:gd name="connsiteX5" fmla="*/ 219069 w 947731"/>
                      <a:gd name="connsiteY5" fmla="*/ 91305 h 107843"/>
                      <a:gd name="connsiteX6" fmla="*/ 219069 w 947731"/>
                      <a:gd name="connsiteY6" fmla="*/ 107843 h 107843"/>
                      <a:gd name="connsiteX7" fmla="*/ 0 w 947731"/>
                      <a:gd name="connsiteY7" fmla="*/ 107843 h 107843"/>
                      <a:gd name="connsiteX8" fmla="*/ 728662 w 947731"/>
                      <a:gd name="connsiteY8" fmla="*/ 68479 h 107843"/>
                      <a:gd name="connsiteX9" fmla="*/ 947731 w 947731"/>
                      <a:gd name="connsiteY9" fmla="*/ 68479 h 107843"/>
                      <a:gd name="connsiteX10" fmla="*/ 947731 w 947731"/>
                      <a:gd name="connsiteY10" fmla="*/ 85017 h 107843"/>
                      <a:gd name="connsiteX11" fmla="*/ 728662 w 947731"/>
                      <a:gd name="connsiteY11" fmla="*/ 85017 h 107843"/>
                      <a:gd name="connsiteX12" fmla="*/ 0 w 947731"/>
                      <a:gd name="connsiteY12" fmla="*/ 68479 h 107843"/>
                      <a:gd name="connsiteX13" fmla="*/ 219069 w 947731"/>
                      <a:gd name="connsiteY13" fmla="*/ 68479 h 107843"/>
                      <a:gd name="connsiteX14" fmla="*/ 219069 w 947731"/>
                      <a:gd name="connsiteY14" fmla="*/ 85017 h 107843"/>
                      <a:gd name="connsiteX15" fmla="*/ 0 w 947731"/>
                      <a:gd name="connsiteY15" fmla="*/ 85017 h 107843"/>
                      <a:gd name="connsiteX16" fmla="*/ 270551 w 947731"/>
                      <a:gd name="connsiteY16" fmla="*/ 61913 h 107843"/>
                      <a:gd name="connsiteX17" fmla="*/ 671940 w 947731"/>
                      <a:gd name="connsiteY17" fmla="*/ 61913 h 107843"/>
                      <a:gd name="connsiteX18" fmla="*/ 671940 w 947731"/>
                      <a:gd name="connsiteY18" fmla="*/ 107632 h 107843"/>
                      <a:gd name="connsiteX19" fmla="*/ 270551 w 947731"/>
                      <a:gd name="connsiteY19" fmla="*/ 107632 h 107843"/>
                      <a:gd name="connsiteX20" fmla="*/ 728662 w 947731"/>
                      <a:gd name="connsiteY20" fmla="*/ 45653 h 107843"/>
                      <a:gd name="connsiteX21" fmla="*/ 947731 w 947731"/>
                      <a:gd name="connsiteY21" fmla="*/ 45653 h 107843"/>
                      <a:gd name="connsiteX22" fmla="*/ 947731 w 947731"/>
                      <a:gd name="connsiteY22" fmla="*/ 62191 h 107843"/>
                      <a:gd name="connsiteX23" fmla="*/ 728662 w 947731"/>
                      <a:gd name="connsiteY23" fmla="*/ 62191 h 107843"/>
                      <a:gd name="connsiteX24" fmla="*/ 0 w 947731"/>
                      <a:gd name="connsiteY24" fmla="*/ 45653 h 107843"/>
                      <a:gd name="connsiteX25" fmla="*/ 219069 w 947731"/>
                      <a:gd name="connsiteY25" fmla="*/ 45653 h 107843"/>
                      <a:gd name="connsiteX26" fmla="*/ 219069 w 947731"/>
                      <a:gd name="connsiteY26" fmla="*/ 62191 h 107843"/>
                      <a:gd name="connsiteX27" fmla="*/ 0 w 947731"/>
                      <a:gd name="connsiteY27" fmla="*/ 62191 h 107843"/>
                      <a:gd name="connsiteX28" fmla="*/ 728662 w 947731"/>
                      <a:gd name="connsiteY28" fmla="*/ 22827 h 107843"/>
                      <a:gd name="connsiteX29" fmla="*/ 947731 w 947731"/>
                      <a:gd name="connsiteY29" fmla="*/ 22827 h 107843"/>
                      <a:gd name="connsiteX30" fmla="*/ 947731 w 947731"/>
                      <a:gd name="connsiteY30" fmla="*/ 39365 h 107843"/>
                      <a:gd name="connsiteX31" fmla="*/ 728662 w 947731"/>
                      <a:gd name="connsiteY31" fmla="*/ 39365 h 107843"/>
                      <a:gd name="connsiteX32" fmla="*/ 0 w 947731"/>
                      <a:gd name="connsiteY32" fmla="*/ 22827 h 107843"/>
                      <a:gd name="connsiteX33" fmla="*/ 219069 w 947731"/>
                      <a:gd name="connsiteY33" fmla="*/ 22827 h 107843"/>
                      <a:gd name="connsiteX34" fmla="*/ 219069 w 947731"/>
                      <a:gd name="connsiteY34" fmla="*/ 39365 h 107843"/>
                      <a:gd name="connsiteX35" fmla="*/ 0 w 947731"/>
                      <a:gd name="connsiteY35" fmla="*/ 39365 h 107843"/>
                      <a:gd name="connsiteX36" fmla="*/ 728662 w 947731"/>
                      <a:gd name="connsiteY36" fmla="*/ 1 h 107843"/>
                      <a:gd name="connsiteX37" fmla="*/ 947731 w 947731"/>
                      <a:gd name="connsiteY37" fmla="*/ 1 h 107843"/>
                      <a:gd name="connsiteX38" fmla="*/ 947731 w 947731"/>
                      <a:gd name="connsiteY38" fmla="*/ 16539 h 107843"/>
                      <a:gd name="connsiteX39" fmla="*/ 728662 w 947731"/>
                      <a:gd name="connsiteY39" fmla="*/ 16539 h 107843"/>
                      <a:gd name="connsiteX40" fmla="*/ 0 w 947731"/>
                      <a:gd name="connsiteY40" fmla="*/ 1 h 107843"/>
                      <a:gd name="connsiteX41" fmla="*/ 219069 w 947731"/>
                      <a:gd name="connsiteY41" fmla="*/ 1 h 107843"/>
                      <a:gd name="connsiteX42" fmla="*/ 219069 w 947731"/>
                      <a:gd name="connsiteY42" fmla="*/ 16539 h 107843"/>
                      <a:gd name="connsiteX43" fmla="*/ 0 w 947731"/>
                      <a:gd name="connsiteY43" fmla="*/ 16539 h 107843"/>
                      <a:gd name="connsiteX44" fmla="*/ 270551 w 947731"/>
                      <a:gd name="connsiteY44" fmla="*/ 0 h 107843"/>
                      <a:gd name="connsiteX45" fmla="*/ 671940 w 947731"/>
                      <a:gd name="connsiteY45" fmla="*/ 0 h 107843"/>
                      <a:gd name="connsiteX46" fmla="*/ 671940 w 947731"/>
                      <a:gd name="connsiteY46" fmla="*/ 45719 h 107843"/>
                      <a:gd name="connsiteX47" fmla="*/ 270551 w 947731"/>
                      <a:gd name="connsiteY47" fmla="*/ 45719 h 10784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947731" h="107843">
                        <a:moveTo>
                          <a:pt x="728662" y="91305"/>
                        </a:moveTo>
                        <a:lnTo>
                          <a:pt x="947731" y="91305"/>
                        </a:lnTo>
                        <a:lnTo>
                          <a:pt x="947731" y="107843"/>
                        </a:lnTo>
                        <a:lnTo>
                          <a:pt x="728662" y="107843"/>
                        </a:lnTo>
                        <a:close/>
                        <a:moveTo>
                          <a:pt x="0" y="91305"/>
                        </a:moveTo>
                        <a:lnTo>
                          <a:pt x="219069" y="91305"/>
                        </a:lnTo>
                        <a:lnTo>
                          <a:pt x="219069" y="107843"/>
                        </a:lnTo>
                        <a:lnTo>
                          <a:pt x="0" y="107843"/>
                        </a:lnTo>
                        <a:close/>
                        <a:moveTo>
                          <a:pt x="728662" y="68479"/>
                        </a:moveTo>
                        <a:lnTo>
                          <a:pt x="947731" y="68479"/>
                        </a:lnTo>
                        <a:lnTo>
                          <a:pt x="947731" y="85017"/>
                        </a:lnTo>
                        <a:lnTo>
                          <a:pt x="728662" y="85017"/>
                        </a:lnTo>
                        <a:close/>
                        <a:moveTo>
                          <a:pt x="0" y="68479"/>
                        </a:moveTo>
                        <a:lnTo>
                          <a:pt x="219069" y="68479"/>
                        </a:lnTo>
                        <a:lnTo>
                          <a:pt x="219069" y="85017"/>
                        </a:lnTo>
                        <a:lnTo>
                          <a:pt x="0" y="85017"/>
                        </a:lnTo>
                        <a:close/>
                        <a:moveTo>
                          <a:pt x="270551" y="61913"/>
                        </a:moveTo>
                        <a:lnTo>
                          <a:pt x="671940" y="61913"/>
                        </a:lnTo>
                        <a:lnTo>
                          <a:pt x="671940" y="107632"/>
                        </a:lnTo>
                        <a:lnTo>
                          <a:pt x="270551" y="107632"/>
                        </a:lnTo>
                        <a:close/>
                        <a:moveTo>
                          <a:pt x="728662" y="45653"/>
                        </a:moveTo>
                        <a:lnTo>
                          <a:pt x="947731" y="45653"/>
                        </a:lnTo>
                        <a:lnTo>
                          <a:pt x="947731" y="62191"/>
                        </a:lnTo>
                        <a:lnTo>
                          <a:pt x="728662" y="62191"/>
                        </a:lnTo>
                        <a:close/>
                        <a:moveTo>
                          <a:pt x="0" y="45653"/>
                        </a:moveTo>
                        <a:lnTo>
                          <a:pt x="219069" y="45653"/>
                        </a:lnTo>
                        <a:lnTo>
                          <a:pt x="219069" y="62191"/>
                        </a:lnTo>
                        <a:lnTo>
                          <a:pt x="0" y="62191"/>
                        </a:lnTo>
                        <a:close/>
                        <a:moveTo>
                          <a:pt x="728662" y="22827"/>
                        </a:moveTo>
                        <a:lnTo>
                          <a:pt x="947731" y="22827"/>
                        </a:lnTo>
                        <a:lnTo>
                          <a:pt x="947731" y="39365"/>
                        </a:lnTo>
                        <a:lnTo>
                          <a:pt x="728662" y="39365"/>
                        </a:lnTo>
                        <a:close/>
                        <a:moveTo>
                          <a:pt x="0" y="22827"/>
                        </a:moveTo>
                        <a:lnTo>
                          <a:pt x="219069" y="22827"/>
                        </a:lnTo>
                        <a:lnTo>
                          <a:pt x="219069" y="39365"/>
                        </a:lnTo>
                        <a:lnTo>
                          <a:pt x="0" y="39365"/>
                        </a:lnTo>
                        <a:close/>
                        <a:moveTo>
                          <a:pt x="728662" y="1"/>
                        </a:moveTo>
                        <a:lnTo>
                          <a:pt x="947731" y="1"/>
                        </a:lnTo>
                        <a:lnTo>
                          <a:pt x="947731" y="16539"/>
                        </a:lnTo>
                        <a:lnTo>
                          <a:pt x="728662" y="16539"/>
                        </a:lnTo>
                        <a:close/>
                        <a:moveTo>
                          <a:pt x="0" y="1"/>
                        </a:moveTo>
                        <a:lnTo>
                          <a:pt x="219069" y="1"/>
                        </a:lnTo>
                        <a:lnTo>
                          <a:pt x="219069" y="16539"/>
                        </a:lnTo>
                        <a:lnTo>
                          <a:pt x="0" y="16539"/>
                        </a:lnTo>
                        <a:close/>
                        <a:moveTo>
                          <a:pt x="270551" y="0"/>
                        </a:moveTo>
                        <a:lnTo>
                          <a:pt x="671940" y="0"/>
                        </a:lnTo>
                        <a:lnTo>
                          <a:pt x="671940" y="45719"/>
                        </a:lnTo>
                        <a:lnTo>
                          <a:pt x="270551" y="45719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85000"/>
                      <a:lumOff val="1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sp>
            <p:nvSpPr>
              <p:cNvPr id="106" name="正方形/長方形 105">
                <a:extLst>
                  <a:ext uri="{FF2B5EF4-FFF2-40B4-BE49-F238E27FC236}">
                    <a16:creationId xmlns:a16="http://schemas.microsoft.com/office/drawing/2014/main" id="{FA65DA5D-DA88-1AA0-E7D0-67E0753545A2}"/>
                  </a:ext>
                </a:extLst>
              </p:cNvPr>
              <p:cNvSpPr/>
              <p:nvPr/>
            </p:nvSpPr>
            <p:spPr bwMode="auto">
              <a:xfrm>
                <a:off x="4394628" y="3048484"/>
                <a:ext cx="1116744" cy="45719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grpSp>
        <p:nvGrpSpPr>
          <p:cNvPr id="127" name="グループ化 126">
            <a:extLst>
              <a:ext uri="{FF2B5EF4-FFF2-40B4-BE49-F238E27FC236}">
                <a16:creationId xmlns:a16="http://schemas.microsoft.com/office/drawing/2014/main" id="{DC40A4A3-E28D-77E8-7D3E-002D33480598}"/>
              </a:ext>
            </a:extLst>
          </p:cNvPr>
          <p:cNvGrpSpPr/>
          <p:nvPr/>
        </p:nvGrpSpPr>
        <p:grpSpPr>
          <a:xfrm>
            <a:off x="5658849" y="1945105"/>
            <a:ext cx="2239300" cy="2239300"/>
            <a:chOff x="6664465" y="942443"/>
            <a:chExt cx="2507886" cy="2507886"/>
          </a:xfrm>
        </p:grpSpPr>
        <p:grpSp>
          <p:nvGrpSpPr>
            <p:cNvPr id="128" name="グループ化 127">
              <a:extLst>
                <a:ext uri="{FF2B5EF4-FFF2-40B4-BE49-F238E27FC236}">
                  <a16:creationId xmlns:a16="http://schemas.microsoft.com/office/drawing/2014/main" id="{05602BAF-C172-C547-6346-19AE9C664B42}"/>
                </a:ext>
              </a:extLst>
            </p:cNvPr>
            <p:cNvGrpSpPr/>
            <p:nvPr/>
          </p:nvGrpSpPr>
          <p:grpSpPr>
            <a:xfrm>
              <a:off x="6664465" y="942443"/>
              <a:ext cx="2507886" cy="2507886"/>
              <a:chOff x="8680856" y="742940"/>
              <a:chExt cx="2735056" cy="2735056"/>
            </a:xfrm>
          </p:grpSpPr>
          <p:sp>
            <p:nvSpPr>
              <p:cNvPr id="148" name="四角形: 角を丸くする 147">
                <a:extLst>
                  <a:ext uri="{FF2B5EF4-FFF2-40B4-BE49-F238E27FC236}">
                    <a16:creationId xmlns:a16="http://schemas.microsoft.com/office/drawing/2014/main" id="{2025A706-4684-5921-DFC4-1512EB029152}"/>
                  </a:ext>
                </a:extLst>
              </p:cNvPr>
              <p:cNvSpPr/>
              <p:nvPr/>
            </p:nvSpPr>
            <p:spPr bwMode="auto">
              <a:xfrm>
                <a:off x="8680856" y="74294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9" name="四角形: 角を丸くする 148">
                <a:extLst>
                  <a:ext uri="{FF2B5EF4-FFF2-40B4-BE49-F238E27FC236}">
                    <a16:creationId xmlns:a16="http://schemas.microsoft.com/office/drawing/2014/main" id="{2DA25E3D-03CD-8E83-A374-CF822680E038}"/>
                  </a:ext>
                </a:extLst>
              </p:cNvPr>
              <p:cNvSpPr/>
              <p:nvPr/>
            </p:nvSpPr>
            <p:spPr bwMode="auto">
              <a:xfrm>
                <a:off x="8868435" y="93051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0" name="フリーフォーム: 図形 149">
                <a:extLst>
                  <a:ext uri="{FF2B5EF4-FFF2-40B4-BE49-F238E27FC236}">
                    <a16:creationId xmlns:a16="http://schemas.microsoft.com/office/drawing/2014/main" id="{94171DD2-158C-EE1E-1083-AC7A09008E5C}"/>
                  </a:ext>
                </a:extLst>
              </p:cNvPr>
              <p:cNvSpPr/>
              <p:nvPr/>
            </p:nvSpPr>
            <p:spPr bwMode="auto">
              <a:xfrm>
                <a:off x="8759818" y="821902"/>
                <a:ext cx="2577132" cy="2577132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grpSp>
          <p:nvGrpSpPr>
            <p:cNvPr id="129" name="グループ化 128">
              <a:extLst>
                <a:ext uri="{FF2B5EF4-FFF2-40B4-BE49-F238E27FC236}">
                  <a16:creationId xmlns:a16="http://schemas.microsoft.com/office/drawing/2014/main" id="{9808B6EE-69CD-D403-B208-E9FA49D58401}"/>
                </a:ext>
              </a:extLst>
            </p:cNvPr>
            <p:cNvGrpSpPr/>
            <p:nvPr/>
          </p:nvGrpSpPr>
          <p:grpSpPr>
            <a:xfrm>
              <a:off x="7298167" y="1223755"/>
              <a:ext cx="1240483" cy="1979570"/>
              <a:chOff x="2961606" y="1403815"/>
              <a:chExt cx="2340752" cy="3735387"/>
            </a:xfrm>
          </p:grpSpPr>
          <p:grpSp>
            <p:nvGrpSpPr>
              <p:cNvPr id="130" name="Group 188">
                <a:extLst>
                  <a:ext uri="{FF2B5EF4-FFF2-40B4-BE49-F238E27FC236}">
                    <a16:creationId xmlns:a16="http://schemas.microsoft.com/office/drawing/2014/main" id="{88070516-DCD1-998F-800A-425B0419F52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911946" y="4869327"/>
                <a:ext cx="292379" cy="269875"/>
                <a:chOff x="2597" y="2103"/>
                <a:chExt cx="425" cy="425"/>
              </a:xfrm>
              <a:solidFill>
                <a:schemeClr val="tx1"/>
              </a:solidFill>
            </p:grpSpPr>
            <p:sp>
              <p:nvSpPr>
                <p:cNvPr id="146" name="Oval 189">
                  <a:extLst>
                    <a:ext uri="{FF2B5EF4-FFF2-40B4-BE49-F238E27FC236}">
                      <a16:creationId xmlns:a16="http://schemas.microsoft.com/office/drawing/2014/main" id="{D0C256BD-4D36-2803-DA0D-72C06E3CE04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53" y="2160"/>
                  <a:ext cx="312" cy="312"/>
                </a:xfrm>
                <a:prstGeom prst="ellipse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" name="AutoShape 190">
                  <a:extLst>
                    <a:ext uri="{FF2B5EF4-FFF2-40B4-BE49-F238E27FC236}">
                      <a16:creationId xmlns:a16="http://schemas.microsoft.com/office/drawing/2014/main" id="{47F7691D-145E-CFFC-E648-A2E460F88E1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97" y="2103"/>
                  <a:ext cx="425" cy="425"/>
                </a:xfrm>
                <a:custGeom>
                  <a:avLst/>
                  <a:gdLst>
                    <a:gd name="G0" fmla="+- 7346 0 0"/>
                    <a:gd name="G1" fmla="+- -11705488 0 0"/>
                    <a:gd name="G2" fmla="+- 0 0 -11705488"/>
                    <a:gd name="T0" fmla="*/ 0 256 1"/>
                    <a:gd name="T1" fmla="*/ 180 256 1"/>
                    <a:gd name="G3" fmla="+- -11705488 T0 T1"/>
                    <a:gd name="T2" fmla="*/ 0 256 1"/>
                    <a:gd name="T3" fmla="*/ 90 256 1"/>
                    <a:gd name="G4" fmla="+- -11705488 T2 T3"/>
                    <a:gd name="G5" fmla="*/ G4 2 1"/>
                    <a:gd name="T4" fmla="*/ 90 256 1"/>
                    <a:gd name="T5" fmla="*/ 0 256 1"/>
                    <a:gd name="G6" fmla="+- -11705488 T4 T5"/>
                    <a:gd name="G7" fmla="*/ G6 2 1"/>
                    <a:gd name="G8" fmla="abs -11705488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7346"/>
                    <a:gd name="G18" fmla="*/ 7346 1 2"/>
                    <a:gd name="G19" fmla="+- G18 5400 0"/>
                    <a:gd name="G20" fmla="cos G19 -11705488"/>
                    <a:gd name="G21" fmla="sin G19 -11705488"/>
                    <a:gd name="G22" fmla="+- G20 10800 0"/>
                    <a:gd name="G23" fmla="+- G21 10800 0"/>
                    <a:gd name="G24" fmla="+- 10800 0 G20"/>
                    <a:gd name="G25" fmla="+- 7346 10800 0"/>
                    <a:gd name="G26" fmla="?: G9 G17 G25"/>
                    <a:gd name="G27" fmla="?: G9 0 21600"/>
                    <a:gd name="G28" fmla="cos 10800 -11705488"/>
                    <a:gd name="G29" fmla="sin 10800 -11705488"/>
                    <a:gd name="G30" fmla="sin 7346 -11705488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-11705488 G34 0"/>
                    <a:gd name="G36" fmla="?: G6 G35 G31"/>
                    <a:gd name="G37" fmla="+- 21600 0 G36"/>
                    <a:gd name="G38" fmla="?: G4 0 G33"/>
                    <a:gd name="G39" fmla="?: -11705488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1729 w 21600"/>
                    <a:gd name="T15" fmla="*/ 10580 h 21600"/>
                    <a:gd name="T16" fmla="*/ 10800 w 21600"/>
                    <a:gd name="T17" fmla="*/ 3454 h 21600"/>
                    <a:gd name="T18" fmla="*/ 19871 w 21600"/>
                    <a:gd name="T19" fmla="*/ 10580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3456" y="10622"/>
                      </a:moveTo>
                      <a:cubicBezTo>
                        <a:pt x="3552" y="6635"/>
                        <a:pt x="6812" y="3454"/>
                        <a:pt x="10800" y="3454"/>
                      </a:cubicBezTo>
                      <a:cubicBezTo>
                        <a:pt x="14787" y="3454"/>
                        <a:pt x="18047" y="6635"/>
                        <a:pt x="18143" y="10622"/>
                      </a:cubicBezTo>
                      <a:lnTo>
                        <a:pt x="21596" y="10538"/>
                      </a:lnTo>
                      <a:cubicBezTo>
                        <a:pt x="21454" y="4677"/>
                        <a:pt x="16662" y="0"/>
                        <a:pt x="10799" y="0"/>
                      </a:cubicBezTo>
                      <a:cubicBezTo>
                        <a:pt x="4937" y="0"/>
                        <a:pt x="145" y="4677"/>
                        <a:pt x="3" y="10538"/>
                      </a:cubicBezTo>
                      <a:close/>
                    </a:path>
                  </a:pathLst>
                </a:custGeom>
                <a:grpFill/>
                <a:ln w="19050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31" name="Group 193">
                <a:extLst>
                  <a:ext uri="{FF2B5EF4-FFF2-40B4-BE49-F238E27FC236}">
                    <a16:creationId xmlns:a16="http://schemas.microsoft.com/office/drawing/2014/main" id="{C917ABEE-DDCB-D65D-E798-072D1C43FB5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059639" y="4869327"/>
                <a:ext cx="292379" cy="269875"/>
                <a:chOff x="2597" y="2103"/>
                <a:chExt cx="425" cy="425"/>
              </a:xfrm>
              <a:solidFill>
                <a:schemeClr val="tx1"/>
              </a:solidFill>
            </p:grpSpPr>
            <p:sp>
              <p:nvSpPr>
                <p:cNvPr id="144" name="Oval 194">
                  <a:extLst>
                    <a:ext uri="{FF2B5EF4-FFF2-40B4-BE49-F238E27FC236}">
                      <a16:creationId xmlns:a16="http://schemas.microsoft.com/office/drawing/2014/main" id="{806A4F7F-73D3-5FD3-8DD3-9A0596E5269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53" y="2160"/>
                  <a:ext cx="312" cy="312"/>
                </a:xfrm>
                <a:prstGeom prst="ellipse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5" name="AutoShape 195">
                  <a:extLst>
                    <a:ext uri="{FF2B5EF4-FFF2-40B4-BE49-F238E27FC236}">
                      <a16:creationId xmlns:a16="http://schemas.microsoft.com/office/drawing/2014/main" id="{A317292E-5CC4-D508-2CB4-A56E994F912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97" y="2103"/>
                  <a:ext cx="425" cy="425"/>
                </a:xfrm>
                <a:custGeom>
                  <a:avLst/>
                  <a:gdLst>
                    <a:gd name="G0" fmla="+- 7346 0 0"/>
                    <a:gd name="G1" fmla="+- -11705488 0 0"/>
                    <a:gd name="G2" fmla="+- 0 0 -11705488"/>
                    <a:gd name="T0" fmla="*/ 0 256 1"/>
                    <a:gd name="T1" fmla="*/ 180 256 1"/>
                    <a:gd name="G3" fmla="+- -11705488 T0 T1"/>
                    <a:gd name="T2" fmla="*/ 0 256 1"/>
                    <a:gd name="T3" fmla="*/ 90 256 1"/>
                    <a:gd name="G4" fmla="+- -11705488 T2 T3"/>
                    <a:gd name="G5" fmla="*/ G4 2 1"/>
                    <a:gd name="T4" fmla="*/ 90 256 1"/>
                    <a:gd name="T5" fmla="*/ 0 256 1"/>
                    <a:gd name="G6" fmla="+- -11705488 T4 T5"/>
                    <a:gd name="G7" fmla="*/ G6 2 1"/>
                    <a:gd name="G8" fmla="abs -11705488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7346"/>
                    <a:gd name="G18" fmla="*/ 7346 1 2"/>
                    <a:gd name="G19" fmla="+- G18 5400 0"/>
                    <a:gd name="G20" fmla="cos G19 -11705488"/>
                    <a:gd name="G21" fmla="sin G19 -11705488"/>
                    <a:gd name="G22" fmla="+- G20 10800 0"/>
                    <a:gd name="G23" fmla="+- G21 10800 0"/>
                    <a:gd name="G24" fmla="+- 10800 0 G20"/>
                    <a:gd name="G25" fmla="+- 7346 10800 0"/>
                    <a:gd name="G26" fmla="?: G9 G17 G25"/>
                    <a:gd name="G27" fmla="?: G9 0 21600"/>
                    <a:gd name="G28" fmla="cos 10800 -11705488"/>
                    <a:gd name="G29" fmla="sin 10800 -11705488"/>
                    <a:gd name="G30" fmla="sin 7346 -11705488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-11705488 G34 0"/>
                    <a:gd name="G36" fmla="?: G6 G35 G31"/>
                    <a:gd name="G37" fmla="+- 21600 0 G36"/>
                    <a:gd name="G38" fmla="?: G4 0 G33"/>
                    <a:gd name="G39" fmla="?: -11705488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1729 w 21600"/>
                    <a:gd name="T15" fmla="*/ 10580 h 21600"/>
                    <a:gd name="T16" fmla="*/ 10800 w 21600"/>
                    <a:gd name="T17" fmla="*/ 3454 h 21600"/>
                    <a:gd name="T18" fmla="*/ 19871 w 21600"/>
                    <a:gd name="T19" fmla="*/ 10580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3456" y="10622"/>
                      </a:moveTo>
                      <a:cubicBezTo>
                        <a:pt x="3552" y="6635"/>
                        <a:pt x="6812" y="3454"/>
                        <a:pt x="10800" y="3454"/>
                      </a:cubicBezTo>
                      <a:cubicBezTo>
                        <a:pt x="14787" y="3454"/>
                        <a:pt x="18047" y="6635"/>
                        <a:pt x="18143" y="10622"/>
                      </a:cubicBezTo>
                      <a:lnTo>
                        <a:pt x="21596" y="10538"/>
                      </a:lnTo>
                      <a:cubicBezTo>
                        <a:pt x="21454" y="4677"/>
                        <a:pt x="16662" y="0"/>
                        <a:pt x="10799" y="0"/>
                      </a:cubicBezTo>
                      <a:cubicBezTo>
                        <a:pt x="4937" y="0"/>
                        <a:pt x="145" y="4677"/>
                        <a:pt x="3" y="10538"/>
                      </a:cubicBezTo>
                      <a:close/>
                    </a:path>
                  </a:pathLst>
                </a:custGeom>
                <a:grpFill/>
                <a:ln w="19050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32" name="Rectangle 198">
                <a:extLst>
                  <a:ext uri="{FF2B5EF4-FFF2-40B4-BE49-F238E27FC236}">
                    <a16:creationId xmlns:a16="http://schemas.microsoft.com/office/drawing/2014/main" id="{E280C4B1-06DC-0BA4-2DB8-BBABF4BF6E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61606" y="1403815"/>
                <a:ext cx="2340752" cy="351155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190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3" name="Rectangle 199">
                <a:extLst>
                  <a:ext uri="{FF2B5EF4-FFF2-40B4-BE49-F238E27FC236}">
                    <a16:creationId xmlns:a16="http://schemas.microsoft.com/office/drawing/2014/main" id="{6A9B82A9-7F0C-472E-7CAB-89F0886501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59639" y="1494302"/>
                <a:ext cx="2144686" cy="3330575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90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4" name="Rectangle 200">
                <a:extLst>
                  <a:ext uri="{FF2B5EF4-FFF2-40B4-BE49-F238E27FC236}">
                    <a16:creationId xmlns:a16="http://schemas.microsoft.com/office/drawing/2014/main" id="{2C6F486E-E006-4624-8393-4EC1865C93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07795" y="1540340"/>
                <a:ext cx="2048373" cy="3240087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19050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5" name="Rectangle 200">
                <a:extLst>
                  <a:ext uri="{FF2B5EF4-FFF2-40B4-BE49-F238E27FC236}">
                    <a16:creationId xmlns:a16="http://schemas.microsoft.com/office/drawing/2014/main" id="{1FB30AE9-143F-FD13-A754-CEF2032D5A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83963" y="1606550"/>
                <a:ext cx="1896038" cy="292279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6" name="Rectangle 200">
                <a:extLst>
                  <a:ext uri="{FF2B5EF4-FFF2-40B4-BE49-F238E27FC236}">
                    <a16:creationId xmlns:a16="http://schemas.microsoft.com/office/drawing/2014/main" id="{CD150DCC-C695-EF9B-ACC9-23DF7BDECA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83963" y="1964871"/>
                <a:ext cx="1896038" cy="292279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7" name="Rectangle 200">
                <a:extLst>
                  <a:ext uri="{FF2B5EF4-FFF2-40B4-BE49-F238E27FC236}">
                    <a16:creationId xmlns:a16="http://schemas.microsoft.com/office/drawing/2014/main" id="{3153053F-EB60-BF56-1756-27C918B027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83963" y="2323192"/>
                <a:ext cx="1896038" cy="292279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8" name="Rectangle 200">
                <a:extLst>
                  <a:ext uri="{FF2B5EF4-FFF2-40B4-BE49-F238E27FC236}">
                    <a16:creationId xmlns:a16="http://schemas.microsoft.com/office/drawing/2014/main" id="{C2CD04E1-487C-8997-F10D-5E44495078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83963" y="2681513"/>
                <a:ext cx="1896038" cy="292279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9" name="Rectangle 200">
                <a:extLst>
                  <a:ext uri="{FF2B5EF4-FFF2-40B4-BE49-F238E27FC236}">
                    <a16:creationId xmlns:a16="http://schemas.microsoft.com/office/drawing/2014/main" id="{DC1B861B-8058-0C23-35C9-159C33A153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83963" y="3039834"/>
                <a:ext cx="1896038" cy="292279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0" name="Rectangle 200">
                <a:extLst>
                  <a:ext uri="{FF2B5EF4-FFF2-40B4-BE49-F238E27FC236}">
                    <a16:creationId xmlns:a16="http://schemas.microsoft.com/office/drawing/2014/main" id="{25F5404F-CBC9-3465-7B21-FE797F5D5B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83963" y="3398155"/>
                <a:ext cx="1896038" cy="292279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1" name="Rectangle 200">
                <a:extLst>
                  <a:ext uri="{FF2B5EF4-FFF2-40B4-BE49-F238E27FC236}">
                    <a16:creationId xmlns:a16="http://schemas.microsoft.com/office/drawing/2014/main" id="{7F9907F6-8691-C9CB-5F00-35E6460EAC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83963" y="3756476"/>
                <a:ext cx="1896038" cy="292279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2" name="フリーフォーム: 図形 141">
                <a:extLst>
                  <a:ext uri="{FF2B5EF4-FFF2-40B4-BE49-F238E27FC236}">
                    <a16:creationId xmlns:a16="http://schemas.microsoft.com/office/drawing/2014/main" id="{50D13127-E164-4C51-9CF4-D7EC9868E750}"/>
                  </a:ext>
                </a:extLst>
              </p:cNvPr>
              <p:cNvSpPr/>
              <p:nvPr/>
            </p:nvSpPr>
            <p:spPr bwMode="auto">
              <a:xfrm rot="10800000">
                <a:off x="3303926" y="4403627"/>
                <a:ext cx="1661038" cy="322532"/>
              </a:xfrm>
              <a:custGeom>
                <a:avLst/>
                <a:gdLst>
                  <a:gd name="connsiteX0" fmla="*/ 1053459 w 1661038"/>
                  <a:gd name="connsiteY0" fmla="*/ 322532 h 322532"/>
                  <a:gd name="connsiteX1" fmla="*/ 1016000 w 1661038"/>
                  <a:gd name="connsiteY1" fmla="*/ 322532 h 322532"/>
                  <a:gd name="connsiteX2" fmla="*/ 1109740 w 1661038"/>
                  <a:gd name="connsiteY2" fmla="*/ 95197 h 322532"/>
                  <a:gd name="connsiteX3" fmla="*/ 1135911 w 1661038"/>
                  <a:gd name="connsiteY3" fmla="*/ 73447 h 322532"/>
                  <a:gd name="connsiteX4" fmla="*/ 1108707 w 1661038"/>
                  <a:gd name="connsiteY4" fmla="*/ 58977 h 322532"/>
                  <a:gd name="connsiteX5" fmla="*/ 998045 w 1661038"/>
                  <a:gd name="connsiteY5" fmla="*/ 37465 h 322532"/>
                  <a:gd name="connsiteX6" fmla="*/ 887667 w 1661038"/>
                  <a:gd name="connsiteY6" fmla="*/ 60389 h 322532"/>
                  <a:gd name="connsiteX7" fmla="*/ 863817 w 1661038"/>
                  <a:gd name="connsiteY7" fmla="*/ 73468 h 322532"/>
                  <a:gd name="connsiteX8" fmla="*/ 887068 w 1661038"/>
                  <a:gd name="connsiteY8" fmla="*/ 92294 h 322532"/>
                  <a:gd name="connsiteX9" fmla="*/ 983704 w 1661038"/>
                  <a:gd name="connsiteY9" fmla="*/ 318414 h 322532"/>
                  <a:gd name="connsiteX10" fmla="*/ 946248 w 1661038"/>
                  <a:gd name="connsiteY10" fmla="*/ 318892 h 322532"/>
                  <a:gd name="connsiteX11" fmla="*/ 860835 w 1661038"/>
                  <a:gd name="connsiteY11" fmla="*/ 119034 h 322532"/>
                  <a:gd name="connsiteX12" fmla="*/ 830393 w 1661038"/>
                  <a:gd name="connsiteY12" fmla="*/ 94384 h 322532"/>
                  <a:gd name="connsiteX13" fmla="*/ 797646 w 1661038"/>
                  <a:gd name="connsiteY13" fmla="*/ 121600 h 322532"/>
                  <a:gd name="connsiteX14" fmla="*/ 714792 w 1661038"/>
                  <a:gd name="connsiteY14" fmla="*/ 322532 h 322532"/>
                  <a:gd name="connsiteX15" fmla="*/ 677333 w 1661038"/>
                  <a:gd name="connsiteY15" fmla="*/ 322532 h 322532"/>
                  <a:gd name="connsiteX16" fmla="*/ 771074 w 1661038"/>
                  <a:gd name="connsiteY16" fmla="*/ 95197 h 322532"/>
                  <a:gd name="connsiteX17" fmla="*/ 797245 w 1661038"/>
                  <a:gd name="connsiteY17" fmla="*/ 73447 h 322532"/>
                  <a:gd name="connsiteX18" fmla="*/ 770040 w 1661038"/>
                  <a:gd name="connsiteY18" fmla="*/ 58977 h 322532"/>
                  <a:gd name="connsiteX19" fmla="*/ 659378 w 1661038"/>
                  <a:gd name="connsiteY19" fmla="*/ 37465 h 322532"/>
                  <a:gd name="connsiteX20" fmla="*/ 549000 w 1661038"/>
                  <a:gd name="connsiteY20" fmla="*/ 60389 h 322532"/>
                  <a:gd name="connsiteX21" fmla="*/ 525151 w 1661038"/>
                  <a:gd name="connsiteY21" fmla="*/ 73467 h 322532"/>
                  <a:gd name="connsiteX22" fmla="*/ 548403 w 1661038"/>
                  <a:gd name="connsiteY22" fmla="*/ 92294 h 322532"/>
                  <a:gd name="connsiteX23" fmla="*/ 645038 w 1661038"/>
                  <a:gd name="connsiteY23" fmla="*/ 318414 h 322532"/>
                  <a:gd name="connsiteX24" fmla="*/ 607582 w 1661038"/>
                  <a:gd name="connsiteY24" fmla="*/ 318892 h 322532"/>
                  <a:gd name="connsiteX25" fmla="*/ 522170 w 1661038"/>
                  <a:gd name="connsiteY25" fmla="*/ 119034 h 322532"/>
                  <a:gd name="connsiteX26" fmla="*/ 491727 w 1661038"/>
                  <a:gd name="connsiteY26" fmla="*/ 94384 h 322532"/>
                  <a:gd name="connsiteX27" fmla="*/ 458979 w 1661038"/>
                  <a:gd name="connsiteY27" fmla="*/ 121600 h 322532"/>
                  <a:gd name="connsiteX28" fmla="*/ 376125 w 1661038"/>
                  <a:gd name="connsiteY28" fmla="*/ 322532 h 322532"/>
                  <a:gd name="connsiteX29" fmla="*/ 338666 w 1661038"/>
                  <a:gd name="connsiteY29" fmla="*/ 322532 h 322532"/>
                  <a:gd name="connsiteX30" fmla="*/ 432407 w 1661038"/>
                  <a:gd name="connsiteY30" fmla="*/ 95197 h 322532"/>
                  <a:gd name="connsiteX31" fmla="*/ 458578 w 1661038"/>
                  <a:gd name="connsiteY31" fmla="*/ 73447 h 322532"/>
                  <a:gd name="connsiteX32" fmla="*/ 431374 w 1661038"/>
                  <a:gd name="connsiteY32" fmla="*/ 58977 h 322532"/>
                  <a:gd name="connsiteX33" fmla="*/ 320712 w 1661038"/>
                  <a:gd name="connsiteY33" fmla="*/ 37465 h 322532"/>
                  <a:gd name="connsiteX34" fmla="*/ 37459 w 1661038"/>
                  <a:gd name="connsiteY34" fmla="*/ 322532 h 322532"/>
                  <a:gd name="connsiteX35" fmla="*/ 0 w 1661038"/>
                  <a:gd name="connsiteY35" fmla="*/ 322532 h 322532"/>
                  <a:gd name="connsiteX36" fmla="*/ 320473 w 1661038"/>
                  <a:gd name="connsiteY36" fmla="*/ 7 h 322532"/>
                  <a:gd name="connsiteX37" fmla="*/ 445676 w 1661038"/>
                  <a:gd name="connsiteY37" fmla="*/ 24346 h 322532"/>
                  <a:gd name="connsiteX38" fmla="*/ 492121 w 1661038"/>
                  <a:gd name="connsiteY38" fmla="*/ 49049 h 322532"/>
                  <a:gd name="connsiteX39" fmla="*/ 534257 w 1661038"/>
                  <a:gd name="connsiteY39" fmla="*/ 25943 h 322532"/>
                  <a:gd name="connsiteX40" fmla="*/ 659139 w 1661038"/>
                  <a:gd name="connsiteY40" fmla="*/ 7 h 322532"/>
                  <a:gd name="connsiteX41" fmla="*/ 784342 w 1661038"/>
                  <a:gd name="connsiteY41" fmla="*/ 24346 h 322532"/>
                  <a:gd name="connsiteX42" fmla="*/ 830787 w 1661038"/>
                  <a:gd name="connsiteY42" fmla="*/ 49050 h 322532"/>
                  <a:gd name="connsiteX43" fmla="*/ 872924 w 1661038"/>
                  <a:gd name="connsiteY43" fmla="*/ 25943 h 322532"/>
                  <a:gd name="connsiteX44" fmla="*/ 997806 w 1661038"/>
                  <a:gd name="connsiteY44" fmla="*/ 7 h 322532"/>
                  <a:gd name="connsiteX45" fmla="*/ 1123009 w 1661038"/>
                  <a:gd name="connsiteY45" fmla="*/ 24346 h 322532"/>
                  <a:gd name="connsiteX46" fmla="*/ 1169454 w 1661038"/>
                  <a:gd name="connsiteY46" fmla="*/ 49050 h 322532"/>
                  <a:gd name="connsiteX47" fmla="*/ 1211591 w 1661038"/>
                  <a:gd name="connsiteY47" fmla="*/ 25943 h 322532"/>
                  <a:gd name="connsiteX48" fmla="*/ 1336473 w 1661038"/>
                  <a:gd name="connsiteY48" fmla="*/ 7 h 322532"/>
                  <a:gd name="connsiteX49" fmla="*/ 1661038 w 1661038"/>
                  <a:gd name="connsiteY49" fmla="*/ 318414 h 322532"/>
                  <a:gd name="connsiteX50" fmla="*/ 1623582 w 1661038"/>
                  <a:gd name="connsiteY50" fmla="*/ 318892 h 322532"/>
                  <a:gd name="connsiteX51" fmla="*/ 1336712 w 1661038"/>
                  <a:gd name="connsiteY51" fmla="*/ 37465 h 322532"/>
                  <a:gd name="connsiteX52" fmla="*/ 1226334 w 1661038"/>
                  <a:gd name="connsiteY52" fmla="*/ 60389 h 322532"/>
                  <a:gd name="connsiteX53" fmla="*/ 1202484 w 1661038"/>
                  <a:gd name="connsiteY53" fmla="*/ 73468 h 322532"/>
                  <a:gd name="connsiteX54" fmla="*/ 1225735 w 1661038"/>
                  <a:gd name="connsiteY54" fmla="*/ 92294 h 322532"/>
                  <a:gd name="connsiteX55" fmla="*/ 1322371 w 1661038"/>
                  <a:gd name="connsiteY55" fmla="*/ 318414 h 322532"/>
                  <a:gd name="connsiteX56" fmla="*/ 1284915 w 1661038"/>
                  <a:gd name="connsiteY56" fmla="*/ 318892 h 322532"/>
                  <a:gd name="connsiteX57" fmla="*/ 1199503 w 1661038"/>
                  <a:gd name="connsiteY57" fmla="*/ 119034 h 322532"/>
                  <a:gd name="connsiteX58" fmla="*/ 1169060 w 1661038"/>
                  <a:gd name="connsiteY58" fmla="*/ 94384 h 322532"/>
                  <a:gd name="connsiteX59" fmla="*/ 1136313 w 1661038"/>
                  <a:gd name="connsiteY59" fmla="*/ 121600 h 322532"/>
                  <a:gd name="connsiteX60" fmla="*/ 1053459 w 1661038"/>
                  <a:gd name="connsiteY60" fmla="*/ 322532 h 322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</a:cxnLst>
                <a:rect l="l" t="t" r="r" b="b"/>
                <a:pathLst>
                  <a:path w="1661038" h="322532">
                    <a:moveTo>
                      <a:pt x="1053459" y="322532"/>
                    </a:moveTo>
                    <a:lnTo>
                      <a:pt x="1016000" y="322532"/>
                    </a:lnTo>
                    <a:cubicBezTo>
                      <a:pt x="1016000" y="233869"/>
                      <a:pt x="1051788" y="153521"/>
                      <a:pt x="1109740" y="95197"/>
                    </a:cubicBezTo>
                    <a:lnTo>
                      <a:pt x="1135911" y="73447"/>
                    </a:lnTo>
                    <a:lnTo>
                      <a:pt x="1108707" y="58977"/>
                    </a:lnTo>
                    <a:cubicBezTo>
                      <a:pt x="1074622" y="44884"/>
                      <a:pt x="1037227" y="37215"/>
                      <a:pt x="998045" y="37465"/>
                    </a:cubicBezTo>
                    <a:cubicBezTo>
                      <a:pt x="958863" y="37715"/>
                      <a:pt x="921569" y="45862"/>
                      <a:pt x="887667" y="60389"/>
                    </a:cubicBezTo>
                    <a:lnTo>
                      <a:pt x="863817" y="73468"/>
                    </a:lnTo>
                    <a:lnTo>
                      <a:pt x="887068" y="92294"/>
                    </a:lnTo>
                    <a:cubicBezTo>
                      <a:pt x="945761" y="149873"/>
                      <a:pt x="982572" y="229758"/>
                      <a:pt x="983704" y="318414"/>
                    </a:cubicBezTo>
                    <a:lnTo>
                      <a:pt x="946248" y="318892"/>
                    </a:lnTo>
                    <a:cubicBezTo>
                      <a:pt x="945247" y="240533"/>
                      <a:pt x="912712" y="169926"/>
                      <a:pt x="860835" y="119034"/>
                    </a:cubicBezTo>
                    <a:lnTo>
                      <a:pt x="830393" y="94384"/>
                    </a:lnTo>
                    <a:lnTo>
                      <a:pt x="797646" y="121600"/>
                    </a:lnTo>
                    <a:cubicBezTo>
                      <a:pt x="746424" y="173150"/>
                      <a:pt x="714792" y="244167"/>
                      <a:pt x="714792" y="322532"/>
                    </a:cubicBezTo>
                    <a:lnTo>
                      <a:pt x="677333" y="322532"/>
                    </a:lnTo>
                    <a:cubicBezTo>
                      <a:pt x="677333" y="233869"/>
                      <a:pt x="713121" y="153521"/>
                      <a:pt x="771074" y="95197"/>
                    </a:cubicBezTo>
                    <a:lnTo>
                      <a:pt x="797245" y="73447"/>
                    </a:lnTo>
                    <a:lnTo>
                      <a:pt x="770040" y="58977"/>
                    </a:lnTo>
                    <a:cubicBezTo>
                      <a:pt x="735956" y="44884"/>
                      <a:pt x="698560" y="37215"/>
                      <a:pt x="659378" y="37465"/>
                    </a:cubicBezTo>
                    <a:cubicBezTo>
                      <a:pt x="620196" y="37715"/>
                      <a:pt x="582902" y="45862"/>
                      <a:pt x="549000" y="60389"/>
                    </a:cubicBezTo>
                    <a:lnTo>
                      <a:pt x="525151" y="73467"/>
                    </a:lnTo>
                    <a:lnTo>
                      <a:pt x="548403" y="92294"/>
                    </a:lnTo>
                    <a:cubicBezTo>
                      <a:pt x="607096" y="149873"/>
                      <a:pt x="643906" y="229758"/>
                      <a:pt x="645038" y="318414"/>
                    </a:cubicBezTo>
                    <a:lnTo>
                      <a:pt x="607582" y="318892"/>
                    </a:lnTo>
                    <a:cubicBezTo>
                      <a:pt x="606582" y="240533"/>
                      <a:pt x="574046" y="169926"/>
                      <a:pt x="522170" y="119034"/>
                    </a:cubicBezTo>
                    <a:lnTo>
                      <a:pt x="491727" y="94384"/>
                    </a:lnTo>
                    <a:lnTo>
                      <a:pt x="458979" y="121600"/>
                    </a:lnTo>
                    <a:cubicBezTo>
                      <a:pt x="407756" y="173150"/>
                      <a:pt x="376125" y="244167"/>
                      <a:pt x="376125" y="322532"/>
                    </a:cubicBezTo>
                    <a:lnTo>
                      <a:pt x="338666" y="322532"/>
                    </a:lnTo>
                    <a:cubicBezTo>
                      <a:pt x="338666" y="233869"/>
                      <a:pt x="374454" y="153521"/>
                      <a:pt x="432407" y="95197"/>
                    </a:cubicBezTo>
                    <a:lnTo>
                      <a:pt x="458578" y="73447"/>
                    </a:lnTo>
                    <a:lnTo>
                      <a:pt x="431374" y="58977"/>
                    </a:lnTo>
                    <a:cubicBezTo>
                      <a:pt x="397290" y="44884"/>
                      <a:pt x="359894" y="37215"/>
                      <a:pt x="320712" y="37465"/>
                    </a:cubicBezTo>
                    <a:cubicBezTo>
                      <a:pt x="163984" y="38466"/>
                      <a:pt x="37459" y="165801"/>
                      <a:pt x="37459" y="322532"/>
                    </a:cubicBezTo>
                    <a:lnTo>
                      <a:pt x="0" y="322532"/>
                    </a:lnTo>
                    <a:cubicBezTo>
                      <a:pt x="0" y="145206"/>
                      <a:pt x="143150" y="1139"/>
                      <a:pt x="320473" y="7"/>
                    </a:cubicBezTo>
                    <a:cubicBezTo>
                      <a:pt x="364804" y="-276"/>
                      <a:pt x="407113" y="8401"/>
                      <a:pt x="445676" y="24346"/>
                    </a:cubicBezTo>
                    <a:lnTo>
                      <a:pt x="492121" y="49049"/>
                    </a:lnTo>
                    <a:lnTo>
                      <a:pt x="534257" y="25943"/>
                    </a:lnTo>
                    <a:cubicBezTo>
                      <a:pt x="572614" y="9507"/>
                      <a:pt x="614809" y="290"/>
                      <a:pt x="659139" y="7"/>
                    </a:cubicBezTo>
                    <a:cubicBezTo>
                      <a:pt x="703470" y="-276"/>
                      <a:pt x="745779" y="8401"/>
                      <a:pt x="784342" y="24346"/>
                    </a:cubicBezTo>
                    <a:lnTo>
                      <a:pt x="830787" y="49050"/>
                    </a:lnTo>
                    <a:lnTo>
                      <a:pt x="872924" y="25943"/>
                    </a:lnTo>
                    <a:cubicBezTo>
                      <a:pt x="911280" y="9507"/>
                      <a:pt x="953475" y="290"/>
                      <a:pt x="997806" y="7"/>
                    </a:cubicBezTo>
                    <a:cubicBezTo>
                      <a:pt x="1042137" y="-276"/>
                      <a:pt x="1084446" y="8401"/>
                      <a:pt x="1123009" y="24346"/>
                    </a:cubicBezTo>
                    <a:lnTo>
                      <a:pt x="1169454" y="49050"/>
                    </a:lnTo>
                    <a:lnTo>
                      <a:pt x="1211591" y="25943"/>
                    </a:lnTo>
                    <a:cubicBezTo>
                      <a:pt x="1249947" y="9507"/>
                      <a:pt x="1292142" y="290"/>
                      <a:pt x="1336473" y="7"/>
                    </a:cubicBezTo>
                    <a:cubicBezTo>
                      <a:pt x="1513795" y="-1125"/>
                      <a:pt x="1658774" y="141102"/>
                      <a:pt x="1661038" y="318414"/>
                    </a:cubicBezTo>
                    <a:lnTo>
                      <a:pt x="1623582" y="318892"/>
                    </a:lnTo>
                    <a:cubicBezTo>
                      <a:pt x="1621581" y="162174"/>
                      <a:pt x="1493440" y="36464"/>
                      <a:pt x="1336712" y="37465"/>
                    </a:cubicBezTo>
                    <a:cubicBezTo>
                      <a:pt x="1297530" y="37715"/>
                      <a:pt x="1260236" y="45862"/>
                      <a:pt x="1226334" y="60389"/>
                    </a:cubicBezTo>
                    <a:lnTo>
                      <a:pt x="1202484" y="73468"/>
                    </a:lnTo>
                    <a:lnTo>
                      <a:pt x="1225735" y="92294"/>
                    </a:lnTo>
                    <a:cubicBezTo>
                      <a:pt x="1284428" y="149873"/>
                      <a:pt x="1321239" y="229758"/>
                      <a:pt x="1322371" y="318414"/>
                    </a:cubicBezTo>
                    <a:lnTo>
                      <a:pt x="1284915" y="318892"/>
                    </a:lnTo>
                    <a:cubicBezTo>
                      <a:pt x="1283915" y="240533"/>
                      <a:pt x="1251379" y="169926"/>
                      <a:pt x="1199503" y="119034"/>
                    </a:cubicBezTo>
                    <a:lnTo>
                      <a:pt x="1169060" y="94384"/>
                    </a:lnTo>
                    <a:lnTo>
                      <a:pt x="1136313" y="121600"/>
                    </a:lnTo>
                    <a:cubicBezTo>
                      <a:pt x="1085090" y="173150"/>
                      <a:pt x="1053459" y="244167"/>
                      <a:pt x="1053459" y="322532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3" name="Rectangle 200">
                <a:extLst>
                  <a:ext uri="{FF2B5EF4-FFF2-40B4-BE49-F238E27FC236}">
                    <a16:creationId xmlns:a16="http://schemas.microsoft.com/office/drawing/2014/main" id="{76186870-5E10-0D91-751F-951D1B697B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83963" y="4114800"/>
                <a:ext cx="1896038" cy="292279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712845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38DD8C-BDB3-9717-04B6-4045001182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DDBAE2E2-E29C-AB7B-ACDF-36CBF399A943}"/>
              </a:ext>
            </a:extLst>
          </p:cNvPr>
          <p:cNvSpPr txBox="1"/>
          <p:nvPr/>
        </p:nvSpPr>
        <p:spPr>
          <a:xfrm>
            <a:off x="308021" y="147263"/>
            <a:ext cx="14670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サーバー室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FA40210A-E335-4BC4-B36D-7F7B51F50A32}"/>
              </a:ext>
            </a:extLst>
          </p:cNvPr>
          <p:cNvSpPr txBox="1"/>
          <p:nvPr/>
        </p:nvSpPr>
        <p:spPr>
          <a:xfrm>
            <a:off x="1353000" y="1402372"/>
            <a:ext cx="63799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100x100mm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25506C57-B4B5-7F67-B29F-119707FDB651}"/>
              </a:ext>
            </a:extLst>
          </p:cNvPr>
          <p:cNvSpPr/>
          <p:nvPr/>
        </p:nvSpPr>
        <p:spPr>
          <a:xfrm>
            <a:off x="1353000" y="1629000"/>
            <a:ext cx="3600000" cy="36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F373AD3C-EE96-E55D-4636-E53900E67C52}"/>
              </a:ext>
            </a:extLst>
          </p:cNvPr>
          <p:cNvSpPr/>
          <p:nvPr/>
        </p:nvSpPr>
        <p:spPr>
          <a:xfrm>
            <a:off x="4953000" y="1629000"/>
            <a:ext cx="3600000" cy="36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897A4594-920D-1BD4-F11E-BF681B6B6609}"/>
              </a:ext>
            </a:extLst>
          </p:cNvPr>
          <p:cNvSpPr txBox="1"/>
          <p:nvPr/>
        </p:nvSpPr>
        <p:spPr>
          <a:xfrm>
            <a:off x="5378264" y="4343690"/>
            <a:ext cx="27494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サーバー室</a:t>
            </a: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7197A0FE-1548-96C0-C7BA-E7AD4FDEA245}"/>
              </a:ext>
            </a:extLst>
          </p:cNvPr>
          <p:cNvSpPr txBox="1"/>
          <p:nvPr/>
        </p:nvSpPr>
        <p:spPr>
          <a:xfrm>
            <a:off x="1787340" y="4343690"/>
            <a:ext cx="27494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サーバー室</a:t>
            </a:r>
          </a:p>
        </p:txBody>
      </p: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408CD9E9-1AD2-124A-85F6-8233367A5A1B}"/>
              </a:ext>
            </a:extLst>
          </p:cNvPr>
          <p:cNvGrpSpPr/>
          <p:nvPr/>
        </p:nvGrpSpPr>
        <p:grpSpPr>
          <a:xfrm>
            <a:off x="2058849" y="1945020"/>
            <a:ext cx="2219936" cy="2219936"/>
            <a:chOff x="677525" y="3739742"/>
            <a:chExt cx="2688350" cy="2688350"/>
          </a:xfrm>
        </p:grpSpPr>
        <p:sp>
          <p:nvSpPr>
            <p:cNvPr id="35" name="四角形: 角を丸くする 34">
              <a:extLst>
                <a:ext uri="{FF2B5EF4-FFF2-40B4-BE49-F238E27FC236}">
                  <a16:creationId xmlns:a16="http://schemas.microsoft.com/office/drawing/2014/main" id="{FFE0B33D-CA7A-2478-5C4D-E88C8CC21795}"/>
                </a:ext>
              </a:extLst>
            </p:cNvPr>
            <p:cNvSpPr/>
            <p:nvPr/>
          </p:nvSpPr>
          <p:spPr bwMode="auto">
            <a:xfrm>
              <a:off x="677525" y="3739742"/>
              <a:ext cx="2688350" cy="2688350"/>
            </a:xfrm>
            <a:prstGeom prst="roundRect">
              <a:avLst>
                <a:gd name="adj" fmla="val 3331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四角形: 角を丸くする 43">
              <a:extLst>
                <a:ext uri="{FF2B5EF4-FFF2-40B4-BE49-F238E27FC236}">
                  <a16:creationId xmlns:a16="http://schemas.microsoft.com/office/drawing/2014/main" id="{5C391A59-E77A-192C-7612-1FB2A04865F4}"/>
                </a:ext>
              </a:extLst>
            </p:cNvPr>
            <p:cNvSpPr/>
            <p:nvPr/>
          </p:nvSpPr>
          <p:spPr bwMode="auto">
            <a:xfrm>
              <a:off x="797919" y="3860136"/>
              <a:ext cx="2447562" cy="2447562"/>
            </a:xfrm>
            <a:prstGeom prst="roundRect">
              <a:avLst>
                <a:gd name="adj" fmla="val 1515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345CA52F-5ACA-8273-EEFA-D05A79CEF73E}"/>
                </a:ext>
              </a:extLst>
            </p:cNvPr>
            <p:cNvSpPr/>
            <p:nvPr/>
          </p:nvSpPr>
          <p:spPr bwMode="auto">
            <a:xfrm>
              <a:off x="1179021" y="4000499"/>
              <a:ext cx="1685356" cy="2313835"/>
            </a:xfrm>
            <a:custGeom>
              <a:avLst/>
              <a:gdLst>
                <a:gd name="connsiteX0" fmla="*/ 1115012 w 1685356"/>
                <a:gd name="connsiteY0" fmla="*/ 2112185 h 2313835"/>
                <a:gd name="connsiteX1" fmla="*/ 1115012 w 1685356"/>
                <a:gd name="connsiteY1" fmla="*/ 2126478 h 2313835"/>
                <a:gd name="connsiteX2" fmla="*/ 1351366 w 1685356"/>
                <a:gd name="connsiteY2" fmla="*/ 2126478 h 2313835"/>
                <a:gd name="connsiteX3" fmla="*/ 1351366 w 1685356"/>
                <a:gd name="connsiteY3" fmla="*/ 2112185 h 2313835"/>
                <a:gd name="connsiteX4" fmla="*/ 328856 w 1685356"/>
                <a:gd name="connsiteY4" fmla="*/ 2112185 h 2313835"/>
                <a:gd name="connsiteX5" fmla="*/ 328856 w 1685356"/>
                <a:gd name="connsiteY5" fmla="*/ 2126478 h 2313835"/>
                <a:gd name="connsiteX6" fmla="*/ 565210 w 1685356"/>
                <a:gd name="connsiteY6" fmla="*/ 2126478 h 2313835"/>
                <a:gd name="connsiteX7" fmla="*/ 565210 w 1685356"/>
                <a:gd name="connsiteY7" fmla="*/ 2112185 h 2313835"/>
                <a:gd name="connsiteX8" fmla="*/ 1115012 w 1685356"/>
                <a:gd name="connsiteY8" fmla="*/ 2092458 h 2313835"/>
                <a:gd name="connsiteX9" fmla="*/ 1115012 w 1685356"/>
                <a:gd name="connsiteY9" fmla="*/ 2106751 h 2313835"/>
                <a:gd name="connsiteX10" fmla="*/ 1351366 w 1685356"/>
                <a:gd name="connsiteY10" fmla="*/ 2106751 h 2313835"/>
                <a:gd name="connsiteX11" fmla="*/ 1351366 w 1685356"/>
                <a:gd name="connsiteY11" fmla="*/ 2092458 h 2313835"/>
                <a:gd name="connsiteX12" fmla="*/ 328856 w 1685356"/>
                <a:gd name="connsiteY12" fmla="*/ 2092458 h 2313835"/>
                <a:gd name="connsiteX13" fmla="*/ 328856 w 1685356"/>
                <a:gd name="connsiteY13" fmla="*/ 2106751 h 2313835"/>
                <a:gd name="connsiteX14" fmla="*/ 565210 w 1685356"/>
                <a:gd name="connsiteY14" fmla="*/ 2106751 h 2313835"/>
                <a:gd name="connsiteX15" fmla="*/ 565210 w 1685356"/>
                <a:gd name="connsiteY15" fmla="*/ 2092458 h 2313835"/>
                <a:gd name="connsiteX16" fmla="*/ 620754 w 1685356"/>
                <a:gd name="connsiteY16" fmla="*/ 2086783 h 2313835"/>
                <a:gd name="connsiteX17" fmla="*/ 620754 w 1685356"/>
                <a:gd name="connsiteY17" fmla="*/ 2126296 h 2313835"/>
                <a:gd name="connsiteX18" fmla="*/ 1053814 w 1685356"/>
                <a:gd name="connsiteY18" fmla="*/ 2126296 h 2313835"/>
                <a:gd name="connsiteX19" fmla="*/ 1053814 w 1685356"/>
                <a:gd name="connsiteY19" fmla="*/ 2086783 h 2313835"/>
                <a:gd name="connsiteX20" fmla="*/ 1115012 w 1685356"/>
                <a:gd name="connsiteY20" fmla="*/ 2072731 h 2313835"/>
                <a:gd name="connsiteX21" fmla="*/ 1115012 w 1685356"/>
                <a:gd name="connsiteY21" fmla="*/ 2087024 h 2313835"/>
                <a:gd name="connsiteX22" fmla="*/ 1351366 w 1685356"/>
                <a:gd name="connsiteY22" fmla="*/ 2087024 h 2313835"/>
                <a:gd name="connsiteX23" fmla="*/ 1351366 w 1685356"/>
                <a:gd name="connsiteY23" fmla="*/ 2072731 h 2313835"/>
                <a:gd name="connsiteX24" fmla="*/ 328856 w 1685356"/>
                <a:gd name="connsiteY24" fmla="*/ 2072731 h 2313835"/>
                <a:gd name="connsiteX25" fmla="*/ 328856 w 1685356"/>
                <a:gd name="connsiteY25" fmla="*/ 2087024 h 2313835"/>
                <a:gd name="connsiteX26" fmla="*/ 565210 w 1685356"/>
                <a:gd name="connsiteY26" fmla="*/ 2087024 h 2313835"/>
                <a:gd name="connsiteX27" fmla="*/ 565210 w 1685356"/>
                <a:gd name="connsiteY27" fmla="*/ 2072731 h 2313835"/>
                <a:gd name="connsiteX28" fmla="*/ 1115012 w 1685356"/>
                <a:gd name="connsiteY28" fmla="*/ 2053003 h 2313835"/>
                <a:gd name="connsiteX29" fmla="*/ 1115012 w 1685356"/>
                <a:gd name="connsiteY29" fmla="*/ 2067296 h 2313835"/>
                <a:gd name="connsiteX30" fmla="*/ 1351366 w 1685356"/>
                <a:gd name="connsiteY30" fmla="*/ 2067296 h 2313835"/>
                <a:gd name="connsiteX31" fmla="*/ 1351366 w 1685356"/>
                <a:gd name="connsiteY31" fmla="*/ 2053003 h 2313835"/>
                <a:gd name="connsiteX32" fmla="*/ 328856 w 1685356"/>
                <a:gd name="connsiteY32" fmla="*/ 2053003 h 2313835"/>
                <a:gd name="connsiteX33" fmla="*/ 328856 w 1685356"/>
                <a:gd name="connsiteY33" fmla="*/ 2067296 h 2313835"/>
                <a:gd name="connsiteX34" fmla="*/ 565210 w 1685356"/>
                <a:gd name="connsiteY34" fmla="*/ 2067296 h 2313835"/>
                <a:gd name="connsiteX35" fmla="*/ 565210 w 1685356"/>
                <a:gd name="connsiteY35" fmla="*/ 2053003 h 2313835"/>
                <a:gd name="connsiteX36" fmla="*/ 1115012 w 1685356"/>
                <a:gd name="connsiteY36" fmla="*/ 2033276 h 2313835"/>
                <a:gd name="connsiteX37" fmla="*/ 1115012 w 1685356"/>
                <a:gd name="connsiteY37" fmla="*/ 2047569 h 2313835"/>
                <a:gd name="connsiteX38" fmla="*/ 1351366 w 1685356"/>
                <a:gd name="connsiteY38" fmla="*/ 2047569 h 2313835"/>
                <a:gd name="connsiteX39" fmla="*/ 1351366 w 1685356"/>
                <a:gd name="connsiteY39" fmla="*/ 2033276 h 2313835"/>
                <a:gd name="connsiteX40" fmla="*/ 328856 w 1685356"/>
                <a:gd name="connsiteY40" fmla="*/ 2033276 h 2313835"/>
                <a:gd name="connsiteX41" fmla="*/ 328856 w 1685356"/>
                <a:gd name="connsiteY41" fmla="*/ 2047569 h 2313835"/>
                <a:gd name="connsiteX42" fmla="*/ 565210 w 1685356"/>
                <a:gd name="connsiteY42" fmla="*/ 2047569 h 2313835"/>
                <a:gd name="connsiteX43" fmla="*/ 565210 w 1685356"/>
                <a:gd name="connsiteY43" fmla="*/ 2033276 h 2313835"/>
                <a:gd name="connsiteX44" fmla="*/ 620754 w 1685356"/>
                <a:gd name="connsiteY44" fmla="*/ 2033275 h 2313835"/>
                <a:gd name="connsiteX45" fmla="*/ 620754 w 1685356"/>
                <a:gd name="connsiteY45" fmla="*/ 2072788 h 2313835"/>
                <a:gd name="connsiteX46" fmla="*/ 1053814 w 1685356"/>
                <a:gd name="connsiteY46" fmla="*/ 2072788 h 2313835"/>
                <a:gd name="connsiteX47" fmla="*/ 1053814 w 1685356"/>
                <a:gd name="connsiteY47" fmla="*/ 2033275 h 2313835"/>
                <a:gd name="connsiteX48" fmla="*/ 298020 w 1685356"/>
                <a:gd name="connsiteY48" fmla="*/ 1998236 h 2313835"/>
                <a:gd name="connsiteX49" fmla="*/ 1387335 w 1685356"/>
                <a:gd name="connsiteY49" fmla="*/ 1998236 h 2313835"/>
                <a:gd name="connsiteX50" fmla="*/ 1387335 w 1685356"/>
                <a:gd name="connsiteY50" fmla="*/ 2159606 h 2313835"/>
                <a:gd name="connsiteX51" fmla="*/ 298020 w 1685356"/>
                <a:gd name="connsiteY51" fmla="*/ 2159606 h 2313835"/>
                <a:gd name="connsiteX52" fmla="*/ 1115012 w 1685356"/>
                <a:gd name="connsiteY52" fmla="*/ 1920146 h 2313835"/>
                <a:gd name="connsiteX53" fmla="*/ 1115012 w 1685356"/>
                <a:gd name="connsiteY53" fmla="*/ 1934439 h 2313835"/>
                <a:gd name="connsiteX54" fmla="*/ 1351366 w 1685356"/>
                <a:gd name="connsiteY54" fmla="*/ 1934439 h 2313835"/>
                <a:gd name="connsiteX55" fmla="*/ 1351366 w 1685356"/>
                <a:gd name="connsiteY55" fmla="*/ 1920146 h 2313835"/>
                <a:gd name="connsiteX56" fmla="*/ 328856 w 1685356"/>
                <a:gd name="connsiteY56" fmla="*/ 1920146 h 2313835"/>
                <a:gd name="connsiteX57" fmla="*/ 328856 w 1685356"/>
                <a:gd name="connsiteY57" fmla="*/ 1934439 h 2313835"/>
                <a:gd name="connsiteX58" fmla="*/ 565210 w 1685356"/>
                <a:gd name="connsiteY58" fmla="*/ 1934439 h 2313835"/>
                <a:gd name="connsiteX59" fmla="*/ 565210 w 1685356"/>
                <a:gd name="connsiteY59" fmla="*/ 1920146 h 2313835"/>
                <a:gd name="connsiteX60" fmla="*/ 1115012 w 1685356"/>
                <a:gd name="connsiteY60" fmla="*/ 1900419 h 2313835"/>
                <a:gd name="connsiteX61" fmla="*/ 1115012 w 1685356"/>
                <a:gd name="connsiteY61" fmla="*/ 1914712 h 2313835"/>
                <a:gd name="connsiteX62" fmla="*/ 1351366 w 1685356"/>
                <a:gd name="connsiteY62" fmla="*/ 1914712 h 2313835"/>
                <a:gd name="connsiteX63" fmla="*/ 1351366 w 1685356"/>
                <a:gd name="connsiteY63" fmla="*/ 1900419 h 2313835"/>
                <a:gd name="connsiteX64" fmla="*/ 328856 w 1685356"/>
                <a:gd name="connsiteY64" fmla="*/ 1900419 h 2313835"/>
                <a:gd name="connsiteX65" fmla="*/ 328856 w 1685356"/>
                <a:gd name="connsiteY65" fmla="*/ 1914712 h 2313835"/>
                <a:gd name="connsiteX66" fmla="*/ 565210 w 1685356"/>
                <a:gd name="connsiteY66" fmla="*/ 1914712 h 2313835"/>
                <a:gd name="connsiteX67" fmla="*/ 565210 w 1685356"/>
                <a:gd name="connsiteY67" fmla="*/ 1900419 h 2313835"/>
                <a:gd name="connsiteX68" fmla="*/ 620754 w 1685356"/>
                <a:gd name="connsiteY68" fmla="*/ 1894744 h 2313835"/>
                <a:gd name="connsiteX69" fmla="*/ 620754 w 1685356"/>
                <a:gd name="connsiteY69" fmla="*/ 1934257 h 2313835"/>
                <a:gd name="connsiteX70" fmla="*/ 1053814 w 1685356"/>
                <a:gd name="connsiteY70" fmla="*/ 1934257 h 2313835"/>
                <a:gd name="connsiteX71" fmla="*/ 1053814 w 1685356"/>
                <a:gd name="connsiteY71" fmla="*/ 1894744 h 2313835"/>
                <a:gd name="connsiteX72" fmla="*/ 1115012 w 1685356"/>
                <a:gd name="connsiteY72" fmla="*/ 1880692 h 2313835"/>
                <a:gd name="connsiteX73" fmla="*/ 1115012 w 1685356"/>
                <a:gd name="connsiteY73" fmla="*/ 1894985 h 2313835"/>
                <a:gd name="connsiteX74" fmla="*/ 1351366 w 1685356"/>
                <a:gd name="connsiteY74" fmla="*/ 1894985 h 2313835"/>
                <a:gd name="connsiteX75" fmla="*/ 1351366 w 1685356"/>
                <a:gd name="connsiteY75" fmla="*/ 1880692 h 2313835"/>
                <a:gd name="connsiteX76" fmla="*/ 328856 w 1685356"/>
                <a:gd name="connsiteY76" fmla="*/ 1880692 h 2313835"/>
                <a:gd name="connsiteX77" fmla="*/ 328856 w 1685356"/>
                <a:gd name="connsiteY77" fmla="*/ 1894985 h 2313835"/>
                <a:gd name="connsiteX78" fmla="*/ 565210 w 1685356"/>
                <a:gd name="connsiteY78" fmla="*/ 1894985 h 2313835"/>
                <a:gd name="connsiteX79" fmla="*/ 565210 w 1685356"/>
                <a:gd name="connsiteY79" fmla="*/ 1880692 h 2313835"/>
                <a:gd name="connsiteX80" fmla="*/ 1115012 w 1685356"/>
                <a:gd name="connsiteY80" fmla="*/ 1860964 h 2313835"/>
                <a:gd name="connsiteX81" fmla="*/ 1115012 w 1685356"/>
                <a:gd name="connsiteY81" fmla="*/ 1875257 h 2313835"/>
                <a:gd name="connsiteX82" fmla="*/ 1351366 w 1685356"/>
                <a:gd name="connsiteY82" fmla="*/ 1875257 h 2313835"/>
                <a:gd name="connsiteX83" fmla="*/ 1351366 w 1685356"/>
                <a:gd name="connsiteY83" fmla="*/ 1860964 h 2313835"/>
                <a:gd name="connsiteX84" fmla="*/ 328856 w 1685356"/>
                <a:gd name="connsiteY84" fmla="*/ 1860964 h 2313835"/>
                <a:gd name="connsiteX85" fmla="*/ 328856 w 1685356"/>
                <a:gd name="connsiteY85" fmla="*/ 1875257 h 2313835"/>
                <a:gd name="connsiteX86" fmla="*/ 565210 w 1685356"/>
                <a:gd name="connsiteY86" fmla="*/ 1875257 h 2313835"/>
                <a:gd name="connsiteX87" fmla="*/ 565210 w 1685356"/>
                <a:gd name="connsiteY87" fmla="*/ 1860964 h 2313835"/>
                <a:gd name="connsiteX88" fmla="*/ 1115012 w 1685356"/>
                <a:gd name="connsiteY88" fmla="*/ 1841237 h 2313835"/>
                <a:gd name="connsiteX89" fmla="*/ 1115012 w 1685356"/>
                <a:gd name="connsiteY89" fmla="*/ 1855530 h 2313835"/>
                <a:gd name="connsiteX90" fmla="*/ 1351366 w 1685356"/>
                <a:gd name="connsiteY90" fmla="*/ 1855530 h 2313835"/>
                <a:gd name="connsiteX91" fmla="*/ 1351366 w 1685356"/>
                <a:gd name="connsiteY91" fmla="*/ 1841237 h 2313835"/>
                <a:gd name="connsiteX92" fmla="*/ 328856 w 1685356"/>
                <a:gd name="connsiteY92" fmla="*/ 1841237 h 2313835"/>
                <a:gd name="connsiteX93" fmla="*/ 328856 w 1685356"/>
                <a:gd name="connsiteY93" fmla="*/ 1855530 h 2313835"/>
                <a:gd name="connsiteX94" fmla="*/ 565210 w 1685356"/>
                <a:gd name="connsiteY94" fmla="*/ 1855530 h 2313835"/>
                <a:gd name="connsiteX95" fmla="*/ 565210 w 1685356"/>
                <a:gd name="connsiteY95" fmla="*/ 1841237 h 2313835"/>
                <a:gd name="connsiteX96" fmla="*/ 620754 w 1685356"/>
                <a:gd name="connsiteY96" fmla="*/ 1841236 h 2313835"/>
                <a:gd name="connsiteX97" fmla="*/ 620754 w 1685356"/>
                <a:gd name="connsiteY97" fmla="*/ 1880749 h 2313835"/>
                <a:gd name="connsiteX98" fmla="*/ 1053814 w 1685356"/>
                <a:gd name="connsiteY98" fmla="*/ 1880749 h 2313835"/>
                <a:gd name="connsiteX99" fmla="*/ 1053814 w 1685356"/>
                <a:gd name="connsiteY99" fmla="*/ 1841236 h 2313835"/>
                <a:gd name="connsiteX100" fmla="*/ 298020 w 1685356"/>
                <a:gd name="connsiteY100" fmla="*/ 1810960 h 2313835"/>
                <a:gd name="connsiteX101" fmla="*/ 1387335 w 1685356"/>
                <a:gd name="connsiteY101" fmla="*/ 1810960 h 2313835"/>
                <a:gd name="connsiteX102" fmla="*/ 1387335 w 1685356"/>
                <a:gd name="connsiteY102" fmla="*/ 1972330 h 2313835"/>
                <a:gd name="connsiteX103" fmla="*/ 298020 w 1685356"/>
                <a:gd name="connsiteY103" fmla="*/ 1972330 h 2313835"/>
                <a:gd name="connsiteX104" fmla="*/ 240248 w 1685356"/>
                <a:gd name="connsiteY104" fmla="*/ 1758601 h 2313835"/>
                <a:gd name="connsiteX105" fmla="*/ 240248 w 1685356"/>
                <a:gd name="connsiteY105" fmla="*/ 2188796 h 2313835"/>
                <a:gd name="connsiteX106" fmla="*/ 1445108 w 1685356"/>
                <a:gd name="connsiteY106" fmla="*/ 2188796 h 2313835"/>
                <a:gd name="connsiteX107" fmla="*/ 1445108 w 1685356"/>
                <a:gd name="connsiteY107" fmla="*/ 1758601 h 2313835"/>
                <a:gd name="connsiteX108" fmla="*/ 1115012 w 1685356"/>
                <a:gd name="connsiteY108" fmla="*/ 1622271 h 2313835"/>
                <a:gd name="connsiteX109" fmla="*/ 1115012 w 1685356"/>
                <a:gd name="connsiteY109" fmla="*/ 1640987 h 2313835"/>
                <a:gd name="connsiteX110" fmla="*/ 1351366 w 1685356"/>
                <a:gd name="connsiteY110" fmla="*/ 1640987 h 2313835"/>
                <a:gd name="connsiteX111" fmla="*/ 1351366 w 1685356"/>
                <a:gd name="connsiteY111" fmla="*/ 1622271 h 2313835"/>
                <a:gd name="connsiteX112" fmla="*/ 328856 w 1685356"/>
                <a:gd name="connsiteY112" fmla="*/ 1622271 h 2313835"/>
                <a:gd name="connsiteX113" fmla="*/ 328856 w 1685356"/>
                <a:gd name="connsiteY113" fmla="*/ 1640987 h 2313835"/>
                <a:gd name="connsiteX114" fmla="*/ 565210 w 1685356"/>
                <a:gd name="connsiteY114" fmla="*/ 1640987 h 2313835"/>
                <a:gd name="connsiteX115" fmla="*/ 565210 w 1685356"/>
                <a:gd name="connsiteY115" fmla="*/ 1622271 h 2313835"/>
                <a:gd name="connsiteX116" fmla="*/ 1115012 w 1685356"/>
                <a:gd name="connsiteY116" fmla="*/ 1596438 h 2313835"/>
                <a:gd name="connsiteX117" fmla="*/ 1115012 w 1685356"/>
                <a:gd name="connsiteY117" fmla="*/ 1615155 h 2313835"/>
                <a:gd name="connsiteX118" fmla="*/ 1351366 w 1685356"/>
                <a:gd name="connsiteY118" fmla="*/ 1615155 h 2313835"/>
                <a:gd name="connsiteX119" fmla="*/ 1351366 w 1685356"/>
                <a:gd name="connsiteY119" fmla="*/ 1596438 h 2313835"/>
                <a:gd name="connsiteX120" fmla="*/ 328856 w 1685356"/>
                <a:gd name="connsiteY120" fmla="*/ 1596438 h 2313835"/>
                <a:gd name="connsiteX121" fmla="*/ 328856 w 1685356"/>
                <a:gd name="connsiteY121" fmla="*/ 1615155 h 2313835"/>
                <a:gd name="connsiteX122" fmla="*/ 565210 w 1685356"/>
                <a:gd name="connsiteY122" fmla="*/ 1615155 h 2313835"/>
                <a:gd name="connsiteX123" fmla="*/ 565210 w 1685356"/>
                <a:gd name="connsiteY123" fmla="*/ 1596438 h 2313835"/>
                <a:gd name="connsiteX124" fmla="*/ 620754 w 1685356"/>
                <a:gd name="connsiteY124" fmla="*/ 1589007 h 2313835"/>
                <a:gd name="connsiteX125" fmla="*/ 620754 w 1685356"/>
                <a:gd name="connsiteY125" fmla="*/ 1640748 h 2313835"/>
                <a:gd name="connsiteX126" fmla="*/ 1053814 w 1685356"/>
                <a:gd name="connsiteY126" fmla="*/ 1640748 h 2313835"/>
                <a:gd name="connsiteX127" fmla="*/ 1053814 w 1685356"/>
                <a:gd name="connsiteY127" fmla="*/ 1589007 h 2313835"/>
                <a:gd name="connsiteX128" fmla="*/ 1115012 w 1685356"/>
                <a:gd name="connsiteY128" fmla="*/ 1570606 h 2313835"/>
                <a:gd name="connsiteX129" fmla="*/ 1115012 w 1685356"/>
                <a:gd name="connsiteY129" fmla="*/ 1589322 h 2313835"/>
                <a:gd name="connsiteX130" fmla="*/ 1351366 w 1685356"/>
                <a:gd name="connsiteY130" fmla="*/ 1589322 h 2313835"/>
                <a:gd name="connsiteX131" fmla="*/ 1351366 w 1685356"/>
                <a:gd name="connsiteY131" fmla="*/ 1570606 h 2313835"/>
                <a:gd name="connsiteX132" fmla="*/ 328856 w 1685356"/>
                <a:gd name="connsiteY132" fmla="*/ 1570606 h 2313835"/>
                <a:gd name="connsiteX133" fmla="*/ 328856 w 1685356"/>
                <a:gd name="connsiteY133" fmla="*/ 1589322 h 2313835"/>
                <a:gd name="connsiteX134" fmla="*/ 565210 w 1685356"/>
                <a:gd name="connsiteY134" fmla="*/ 1589322 h 2313835"/>
                <a:gd name="connsiteX135" fmla="*/ 565210 w 1685356"/>
                <a:gd name="connsiteY135" fmla="*/ 1570606 h 2313835"/>
                <a:gd name="connsiteX136" fmla="*/ 1115012 w 1685356"/>
                <a:gd name="connsiteY136" fmla="*/ 1544773 h 2313835"/>
                <a:gd name="connsiteX137" fmla="*/ 1115012 w 1685356"/>
                <a:gd name="connsiteY137" fmla="*/ 1563489 h 2313835"/>
                <a:gd name="connsiteX138" fmla="*/ 1351366 w 1685356"/>
                <a:gd name="connsiteY138" fmla="*/ 1563489 h 2313835"/>
                <a:gd name="connsiteX139" fmla="*/ 1351366 w 1685356"/>
                <a:gd name="connsiteY139" fmla="*/ 1544773 h 2313835"/>
                <a:gd name="connsiteX140" fmla="*/ 328856 w 1685356"/>
                <a:gd name="connsiteY140" fmla="*/ 1544773 h 2313835"/>
                <a:gd name="connsiteX141" fmla="*/ 328856 w 1685356"/>
                <a:gd name="connsiteY141" fmla="*/ 1563489 h 2313835"/>
                <a:gd name="connsiteX142" fmla="*/ 565210 w 1685356"/>
                <a:gd name="connsiteY142" fmla="*/ 1563489 h 2313835"/>
                <a:gd name="connsiteX143" fmla="*/ 565210 w 1685356"/>
                <a:gd name="connsiteY143" fmla="*/ 1544773 h 2313835"/>
                <a:gd name="connsiteX144" fmla="*/ 1115012 w 1685356"/>
                <a:gd name="connsiteY144" fmla="*/ 1518940 h 2313835"/>
                <a:gd name="connsiteX145" fmla="*/ 1115012 w 1685356"/>
                <a:gd name="connsiteY145" fmla="*/ 1537657 h 2313835"/>
                <a:gd name="connsiteX146" fmla="*/ 1351366 w 1685356"/>
                <a:gd name="connsiteY146" fmla="*/ 1537657 h 2313835"/>
                <a:gd name="connsiteX147" fmla="*/ 1351366 w 1685356"/>
                <a:gd name="connsiteY147" fmla="*/ 1518940 h 2313835"/>
                <a:gd name="connsiteX148" fmla="*/ 328856 w 1685356"/>
                <a:gd name="connsiteY148" fmla="*/ 1518940 h 2313835"/>
                <a:gd name="connsiteX149" fmla="*/ 328856 w 1685356"/>
                <a:gd name="connsiteY149" fmla="*/ 1537657 h 2313835"/>
                <a:gd name="connsiteX150" fmla="*/ 565210 w 1685356"/>
                <a:gd name="connsiteY150" fmla="*/ 1537657 h 2313835"/>
                <a:gd name="connsiteX151" fmla="*/ 565210 w 1685356"/>
                <a:gd name="connsiteY151" fmla="*/ 1518940 h 2313835"/>
                <a:gd name="connsiteX152" fmla="*/ 620754 w 1685356"/>
                <a:gd name="connsiteY152" fmla="*/ 1518939 h 2313835"/>
                <a:gd name="connsiteX153" fmla="*/ 620754 w 1685356"/>
                <a:gd name="connsiteY153" fmla="*/ 1570680 h 2313835"/>
                <a:gd name="connsiteX154" fmla="*/ 1053814 w 1685356"/>
                <a:gd name="connsiteY154" fmla="*/ 1570680 h 2313835"/>
                <a:gd name="connsiteX155" fmla="*/ 1053814 w 1685356"/>
                <a:gd name="connsiteY155" fmla="*/ 1518939 h 2313835"/>
                <a:gd name="connsiteX156" fmla="*/ 1115012 w 1685356"/>
                <a:gd name="connsiteY156" fmla="*/ 1482134 h 2313835"/>
                <a:gd name="connsiteX157" fmla="*/ 1115012 w 1685356"/>
                <a:gd name="connsiteY157" fmla="*/ 1500851 h 2313835"/>
                <a:gd name="connsiteX158" fmla="*/ 1351366 w 1685356"/>
                <a:gd name="connsiteY158" fmla="*/ 1500851 h 2313835"/>
                <a:gd name="connsiteX159" fmla="*/ 1351366 w 1685356"/>
                <a:gd name="connsiteY159" fmla="*/ 1482134 h 2313835"/>
                <a:gd name="connsiteX160" fmla="*/ 328856 w 1685356"/>
                <a:gd name="connsiteY160" fmla="*/ 1482134 h 2313835"/>
                <a:gd name="connsiteX161" fmla="*/ 328856 w 1685356"/>
                <a:gd name="connsiteY161" fmla="*/ 1500851 h 2313835"/>
                <a:gd name="connsiteX162" fmla="*/ 565210 w 1685356"/>
                <a:gd name="connsiteY162" fmla="*/ 1500851 h 2313835"/>
                <a:gd name="connsiteX163" fmla="*/ 565210 w 1685356"/>
                <a:gd name="connsiteY163" fmla="*/ 1482134 h 2313835"/>
                <a:gd name="connsiteX164" fmla="*/ 1115012 w 1685356"/>
                <a:gd name="connsiteY164" fmla="*/ 1456302 h 2313835"/>
                <a:gd name="connsiteX165" fmla="*/ 1115012 w 1685356"/>
                <a:gd name="connsiteY165" fmla="*/ 1475018 h 2313835"/>
                <a:gd name="connsiteX166" fmla="*/ 1351366 w 1685356"/>
                <a:gd name="connsiteY166" fmla="*/ 1475018 h 2313835"/>
                <a:gd name="connsiteX167" fmla="*/ 1351366 w 1685356"/>
                <a:gd name="connsiteY167" fmla="*/ 1456302 h 2313835"/>
                <a:gd name="connsiteX168" fmla="*/ 328856 w 1685356"/>
                <a:gd name="connsiteY168" fmla="*/ 1456302 h 2313835"/>
                <a:gd name="connsiteX169" fmla="*/ 328856 w 1685356"/>
                <a:gd name="connsiteY169" fmla="*/ 1475018 h 2313835"/>
                <a:gd name="connsiteX170" fmla="*/ 565210 w 1685356"/>
                <a:gd name="connsiteY170" fmla="*/ 1475018 h 2313835"/>
                <a:gd name="connsiteX171" fmla="*/ 565210 w 1685356"/>
                <a:gd name="connsiteY171" fmla="*/ 1456302 h 2313835"/>
                <a:gd name="connsiteX172" fmla="*/ 620754 w 1685356"/>
                <a:gd name="connsiteY172" fmla="*/ 1448871 h 2313835"/>
                <a:gd name="connsiteX173" fmla="*/ 620754 w 1685356"/>
                <a:gd name="connsiteY173" fmla="*/ 1500612 h 2313835"/>
                <a:gd name="connsiteX174" fmla="*/ 1053814 w 1685356"/>
                <a:gd name="connsiteY174" fmla="*/ 1500612 h 2313835"/>
                <a:gd name="connsiteX175" fmla="*/ 1053814 w 1685356"/>
                <a:gd name="connsiteY175" fmla="*/ 1448871 h 2313835"/>
                <a:gd name="connsiteX176" fmla="*/ 1115012 w 1685356"/>
                <a:gd name="connsiteY176" fmla="*/ 1430469 h 2313835"/>
                <a:gd name="connsiteX177" fmla="*/ 1115012 w 1685356"/>
                <a:gd name="connsiteY177" fmla="*/ 1449186 h 2313835"/>
                <a:gd name="connsiteX178" fmla="*/ 1351366 w 1685356"/>
                <a:gd name="connsiteY178" fmla="*/ 1449186 h 2313835"/>
                <a:gd name="connsiteX179" fmla="*/ 1351366 w 1685356"/>
                <a:gd name="connsiteY179" fmla="*/ 1430469 h 2313835"/>
                <a:gd name="connsiteX180" fmla="*/ 328856 w 1685356"/>
                <a:gd name="connsiteY180" fmla="*/ 1430469 h 2313835"/>
                <a:gd name="connsiteX181" fmla="*/ 328856 w 1685356"/>
                <a:gd name="connsiteY181" fmla="*/ 1449186 h 2313835"/>
                <a:gd name="connsiteX182" fmla="*/ 565210 w 1685356"/>
                <a:gd name="connsiteY182" fmla="*/ 1449186 h 2313835"/>
                <a:gd name="connsiteX183" fmla="*/ 565210 w 1685356"/>
                <a:gd name="connsiteY183" fmla="*/ 1430469 h 2313835"/>
                <a:gd name="connsiteX184" fmla="*/ 1115012 w 1685356"/>
                <a:gd name="connsiteY184" fmla="*/ 1404637 h 2313835"/>
                <a:gd name="connsiteX185" fmla="*/ 1115012 w 1685356"/>
                <a:gd name="connsiteY185" fmla="*/ 1423353 h 2313835"/>
                <a:gd name="connsiteX186" fmla="*/ 1351366 w 1685356"/>
                <a:gd name="connsiteY186" fmla="*/ 1423353 h 2313835"/>
                <a:gd name="connsiteX187" fmla="*/ 1351366 w 1685356"/>
                <a:gd name="connsiteY187" fmla="*/ 1404637 h 2313835"/>
                <a:gd name="connsiteX188" fmla="*/ 328856 w 1685356"/>
                <a:gd name="connsiteY188" fmla="*/ 1404637 h 2313835"/>
                <a:gd name="connsiteX189" fmla="*/ 328856 w 1685356"/>
                <a:gd name="connsiteY189" fmla="*/ 1423353 h 2313835"/>
                <a:gd name="connsiteX190" fmla="*/ 565210 w 1685356"/>
                <a:gd name="connsiteY190" fmla="*/ 1423353 h 2313835"/>
                <a:gd name="connsiteX191" fmla="*/ 565210 w 1685356"/>
                <a:gd name="connsiteY191" fmla="*/ 1404637 h 2313835"/>
                <a:gd name="connsiteX192" fmla="*/ 1115012 w 1685356"/>
                <a:gd name="connsiteY192" fmla="*/ 1378804 h 2313835"/>
                <a:gd name="connsiteX193" fmla="*/ 1115012 w 1685356"/>
                <a:gd name="connsiteY193" fmla="*/ 1397520 h 2313835"/>
                <a:gd name="connsiteX194" fmla="*/ 1351366 w 1685356"/>
                <a:gd name="connsiteY194" fmla="*/ 1397520 h 2313835"/>
                <a:gd name="connsiteX195" fmla="*/ 1351366 w 1685356"/>
                <a:gd name="connsiteY195" fmla="*/ 1378804 h 2313835"/>
                <a:gd name="connsiteX196" fmla="*/ 328856 w 1685356"/>
                <a:gd name="connsiteY196" fmla="*/ 1378804 h 2313835"/>
                <a:gd name="connsiteX197" fmla="*/ 328856 w 1685356"/>
                <a:gd name="connsiteY197" fmla="*/ 1397520 h 2313835"/>
                <a:gd name="connsiteX198" fmla="*/ 565210 w 1685356"/>
                <a:gd name="connsiteY198" fmla="*/ 1397520 h 2313835"/>
                <a:gd name="connsiteX199" fmla="*/ 565210 w 1685356"/>
                <a:gd name="connsiteY199" fmla="*/ 1378804 h 2313835"/>
                <a:gd name="connsiteX200" fmla="*/ 620754 w 1685356"/>
                <a:gd name="connsiteY200" fmla="*/ 1378803 h 2313835"/>
                <a:gd name="connsiteX201" fmla="*/ 620754 w 1685356"/>
                <a:gd name="connsiteY201" fmla="*/ 1430544 h 2313835"/>
                <a:gd name="connsiteX202" fmla="*/ 1053814 w 1685356"/>
                <a:gd name="connsiteY202" fmla="*/ 1430544 h 2313835"/>
                <a:gd name="connsiteX203" fmla="*/ 1053814 w 1685356"/>
                <a:gd name="connsiteY203" fmla="*/ 1378803 h 2313835"/>
                <a:gd name="connsiteX204" fmla="*/ 298020 w 1685356"/>
                <a:gd name="connsiteY204" fmla="*/ 1348682 h 2313835"/>
                <a:gd name="connsiteX205" fmla="*/ 1387335 w 1685356"/>
                <a:gd name="connsiteY205" fmla="*/ 1348682 h 2313835"/>
                <a:gd name="connsiteX206" fmla="*/ 1387335 w 1685356"/>
                <a:gd name="connsiteY206" fmla="*/ 1675899 h 2313835"/>
                <a:gd name="connsiteX207" fmla="*/ 298020 w 1685356"/>
                <a:gd name="connsiteY207" fmla="*/ 1675899 h 2313835"/>
                <a:gd name="connsiteX208" fmla="*/ 240248 w 1685356"/>
                <a:gd name="connsiteY208" fmla="*/ 1291928 h 2313835"/>
                <a:gd name="connsiteX209" fmla="*/ 240248 w 1685356"/>
                <a:gd name="connsiteY209" fmla="*/ 1706860 h 2313835"/>
                <a:gd name="connsiteX210" fmla="*/ 1445108 w 1685356"/>
                <a:gd name="connsiteY210" fmla="*/ 1706860 h 2313835"/>
                <a:gd name="connsiteX211" fmla="*/ 1445108 w 1685356"/>
                <a:gd name="connsiteY211" fmla="*/ 1291928 h 2313835"/>
                <a:gd name="connsiteX212" fmla="*/ 1115012 w 1685356"/>
                <a:gd name="connsiteY212" fmla="*/ 1132596 h 2313835"/>
                <a:gd name="connsiteX213" fmla="*/ 1115012 w 1685356"/>
                <a:gd name="connsiteY213" fmla="*/ 1151312 h 2313835"/>
                <a:gd name="connsiteX214" fmla="*/ 1351366 w 1685356"/>
                <a:gd name="connsiteY214" fmla="*/ 1151312 h 2313835"/>
                <a:gd name="connsiteX215" fmla="*/ 1351366 w 1685356"/>
                <a:gd name="connsiteY215" fmla="*/ 1132596 h 2313835"/>
                <a:gd name="connsiteX216" fmla="*/ 328856 w 1685356"/>
                <a:gd name="connsiteY216" fmla="*/ 1132596 h 2313835"/>
                <a:gd name="connsiteX217" fmla="*/ 328856 w 1685356"/>
                <a:gd name="connsiteY217" fmla="*/ 1151312 h 2313835"/>
                <a:gd name="connsiteX218" fmla="*/ 565210 w 1685356"/>
                <a:gd name="connsiteY218" fmla="*/ 1151312 h 2313835"/>
                <a:gd name="connsiteX219" fmla="*/ 565210 w 1685356"/>
                <a:gd name="connsiteY219" fmla="*/ 1132596 h 2313835"/>
                <a:gd name="connsiteX220" fmla="*/ 1115012 w 1685356"/>
                <a:gd name="connsiteY220" fmla="*/ 1106763 h 2313835"/>
                <a:gd name="connsiteX221" fmla="*/ 1115012 w 1685356"/>
                <a:gd name="connsiteY221" fmla="*/ 1125480 h 2313835"/>
                <a:gd name="connsiteX222" fmla="*/ 1351366 w 1685356"/>
                <a:gd name="connsiteY222" fmla="*/ 1125480 h 2313835"/>
                <a:gd name="connsiteX223" fmla="*/ 1351366 w 1685356"/>
                <a:gd name="connsiteY223" fmla="*/ 1106763 h 2313835"/>
                <a:gd name="connsiteX224" fmla="*/ 328856 w 1685356"/>
                <a:gd name="connsiteY224" fmla="*/ 1106763 h 2313835"/>
                <a:gd name="connsiteX225" fmla="*/ 328856 w 1685356"/>
                <a:gd name="connsiteY225" fmla="*/ 1125480 h 2313835"/>
                <a:gd name="connsiteX226" fmla="*/ 565210 w 1685356"/>
                <a:gd name="connsiteY226" fmla="*/ 1125480 h 2313835"/>
                <a:gd name="connsiteX227" fmla="*/ 565210 w 1685356"/>
                <a:gd name="connsiteY227" fmla="*/ 1106763 h 2313835"/>
                <a:gd name="connsiteX228" fmla="*/ 620754 w 1685356"/>
                <a:gd name="connsiteY228" fmla="*/ 1099332 h 2313835"/>
                <a:gd name="connsiteX229" fmla="*/ 620754 w 1685356"/>
                <a:gd name="connsiteY229" fmla="*/ 1151073 h 2313835"/>
                <a:gd name="connsiteX230" fmla="*/ 1053814 w 1685356"/>
                <a:gd name="connsiteY230" fmla="*/ 1151073 h 2313835"/>
                <a:gd name="connsiteX231" fmla="*/ 1053814 w 1685356"/>
                <a:gd name="connsiteY231" fmla="*/ 1099332 h 2313835"/>
                <a:gd name="connsiteX232" fmla="*/ 1115012 w 1685356"/>
                <a:gd name="connsiteY232" fmla="*/ 1080931 h 2313835"/>
                <a:gd name="connsiteX233" fmla="*/ 1115012 w 1685356"/>
                <a:gd name="connsiteY233" fmla="*/ 1099647 h 2313835"/>
                <a:gd name="connsiteX234" fmla="*/ 1351366 w 1685356"/>
                <a:gd name="connsiteY234" fmla="*/ 1099647 h 2313835"/>
                <a:gd name="connsiteX235" fmla="*/ 1351366 w 1685356"/>
                <a:gd name="connsiteY235" fmla="*/ 1080931 h 2313835"/>
                <a:gd name="connsiteX236" fmla="*/ 328856 w 1685356"/>
                <a:gd name="connsiteY236" fmla="*/ 1080931 h 2313835"/>
                <a:gd name="connsiteX237" fmla="*/ 328856 w 1685356"/>
                <a:gd name="connsiteY237" fmla="*/ 1099647 h 2313835"/>
                <a:gd name="connsiteX238" fmla="*/ 565210 w 1685356"/>
                <a:gd name="connsiteY238" fmla="*/ 1099647 h 2313835"/>
                <a:gd name="connsiteX239" fmla="*/ 565210 w 1685356"/>
                <a:gd name="connsiteY239" fmla="*/ 1080931 h 2313835"/>
                <a:gd name="connsiteX240" fmla="*/ 1115012 w 1685356"/>
                <a:gd name="connsiteY240" fmla="*/ 1055098 h 2313835"/>
                <a:gd name="connsiteX241" fmla="*/ 1115012 w 1685356"/>
                <a:gd name="connsiteY241" fmla="*/ 1073814 h 2313835"/>
                <a:gd name="connsiteX242" fmla="*/ 1351366 w 1685356"/>
                <a:gd name="connsiteY242" fmla="*/ 1073814 h 2313835"/>
                <a:gd name="connsiteX243" fmla="*/ 1351366 w 1685356"/>
                <a:gd name="connsiteY243" fmla="*/ 1055098 h 2313835"/>
                <a:gd name="connsiteX244" fmla="*/ 328856 w 1685356"/>
                <a:gd name="connsiteY244" fmla="*/ 1055098 h 2313835"/>
                <a:gd name="connsiteX245" fmla="*/ 328856 w 1685356"/>
                <a:gd name="connsiteY245" fmla="*/ 1073814 h 2313835"/>
                <a:gd name="connsiteX246" fmla="*/ 565210 w 1685356"/>
                <a:gd name="connsiteY246" fmla="*/ 1073814 h 2313835"/>
                <a:gd name="connsiteX247" fmla="*/ 565210 w 1685356"/>
                <a:gd name="connsiteY247" fmla="*/ 1055098 h 2313835"/>
                <a:gd name="connsiteX248" fmla="*/ 1115012 w 1685356"/>
                <a:gd name="connsiteY248" fmla="*/ 1029265 h 2313835"/>
                <a:gd name="connsiteX249" fmla="*/ 1115012 w 1685356"/>
                <a:gd name="connsiteY249" fmla="*/ 1047982 h 2313835"/>
                <a:gd name="connsiteX250" fmla="*/ 1351366 w 1685356"/>
                <a:gd name="connsiteY250" fmla="*/ 1047982 h 2313835"/>
                <a:gd name="connsiteX251" fmla="*/ 1351366 w 1685356"/>
                <a:gd name="connsiteY251" fmla="*/ 1029265 h 2313835"/>
                <a:gd name="connsiteX252" fmla="*/ 328856 w 1685356"/>
                <a:gd name="connsiteY252" fmla="*/ 1029265 h 2313835"/>
                <a:gd name="connsiteX253" fmla="*/ 328856 w 1685356"/>
                <a:gd name="connsiteY253" fmla="*/ 1047982 h 2313835"/>
                <a:gd name="connsiteX254" fmla="*/ 565210 w 1685356"/>
                <a:gd name="connsiteY254" fmla="*/ 1047982 h 2313835"/>
                <a:gd name="connsiteX255" fmla="*/ 565210 w 1685356"/>
                <a:gd name="connsiteY255" fmla="*/ 1029265 h 2313835"/>
                <a:gd name="connsiteX256" fmla="*/ 620754 w 1685356"/>
                <a:gd name="connsiteY256" fmla="*/ 1029264 h 2313835"/>
                <a:gd name="connsiteX257" fmla="*/ 620754 w 1685356"/>
                <a:gd name="connsiteY257" fmla="*/ 1081005 h 2313835"/>
                <a:gd name="connsiteX258" fmla="*/ 1053814 w 1685356"/>
                <a:gd name="connsiteY258" fmla="*/ 1081005 h 2313835"/>
                <a:gd name="connsiteX259" fmla="*/ 1053814 w 1685356"/>
                <a:gd name="connsiteY259" fmla="*/ 1029264 h 2313835"/>
                <a:gd name="connsiteX260" fmla="*/ 298020 w 1685356"/>
                <a:gd name="connsiteY260" fmla="*/ 989617 h 2313835"/>
                <a:gd name="connsiteX261" fmla="*/ 1387335 w 1685356"/>
                <a:gd name="connsiteY261" fmla="*/ 989617 h 2313835"/>
                <a:gd name="connsiteX262" fmla="*/ 1387335 w 1685356"/>
                <a:gd name="connsiteY262" fmla="*/ 1200930 h 2313835"/>
                <a:gd name="connsiteX263" fmla="*/ 298020 w 1685356"/>
                <a:gd name="connsiteY263" fmla="*/ 1200930 h 2313835"/>
                <a:gd name="connsiteX264" fmla="*/ 1115012 w 1685356"/>
                <a:gd name="connsiteY264" fmla="*/ 894471 h 2313835"/>
                <a:gd name="connsiteX265" fmla="*/ 1115012 w 1685356"/>
                <a:gd name="connsiteY265" fmla="*/ 913187 h 2313835"/>
                <a:gd name="connsiteX266" fmla="*/ 1351366 w 1685356"/>
                <a:gd name="connsiteY266" fmla="*/ 913187 h 2313835"/>
                <a:gd name="connsiteX267" fmla="*/ 1351366 w 1685356"/>
                <a:gd name="connsiteY267" fmla="*/ 894471 h 2313835"/>
                <a:gd name="connsiteX268" fmla="*/ 328856 w 1685356"/>
                <a:gd name="connsiteY268" fmla="*/ 894471 h 2313835"/>
                <a:gd name="connsiteX269" fmla="*/ 328856 w 1685356"/>
                <a:gd name="connsiteY269" fmla="*/ 913187 h 2313835"/>
                <a:gd name="connsiteX270" fmla="*/ 565210 w 1685356"/>
                <a:gd name="connsiteY270" fmla="*/ 913187 h 2313835"/>
                <a:gd name="connsiteX271" fmla="*/ 565210 w 1685356"/>
                <a:gd name="connsiteY271" fmla="*/ 894471 h 2313835"/>
                <a:gd name="connsiteX272" fmla="*/ 1115012 w 1685356"/>
                <a:gd name="connsiteY272" fmla="*/ 868638 h 2313835"/>
                <a:gd name="connsiteX273" fmla="*/ 1115012 w 1685356"/>
                <a:gd name="connsiteY273" fmla="*/ 887355 h 2313835"/>
                <a:gd name="connsiteX274" fmla="*/ 1351366 w 1685356"/>
                <a:gd name="connsiteY274" fmla="*/ 887355 h 2313835"/>
                <a:gd name="connsiteX275" fmla="*/ 1351366 w 1685356"/>
                <a:gd name="connsiteY275" fmla="*/ 868638 h 2313835"/>
                <a:gd name="connsiteX276" fmla="*/ 328856 w 1685356"/>
                <a:gd name="connsiteY276" fmla="*/ 868638 h 2313835"/>
                <a:gd name="connsiteX277" fmla="*/ 328856 w 1685356"/>
                <a:gd name="connsiteY277" fmla="*/ 887355 h 2313835"/>
                <a:gd name="connsiteX278" fmla="*/ 565210 w 1685356"/>
                <a:gd name="connsiteY278" fmla="*/ 887355 h 2313835"/>
                <a:gd name="connsiteX279" fmla="*/ 565210 w 1685356"/>
                <a:gd name="connsiteY279" fmla="*/ 868638 h 2313835"/>
                <a:gd name="connsiteX280" fmla="*/ 620754 w 1685356"/>
                <a:gd name="connsiteY280" fmla="*/ 861207 h 2313835"/>
                <a:gd name="connsiteX281" fmla="*/ 620754 w 1685356"/>
                <a:gd name="connsiteY281" fmla="*/ 912948 h 2313835"/>
                <a:gd name="connsiteX282" fmla="*/ 1053814 w 1685356"/>
                <a:gd name="connsiteY282" fmla="*/ 912948 h 2313835"/>
                <a:gd name="connsiteX283" fmla="*/ 1053814 w 1685356"/>
                <a:gd name="connsiteY283" fmla="*/ 861207 h 2313835"/>
                <a:gd name="connsiteX284" fmla="*/ 1115012 w 1685356"/>
                <a:gd name="connsiteY284" fmla="*/ 842806 h 2313835"/>
                <a:gd name="connsiteX285" fmla="*/ 1115012 w 1685356"/>
                <a:gd name="connsiteY285" fmla="*/ 861522 h 2313835"/>
                <a:gd name="connsiteX286" fmla="*/ 1351366 w 1685356"/>
                <a:gd name="connsiteY286" fmla="*/ 861522 h 2313835"/>
                <a:gd name="connsiteX287" fmla="*/ 1351366 w 1685356"/>
                <a:gd name="connsiteY287" fmla="*/ 842806 h 2313835"/>
                <a:gd name="connsiteX288" fmla="*/ 328856 w 1685356"/>
                <a:gd name="connsiteY288" fmla="*/ 842806 h 2313835"/>
                <a:gd name="connsiteX289" fmla="*/ 328856 w 1685356"/>
                <a:gd name="connsiteY289" fmla="*/ 861522 h 2313835"/>
                <a:gd name="connsiteX290" fmla="*/ 565210 w 1685356"/>
                <a:gd name="connsiteY290" fmla="*/ 861522 h 2313835"/>
                <a:gd name="connsiteX291" fmla="*/ 565210 w 1685356"/>
                <a:gd name="connsiteY291" fmla="*/ 842806 h 2313835"/>
                <a:gd name="connsiteX292" fmla="*/ 1115012 w 1685356"/>
                <a:gd name="connsiteY292" fmla="*/ 816973 h 2313835"/>
                <a:gd name="connsiteX293" fmla="*/ 1115012 w 1685356"/>
                <a:gd name="connsiteY293" fmla="*/ 835689 h 2313835"/>
                <a:gd name="connsiteX294" fmla="*/ 1351366 w 1685356"/>
                <a:gd name="connsiteY294" fmla="*/ 835689 h 2313835"/>
                <a:gd name="connsiteX295" fmla="*/ 1351366 w 1685356"/>
                <a:gd name="connsiteY295" fmla="*/ 816973 h 2313835"/>
                <a:gd name="connsiteX296" fmla="*/ 328856 w 1685356"/>
                <a:gd name="connsiteY296" fmla="*/ 816973 h 2313835"/>
                <a:gd name="connsiteX297" fmla="*/ 328856 w 1685356"/>
                <a:gd name="connsiteY297" fmla="*/ 835689 h 2313835"/>
                <a:gd name="connsiteX298" fmla="*/ 565210 w 1685356"/>
                <a:gd name="connsiteY298" fmla="*/ 835689 h 2313835"/>
                <a:gd name="connsiteX299" fmla="*/ 565210 w 1685356"/>
                <a:gd name="connsiteY299" fmla="*/ 816973 h 2313835"/>
                <a:gd name="connsiteX300" fmla="*/ 1115012 w 1685356"/>
                <a:gd name="connsiteY300" fmla="*/ 791140 h 2313835"/>
                <a:gd name="connsiteX301" fmla="*/ 1115012 w 1685356"/>
                <a:gd name="connsiteY301" fmla="*/ 809857 h 2313835"/>
                <a:gd name="connsiteX302" fmla="*/ 1351366 w 1685356"/>
                <a:gd name="connsiteY302" fmla="*/ 809857 h 2313835"/>
                <a:gd name="connsiteX303" fmla="*/ 1351366 w 1685356"/>
                <a:gd name="connsiteY303" fmla="*/ 791140 h 2313835"/>
                <a:gd name="connsiteX304" fmla="*/ 328856 w 1685356"/>
                <a:gd name="connsiteY304" fmla="*/ 791140 h 2313835"/>
                <a:gd name="connsiteX305" fmla="*/ 328856 w 1685356"/>
                <a:gd name="connsiteY305" fmla="*/ 809857 h 2313835"/>
                <a:gd name="connsiteX306" fmla="*/ 565210 w 1685356"/>
                <a:gd name="connsiteY306" fmla="*/ 809857 h 2313835"/>
                <a:gd name="connsiteX307" fmla="*/ 565210 w 1685356"/>
                <a:gd name="connsiteY307" fmla="*/ 791140 h 2313835"/>
                <a:gd name="connsiteX308" fmla="*/ 620754 w 1685356"/>
                <a:gd name="connsiteY308" fmla="*/ 791139 h 2313835"/>
                <a:gd name="connsiteX309" fmla="*/ 620754 w 1685356"/>
                <a:gd name="connsiteY309" fmla="*/ 842880 h 2313835"/>
                <a:gd name="connsiteX310" fmla="*/ 1053814 w 1685356"/>
                <a:gd name="connsiteY310" fmla="*/ 842880 h 2313835"/>
                <a:gd name="connsiteX311" fmla="*/ 1053814 w 1685356"/>
                <a:gd name="connsiteY311" fmla="*/ 791139 h 2313835"/>
                <a:gd name="connsiteX312" fmla="*/ 298020 w 1685356"/>
                <a:gd name="connsiteY312" fmla="*/ 751492 h 2313835"/>
                <a:gd name="connsiteX313" fmla="*/ 1387335 w 1685356"/>
                <a:gd name="connsiteY313" fmla="*/ 751492 h 2313835"/>
                <a:gd name="connsiteX314" fmla="*/ 1387335 w 1685356"/>
                <a:gd name="connsiteY314" fmla="*/ 962805 h 2313835"/>
                <a:gd name="connsiteX315" fmla="*/ 298020 w 1685356"/>
                <a:gd name="connsiteY315" fmla="*/ 962805 h 2313835"/>
                <a:gd name="connsiteX316" fmla="*/ 240248 w 1685356"/>
                <a:gd name="connsiteY316" fmla="*/ 693659 h 2313835"/>
                <a:gd name="connsiteX317" fmla="*/ 240248 w 1685356"/>
                <a:gd name="connsiteY317" fmla="*/ 1240187 h 2313835"/>
                <a:gd name="connsiteX318" fmla="*/ 1445108 w 1685356"/>
                <a:gd name="connsiteY318" fmla="*/ 1240187 h 2313835"/>
                <a:gd name="connsiteX319" fmla="*/ 1445108 w 1685356"/>
                <a:gd name="connsiteY319" fmla="*/ 693659 h 2313835"/>
                <a:gd name="connsiteX320" fmla="*/ 1115012 w 1685356"/>
                <a:gd name="connsiteY320" fmla="*/ 537284 h 2313835"/>
                <a:gd name="connsiteX321" fmla="*/ 1115012 w 1685356"/>
                <a:gd name="connsiteY321" fmla="*/ 556000 h 2313835"/>
                <a:gd name="connsiteX322" fmla="*/ 1351366 w 1685356"/>
                <a:gd name="connsiteY322" fmla="*/ 556000 h 2313835"/>
                <a:gd name="connsiteX323" fmla="*/ 1351366 w 1685356"/>
                <a:gd name="connsiteY323" fmla="*/ 537284 h 2313835"/>
                <a:gd name="connsiteX324" fmla="*/ 328856 w 1685356"/>
                <a:gd name="connsiteY324" fmla="*/ 537284 h 2313835"/>
                <a:gd name="connsiteX325" fmla="*/ 328856 w 1685356"/>
                <a:gd name="connsiteY325" fmla="*/ 556000 h 2313835"/>
                <a:gd name="connsiteX326" fmla="*/ 565210 w 1685356"/>
                <a:gd name="connsiteY326" fmla="*/ 556000 h 2313835"/>
                <a:gd name="connsiteX327" fmla="*/ 565210 w 1685356"/>
                <a:gd name="connsiteY327" fmla="*/ 537284 h 2313835"/>
                <a:gd name="connsiteX328" fmla="*/ 1115012 w 1685356"/>
                <a:gd name="connsiteY328" fmla="*/ 511451 h 2313835"/>
                <a:gd name="connsiteX329" fmla="*/ 1115012 w 1685356"/>
                <a:gd name="connsiteY329" fmla="*/ 530168 h 2313835"/>
                <a:gd name="connsiteX330" fmla="*/ 1351366 w 1685356"/>
                <a:gd name="connsiteY330" fmla="*/ 530168 h 2313835"/>
                <a:gd name="connsiteX331" fmla="*/ 1351366 w 1685356"/>
                <a:gd name="connsiteY331" fmla="*/ 511451 h 2313835"/>
                <a:gd name="connsiteX332" fmla="*/ 328856 w 1685356"/>
                <a:gd name="connsiteY332" fmla="*/ 511451 h 2313835"/>
                <a:gd name="connsiteX333" fmla="*/ 328856 w 1685356"/>
                <a:gd name="connsiteY333" fmla="*/ 530168 h 2313835"/>
                <a:gd name="connsiteX334" fmla="*/ 565210 w 1685356"/>
                <a:gd name="connsiteY334" fmla="*/ 530168 h 2313835"/>
                <a:gd name="connsiteX335" fmla="*/ 565210 w 1685356"/>
                <a:gd name="connsiteY335" fmla="*/ 511451 h 2313835"/>
                <a:gd name="connsiteX336" fmla="*/ 620754 w 1685356"/>
                <a:gd name="connsiteY336" fmla="*/ 504020 h 2313835"/>
                <a:gd name="connsiteX337" fmla="*/ 620754 w 1685356"/>
                <a:gd name="connsiteY337" fmla="*/ 555761 h 2313835"/>
                <a:gd name="connsiteX338" fmla="*/ 1053814 w 1685356"/>
                <a:gd name="connsiteY338" fmla="*/ 555761 h 2313835"/>
                <a:gd name="connsiteX339" fmla="*/ 1053814 w 1685356"/>
                <a:gd name="connsiteY339" fmla="*/ 504020 h 2313835"/>
                <a:gd name="connsiteX340" fmla="*/ 1115012 w 1685356"/>
                <a:gd name="connsiteY340" fmla="*/ 485619 h 2313835"/>
                <a:gd name="connsiteX341" fmla="*/ 1115012 w 1685356"/>
                <a:gd name="connsiteY341" fmla="*/ 504335 h 2313835"/>
                <a:gd name="connsiteX342" fmla="*/ 1351366 w 1685356"/>
                <a:gd name="connsiteY342" fmla="*/ 504335 h 2313835"/>
                <a:gd name="connsiteX343" fmla="*/ 1351366 w 1685356"/>
                <a:gd name="connsiteY343" fmla="*/ 485619 h 2313835"/>
                <a:gd name="connsiteX344" fmla="*/ 328856 w 1685356"/>
                <a:gd name="connsiteY344" fmla="*/ 485619 h 2313835"/>
                <a:gd name="connsiteX345" fmla="*/ 328856 w 1685356"/>
                <a:gd name="connsiteY345" fmla="*/ 504335 h 2313835"/>
                <a:gd name="connsiteX346" fmla="*/ 565210 w 1685356"/>
                <a:gd name="connsiteY346" fmla="*/ 504335 h 2313835"/>
                <a:gd name="connsiteX347" fmla="*/ 565210 w 1685356"/>
                <a:gd name="connsiteY347" fmla="*/ 485619 h 2313835"/>
                <a:gd name="connsiteX348" fmla="*/ 1115012 w 1685356"/>
                <a:gd name="connsiteY348" fmla="*/ 459786 h 2313835"/>
                <a:gd name="connsiteX349" fmla="*/ 1115012 w 1685356"/>
                <a:gd name="connsiteY349" fmla="*/ 478502 h 2313835"/>
                <a:gd name="connsiteX350" fmla="*/ 1351366 w 1685356"/>
                <a:gd name="connsiteY350" fmla="*/ 478502 h 2313835"/>
                <a:gd name="connsiteX351" fmla="*/ 1351366 w 1685356"/>
                <a:gd name="connsiteY351" fmla="*/ 459786 h 2313835"/>
                <a:gd name="connsiteX352" fmla="*/ 328856 w 1685356"/>
                <a:gd name="connsiteY352" fmla="*/ 459786 h 2313835"/>
                <a:gd name="connsiteX353" fmla="*/ 328856 w 1685356"/>
                <a:gd name="connsiteY353" fmla="*/ 478502 h 2313835"/>
                <a:gd name="connsiteX354" fmla="*/ 565210 w 1685356"/>
                <a:gd name="connsiteY354" fmla="*/ 478502 h 2313835"/>
                <a:gd name="connsiteX355" fmla="*/ 565210 w 1685356"/>
                <a:gd name="connsiteY355" fmla="*/ 459786 h 2313835"/>
                <a:gd name="connsiteX356" fmla="*/ 1115012 w 1685356"/>
                <a:gd name="connsiteY356" fmla="*/ 433953 h 2313835"/>
                <a:gd name="connsiteX357" fmla="*/ 1115012 w 1685356"/>
                <a:gd name="connsiteY357" fmla="*/ 452670 h 2313835"/>
                <a:gd name="connsiteX358" fmla="*/ 1351366 w 1685356"/>
                <a:gd name="connsiteY358" fmla="*/ 452670 h 2313835"/>
                <a:gd name="connsiteX359" fmla="*/ 1351366 w 1685356"/>
                <a:gd name="connsiteY359" fmla="*/ 433953 h 2313835"/>
                <a:gd name="connsiteX360" fmla="*/ 328856 w 1685356"/>
                <a:gd name="connsiteY360" fmla="*/ 433953 h 2313835"/>
                <a:gd name="connsiteX361" fmla="*/ 328856 w 1685356"/>
                <a:gd name="connsiteY361" fmla="*/ 452670 h 2313835"/>
                <a:gd name="connsiteX362" fmla="*/ 565210 w 1685356"/>
                <a:gd name="connsiteY362" fmla="*/ 452670 h 2313835"/>
                <a:gd name="connsiteX363" fmla="*/ 565210 w 1685356"/>
                <a:gd name="connsiteY363" fmla="*/ 433953 h 2313835"/>
                <a:gd name="connsiteX364" fmla="*/ 620754 w 1685356"/>
                <a:gd name="connsiteY364" fmla="*/ 433952 h 2313835"/>
                <a:gd name="connsiteX365" fmla="*/ 620754 w 1685356"/>
                <a:gd name="connsiteY365" fmla="*/ 485693 h 2313835"/>
                <a:gd name="connsiteX366" fmla="*/ 1053814 w 1685356"/>
                <a:gd name="connsiteY366" fmla="*/ 485693 h 2313835"/>
                <a:gd name="connsiteX367" fmla="*/ 1053814 w 1685356"/>
                <a:gd name="connsiteY367" fmla="*/ 433952 h 2313835"/>
                <a:gd name="connsiteX368" fmla="*/ 298020 w 1685356"/>
                <a:gd name="connsiteY368" fmla="*/ 394305 h 2313835"/>
                <a:gd name="connsiteX369" fmla="*/ 1387335 w 1685356"/>
                <a:gd name="connsiteY369" fmla="*/ 394305 h 2313835"/>
                <a:gd name="connsiteX370" fmla="*/ 1387335 w 1685356"/>
                <a:gd name="connsiteY370" fmla="*/ 605618 h 2313835"/>
                <a:gd name="connsiteX371" fmla="*/ 298020 w 1685356"/>
                <a:gd name="connsiteY371" fmla="*/ 605618 h 2313835"/>
                <a:gd name="connsiteX372" fmla="*/ 1115012 w 1685356"/>
                <a:gd name="connsiteY372" fmla="*/ 299159 h 2313835"/>
                <a:gd name="connsiteX373" fmla="*/ 1115012 w 1685356"/>
                <a:gd name="connsiteY373" fmla="*/ 317875 h 2313835"/>
                <a:gd name="connsiteX374" fmla="*/ 1351366 w 1685356"/>
                <a:gd name="connsiteY374" fmla="*/ 317875 h 2313835"/>
                <a:gd name="connsiteX375" fmla="*/ 1351366 w 1685356"/>
                <a:gd name="connsiteY375" fmla="*/ 299159 h 2313835"/>
                <a:gd name="connsiteX376" fmla="*/ 328856 w 1685356"/>
                <a:gd name="connsiteY376" fmla="*/ 299159 h 2313835"/>
                <a:gd name="connsiteX377" fmla="*/ 328856 w 1685356"/>
                <a:gd name="connsiteY377" fmla="*/ 317875 h 2313835"/>
                <a:gd name="connsiteX378" fmla="*/ 565210 w 1685356"/>
                <a:gd name="connsiteY378" fmla="*/ 317875 h 2313835"/>
                <a:gd name="connsiteX379" fmla="*/ 565210 w 1685356"/>
                <a:gd name="connsiteY379" fmla="*/ 299159 h 2313835"/>
                <a:gd name="connsiteX380" fmla="*/ 1115012 w 1685356"/>
                <a:gd name="connsiteY380" fmla="*/ 273326 h 2313835"/>
                <a:gd name="connsiteX381" fmla="*/ 1115012 w 1685356"/>
                <a:gd name="connsiteY381" fmla="*/ 292043 h 2313835"/>
                <a:gd name="connsiteX382" fmla="*/ 1351366 w 1685356"/>
                <a:gd name="connsiteY382" fmla="*/ 292043 h 2313835"/>
                <a:gd name="connsiteX383" fmla="*/ 1351366 w 1685356"/>
                <a:gd name="connsiteY383" fmla="*/ 273326 h 2313835"/>
                <a:gd name="connsiteX384" fmla="*/ 328856 w 1685356"/>
                <a:gd name="connsiteY384" fmla="*/ 273326 h 2313835"/>
                <a:gd name="connsiteX385" fmla="*/ 328856 w 1685356"/>
                <a:gd name="connsiteY385" fmla="*/ 292043 h 2313835"/>
                <a:gd name="connsiteX386" fmla="*/ 565210 w 1685356"/>
                <a:gd name="connsiteY386" fmla="*/ 292043 h 2313835"/>
                <a:gd name="connsiteX387" fmla="*/ 565210 w 1685356"/>
                <a:gd name="connsiteY387" fmla="*/ 273326 h 2313835"/>
                <a:gd name="connsiteX388" fmla="*/ 620754 w 1685356"/>
                <a:gd name="connsiteY388" fmla="*/ 265895 h 2313835"/>
                <a:gd name="connsiteX389" fmla="*/ 620754 w 1685356"/>
                <a:gd name="connsiteY389" fmla="*/ 317636 h 2313835"/>
                <a:gd name="connsiteX390" fmla="*/ 1053814 w 1685356"/>
                <a:gd name="connsiteY390" fmla="*/ 317636 h 2313835"/>
                <a:gd name="connsiteX391" fmla="*/ 1053814 w 1685356"/>
                <a:gd name="connsiteY391" fmla="*/ 265895 h 2313835"/>
                <a:gd name="connsiteX392" fmla="*/ 1115012 w 1685356"/>
                <a:gd name="connsiteY392" fmla="*/ 247494 h 2313835"/>
                <a:gd name="connsiteX393" fmla="*/ 1115012 w 1685356"/>
                <a:gd name="connsiteY393" fmla="*/ 266210 h 2313835"/>
                <a:gd name="connsiteX394" fmla="*/ 1351366 w 1685356"/>
                <a:gd name="connsiteY394" fmla="*/ 266210 h 2313835"/>
                <a:gd name="connsiteX395" fmla="*/ 1351366 w 1685356"/>
                <a:gd name="connsiteY395" fmla="*/ 247494 h 2313835"/>
                <a:gd name="connsiteX396" fmla="*/ 328856 w 1685356"/>
                <a:gd name="connsiteY396" fmla="*/ 247494 h 2313835"/>
                <a:gd name="connsiteX397" fmla="*/ 328856 w 1685356"/>
                <a:gd name="connsiteY397" fmla="*/ 266210 h 2313835"/>
                <a:gd name="connsiteX398" fmla="*/ 565210 w 1685356"/>
                <a:gd name="connsiteY398" fmla="*/ 266210 h 2313835"/>
                <a:gd name="connsiteX399" fmla="*/ 565210 w 1685356"/>
                <a:gd name="connsiteY399" fmla="*/ 247494 h 2313835"/>
                <a:gd name="connsiteX400" fmla="*/ 1115012 w 1685356"/>
                <a:gd name="connsiteY400" fmla="*/ 221661 h 2313835"/>
                <a:gd name="connsiteX401" fmla="*/ 1115012 w 1685356"/>
                <a:gd name="connsiteY401" fmla="*/ 240377 h 2313835"/>
                <a:gd name="connsiteX402" fmla="*/ 1351366 w 1685356"/>
                <a:gd name="connsiteY402" fmla="*/ 240377 h 2313835"/>
                <a:gd name="connsiteX403" fmla="*/ 1351366 w 1685356"/>
                <a:gd name="connsiteY403" fmla="*/ 221661 h 2313835"/>
                <a:gd name="connsiteX404" fmla="*/ 328856 w 1685356"/>
                <a:gd name="connsiteY404" fmla="*/ 221661 h 2313835"/>
                <a:gd name="connsiteX405" fmla="*/ 328856 w 1685356"/>
                <a:gd name="connsiteY405" fmla="*/ 240377 h 2313835"/>
                <a:gd name="connsiteX406" fmla="*/ 565210 w 1685356"/>
                <a:gd name="connsiteY406" fmla="*/ 240377 h 2313835"/>
                <a:gd name="connsiteX407" fmla="*/ 565210 w 1685356"/>
                <a:gd name="connsiteY407" fmla="*/ 221661 h 2313835"/>
                <a:gd name="connsiteX408" fmla="*/ 1115012 w 1685356"/>
                <a:gd name="connsiteY408" fmla="*/ 195828 h 2313835"/>
                <a:gd name="connsiteX409" fmla="*/ 1115012 w 1685356"/>
                <a:gd name="connsiteY409" fmla="*/ 214545 h 2313835"/>
                <a:gd name="connsiteX410" fmla="*/ 1351366 w 1685356"/>
                <a:gd name="connsiteY410" fmla="*/ 214545 h 2313835"/>
                <a:gd name="connsiteX411" fmla="*/ 1351366 w 1685356"/>
                <a:gd name="connsiteY411" fmla="*/ 195828 h 2313835"/>
                <a:gd name="connsiteX412" fmla="*/ 328856 w 1685356"/>
                <a:gd name="connsiteY412" fmla="*/ 195828 h 2313835"/>
                <a:gd name="connsiteX413" fmla="*/ 328856 w 1685356"/>
                <a:gd name="connsiteY413" fmla="*/ 214545 h 2313835"/>
                <a:gd name="connsiteX414" fmla="*/ 565210 w 1685356"/>
                <a:gd name="connsiteY414" fmla="*/ 214545 h 2313835"/>
                <a:gd name="connsiteX415" fmla="*/ 565210 w 1685356"/>
                <a:gd name="connsiteY415" fmla="*/ 195828 h 2313835"/>
                <a:gd name="connsiteX416" fmla="*/ 620754 w 1685356"/>
                <a:gd name="connsiteY416" fmla="*/ 195827 h 2313835"/>
                <a:gd name="connsiteX417" fmla="*/ 620754 w 1685356"/>
                <a:gd name="connsiteY417" fmla="*/ 247568 h 2313835"/>
                <a:gd name="connsiteX418" fmla="*/ 1053814 w 1685356"/>
                <a:gd name="connsiteY418" fmla="*/ 247568 h 2313835"/>
                <a:gd name="connsiteX419" fmla="*/ 1053814 w 1685356"/>
                <a:gd name="connsiteY419" fmla="*/ 195827 h 2313835"/>
                <a:gd name="connsiteX420" fmla="*/ 298020 w 1685356"/>
                <a:gd name="connsiteY420" fmla="*/ 156180 h 2313835"/>
                <a:gd name="connsiteX421" fmla="*/ 1387335 w 1685356"/>
                <a:gd name="connsiteY421" fmla="*/ 156180 h 2313835"/>
                <a:gd name="connsiteX422" fmla="*/ 1387335 w 1685356"/>
                <a:gd name="connsiteY422" fmla="*/ 367493 h 2313835"/>
                <a:gd name="connsiteX423" fmla="*/ 298020 w 1685356"/>
                <a:gd name="connsiteY423" fmla="*/ 367493 h 2313835"/>
                <a:gd name="connsiteX424" fmla="*/ 240248 w 1685356"/>
                <a:gd name="connsiteY424" fmla="*/ 89811 h 2313835"/>
                <a:gd name="connsiteX425" fmla="*/ 240248 w 1685356"/>
                <a:gd name="connsiteY425" fmla="*/ 641918 h 2313835"/>
                <a:gd name="connsiteX426" fmla="*/ 1445108 w 1685356"/>
                <a:gd name="connsiteY426" fmla="*/ 641918 h 2313835"/>
                <a:gd name="connsiteX427" fmla="*/ 1445108 w 1685356"/>
                <a:gd name="connsiteY427" fmla="*/ 89811 h 2313835"/>
                <a:gd name="connsiteX428" fmla="*/ 0 w 1685356"/>
                <a:gd name="connsiteY428" fmla="*/ 0 h 2313835"/>
                <a:gd name="connsiteX429" fmla="*/ 1685356 w 1685356"/>
                <a:gd name="connsiteY429" fmla="*/ 0 h 2313835"/>
                <a:gd name="connsiteX430" fmla="*/ 1685356 w 1685356"/>
                <a:gd name="connsiteY430" fmla="*/ 2313835 h 2313835"/>
                <a:gd name="connsiteX431" fmla="*/ 1445108 w 1685356"/>
                <a:gd name="connsiteY431" fmla="*/ 2313835 h 2313835"/>
                <a:gd name="connsiteX432" fmla="*/ 1445108 w 1685356"/>
                <a:gd name="connsiteY432" fmla="*/ 2240537 h 2313835"/>
                <a:gd name="connsiteX433" fmla="*/ 240248 w 1685356"/>
                <a:gd name="connsiteY433" fmla="*/ 2240537 h 2313835"/>
                <a:gd name="connsiteX434" fmla="*/ 240248 w 1685356"/>
                <a:gd name="connsiteY434" fmla="*/ 2313835 h 2313835"/>
                <a:gd name="connsiteX435" fmla="*/ 0 w 1685356"/>
                <a:gd name="connsiteY435" fmla="*/ 2313835 h 2313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</a:cxnLst>
              <a:rect l="l" t="t" r="r" b="b"/>
              <a:pathLst>
                <a:path w="1685356" h="2313835">
                  <a:moveTo>
                    <a:pt x="1115012" y="2112185"/>
                  </a:moveTo>
                  <a:lnTo>
                    <a:pt x="1115012" y="2126478"/>
                  </a:lnTo>
                  <a:lnTo>
                    <a:pt x="1351366" y="2126478"/>
                  </a:lnTo>
                  <a:lnTo>
                    <a:pt x="1351366" y="2112185"/>
                  </a:lnTo>
                  <a:close/>
                  <a:moveTo>
                    <a:pt x="328856" y="2112185"/>
                  </a:moveTo>
                  <a:lnTo>
                    <a:pt x="328856" y="2126478"/>
                  </a:lnTo>
                  <a:lnTo>
                    <a:pt x="565210" y="2126478"/>
                  </a:lnTo>
                  <a:lnTo>
                    <a:pt x="565210" y="2112185"/>
                  </a:lnTo>
                  <a:close/>
                  <a:moveTo>
                    <a:pt x="1115012" y="2092458"/>
                  </a:moveTo>
                  <a:lnTo>
                    <a:pt x="1115012" y="2106751"/>
                  </a:lnTo>
                  <a:lnTo>
                    <a:pt x="1351366" y="2106751"/>
                  </a:lnTo>
                  <a:lnTo>
                    <a:pt x="1351366" y="2092458"/>
                  </a:lnTo>
                  <a:close/>
                  <a:moveTo>
                    <a:pt x="328856" y="2092458"/>
                  </a:moveTo>
                  <a:lnTo>
                    <a:pt x="328856" y="2106751"/>
                  </a:lnTo>
                  <a:lnTo>
                    <a:pt x="565210" y="2106751"/>
                  </a:lnTo>
                  <a:lnTo>
                    <a:pt x="565210" y="2092458"/>
                  </a:lnTo>
                  <a:close/>
                  <a:moveTo>
                    <a:pt x="620754" y="2086783"/>
                  </a:moveTo>
                  <a:lnTo>
                    <a:pt x="620754" y="2126296"/>
                  </a:lnTo>
                  <a:lnTo>
                    <a:pt x="1053814" y="2126296"/>
                  </a:lnTo>
                  <a:lnTo>
                    <a:pt x="1053814" y="2086783"/>
                  </a:lnTo>
                  <a:close/>
                  <a:moveTo>
                    <a:pt x="1115012" y="2072731"/>
                  </a:moveTo>
                  <a:lnTo>
                    <a:pt x="1115012" y="2087024"/>
                  </a:lnTo>
                  <a:lnTo>
                    <a:pt x="1351366" y="2087024"/>
                  </a:lnTo>
                  <a:lnTo>
                    <a:pt x="1351366" y="2072731"/>
                  </a:lnTo>
                  <a:close/>
                  <a:moveTo>
                    <a:pt x="328856" y="2072731"/>
                  </a:moveTo>
                  <a:lnTo>
                    <a:pt x="328856" y="2087024"/>
                  </a:lnTo>
                  <a:lnTo>
                    <a:pt x="565210" y="2087024"/>
                  </a:lnTo>
                  <a:lnTo>
                    <a:pt x="565210" y="2072731"/>
                  </a:lnTo>
                  <a:close/>
                  <a:moveTo>
                    <a:pt x="1115012" y="2053003"/>
                  </a:moveTo>
                  <a:lnTo>
                    <a:pt x="1115012" y="2067296"/>
                  </a:lnTo>
                  <a:lnTo>
                    <a:pt x="1351366" y="2067296"/>
                  </a:lnTo>
                  <a:lnTo>
                    <a:pt x="1351366" y="2053003"/>
                  </a:lnTo>
                  <a:close/>
                  <a:moveTo>
                    <a:pt x="328856" y="2053003"/>
                  </a:moveTo>
                  <a:lnTo>
                    <a:pt x="328856" y="2067296"/>
                  </a:lnTo>
                  <a:lnTo>
                    <a:pt x="565210" y="2067296"/>
                  </a:lnTo>
                  <a:lnTo>
                    <a:pt x="565210" y="2053003"/>
                  </a:lnTo>
                  <a:close/>
                  <a:moveTo>
                    <a:pt x="1115012" y="2033276"/>
                  </a:moveTo>
                  <a:lnTo>
                    <a:pt x="1115012" y="2047569"/>
                  </a:lnTo>
                  <a:lnTo>
                    <a:pt x="1351366" y="2047569"/>
                  </a:lnTo>
                  <a:lnTo>
                    <a:pt x="1351366" y="2033276"/>
                  </a:lnTo>
                  <a:close/>
                  <a:moveTo>
                    <a:pt x="328856" y="2033276"/>
                  </a:moveTo>
                  <a:lnTo>
                    <a:pt x="328856" y="2047569"/>
                  </a:lnTo>
                  <a:lnTo>
                    <a:pt x="565210" y="2047569"/>
                  </a:lnTo>
                  <a:lnTo>
                    <a:pt x="565210" y="2033276"/>
                  </a:lnTo>
                  <a:close/>
                  <a:moveTo>
                    <a:pt x="620754" y="2033275"/>
                  </a:moveTo>
                  <a:lnTo>
                    <a:pt x="620754" y="2072788"/>
                  </a:lnTo>
                  <a:lnTo>
                    <a:pt x="1053814" y="2072788"/>
                  </a:lnTo>
                  <a:lnTo>
                    <a:pt x="1053814" y="2033275"/>
                  </a:lnTo>
                  <a:close/>
                  <a:moveTo>
                    <a:pt x="298020" y="1998236"/>
                  </a:moveTo>
                  <a:lnTo>
                    <a:pt x="1387335" y="1998236"/>
                  </a:lnTo>
                  <a:lnTo>
                    <a:pt x="1387335" y="2159606"/>
                  </a:lnTo>
                  <a:lnTo>
                    <a:pt x="298020" y="2159606"/>
                  </a:lnTo>
                  <a:close/>
                  <a:moveTo>
                    <a:pt x="1115012" y="1920146"/>
                  </a:moveTo>
                  <a:lnTo>
                    <a:pt x="1115012" y="1934439"/>
                  </a:lnTo>
                  <a:lnTo>
                    <a:pt x="1351366" y="1934439"/>
                  </a:lnTo>
                  <a:lnTo>
                    <a:pt x="1351366" y="1920146"/>
                  </a:lnTo>
                  <a:close/>
                  <a:moveTo>
                    <a:pt x="328856" y="1920146"/>
                  </a:moveTo>
                  <a:lnTo>
                    <a:pt x="328856" y="1934439"/>
                  </a:lnTo>
                  <a:lnTo>
                    <a:pt x="565210" y="1934439"/>
                  </a:lnTo>
                  <a:lnTo>
                    <a:pt x="565210" y="1920146"/>
                  </a:lnTo>
                  <a:close/>
                  <a:moveTo>
                    <a:pt x="1115012" y="1900419"/>
                  </a:moveTo>
                  <a:lnTo>
                    <a:pt x="1115012" y="1914712"/>
                  </a:lnTo>
                  <a:lnTo>
                    <a:pt x="1351366" y="1914712"/>
                  </a:lnTo>
                  <a:lnTo>
                    <a:pt x="1351366" y="1900419"/>
                  </a:lnTo>
                  <a:close/>
                  <a:moveTo>
                    <a:pt x="328856" y="1900419"/>
                  </a:moveTo>
                  <a:lnTo>
                    <a:pt x="328856" y="1914712"/>
                  </a:lnTo>
                  <a:lnTo>
                    <a:pt x="565210" y="1914712"/>
                  </a:lnTo>
                  <a:lnTo>
                    <a:pt x="565210" y="1900419"/>
                  </a:lnTo>
                  <a:close/>
                  <a:moveTo>
                    <a:pt x="620754" y="1894744"/>
                  </a:moveTo>
                  <a:lnTo>
                    <a:pt x="620754" y="1934257"/>
                  </a:lnTo>
                  <a:lnTo>
                    <a:pt x="1053814" y="1934257"/>
                  </a:lnTo>
                  <a:lnTo>
                    <a:pt x="1053814" y="1894744"/>
                  </a:lnTo>
                  <a:close/>
                  <a:moveTo>
                    <a:pt x="1115012" y="1880692"/>
                  </a:moveTo>
                  <a:lnTo>
                    <a:pt x="1115012" y="1894985"/>
                  </a:lnTo>
                  <a:lnTo>
                    <a:pt x="1351366" y="1894985"/>
                  </a:lnTo>
                  <a:lnTo>
                    <a:pt x="1351366" y="1880692"/>
                  </a:lnTo>
                  <a:close/>
                  <a:moveTo>
                    <a:pt x="328856" y="1880692"/>
                  </a:moveTo>
                  <a:lnTo>
                    <a:pt x="328856" y="1894985"/>
                  </a:lnTo>
                  <a:lnTo>
                    <a:pt x="565210" y="1894985"/>
                  </a:lnTo>
                  <a:lnTo>
                    <a:pt x="565210" y="1880692"/>
                  </a:lnTo>
                  <a:close/>
                  <a:moveTo>
                    <a:pt x="1115012" y="1860964"/>
                  </a:moveTo>
                  <a:lnTo>
                    <a:pt x="1115012" y="1875257"/>
                  </a:lnTo>
                  <a:lnTo>
                    <a:pt x="1351366" y="1875257"/>
                  </a:lnTo>
                  <a:lnTo>
                    <a:pt x="1351366" y="1860964"/>
                  </a:lnTo>
                  <a:close/>
                  <a:moveTo>
                    <a:pt x="328856" y="1860964"/>
                  </a:moveTo>
                  <a:lnTo>
                    <a:pt x="328856" y="1875257"/>
                  </a:lnTo>
                  <a:lnTo>
                    <a:pt x="565210" y="1875257"/>
                  </a:lnTo>
                  <a:lnTo>
                    <a:pt x="565210" y="1860964"/>
                  </a:lnTo>
                  <a:close/>
                  <a:moveTo>
                    <a:pt x="1115012" y="1841237"/>
                  </a:moveTo>
                  <a:lnTo>
                    <a:pt x="1115012" y="1855530"/>
                  </a:lnTo>
                  <a:lnTo>
                    <a:pt x="1351366" y="1855530"/>
                  </a:lnTo>
                  <a:lnTo>
                    <a:pt x="1351366" y="1841237"/>
                  </a:lnTo>
                  <a:close/>
                  <a:moveTo>
                    <a:pt x="328856" y="1841237"/>
                  </a:moveTo>
                  <a:lnTo>
                    <a:pt x="328856" y="1855530"/>
                  </a:lnTo>
                  <a:lnTo>
                    <a:pt x="565210" y="1855530"/>
                  </a:lnTo>
                  <a:lnTo>
                    <a:pt x="565210" y="1841237"/>
                  </a:lnTo>
                  <a:close/>
                  <a:moveTo>
                    <a:pt x="620754" y="1841236"/>
                  </a:moveTo>
                  <a:lnTo>
                    <a:pt x="620754" y="1880749"/>
                  </a:lnTo>
                  <a:lnTo>
                    <a:pt x="1053814" y="1880749"/>
                  </a:lnTo>
                  <a:lnTo>
                    <a:pt x="1053814" y="1841236"/>
                  </a:lnTo>
                  <a:close/>
                  <a:moveTo>
                    <a:pt x="298020" y="1810960"/>
                  </a:moveTo>
                  <a:lnTo>
                    <a:pt x="1387335" y="1810960"/>
                  </a:lnTo>
                  <a:lnTo>
                    <a:pt x="1387335" y="1972330"/>
                  </a:lnTo>
                  <a:lnTo>
                    <a:pt x="298020" y="1972330"/>
                  </a:lnTo>
                  <a:close/>
                  <a:moveTo>
                    <a:pt x="240248" y="1758601"/>
                  </a:moveTo>
                  <a:lnTo>
                    <a:pt x="240248" y="2188796"/>
                  </a:lnTo>
                  <a:lnTo>
                    <a:pt x="1445108" y="2188796"/>
                  </a:lnTo>
                  <a:lnTo>
                    <a:pt x="1445108" y="1758601"/>
                  </a:lnTo>
                  <a:close/>
                  <a:moveTo>
                    <a:pt x="1115012" y="1622271"/>
                  </a:moveTo>
                  <a:lnTo>
                    <a:pt x="1115012" y="1640987"/>
                  </a:lnTo>
                  <a:lnTo>
                    <a:pt x="1351366" y="1640987"/>
                  </a:lnTo>
                  <a:lnTo>
                    <a:pt x="1351366" y="1622271"/>
                  </a:lnTo>
                  <a:close/>
                  <a:moveTo>
                    <a:pt x="328856" y="1622271"/>
                  </a:moveTo>
                  <a:lnTo>
                    <a:pt x="328856" y="1640987"/>
                  </a:lnTo>
                  <a:lnTo>
                    <a:pt x="565210" y="1640987"/>
                  </a:lnTo>
                  <a:lnTo>
                    <a:pt x="565210" y="1622271"/>
                  </a:lnTo>
                  <a:close/>
                  <a:moveTo>
                    <a:pt x="1115012" y="1596438"/>
                  </a:moveTo>
                  <a:lnTo>
                    <a:pt x="1115012" y="1615155"/>
                  </a:lnTo>
                  <a:lnTo>
                    <a:pt x="1351366" y="1615155"/>
                  </a:lnTo>
                  <a:lnTo>
                    <a:pt x="1351366" y="1596438"/>
                  </a:lnTo>
                  <a:close/>
                  <a:moveTo>
                    <a:pt x="328856" y="1596438"/>
                  </a:moveTo>
                  <a:lnTo>
                    <a:pt x="328856" y="1615155"/>
                  </a:lnTo>
                  <a:lnTo>
                    <a:pt x="565210" y="1615155"/>
                  </a:lnTo>
                  <a:lnTo>
                    <a:pt x="565210" y="1596438"/>
                  </a:lnTo>
                  <a:close/>
                  <a:moveTo>
                    <a:pt x="620754" y="1589007"/>
                  </a:moveTo>
                  <a:lnTo>
                    <a:pt x="620754" y="1640748"/>
                  </a:lnTo>
                  <a:lnTo>
                    <a:pt x="1053814" y="1640748"/>
                  </a:lnTo>
                  <a:lnTo>
                    <a:pt x="1053814" y="1589007"/>
                  </a:lnTo>
                  <a:close/>
                  <a:moveTo>
                    <a:pt x="1115012" y="1570606"/>
                  </a:moveTo>
                  <a:lnTo>
                    <a:pt x="1115012" y="1589322"/>
                  </a:lnTo>
                  <a:lnTo>
                    <a:pt x="1351366" y="1589322"/>
                  </a:lnTo>
                  <a:lnTo>
                    <a:pt x="1351366" y="1570606"/>
                  </a:lnTo>
                  <a:close/>
                  <a:moveTo>
                    <a:pt x="328856" y="1570606"/>
                  </a:moveTo>
                  <a:lnTo>
                    <a:pt x="328856" y="1589322"/>
                  </a:lnTo>
                  <a:lnTo>
                    <a:pt x="565210" y="1589322"/>
                  </a:lnTo>
                  <a:lnTo>
                    <a:pt x="565210" y="1570606"/>
                  </a:lnTo>
                  <a:close/>
                  <a:moveTo>
                    <a:pt x="1115012" y="1544773"/>
                  </a:moveTo>
                  <a:lnTo>
                    <a:pt x="1115012" y="1563489"/>
                  </a:lnTo>
                  <a:lnTo>
                    <a:pt x="1351366" y="1563489"/>
                  </a:lnTo>
                  <a:lnTo>
                    <a:pt x="1351366" y="1544773"/>
                  </a:lnTo>
                  <a:close/>
                  <a:moveTo>
                    <a:pt x="328856" y="1544773"/>
                  </a:moveTo>
                  <a:lnTo>
                    <a:pt x="328856" y="1563489"/>
                  </a:lnTo>
                  <a:lnTo>
                    <a:pt x="565210" y="1563489"/>
                  </a:lnTo>
                  <a:lnTo>
                    <a:pt x="565210" y="1544773"/>
                  </a:lnTo>
                  <a:close/>
                  <a:moveTo>
                    <a:pt x="1115012" y="1518940"/>
                  </a:moveTo>
                  <a:lnTo>
                    <a:pt x="1115012" y="1537657"/>
                  </a:lnTo>
                  <a:lnTo>
                    <a:pt x="1351366" y="1537657"/>
                  </a:lnTo>
                  <a:lnTo>
                    <a:pt x="1351366" y="1518940"/>
                  </a:lnTo>
                  <a:close/>
                  <a:moveTo>
                    <a:pt x="328856" y="1518940"/>
                  </a:moveTo>
                  <a:lnTo>
                    <a:pt x="328856" y="1537657"/>
                  </a:lnTo>
                  <a:lnTo>
                    <a:pt x="565210" y="1537657"/>
                  </a:lnTo>
                  <a:lnTo>
                    <a:pt x="565210" y="1518940"/>
                  </a:lnTo>
                  <a:close/>
                  <a:moveTo>
                    <a:pt x="620754" y="1518939"/>
                  </a:moveTo>
                  <a:lnTo>
                    <a:pt x="620754" y="1570680"/>
                  </a:lnTo>
                  <a:lnTo>
                    <a:pt x="1053814" y="1570680"/>
                  </a:lnTo>
                  <a:lnTo>
                    <a:pt x="1053814" y="1518939"/>
                  </a:lnTo>
                  <a:close/>
                  <a:moveTo>
                    <a:pt x="1115012" y="1482134"/>
                  </a:moveTo>
                  <a:lnTo>
                    <a:pt x="1115012" y="1500851"/>
                  </a:lnTo>
                  <a:lnTo>
                    <a:pt x="1351366" y="1500851"/>
                  </a:lnTo>
                  <a:lnTo>
                    <a:pt x="1351366" y="1482134"/>
                  </a:lnTo>
                  <a:close/>
                  <a:moveTo>
                    <a:pt x="328856" y="1482134"/>
                  </a:moveTo>
                  <a:lnTo>
                    <a:pt x="328856" y="1500851"/>
                  </a:lnTo>
                  <a:lnTo>
                    <a:pt x="565210" y="1500851"/>
                  </a:lnTo>
                  <a:lnTo>
                    <a:pt x="565210" y="1482134"/>
                  </a:lnTo>
                  <a:close/>
                  <a:moveTo>
                    <a:pt x="1115012" y="1456302"/>
                  </a:moveTo>
                  <a:lnTo>
                    <a:pt x="1115012" y="1475018"/>
                  </a:lnTo>
                  <a:lnTo>
                    <a:pt x="1351366" y="1475018"/>
                  </a:lnTo>
                  <a:lnTo>
                    <a:pt x="1351366" y="1456302"/>
                  </a:lnTo>
                  <a:close/>
                  <a:moveTo>
                    <a:pt x="328856" y="1456302"/>
                  </a:moveTo>
                  <a:lnTo>
                    <a:pt x="328856" y="1475018"/>
                  </a:lnTo>
                  <a:lnTo>
                    <a:pt x="565210" y="1475018"/>
                  </a:lnTo>
                  <a:lnTo>
                    <a:pt x="565210" y="1456302"/>
                  </a:lnTo>
                  <a:close/>
                  <a:moveTo>
                    <a:pt x="620754" y="1448871"/>
                  </a:moveTo>
                  <a:lnTo>
                    <a:pt x="620754" y="1500612"/>
                  </a:lnTo>
                  <a:lnTo>
                    <a:pt x="1053814" y="1500612"/>
                  </a:lnTo>
                  <a:lnTo>
                    <a:pt x="1053814" y="1448871"/>
                  </a:lnTo>
                  <a:close/>
                  <a:moveTo>
                    <a:pt x="1115012" y="1430469"/>
                  </a:moveTo>
                  <a:lnTo>
                    <a:pt x="1115012" y="1449186"/>
                  </a:lnTo>
                  <a:lnTo>
                    <a:pt x="1351366" y="1449186"/>
                  </a:lnTo>
                  <a:lnTo>
                    <a:pt x="1351366" y="1430469"/>
                  </a:lnTo>
                  <a:close/>
                  <a:moveTo>
                    <a:pt x="328856" y="1430469"/>
                  </a:moveTo>
                  <a:lnTo>
                    <a:pt x="328856" y="1449186"/>
                  </a:lnTo>
                  <a:lnTo>
                    <a:pt x="565210" y="1449186"/>
                  </a:lnTo>
                  <a:lnTo>
                    <a:pt x="565210" y="1430469"/>
                  </a:lnTo>
                  <a:close/>
                  <a:moveTo>
                    <a:pt x="1115012" y="1404637"/>
                  </a:moveTo>
                  <a:lnTo>
                    <a:pt x="1115012" y="1423353"/>
                  </a:lnTo>
                  <a:lnTo>
                    <a:pt x="1351366" y="1423353"/>
                  </a:lnTo>
                  <a:lnTo>
                    <a:pt x="1351366" y="1404637"/>
                  </a:lnTo>
                  <a:close/>
                  <a:moveTo>
                    <a:pt x="328856" y="1404637"/>
                  </a:moveTo>
                  <a:lnTo>
                    <a:pt x="328856" y="1423353"/>
                  </a:lnTo>
                  <a:lnTo>
                    <a:pt x="565210" y="1423353"/>
                  </a:lnTo>
                  <a:lnTo>
                    <a:pt x="565210" y="1404637"/>
                  </a:lnTo>
                  <a:close/>
                  <a:moveTo>
                    <a:pt x="1115012" y="1378804"/>
                  </a:moveTo>
                  <a:lnTo>
                    <a:pt x="1115012" y="1397520"/>
                  </a:lnTo>
                  <a:lnTo>
                    <a:pt x="1351366" y="1397520"/>
                  </a:lnTo>
                  <a:lnTo>
                    <a:pt x="1351366" y="1378804"/>
                  </a:lnTo>
                  <a:close/>
                  <a:moveTo>
                    <a:pt x="328856" y="1378804"/>
                  </a:moveTo>
                  <a:lnTo>
                    <a:pt x="328856" y="1397520"/>
                  </a:lnTo>
                  <a:lnTo>
                    <a:pt x="565210" y="1397520"/>
                  </a:lnTo>
                  <a:lnTo>
                    <a:pt x="565210" y="1378804"/>
                  </a:lnTo>
                  <a:close/>
                  <a:moveTo>
                    <a:pt x="620754" y="1378803"/>
                  </a:moveTo>
                  <a:lnTo>
                    <a:pt x="620754" y="1430544"/>
                  </a:lnTo>
                  <a:lnTo>
                    <a:pt x="1053814" y="1430544"/>
                  </a:lnTo>
                  <a:lnTo>
                    <a:pt x="1053814" y="1378803"/>
                  </a:lnTo>
                  <a:close/>
                  <a:moveTo>
                    <a:pt x="298020" y="1348682"/>
                  </a:moveTo>
                  <a:lnTo>
                    <a:pt x="1387335" y="1348682"/>
                  </a:lnTo>
                  <a:lnTo>
                    <a:pt x="1387335" y="1675899"/>
                  </a:lnTo>
                  <a:lnTo>
                    <a:pt x="298020" y="1675899"/>
                  </a:lnTo>
                  <a:close/>
                  <a:moveTo>
                    <a:pt x="240248" y="1291928"/>
                  </a:moveTo>
                  <a:lnTo>
                    <a:pt x="240248" y="1706860"/>
                  </a:lnTo>
                  <a:lnTo>
                    <a:pt x="1445108" y="1706860"/>
                  </a:lnTo>
                  <a:lnTo>
                    <a:pt x="1445108" y="1291928"/>
                  </a:lnTo>
                  <a:close/>
                  <a:moveTo>
                    <a:pt x="1115012" y="1132596"/>
                  </a:moveTo>
                  <a:lnTo>
                    <a:pt x="1115012" y="1151312"/>
                  </a:lnTo>
                  <a:lnTo>
                    <a:pt x="1351366" y="1151312"/>
                  </a:lnTo>
                  <a:lnTo>
                    <a:pt x="1351366" y="1132596"/>
                  </a:lnTo>
                  <a:close/>
                  <a:moveTo>
                    <a:pt x="328856" y="1132596"/>
                  </a:moveTo>
                  <a:lnTo>
                    <a:pt x="328856" y="1151312"/>
                  </a:lnTo>
                  <a:lnTo>
                    <a:pt x="565210" y="1151312"/>
                  </a:lnTo>
                  <a:lnTo>
                    <a:pt x="565210" y="1132596"/>
                  </a:lnTo>
                  <a:close/>
                  <a:moveTo>
                    <a:pt x="1115012" y="1106763"/>
                  </a:moveTo>
                  <a:lnTo>
                    <a:pt x="1115012" y="1125480"/>
                  </a:lnTo>
                  <a:lnTo>
                    <a:pt x="1351366" y="1125480"/>
                  </a:lnTo>
                  <a:lnTo>
                    <a:pt x="1351366" y="1106763"/>
                  </a:lnTo>
                  <a:close/>
                  <a:moveTo>
                    <a:pt x="328856" y="1106763"/>
                  </a:moveTo>
                  <a:lnTo>
                    <a:pt x="328856" y="1125480"/>
                  </a:lnTo>
                  <a:lnTo>
                    <a:pt x="565210" y="1125480"/>
                  </a:lnTo>
                  <a:lnTo>
                    <a:pt x="565210" y="1106763"/>
                  </a:lnTo>
                  <a:close/>
                  <a:moveTo>
                    <a:pt x="620754" y="1099332"/>
                  </a:moveTo>
                  <a:lnTo>
                    <a:pt x="620754" y="1151073"/>
                  </a:lnTo>
                  <a:lnTo>
                    <a:pt x="1053814" y="1151073"/>
                  </a:lnTo>
                  <a:lnTo>
                    <a:pt x="1053814" y="1099332"/>
                  </a:lnTo>
                  <a:close/>
                  <a:moveTo>
                    <a:pt x="1115012" y="1080931"/>
                  </a:moveTo>
                  <a:lnTo>
                    <a:pt x="1115012" y="1099647"/>
                  </a:lnTo>
                  <a:lnTo>
                    <a:pt x="1351366" y="1099647"/>
                  </a:lnTo>
                  <a:lnTo>
                    <a:pt x="1351366" y="1080931"/>
                  </a:lnTo>
                  <a:close/>
                  <a:moveTo>
                    <a:pt x="328856" y="1080931"/>
                  </a:moveTo>
                  <a:lnTo>
                    <a:pt x="328856" y="1099647"/>
                  </a:lnTo>
                  <a:lnTo>
                    <a:pt x="565210" y="1099647"/>
                  </a:lnTo>
                  <a:lnTo>
                    <a:pt x="565210" y="1080931"/>
                  </a:lnTo>
                  <a:close/>
                  <a:moveTo>
                    <a:pt x="1115012" y="1055098"/>
                  </a:moveTo>
                  <a:lnTo>
                    <a:pt x="1115012" y="1073814"/>
                  </a:lnTo>
                  <a:lnTo>
                    <a:pt x="1351366" y="1073814"/>
                  </a:lnTo>
                  <a:lnTo>
                    <a:pt x="1351366" y="1055098"/>
                  </a:lnTo>
                  <a:close/>
                  <a:moveTo>
                    <a:pt x="328856" y="1055098"/>
                  </a:moveTo>
                  <a:lnTo>
                    <a:pt x="328856" y="1073814"/>
                  </a:lnTo>
                  <a:lnTo>
                    <a:pt x="565210" y="1073814"/>
                  </a:lnTo>
                  <a:lnTo>
                    <a:pt x="565210" y="1055098"/>
                  </a:lnTo>
                  <a:close/>
                  <a:moveTo>
                    <a:pt x="1115012" y="1029265"/>
                  </a:moveTo>
                  <a:lnTo>
                    <a:pt x="1115012" y="1047982"/>
                  </a:lnTo>
                  <a:lnTo>
                    <a:pt x="1351366" y="1047982"/>
                  </a:lnTo>
                  <a:lnTo>
                    <a:pt x="1351366" y="1029265"/>
                  </a:lnTo>
                  <a:close/>
                  <a:moveTo>
                    <a:pt x="328856" y="1029265"/>
                  </a:moveTo>
                  <a:lnTo>
                    <a:pt x="328856" y="1047982"/>
                  </a:lnTo>
                  <a:lnTo>
                    <a:pt x="565210" y="1047982"/>
                  </a:lnTo>
                  <a:lnTo>
                    <a:pt x="565210" y="1029265"/>
                  </a:lnTo>
                  <a:close/>
                  <a:moveTo>
                    <a:pt x="620754" y="1029264"/>
                  </a:moveTo>
                  <a:lnTo>
                    <a:pt x="620754" y="1081005"/>
                  </a:lnTo>
                  <a:lnTo>
                    <a:pt x="1053814" y="1081005"/>
                  </a:lnTo>
                  <a:lnTo>
                    <a:pt x="1053814" y="1029264"/>
                  </a:lnTo>
                  <a:close/>
                  <a:moveTo>
                    <a:pt x="298020" y="989617"/>
                  </a:moveTo>
                  <a:lnTo>
                    <a:pt x="1387335" y="989617"/>
                  </a:lnTo>
                  <a:lnTo>
                    <a:pt x="1387335" y="1200930"/>
                  </a:lnTo>
                  <a:lnTo>
                    <a:pt x="298020" y="1200930"/>
                  </a:lnTo>
                  <a:close/>
                  <a:moveTo>
                    <a:pt x="1115012" y="894471"/>
                  </a:moveTo>
                  <a:lnTo>
                    <a:pt x="1115012" y="913187"/>
                  </a:lnTo>
                  <a:lnTo>
                    <a:pt x="1351366" y="913187"/>
                  </a:lnTo>
                  <a:lnTo>
                    <a:pt x="1351366" y="894471"/>
                  </a:lnTo>
                  <a:close/>
                  <a:moveTo>
                    <a:pt x="328856" y="894471"/>
                  </a:moveTo>
                  <a:lnTo>
                    <a:pt x="328856" y="913187"/>
                  </a:lnTo>
                  <a:lnTo>
                    <a:pt x="565210" y="913187"/>
                  </a:lnTo>
                  <a:lnTo>
                    <a:pt x="565210" y="894471"/>
                  </a:lnTo>
                  <a:close/>
                  <a:moveTo>
                    <a:pt x="1115012" y="868638"/>
                  </a:moveTo>
                  <a:lnTo>
                    <a:pt x="1115012" y="887355"/>
                  </a:lnTo>
                  <a:lnTo>
                    <a:pt x="1351366" y="887355"/>
                  </a:lnTo>
                  <a:lnTo>
                    <a:pt x="1351366" y="868638"/>
                  </a:lnTo>
                  <a:close/>
                  <a:moveTo>
                    <a:pt x="328856" y="868638"/>
                  </a:moveTo>
                  <a:lnTo>
                    <a:pt x="328856" y="887355"/>
                  </a:lnTo>
                  <a:lnTo>
                    <a:pt x="565210" y="887355"/>
                  </a:lnTo>
                  <a:lnTo>
                    <a:pt x="565210" y="868638"/>
                  </a:lnTo>
                  <a:close/>
                  <a:moveTo>
                    <a:pt x="620754" y="861207"/>
                  </a:moveTo>
                  <a:lnTo>
                    <a:pt x="620754" y="912948"/>
                  </a:lnTo>
                  <a:lnTo>
                    <a:pt x="1053814" y="912948"/>
                  </a:lnTo>
                  <a:lnTo>
                    <a:pt x="1053814" y="861207"/>
                  </a:lnTo>
                  <a:close/>
                  <a:moveTo>
                    <a:pt x="1115012" y="842806"/>
                  </a:moveTo>
                  <a:lnTo>
                    <a:pt x="1115012" y="861522"/>
                  </a:lnTo>
                  <a:lnTo>
                    <a:pt x="1351366" y="861522"/>
                  </a:lnTo>
                  <a:lnTo>
                    <a:pt x="1351366" y="842806"/>
                  </a:lnTo>
                  <a:close/>
                  <a:moveTo>
                    <a:pt x="328856" y="842806"/>
                  </a:moveTo>
                  <a:lnTo>
                    <a:pt x="328856" y="861522"/>
                  </a:lnTo>
                  <a:lnTo>
                    <a:pt x="565210" y="861522"/>
                  </a:lnTo>
                  <a:lnTo>
                    <a:pt x="565210" y="842806"/>
                  </a:lnTo>
                  <a:close/>
                  <a:moveTo>
                    <a:pt x="1115012" y="816973"/>
                  </a:moveTo>
                  <a:lnTo>
                    <a:pt x="1115012" y="835689"/>
                  </a:lnTo>
                  <a:lnTo>
                    <a:pt x="1351366" y="835689"/>
                  </a:lnTo>
                  <a:lnTo>
                    <a:pt x="1351366" y="816973"/>
                  </a:lnTo>
                  <a:close/>
                  <a:moveTo>
                    <a:pt x="328856" y="816973"/>
                  </a:moveTo>
                  <a:lnTo>
                    <a:pt x="328856" y="835689"/>
                  </a:lnTo>
                  <a:lnTo>
                    <a:pt x="565210" y="835689"/>
                  </a:lnTo>
                  <a:lnTo>
                    <a:pt x="565210" y="816973"/>
                  </a:lnTo>
                  <a:close/>
                  <a:moveTo>
                    <a:pt x="1115012" y="791140"/>
                  </a:moveTo>
                  <a:lnTo>
                    <a:pt x="1115012" y="809857"/>
                  </a:lnTo>
                  <a:lnTo>
                    <a:pt x="1351366" y="809857"/>
                  </a:lnTo>
                  <a:lnTo>
                    <a:pt x="1351366" y="791140"/>
                  </a:lnTo>
                  <a:close/>
                  <a:moveTo>
                    <a:pt x="328856" y="791140"/>
                  </a:moveTo>
                  <a:lnTo>
                    <a:pt x="328856" y="809857"/>
                  </a:lnTo>
                  <a:lnTo>
                    <a:pt x="565210" y="809857"/>
                  </a:lnTo>
                  <a:lnTo>
                    <a:pt x="565210" y="791140"/>
                  </a:lnTo>
                  <a:close/>
                  <a:moveTo>
                    <a:pt x="620754" y="791139"/>
                  </a:moveTo>
                  <a:lnTo>
                    <a:pt x="620754" y="842880"/>
                  </a:lnTo>
                  <a:lnTo>
                    <a:pt x="1053814" y="842880"/>
                  </a:lnTo>
                  <a:lnTo>
                    <a:pt x="1053814" y="791139"/>
                  </a:lnTo>
                  <a:close/>
                  <a:moveTo>
                    <a:pt x="298020" y="751492"/>
                  </a:moveTo>
                  <a:lnTo>
                    <a:pt x="1387335" y="751492"/>
                  </a:lnTo>
                  <a:lnTo>
                    <a:pt x="1387335" y="962805"/>
                  </a:lnTo>
                  <a:lnTo>
                    <a:pt x="298020" y="962805"/>
                  </a:lnTo>
                  <a:close/>
                  <a:moveTo>
                    <a:pt x="240248" y="693659"/>
                  </a:moveTo>
                  <a:lnTo>
                    <a:pt x="240248" y="1240187"/>
                  </a:lnTo>
                  <a:lnTo>
                    <a:pt x="1445108" y="1240187"/>
                  </a:lnTo>
                  <a:lnTo>
                    <a:pt x="1445108" y="693659"/>
                  </a:lnTo>
                  <a:close/>
                  <a:moveTo>
                    <a:pt x="1115012" y="537284"/>
                  </a:moveTo>
                  <a:lnTo>
                    <a:pt x="1115012" y="556000"/>
                  </a:lnTo>
                  <a:lnTo>
                    <a:pt x="1351366" y="556000"/>
                  </a:lnTo>
                  <a:lnTo>
                    <a:pt x="1351366" y="537284"/>
                  </a:lnTo>
                  <a:close/>
                  <a:moveTo>
                    <a:pt x="328856" y="537284"/>
                  </a:moveTo>
                  <a:lnTo>
                    <a:pt x="328856" y="556000"/>
                  </a:lnTo>
                  <a:lnTo>
                    <a:pt x="565210" y="556000"/>
                  </a:lnTo>
                  <a:lnTo>
                    <a:pt x="565210" y="537284"/>
                  </a:lnTo>
                  <a:close/>
                  <a:moveTo>
                    <a:pt x="1115012" y="511451"/>
                  </a:moveTo>
                  <a:lnTo>
                    <a:pt x="1115012" y="530168"/>
                  </a:lnTo>
                  <a:lnTo>
                    <a:pt x="1351366" y="530168"/>
                  </a:lnTo>
                  <a:lnTo>
                    <a:pt x="1351366" y="511451"/>
                  </a:lnTo>
                  <a:close/>
                  <a:moveTo>
                    <a:pt x="328856" y="511451"/>
                  </a:moveTo>
                  <a:lnTo>
                    <a:pt x="328856" y="530168"/>
                  </a:lnTo>
                  <a:lnTo>
                    <a:pt x="565210" y="530168"/>
                  </a:lnTo>
                  <a:lnTo>
                    <a:pt x="565210" y="511451"/>
                  </a:lnTo>
                  <a:close/>
                  <a:moveTo>
                    <a:pt x="620754" y="504020"/>
                  </a:moveTo>
                  <a:lnTo>
                    <a:pt x="620754" y="555761"/>
                  </a:lnTo>
                  <a:lnTo>
                    <a:pt x="1053814" y="555761"/>
                  </a:lnTo>
                  <a:lnTo>
                    <a:pt x="1053814" y="504020"/>
                  </a:lnTo>
                  <a:close/>
                  <a:moveTo>
                    <a:pt x="1115012" y="485619"/>
                  </a:moveTo>
                  <a:lnTo>
                    <a:pt x="1115012" y="504335"/>
                  </a:lnTo>
                  <a:lnTo>
                    <a:pt x="1351366" y="504335"/>
                  </a:lnTo>
                  <a:lnTo>
                    <a:pt x="1351366" y="485619"/>
                  </a:lnTo>
                  <a:close/>
                  <a:moveTo>
                    <a:pt x="328856" y="485619"/>
                  </a:moveTo>
                  <a:lnTo>
                    <a:pt x="328856" y="504335"/>
                  </a:lnTo>
                  <a:lnTo>
                    <a:pt x="565210" y="504335"/>
                  </a:lnTo>
                  <a:lnTo>
                    <a:pt x="565210" y="485619"/>
                  </a:lnTo>
                  <a:close/>
                  <a:moveTo>
                    <a:pt x="1115012" y="459786"/>
                  </a:moveTo>
                  <a:lnTo>
                    <a:pt x="1115012" y="478502"/>
                  </a:lnTo>
                  <a:lnTo>
                    <a:pt x="1351366" y="478502"/>
                  </a:lnTo>
                  <a:lnTo>
                    <a:pt x="1351366" y="459786"/>
                  </a:lnTo>
                  <a:close/>
                  <a:moveTo>
                    <a:pt x="328856" y="459786"/>
                  </a:moveTo>
                  <a:lnTo>
                    <a:pt x="328856" y="478502"/>
                  </a:lnTo>
                  <a:lnTo>
                    <a:pt x="565210" y="478502"/>
                  </a:lnTo>
                  <a:lnTo>
                    <a:pt x="565210" y="459786"/>
                  </a:lnTo>
                  <a:close/>
                  <a:moveTo>
                    <a:pt x="1115012" y="433953"/>
                  </a:moveTo>
                  <a:lnTo>
                    <a:pt x="1115012" y="452670"/>
                  </a:lnTo>
                  <a:lnTo>
                    <a:pt x="1351366" y="452670"/>
                  </a:lnTo>
                  <a:lnTo>
                    <a:pt x="1351366" y="433953"/>
                  </a:lnTo>
                  <a:close/>
                  <a:moveTo>
                    <a:pt x="328856" y="433953"/>
                  </a:moveTo>
                  <a:lnTo>
                    <a:pt x="328856" y="452670"/>
                  </a:lnTo>
                  <a:lnTo>
                    <a:pt x="565210" y="452670"/>
                  </a:lnTo>
                  <a:lnTo>
                    <a:pt x="565210" y="433953"/>
                  </a:lnTo>
                  <a:close/>
                  <a:moveTo>
                    <a:pt x="620754" y="433952"/>
                  </a:moveTo>
                  <a:lnTo>
                    <a:pt x="620754" y="485693"/>
                  </a:lnTo>
                  <a:lnTo>
                    <a:pt x="1053814" y="485693"/>
                  </a:lnTo>
                  <a:lnTo>
                    <a:pt x="1053814" y="433952"/>
                  </a:lnTo>
                  <a:close/>
                  <a:moveTo>
                    <a:pt x="298020" y="394305"/>
                  </a:moveTo>
                  <a:lnTo>
                    <a:pt x="1387335" y="394305"/>
                  </a:lnTo>
                  <a:lnTo>
                    <a:pt x="1387335" y="605618"/>
                  </a:lnTo>
                  <a:lnTo>
                    <a:pt x="298020" y="605618"/>
                  </a:lnTo>
                  <a:close/>
                  <a:moveTo>
                    <a:pt x="1115012" y="299159"/>
                  </a:moveTo>
                  <a:lnTo>
                    <a:pt x="1115012" y="317875"/>
                  </a:lnTo>
                  <a:lnTo>
                    <a:pt x="1351366" y="317875"/>
                  </a:lnTo>
                  <a:lnTo>
                    <a:pt x="1351366" y="299159"/>
                  </a:lnTo>
                  <a:close/>
                  <a:moveTo>
                    <a:pt x="328856" y="299159"/>
                  </a:moveTo>
                  <a:lnTo>
                    <a:pt x="328856" y="317875"/>
                  </a:lnTo>
                  <a:lnTo>
                    <a:pt x="565210" y="317875"/>
                  </a:lnTo>
                  <a:lnTo>
                    <a:pt x="565210" y="299159"/>
                  </a:lnTo>
                  <a:close/>
                  <a:moveTo>
                    <a:pt x="1115012" y="273326"/>
                  </a:moveTo>
                  <a:lnTo>
                    <a:pt x="1115012" y="292043"/>
                  </a:lnTo>
                  <a:lnTo>
                    <a:pt x="1351366" y="292043"/>
                  </a:lnTo>
                  <a:lnTo>
                    <a:pt x="1351366" y="273326"/>
                  </a:lnTo>
                  <a:close/>
                  <a:moveTo>
                    <a:pt x="328856" y="273326"/>
                  </a:moveTo>
                  <a:lnTo>
                    <a:pt x="328856" y="292043"/>
                  </a:lnTo>
                  <a:lnTo>
                    <a:pt x="565210" y="292043"/>
                  </a:lnTo>
                  <a:lnTo>
                    <a:pt x="565210" y="273326"/>
                  </a:lnTo>
                  <a:close/>
                  <a:moveTo>
                    <a:pt x="620754" y="265895"/>
                  </a:moveTo>
                  <a:lnTo>
                    <a:pt x="620754" y="317636"/>
                  </a:lnTo>
                  <a:lnTo>
                    <a:pt x="1053814" y="317636"/>
                  </a:lnTo>
                  <a:lnTo>
                    <a:pt x="1053814" y="265895"/>
                  </a:lnTo>
                  <a:close/>
                  <a:moveTo>
                    <a:pt x="1115012" y="247494"/>
                  </a:moveTo>
                  <a:lnTo>
                    <a:pt x="1115012" y="266210"/>
                  </a:lnTo>
                  <a:lnTo>
                    <a:pt x="1351366" y="266210"/>
                  </a:lnTo>
                  <a:lnTo>
                    <a:pt x="1351366" y="247494"/>
                  </a:lnTo>
                  <a:close/>
                  <a:moveTo>
                    <a:pt x="328856" y="247494"/>
                  </a:moveTo>
                  <a:lnTo>
                    <a:pt x="328856" y="266210"/>
                  </a:lnTo>
                  <a:lnTo>
                    <a:pt x="565210" y="266210"/>
                  </a:lnTo>
                  <a:lnTo>
                    <a:pt x="565210" y="247494"/>
                  </a:lnTo>
                  <a:close/>
                  <a:moveTo>
                    <a:pt x="1115012" y="221661"/>
                  </a:moveTo>
                  <a:lnTo>
                    <a:pt x="1115012" y="240377"/>
                  </a:lnTo>
                  <a:lnTo>
                    <a:pt x="1351366" y="240377"/>
                  </a:lnTo>
                  <a:lnTo>
                    <a:pt x="1351366" y="221661"/>
                  </a:lnTo>
                  <a:close/>
                  <a:moveTo>
                    <a:pt x="328856" y="221661"/>
                  </a:moveTo>
                  <a:lnTo>
                    <a:pt x="328856" y="240377"/>
                  </a:lnTo>
                  <a:lnTo>
                    <a:pt x="565210" y="240377"/>
                  </a:lnTo>
                  <a:lnTo>
                    <a:pt x="565210" y="221661"/>
                  </a:lnTo>
                  <a:close/>
                  <a:moveTo>
                    <a:pt x="1115012" y="195828"/>
                  </a:moveTo>
                  <a:lnTo>
                    <a:pt x="1115012" y="214545"/>
                  </a:lnTo>
                  <a:lnTo>
                    <a:pt x="1351366" y="214545"/>
                  </a:lnTo>
                  <a:lnTo>
                    <a:pt x="1351366" y="195828"/>
                  </a:lnTo>
                  <a:close/>
                  <a:moveTo>
                    <a:pt x="328856" y="195828"/>
                  </a:moveTo>
                  <a:lnTo>
                    <a:pt x="328856" y="214545"/>
                  </a:lnTo>
                  <a:lnTo>
                    <a:pt x="565210" y="214545"/>
                  </a:lnTo>
                  <a:lnTo>
                    <a:pt x="565210" y="195828"/>
                  </a:lnTo>
                  <a:close/>
                  <a:moveTo>
                    <a:pt x="620754" y="195827"/>
                  </a:moveTo>
                  <a:lnTo>
                    <a:pt x="620754" y="247568"/>
                  </a:lnTo>
                  <a:lnTo>
                    <a:pt x="1053814" y="247568"/>
                  </a:lnTo>
                  <a:lnTo>
                    <a:pt x="1053814" y="195827"/>
                  </a:lnTo>
                  <a:close/>
                  <a:moveTo>
                    <a:pt x="298020" y="156180"/>
                  </a:moveTo>
                  <a:lnTo>
                    <a:pt x="1387335" y="156180"/>
                  </a:lnTo>
                  <a:lnTo>
                    <a:pt x="1387335" y="367493"/>
                  </a:lnTo>
                  <a:lnTo>
                    <a:pt x="298020" y="367493"/>
                  </a:lnTo>
                  <a:close/>
                  <a:moveTo>
                    <a:pt x="240248" y="89811"/>
                  </a:moveTo>
                  <a:lnTo>
                    <a:pt x="240248" y="641918"/>
                  </a:lnTo>
                  <a:lnTo>
                    <a:pt x="1445108" y="641918"/>
                  </a:lnTo>
                  <a:lnTo>
                    <a:pt x="1445108" y="89811"/>
                  </a:lnTo>
                  <a:close/>
                  <a:moveTo>
                    <a:pt x="0" y="0"/>
                  </a:moveTo>
                  <a:lnTo>
                    <a:pt x="1685356" y="0"/>
                  </a:lnTo>
                  <a:lnTo>
                    <a:pt x="1685356" y="2313835"/>
                  </a:lnTo>
                  <a:lnTo>
                    <a:pt x="1445108" y="2313835"/>
                  </a:lnTo>
                  <a:lnTo>
                    <a:pt x="1445108" y="2240537"/>
                  </a:lnTo>
                  <a:lnTo>
                    <a:pt x="240248" y="2240537"/>
                  </a:lnTo>
                  <a:lnTo>
                    <a:pt x="240248" y="2313835"/>
                  </a:lnTo>
                  <a:lnTo>
                    <a:pt x="0" y="2313835"/>
                  </a:ln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17ABB2E2-6001-190A-7448-705B3DF0DF58}"/>
              </a:ext>
            </a:extLst>
          </p:cNvPr>
          <p:cNvGrpSpPr/>
          <p:nvPr/>
        </p:nvGrpSpPr>
        <p:grpSpPr>
          <a:xfrm>
            <a:off x="5669139" y="1945020"/>
            <a:ext cx="2219936" cy="2219936"/>
            <a:chOff x="6574233" y="3739742"/>
            <a:chExt cx="2688350" cy="2688350"/>
          </a:xfrm>
        </p:grpSpPr>
        <p:sp>
          <p:nvSpPr>
            <p:cNvPr id="47" name="四角形: 角を丸くする 46">
              <a:extLst>
                <a:ext uri="{FF2B5EF4-FFF2-40B4-BE49-F238E27FC236}">
                  <a16:creationId xmlns:a16="http://schemas.microsoft.com/office/drawing/2014/main" id="{8BD1697B-5EF4-A2C9-4604-5DDD464F68A3}"/>
                </a:ext>
              </a:extLst>
            </p:cNvPr>
            <p:cNvSpPr/>
            <p:nvPr/>
          </p:nvSpPr>
          <p:spPr bwMode="auto">
            <a:xfrm>
              <a:off x="6574233" y="3739742"/>
              <a:ext cx="2688350" cy="2688350"/>
            </a:xfrm>
            <a:prstGeom prst="roundRect">
              <a:avLst>
                <a:gd name="adj" fmla="val 3331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四角形: 角を丸くする 47">
              <a:extLst>
                <a:ext uri="{FF2B5EF4-FFF2-40B4-BE49-F238E27FC236}">
                  <a16:creationId xmlns:a16="http://schemas.microsoft.com/office/drawing/2014/main" id="{16DBC9DF-213F-3AB2-0448-0DF268FD3168}"/>
                </a:ext>
              </a:extLst>
            </p:cNvPr>
            <p:cNvSpPr/>
            <p:nvPr/>
          </p:nvSpPr>
          <p:spPr bwMode="auto">
            <a:xfrm>
              <a:off x="6694627" y="3860136"/>
              <a:ext cx="2447562" cy="2447562"/>
            </a:xfrm>
            <a:prstGeom prst="roundRect">
              <a:avLst>
                <a:gd name="adj" fmla="val 1515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3" name="グループ化 62">
              <a:extLst>
                <a:ext uri="{FF2B5EF4-FFF2-40B4-BE49-F238E27FC236}">
                  <a16:creationId xmlns:a16="http://schemas.microsoft.com/office/drawing/2014/main" id="{50188639-40A4-C6B5-C493-15AB82772835}"/>
                </a:ext>
              </a:extLst>
            </p:cNvPr>
            <p:cNvGrpSpPr/>
            <p:nvPr/>
          </p:nvGrpSpPr>
          <p:grpSpPr>
            <a:xfrm>
              <a:off x="7181347" y="3919989"/>
              <a:ext cx="1474122" cy="2352411"/>
              <a:chOff x="2961606" y="1403815"/>
              <a:chExt cx="2340752" cy="3735387"/>
            </a:xfrm>
          </p:grpSpPr>
          <p:grpSp>
            <p:nvGrpSpPr>
              <p:cNvPr id="64" name="Group 188">
                <a:extLst>
                  <a:ext uri="{FF2B5EF4-FFF2-40B4-BE49-F238E27FC236}">
                    <a16:creationId xmlns:a16="http://schemas.microsoft.com/office/drawing/2014/main" id="{981E6C5C-46B9-8877-5545-B688CF84FE5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911946" y="4869327"/>
                <a:ext cx="292379" cy="269875"/>
                <a:chOff x="2597" y="2103"/>
                <a:chExt cx="425" cy="425"/>
              </a:xfrm>
              <a:solidFill>
                <a:schemeClr val="tx1"/>
              </a:solidFill>
            </p:grpSpPr>
            <p:sp>
              <p:nvSpPr>
                <p:cNvPr id="80" name="Oval 189">
                  <a:extLst>
                    <a:ext uri="{FF2B5EF4-FFF2-40B4-BE49-F238E27FC236}">
                      <a16:creationId xmlns:a16="http://schemas.microsoft.com/office/drawing/2014/main" id="{A9B51F7C-7314-5672-AA14-8AE550E1E27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53" y="2160"/>
                  <a:ext cx="312" cy="312"/>
                </a:xfrm>
                <a:prstGeom prst="ellipse">
                  <a:avLst/>
                </a:prstGeom>
                <a:solidFill>
                  <a:srgbClr val="0070C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1" name="AutoShape 190">
                  <a:extLst>
                    <a:ext uri="{FF2B5EF4-FFF2-40B4-BE49-F238E27FC236}">
                      <a16:creationId xmlns:a16="http://schemas.microsoft.com/office/drawing/2014/main" id="{0E797787-CEE8-35E6-9C4B-5D1ECBB01BA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97" y="2103"/>
                  <a:ext cx="425" cy="425"/>
                </a:xfrm>
                <a:custGeom>
                  <a:avLst/>
                  <a:gdLst>
                    <a:gd name="G0" fmla="+- 7346 0 0"/>
                    <a:gd name="G1" fmla="+- -11705488 0 0"/>
                    <a:gd name="G2" fmla="+- 0 0 -11705488"/>
                    <a:gd name="T0" fmla="*/ 0 256 1"/>
                    <a:gd name="T1" fmla="*/ 180 256 1"/>
                    <a:gd name="G3" fmla="+- -11705488 T0 T1"/>
                    <a:gd name="T2" fmla="*/ 0 256 1"/>
                    <a:gd name="T3" fmla="*/ 90 256 1"/>
                    <a:gd name="G4" fmla="+- -11705488 T2 T3"/>
                    <a:gd name="G5" fmla="*/ G4 2 1"/>
                    <a:gd name="T4" fmla="*/ 90 256 1"/>
                    <a:gd name="T5" fmla="*/ 0 256 1"/>
                    <a:gd name="G6" fmla="+- -11705488 T4 T5"/>
                    <a:gd name="G7" fmla="*/ G6 2 1"/>
                    <a:gd name="G8" fmla="abs -11705488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7346"/>
                    <a:gd name="G18" fmla="*/ 7346 1 2"/>
                    <a:gd name="G19" fmla="+- G18 5400 0"/>
                    <a:gd name="G20" fmla="cos G19 -11705488"/>
                    <a:gd name="G21" fmla="sin G19 -11705488"/>
                    <a:gd name="G22" fmla="+- G20 10800 0"/>
                    <a:gd name="G23" fmla="+- G21 10800 0"/>
                    <a:gd name="G24" fmla="+- 10800 0 G20"/>
                    <a:gd name="G25" fmla="+- 7346 10800 0"/>
                    <a:gd name="G26" fmla="?: G9 G17 G25"/>
                    <a:gd name="G27" fmla="?: G9 0 21600"/>
                    <a:gd name="G28" fmla="cos 10800 -11705488"/>
                    <a:gd name="G29" fmla="sin 10800 -11705488"/>
                    <a:gd name="G30" fmla="sin 7346 -11705488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-11705488 G34 0"/>
                    <a:gd name="G36" fmla="?: G6 G35 G31"/>
                    <a:gd name="G37" fmla="+- 21600 0 G36"/>
                    <a:gd name="G38" fmla="?: G4 0 G33"/>
                    <a:gd name="G39" fmla="?: -11705488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1729 w 21600"/>
                    <a:gd name="T15" fmla="*/ 10580 h 21600"/>
                    <a:gd name="T16" fmla="*/ 10800 w 21600"/>
                    <a:gd name="T17" fmla="*/ 3454 h 21600"/>
                    <a:gd name="T18" fmla="*/ 19871 w 21600"/>
                    <a:gd name="T19" fmla="*/ 10580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3456" y="10622"/>
                      </a:moveTo>
                      <a:cubicBezTo>
                        <a:pt x="3552" y="6635"/>
                        <a:pt x="6812" y="3454"/>
                        <a:pt x="10800" y="3454"/>
                      </a:cubicBezTo>
                      <a:cubicBezTo>
                        <a:pt x="14787" y="3454"/>
                        <a:pt x="18047" y="6635"/>
                        <a:pt x="18143" y="10622"/>
                      </a:cubicBezTo>
                      <a:lnTo>
                        <a:pt x="21596" y="10538"/>
                      </a:lnTo>
                      <a:cubicBezTo>
                        <a:pt x="21454" y="4677"/>
                        <a:pt x="16662" y="0"/>
                        <a:pt x="10799" y="0"/>
                      </a:cubicBezTo>
                      <a:cubicBezTo>
                        <a:pt x="4937" y="0"/>
                        <a:pt x="145" y="4677"/>
                        <a:pt x="3" y="10538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19050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5" name="Group 193">
                <a:extLst>
                  <a:ext uri="{FF2B5EF4-FFF2-40B4-BE49-F238E27FC236}">
                    <a16:creationId xmlns:a16="http://schemas.microsoft.com/office/drawing/2014/main" id="{8337B7CC-7565-AA87-63A8-840E659A72B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059639" y="4869327"/>
                <a:ext cx="292379" cy="269875"/>
                <a:chOff x="2597" y="2103"/>
                <a:chExt cx="425" cy="425"/>
              </a:xfrm>
              <a:solidFill>
                <a:schemeClr val="tx1"/>
              </a:solidFill>
            </p:grpSpPr>
            <p:sp>
              <p:nvSpPr>
                <p:cNvPr id="78" name="Oval 194">
                  <a:extLst>
                    <a:ext uri="{FF2B5EF4-FFF2-40B4-BE49-F238E27FC236}">
                      <a16:creationId xmlns:a16="http://schemas.microsoft.com/office/drawing/2014/main" id="{8E7996E1-6E38-8A60-6A10-5D8121EAB74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53" y="2160"/>
                  <a:ext cx="312" cy="312"/>
                </a:xfrm>
                <a:prstGeom prst="ellipse">
                  <a:avLst/>
                </a:prstGeom>
                <a:solidFill>
                  <a:srgbClr val="0070C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9" name="AutoShape 195">
                  <a:extLst>
                    <a:ext uri="{FF2B5EF4-FFF2-40B4-BE49-F238E27FC236}">
                      <a16:creationId xmlns:a16="http://schemas.microsoft.com/office/drawing/2014/main" id="{238C52A4-6A71-E7AD-A1A1-CD7796EE10D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97" y="2103"/>
                  <a:ext cx="425" cy="425"/>
                </a:xfrm>
                <a:custGeom>
                  <a:avLst/>
                  <a:gdLst>
                    <a:gd name="G0" fmla="+- 7346 0 0"/>
                    <a:gd name="G1" fmla="+- -11705488 0 0"/>
                    <a:gd name="G2" fmla="+- 0 0 -11705488"/>
                    <a:gd name="T0" fmla="*/ 0 256 1"/>
                    <a:gd name="T1" fmla="*/ 180 256 1"/>
                    <a:gd name="G3" fmla="+- -11705488 T0 T1"/>
                    <a:gd name="T2" fmla="*/ 0 256 1"/>
                    <a:gd name="T3" fmla="*/ 90 256 1"/>
                    <a:gd name="G4" fmla="+- -11705488 T2 T3"/>
                    <a:gd name="G5" fmla="*/ G4 2 1"/>
                    <a:gd name="T4" fmla="*/ 90 256 1"/>
                    <a:gd name="T5" fmla="*/ 0 256 1"/>
                    <a:gd name="G6" fmla="+- -11705488 T4 T5"/>
                    <a:gd name="G7" fmla="*/ G6 2 1"/>
                    <a:gd name="G8" fmla="abs -11705488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7346"/>
                    <a:gd name="G18" fmla="*/ 7346 1 2"/>
                    <a:gd name="G19" fmla="+- G18 5400 0"/>
                    <a:gd name="G20" fmla="cos G19 -11705488"/>
                    <a:gd name="G21" fmla="sin G19 -11705488"/>
                    <a:gd name="G22" fmla="+- G20 10800 0"/>
                    <a:gd name="G23" fmla="+- G21 10800 0"/>
                    <a:gd name="G24" fmla="+- 10800 0 G20"/>
                    <a:gd name="G25" fmla="+- 7346 10800 0"/>
                    <a:gd name="G26" fmla="?: G9 G17 G25"/>
                    <a:gd name="G27" fmla="?: G9 0 21600"/>
                    <a:gd name="G28" fmla="cos 10800 -11705488"/>
                    <a:gd name="G29" fmla="sin 10800 -11705488"/>
                    <a:gd name="G30" fmla="sin 7346 -11705488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-11705488 G34 0"/>
                    <a:gd name="G36" fmla="?: G6 G35 G31"/>
                    <a:gd name="G37" fmla="+- 21600 0 G36"/>
                    <a:gd name="G38" fmla="?: G4 0 G33"/>
                    <a:gd name="G39" fmla="?: -11705488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1729 w 21600"/>
                    <a:gd name="T15" fmla="*/ 10580 h 21600"/>
                    <a:gd name="T16" fmla="*/ 10800 w 21600"/>
                    <a:gd name="T17" fmla="*/ 3454 h 21600"/>
                    <a:gd name="T18" fmla="*/ 19871 w 21600"/>
                    <a:gd name="T19" fmla="*/ 10580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3456" y="10622"/>
                      </a:moveTo>
                      <a:cubicBezTo>
                        <a:pt x="3552" y="6635"/>
                        <a:pt x="6812" y="3454"/>
                        <a:pt x="10800" y="3454"/>
                      </a:cubicBezTo>
                      <a:cubicBezTo>
                        <a:pt x="14787" y="3454"/>
                        <a:pt x="18047" y="6635"/>
                        <a:pt x="18143" y="10622"/>
                      </a:cubicBezTo>
                      <a:lnTo>
                        <a:pt x="21596" y="10538"/>
                      </a:lnTo>
                      <a:cubicBezTo>
                        <a:pt x="21454" y="4677"/>
                        <a:pt x="16662" y="0"/>
                        <a:pt x="10799" y="0"/>
                      </a:cubicBezTo>
                      <a:cubicBezTo>
                        <a:pt x="4937" y="0"/>
                        <a:pt x="145" y="4677"/>
                        <a:pt x="3" y="10538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19050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66" name="Rectangle 198">
                <a:extLst>
                  <a:ext uri="{FF2B5EF4-FFF2-40B4-BE49-F238E27FC236}">
                    <a16:creationId xmlns:a16="http://schemas.microsoft.com/office/drawing/2014/main" id="{57916A89-6683-6ABF-E503-EBB67D1DED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61606" y="1403815"/>
                <a:ext cx="2340752" cy="3511550"/>
              </a:xfrm>
              <a:prstGeom prst="rect">
                <a:avLst/>
              </a:prstGeom>
              <a:solidFill>
                <a:srgbClr val="0070C0"/>
              </a:solidFill>
              <a:ln w="190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" name="Rectangle 199">
                <a:extLst>
                  <a:ext uri="{FF2B5EF4-FFF2-40B4-BE49-F238E27FC236}">
                    <a16:creationId xmlns:a16="http://schemas.microsoft.com/office/drawing/2014/main" id="{A75169D7-703A-C3A8-F796-E481B15E06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59639" y="1494302"/>
                <a:ext cx="2144686" cy="3330575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90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" name="Rectangle 200">
                <a:extLst>
                  <a:ext uri="{FF2B5EF4-FFF2-40B4-BE49-F238E27FC236}">
                    <a16:creationId xmlns:a16="http://schemas.microsoft.com/office/drawing/2014/main" id="{670F6B3B-5DAB-4FD9-A35D-9BB5292E07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07795" y="1540340"/>
                <a:ext cx="2048373" cy="3240087"/>
              </a:xfrm>
              <a:prstGeom prst="rect">
                <a:avLst/>
              </a:prstGeom>
              <a:solidFill>
                <a:srgbClr val="0070C0"/>
              </a:solidFill>
              <a:ln w="19050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" name="Rectangle 200">
                <a:extLst>
                  <a:ext uri="{FF2B5EF4-FFF2-40B4-BE49-F238E27FC236}">
                    <a16:creationId xmlns:a16="http://schemas.microsoft.com/office/drawing/2014/main" id="{7702AB50-A970-54EE-8446-01FA2CC826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83963" y="1606550"/>
                <a:ext cx="1896038" cy="292279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" name="Rectangle 200">
                <a:extLst>
                  <a:ext uri="{FF2B5EF4-FFF2-40B4-BE49-F238E27FC236}">
                    <a16:creationId xmlns:a16="http://schemas.microsoft.com/office/drawing/2014/main" id="{0FF18CE8-7852-334E-1E8D-F30D799DB2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83963" y="1964871"/>
                <a:ext cx="1896038" cy="292279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" name="Rectangle 200">
                <a:extLst>
                  <a:ext uri="{FF2B5EF4-FFF2-40B4-BE49-F238E27FC236}">
                    <a16:creationId xmlns:a16="http://schemas.microsoft.com/office/drawing/2014/main" id="{70B9951C-5FA8-03FC-C6DC-32DE6368EF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83963" y="2323192"/>
                <a:ext cx="1896038" cy="292279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2" name="Rectangle 200">
                <a:extLst>
                  <a:ext uri="{FF2B5EF4-FFF2-40B4-BE49-F238E27FC236}">
                    <a16:creationId xmlns:a16="http://schemas.microsoft.com/office/drawing/2014/main" id="{4389AA80-B5F0-2E6D-F9BF-E54C220307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83963" y="2681513"/>
                <a:ext cx="1896038" cy="292279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3" name="Rectangle 200">
                <a:extLst>
                  <a:ext uri="{FF2B5EF4-FFF2-40B4-BE49-F238E27FC236}">
                    <a16:creationId xmlns:a16="http://schemas.microsoft.com/office/drawing/2014/main" id="{A381DCDE-B8E2-7D9A-B3FF-F2139EFBF8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83963" y="3039834"/>
                <a:ext cx="1896038" cy="292279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4" name="Rectangle 200">
                <a:extLst>
                  <a:ext uri="{FF2B5EF4-FFF2-40B4-BE49-F238E27FC236}">
                    <a16:creationId xmlns:a16="http://schemas.microsoft.com/office/drawing/2014/main" id="{BA3F0C37-2B4D-EC92-FC31-EA9D639C13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83963" y="3398155"/>
                <a:ext cx="1896038" cy="292279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5" name="Rectangle 200">
                <a:extLst>
                  <a:ext uri="{FF2B5EF4-FFF2-40B4-BE49-F238E27FC236}">
                    <a16:creationId xmlns:a16="http://schemas.microsoft.com/office/drawing/2014/main" id="{F8E10E7A-F8EF-5526-8863-6F34951AAE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83963" y="3756476"/>
                <a:ext cx="1896038" cy="292279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6AFC940C-560B-B284-5F7E-7EB364583DBC}"/>
                  </a:ext>
                </a:extLst>
              </p:cNvPr>
              <p:cNvSpPr/>
              <p:nvPr/>
            </p:nvSpPr>
            <p:spPr bwMode="auto">
              <a:xfrm rot="10800000">
                <a:off x="3303926" y="4403627"/>
                <a:ext cx="1661038" cy="322532"/>
              </a:xfrm>
              <a:custGeom>
                <a:avLst/>
                <a:gdLst>
                  <a:gd name="connsiteX0" fmla="*/ 1053459 w 1661038"/>
                  <a:gd name="connsiteY0" fmla="*/ 322532 h 322532"/>
                  <a:gd name="connsiteX1" fmla="*/ 1016000 w 1661038"/>
                  <a:gd name="connsiteY1" fmla="*/ 322532 h 322532"/>
                  <a:gd name="connsiteX2" fmla="*/ 1109740 w 1661038"/>
                  <a:gd name="connsiteY2" fmla="*/ 95197 h 322532"/>
                  <a:gd name="connsiteX3" fmla="*/ 1135911 w 1661038"/>
                  <a:gd name="connsiteY3" fmla="*/ 73447 h 322532"/>
                  <a:gd name="connsiteX4" fmla="*/ 1108707 w 1661038"/>
                  <a:gd name="connsiteY4" fmla="*/ 58977 h 322532"/>
                  <a:gd name="connsiteX5" fmla="*/ 998045 w 1661038"/>
                  <a:gd name="connsiteY5" fmla="*/ 37465 h 322532"/>
                  <a:gd name="connsiteX6" fmla="*/ 887667 w 1661038"/>
                  <a:gd name="connsiteY6" fmla="*/ 60389 h 322532"/>
                  <a:gd name="connsiteX7" fmla="*/ 863817 w 1661038"/>
                  <a:gd name="connsiteY7" fmla="*/ 73468 h 322532"/>
                  <a:gd name="connsiteX8" fmla="*/ 887068 w 1661038"/>
                  <a:gd name="connsiteY8" fmla="*/ 92294 h 322532"/>
                  <a:gd name="connsiteX9" fmla="*/ 983704 w 1661038"/>
                  <a:gd name="connsiteY9" fmla="*/ 318414 h 322532"/>
                  <a:gd name="connsiteX10" fmla="*/ 946248 w 1661038"/>
                  <a:gd name="connsiteY10" fmla="*/ 318892 h 322532"/>
                  <a:gd name="connsiteX11" fmla="*/ 860835 w 1661038"/>
                  <a:gd name="connsiteY11" fmla="*/ 119034 h 322532"/>
                  <a:gd name="connsiteX12" fmla="*/ 830393 w 1661038"/>
                  <a:gd name="connsiteY12" fmla="*/ 94384 h 322532"/>
                  <a:gd name="connsiteX13" fmla="*/ 797646 w 1661038"/>
                  <a:gd name="connsiteY13" fmla="*/ 121600 h 322532"/>
                  <a:gd name="connsiteX14" fmla="*/ 714792 w 1661038"/>
                  <a:gd name="connsiteY14" fmla="*/ 322532 h 322532"/>
                  <a:gd name="connsiteX15" fmla="*/ 677333 w 1661038"/>
                  <a:gd name="connsiteY15" fmla="*/ 322532 h 322532"/>
                  <a:gd name="connsiteX16" fmla="*/ 771074 w 1661038"/>
                  <a:gd name="connsiteY16" fmla="*/ 95197 h 322532"/>
                  <a:gd name="connsiteX17" fmla="*/ 797245 w 1661038"/>
                  <a:gd name="connsiteY17" fmla="*/ 73447 h 322532"/>
                  <a:gd name="connsiteX18" fmla="*/ 770040 w 1661038"/>
                  <a:gd name="connsiteY18" fmla="*/ 58977 h 322532"/>
                  <a:gd name="connsiteX19" fmla="*/ 659378 w 1661038"/>
                  <a:gd name="connsiteY19" fmla="*/ 37465 h 322532"/>
                  <a:gd name="connsiteX20" fmla="*/ 549000 w 1661038"/>
                  <a:gd name="connsiteY20" fmla="*/ 60389 h 322532"/>
                  <a:gd name="connsiteX21" fmla="*/ 525151 w 1661038"/>
                  <a:gd name="connsiteY21" fmla="*/ 73467 h 322532"/>
                  <a:gd name="connsiteX22" fmla="*/ 548403 w 1661038"/>
                  <a:gd name="connsiteY22" fmla="*/ 92294 h 322532"/>
                  <a:gd name="connsiteX23" fmla="*/ 645038 w 1661038"/>
                  <a:gd name="connsiteY23" fmla="*/ 318414 h 322532"/>
                  <a:gd name="connsiteX24" fmla="*/ 607582 w 1661038"/>
                  <a:gd name="connsiteY24" fmla="*/ 318892 h 322532"/>
                  <a:gd name="connsiteX25" fmla="*/ 522170 w 1661038"/>
                  <a:gd name="connsiteY25" fmla="*/ 119034 h 322532"/>
                  <a:gd name="connsiteX26" fmla="*/ 491727 w 1661038"/>
                  <a:gd name="connsiteY26" fmla="*/ 94384 h 322532"/>
                  <a:gd name="connsiteX27" fmla="*/ 458979 w 1661038"/>
                  <a:gd name="connsiteY27" fmla="*/ 121600 h 322532"/>
                  <a:gd name="connsiteX28" fmla="*/ 376125 w 1661038"/>
                  <a:gd name="connsiteY28" fmla="*/ 322532 h 322532"/>
                  <a:gd name="connsiteX29" fmla="*/ 338666 w 1661038"/>
                  <a:gd name="connsiteY29" fmla="*/ 322532 h 322532"/>
                  <a:gd name="connsiteX30" fmla="*/ 432407 w 1661038"/>
                  <a:gd name="connsiteY30" fmla="*/ 95197 h 322532"/>
                  <a:gd name="connsiteX31" fmla="*/ 458578 w 1661038"/>
                  <a:gd name="connsiteY31" fmla="*/ 73447 h 322532"/>
                  <a:gd name="connsiteX32" fmla="*/ 431374 w 1661038"/>
                  <a:gd name="connsiteY32" fmla="*/ 58977 h 322532"/>
                  <a:gd name="connsiteX33" fmla="*/ 320712 w 1661038"/>
                  <a:gd name="connsiteY33" fmla="*/ 37465 h 322532"/>
                  <a:gd name="connsiteX34" fmla="*/ 37459 w 1661038"/>
                  <a:gd name="connsiteY34" fmla="*/ 322532 h 322532"/>
                  <a:gd name="connsiteX35" fmla="*/ 0 w 1661038"/>
                  <a:gd name="connsiteY35" fmla="*/ 322532 h 322532"/>
                  <a:gd name="connsiteX36" fmla="*/ 320473 w 1661038"/>
                  <a:gd name="connsiteY36" fmla="*/ 7 h 322532"/>
                  <a:gd name="connsiteX37" fmla="*/ 445676 w 1661038"/>
                  <a:gd name="connsiteY37" fmla="*/ 24346 h 322532"/>
                  <a:gd name="connsiteX38" fmla="*/ 492121 w 1661038"/>
                  <a:gd name="connsiteY38" fmla="*/ 49049 h 322532"/>
                  <a:gd name="connsiteX39" fmla="*/ 534257 w 1661038"/>
                  <a:gd name="connsiteY39" fmla="*/ 25943 h 322532"/>
                  <a:gd name="connsiteX40" fmla="*/ 659139 w 1661038"/>
                  <a:gd name="connsiteY40" fmla="*/ 7 h 322532"/>
                  <a:gd name="connsiteX41" fmla="*/ 784342 w 1661038"/>
                  <a:gd name="connsiteY41" fmla="*/ 24346 h 322532"/>
                  <a:gd name="connsiteX42" fmla="*/ 830787 w 1661038"/>
                  <a:gd name="connsiteY42" fmla="*/ 49050 h 322532"/>
                  <a:gd name="connsiteX43" fmla="*/ 872924 w 1661038"/>
                  <a:gd name="connsiteY43" fmla="*/ 25943 h 322532"/>
                  <a:gd name="connsiteX44" fmla="*/ 997806 w 1661038"/>
                  <a:gd name="connsiteY44" fmla="*/ 7 h 322532"/>
                  <a:gd name="connsiteX45" fmla="*/ 1123009 w 1661038"/>
                  <a:gd name="connsiteY45" fmla="*/ 24346 h 322532"/>
                  <a:gd name="connsiteX46" fmla="*/ 1169454 w 1661038"/>
                  <a:gd name="connsiteY46" fmla="*/ 49050 h 322532"/>
                  <a:gd name="connsiteX47" fmla="*/ 1211591 w 1661038"/>
                  <a:gd name="connsiteY47" fmla="*/ 25943 h 322532"/>
                  <a:gd name="connsiteX48" fmla="*/ 1336473 w 1661038"/>
                  <a:gd name="connsiteY48" fmla="*/ 7 h 322532"/>
                  <a:gd name="connsiteX49" fmla="*/ 1661038 w 1661038"/>
                  <a:gd name="connsiteY49" fmla="*/ 318414 h 322532"/>
                  <a:gd name="connsiteX50" fmla="*/ 1623582 w 1661038"/>
                  <a:gd name="connsiteY50" fmla="*/ 318892 h 322532"/>
                  <a:gd name="connsiteX51" fmla="*/ 1336712 w 1661038"/>
                  <a:gd name="connsiteY51" fmla="*/ 37465 h 322532"/>
                  <a:gd name="connsiteX52" fmla="*/ 1226334 w 1661038"/>
                  <a:gd name="connsiteY52" fmla="*/ 60389 h 322532"/>
                  <a:gd name="connsiteX53" fmla="*/ 1202484 w 1661038"/>
                  <a:gd name="connsiteY53" fmla="*/ 73468 h 322532"/>
                  <a:gd name="connsiteX54" fmla="*/ 1225735 w 1661038"/>
                  <a:gd name="connsiteY54" fmla="*/ 92294 h 322532"/>
                  <a:gd name="connsiteX55" fmla="*/ 1322371 w 1661038"/>
                  <a:gd name="connsiteY55" fmla="*/ 318414 h 322532"/>
                  <a:gd name="connsiteX56" fmla="*/ 1284915 w 1661038"/>
                  <a:gd name="connsiteY56" fmla="*/ 318892 h 322532"/>
                  <a:gd name="connsiteX57" fmla="*/ 1199503 w 1661038"/>
                  <a:gd name="connsiteY57" fmla="*/ 119034 h 322532"/>
                  <a:gd name="connsiteX58" fmla="*/ 1169060 w 1661038"/>
                  <a:gd name="connsiteY58" fmla="*/ 94384 h 322532"/>
                  <a:gd name="connsiteX59" fmla="*/ 1136313 w 1661038"/>
                  <a:gd name="connsiteY59" fmla="*/ 121600 h 322532"/>
                  <a:gd name="connsiteX60" fmla="*/ 1053459 w 1661038"/>
                  <a:gd name="connsiteY60" fmla="*/ 322532 h 322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</a:cxnLst>
                <a:rect l="l" t="t" r="r" b="b"/>
                <a:pathLst>
                  <a:path w="1661038" h="322532">
                    <a:moveTo>
                      <a:pt x="1053459" y="322532"/>
                    </a:moveTo>
                    <a:lnTo>
                      <a:pt x="1016000" y="322532"/>
                    </a:lnTo>
                    <a:cubicBezTo>
                      <a:pt x="1016000" y="233869"/>
                      <a:pt x="1051788" y="153521"/>
                      <a:pt x="1109740" y="95197"/>
                    </a:cubicBezTo>
                    <a:lnTo>
                      <a:pt x="1135911" y="73447"/>
                    </a:lnTo>
                    <a:lnTo>
                      <a:pt x="1108707" y="58977"/>
                    </a:lnTo>
                    <a:cubicBezTo>
                      <a:pt x="1074622" y="44884"/>
                      <a:pt x="1037227" y="37215"/>
                      <a:pt x="998045" y="37465"/>
                    </a:cubicBezTo>
                    <a:cubicBezTo>
                      <a:pt x="958863" y="37715"/>
                      <a:pt x="921569" y="45862"/>
                      <a:pt x="887667" y="60389"/>
                    </a:cubicBezTo>
                    <a:lnTo>
                      <a:pt x="863817" y="73468"/>
                    </a:lnTo>
                    <a:lnTo>
                      <a:pt x="887068" y="92294"/>
                    </a:lnTo>
                    <a:cubicBezTo>
                      <a:pt x="945761" y="149873"/>
                      <a:pt x="982572" y="229758"/>
                      <a:pt x="983704" y="318414"/>
                    </a:cubicBezTo>
                    <a:lnTo>
                      <a:pt x="946248" y="318892"/>
                    </a:lnTo>
                    <a:cubicBezTo>
                      <a:pt x="945247" y="240533"/>
                      <a:pt x="912712" y="169926"/>
                      <a:pt x="860835" y="119034"/>
                    </a:cubicBezTo>
                    <a:lnTo>
                      <a:pt x="830393" y="94384"/>
                    </a:lnTo>
                    <a:lnTo>
                      <a:pt x="797646" y="121600"/>
                    </a:lnTo>
                    <a:cubicBezTo>
                      <a:pt x="746424" y="173150"/>
                      <a:pt x="714792" y="244167"/>
                      <a:pt x="714792" y="322532"/>
                    </a:cubicBezTo>
                    <a:lnTo>
                      <a:pt x="677333" y="322532"/>
                    </a:lnTo>
                    <a:cubicBezTo>
                      <a:pt x="677333" y="233869"/>
                      <a:pt x="713121" y="153521"/>
                      <a:pt x="771074" y="95197"/>
                    </a:cubicBezTo>
                    <a:lnTo>
                      <a:pt x="797245" y="73447"/>
                    </a:lnTo>
                    <a:lnTo>
                      <a:pt x="770040" y="58977"/>
                    </a:lnTo>
                    <a:cubicBezTo>
                      <a:pt x="735956" y="44884"/>
                      <a:pt x="698560" y="37215"/>
                      <a:pt x="659378" y="37465"/>
                    </a:cubicBezTo>
                    <a:cubicBezTo>
                      <a:pt x="620196" y="37715"/>
                      <a:pt x="582902" y="45862"/>
                      <a:pt x="549000" y="60389"/>
                    </a:cubicBezTo>
                    <a:lnTo>
                      <a:pt x="525151" y="73467"/>
                    </a:lnTo>
                    <a:lnTo>
                      <a:pt x="548403" y="92294"/>
                    </a:lnTo>
                    <a:cubicBezTo>
                      <a:pt x="607096" y="149873"/>
                      <a:pt x="643906" y="229758"/>
                      <a:pt x="645038" y="318414"/>
                    </a:cubicBezTo>
                    <a:lnTo>
                      <a:pt x="607582" y="318892"/>
                    </a:lnTo>
                    <a:cubicBezTo>
                      <a:pt x="606582" y="240533"/>
                      <a:pt x="574046" y="169926"/>
                      <a:pt x="522170" y="119034"/>
                    </a:cubicBezTo>
                    <a:lnTo>
                      <a:pt x="491727" y="94384"/>
                    </a:lnTo>
                    <a:lnTo>
                      <a:pt x="458979" y="121600"/>
                    </a:lnTo>
                    <a:cubicBezTo>
                      <a:pt x="407756" y="173150"/>
                      <a:pt x="376125" y="244167"/>
                      <a:pt x="376125" y="322532"/>
                    </a:cubicBezTo>
                    <a:lnTo>
                      <a:pt x="338666" y="322532"/>
                    </a:lnTo>
                    <a:cubicBezTo>
                      <a:pt x="338666" y="233869"/>
                      <a:pt x="374454" y="153521"/>
                      <a:pt x="432407" y="95197"/>
                    </a:cubicBezTo>
                    <a:lnTo>
                      <a:pt x="458578" y="73447"/>
                    </a:lnTo>
                    <a:lnTo>
                      <a:pt x="431374" y="58977"/>
                    </a:lnTo>
                    <a:cubicBezTo>
                      <a:pt x="397290" y="44884"/>
                      <a:pt x="359894" y="37215"/>
                      <a:pt x="320712" y="37465"/>
                    </a:cubicBezTo>
                    <a:cubicBezTo>
                      <a:pt x="163984" y="38466"/>
                      <a:pt x="37459" y="165801"/>
                      <a:pt x="37459" y="322532"/>
                    </a:cubicBezTo>
                    <a:lnTo>
                      <a:pt x="0" y="322532"/>
                    </a:lnTo>
                    <a:cubicBezTo>
                      <a:pt x="0" y="145206"/>
                      <a:pt x="143150" y="1139"/>
                      <a:pt x="320473" y="7"/>
                    </a:cubicBezTo>
                    <a:cubicBezTo>
                      <a:pt x="364804" y="-276"/>
                      <a:pt x="407113" y="8401"/>
                      <a:pt x="445676" y="24346"/>
                    </a:cubicBezTo>
                    <a:lnTo>
                      <a:pt x="492121" y="49049"/>
                    </a:lnTo>
                    <a:lnTo>
                      <a:pt x="534257" y="25943"/>
                    </a:lnTo>
                    <a:cubicBezTo>
                      <a:pt x="572614" y="9507"/>
                      <a:pt x="614809" y="290"/>
                      <a:pt x="659139" y="7"/>
                    </a:cubicBezTo>
                    <a:cubicBezTo>
                      <a:pt x="703470" y="-276"/>
                      <a:pt x="745779" y="8401"/>
                      <a:pt x="784342" y="24346"/>
                    </a:cubicBezTo>
                    <a:lnTo>
                      <a:pt x="830787" y="49050"/>
                    </a:lnTo>
                    <a:lnTo>
                      <a:pt x="872924" y="25943"/>
                    </a:lnTo>
                    <a:cubicBezTo>
                      <a:pt x="911280" y="9507"/>
                      <a:pt x="953475" y="290"/>
                      <a:pt x="997806" y="7"/>
                    </a:cubicBezTo>
                    <a:cubicBezTo>
                      <a:pt x="1042137" y="-276"/>
                      <a:pt x="1084446" y="8401"/>
                      <a:pt x="1123009" y="24346"/>
                    </a:cubicBezTo>
                    <a:lnTo>
                      <a:pt x="1169454" y="49050"/>
                    </a:lnTo>
                    <a:lnTo>
                      <a:pt x="1211591" y="25943"/>
                    </a:lnTo>
                    <a:cubicBezTo>
                      <a:pt x="1249947" y="9507"/>
                      <a:pt x="1292142" y="290"/>
                      <a:pt x="1336473" y="7"/>
                    </a:cubicBezTo>
                    <a:cubicBezTo>
                      <a:pt x="1513795" y="-1125"/>
                      <a:pt x="1658774" y="141102"/>
                      <a:pt x="1661038" y="318414"/>
                    </a:cubicBezTo>
                    <a:lnTo>
                      <a:pt x="1623582" y="318892"/>
                    </a:lnTo>
                    <a:cubicBezTo>
                      <a:pt x="1621581" y="162174"/>
                      <a:pt x="1493440" y="36464"/>
                      <a:pt x="1336712" y="37465"/>
                    </a:cubicBezTo>
                    <a:cubicBezTo>
                      <a:pt x="1297530" y="37715"/>
                      <a:pt x="1260236" y="45862"/>
                      <a:pt x="1226334" y="60389"/>
                    </a:cubicBezTo>
                    <a:lnTo>
                      <a:pt x="1202484" y="73468"/>
                    </a:lnTo>
                    <a:lnTo>
                      <a:pt x="1225735" y="92294"/>
                    </a:lnTo>
                    <a:cubicBezTo>
                      <a:pt x="1284428" y="149873"/>
                      <a:pt x="1321239" y="229758"/>
                      <a:pt x="1322371" y="318414"/>
                    </a:cubicBezTo>
                    <a:lnTo>
                      <a:pt x="1284915" y="318892"/>
                    </a:lnTo>
                    <a:cubicBezTo>
                      <a:pt x="1283915" y="240533"/>
                      <a:pt x="1251379" y="169926"/>
                      <a:pt x="1199503" y="119034"/>
                    </a:cubicBezTo>
                    <a:lnTo>
                      <a:pt x="1169060" y="94384"/>
                    </a:lnTo>
                    <a:lnTo>
                      <a:pt x="1136313" y="121600"/>
                    </a:lnTo>
                    <a:cubicBezTo>
                      <a:pt x="1085090" y="173150"/>
                      <a:pt x="1053459" y="244167"/>
                      <a:pt x="1053459" y="322532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7" name="Rectangle 200">
                <a:extLst>
                  <a:ext uri="{FF2B5EF4-FFF2-40B4-BE49-F238E27FC236}">
                    <a16:creationId xmlns:a16="http://schemas.microsoft.com/office/drawing/2014/main" id="{9381D0C8-E794-3119-D193-10F409F602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83963" y="4114800"/>
                <a:ext cx="1896038" cy="292279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661106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637</TotalTime>
  <Words>13</Words>
  <Application>Microsoft Office PowerPoint</Application>
  <PresentationFormat>A4 210 x 297 mm</PresentationFormat>
  <Paragraphs>13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6" baseType="lpstr">
      <vt:lpstr>メイリオ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room0015_サーバー室</dc:title>
  <dc:subject>room0015_サーバー室</dc:subject>
  <dc:creator>でじけろお</dc:creator>
  <cp:revision>1</cp:revision>
  <dcterms:created xsi:type="dcterms:W3CDTF">2018-05-20T00:31:01Z</dcterms:created>
  <dcterms:modified xsi:type="dcterms:W3CDTF">2024-12-28T06:34:22Z</dcterms:modified>
  <cp:version>1</cp:version>
</cp:coreProperties>
</file>