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押す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3425177" y="1138290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 す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560854" y="3073553"/>
            <a:ext cx="23374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 す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8D72BB-FEAF-5921-24BD-79E77234E2FD}"/>
              </a:ext>
            </a:extLst>
          </p:cNvPr>
          <p:cNvSpPr txBox="1"/>
          <p:nvPr/>
        </p:nvSpPr>
        <p:spPr>
          <a:xfrm>
            <a:off x="4560854" y="4873553"/>
            <a:ext cx="23374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押 す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8E1F7C6E-13E3-2C6A-57FB-F07C70DCA717}"/>
              </a:ext>
            </a:extLst>
          </p:cNvPr>
          <p:cNvGrpSpPr/>
          <p:nvPr/>
        </p:nvGrpSpPr>
        <p:grpSpPr>
          <a:xfrm>
            <a:off x="2637282" y="2923393"/>
            <a:ext cx="1266076" cy="1266076"/>
            <a:chOff x="769870" y="942443"/>
            <a:chExt cx="2507886" cy="2507886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33D43834-DE06-B84C-F45B-2F2BCCB799F8}"/>
                </a:ext>
              </a:extLst>
            </p:cNvPr>
            <p:cNvGrpSpPr/>
            <p:nvPr/>
          </p:nvGrpSpPr>
          <p:grpSpPr>
            <a:xfrm>
              <a:off x="769870" y="942443"/>
              <a:ext cx="2507886" cy="2507886"/>
              <a:chOff x="8680856" y="742940"/>
              <a:chExt cx="2735056" cy="2735056"/>
            </a:xfrm>
          </p:grpSpPr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1192F044-7468-77F3-8B36-CCC7B89324C5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4146EF8A-63A7-5242-86BF-FE30127C1A57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924EFAA-721A-3028-DB71-6DC92A1D5822}"/>
                </a:ext>
              </a:extLst>
            </p:cNvPr>
            <p:cNvSpPr/>
            <p:nvPr/>
          </p:nvSpPr>
          <p:spPr bwMode="auto">
            <a:xfrm flipH="1">
              <a:off x="2180125" y="2854621"/>
              <a:ext cx="776828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CD33E5F9-43B5-9170-2C90-B75B9476DA1B}"/>
                </a:ext>
              </a:extLst>
            </p:cNvPr>
            <p:cNvSpPr/>
            <p:nvPr/>
          </p:nvSpPr>
          <p:spPr bwMode="auto">
            <a:xfrm rot="16200000">
              <a:off x="-29579" y="2062743"/>
              <a:ext cx="2182015" cy="264748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04C11441-9B24-C667-5215-5D22B23EA307}"/>
                </a:ext>
              </a:extLst>
            </p:cNvPr>
            <p:cNvGrpSpPr/>
            <p:nvPr/>
          </p:nvGrpSpPr>
          <p:grpSpPr>
            <a:xfrm>
              <a:off x="1157218" y="1657685"/>
              <a:ext cx="1973357" cy="1065954"/>
              <a:chOff x="1112005" y="-438051"/>
              <a:chExt cx="2165751" cy="1169880"/>
            </a:xfrm>
          </p:grpSpPr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52107170-8AAD-064F-9957-AABCEE7B7417}"/>
                  </a:ext>
                </a:extLst>
              </p:cNvPr>
              <p:cNvSpPr/>
              <p:nvPr/>
            </p:nvSpPr>
            <p:spPr bwMode="auto">
              <a:xfrm rot="5400000">
                <a:off x="1168608" y="-23049"/>
                <a:ext cx="497002" cy="376086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3003D686-0080-2C90-095F-9E7702705C37}"/>
                  </a:ext>
                </a:extLst>
              </p:cNvPr>
              <p:cNvSpPr/>
              <p:nvPr/>
            </p:nvSpPr>
            <p:spPr bwMode="auto">
              <a:xfrm rot="16200000">
                <a:off x="1520477" y="-271412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20240E65-B0FC-34EE-9763-4D4B365DD20F}"/>
                  </a:ext>
                </a:extLst>
              </p:cNvPr>
              <p:cNvSpPr/>
              <p:nvPr/>
            </p:nvSpPr>
            <p:spPr bwMode="auto">
              <a:xfrm rot="16200000">
                <a:off x="677243" y="96278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B647DF6-D603-411D-D637-F14C7717FC67}"/>
                  </a:ext>
                </a:extLst>
              </p:cNvPr>
              <p:cNvSpPr/>
              <p:nvPr/>
            </p:nvSpPr>
            <p:spPr bwMode="auto">
              <a:xfrm>
                <a:off x="1566476" y="-438051"/>
                <a:ext cx="1711280" cy="1169880"/>
              </a:xfrm>
              <a:custGeom>
                <a:avLst/>
                <a:gdLst>
                  <a:gd name="connsiteX0" fmla="*/ 983974 w 1865806"/>
                  <a:gd name="connsiteY0" fmla="*/ 944 h 1275518"/>
                  <a:gd name="connsiteX1" fmla="*/ 1273353 w 1865806"/>
                  <a:gd name="connsiteY1" fmla="*/ 88456 h 1275518"/>
                  <a:gd name="connsiteX2" fmla="*/ 1299723 w 1865806"/>
                  <a:gd name="connsiteY2" fmla="*/ 116088 h 1275518"/>
                  <a:gd name="connsiteX3" fmla="*/ 1865806 w 1865806"/>
                  <a:gd name="connsiteY3" fmla="*/ 10631 h 1275518"/>
                  <a:gd name="connsiteX4" fmla="*/ 1865806 w 1865806"/>
                  <a:gd name="connsiteY4" fmla="*/ 654058 h 1275518"/>
                  <a:gd name="connsiteX5" fmla="*/ 1456250 w 1865806"/>
                  <a:gd name="connsiteY5" fmla="*/ 577762 h 1275518"/>
                  <a:gd name="connsiteX6" fmla="*/ 1457423 w 1865806"/>
                  <a:gd name="connsiteY6" fmla="*/ 622346 h 1275518"/>
                  <a:gd name="connsiteX7" fmla="*/ 1279841 w 1865806"/>
                  <a:gd name="connsiteY7" fmla="*/ 906530 h 1275518"/>
                  <a:gd name="connsiteX8" fmla="*/ 1204935 w 1865806"/>
                  <a:gd name="connsiteY8" fmla="*/ 949778 h 1275518"/>
                  <a:gd name="connsiteX9" fmla="*/ 1050928 w 1865806"/>
                  <a:gd name="connsiteY9" fmla="*/ 1216524 h 1275518"/>
                  <a:gd name="connsiteX10" fmla="*/ 889810 w 1865806"/>
                  <a:gd name="connsiteY10" fmla="*/ 1259697 h 1275518"/>
                  <a:gd name="connsiteX11" fmla="*/ 846638 w 1865806"/>
                  <a:gd name="connsiteY11" fmla="*/ 1098578 h 1275518"/>
                  <a:gd name="connsiteX12" fmla="*/ 771530 w 1865806"/>
                  <a:gd name="connsiteY12" fmla="*/ 1216524 h 1275518"/>
                  <a:gd name="connsiteX13" fmla="*/ 610411 w 1865806"/>
                  <a:gd name="connsiteY13" fmla="*/ 1259696 h 1275518"/>
                  <a:gd name="connsiteX14" fmla="*/ 552311 w 1865806"/>
                  <a:gd name="connsiteY14" fmla="*/ 1142971 h 1275518"/>
                  <a:gd name="connsiteX15" fmla="*/ 556934 w 1865806"/>
                  <a:gd name="connsiteY15" fmla="*/ 1129224 h 1275518"/>
                  <a:gd name="connsiteX16" fmla="*/ 517529 w 1865806"/>
                  <a:gd name="connsiteY16" fmla="*/ 1197475 h 1275518"/>
                  <a:gd name="connsiteX17" fmla="*/ 356411 w 1865806"/>
                  <a:gd name="connsiteY17" fmla="*/ 1240647 h 1275518"/>
                  <a:gd name="connsiteX18" fmla="*/ 313239 w 1865806"/>
                  <a:gd name="connsiteY18" fmla="*/ 1079527 h 1275518"/>
                  <a:gd name="connsiteX19" fmla="*/ 352432 w 1865806"/>
                  <a:gd name="connsiteY19" fmla="*/ 1006976 h 1275518"/>
                  <a:gd name="connsiteX20" fmla="*/ 191313 w 1865806"/>
                  <a:gd name="connsiteY20" fmla="*/ 1050147 h 1275518"/>
                  <a:gd name="connsiteX21" fmla="*/ 148141 w 1865806"/>
                  <a:gd name="connsiteY21" fmla="*/ 889030 h 1275518"/>
                  <a:gd name="connsiteX22" fmla="*/ 460431 w 1865806"/>
                  <a:gd name="connsiteY22" fmla="*/ 348129 h 1275518"/>
                  <a:gd name="connsiteX23" fmla="*/ 491413 w 1865806"/>
                  <a:gd name="connsiteY23" fmla="*/ 313003 h 1275518"/>
                  <a:gd name="connsiteX24" fmla="*/ 496733 w 1865806"/>
                  <a:gd name="connsiteY24" fmla="*/ 310408 h 1275518"/>
                  <a:gd name="connsiteX25" fmla="*/ 433375 w 1865806"/>
                  <a:gd name="connsiteY25" fmla="*/ 293431 h 1275518"/>
                  <a:gd name="connsiteX26" fmla="*/ 214022 w 1865806"/>
                  <a:gd name="connsiteY26" fmla="*/ 420075 h 1275518"/>
                  <a:gd name="connsiteX27" fmla="*/ 19137 w 1865806"/>
                  <a:gd name="connsiteY27" fmla="*/ 367854 h 1275518"/>
                  <a:gd name="connsiteX28" fmla="*/ 71356 w 1865806"/>
                  <a:gd name="connsiteY28" fmla="*/ 172970 h 1275518"/>
                  <a:gd name="connsiteX29" fmla="*/ 335671 w 1865806"/>
                  <a:gd name="connsiteY29" fmla="*/ 20367 h 1275518"/>
                  <a:gd name="connsiteX30" fmla="*/ 389369 w 1865806"/>
                  <a:gd name="connsiteY30" fmla="*/ 2311 h 1275518"/>
                  <a:gd name="connsiteX31" fmla="*/ 397929 w 1865806"/>
                  <a:gd name="connsiteY31" fmla="*/ 2908 h 1275518"/>
                  <a:gd name="connsiteX32" fmla="*/ 402445 w 1865806"/>
                  <a:gd name="connsiteY32" fmla="*/ 1353 h 1275518"/>
                  <a:gd name="connsiteX33" fmla="*/ 458987 w 1865806"/>
                  <a:gd name="connsiteY33" fmla="*/ 4896 h 1275518"/>
                  <a:gd name="connsiteX34" fmla="*/ 715935 w 1865806"/>
                  <a:gd name="connsiteY34" fmla="*/ 73745 h 1275518"/>
                  <a:gd name="connsiteX35" fmla="*/ 737209 w 1865806"/>
                  <a:gd name="connsiteY35" fmla="*/ 59080 h 1275518"/>
                  <a:gd name="connsiteX36" fmla="*/ 983974 w 1865806"/>
                  <a:gd name="connsiteY36" fmla="*/ 944 h 1275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65806" h="1275518">
                    <a:moveTo>
                      <a:pt x="983974" y="944"/>
                    </a:moveTo>
                    <a:cubicBezTo>
                      <a:pt x="1104434" y="944"/>
                      <a:pt x="1210639" y="35658"/>
                      <a:pt x="1273353" y="88456"/>
                    </a:cubicBezTo>
                    <a:lnTo>
                      <a:pt x="1299723" y="116088"/>
                    </a:lnTo>
                    <a:lnTo>
                      <a:pt x="1865806" y="10631"/>
                    </a:lnTo>
                    <a:lnTo>
                      <a:pt x="1865806" y="654058"/>
                    </a:lnTo>
                    <a:lnTo>
                      <a:pt x="1456250" y="577762"/>
                    </a:lnTo>
                    <a:lnTo>
                      <a:pt x="1457423" y="622346"/>
                    </a:lnTo>
                    <a:cubicBezTo>
                      <a:pt x="1449349" y="736607"/>
                      <a:pt x="1386508" y="844947"/>
                      <a:pt x="1279841" y="906530"/>
                    </a:cubicBezTo>
                    <a:lnTo>
                      <a:pt x="1204935" y="949778"/>
                    </a:lnTo>
                    <a:lnTo>
                      <a:pt x="1050928" y="1216524"/>
                    </a:lnTo>
                    <a:cubicBezTo>
                      <a:pt x="1018359" y="1272938"/>
                      <a:pt x="946223" y="1292267"/>
                      <a:pt x="889810" y="1259697"/>
                    </a:cubicBezTo>
                    <a:cubicBezTo>
                      <a:pt x="833397" y="1227127"/>
                      <a:pt x="814069" y="1154991"/>
                      <a:pt x="846638" y="1098578"/>
                    </a:cubicBezTo>
                    <a:lnTo>
                      <a:pt x="771530" y="1216524"/>
                    </a:lnTo>
                    <a:cubicBezTo>
                      <a:pt x="738960" y="1272937"/>
                      <a:pt x="666824" y="1292267"/>
                      <a:pt x="610411" y="1259696"/>
                    </a:cubicBezTo>
                    <a:cubicBezTo>
                      <a:pt x="568101" y="1235268"/>
                      <a:pt x="546652" y="1188585"/>
                      <a:pt x="552311" y="1142971"/>
                    </a:cubicBezTo>
                    <a:cubicBezTo>
                      <a:pt x="553852" y="1138388"/>
                      <a:pt x="555393" y="1133807"/>
                      <a:pt x="556934" y="1129224"/>
                    </a:cubicBezTo>
                    <a:lnTo>
                      <a:pt x="517529" y="1197475"/>
                    </a:lnTo>
                    <a:cubicBezTo>
                      <a:pt x="484960" y="1253888"/>
                      <a:pt x="412824" y="1273218"/>
                      <a:pt x="356411" y="1240647"/>
                    </a:cubicBezTo>
                    <a:cubicBezTo>
                      <a:pt x="299998" y="1208077"/>
                      <a:pt x="280670" y="1135941"/>
                      <a:pt x="313239" y="1079527"/>
                    </a:cubicBezTo>
                    <a:lnTo>
                      <a:pt x="352432" y="1006976"/>
                    </a:lnTo>
                    <a:cubicBezTo>
                      <a:pt x="319861" y="1063389"/>
                      <a:pt x="247726" y="1082718"/>
                      <a:pt x="191313" y="1050147"/>
                    </a:cubicBezTo>
                    <a:cubicBezTo>
                      <a:pt x="134900" y="1017578"/>
                      <a:pt x="115571" y="945442"/>
                      <a:pt x="148141" y="889030"/>
                    </a:cubicBezTo>
                    <a:lnTo>
                      <a:pt x="460431" y="348129"/>
                    </a:lnTo>
                    <a:cubicBezTo>
                      <a:pt x="468573" y="334025"/>
                      <a:pt x="479188" y="322240"/>
                      <a:pt x="491413" y="313003"/>
                    </a:cubicBezTo>
                    <a:lnTo>
                      <a:pt x="496733" y="310408"/>
                    </a:lnTo>
                    <a:lnTo>
                      <a:pt x="433375" y="293431"/>
                    </a:lnTo>
                    <a:lnTo>
                      <a:pt x="214022" y="420075"/>
                    </a:lnTo>
                    <a:cubicBezTo>
                      <a:pt x="145785" y="459470"/>
                      <a:pt x="58533" y="436091"/>
                      <a:pt x="19137" y="367854"/>
                    </a:cubicBezTo>
                    <a:cubicBezTo>
                      <a:pt x="-20259" y="299619"/>
                      <a:pt x="3120" y="212366"/>
                      <a:pt x="71356" y="172970"/>
                    </a:cubicBezTo>
                    <a:lnTo>
                      <a:pt x="335671" y="20367"/>
                    </a:lnTo>
                    <a:cubicBezTo>
                      <a:pt x="352730" y="10518"/>
                      <a:pt x="370978" y="4594"/>
                      <a:pt x="389369" y="2311"/>
                    </a:cubicBezTo>
                    <a:lnTo>
                      <a:pt x="397929" y="2908"/>
                    </a:lnTo>
                    <a:lnTo>
                      <a:pt x="402445" y="1353"/>
                    </a:lnTo>
                    <a:cubicBezTo>
                      <a:pt x="420800" y="-1202"/>
                      <a:pt x="439960" y="-202"/>
                      <a:pt x="458987" y="4896"/>
                    </a:cubicBezTo>
                    <a:lnTo>
                      <a:pt x="715935" y="73745"/>
                    </a:lnTo>
                    <a:lnTo>
                      <a:pt x="737209" y="59080"/>
                    </a:lnTo>
                    <a:cubicBezTo>
                      <a:pt x="800361" y="23161"/>
                      <a:pt x="887606" y="944"/>
                      <a:pt x="983974" y="94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DA3B6D7-BF3C-78A5-C454-93BA8BBDD7C3}"/>
                </a:ext>
              </a:extLst>
            </p:cNvPr>
            <p:cNvSpPr/>
            <p:nvPr/>
          </p:nvSpPr>
          <p:spPr bwMode="auto">
            <a:xfrm>
              <a:off x="8422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88423EE-E05B-054B-4C2E-E277D5445CE8}"/>
              </a:ext>
            </a:extLst>
          </p:cNvPr>
          <p:cNvGrpSpPr/>
          <p:nvPr/>
        </p:nvGrpSpPr>
        <p:grpSpPr>
          <a:xfrm>
            <a:off x="2634295" y="4743342"/>
            <a:ext cx="1357181" cy="1357181"/>
            <a:chOff x="677525" y="3739742"/>
            <a:chExt cx="2688350" cy="2688350"/>
          </a:xfrm>
        </p:grpSpPr>
        <p:sp>
          <p:nvSpPr>
            <p:cNvPr id="68" name="四角形: 角を丸くする 67">
              <a:extLst>
                <a:ext uri="{FF2B5EF4-FFF2-40B4-BE49-F238E27FC236}">
                  <a16:creationId xmlns:a16="http://schemas.microsoft.com/office/drawing/2014/main" id="{5945EA9A-4A3E-45F3-472B-1386DAE176F6}"/>
                </a:ext>
              </a:extLst>
            </p:cNvPr>
            <p:cNvSpPr/>
            <p:nvPr/>
          </p:nvSpPr>
          <p:spPr bwMode="auto">
            <a:xfrm>
              <a:off x="6775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CDA0F2EC-1BF8-2420-243C-9223DBC52489}"/>
                </a:ext>
              </a:extLst>
            </p:cNvPr>
            <p:cNvSpPr/>
            <p:nvPr/>
          </p:nvSpPr>
          <p:spPr bwMode="auto">
            <a:xfrm>
              <a:off x="7979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7BC306F3-2A57-FD4A-A9D4-72B89FC33C64}"/>
                </a:ext>
              </a:extLst>
            </p:cNvPr>
            <p:cNvSpPr/>
            <p:nvPr/>
          </p:nvSpPr>
          <p:spPr bwMode="auto">
            <a:xfrm flipH="1">
              <a:off x="2220669" y="5845298"/>
              <a:ext cx="897174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DA5CB888-1557-4512-D62E-AC7694AB9C96}"/>
                </a:ext>
              </a:extLst>
            </p:cNvPr>
            <p:cNvSpPr/>
            <p:nvPr/>
          </p:nvSpPr>
          <p:spPr bwMode="auto">
            <a:xfrm rot="16200000">
              <a:off x="-331361" y="4930742"/>
              <a:ext cx="2520051" cy="30576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7393DD6B-3A9A-AFF8-C1A2-15E2A8EC417F}"/>
                </a:ext>
              </a:extLst>
            </p:cNvPr>
            <p:cNvGrpSpPr/>
            <p:nvPr/>
          </p:nvGrpSpPr>
          <p:grpSpPr>
            <a:xfrm>
              <a:off x="1008466" y="4365035"/>
              <a:ext cx="2282522" cy="1232956"/>
              <a:chOff x="1112005" y="-438051"/>
              <a:chExt cx="2165751" cy="1169880"/>
            </a:xfrm>
            <a:solidFill>
              <a:schemeClr val="bg1"/>
            </a:solidFill>
          </p:grpSpPr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C1BB09DE-C0B6-ABF4-1AFB-17946BB932B8}"/>
                  </a:ext>
                </a:extLst>
              </p:cNvPr>
              <p:cNvSpPr/>
              <p:nvPr/>
            </p:nvSpPr>
            <p:spPr bwMode="auto">
              <a:xfrm rot="5400000">
                <a:off x="1168608" y="-23049"/>
                <a:ext cx="497002" cy="376086"/>
              </a:xfrm>
              <a:prstGeom prst="trapezoid">
                <a:avLst/>
              </a:prstGeom>
              <a:grpFill/>
              <a:ln w="2857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A449C0C4-8E27-0E3C-FB45-BB5D862B11FF}"/>
                  </a:ext>
                </a:extLst>
              </p:cNvPr>
              <p:cNvSpPr/>
              <p:nvPr/>
            </p:nvSpPr>
            <p:spPr bwMode="auto">
              <a:xfrm rot="16200000">
                <a:off x="1520477" y="-271412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grpFill/>
              <a:ln w="2857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CC6D4F0D-D490-FB53-5980-1BDE305BA2D5}"/>
                  </a:ext>
                </a:extLst>
              </p:cNvPr>
              <p:cNvSpPr/>
              <p:nvPr/>
            </p:nvSpPr>
            <p:spPr bwMode="auto">
              <a:xfrm rot="16200000">
                <a:off x="677243" y="96278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2857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78F6EEA-C2A7-4B47-D4DB-8D748C4A1EBF}"/>
                  </a:ext>
                </a:extLst>
              </p:cNvPr>
              <p:cNvSpPr/>
              <p:nvPr/>
            </p:nvSpPr>
            <p:spPr bwMode="auto">
              <a:xfrm>
                <a:off x="1566476" y="-438051"/>
                <a:ext cx="1711280" cy="1169880"/>
              </a:xfrm>
              <a:custGeom>
                <a:avLst/>
                <a:gdLst>
                  <a:gd name="connsiteX0" fmla="*/ 983974 w 1865806"/>
                  <a:gd name="connsiteY0" fmla="*/ 944 h 1275518"/>
                  <a:gd name="connsiteX1" fmla="*/ 1273353 w 1865806"/>
                  <a:gd name="connsiteY1" fmla="*/ 88456 h 1275518"/>
                  <a:gd name="connsiteX2" fmla="*/ 1299723 w 1865806"/>
                  <a:gd name="connsiteY2" fmla="*/ 116088 h 1275518"/>
                  <a:gd name="connsiteX3" fmla="*/ 1865806 w 1865806"/>
                  <a:gd name="connsiteY3" fmla="*/ 10631 h 1275518"/>
                  <a:gd name="connsiteX4" fmla="*/ 1865806 w 1865806"/>
                  <a:gd name="connsiteY4" fmla="*/ 654058 h 1275518"/>
                  <a:gd name="connsiteX5" fmla="*/ 1456250 w 1865806"/>
                  <a:gd name="connsiteY5" fmla="*/ 577762 h 1275518"/>
                  <a:gd name="connsiteX6" fmla="*/ 1457423 w 1865806"/>
                  <a:gd name="connsiteY6" fmla="*/ 622346 h 1275518"/>
                  <a:gd name="connsiteX7" fmla="*/ 1279841 w 1865806"/>
                  <a:gd name="connsiteY7" fmla="*/ 906530 h 1275518"/>
                  <a:gd name="connsiteX8" fmla="*/ 1204935 w 1865806"/>
                  <a:gd name="connsiteY8" fmla="*/ 949778 h 1275518"/>
                  <a:gd name="connsiteX9" fmla="*/ 1050928 w 1865806"/>
                  <a:gd name="connsiteY9" fmla="*/ 1216524 h 1275518"/>
                  <a:gd name="connsiteX10" fmla="*/ 889810 w 1865806"/>
                  <a:gd name="connsiteY10" fmla="*/ 1259697 h 1275518"/>
                  <a:gd name="connsiteX11" fmla="*/ 846638 w 1865806"/>
                  <a:gd name="connsiteY11" fmla="*/ 1098578 h 1275518"/>
                  <a:gd name="connsiteX12" fmla="*/ 771530 w 1865806"/>
                  <a:gd name="connsiteY12" fmla="*/ 1216524 h 1275518"/>
                  <a:gd name="connsiteX13" fmla="*/ 610411 w 1865806"/>
                  <a:gd name="connsiteY13" fmla="*/ 1259696 h 1275518"/>
                  <a:gd name="connsiteX14" fmla="*/ 552311 w 1865806"/>
                  <a:gd name="connsiteY14" fmla="*/ 1142971 h 1275518"/>
                  <a:gd name="connsiteX15" fmla="*/ 556934 w 1865806"/>
                  <a:gd name="connsiteY15" fmla="*/ 1129224 h 1275518"/>
                  <a:gd name="connsiteX16" fmla="*/ 517529 w 1865806"/>
                  <a:gd name="connsiteY16" fmla="*/ 1197475 h 1275518"/>
                  <a:gd name="connsiteX17" fmla="*/ 356411 w 1865806"/>
                  <a:gd name="connsiteY17" fmla="*/ 1240647 h 1275518"/>
                  <a:gd name="connsiteX18" fmla="*/ 313239 w 1865806"/>
                  <a:gd name="connsiteY18" fmla="*/ 1079527 h 1275518"/>
                  <a:gd name="connsiteX19" fmla="*/ 352432 w 1865806"/>
                  <a:gd name="connsiteY19" fmla="*/ 1006976 h 1275518"/>
                  <a:gd name="connsiteX20" fmla="*/ 191313 w 1865806"/>
                  <a:gd name="connsiteY20" fmla="*/ 1050147 h 1275518"/>
                  <a:gd name="connsiteX21" fmla="*/ 148141 w 1865806"/>
                  <a:gd name="connsiteY21" fmla="*/ 889030 h 1275518"/>
                  <a:gd name="connsiteX22" fmla="*/ 460431 w 1865806"/>
                  <a:gd name="connsiteY22" fmla="*/ 348129 h 1275518"/>
                  <a:gd name="connsiteX23" fmla="*/ 491413 w 1865806"/>
                  <a:gd name="connsiteY23" fmla="*/ 313003 h 1275518"/>
                  <a:gd name="connsiteX24" fmla="*/ 496733 w 1865806"/>
                  <a:gd name="connsiteY24" fmla="*/ 310408 h 1275518"/>
                  <a:gd name="connsiteX25" fmla="*/ 433375 w 1865806"/>
                  <a:gd name="connsiteY25" fmla="*/ 293431 h 1275518"/>
                  <a:gd name="connsiteX26" fmla="*/ 214022 w 1865806"/>
                  <a:gd name="connsiteY26" fmla="*/ 420075 h 1275518"/>
                  <a:gd name="connsiteX27" fmla="*/ 19137 w 1865806"/>
                  <a:gd name="connsiteY27" fmla="*/ 367854 h 1275518"/>
                  <a:gd name="connsiteX28" fmla="*/ 71356 w 1865806"/>
                  <a:gd name="connsiteY28" fmla="*/ 172970 h 1275518"/>
                  <a:gd name="connsiteX29" fmla="*/ 335671 w 1865806"/>
                  <a:gd name="connsiteY29" fmla="*/ 20367 h 1275518"/>
                  <a:gd name="connsiteX30" fmla="*/ 389369 w 1865806"/>
                  <a:gd name="connsiteY30" fmla="*/ 2311 h 1275518"/>
                  <a:gd name="connsiteX31" fmla="*/ 397929 w 1865806"/>
                  <a:gd name="connsiteY31" fmla="*/ 2908 h 1275518"/>
                  <a:gd name="connsiteX32" fmla="*/ 402445 w 1865806"/>
                  <a:gd name="connsiteY32" fmla="*/ 1353 h 1275518"/>
                  <a:gd name="connsiteX33" fmla="*/ 458987 w 1865806"/>
                  <a:gd name="connsiteY33" fmla="*/ 4896 h 1275518"/>
                  <a:gd name="connsiteX34" fmla="*/ 715935 w 1865806"/>
                  <a:gd name="connsiteY34" fmla="*/ 73745 h 1275518"/>
                  <a:gd name="connsiteX35" fmla="*/ 737209 w 1865806"/>
                  <a:gd name="connsiteY35" fmla="*/ 59080 h 1275518"/>
                  <a:gd name="connsiteX36" fmla="*/ 983974 w 1865806"/>
                  <a:gd name="connsiteY36" fmla="*/ 944 h 1275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65806" h="1275518">
                    <a:moveTo>
                      <a:pt x="983974" y="944"/>
                    </a:moveTo>
                    <a:cubicBezTo>
                      <a:pt x="1104434" y="944"/>
                      <a:pt x="1210639" y="35658"/>
                      <a:pt x="1273353" y="88456"/>
                    </a:cubicBezTo>
                    <a:lnTo>
                      <a:pt x="1299723" y="116088"/>
                    </a:lnTo>
                    <a:lnTo>
                      <a:pt x="1865806" y="10631"/>
                    </a:lnTo>
                    <a:lnTo>
                      <a:pt x="1865806" y="654058"/>
                    </a:lnTo>
                    <a:lnTo>
                      <a:pt x="1456250" y="577762"/>
                    </a:lnTo>
                    <a:lnTo>
                      <a:pt x="1457423" y="622346"/>
                    </a:lnTo>
                    <a:cubicBezTo>
                      <a:pt x="1449349" y="736607"/>
                      <a:pt x="1386508" y="844947"/>
                      <a:pt x="1279841" y="906530"/>
                    </a:cubicBezTo>
                    <a:lnTo>
                      <a:pt x="1204935" y="949778"/>
                    </a:lnTo>
                    <a:lnTo>
                      <a:pt x="1050928" y="1216524"/>
                    </a:lnTo>
                    <a:cubicBezTo>
                      <a:pt x="1018359" y="1272938"/>
                      <a:pt x="946223" y="1292267"/>
                      <a:pt x="889810" y="1259697"/>
                    </a:cubicBezTo>
                    <a:cubicBezTo>
                      <a:pt x="833397" y="1227127"/>
                      <a:pt x="814069" y="1154991"/>
                      <a:pt x="846638" y="1098578"/>
                    </a:cubicBezTo>
                    <a:lnTo>
                      <a:pt x="771530" y="1216524"/>
                    </a:lnTo>
                    <a:cubicBezTo>
                      <a:pt x="738960" y="1272937"/>
                      <a:pt x="666824" y="1292267"/>
                      <a:pt x="610411" y="1259696"/>
                    </a:cubicBezTo>
                    <a:cubicBezTo>
                      <a:pt x="568101" y="1235268"/>
                      <a:pt x="546652" y="1188585"/>
                      <a:pt x="552311" y="1142971"/>
                    </a:cubicBezTo>
                    <a:cubicBezTo>
                      <a:pt x="553852" y="1138388"/>
                      <a:pt x="555393" y="1133807"/>
                      <a:pt x="556934" y="1129224"/>
                    </a:cubicBezTo>
                    <a:lnTo>
                      <a:pt x="517529" y="1197475"/>
                    </a:lnTo>
                    <a:cubicBezTo>
                      <a:pt x="484960" y="1253888"/>
                      <a:pt x="412824" y="1273218"/>
                      <a:pt x="356411" y="1240647"/>
                    </a:cubicBezTo>
                    <a:cubicBezTo>
                      <a:pt x="299998" y="1208077"/>
                      <a:pt x="280670" y="1135941"/>
                      <a:pt x="313239" y="1079527"/>
                    </a:cubicBezTo>
                    <a:lnTo>
                      <a:pt x="352432" y="1006976"/>
                    </a:lnTo>
                    <a:cubicBezTo>
                      <a:pt x="319861" y="1063389"/>
                      <a:pt x="247726" y="1082718"/>
                      <a:pt x="191313" y="1050147"/>
                    </a:cubicBezTo>
                    <a:cubicBezTo>
                      <a:pt x="134900" y="1017578"/>
                      <a:pt x="115571" y="945442"/>
                      <a:pt x="148141" y="889030"/>
                    </a:cubicBezTo>
                    <a:lnTo>
                      <a:pt x="460431" y="348129"/>
                    </a:lnTo>
                    <a:cubicBezTo>
                      <a:pt x="468573" y="334025"/>
                      <a:pt x="479188" y="322240"/>
                      <a:pt x="491413" y="313003"/>
                    </a:cubicBezTo>
                    <a:lnTo>
                      <a:pt x="496733" y="310408"/>
                    </a:lnTo>
                    <a:lnTo>
                      <a:pt x="433375" y="293431"/>
                    </a:lnTo>
                    <a:lnTo>
                      <a:pt x="214022" y="420075"/>
                    </a:lnTo>
                    <a:cubicBezTo>
                      <a:pt x="145785" y="459470"/>
                      <a:pt x="58533" y="436091"/>
                      <a:pt x="19137" y="367854"/>
                    </a:cubicBezTo>
                    <a:cubicBezTo>
                      <a:pt x="-20259" y="299619"/>
                      <a:pt x="3120" y="212366"/>
                      <a:pt x="71356" y="172970"/>
                    </a:cubicBezTo>
                    <a:lnTo>
                      <a:pt x="335671" y="20367"/>
                    </a:lnTo>
                    <a:cubicBezTo>
                      <a:pt x="352730" y="10518"/>
                      <a:pt x="370978" y="4594"/>
                      <a:pt x="389369" y="2311"/>
                    </a:cubicBezTo>
                    <a:lnTo>
                      <a:pt x="397929" y="2908"/>
                    </a:lnTo>
                    <a:lnTo>
                      <a:pt x="402445" y="1353"/>
                    </a:lnTo>
                    <a:cubicBezTo>
                      <a:pt x="420800" y="-1202"/>
                      <a:pt x="439960" y="-202"/>
                      <a:pt x="458987" y="4896"/>
                    </a:cubicBezTo>
                    <a:lnTo>
                      <a:pt x="715935" y="73745"/>
                    </a:lnTo>
                    <a:lnTo>
                      <a:pt x="737209" y="59080"/>
                    </a:lnTo>
                    <a:cubicBezTo>
                      <a:pt x="800361" y="23161"/>
                      <a:pt x="887606" y="944"/>
                      <a:pt x="983974" y="944"/>
                    </a:cubicBezTo>
                    <a:close/>
                  </a:path>
                </a:pathLst>
              </a:custGeom>
              <a:grpFill/>
              <a:ln w="28575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1539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押す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PUSH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F28732-B6A8-AA8F-554C-66EAE6C3CB51}"/>
              </a:ext>
            </a:extLst>
          </p:cNvPr>
          <p:cNvSpPr txBox="1"/>
          <p:nvPr/>
        </p:nvSpPr>
        <p:spPr>
          <a:xfrm>
            <a:off x="3544601" y="1045021"/>
            <a:ext cx="28167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 す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5107478" y="5681212"/>
            <a:ext cx="12442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PUSH</a:t>
            </a:r>
            <a:endParaRPr kumimoji="1" lang="ja-JP" altLang="en-US" sz="28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DBA9B6-3841-06D2-769B-F722B9B941DB}"/>
              </a:ext>
            </a:extLst>
          </p:cNvPr>
          <p:cNvSpPr txBox="1"/>
          <p:nvPr/>
        </p:nvSpPr>
        <p:spPr>
          <a:xfrm>
            <a:off x="4252276" y="4770469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押 す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4255531" y="2116081"/>
            <a:ext cx="13949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PUSH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5107478" y="3843620"/>
            <a:ext cx="12442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PUSH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932877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 す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004D8AD-CA5E-CAA7-E74A-B71A0551D33C}"/>
              </a:ext>
            </a:extLst>
          </p:cNvPr>
          <p:cNvGrpSpPr/>
          <p:nvPr/>
        </p:nvGrpSpPr>
        <p:grpSpPr>
          <a:xfrm>
            <a:off x="2638426" y="2917016"/>
            <a:ext cx="1257712" cy="1257712"/>
            <a:chOff x="769870" y="942443"/>
            <a:chExt cx="2507886" cy="250788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5411849-FB40-3D8C-CF02-24C3B5345F9D}"/>
                </a:ext>
              </a:extLst>
            </p:cNvPr>
            <p:cNvGrpSpPr/>
            <p:nvPr/>
          </p:nvGrpSpPr>
          <p:grpSpPr>
            <a:xfrm>
              <a:off x="769870" y="942443"/>
              <a:ext cx="2507886" cy="2507886"/>
              <a:chOff x="8680856" y="742940"/>
              <a:chExt cx="2735056" cy="2735056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580A202D-BA69-5159-CF03-05F65602B6FB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C6512950-26C5-DBA6-BD91-83708C9789B9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CC89D84-AED6-1EA4-4D9F-5B64B1605B65}"/>
                </a:ext>
              </a:extLst>
            </p:cNvPr>
            <p:cNvGrpSpPr/>
            <p:nvPr/>
          </p:nvGrpSpPr>
          <p:grpSpPr>
            <a:xfrm>
              <a:off x="1305590" y="1409606"/>
              <a:ext cx="1787351" cy="1456953"/>
              <a:chOff x="4232920" y="1114442"/>
              <a:chExt cx="2008194" cy="1636972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082D22D-88CC-ABC1-6E13-6378AF014BDA}"/>
                  </a:ext>
                </a:extLst>
              </p:cNvPr>
              <p:cNvSpPr/>
              <p:nvPr/>
            </p:nvSpPr>
            <p:spPr bwMode="auto">
              <a:xfrm rot="5400000">
                <a:off x="3920404" y="1426958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809FEC53-26DA-5364-A674-D618FA60397E}"/>
                  </a:ext>
                </a:extLst>
              </p:cNvPr>
              <p:cNvGrpSpPr/>
              <p:nvPr/>
            </p:nvGrpSpPr>
            <p:grpSpPr>
              <a:xfrm rot="16200000">
                <a:off x="5036245" y="1198629"/>
                <a:ext cx="1027810" cy="1381929"/>
                <a:chOff x="9739027" y="1997679"/>
                <a:chExt cx="1090429" cy="1466122"/>
              </a:xfrm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7D601956-90A5-333F-BE2D-A282723A828E}"/>
                    </a:ext>
                  </a:extLst>
                </p:cNvPr>
                <p:cNvSpPr/>
                <p:nvPr/>
              </p:nvSpPr>
              <p:spPr bwMode="auto">
                <a:xfrm>
                  <a:off x="9739028" y="2132742"/>
                  <a:ext cx="876346" cy="1331059"/>
                </a:xfrm>
                <a:custGeom>
                  <a:avLst/>
                  <a:gdLst>
                    <a:gd name="connsiteX0" fmla="*/ 876347 w 876347"/>
                    <a:gd name="connsiteY0" fmla="*/ 349760 h 1331059"/>
                    <a:gd name="connsiteX1" fmla="*/ 876347 w 876347"/>
                    <a:gd name="connsiteY1" fmla="*/ 492345 h 1331059"/>
                    <a:gd name="connsiteX2" fmla="*/ 722141 w 876347"/>
                    <a:gd name="connsiteY2" fmla="*/ 782371 h 1331059"/>
                    <a:gd name="connsiteX3" fmla="*/ 684422 w 876347"/>
                    <a:gd name="connsiteY3" fmla="*/ 802845 h 1331059"/>
                    <a:gd name="connsiteX4" fmla="*/ 751220 w 876347"/>
                    <a:gd name="connsiteY4" fmla="*/ 1331059 h 1331059"/>
                    <a:gd name="connsiteX5" fmla="*/ 125130 w 876347"/>
                    <a:gd name="connsiteY5" fmla="*/ 1331059 h 1331059"/>
                    <a:gd name="connsiteX6" fmla="*/ 191928 w 876347"/>
                    <a:gd name="connsiteY6" fmla="*/ 802846 h 1331059"/>
                    <a:gd name="connsiteX7" fmla="*/ 154206 w 876347"/>
                    <a:gd name="connsiteY7" fmla="*/ 782371 h 1331059"/>
                    <a:gd name="connsiteX8" fmla="*/ 0 w 876347"/>
                    <a:gd name="connsiteY8" fmla="*/ 492345 h 1331059"/>
                    <a:gd name="connsiteX9" fmla="*/ 0 w 876347"/>
                    <a:gd name="connsiteY9" fmla="*/ 349760 h 1331059"/>
                    <a:gd name="connsiteX10" fmla="*/ 349760 w 876347"/>
                    <a:gd name="connsiteY10" fmla="*/ 0 h 1331059"/>
                    <a:gd name="connsiteX11" fmla="*/ 526587 w 876347"/>
                    <a:gd name="connsiteY11" fmla="*/ 0 h 1331059"/>
                    <a:gd name="connsiteX12" fmla="*/ 876347 w 876347"/>
                    <a:gd name="connsiteY12" fmla="*/ 349760 h 133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76347" h="1331059">
                      <a:moveTo>
                        <a:pt x="876347" y="349760"/>
                      </a:moveTo>
                      <a:lnTo>
                        <a:pt x="876347" y="492345"/>
                      </a:lnTo>
                      <a:cubicBezTo>
                        <a:pt x="876347" y="613075"/>
                        <a:pt x="815178" y="719517"/>
                        <a:pt x="722141" y="782371"/>
                      </a:cubicBezTo>
                      <a:lnTo>
                        <a:pt x="684422" y="802845"/>
                      </a:lnTo>
                      <a:lnTo>
                        <a:pt x="751220" y="1331059"/>
                      </a:lnTo>
                      <a:lnTo>
                        <a:pt x="125130" y="1331059"/>
                      </a:lnTo>
                      <a:lnTo>
                        <a:pt x="191928" y="802846"/>
                      </a:lnTo>
                      <a:lnTo>
                        <a:pt x="154206" y="782371"/>
                      </a:lnTo>
                      <a:cubicBezTo>
                        <a:pt x="61169" y="719517"/>
                        <a:pt x="0" y="613074"/>
                        <a:pt x="0" y="492345"/>
                      </a:cubicBezTo>
                      <a:lnTo>
                        <a:pt x="0" y="349760"/>
                      </a:lnTo>
                      <a:cubicBezTo>
                        <a:pt x="0" y="156593"/>
                        <a:pt x="156593" y="0"/>
                        <a:pt x="349760" y="0"/>
                      </a:cubicBezTo>
                      <a:lnTo>
                        <a:pt x="526587" y="0"/>
                      </a:lnTo>
                      <a:cubicBezTo>
                        <a:pt x="719754" y="0"/>
                        <a:pt x="876347" y="156593"/>
                        <a:pt x="876347" y="3497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四角形: 角を丸くする 41">
                  <a:extLst>
                    <a:ext uri="{FF2B5EF4-FFF2-40B4-BE49-F238E27FC236}">
                      <a16:creationId xmlns:a16="http://schemas.microsoft.com/office/drawing/2014/main" id="{7818E7E4-67D2-C08A-F25F-FB0C5B3DAB8C}"/>
                    </a:ext>
                  </a:extLst>
                </p:cNvPr>
                <p:cNvSpPr/>
                <p:nvPr/>
              </p:nvSpPr>
              <p:spPr bwMode="auto">
                <a:xfrm>
                  <a:off x="9739027" y="2035761"/>
                  <a:ext cx="197539" cy="4774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116736DC-84B7-5DB5-250B-5B42C62C0601}"/>
                    </a:ext>
                  </a:extLst>
                </p:cNvPr>
                <p:cNvSpPr/>
                <p:nvPr/>
              </p:nvSpPr>
              <p:spPr bwMode="auto">
                <a:xfrm>
                  <a:off x="9934164" y="2006888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四角形: 角を丸くする 44">
                  <a:extLst>
                    <a:ext uri="{FF2B5EF4-FFF2-40B4-BE49-F238E27FC236}">
                      <a16:creationId xmlns:a16="http://schemas.microsoft.com/office/drawing/2014/main" id="{345132BA-367E-0FBE-5AD9-7B61CAFBD3FE}"/>
                    </a:ext>
                  </a:extLst>
                </p:cNvPr>
                <p:cNvSpPr/>
                <p:nvPr/>
              </p:nvSpPr>
              <p:spPr bwMode="auto">
                <a:xfrm>
                  <a:off x="10162035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四角形: 角を丸くする 45">
                  <a:extLst>
                    <a:ext uri="{FF2B5EF4-FFF2-40B4-BE49-F238E27FC236}">
                      <a16:creationId xmlns:a16="http://schemas.microsoft.com/office/drawing/2014/main" id="{3C5A0A6E-F7F2-AECF-BB4B-14BB659C24CA}"/>
                    </a:ext>
                  </a:extLst>
                </p:cNvPr>
                <p:cNvSpPr/>
                <p:nvPr/>
              </p:nvSpPr>
              <p:spPr bwMode="auto">
                <a:xfrm>
                  <a:off x="10387503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5B2F0EAF-6623-F8E4-1A6E-3922D34688A6}"/>
                    </a:ext>
                  </a:extLst>
                </p:cNvPr>
                <p:cNvSpPr/>
                <p:nvPr/>
              </p:nvSpPr>
              <p:spPr bwMode="auto">
                <a:xfrm>
                  <a:off x="10414764" y="2178360"/>
                  <a:ext cx="414692" cy="660346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lnTo>
                        <a:pt x="97774" y="487358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D6F7F14-5068-B33A-B961-2AC78517EBDA}"/>
                </a:ext>
              </a:extLst>
            </p:cNvPr>
            <p:cNvSpPr/>
            <p:nvPr/>
          </p:nvSpPr>
          <p:spPr bwMode="auto">
            <a:xfrm flipH="1">
              <a:off x="2180125" y="2854621"/>
              <a:ext cx="776828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93710A8C-3CA4-6060-FD93-850853C4E92E}"/>
                </a:ext>
              </a:extLst>
            </p:cNvPr>
            <p:cNvSpPr/>
            <p:nvPr/>
          </p:nvSpPr>
          <p:spPr bwMode="auto">
            <a:xfrm rot="16200000">
              <a:off x="47703" y="1985461"/>
              <a:ext cx="2182015" cy="41931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6708FBA-A576-783A-FCAA-4F9547288DEB}"/>
                </a:ext>
              </a:extLst>
            </p:cNvPr>
            <p:cNvSpPr/>
            <p:nvPr/>
          </p:nvSpPr>
          <p:spPr bwMode="auto">
            <a:xfrm>
              <a:off x="8422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6632415F-2C84-074B-44C6-A073E045B3DC}"/>
              </a:ext>
            </a:extLst>
          </p:cNvPr>
          <p:cNvGrpSpPr/>
          <p:nvPr/>
        </p:nvGrpSpPr>
        <p:grpSpPr>
          <a:xfrm>
            <a:off x="2638426" y="4737654"/>
            <a:ext cx="1295040" cy="1295040"/>
            <a:chOff x="-424160" y="3465425"/>
            <a:chExt cx="2688350" cy="2688350"/>
          </a:xfrm>
        </p:grpSpPr>
        <p:sp>
          <p:nvSpPr>
            <p:cNvPr id="68" name="四角形: 角を丸くする 67">
              <a:extLst>
                <a:ext uri="{FF2B5EF4-FFF2-40B4-BE49-F238E27FC236}">
                  <a16:creationId xmlns:a16="http://schemas.microsoft.com/office/drawing/2014/main" id="{A4577FD9-413E-1183-9235-270C9C4D8940}"/>
                </a:ext>
              </a:extLst>
            </p:cNvPr>
            <p:cNvSpPr/>
            <p:nvPr/>
          </p:nvSpPr>
          <p:spPr bwMode="auto">
            <a:xfrm>
              <a:off x="-424160" y="3465425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357CF5D4-41A9-5E8D-5201-A5181B994A8C}"/>
                </a:ext>
              </a:extLst>
            </p:cNvPr>
            <p:cNvSpPr/>
            <p:nvPr/>
          </p:nvSpPr>
          <p:spPr bwMode="auto">
            <a:xfrm>
              <a:off x="-303766" y="3585819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1242DF7B-2896-BF97-D789-25CEEC29AA37}"/>
                </a:ext>
              </a:extLst>
            </p:cNvPr>
            <p:cNvGrpSpPr/>
            <p:nvPr/>
          </p:nvGrpSpPr>
          <p:grpSpPr>
            <a:xfrm>
              <a:off x="108966" y="3902105"/>
              <a:ext cx="2064246" cy="1682663"/>
              <a:chOff x="4232920" y="1114442"/>
              <a:chExt cx="2008194" cy="1636972"/>
            </a:xfrm>
            <a:solidFill>
              <a:schemeClr val="bg1"/>
            </a:solidFill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A7442AF3-C3D4-8ACA-4103-73AB23FBFCE5}"/>
                  </a:ext>
                </a:extLst>
              </p:cNvPr>
              <p:cNvSpPr/>
              <p:nvPr/>
            </p:nvSpPr>
            <p:spPr bwMode="auto">
              <a:xfrm rot="5400000">
                <a:off x="3920404" y="1426958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grpFill/>
              <a:ln w="2857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C57F58FC-5286-32F4-B66D-0420F16795EE}"/>
                  </a:ext>
                </a:extLst>
              </p:cNvPr>
              <p:cNvGrpSpPr/>
              <p:nvPr/>
            </p:nvGrpSpPr>
            <p:grpSpPr>
              <a:xfrm rot="16200000">
                <a:off x="5036245" y="1198629"/>
                <a:ext cx="1027810" cy="1381929"/>
                <a:chOff x="9739027" y="1997679"/>
                <a:chExt cx="1090429" cy="1466122"/>
              </a:xfrm>
              <a:grpFill/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2636E228-23FD-15A3-4432-BD3194F4512A}"/>
                    </a:ext>
                  </a:extLst>
                </p:cNvPr>
                <p:cNvSpPr/>
                <p:nvPr/>
              </p:nvSpPr>
              <p:spPr bwMode="auto">
                <a:xfrm>
                  <a:off x="9739028" y="2132742"/>
                  <a:ext cx="876346" cy="1331059"/>
                </a:xfrm>
                <a:custGeom>
                  <a:avLst/>
                  <a:gdLst>
                    <a:gd name="connsiteX0" fmla="*/ 876347 w 876347"/>
                    <a:gd name="connsiteY0" fmla="*/ 349760 h 1331059"/>
                    <a:gd name="connsiteX1" fmla="*/ 876347 w 876347"/>
                    <a:gd name="connsiteY1" fmla="*/ 492345 h 1331059"/>
                    <a:gd name="connsiteX2" fmla="*/ 722141 w 876347"/>
                    <a:gd name="connsiteY2" fmla="*/ 782371 h 1331059"/>
                    <a:gd name="connsiteX3" fmla="*/ 684422 w 876347"/>
                    <a:gd name="connsiteY3" fmla="*/ 802845 h 1331059"/>
                    <a:gd name="connsiteX4" fmla="*/ 751220 w 876347"/>
                    <a:gd name="connsiteY4" fmla="*/ 1331059 h 1331059"/>
                    <a:gd name="connsiteX5" fmla="*/ 125130 w 876347"/>
                    <a:gd name="connsiteY5" fmla="*/ 1331059 h 1331059"/>
                    <a:gd name="connsiteX6" fmla="*/ 191928 w 876347"/>
                    <a:gd name="connsiteY6" fmla="*/ 802846 h 1331059"/>
                    <a:gd name="connsiteX7" fmla="*/ 154206 w 876347"/>
                    <a:gd name="connsiteY7" fmla="*/ 782371 h 1331059"/>
                    <a:gd name="connsiteX8" fmla="*/ 0 w 876347"/>
                    <a:gd name="connsiteY8" fmla="*/ 492345 h 1331059"/>
                    <a:gd name="connsiteX9" fmla="*/ 0 w 876347"/>
                    <a:gd name="connsiteY9" fmla="*/ 349760 h 1331059"/>
                    <a:gd name="connsiteX10" fmla="*/ 349760 w 876347"/>
                    <a:gd name="connsiteY10" fmla="*/ 0 h 1331059"/>
                    <a:gd name="connsiteX11" fmla="*/ 526587 w 876347"/>
                    <a:gd name="connsiteY11" fmla="*/ 0 h 1331059"/>
                    <a:gd name="connsiteX12" fmla="*/ 876347 w 876347"/>
                    <a:gd name="connsiteY12" fmla="*/ 349760 h 133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76347" h="1331059">
                      <a:moveTo>
                        <a:pt x="876347" y="349760"/>
                      </a:moveTo>
                      <a:lnTo>
                        <a:pt x="876347" y="492345"/>
                      </a:lnTo>
                      <a:cubicBezTo>
                        <a:pt x="876347" y="613075"/>
                        <a:pt x="815178" y="719517"/>
                        <a:pt x="722141" y="782371"/>
                      </a:cubicBezTo>
                      <a:lnTo>
                        <a:pt x="684422" y="802845"/>
                      </a:lnTo>
                      <a:lnTo>
                        <a:pt x="751220" y="1331059"/>
                      </a:lnTo>
                      <a:lnTo>
                        <a:pt x="125130" y="1331059"/>
                      </a:lnTo>
                      <a:lnTo>
                        <a:pt x="191928" y="802846"/>
                      </a:lnTo>
                      <a:lnTo>
                        <a:pt x="154206" y="782371"/>
                      </a:lnTo>
                      <a:cubicBezTo>
                        <a:pt x="61169" y="719517"/>
                        <a:pt x="0" y="613074"/>
                        <a:pt x="0" y="492345"/>
                      </a:cubicBezTo>
                      <a:lnTo>
                        <a:pt x="0" y="349760"/>
                      </a:lnTo>
                      <a:cubicBezTo>
                        <a:pt x="0" y="156593"/>
                        <a:pt x="156593" y="0"/>
                        <a:pt x="349760" y="0"/>
                      </a:cubicBezTo>
                      <a:lnTo>
                        <a:pt x="526587" y="0"/>
                      </a:lnTo>
                      <a:cubicBezTo>
                        <a:pt x="719754" y="0"/>
                        <a:pt x="876347" y="156593"/>
                        <a:pt x="876347" y="34976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0C410B9F-57DA-1E8D-000C-DE6DDD70515A}"/>
                    </a:ext>
                  </a:extLst>
                </p:cNvPr>
                <p:cNvSpPr/>
                <p:nvPr/>
              </p:nvSpPr>
              <p:spPr bwMode="auto">
                <a:xfrm>
                  <a:off x="9739027" y="2035761"/>
                  <a:ext cx="197539" cy="477454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四角形: 角を丸くする 76">
                  <a:extLst>
                    <a:ext uri="{FF2B5EF4-FFF2-40B4-BE49-F238E27FC236}">
                      <a16:creationId xmlns:a16="http://schemas.microsoft.com/office/drawing/2014/main" id="{EE8F3F58-30F7-7DAF-E389-BDFE894FEEC8}"/>
                    </a:ext>
                  </a:extLst>
                </p:cNvPr>
                <p:cNvSpPr/>
                <p:nvPr/>
              </p:nvSpPr>
              <p:spPr bwMode="auto">
                <a:xfrm>
                  <a:off x="9934164" y="2006888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A54FD13D-5F98-7195-4CA9-A6DB9AD37621}"/>
                    </a:ext>
                  </a:extLst>
                </p:cNvPr>
                <p:cNvSpPr/>
                <p:nvPr/>
              </p:nvSpPr>
              <p:spPr bwMode="auto">
                <a:xfrm>
                  <a:off x="10162035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E3BD00F8-2AE2-BF17-93CF-48DF425B11E5}"/>
                    </a:ext>
                  </a:extLst>
                </p:cNvPr>
                <p:cNvSpPr/>
                <p:nvPr/>
              </p:nvSpPr>
              <p:spPr bwMode="auto">
                <a:xfrm>
                  <a:off x="10387503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9B946369-E3F8-801B-F4E5-C9DB68ED6CEB}"/>
                    </a:ext>
                  </a:extLst>
                </p:cNvPr>
                <p:cNvSpPr/>
                <p:nvPr/>
              </p:nvSpPr>
              <p:spPr bwMode="auto">
                <a:xfrm>
                  <a:off x="10414764" y="2178360"/>
                  <a:ext cx="414692" cy="660346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lnTo>
                        <a:pt x="97774" y="487358"/>
                      </a:lnTo>
                    </a:path>
                  </a:pathLst>
                </a:custGeom>
                <a:grpFill/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CF268589-B2A2-7C3D-B08B-384626204AAB}"/>
                </a:ext>
              </a:extLst>
            </p:cNvPr>
            <p:cNvSpPr/>
            <p:nvPr/>
          </p:nvSpPr>
          <p:spPr bwMode="auto">
            <a:xfrm flipH="1">
              <a:off x="1118984" y="5570981"/>
              <a:ext cx="897174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0A3B73A6-B9FB-9D1F-D479-1E08C5CD9F44}"/>
                </a:ext>
              </a:extLst>
            </p:cNvPr>
            <p:cNvSpPr/>
            <p:nvPr/>
          </p:nvSpPr>
          <p:spPr bwMode="auto">
            <a:xfrm rot="16200000">
              <a:off x="-1343791" y="4567171"/>
              <a:ext cx="2520051" cy="48427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押す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853554" y="4343690"/>
            <a:ext cx="17988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押 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F1EFBB0-12D0-38AE-EBE7-B511FA27CF03}"/>
              </a:ext>
            </a:extLst>
          </p:cNvPr>
          <p:cNvSpPr txBox="1"/>
          <p:nvPr/>
        </p:nvSpPr>
        <p:spPr>
          <a:xfrm>
            <a:off x="2248962" y="4343690"/>
            <a:ext cx="17988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 す</a:t>
            </a: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9C4E4B53-934F-7938-334B-D4740813F08A}"/>
              </a:ext>
            </a:extLst>
          </p:cNvPr>
          <p:cNvGrpSpPr/>
          <p:nvPr/>
        </p:nvGrpSpPr>
        <p:grpSpPr>
          <a:xfrm>
            <a:off x="2050660" y="1958220"/>
            <a:ext cx="2196482" cy="2196482"/>
            <a:chOff x="-1156203" y="1316072"/>
            <a:chExt cx="2507886" cy="2507886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8EDBD047-4182-72E2-0239-034625D1E8E0}"/>
                </a:ext>
              </a:extLst>
            </p:cNvPr>
            <p:cNvGrpSpPr/>
            <p:nvPr/>
          </p:nvGrpSpPr>
          <p:grpSpPr>
            <a:xfrm>
              <a:off x="-1156203" y="1316072"/>
              <a:ext cx="2507886" cy="2507886"/>
              <a:chOff x="8680856" y="742940"/>
              <a:chExt cx="2735056" cy="2735056"/>
            </a:xfrm>
          </p:grpSpPr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D8890337-78F7-2656-AF14-A5AC5B054434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14623504-509F-4177-60F0-62A79E7DFDD9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D6646450-C177-6B70-D8CA-B635B89E8DD8}"/>
                </a:ext>
              </a:extLst>
            </p:cNvPr>
            <p:cNvSpPr/>
            <p:nvPr/>
          </p:nvSpPr>
          <p:spPr bwMode="auto">
            <a:xfrm flipH="1">
              <a:off x="236238" y="1839866"/>
              <a:ext cx="776829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DCC00319-44F0-4F1F-236B-38A75AA0EE80}"/>
                </a:ext>
              </a:extLst>
            </p:cNvPr>
            <p:cNvSpPr/>
            <p:nvPr/>
          </p:nvSpPr>
          <p:spPr bwMode="auto">
            <a:xfrm rot="16200000">
              <a:off x="-1980170" y="2470417"/>
              <a:ext cx="2182015" cy="1966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86583EF7-1CE1-84A0-EB53-A602F5C96F07}"/>
                </a:ext>
              </a:extLst>
            </p:cNvPr>
            <p:cNvGrpSpPr/>
            <p:nvPr/>
          </p:nvGrpSpPr>
          <p:grpSpPr>
            <a:xfrm>
              <a:off x="-527117" y="2112250"/>
              <a:ext cx="1736024" cy="1042679"/>
              <a:chOff x="5588935" y="477489"/>
              <a:chExt cx="1871862" cy="1124265"/>
            </a:xfrm>
          </p:grpSpPr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5291C0FA-039E-5C25-D122-30ABB1AD7CBE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3EE7CD51-A47E-B473-ABED-7AC49EF74717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DC60FD8-DE81-C5B3-F76D-757B944C0211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003303A6-ACBD-8F37-9997-D65725AE6E56}"/>
                </a:ext>
              </a:extLst>
            </p:cNvPr>
            <p:cNvSpPr/>
            <p:nvPr/>
          </p:nvSpPr>
          <p:spPr bwMode="auto">
            <a:xfrm>
              <a:off x="-1083799" y="1388476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81BD83AC-FF75-F40D-D1B5-95B89DDAC6B1}"/>
                </a:ext>
              </a:extLst>
            </p:cNvPr>
            <p:cNvSpPr/>
            <p:nvPr/>
          </p:nvSpPr>
          <p:spPr bwMode="auto">
            <a:xfrm rot="5400000">
              <a:off x="-914692" y="2072020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D5B58276-8C3E-E7D7-26C2-92DD50402C58}"/>
                </a:ext>
              </a:extLst>
            </p:cNvPr>
            <p:cNvSpPr/>
            <p:nvPr/>
          </p:nvSpPr>
          <p:spPr bwMode="auto">
            <a:xfrm rot="5400000">
              <a:off x="-1147546" y="2122374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0DD00570-95DC-FF16-EFED-6E98C4AD0509}"/>
              </a:ext>
            </a:extLst>
          </p:cNvPr>
          <p:cNvGrpSpPr/>
          <p:nvPr/>
        </p:nvGrpSpPr>
        <p:grpSpPr>
          <a:xfrm>
            <a:off x="5615608" y="1922024"/>
            <a:ext cx="2268875" cy="2268875"/>
            <a:chOff x="-1241514" y="4113371"/>
            <a:chExt cx="2688350" cy="2688350"/>
          </a:xfrm>
        </p:grpSpPr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A45E98C8-A2A1-CBBE-22A0-F197B6DE9FE1}"/>
                </a:ext>
              </a:extLst>
            </p:cNvPr>
            <p:cNvSpPr/>
            <p:nvPr/>
          </p:nvSpPr>
          <p:spPr bwMode="auto">
            <a:xfrm>
              <a:off x="-1241514" y="4113371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4AC32CAB-BBC0-D3F7-DD3F-F9964E5E8291}"/>
                </a:ext>
              </a:extLst>
            </p:cNvPr>
            <p:cNvSpPr/>
            <p:nvPr/>
          </p:nvSpPr>
          <p:spPr bwMode="auto">
            <a:xfrm>
              <a:off x="-1121120" y="4233765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9E417892-FDFD-1464-CA83-44F73860DFA3}"/>
                </a:ext>
              </a:extLst>
            </p:cNvPr>
            <p:cNvSpPr/>
            <p:nvPr/>
          </p:nvSpPr>
          <p:spPr bwMode="auto">
            <a:xfrm rot="5400000">
              <a:off x="-983272" y="4953407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441E84D3-78E3-0295-009D-FF735B4FD26E}"/>
                </a:ext>
              </a:extLst>
            </p:cNvPr>
            <p:cNvSpPr/>
            <p:nvPr/>
          </p:nvSpPr>
          <p:spPr bwMode="auto">
            <a:xfrm rot="5400000">
              <a:off x="-1216126" y="5003761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F4D92C43-88A2-F454-F5FB-7555B352E358}"/>
                </a:ext>
              </a:extLst>
            </p:cNvPr>
            <p:cNvSpPr/>
            <p:nvPr/>
          </p:nvSpPr>
          <p:spPr bwMode="auto">
            <a:xfrm rot="16200000">
              <a:off x="-2261217" y="5294755"/>
              <a:ext cx="2520051" cy="324995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3CC436D8-51FD-9A6D-F329-4F5739CDFFA9}"/>
                </a:ext>
              </a:extLst>
            </p:cNvPr>
            <p:cNvGrpSpPr/>
            <p:nvPr/>
          </p:nvGrpSpPr>
          <p:grpSpPr>
            <a:xfrm>
              <a:off x="-527118" y="4963156"/>
              <a:ext cx="1875581" cy="1126499"/>
              <a:chOff x="5588935" y="477489"/>
              <a:chExt cx="1871862" cy="1124265"/>
            </a:xfrm>
            <a:solidFill>
              <a:schemeClr val="bg1"/>
            </a:solidFill>
          </p:grpSpPr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CEBC8BE4-6563-7406-DE4E-0C24E6F34AEE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35A006CA-75D3-D427-9C37-EF9CC0FEB5A4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1C74133A-1A88-DA96-6B3C-7C57A129BB02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A27CA0E-897E-E2C8-263A-5D06B457F1A8}"/>
                </a:ext>
              </a:extLst>
            </p:cNvPr>
            <p:cNvSpPr/>
            <p:nvPr/>
          </p:nvSpPr>
          <p:spPr bwMode="auto">
            <a:xfrm flipH="1">
              <a:off x="196281" y="4625921"/>
              <a:ext cx="897175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C9503D-B7E7-C5F6-06CF-740BE59B7452}"/>
              </a:ext>
            </a:extLst>
          </p:cNvPr>
          <p:cNvSpPr txBox="1"/>
          <p:nvPr/>
        </p:nvSpPr>
        <p:spPr>
          <a:xfrm>
            <a:off x="308021" y="147263"/>
            <a:ext cx="1539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押す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PUSH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1ABCBF-FA07-EF40-EE0F-BAE3134FEDD8}"/>
              </a:ext>
            </a:extLst>
          </p:cNvPr>
          <p:cNvSpPr txBox="1"/>
          <p:nvPr/>
        </p:nvSpPr>
        <p:spPr>
          <a:xfrm>
            <a:off x="5506507" y="2017638"/>
            <a:ext cx="249299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5751767" y="4326530"/>
            <a:ext cx="20024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PUSH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FC44F3-C4D0-DDE4-2B38-B71124CD1875}"/>
              </a:ext>
            </a:extLst>
          </p:cNvPr>
          <p:cNvSpPr txBox="1"/>
          <p:nvPr/>
        </p:nvSpPr>
        <p:spPr>
          <a:xfrm>
            <a:off x="2237921" y="4029473"/>
            <a:ext cx="17988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押 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BAD52FA-AA37-F802-4A48-0678E63891AA}"/>
              </a:ext>
            </a:extLst>
          </p:cNvPr>
          <p:cNvSpPr txBox="1"/>
          <p:nvPr/>
        </p:nvSpPr>
        <p:spPr>
          <a:xfrm>
            <a:off x="2666725" y="4735275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PUSH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3E027E66-176E-D29D-F5A8-A5F64C2F8FAC}"/>
              </a:ext>
            </a:extLst>
          </p:cNvPr>
          <p:cNvGrpSpPr/>
          <p:nvPr/>
        </p:nvGrpSpPr>
        <p:grpSpPr>
          <a:xfrm>
            <a:off x="2147833" y="1908129"/>
            <a:ext cx="2002136" cy="2002136"/>
            <a:chOff x="-1156203" y="1316072"/>
            <a:chExt cx="2507886" cy="2507886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DA4DC9A-2384-1BEC-03E2-0F86749D37D4}"/>
                </a:ext>
              </a:extLst>
            </p:cNvPr>
            <p:cNvGrpSpPr/>
            <p:nvPr/>
          </p:nvGrpSpPr>
          <p:grpSpPr>
            <a:xfrm>
              <a:off x="-1156203" y="1316072"/>
              <a:ext cx="2507886" cy="2507886"/>
              <a:chOff x="8680856" y="742940"/>
              <a:chExt cx="2735056" cy="2735056"/>
            </a:xfrm>
          </p:grpSpPr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E942971B-3C84-B0B6-94A6-7DE80FE3DD31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AFAEA3D0-EB69-7152-AE79-6FAB2085EEE9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FCB42C7-0854-5C8D-AD08-3E0470AC01E9}"/>
                </a:ext>
              </a:extLst>
            </p:cNvPr>
            <p:cNvSpPr/>
            <p:nvPr/>
          </p:nvSpPr>
          <p:spPr bwMode="auto">
            <a:xfrm flipH="1">
              <a:off x="236238" y="1839866"/>
              <a:ext cx="776829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26815E47-7829-3D71-4B9C-5FE9C904941B}"/>
                </a:ext>
              </a:extLst>
            </p:cNvPr>
            <p:cNvSpPr/>
            <p:nvPr/>
          </p:nvSpPr>
          <p:spPr bwMode="auto">
            <a:xfrm rot="16200000">
              <a:off x="-1980170" y="2470417"/>
              <a:ext cx="2182015" cy="1966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806AEC09-9D1F-6101-1011-70A57A181585}"/>
                </a:ext>
              </a:extLst>
            </p:cNvPr>
            <p:cNvGrpSpPr/>
            <p:nvPr/>
          </p:nvGrpSpPr>
          <p:grpSpPr>
            <a:xfrm>
              <a:off x="-527117" y="2112250"/>
              <a:ext cx="1736024" cy="1042679"/>
              <a:chOff x="5588935" y="477489"/>
              <a:chExt cx="1871862" cy="1124265"/>
            </a:xfrm>
          </p:grpSpPr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45BCC896-3D88-4100-6DD8-EDED60D6C16D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87AC8B12-3EB5-8723-61B9-42605FE11BCA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877CE6E1-C808-EC65-34B6-7F6CCE246453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873C5F92-86A4-EDC4-D797-5E54A22FE79F}"/>
                </a:ext>
              </a:extLst>
            </p:cNvPr>
            <p:cNvSpPr/>
            <p:nvPr/>
          </p:nvSpPr>
          <p:spPr bwMode="auto">
            <a:xfrm>
              <a:off x="-1083799" y="1388476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21773D35-5C51-2C98-274E-A68C8FC0AE1A}"/>
                </a:ext>
              </a:extLst>
            </p:cNvPr>
            <p:cNvSpPr/>
            <p:nvPr/>
          </p:nvSpPr>
          <p:spPr bwMode="auto">
            <a:xfrm rot="5400000">
              <a:off x="-914692" y="2072020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B00EA7B4-8204-78BE-177F-1B0466FFD916}"/>
                </a:ext>
              </a:extLst>
            </p:cNvPr>
            <p:cNvSpPr/>
            <p:nvPr/>
          </p:nvSpPr>
          <p:spPr bwMode="auto">
            <a:xfrm rot="5400000">
              <a:off x="-1147546" y="2122374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736</TotalTime>
  <Words>34</Words>
  <Application>Microsoft Office PowerPoint</Application>
  <PresentationFormat>A4 210 x 297 mm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room0016_押すPUSH</dc:title>
  <dc:subject>room0016_押すPUSH</dc:subject>
  <dc:creator>でじけろお</dc:creator>
  <cp:revision>1</cp:revision>
  <dcterms:created xsi:type="dcterms:W3CDTF">2018-05-20T00:31:01Z</dcterms:created>
  <dcterms:modified xsi:type="dcterms:W3CDTF">2024-12-28T15:53:01Z</dcterms:modified>
  <cp:version>1</cp:version>
</cp:coreProperties>
</file>