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6" r:id="rId3"/>
    <p:sldId id="264" r:id="rId4"/>
    <p:sldId id="259" r:id="rId5"/>
    <p:sldId id="263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3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A36BBF0-BFC9-8DF0-119D-35415D4BF6DE}"/>
              </a:ext>
            </a:extLst>
          </p:cNvPr>
          <p:cNvGrpSpPr/>
          <p:nvPr/>
        </p:nvGrpSpPr>
        <p:grpSpPr>
          <a:xfrm>
            <a:off x="2627962" y="2909812"/>
            <a:ext cx="1295404" cy="1295404"/>
            <a:chOff x="7923330" y="1094843"/>
            <a:chExt cx="2507886" cy="250788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5283B604-E803-6E56-D9D2-7AC23EBB494D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2FBC4BE8-01E1-8EEF-0B25-8C15C8CAC55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75C1368B-E40D-C71C-F910-12439429EA7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7155403-D302-FE27-AF30-3DA3C3C56495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8DB3BEB-D891-6FCE-3B37-627647E9ADD6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E3A4F86-0E30-61D7-B5DA-9B4B9BC26E4A}"/>
              </a:ext>
            </a:extLst>
          </p:cNvPr>
          <p:cNvGrpSpPr/>
          <p:nvPr/>
        </p:nvGrpSpPr>
        <p:grpSpPr>
          <a:xfrm>
            <a:off x="2624678" y="4742302"/>
            <a:ext cx="1298323" cy="1298323"/>
            <a:chOff x="7907146" y="4000958"/>
            <a:chExt cx="2513538" cy="2513538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598628D0-B7DA-69A7-7E91-8D4D6CE7A822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B545518-E001-6B1C-9BD2-1A207D24D3A0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93CA5-612C-1B97-AE71-FB5116CA5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194C13-DE4F-13AF-76EB-BB0D7F326DEB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C47C5D6-D321-A82D-E109-A4597788C884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480A91C-D2A8-F6B1-EA79-918928C77D83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D80E64-9B76-F520-C87B-7F5329B422A3}"/>
              </a:ext>
            </a:extLst>
          </p:cNvPr>
          <p:cNvSpPr txBox="1"/>
          <p:nvPr/>
        </p:nvSpPr>
        <p:spPr>
          <a:xfrm rot="16200000">
            <a:off x="3727390" y="-480682"/>
            <a:ext cx="2339102" cy="4401205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1FAD6F2-2DD9-DC06-893F-99C33F5F22FC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FA8859B-32F1-9FA4-1B41-6D04B932B4F8}"/>
              </a:ext>
            </a:extLst>
          </p:cNvPr>
          <p:cNvSpPr txBox="1"/>
          <p:nvPr/>
        </p:nvSpPr>
        <p:spPr>
          <a:xfrm rot="16200000">
            <a:off x="4873038" y="1922823"/>
            <a:ext cx="1800493" cy="332398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2A112F-0AC1-93D4-DD39-A421784CF46E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B0A7B9-6F9F-6CCF-E634-66D16527B539}"/>
              </a:ext>
            </a:extLst>
          </p:cNvPr>
          <p:cNvSpPr txBox="1"/>
          <p:nvPr/>
        </p:nvSpPr>
        <p:spPr>
          <a:xfrm rot="16200000">
            <a:off x="4873038" y="3722823"/>
            <a:ext cx="1800493" cy="332398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BA679C-EFC8-8E57-9ACA-F5D8667C2377}"/>
              </a:ext>
            </a:extLst>
          </p:cNvPr>
          <p:cNvGrpSpPr/>
          <p:nvPr/>
        </p:nvGrpSpPr>
        <p:grpSpPr>
          <a:xfrm rot="16200000">
            <a:off x="2627962" y="2909812"/>
            <a:ext cx="1295404" cy="1295404"/>
            <a:chOff x="7923330" y="1094843"/>
            <a:chExt cx="2507886" cy="250788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F7FD68D-C307-2699-0208-A84CAC7EC7D2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BD387E71-2C7C-FC23-3D4E-8BC232C229A6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9A0BB4C9-050E-DF9C-3D27-75DFC1554711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4667040-7459-0501-549E-3314D1CFAC38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35B34E6-818F-D5E7-B433-11E8C2A70B01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0793D90-A26B-3C23-60B5-ACE67CAFCC77}"/>
              </a:ext>
            </a:extLst>
          </p:cNvPr>
          <p:cNvGrpSpPr/>
          <p:nvPr/>
        </p:nvGrpSpPr>
        <p:grpSpPr>
          <a:xfrm rot="16200000">
            <a:off x="2624678" y="4742302"/>
            <a:ext cx="1298323" cy="1298323"/>
            <a:chOff x="7907146" y="4000958"/>
            <a:chExt cx="2513538" cy="2513538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D0667DD8-37E0-91EA-90DF-71BF0AE4231B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A1EAAF8-7FE6-E4F4-2B14-B71EA7A819E7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3309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950383" y="5681212"/>
            <a:ext cx="1558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4075194" y="2116081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950383" y="3843620"/>
            <a:ext cx="1558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C5DB75C-840C-BA31-12B5-B1AEB2DCF4CF}"/>
              </a:ext>
            </a:extLst>
          </p:cNvPr>
          <p:cNvGrpSpPr/>
          <p:nvPr/>
        </p:nvGrpSpPr>
        <p:grpSpPr>
          <a:xfrm>
            <a:off x="2627962" y="2909812"/>
            <a:ext cx="1295404" cy="1295404"/>
            <a:chOff x="7923330" y="1094843"/>
            <a:chExt cx="2507886" cy="250788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12B3521-DEBB-183F-4EE0-20AC2E48F8C0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31FCBFF0-6410-8D92-88D3-505AD3079FE0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79D6A0E9-52A9-2AA6-7B37-DD9CB266F9AC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3DB88DF-812F-B7B6-3F91-90D47D33A2C9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E21803B-25D4-1BB4-68B8-7B3981253166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D0A7437-EB42-0561-1096-1AD02B7DF4AA}"/>
              </a:ext>
            </a:extLst>
          </p:cNvPr>
          <p:cNvGrpSpPr/>
          <p:nvPr/>
        </p:nvGrpSpPr>
        <p:grpSpPr>
          <a:xfrm>
            <a:off x="2624678" y="4742302"/>
            <a:ext cx="1298323" cy="1298323"/>
            <a:chOff x="7907146" y="4000958"/>
            <a:chExt cx="2513538" cy="2513538"/>
          </a:xfrm>
        </p:grpSpPr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4A99BE83-5F9D-4B1E-4E6D-51D8018AF91E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1CE6AB5-B273-27A6-2428-31C5B7ADF1B9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AC3E492-1F8E-3854-DCB5-2B606D0D4007}"/>
              </a:ext>
            </a:extLst>
          </p:cNvPr>
          <p:cNvGrpSpPr/>
          <p:nvPr/>
        </p:nvGrpSpPr>
        <p:grpSpPr>
          <a:xfrm>
            <a:off x="1716575" y="2018871"/>
            <a:ext cx="2837840" cy="2837840"/>
            <a:chOff x="7923330" y="1094843"/>
            <a:chExt cx="2507886" cy="250788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220FB93-0A18-E2DC-9134-C7E72935EA1D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2D3FBAD8-0696-31D5-9F36-BF2D3B810D3D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D8082457-6D82-C800-E937-B4BB0D9B40EC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807A498-F957-66F4-FA7C-A2171F56FC30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6EA2E44-0970-B49D-9210-76A31B99A200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015DF0C-9B32-CF70-477D-6993881FFB7E}"/>
              </a:ext>
            </a:extLst>
          </p:cNvPr>
          <p:cNvGrpSpPr/>
          <p:nvPr/>
        </p:nvGrpSpPr>
        <p:grpSpPr>
          <a:xfrm>
            <a:off x="5629152" y="1932083"/>
            <a:ext cx="2248756" cy="2248756"/>
            <a:chOff x="7923330" y="1094843"/>
            <a:chExt cx="2507886" cy="250788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8DD1719-09CE-31B0-0B84-55A9ED1A5DBF}"/>
                </a:ext>
              </a:extLst>
            </p:cNvPr>
            <p:cNvGrpSpPr/>
            <p:nvPr/>
          </p:nvGrpSpPr>
          <p:grpSpPr>
            <a:xfrm>
              <a:off x="7923330" y="1094843"/>
              <a:ext cx="2507886" cy="2507886"/>
              <a:chOff x="8680856" y="742940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D36EFF4-A54D-2064-3292-D693296E568A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FA199ED1-C285-FA4B-1F79-2B7C4FB0020A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5BE15AC-7C55-6BC6-592B-878891C12A4D}"/>
                </a:ext>
              </a:extLst>
            </p:cNvPr>
            <p:cNvSpPr/>
            <p:nvPr/>
          </p:nvSpPr>
          <p:spPr bwMode="auto">
            <a:xfrm>
              <a:off x="7995734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247ED70-6A10-2E09-97BB-236563F46631}"/>
                </a:ext>
              </a:extLst>
            </p:cNvPr>
            <p:cNvSpPr/>
            <p:nvPr/>
          </p:nvSpPr>
          <p:spPr bwMode="auto">
            <a:xfrm>
              <a:off x="8359873" y="1378454"/>
              <a:ext cx="1608085" cy="199947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手動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　動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6168546" y="4697688"/>
            <a:ext cx="1168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Manual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28B6049-04F8-1EF4-7D16-874D19CFBFD1}"/>
              </a:ext>
            </a:extLst>
          </p:cNvPr>
          <p:cNvGrpSpPr/>
          <p:nvPr/>
        </p:nvGrpSpPr>
        <p:grpSpPr>
          <a:xfrm>
            <a:off x="1704846" y="2047322"/>
            <a:ext cx="2875283" cy="2875283"/>
            <a:chOff x="7907146" y="4000958"/>
            <a:chExt cx="2513538" cy="2513538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29068A6A-CB5E-8E0D-462E-31D963001CB7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3FF5F59-6940-FE15-BC95-DEBF6D67A3BC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BF6C86B-A4F9-549A-B0F1-A37DEF9C6E43}"/>
              </a:ext>
            </a:extLst>
          </p:cNvPr>
          <p:cNvGrpSpPr/>
          <p:nvPr/>
        </p:nvGrpSpPr>
        <p:grpSpPr>
          <a:xfrm>
            <a:off x="5758101" y="1906646"/>
            <a:ext cx="1998944" cy="1998944"/>
            <a:chOff x="7907146" y="4000958"/>
            <a:chExt cx="2513538" cy="2513538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2720B71A-1399-3F58-261D-39C3118F96C6}"/>
                </a:ext>
              </a:extLst>
            </p:cNvPr>
            <p:cNvSpPr/>
            <p:nvPr/>
          </p:nvSpPr>
          <p:spPr bwMode="auto">
            <a:xfrm>
              <a:off x="7907146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B69C296-C448-E3A5-C9F8-B876D5705829}"/>
                </a:ext>
              </a:extLst>
            </p:cNvPr>
            <p:cNvSpPr/>
            <p:nvPr/>
          </p:nvSpPr>
          <p:spPr bwMode="auto">
            <a:xfrm>
              <a:off x="8192176" y="4175791"/>
              <a:ext cx="1775782" cy="2207982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35</Words>
  <Application>Microsoft Office PowerPoint</Application>
  <PresentationFormat>A4 210 x 297 mm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room0018_手動</dc:title>
  <dc:subject>room0018_手動</dc:subject>
  <dc:creator>でじけろお</dc:creator>
  <cp:revision>1</cp:revision>
  <dcterms:created xsi:type="dcterms:W3CDTF">2018-05-20T00:31:01Z</dcterms:created>
  <dcterms:modified xsi:type="dcterms:W3CDTF">2024-12-31T13:31:30Z</dcterms:modified>
  <cp:version>1</cp:version>
</cp:coreProperties>
</file>