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64" r:id="rId3"/>
    <p:sldId id="265" r:id="rId4"/>
    <p:sldId id="259" r:id="rId5"/>
    <p:sldId id="263" r:id="rId6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75" d="100"/>
          <a:sy n="75" d="100"/>
        </p:scale>
        <p:origin x="5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05E5282-F904-E139-00CE-2A363763A07E}"/>
              </a:ext>
            </a:extLst>
          </p:cNvPr>
          <p:cNvSpPr txBox="1"/>
          <p:nvPr/>
        </p:nvSpPr>
        <p:spPr>
          <a:xfrm>
            <a:off x="308021" y="147263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自動</a:t>
            </a:r>
            <a:endParaRPr kumimoji="1" lang="en-US" altLang="ja-JP" sz="2000" b="1" u="sng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9F5D5F0E-32FF-45C5-5EA6-03E3FB11823A}"/>
              </a:ext>
            </a:extLst>
          </p:cNvPr>
          <p:cNvSpPr/>
          <p:nvPr/>
        </p:nvSpPr>
        <p:spPr>
          <a:xfrm>
            <a:off x="2253000" y="856191"/>
            <a:ext cx="5400000" cy="18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FC084C7D-E7B1-3041-76B2-9F62E10B0139}"/>
              </a:ext>
            </a:extLst>
          </p:cNvPr>
          <p:cNvSpPr txBox="1"/>
          <p:nvPr/>
        </p:nvSpPr>
        <p:spPr>
          <a:xfrm>
            <a:off x="2253000" y="634225"/>
            <a:ext cx="57387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50x150mm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66F45571-AFA3-DD81-6C63-B311D5FD7DFF}"/>
              </a:ext>
            </a:extLst>
          </p:cNvPr>
          <p:cNvSpPr txBox="1"/>
          <p:nvPr/>
        </p:nvSpPr>
        <p:spPr>
          <a:xfrm>
            <a:off x="3014007" y="1138290"/>
            <a:ext cx="387798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9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自　動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841ED7B9-365A-F377-5A14-3A45815DFAD2}"/>
              </a:ext>
            </a:extLst>
          </p:cNvPr>
          <p:cNvSpPr/>
          <p:nvPr/>
        </p:nvSpPr>
        <p:spPr>
          <a:xfrm>
            <a:off x="2253000" y="2656191"/>
            <a:ext cx="5400000" cy="18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E30B5DF0-A397-45C3-10EA-5FB4D44A3643}"/>
              </a:ext>
            </a:extLst>
          </p:cNvPr>
          <p:cNvSpPr txBox="1"/>
          <p:nvPr/>
        </p:nvSpPr>
        <p:spPr>
          <a:xfrm>
            <a:off x="4252276" y="3073553"/>
            <a:ext cx="295465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7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自　動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1835A2C0-6523-2C00-5EBE-23B705244E54}"/>
              </a:ext>
            </a:extLst>
          </p:cNvPr>
          <p:cNvSpPr/>
          <p:nvPr/>
        </p:nvSpPr>
        <p:spPr>
          <a:xfrm>
            <a:off x="2253000" y="4456191"/>
            <a:ext cx="5400000" cy="18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68D72BB-FEAF-5921-24BD-79E77234E2FD}"/>
              </a:ext>
            </a:extLst>
          </p:cNvPr>
          <p:cNvSpPr txBox="1"/>
          <p:nvPr/>
        </p:nvSpPr>
        <p:spPr>
          <a:xfrm>
            <a:off x="4252276" y="4873553"/>
            <a:ext cx="295465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7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自　動</a:t>
            </a:r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64608E39-1228-8AF2-EED6-EC2D42AF3975}"/>
              </a:ext>
            </a:extLst>
          </p:cNvPr>
          <p:cNvGrpSpPr/>
          <p:nvPr/>
        </p:nvGrpSpPr>
        <p:grpSpPr>
          <a:xfrm>
            <a:off x="2624678" y="2906406"/>
            <a:ext cx="1295404" cy="1295404"/>
            <a:chOff x="5116796" y="1094843"/>
            <a:chExt cx="2507886" cy="2507886"/>
          </a:xfrm>
        </p:grpSpPr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5F1461D8-F1F5-B4E8-DBC1-AC55E4997E4E}"/>
                </a:ext>
              </a:extLst>
            </p:cNvPr>
            <p:cNvGrpSpPr/>
            <p:nvPr/>
          </p:nvGrpSpPr>
          <p:grpSpPr>
            <a:xfrm>
              <a:off x="5116796" y="1094843"/>
              <a:ext cx="2507886" cy="2507886"/>
              <a:chOff x="8680856" y="742940"/>
              <a:chExt cx="2735056" cy="2735056"/>
            </a:xfrm>
          </p:grpSpPr>
          <p:sp>
            <p:nvSpPr>
              <p:cNvPr id="35" name="四角形: 角を丸くする 34">
                <a:extLst>
                  <a:ext uri="{FF2B5EF4-FFF2-40B4-BE49-F238E27FC236}">
                    <a16:creationId xmlns:a16="http://schemas.microsoft.com/office/drawing/2014/main" id="{D4529639-36B0-0688-E804-E58EF7C500BB}"/>
                  </a:ext>
                </a:extLst>
              </p:cNvPr>
              <p:cNvSpPr/>
              <p:nvPr/>
            </p:nvSpPr>
            <p:spPr bwMode="auto">
              <a:xfrm>
                <a:off x="8680856" y="74294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6" name="四角形: 角を丸くする 35">
                <a:extLst>
                  <a:ext uri="{FF2B5EF4-FFF2-40B4-BE49-F238E27FC236}">
                    <a16:creationId xmlns:a16="http://schemas.microsoft.com/office/drawing/2014/main" id="{5CD835DF-4057-0DD3-104C-34A06F0512F3}"/>
                  </a:ext>
                </a:extLst>
              </p:cNvPr>
              <p:cNvSpPr/>
              <p:nvPr/>
            </p:nvSpPr>
            <p:spPr bwMode="auto">
              <a:xfrm>
                <a:off x="8868435" y="93051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38383816-9B96-3241-B2C7-05416AF931AE}"/>
                </a:ext>
              </a:extLst>
            </p:cNvPr>
            <p:cNvGrpSpPr/>
            <p:nvPr/>
          </p:nvGrpSpPr>
          <p:grpSpPr>
            <a:xfrm>
              <a:off x="5289145" y="1353369"/>
              <a:ext cx="2166732" cy="2065062"/>
              <a:chOff x="5461827" y="1158159"/>
              <a:chExt cx="2575873" cy="2455005"/>
            </a:xfrm>
          </p:grpSpPr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30244311-3A5E-8B60-95C2-05D70A86F02E}"/>
                  </a:ext>
                </a:extLst>
              </p:cNvPr>
              <p:cNvSpPr/>
              <p:nvPr/>
            </p:nvSpPr>
            <p:spPr bwMode="auto">
              <a:xfrm>
                <a:off x="6214545" y="1951110"/>
                <a:ext cx="1823155" cy="1662054"/>
              </a:xfrm>
              <a:custGeom>
                <a:avLst/>
                <a:gdLst>
                  <a:gd name="connsiteX0" fmla="*/ 1198782 w 1823155"/>
                  <a:gd name="connsiteY0" fmla="*/ 828702 h 1662054"/>
                  <a:gd name="connsiteX1" fmla="*/ 840087 w 1823155"/>
                  <a:gd name="connsiteY1" fmla="*/ 1087583 h 1662054"/>
                  <a:gd name="connsiteX2" fmla="*/ 1087580 w 1823155"/>
                  <a:gd name="connsiteY2" fmla="*/ 1516253 h 1662054"/>
                  <a:gd name="connsiteX3" fmla="*/ 1516250 w 1823155"/>
                  <a:gd name="connsiteY3" fmla="*/ 1268760 h 1662054"/>
                  <a:gd name="connsiteX4" fmla="*/ 1268757 w 1823155"/>
                  <a:gd name="connsiteY4" fmla="*/ 840090 h 1662054"/>
                  <a:gd name="connsiteX5" fmla="*/ 1198782 w 1823155"/>
                  <a:gd name="connsiteY5" fmla="*/ 828702 h 1662054"/>
                  <a:gd name="connsiteX6" fmla="*/ 1126129 w 1823155"/>
                  <a:gd name="connsiteY6" fmla="*/ 0 h 1662054"/>
                  <a:gd name="connsiteX7" fmla="*/ 1230209 w 1823155"/>
                  <a:gd name="connsiteY7" fmla="*/ 0 h 1662054"/>
                  <a:gd name="connsiteX8" fmla="*/ 1253397 w 1823155"/>
                  <a:gd name="connsiteY8" fmla="*/ 207127 h 1662054"/>
                  <a:gd name="connsiteX9" fmla="*/ 1332846 w 1823155"/>
                  <a:gd name="connsiteY9" fmla="*/ 215930 h 1662054"/>
                  <a:gd name="connsiteX10" fmla="*/ 1356709 w 1823155"/>
                  <a:gd name="connsiteY10" fmla="*/ 221050 h 1662054"/>
                  <a:gd name="connsiteX11" fmla="*/ 1432834 w 1823155"/>
                  <a:gd name="connsiteY11" fmla="*/ 26678 h 1662054"/>
                  <a:gd name="connsiteX12" fmla="*/ 1533368 w 1823155"/>
                  <a:gd name="connsiteY12" fmla="*/ 53615 h 1662054"/>
                  <a:gd name="connsiteX13" fmla="*/ 1502108 w 1823155"/>
                  <a:gd name="connsiteY13" fmla="*/ 260009 h 1662054"/>
                  <a:gd name="connsiteX14" fmla="*/ 1525334 w 1823155"/>
                  <a:gd name="connsiteY14" fmla="*/ 267507 h 1662054"/>
                  <a:gd name="connsiteX15" fmla="*/ 1597772 w 1823155"/>
                  <a:gd name="connsiteY15" fmla="*/ 300652 h 1662054"/>
                  <a:gd name="connsiteX16" fmla="*/ 1722185 w 1823155"/>
                  <a:gd name="connsiteY16" fmla="*/ 131826 h 1662054"/>
                  <a:gd name="connsiteX17" fmla="*/ 1812321 w 1823155"/>
                  <a:gd name="connsiteY17" fmla="*/ 183866 h 1662054"/>
                  <a:gd name="connsiteX18" fmla="*/ 1728652 w 1823155"/>
                  <a:gd name="connsiteY18" fmla="*/ 375264 h 1662054"/>
                  <a:gd name="connsiteX19" fmla="*/ 1749351 w 1823155"/>
                  <a:gd name="connsiteY19" fmla="*/ 388266 h 1662054"/>
                  <a:gd name="connsiteX20" fmla="*/ 1810759 w 1823155"/>
                  <a:gd name="connsiteY20" fmla="*/ 439022 h 1662054"/>
                  <a:gd name="connsiteX21" fmla="*/ 1823155 w 1823155"/>
                  <a:gd name="connsiteY21" fmla="*/ 429122 h 1662054"/>
                  <a:gd name="connsiteX22" fmla="*/ 1823155 w 1823155"/>
                  <a:gd name="connsiteY22" fmla="*/ 1662054 h 1662054"/>
                  <a:gd name="connsiteX23" fmla="*/ 213425 w 1823155"/>
                  <a:gd name="connsiteY23" fmla="*/ 1662054 h 1662054"/>
                  <a:gd name="connsiteX24" fmla="*/ 301922 w 1823155"/>
                  <a:gd name="connsiteY24" fmla="*/ 1596838 h 1662054"/>
                  <a:gd name="connsiteX25" fmla="*/ 263242 w 1823155"/>
                  <a:gd name="connsiteY25" fmla="*/ 1513960 h 1662054"/>
                  <a:gd name="connsiteX26" fmla="*/ 259730 w 1823155"/>
                  <a:gd name="connsiteY26" fmla="*/ 1502153 h 1662054"/>
                  <a:gd name="connsiteX27" fmla="*/ 53613 w 1823155"/>
                  <a:gd name="connsiteY27" fmla="*/ 1533371 h 1662054"/>
                  <a:gd name="connsiteX28" fmla="*/ 26675 w 1823155"/>
                  <a:gd name="connsiteY28" fmla="*/ 1432837 h 1662054"/>
                  <a:gd name="connsiteX29" fmla="*/ 221636 w 1823155"/>
                  <a:gd name="connsiteY29" fmla="*/ 1356481 h 1662054"/>
                  <a:gd name="connsiteX30" fmla="*/ 207907 w 1823155"/>
                  <a:gd name="connsiteY30" fmla="*/ 1271952 h 1662054"/>
                  <a:gd name="connsiteX31" fmla="*/ 207331 w 1823155"/>
                  <a:gd name="connsiteY31" fmla="*/ 1253421 h 1662054"/>
                  <a:gd name="connsiteX32" fmla="*/ 0 w 1823155"/>
                  <a:gd name="connsiteY32" fmla="*/ 1230210 h 1662054"/>
                  <a:gd name="connsiteX33" fmla="*/ 0 w 1823155"/>
                  <a:gd name="connsiteY33" fmla="*/ 1126130 h 1662054"/>
                  <a:gd name="connsiteX34" fmla="*/ 208299 w 1823155"/>
                  <a:gd name="connsiteY34" fmla="*/ 1102812 h 1662054"/>
                  <a:gd name="connsiteX35" fmla="*/ 216934 w 1823155"/>
                  <a:gd name="connsiteY35" fmla="*/ 1017398 h 1662054"/>
                  <a:gd name="connsiteX36" fmla="*/ 220823 w 1823155"/>
                  <a:gd name="connsiteY36" fmla="*/ 999543 h 1662054"/>
                  <a:gd name="connsiteX37" fmla="*/ 26674 w 1823155"/>
                  <a:gd name="connsiteY37" fmla="*/ 923505 h 1662054"/>
                  <a:gd name="connsiteX38" fmla="*/ 53611 w 1823155"/>
                  <a:gd name="connsiteY38" fmla="*/ 822971 h 1662054"/>
                  <a:gd name="connsiteX39" fmla="*/ 261906 w 1823155"/>
                  <a:gd name="connsiteY39" fmla="*/ 854519 h 1662054"/>
                  <a:gd name="connsiteX40" fmla="*/ 286112 w 1823155"/>
                  <a:gd name="connsiteY40" fmla="*/ 785501 h 1662054"/>
                  <a:gd name="connsiteX41" fmla="*/ 300252 w 1823155"/>
                  <a:gd name="connsiteY41" fmla="*/ 758275 h 1662054"/>
                  <a:gd name="connsiteX42" fmla="*/ 131823 w 1823155"/>
                  <a:gd name="connsiteY42" fmla="*/ 634154 h 1662054"/>
                  <a:gd name="connsiteX43" fmla="*/ 183863 w 1823155"/>
                  <a:gd name="connsiteY43" fmla="*/ 544019 h 1662054"/>
                  <a:gd name="connsiteX44" fmla="*/ 375917 w 1823155"/>
                  <a:gd name="connsiteY44" fmla="*/ 627974 h 1662054"/>
                  <a:gd name="connsiteX45" fmla="*/ 416353 w 1823155"/>
                  <a:gd name="connsiteY45" fmla="*/ 570055 h 1662054"/>
                  <a:gd name="connsiteX46" fmla="*/ 438830 w 1823155"/>
                  <a:gd name="connsiteY46" fmla="*/ 545342 h 1662054"/>
                  <a:gd name="connsiteX47" fmla="*/ 308280 w 1823155"/>
                  <a:gd name="connsiteY47" fmla="*/ 381876 h 1662054"/>
                  <a:gd name="connsiteX48" fmla="*/ 381875 w 1823155"/>
                  <a:gd name="connsiteY48" fmla="*/ 308280 h 1662054"/>
                  <a:gd name="connsiteX49" fmla="*/ 545752 w 1823155"/>
                  <a:gd name="connsiteY49" fmla="*/ 439159 h 1662054"/>
                  <a:gd name="connsiteX50" fmla="*/ 593344 w 1823155"/>
                  <a:gd name="connsiteY50" fmla="*/ 398588 h 1662054"/>
                  <a:gd name="connsiteX51" fmla="*/ 627960 w 1823155"/>
                  <a:gd name="connsiteY51" fmla="*/ 375896 h 1662054"/>
                  <a:gd name="connsiteX52" fmla="*/ 544015 w 1823155"/>
                  <a:gd name="connsiteY52" fmla="*/ 183866 h 1662054"/>
                  <a:gd name="connsiteX53" fmla="*/ 634150 w 1823155"/>
                  <a:gd name="connsiteY53" fmla="*/ 131826 h 1662054"/>
                  <a:gd name="connsiteX54" fmla="*/ 758583 w 1823155"/>
                  <a:gd name="connsiteY54" fmla="*/ 300678 h 1662054"/>
                  <a:gd name="connsiteX55" fmla="*/ 806233 w 1823155"/>
                  <a:gd name="connsiteY55" fmla="*/ 277367 h 1662054"/>
                  <a:gd name="connsiteX56" fmla="*/ 854366 w 1823155"/>
                  <a:gd name="connsiteY56" fmla="*/ 260921 h 1662054"/>
                  <a:gd name="connsiteX57" fmla="*/ 822968 w 1823155"/>
                  <a:gd name="connsiteY57" fmla="*/ 53616 h 1662054"/>
                  <a:gd name="connsiteX58" fmla="*/ 923502 w 1823155"/>
                  <a:gd name="connsiteY58" fmla="*/ 26678 h 1662054"/>
                  <a:gd name="connsiteX59" fmla="*/ 999895 w 1823155"/>
                  <a:gd name="connsiteY59" fmla="*/ 221734 h 1662054"/>
                  <a:gd name="connsiteX60" fmla="*/ 1044170 w 1823155"/>
                  <a:gd name="connsiteY60" fmla="*/ 212654 h 1662054"/>
                  <a:gd name="connsiteX61" fmla="*/ 1102910 w 1823155"/>
                  <a:gd name="connsiteY61" fmla="*/ 207409 h 16620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1823155" h="1662054">
                    <a:moveTo>
                      <a:pt x="1198782" y="828702"/>
                    </a:moveTo>
                    <a:cubicBezTo>
                      <a:pt x="1036277" y="818947"/>
                      <a:pt x="883864" y="924205"/>
                      <a:pt x="840087" y="1087583"/>
                    </a:cubicBezTo>
                    <a:cubicBezTo>
                      <a:pt x="790056" y="1274300"/>
                      <a:pt x="900862" y="1466222"/>
                      <a:pt x="1087580" y="1516253"/>
                    </a:cubicBezTo>
                    <a:cubicBezTo>
                      <a:pt x="1274297" y="1566284"/>
                      <a:pt x="1466219" y="1455477"/>
                      <a:pt x="1516250" y="1268760"/>
                    </a:cubicBezTo>
                    <a:cubicBezTo>
                      <a:pt x="1566281" y="1082043"/>
                      <a:pt x="1455474" y="890120"/>
                      <a:pt x="1268757" y="840090"/>
                    </a:cubicBezTo>
                    <a:cubicBezTo>
                      <a:pt x="1245418" y="833836"/>
                      <a:pt x="1221997" y="830095"/>
                      <a:pt x="1198782" y="828702"/>
                    </a:cubicBezTo>
                    <a:close/>
                    <a:moveTo>
                      <a:pt x="1126129" y="0"/>
                    </a:moveTo>
                    <a:lnTo>
                      <a:pt x="1230209" y="0"/>
                    </a:lnTo>
                    <a:lnTo>
                      <a:pt x="1253397" y="207127"/>
                    </a:lnTo>
                    <a:lnTo>
                      <a:pt x="1332846" y="215930"/>
                    </a:lnTo>
                    <a:lnTo>
                      <a:pt x="1356709" y="221050"/>
                    </a:lnTo>
                    <a:lnTo>
                      <a:pt x="1432834" y="26678"/>
                    </a:lnTo>
                    <a:lnTo>
                      <a:pt x="1533368" y="53615"/>
                    </a:lnTo>
                    <a:lnTo>
                      <a:pt x="1502108" y="260009"/>
                    </a:lnTo>
                    <a:lnTo>
                      <a:pt x="1525334" y="267507"/>
                    </a:lnTo>
                    <a:lnTo>
                      <a:pt x="1597772" y="300652"/>
                    </a:lnTo>
                    <a:lnTo>
                      <a:pt x="1722185" y="131826"/>
                    </a:lnTo>
                    <a:lnTo>
                      <a:pt x="1812321" y="183866"/>
                    </a:lnTo>
                    <a:lnTo>
                      <a:pt x="1728652" y="375264"/>
                    </a:lnTo>
                    <a:lnTo>
                      <a:pt x="1749351" y="388266"/>
                    </a:lnTo>
                    <a:lnTo>
                      <a:pt x="1810759" y="439022"/>
                    </a:lnTo>
                    <a:lnTo>
                      <a:pt x="1823155" y="429122"/>
                    </a:lnTo>
                    <a:lnTo>
                      <a:pt x="1823155" y="1662054"/>
                    </a:lnTo>
                    <a:lnTo>
                      <a:pt x="213425" y="1662054"/>
                    </a:lnTo>
                    <a:lnTo>
                      <a:pt x="301922" y="1596838"/>
                    </a:lnTo>
                    <a:lnTo>
                      <a:pt x="263242" y="1513960"/>
                    </a:lnTo>
                    <a:lnTo>
                      <a:pt x="259730" y="1502153"/>
                    </a:lnTo>
                    <a:lnTo>
                      <a:pt x="53613" y="1533371"/>
                    </a:lnTo>
                    <a:lnTo>
                      <a:pt x="26675" y="1432837"/>
                    </a:lnTo>
                    <a:lnTo>
                      <a:pt x="221636" y="1356481"/>
                    </a:lnTo>
                    <a:lnTo>
                      <a:pt x="207907" y="1271952"/>
                    </a:lnTo>
                    <a:lnTo>
                      <a:pt x="207331" y="1253421"/>
                    </a:lnTo>
                    <a:lnTo>
                      <a:pt x="0" y="1230210"/>
                    </a:lnTo>
                    <a:lnTo>
                      <a:pt x="0" y="1126130"/>
                    </a:lnTo>
                    <a:lnTo>
                      <a:pt x="208299" y="1102812"/>
                    </a:lnTo>
                    <a:lnTo>
                      <a:pt x="216934" y="1017398"/>
                    </a:lnTo>
                    <a:lnTo>
                      <a:pt x="220823" y="999543"/>
                    </a:lnTo>
                    <a:lnTo>
                      <a:pt x="26674" y="923505"/>
                    </a:lnTo>
                    <a:lnTo>
                      <a:pt x="53611" y="822971"/>
                    </a:lnTo>
                    <a:lnTo>
                      <a:pt x="261906" y="854519"/>
                    </a:lnTo>
                    <a:lnTo>
                      <a:pt x="286112" y="785501"/>
                    </a:lnTo>
                    <a:lnTo>
                      <a:pt x="300252" y="758275"/>
                    </a:lnTo>
                    <a:lnTo>
                      <a:pt x="131823" y="634154"/>
                    </a:lnTo>
                    <a:lnTo>
                      <a:pt x="183863" y="544019"/>
                    </a:lnTo>
                    <a:lnTo>
                      <a:pt x="375917" y="627974"/>
                    </a:lnTo>
                    <a:lnTo>
                      <a:pt x="416353" y="570055"/>
                    </a:lnTo>
                    <a:lnTo>
                      <a:pt x="438830" y="545342"/>
                    </a:lnTo>
                    <a:lnTo>
                      <a:pt x="308280" y="381876"/>
                    </a:lnTo>
                    <a:lnTo>
                      <a:pt x="381875" y="308280"/>
                    </a:lnTo>
                    <a:lnTo>
                      <a:pt x="545752" y="439159"/>
                    </a:lnTo>
                    <a:lnTo>
                      <a:pt x="593344" y="398588"/>
                    </a:lnTo>
                    <a:lnTo>
                      <a:pt x="627960" y="375896"/>
                    </a:lnTo>
                    <a:lnTo>
                      <a:pt x="544015" y="183866"/>
                    </a:lnTo>
                    <a:lnTo>
                      <a:pt x="634150" y="131826"/>
                    </a:lnTo>
                    <a:lnTo>
                      <a:pt x="758583" y="300678"/>
                    </a:lnTo>
                    <a:lnTo>
                      <a:pt x="806233" y="277367"/>
                    </a:lnTo>
                    <a:lnTo>
                      <a:pt x="854366" y="260921"/>
                    </a:lnTo>
                    <a:lnTo>
                      <a:pt x="822968" y="53616"/>
                    </a:lnTo>
                    <a:lnTo>
                      <a:pt x="923502" y="26678"/>
                    </a:lnTo>
                    <a:lnTo>
                      <a:pt x="999895" y="221734"/>
                    </a:lnTo>
                    <a:lnTo>
                      <a:pt x="1044170" y="212654"/>
                    </a:lnTo>
                    <a:lnTo>
                      <a:pt x="1102910" y="207409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D7FA598C-682D-DF33-F400-51FA3F18ECE0}"/>
                  </a:ext>
                </a:extLst>
              </p:cNvPr>
              <p:cNvSpPr/>
              <p:nvPr/>
            </p:nvSpPr>
            <p:spPr bwMode="auto">
              <a:xfrm>
                <a:off x="5461827" y="1158159"/>
                <a:ext cx="1149796" cy="1715191"/>
              </a:xfrm>
              <a:custGeom>
                <a:avLst/>
                <a:gdLst>
                  <a:gd name="connsiteX0" fmla="*/ 238029 w 1149796"/>
                  <a:gd name="connsiteY0" fmla="*/ 0 h 1715191"/>
                  <a:gd name="connsiteX1" fmla="*/ 346373 w 1149796"/>
                  <a:gd name="connsiteY1" fmla="*/ 0 h 1715191"/>
                  <a:gd name="connsiteX2" fmla="*/ 392406 w 1149796"/>
                  <a:gd name="connsiteY2" fmla="*/ 287531 h 1715191"/>
                  <a:gd name="connsiteX3" fmla="*/ 477026 w 1149796"/>
                  <a:gd name="connsiteY3" fmla="*/ 306686 h 1715191"/>
                  <a:gd name="connsiteX4" fmla="*/ 492734 w 1149796"/>
                  <a:gd name="connsiteY4" fmla="*/ 313759 h 1715191"/>
                  <a:gd name="connsiteX5" fmla="*/ 675612 w 1149796"/>
                  <a:gd name="connsiteY5" fmla="*/ 88693 h 1715191"/>
                  <a:gd name="connsiteX6" fmla="*/ 769441 w 1149796"/>
                  <a:gd name="connsiteY6" fmla="*/ 142865 h 1715191"/>
                  <a:gd name="connsiteX7" fmla="*/ 665968 w 1149796"/>
                  <a:gd name="connsiteY7" fmla="*/ 413776 h 1715191"/>
                  <a:gd name="connsiteX8" fmla="*/ 679948 w 1149796"/>
                  <a:gd name="connsiteY8" fmla="*/ 423843 h 1715191"/>
                  <a:gd name="connsiteX9" fmla="*/ 738806 w 1149796"/>
                  <a:gd name="connsiteY9" fmla="*/ 484631 h 1715191"/>
                  <a:gd name="connsiteX10" fmla="*/ 1007815 w 1149796"/>
                  <a:gd name="connsiteY10" fmla="*/ 381884 h 1715191"/>
                  <a:gd name="connsiteX11" fmla="*/ 1061987 w 1149796"/>
                  <a:gd name="connsiteY11" fmla="*/ 475712 h 1715191"/>
                  <a:gd name="connsiteX12" fmla="*/ 837934 w 1149796"/>
                  <a:gd name="connsiteY12" fmla="*/ 657768 h 1715191"/>
                  <a:gd name="connsiteX13" fmla="*/ 857010 w 1149796"/>
                  <a:gd name="connsiteY13" fmla="*/ 714767 h 1715191"/>
                  <a:gd name="connsiteX14" fmla="*/ 864693 w 1149796"/>
                  <a:gd name="connsiteY14" fmla="*/ 757779 h 1715191"/>
                  <a:gd name="connsiteX15" fmla="*/ 1149796 w 1149796"/>
                  <a:gd name="connsiteY15" fmla="*/ 803424 h 1715191"/>
                  <a:gd name="connsiteX16" fmla="*/ 1149796 w 1149796"/>
                  <a:gd name="connsiteY16" fmla="*/ 911767 h 1715191"/>
                  <a:gd name="connsiteX17" fmla="*/ 865898 w 1149796"/>
                  <a:gd name="connsiteY17" fmla="*/ 957219 h 1715191"/>
                  <a:gd name="connsiteX18" fmla="*/ 864290 w 1149796"/>
                  <a:gd name="connsiteY18" fmla="*/ 970652 h 1715191"/>
                  <a:gd name="connsiteX19" fmla="*/ 840760 w 1149796"/>
                  <a:gd name="connsiteY19" fmla="*/ 1055483 h 1715191"/>
                  <a:gd name="connsiteX20" fmla="*/ 839450 w 1149796"/>
                  <a:gd name="connsiteY20" fmla="*/ 1058297 h 1715191"/>
                  <a:gd name="connsiteX21" fmla="*/ 1063515 w 1149796"/>
                  <a:gd name="connsiteY21" fmla="*/ 1240361 h 1715191"/>
                  <a:gd name="connsiteX22" fmla="*/ 1009343 w 1149796"/>
                  <a:gd name="connsiteY22" fmla="*/ 1334190 h 1715191"/>
                  <a:gd name="connsiteX23" fmla="*/ 739638 w 1149796"/>
                  <a:gd name="connsiteY23" fmla="*/ 1231177 h 1715191"/>
                  <a:gd name="connsiteX24" fmla="*/ 737856 w 1149796"/>
                  <a:gd name="connsiteY24" fmla="*/ 1233718 h 1715191"/>
                  <a:gd name="connsiteX25" fmla="*/ 676155 w 1149796"/>
                  <a:gd name="connsiteY25" fmla="*/ 1296511 h 1715191"/>
                  <a:gd name="connsiteX26" fmla="*/ 665327 w 1149796"/>
                  <a:gd name="connsiteY26" fmla="*/ 1304620 h 1715191"/>
                  <a:gd name="connsiteX27" fmla="*/ 767914 w 1149796"/>
                  <a:gd name="connsiteY27" fmla="*/ 1573209 h 1715191"/>
                  <a:gd name="connsiteX28" fmla="*/ 674085 w 1149796"/>
                  <a:gd name="connsiteY28" fmla="*/ 1627381 h 1715191"/>
                  <a:gd name="connsiteX29" fmla="*/ 492004 w 1149796"/>
                  <a:gd name="connsiteY29" fmla="*/ 1403297 h 1715191"/>
                  <a:gd name="connsiteX30" fmla="*/ 450912 w 1149796"/>
                  <a:gd name="connsiteY30" fmla="*/ 1418150 h 1715191"/>
                  <a:gd name="connsiteX31" fmla="*/ 392011 w 1149796"/>
                  <a:gd name="connsiteY31" fmla="*/ 1430129 h 1715191"/>
                  <a:gd name="connsiteX32" fmla="*/ 346373 w 1149796"/>
                  <a:gd name="connsiteY32" fmla="*/ 1715191 h 1715191"/>
                  <a:gd name="connsiteX33" fmla="*/ 238029 w 1149796"/>
                  <a:gd name="connsiteY33" fmla="*/ 1715191 h 1715191"/>
                  <a:gd name="connsiteX34" fmla="*/ 192507 w 1149796"/>
                  <a:gd name="connsiteY34" fmla="*/ 1430848 h 1715191"/>
                  <a:gd name="connsiteX35" fmla="*/ 110433 w 1149796"/>
                  <a:gd name="connsiteY35" fmla="*/ 1410270 h 1715191"/>
                  <a:gd name="connsiteX36" fmla="*/ 94725 w 1149796"/>
                  <a:gd name="connsiteY36" fmla="*/ 1403196 h 1715191"/>
                  <a:gd name="connsiteX37" fmla="*/ 0 w 1149796"/>
                  <a:gd name="connsiteY37" fmla="*/ 1519773 h 1715191"/>
                  <a:gd name="connsiteX38" fmla="*/ 0 w 1149796"/>
                  <a:gd name="connsiteY38" fmla="*/ 1109633 h 1715191"/>
                  <a:gd name="connsiteX39" fmla="*/ 35976 w 1149796"/>
                  <a:gd name="connsiteY39" fmla="*/ 1148545 h 1715191"/>
                  <a:gd name="connsiteX40" fmla="*/ 99748 w 1149796"/>
                  <a:gd name="connsiteY40" fmla="*/ 1194465 h 1715191"/>
                  <a:gd name="connsiteX41" fmla="*/ 629716 w 1149796"/>
                  <a:gd name="connsiteY41" fmla="*/ 1052460 h 1715191"/>
                  <a:gd name="connsiteX42" fmla="*/ 487712 w 1149796"/>
                  <a:gd name="connsiteY42" fmla="*/ 522491 h 1715191"/>
                  <a:gd name="connsiteX43" fmla="*/ 3663 w 1149796"/>
                  <a:gd name="connsiteY43" fmla="*/ 600724 h 1715191"/>
                  <a:gd name="connsiteX44" fmla="*/ 0 w 1149796"/>
                  <a:gd name="connsiteY44" fmla="*/ 605811 h 1715191"/>
                  <a:gd name="connsiteX45" fmla="*/ 0 w 1149796"/>
                  <a:gd name="connsiteY45" fmla="*/ 198181 h 1715191"/>
                  <a:gd name="connsiteX46" fmla="*/ 94102 w 1149796"/>
                  <a:gd name="connsiteY46" fmla="*/ 313991 h 1715191"/>
                  <a:gd name="connsiteX47" fmla="*/ 143272 w 1149796"/>
                  <a:gd name="connsiteY47" fmla="*/ 296961 h 1715191"/>
                  <a:gd name="connsiteX48" fmla="*/ 191790 w 1149796"/>
                  <a:gd name="connsiteY48" fmla="*/ 288820 h 17151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149796" h="1715191">
                    <a:moveTo>
                      <a:pt x="238029" y="0"/>
                    </a:moveTo>
                    <a:lnTo>
                      <a:pt x="346373" y="0"/>
                    </a:lnTo>
                    <a:lnTo>
                      <a:pt x="392406" y="287531"/>
                    </a:lnTo>
                    <a:lnTo>
                      <a:pt x="477026" y="306686"/>
                    </a:lnTo>
                    <a:lnTo>
                      <a:pt x="492734" y="313759"/>
                    </a:lnTo>
                    <a:lnTo>
                      <a:pt x="675612" y="88693"/>
                    </a:lnTo>
                    <a:lnTo>
                      <a:pt x="769441" y="142865"/>
                    </a:lnTo>
                    <a:lnTo>
                      <a:pt x="665968" y="413776"/>
                    </a:lnTo>
                    <a:lnTo>
                      <a:pt x="679948" y="423843"/>
                    </a:lnTo>
                    <a:lnTo>
                      <a:pt x="738806" y="484631"/>
                    </a:lnTo>
                    <a:lnTo>
                      <a:pt x="1007815" y="381884"/>
                    </a:lnTo>
                    <a:lnTo>
                      <a:pt x="1061987" y="475712"/>
                    </a:lnTo>
                    <a:lnTo>
                      <a:pt x="837934" y="657768"/>
                    </a:lnTo>
                    <a:lnTo>
                      <a:pt x="857010" y="714767"/>
                    </a:lnTo>
                    <a:lnTo>
                      <a:pt x="864693" y="757779"/>
                    </a:lnTo>
                    <a:lnTo>
                      <a:pt x="1149796" y="803424"/>
                    </a:lnTo>
                    <a:lnTo>
                      <a:pt x="1149796" y="911767"/>
                    </a:lnTo>
                    <a:lnTo>
                      <a:pt x="865898" y="957219"/>
                    </a:lnTo>
                    <a:lnTo>
                      <a:pt x="864290" y="970652"/>
                    </a:lnTo>
                    <a:cubicBezTo>
                      <a:pt x="858673" y="999207"/>
                      <a:pt x="850852" y="1027563"/>
                      <a:pt x="840760" y="1055483"/>
                    </a:cubicBezTo>
                    <a:lnTo>
                      <a:pt x="839450" y="1058297"/>
                    </a:lnTo>
                    <a:lnTo>
                      <a:pt x="1063515" y="1240361"/>
                    </a:lnTo>
                    <a:lnTo>
                      <a:pt x="1009343" y="1334190"/>
                    </a:lnTo>
                    <a:lnTo>
                      <a:pt x="739638" y="1231177"/>
                    </a:lnTo>
                    <a:lnTo>
                      <a:pt x="737856" y="1233718"/>
                    </a:lnTo>
                    <a:cubicBezTo>
                      <a:pt x="718722" y="1256417"/>
                      <a:pt x="698076" y="1277370"/>
                      <a:pt x="676155" y="1296511"/>
                    </a:cubicBezTo>
                    <a:lnTo>
                      <a:pt x="665327" y="1304620"/>
                    </a:lnTo>
                    <a:lnTo>
                      <a:pt x="767914" y="1573209"/>
                    </a:lnTo>
                    <a:lnTo>
                      <a:pt x="674085" y="1627381"/>
                    </a:lnTo>
                    <a:lnTo>
                      <a:pt x="492004" y="1403297"/>
                    </a:lnTo>
                    <a:lnTo>
                      <a:pt x="450912" y="1418150"/>
                    </a:lnTo>
                    <a:lnTo>
                      <a:pt x="392011" y="1430129"/>
                    </a:lnTo>
                    <a:lnTo>
                      <a:pt x="346373" y="1715191"/>
                    </a:lnTo>
                    <a:lnTo>
                      <a:pt x="238029" y="1715191"/>
                    </a:lnTo>
                    <a:lnTo>
                      <a:pt x="192507" y="1430848"/>
                    </a:lnTo>
                    <a:lnTo>
                      <a:pt x="110433" y="1410270"/>
                    </a:lnTo>
                    <a:lnTo>
                      <a:pt x="94725" y="1403196"/>
                    </a:lnTo>
                    <a:lnTo>
                      <a:pt x="0" y="1519773"/>
                    </a:lnTo>
                    <a:lnTo>
                      <a:pt x="0" y="1109633"/>
                    </a:lnTo>
                    <a:lnTo>
                      <a:pt x="35976" y="1148545"/>
                    </a:lnTo>
                    <a:cubicBezTo>
                      <a:pt x="55264" y="1165648"/>
                      <a:pt x="76553" y="1181073"/>
                      <a:pt x="99748" y="1194465"/>
                    </a:cubicBezTo>
                    <a:cubicBezTo>
                      <a:pt x="285308" y="1301598"/>
                      <a:pt x="522583" y="1238020"/>
                      <a:pt x="629716" y="1052460"/>
                    </a:cubicBezTo>
                    <a:cubicBezTo>
                      <a:pt x="736849" y="866900"/>
                      <a:pt x="673272" y="629624"/>
                      <a:pt x="487712" y="522491"/>
                    </a:cubicBezTo>
                    <a:cubicBezTo>
                      <a:pt x="325346" y="428749"/>
                      <a:pt x="123387" y="465708"/>
                      <a:pt x="3663" y="600724"/>
                    </a:cubicBezTo>
                    <a:lnTo>
                      <a:pt x="0" y="605811"/>
                    </a:lnTo>
                    <a:lnTo>
                      <a:pt x="0" y="198181"/>
                    </a:lnTo>
                    <a:lnTo>
                      <a:pt x="94102" y="313991"/>
                    </a:lnTo>
                    <a:lnTo>
                      <a:pt x="143272" y="296961"/>
                    </a:lnTo>
                    <a:lnTo>
                      <a:pt x="191790" y="28882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7CBB6F9F-B130-9BD3-77E2-96C503A01852}"/>
                </a:ext>
              </a:extLst>
            </p:cNvPr>
            <p:cNvSpPr/>
            <p:nvPr/>
          </p:nvSpPr>
          <p:spPr bwMode="auto">
            <a:xfrm>
              <a:off x="5189200" y="1167247"/>
              <a:ext cx="2363079" cy="2363079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EFD23775-3C45-1A06-F2C0-0E311C3E0340}"/>
              </a:ext>
            </a:extLst>
          </p:cNvPr>
          <p:cNvGrpSpPr/>
          <p:nvPr/>
        </p:nvGrpSpPr>
        <p:grpSpPr>
          <a:xfrm>
            <a:off x="2626502" y="4742301"/>
            <a:ext cx="1298323" cy="1298323"/>
            <a:chOff x="5100612" y="4000958"/>
            <a:chExt cx="2513538" cy="2513538"/>
          </a:xfrm>
        </p:grpSpPr>
        <p:sp>
          <p:nvSpPr>
            <p:cNvPr id="38" name="四角形: 角を丸くする 37">
              <a:extLst>
                <a:ext uri="{FF2B5EF4-FFF2-40B4-BE49-F238E27FC236}">
                  <a16:creationId xmlns:a16="http://schemas.microsoft.com/office/drawing/2014/main" id="{DD856BAB-7167-0F7D-5C4A-03EA47F0011B}"/>
                </a:ext>
              </a:extLst>
            </p:cNvPr>
            <p:cNvSpPr/>
            <p:nvPr/>
          </p:nvSpPr>
          <p:spPr bwMode="auto">
            <a:xfrm>
              <a:off x="5100612" y="4000958"/>
              <a:ext cx="2513538" cy="2513538"/>
            </a:xfrm>
            <a:prstGeom prst="roundRect">
              <a:avLst>
                <a:gd name="adj" fmla="val 3331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F27DE9ED-D570-A253-3549-E34F1779EC2D}"/>
                </a:ext>
              </a:extLst>
            </p:cNvPr>
            <p:cNvGrpSpPr/>
            <p:nvPr/>
          </p:nvGrpSpPr>
          <p:grpSpPr>
            <a:xfrm>
              <a:off x="5152292" y="4158331"/>
              <a:ext cx="2378007" cy="2266423"/>
              <a:chOff x="5461827" y="1158159"/>
              <a:chExt cx="2575873" cy="2455005"/>
            </a:xfrm>
            <a:solidFill>
              <a:schemeClr val="bg1"/>
            </a:solidFill>
          </p:grpSpPr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0A1BF59A-2210-7416-B47F-B9EFA3446560}"/>
                  </a:ext>
                </a:extLst>
              </p:cNvPr>
              <p:cNvSpPr/>
              <p:nvPr/>
            </p:nvSpPr>
            <p:spPr bwMode="auto">
              <a:xfrm>
                <a:off x="6214545" y="1951110"/>
                <a:ext cx="1823155" cy="1662054"/>
              </a:xfrm>
              <a:custGeom>
                <a:avLst/>
                <a:gdLst>
                  <a:gd name="connsiteX0" fmla="*/ 1198782 w 1823155"/>
                  <a:gd name="connsiteY0" fmla="*/ 828702 h 1662054"/>
                  <a:gd name="connsiteX1" fmla="*/ 840087 w 1823155"/>
                  <a:gd name="connsiteY1" fmla="*/ 1087583 h 1662054"/>
                  <a:gd name="connsiteX2" fmla="*/ 1087580 w 1823155"/>
                  <a:gd name="connsiteY2" fmla="*/ 1516253 h 1662054"/>
                  <a:gd name="connsiteX3" fmla="*/ 1516250 w 1823155"/>
                  <a:gd name="connsiteY3" fmla="*/ 1268760 h 1662054"/>
                  <a:gd name="connsiteX4" fmla="*/ 1268757 w 1823155"/>
                  <a:gd name="connsiteY4" fmla="*/ 840090 h 1662054"/>
                  <a:gd name="connsiteX5" fmla="*/ 1198782 w 1823155"/>
                  <a:gd name="connsiteY5" fmla="*/ 828702 h 1662054"/>
                  <a:gd name="connsiteX6" fmla="*/ 1126129 w 1823155"/>
                  <a:gd name="connsiteY6" fmla="*/ 0 h 1662054"/>
                  <a:gd name="connsiteX7" fmla="*/ 1230209 w 1823155"/>
                  <a:gd name="connsiteY7" fmla="*/ 0 h 1662054"/>
                  <a:gd name="connsiteX8" fmla="*/ 1253397 w 1823155"/>
                  <a:gd name="connsiteY8" fmla="*/ 207127 h 1662054"/>
                  <a:gd name="connsiteX9" fmla="*/ 1332846 w 1823155"/>
                  <a:gd name="connsiteY9" fmla="*/ 215930 h 1662054"/>
                  <a:gd name="connsiteX10" fmla="*/ 1356709 w 1823155"/>
                  <a:gd name="connsiteY10" fmla="*/ 221050 h 1662054"/>
                  <a:gd name="connsiteX11" fmla="*/ 1432834 w 1823155"/>
                  <a:gd name="connsiteY11" fmla="*/ 26678 h 1662054"/>
                  <a:gd name="connsiteX12" fmla="*/ 1533368 w 1823155"/>
                  <a:gd name="connsiteY12" fmla="*/ 53615 h 1662054"/>
                  <a:gd name="connsiteX13" fmla="*/ 1502108 w 1823155"/>
                  <a:gd name="connsiteY13" fmla="*/ 260009 h 1662054"/>
                  <a:gd name="connsiteX14" fmla="*/ 1525334 w 1823155"/>
                  <a:gd name="connsiteY14" fmla="*/ 267507 h 1662054"/>
                  <a:gd name="connsiteX15" fmla="*/ 1597772 w 1823155"/>
                  <a:gd name="connsiteY15" fmla="*/ 300652 h 1662054"/>
                  <a:gd name="connsiteX16" fmla="*/ 1722185 w 1823155"/>
                  <a:gd name="connsiteY16" fmla="*/ 131826 h 1662054"/>
                  <a:gd name="connsiteX17" fmla="*/ 1812321 w 1823155"/>
                  <a:gd name="connsiteY17" fmla="*/ 183866 h 1662054"/>
                  <a:gd name="connsiteX18" fmla="*/ 1728652 w 1823155"/>
                  <a:gd name="connsiteY18" fmla="*/ 375264 h 1662054"/>
                  <a:gd name="connsiteX19" fmla="*/ 1749351 w 1823155"/>
                  <a:gd name="connsiteY19" fmla="*/ 388266 h 1662054"/>
                  <a:gd name="connsiteX20" fmla="*/ 1810759 w 1823155"/>
                  <a:gd name="connsiteY20" fmla="*/ 439022 h 1662054"/>
                  <a:gd name="connsiteX21" fmla="*/ 1823155 w 1823155"/>
                  <a:gd name="connsiteY21" fmla="*/ 429122 h 1662054"/>
                  <a:gd name="connsiteX22" fmla="*/ 1823155 w 1823155"/>
                  <a:gd name="connsiteY22" fmla="*/ 1662054 h 1662054"/>
                  <a:gd name="connsiteX23" fmla="*/ 213425 w 1823155"/>
                  <a:gd name="connsiteY23" fmla="*/ 1662054 h 1662054"/>
                  <a:gd name="connsiteX24" fmla="*/ 301922 w 1823155"/>
                  <a:gd name="connsiteY24" fmla="*/ 1596838 h 1662054"/>
                  <a:gd name="connsiteX25" fmla="*/ 263242 w 1823155"/>
                  <a:gd name="connsiteY25" fmla="*/ 1513960 h 1662054"/>
                  <a:gd name="connsiteX26" fmla="*/ 259730 w 1823155"/>
                  <a:gd name="connsiteY26" fmla="*/ 1502153 h 1662054"/>
                  <a:gd name="connsiteX27" fmla="*/ 53613 w 1823155"/>
                  <a:gd name="connsiteY27" fmla="*/ 1533371 h 1662054"/>
                  <a:gd name="connsiteX28" fmla="*/ 26675 w 1823155"/>
                  <a:gd name="connsiteY28" fmla="*/ 1432837 h 1662054"/>
                  <a:gd name="connsiteX29" fmla="*/ 221636 w 1823155"/>
                  <a:gd name="connsiteY29" fmla="*/ 1356481 h 1662054"/>
                  <a:gd name="connsiteX30" fmla="*/ 207907 w 1823155"/>
                  <a:gd name="connsiteY30" fmla="*/ 1271952 h 1662054"/>
                  <a:gd name="connsiteX31" fmla="*/ 207331 w 1823155"/>
                  <a:gd name="connsiteY31" fmla="*/ 1253421 h 1662054"/>
                  <a:gd name="connsiteX32" fmla="*/ 0 w 1823155"/>
                  <a:gd name="connsiteY32" fmla="*/ 1230210 h 1662054"/>
                  <a:gd name="connsiteX33" fmla="*/ 0 w 1823155"/>
                  <a:gd name="connsiteY33" fmla="*/ 1126130 h 1662054"/>
                  <a:gd name="connsiteX34" fmla="*/ 208299 w 1823155"/>
                  <a:gd name="connsiteY34" fmla="*/ 1102812 h 1662054"/>
                  <a:gd name="connsiteX35" fmla="*/ 216934 w 1823155"/>
                  <a:gd name="connsiteY35" fmla="*/ 1017398 h 1662054"/>
                  <a:gd name="connsiteX36" fmla="*/ 220823 w 1823155"/>
                  <a:gd name="connsiteY36" fmla="*/ 999543 h 1662054"/>
                  <a:gd name="connsiteX37" fmla="*/ 26674 w 1823155"/>
                  <a:gd name="connsiteY37" fmla="*/ 923505 h 1662054"/>
                  <a:gd name="connsiteX38" fmla="*/ 53611 w 1823155"/>
                  <a:gd name="connsiteY38" fmla="*/ 822971 h 1662054"/>
                  <a:gd name="connsiteX39" fmla="*/ 261906 w 1823155"/>
                  <a:gd name="connsiteY39" fmla="*/ 854519 h 1662054"/>
                  <a:gd name="connsiteX40" fmla="*/ 286112 w 1823155"/>
                  <a:gd name="connsiteY40" fmla="*/ 785501 h 1662054"/>
                  <a:gd name="connsiteX41" fmla="*/ 300252 w 1823155"/>
                  <a:gd name="connsiteY41" fmla="*/ 758275 h 1662054"/>
                  <a:gd name="connsiteX42" fmla="*/ 131823 w 1823155"/>
                  <a:gd name="connsiteY42" fmla="*/ 634154 h 1662054"/>
                  <a:gd name="connsiteX43" fmla="*/ 183863 w 1823155"/>
                  <a:gd name="connsiteY43" fmla="*/ 544019 h 1662054"/>
                  <a:gd name="connsiteX44" fmla="*/ 375917 w 1823155"/>
                  <a:gd name="connsiteY44" fmla="*/ 627974 h 1662054"/>
                  <a:gd name="connsiteX45" fmla="*/ 416353 w 1823155"/>
                  <a:gd name="connsiteY45" fmla="*/ 570055 h 1662054"/>
                  <a:gd name="connsiteX46" fmla="*/ 438830 w 1823155"/>
                  <a:gd name="connsiteY46" fmla="*/ 545342 h 1662054"/>
                  <a:gd name="connsiteX47" fmla="*/ 308280 w 1823155"/>
                  <a:gd name="connsiteY47" fmla="*/ 381876 h 1662054"/>
                  <a:gd name="connsiteX48" fmla="*/ 381875 w 1823155"/>
                  <a:gd name="connsiteY48" fmla="*/ 308280 h 1662054"/>
                  <a:gd name="connsiteX49" fmla="*/ 545752 w 1823155"/>
                  <a:gd name="connsiteY49" fmla="*/ 439159 h 1662054"/>
                  <a:gd name="connsiteX50" fmla="*/ 593344 w 1823155"/>
                  <a:gd name="connsiteY50" fmla="*/ 398588 h 1662054"/>
                  <a:gd name="connsiteX51" fmla="*/ 627960 w 1823155"/>
                  <a:gd name="connsiteY51" fmla="*/ 375896 h 1662054"/>
                  <a:gd name="connsiteX52" fmla="*/ 544015 w 1823155"/>
                  <a:gd name="connsiteY52" fmla="*/ 183866 h 1662054"/>
                  <a:gd name="connsiteX53" fmla="*/ 634150 w 1823155"/>
                  <a:gd name="connsiteY53" fmla="*/ 131826 h 1662054"/>
                  <a:gd name="connsiteX54" fmla="*/ 758583 w 1823155"/>
                  <a:gd name="connsiteY54" fmla="*/ 300678 h 1662054"/>
                  <a:gd name="connsiteX55" fmla="*/ 806233 w 1823155"/>
                  <a:gd name="connsiteY55" fmla="*/ 277367 h 1662054"/>
                  <a:gd name="connsiteX56" fmla="*/ 854366 w 1823155"/>
                  <a:gd name="connsiteY56" fmla="*/ 260921 h 1662054"/>
                  <a:gd name="connsiteX57" fmla="*/ 822968 w 1823155"/>
                  <a:gd name="connsiteY57" fmla="*/ 53616 h 1662054"/>
                  <a:gd name="connsiteX58" fmla="*/ 923502 w 1823155"/>
                  <a:gd name="connsiteY58" fmla="*/ 26678 h 1662054"/>
                  <a:gd name="connsiteX59" fmla="*/ 999895 w 1823155"/>
                  <a:gd name="connsiteY59" fmla="*/ 221734 h 1662054"/>
                  <a:gd name="connsiteX60" fmla="*/ 1044170 w 1823155"/>
                  <a:gd name="connsiteY60" fmla="*/ 212654 h 1662054"/>
                  <a:gd name="connsiteX61" fmla="*/ 1102910 w 1823155"/>
                  <a:gd name="connsiteY61" fmla="*/ 207409 h 16620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1823155" h="1662054">
                    <a:moveTo>
                      <a:pt x="1198782" y="828702"/>
                    </a:moveTo>
                    <a:cubicBezTo>
                      <a:pt x="1036277" y="818947"/>
                      <a:pt x="883864" y="924205"/>
                      <a:pt x="840087" y="1087583"/>
                    </a:cubicBezTo>
                    <a:cubicBezTo>
                      <a:pt x="790056" y="1274300"/>
                      <a:pt x="900862" y="1466222"/>
                      <a:pt x="1087580" y="1516253"/>
                    </a:cubicBezTo>
                    <a:cubicBezTo>
                      <a:pt x="1274297" y="1566284"/>
                      <a:pt x="1466219" y="1455477"/>
                      <a:pt x="1516250" y="1268760"/>
                    </a:cubicBezTo>
                    <a:cubicBezTo>
                      <a:pt x="1566281" y="1082043"/>
                      <a:pt x="1455474" y="890120"/>
                      <a:pt x="1268757" y="840090"/>
                    </a:cubicBezTo>
                    <a:cubicBezTo>
                      <a:pt x="1245418" y="833836"/>
                      <a:pt x="1221997" y="830095"/>
                      <a:pt x="1198782" y="828702"/>
                    </a:cubicBezTo>
                    <a:close/>
                    <a:moveTo>
                      <a:pt x="1126129" y="0"/>
                    </a:moveTo>
                    <a:lnTo>
                      <a:pt x="1230209" y="0"/>
                    </a:lnTo>
                    <a:lnTo>
                      <a:pt x="1253397" y="207127"/>
                    </a:lnTo>
                    <a:lnTo>
                      <a:pt x="1332846" y="215930"/>
                    </a:lnTo>
                    <a:lnTo>
                      <a:pt x="1356709" y="221050"/>
                    </a:lnTo>
                    <a:lnTo>
                      <a:pt x="1432834" y="26678"/>
                    </a:lnTo>
                    <a:lnTo>
                      <a:pt x="1533368" y="53615"/>
                    </a:lnTo>
                    <a:lnTo>
                      <a:pt x="1502108" y="260009"/>
                    </a:lnTo>
                    <a:lnTo>
                      <a:pt x="1525334" y="267507"/>
                    </a:lnTo>
                    <a:lnTo>
                      <a:pt x="1597772" y="300652"/>
                    </a:lnTo>
                    <a:lnTo>
                      <a:pt x="1722185" y="131826"/>
                    </a:lnTo>
                    <a:lnTo>
                      <a:pt x="1812321" y="183866"/>
                    </a:lnTo>
                    <a:lnTo>
                      <a:pt x="1728652" y="375264"/>
                    </a:lnTo>
                    <a:lnTo>
                      <a:pt x="1749351" y="388266"/>
                    </a:lnTo>
                    <a:lnTo>
                      <a:pt x="1810759" y="439022"/>
                    </a:lnTo>
                    <a:lnTo>
                      <a:pt x="1823155" y="429122"/>
                    </a:lnTo>
                    <a:lnTo>
                      <a:pt x="1823155" y="1662054"/>
                    </a:lnTo>
                    <a:lnTo>
                      <a:pt x="213425" y="1662054"/>
                    </a:lnTo>
                    <a:lnTo>
                      <a:pt x="301922" y="1596838"/>
                    </a:lnTo>
                    <a:lnTo>
                      <a:pt x="263242" y="1513960"/>
                    </a:lnTo>
                    <a:lnTo>
                      <a:pt x="259730" y="1502153"/>
                    </a:lnTo>
                    <a:lnTo>
                      <a:pt x="53613" y="1533371"/>
                    </a:lnTo>
                    <a:lnTo>
                      <a:pt x="26675" y="1432837"/>
                    </a:lnTo>
                    <a:lnTo>
                      <a:pt x="221636" y="1356481"/>
                    </a:lnTo>
                    <a:lnTo>
                      <a:pt x="207907" y="1271952"/>
                    </a:lnTo>
                    <a:lnTo>
                      <a:pt x="207331" y="1253421"/>
                    </a:lnTo>
                    <a:lnTo>
                      <a:pt x="0" y="1230210"/>
                    </a:lnTo>
                    <a:lnTo>
                      <a:pt x="0" y="1126130"/>
                    </a:lnTo>
                    <a:lnTo>
                      <a:pt x="208299" y="1102812"/>
                    </a:lnTo>
                    <a:lnTo>
                      <a:pt x="216934" y="1017398"/>
                    </a:lnTo>
                    <a:lnTo>
                      <a:pt x="220823" y="999543"/>
                    </a:lnTo>
                    <a:lnTo>
                      <a:pt x="26674" y="923505"/>
                    </a:lnTo>
                    <a:lnTo>
                      <a:pt x="53611" y="822971"/>
                    </a:lnTo>
                    <a:lnTo>
                      <a:pt x="261906" y="854519"/>
                    </a:lnTo>
                    <a:lnTo>
                      <a:pt x="286112" y="785501"/>
                    </a:lnTo>
                    <a:lnTo>
                      <a:pt x="300252" y="758275"/>
                    </a:lnTo>
                    <a:lnTo>
                      <a:pt x="131823" y="634154"/>
                    </a:lnTo>
                    <a:lnTo>
                      <a:pt x="183863" y="544019"/>
                    </a:lnTo>
                    <a:lnTo>
                      <a:pt x="375917" y="627974"/>
                    </a:lnTo>
                    <a:lnTo>
                      <a:pt x="416353" y="570055"/>
                    </a:lnTo>
                    <a:lnTo>
                      <a:pt x="438830" y="545342"/>
                    </a:lnTo>
                    <a:lnTo>
                      <a:pt x="308280" y="381876"/>
                    </a:lnTo>
                    <a:lnTo>
                      <a:pt x="381875" y="308280"/>
                    </a:lnTo>
                    <a:lnTo>
                      <a:pt x="545752" y="439159"/>
                    </a:lnTo>
                    <a:lnTo>
                      <a:pt x="593344" y="398588"/>
                    </a:lnTo>
                    <a:lnTo>
                      <a:pt x="627960" y="375896"/>
                    </a:lnTo>
                    <a:lnTo>
                      <a:pt x="544015" y="183866"/>
                    </a:lnTo>
                    <a:lnTo>
                      <a:pt x="634150" y="131826"/>
                    </a:lnTo>
                    <a:lnTo>
                      <a:pt x="758583" y="300678"/>
                    </a:lnTo>
                    <a:lnTo>
                      <a:pt x="806233" y="277367"/>
                    </a:lnTo>
                    <a:lnTo>
                      <a:pt x="854366" y="260921"/>
                    </a:lnTo>
                    <a:lnTo>
                      <a:pt x="822968" y="53616"/>
                    </a:lnTo>
                    <a:lnTo>
                      <a:pt x="923502" y="26678"/>
                    </a:lnTo>
                    <a:lnTo>
                      <a:pt x="999895" y="221734"/>
                    </a:lnTo>
                    <a:lnTo>
                      <a:pt x="1044170" y="212654"/>
                    </a:lnTo>
                    <a:lnTo>
                      <a:pt x="1102910" y="20740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C090C1C5-F66A-08CD-BD3F-D0673F3FF397}"/>
                  </a:ext>
                </a:extLst>
              </p:cNvPr>
              <p:cNvSpPr/>
              <p:nvPr/>
            </p:nvSpPr>
            <p:spPr bwMode="auto">
              <a:xfrm>
                <a:off x="5461827" y="1158159"/>
                <a:ext cx="1149796" cy="1715191"/>
              </a:xfrm>
              <a:custGeom>
                <a:avLst/>
                <a:gdLst>
                  <a:gd name="connsiteX0" fmla="*/ 238029 w 1149796"/>
                  <a:gd name="connsiteY0" fmla="*/ 0 h 1715191"/>
                  <a:gd name="connsiteX1" fmla="*/ 346373 w 1149796"/>
                  <a:gd name="connsiteY1" fmla="*/ 0 h 1715191"/>
                  <a:gd name="connsiteX2" fmla="*/ 392406 w 1149796"/>
                  <a:gd name="connsiteY2" fmla="*/ 287531 h 1715191"/>
                  <a:gd name="connsiteX3" fmla="*/ 477026 w 1149796"/>
                  <a:gd name="connsiteY3" fmla="*/ 306686 h 1715191"/>
                  <a:gd name="connsiteX4" fmla="*/ 492734 w 1149796"/>
                  <a:gd name="connsiteY4" fmla="*/ 313759 h 1715191"/>
                  <a:gd name="connsiteX5" fmla="*/ 675612 w 1149796"/>
                  <a:gd name="connsiteY5" fmla="*/ 88693 h 1715191"/>
                  <a:gd name="connsiteX6" fmla="*/ 769441 w 1149796"/>
                  <a:gd name="connsiteY6" fmla="*/ 142865 h 1715191"/>
                  <a:gd name="connsiteX7" fmla="*/ 665968 w 1149796"/>
                  <a:gd name="connsiteY7" fmla="*/ 413776 h 1715191"/>
                  <a:gd name="connsiteX8" fmla="*/ 679948 w 1149796"/>
                  <a:gd name="connsiteY8" fmla="*/ 423843 h 1715191"/>
                  <a:gd name="connsiteX9" fmla="*/ 738806 w 1149796"/>
                  <a:gd name="connsiteY9" fmla="*/ 484631 h 1715191"/>
                  <a:gd name="connsiteX10" fmla="*/ 1007815 w 1149796"/>
                  <a:gd name="connsiteY10" fmla="*/ 381884 h 1715191"/>
                  <a:gd name="connsiteX11" fmla="*/ 1061987 w 1149796"/>
                  <a:gd name="connsiteY11" fmla="*/ 475712 h 1715191"/>
                  <a:gd name="connsiteX12" fmla="*/ 837934 w 1149796"/>
                  <a:gd name="connsiteY12" fmla="*/ 657768 h 1715191"/>
                  <a:gd name="connsiteX13" fmla="*/ 857010 w 1149796"/>
                  <a:gd name="connsiteY13" fmla="*/ 714767 h 1715191"/>
                  <a:gd name="connsiteX14" fmla="*/ 864693 w 1149796"/>
                  <a:gd name="connsiteY14" fmla="*/ 757779 h 1715191"/>
                  <a:gd name="connsiteX15" fmla="*/ 1149796 w 1149796"/>
                  <a:gd name="connsiteY15" fmla="*/ 803424 h 1715191"/>
                  <a:gd name="connsiteX16" fmla="*/ 1149796 w 1149796"/>
                  <a:gd name="connsiteY16" fmla="*/ 911767 h 1715191"/>
                  <a:gd name="connsiteX17" fmla="*/ 865898 w 1149796"/>
                  <a:gd name="connsiteY17" fmla="*/ 957219 h 1715191"/>
                  <a:gd name="connsiteX18" fmla="*/ 864290 w 1149796"/>
                  <a:gd name="connsiteY18" fmla="*/ 970652 h 1715191"/>
                  <a:gd name="connsiteX19" fmla="*/ 840760 w 1149796"/>
                  <a:gd name="connsiteY19" fmla="*/ 1055483 h 1715191"/>
                  <a:gd name="connsiteX20" fmla="*/ 839450 w 1149796"/>
                  <a:gd name="connsiteY20" fmla="*/ 1058297 h 1715191"/>
                  <a:gd name="connsiteX21" fmla="*/ 1063515 w 1149796"/>
                  <a:gd name="connsiteY21" fmla="*/ 1240361 h 1715191"/>
                  <a:gd name="connsiteX22" fmla="*/ 1009343 w 1149796"/>
                  <a:gd name="connsiteY22" fmla="*/ 1334190 h 1715191"/>
                  <a:gd name="connsiteX23" fmla="*/ 739638 w 1149796"/>
                  <a:gd name="connsiteY23" fmla="*/ 1231177 h 1715191"/>
                  <a:gd name="connsiteX24" fmla="*/ 737856 w 1149796"/>
                  <a:gd name="connsiteY24" fmla="*/ 1233718 h 1715191"/>
                  <a:gd name="connsiteX25" fmla="*/ 676155 w 1149796"/>
                  <a:gd name="connsiteY25" fmla="*/ 1296511 h 1715191"/>
                  <a:gd name="connsiteX26" fmla="*/ 665327 w 1149796"/>
                  <a:gd name="connsiteY26" fmla="*/ 1304620 h 1715191"/>
                  <a:gd name="connsiteX27" fmla="*/ 767914 w 1149796"/>
                  <a:gd name="connsiteY27" fmla="*/ 1573209 h 1715191"/>
                  <a:gd name="connsiteX28" fmla="*/ 674085 w 1149796"/>
                  <a:gd name="connsiteY28" fmla="*/ 1627381 h 1715191"/>
                  <a:gd name="connsiteX29" fmla="*/ 492004 w 1149796"/>
                  <a:gd name="connsiteY29" fmla="*/ 1403297 h 1715191"/>
                  <a:gd name="connsiteX30" fmla="*/ 450912 w 1149796"/>
                  <a:gd name="connsiteY30" fmla="*/ 1418150 h 1715191"/>
                  <a:gd name="connsiteX31" fmla="*/ 392011 w 1149796"/>
                  <a:gd name="connsiteY31" fmla="*/ 1430129 h 1715191"/>
                  <a:gd name="connsiteX32" fmla="*/ 346373 w 1149796"/>
                  <a:gd name="connsiteY32" fmla="*/ 1715191 h 1715191"/>
                  <a:gd name="connsiteX33" fmla="*/ 238029 w 1149796"/>
                  <a:gd name="connsiteY33" fmla="*/ 1715191 h 1715191"/>
                  <a:gd name="connsiteX34" fmla="*/ 192507 w 1149796"/>
                  <a:gd name="connsiteY34" fmla="*/ 1430848 h 1715191"/>
                  <a:gd name="connsiteX35" fmla="*/ 110433 w 1149796"/>
                  <a:gd name="connsiteY35" fmla="*/ 1410270 h 1715191"/>
                  <a:gd name="connsiteX36" fmla="*/ 94725 w 1149796"/>
                  <a:gd name="connsiteY36" fmla="*/ 1403196 h 1715191"/>
                  <a:gd name="connsiteX37" fmla="*/ 0 w 1149796"/>
                  <a:gd name="connsiteY37" fmla="*/ 1519773 h 1715191"/>
                  <a:gd name="connsiteX38" fmla="*/ 0 w 1149796"/>
                  <a:gd name="connsiteY38" fmla="*/ 1109633 h 1715191"/>
                  <a:gd name="connsiteX39" fmla="*/ 35976 w 1149796"/>
                  <a:gd name="connsiteY39" fmla="*/ 1148545 h 1715191"/>
                  <a:gd name="connsiteX40" fmla="*/ 99748 w 1149796"/>
                  <a:gd name="connsiteY40" fmla="*/ 1194465 h 1715191"/>
                  <a:gd name="connsiteX41" fmla="*/ 629716 w 1149796"/>
                  <a:gd name="connsiteY41" fmla="*/ 1052460 h 1715191"/>
                  <a:gd name="connsiteX42" fmla="*/ 487712 w 1149796"/>
                  <a:gd name="connsiteY42" fmla="*/ 522491 h 1715191"/>
                  <a:gd name="connsiteX43" fmla="*/ 3663 w 1149796"/>
                  <a:gd name="connsiteY43" fmla="*/ 600724 h 1715191"/>
                  <a:gd name="connsiteX44" fmla="*/ 0 w 1149796"/>
                  <a:gd name="connsiteY44" fmla="*/ 605811 h 1715191"/>
                  <a:gd name="connsiteX45" fmla="*/ 0 w 1149796"/>
                  <a:gd name="connsiteY45" fmla="*/ 198181 h 1715191"/>
                  <a:gd name="connsiteX46" fmla="*/ 94102 w 1149796"/>
                  <a:gd name="connsiteY46" fmla="*/ 313991 h 1715191"/>
                  <a:gd name="connsiteX47" fmla="*/ 143272 w 1149796"/>
                  <a:gd name="connsiteY47" fmla="*/ 296961 h 1715191"/>
                  <a:gd name="connsiteX48" fmla="*/ 191790 w 1149796"/>
                  <a:gd name="connsiteY48" fmla="*/ 288820 h 17151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149796" h="1715191">
                    <a:moveTo>
                      <a:pt x="238029" y="0"/>
                    </a:moveTo>
                    <a:lnTo>
                      <a:pt x="346373" y="0"/>
                    </a:lnTo>
                    <a:lnTo>
                      <a:pt x="392406" y="287531"/>
                    </a:lnTo>
                    <a:lnTo>
                      <a:pt x="477026" y="306686"/>
                    </a:lnTo>
                    <a:lnTo>
                      <a:pt x="492734" y="313759"/>
                    </a:lnTo>
                    <a:lnTo>
                      <a:pt x="675612" y="88693"/>
                    </a:lnTo>
                    <a:lnTo>
                      <a:pt x="769441" y="142865"/>
                    </a:lnTo>
                    <a:lnTo>
                      <a:pt x="665968" y="413776"/>
                    </a:lnTo>
                    <a:lnTo>
                      <a:pt x="679948" y="423843"/>
                    </a:lnTo>
                    <a:lnTo>
                      <a:pt x="738806" y="484631"/>
                    </a:lnTo>
                    <a:lnTo>
                      <a:pt x="1007815" y="381884"/>
                    </a:lnTo>
                    <a:lnTo>
                      <a:pt x="1061987" y="475712"/>
                    </a:lnTo>
                    <a:lnTo>
                      <a:pt x="837934" y="657768"/>
                    </a:lnTo>
                    <a:lnTo>
                      <a:pt x="857010" y="714767"/>
                    </a:lnTo>
                    <a:lnTo>
                      <a:pt x="864693" y="757779"/>
                    </a:lnTo>
                    <a:lnTo>
                      <a:pt x="1149796" y="803424"/>
                    </a:lnTo>
                    <a:lnTo>
                      <a:pt x="1149796" y="911767"/>
                    </a:lnTo>
                    <a:lnTo>
                      <a:pt x="865898" y="957219"/>
                    </a:lnTo>
                    <a:lnTo>
                      <a:pt x="864290" y="970652"/>
                    </a:lnTo>
                    <a:cubicBezTo>
                      <a:pt x="858673" y="999207"/>
                      <a:pt x="850852" y="1027563"/>
                      <a:pt x="840760" y="1055483"/>
                    </a:cubicBezTo>
                    <a:lnTo>
                      <a:pt x="839450" y="1058297"/>
                    </a:lnTo>
                    <a:lnTo>
                      <a:pt x="1063515" y="1240361"/>
                    </a:lnTo>
                    <a:lnTo>
                      <a:pt x="1009343" y="1334190"/>
                    </a:lnTo>
                    <a:lnTo>
                      <a:pt x="739638" y="1231177"/>
                    </a:lnTo>
                    <a:lnTo>
                      <a:pt x="737856" y="1233718"/>
                    </a:lnTo>
                    <a:cubicBezTo>
                      <a:pt x="718722" y="1256417"/>
                      <a:pt x="698076" y="1277370"/>
                      <a:pt x="676155" y="1296511"/>
                    </a:cubicBezTo>
                    <a:lnTo>
                      <a:pt x="665327" y="1304620"/>
                    </a:lnTo>
                    <a:lnTo>
                      <a:pt x="767914" y="1573209"/>
                    </a:lnTo>
                    <a:lnTo>
                      <a:pt x="674085" y="1627381"/>
                    </a:lnTo>
                    <a:lnTo>
                      <a:pt x="492004" y="1403297"/>
                    </a:lnTo>
                    <a:lnTo>
                      <a:pt x="450912" y="1418150"/>
                    </a:lnTo>
                    <a:lnTo>
                      <a:pt x="392011" y="1430129"/>
                    </a:lnTo>
                    <a:lnTo>
                      <a:pt x="346373" y="1715191"/>
                    </a:lnTo>
                    <a:lnTo>
                      <a:pt x="238029" y="1715191"/>
                    </a:lnTo>
                    <a:lnTo>
                      <a:pt x="192507" y="1430848"/>
                    </a:lnTo>
                    <a:lnTo>
                      <a:pt x="110433" y="1410270"/>
                    </a:lnTo>
                    <a:lnTo>
                      <a:pt x="94725" y="1403196"/>
                    </a:lnTo>
                    <a:lnTo>
                      <a:pt x="0" y="1519773"/>
                    </a:lnTo>
                    <a:lnTo>
                      <a:pt x="0" y="1109633"/>
                    </a:lnTo>
                    <a:lnTo>
                      <a:pt x="35976" y="1148545"/>
                    </a:lnTo>
                    <a:cubicBezTo>
                      <a:pt x="55264" y="1165648"/>
                      <a:pt x="76553" y="1181073"/>
                      <a:pt x="99748" y="1194465"/>
                    </a:cubicBezTo>
                    <a:cubicBezTo>
                      <a:pt x="285308" y="1301598"/>
                      <a:pt x="522583" y="1238020"/>
                      <a:pt x="629716" y="1052460"/>
                    </a:cubicBezTo>
                    <a:cubicBezTo>
                      <a:pt x="736849" y="866900"/>
                      <a:pt x="673272" y="629624"/>
                      <a:pt x="487712" y="522491"/>
                    </a:cubicBezTo>
                    <a:cubicBezTo>
                      <a:pt x="325346" y="428749"/>
                      <a:pt x="123387" y="465708"/>
                      <a:pt x="3663" y="600724"/>
                    </a:cubicBezTo>
                    <a:lnTo>
                      <a:pt x="0" y="605811"/>
                    </a:lnTo>
                    <a:lnTo>
                      <a:pt x="0" y="198181"/>
                    </a:lnTo>
                    <a:lnTo>
                      <a:pt x="94102" y="313991"/>
                    </a:lnTo>
                    <a:lnTo>
                      <a:pt x="143272" y="296961"/>
                    </a:lnTo>
                    <a:lnTo>
                      <a:pt x="191790" y="28882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21480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2D246C-5AA2-623A-46F1-7F8CBA3EAD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18065135-B4D2-D1FD-EE4E-3E22CB053C8A}"/>
              </a:ext>
            </a:extLst>
          </p:cNvPr>
          <p:cNvSpPr txBox="1"/>
          <p:nvPr/>
        </p:nvSpPr>
        <p:spPr>
          <a:xfrm>
            <a:off x="308021" y="147263"/>
            <a:ext cx="14189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自動 </a:t>
            </a:r>
            <a:r>
              <a:rPr kumimoji="1" lang="en-US" altLang="ja-JP" sz="20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Auto</a:t>
            </a:r>
            <a:endParaRPr kumimoji="1" lang="ja-JP" altLang="en-US" sz="2000" b="1" u="sng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B4B59A45-93F6-DD0E-2E5C-C108C913B16E}"/>
              </a:ext>
            </a:extLst>
          </p:cNvPr>
          <p:cNvSpPr/>
          <p:nvPr/>
        </p:nvSpPr>
        <p:spPr>
          <a:xfrm>
            <a:off x="2253000" y="856191"/>
            <a:ext cx="5400000" cy="18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1D40A3BF-3500-C41A-7F33-130565557F71}"/>
              </a:ext>
            </a:extLst>
          </p:cNvPr>
          <p:cNvSpPr txBox="1"/>
          <p:nvPr/>
        </p:nvSpPr>
        <p:spPr>
          <a:xfrm>
            <a:off x="2253000" y="634225"/>
            <a:ext cx="57387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50x150mm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9F28732-B6A8-AA8F-554C-66EAE6C3CB51}"/>
              </a:ext>
            </a:extLst>
          </p:cNvPr>
          <p:cNvSpPr txBox="1"/>
          <p:nvPr/>
        </p:nvSpPr>
        <p:spPr>
          <a:xfrm>
            <a:off x="3167895" y="1045021"/>
            <a:ext cx="357020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8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自　動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28A4CF56-BBB2-26DE-2015-32B29ABBF62A}"/>
              </a:ext>
            </a:extLst>
          </p:cNvPr>
          <p:cNvSpPr/>
          <p:nvPr/>
        </p:nvSpPr>
        <p:spPr>
          <a:xfrm>
            <a:off x="2253000" y="2656191"/>
            <a:ext cx="5400000" cy="18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34069B8A-2A8A-17CE-ABB7-B92719A40BA7}"/>
              </a:ext>
            </a:extLst>
          </p:cNvPr>
          <p:cNvSpPr/>
          <p:nvPr/>
        </p:nvSpPr>
        <p:spPr>
          <a:xfrm>
            <a:off x="2253000" y="4456191"/>
            <a:ext cx="5400000" cy="18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6A7A018B-C633-7569-CC82-3651540DB1CF}"/>
              </a:ext>
            </a:extLst>
          </p:cNvPr>
          <p:cNvSpPr txBox="1"/>
          <p:nvPr/>
        </p:nvSpPr>
        <p:spPr>
          <a:xfrm>
            <a:off x="5192308" y="5681212"/>
            <a:ext cx="10745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Auto</a:t>
            </a:r>
            <a:endParaRPr kumimoji="1" lang="ja-JP" altLang="en-US" sz="2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6DBA9B6-3841-06D2-769B-F722B9B941DB}"/>
              </a:ext>
            </a:extLst>
          </p:cNvPr>
          <p:cNvSpPr txBox="1"/>
          <p:nvPr/>
        </p:nvSpPr>
        <p:spPr>
          <a:xfrm>
            <a:off x="4252276" y="4770469"/>
            <a:ext cx="29546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7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自　動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8DA6691-5051-FF74-84E4-20F00402AC55}"/>
              </a:ext>
            </a:extLst>
          </p:cNvPr>
          <p:cNvSpPr txBox="1"/>
          <p:nvPr/>
        </p:nvSpPr>
        <p:spPr>
          <a:xfrm>
            <a:off x="4351103" y="2116081"/>
            <a:ext cx="12037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Auto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B7C81BF-21AB-854E-0E69-DEECE095DF6D}"/>
              </a:ext>
            </a:extLst>
          </p:cNvPr>
          <p:cNvSpPr txBox="1"/>
          <p:nvPr/>
        </p:nvSpPr>
        <p:spPr>
          <a:xfrm>
            <a:off x="5192308" y="3843620"/>
            <a:ext cx="10745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Auto</a:t>
            </a:r>
            <a:endParaRPr kumimoji="1" lang="ja-JP" altLang="en-US" sz="2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4BAA2647-5D87-4CC9-4CC3-855941259733}"/>
              </a:ext>
            </a:extLst>
          </p:cNvPr>
          <p:cNvSpPr txBox="1"/>
          <p:nvPr/>
        </p:nvSpPr>
        <p:spPr>
          <a:xfrm>
            <a:off x="4252276" y="2932877"/>
            <a:ext cx="29546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7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自　動</a:t>
            </a: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E18E80C1-1843-35CA-D8FA-9958F411F6D7}"/>
              </a:ext>
            </a:extLst>
          </p:cNvPr>
          <p:cNvGrpSpPr/>
          <p:nvPr/>
        </p:nvGrpSpPr>
        <p:grpSpPr>
          <a:xfrm>
            <a:off x="2624678" y="2906406"/>
            <a:ext cx="1295404" cy="1295404"/>
            <a:chOff x="5116796" y="1094843"/>
            <a:chExt cx="2507886" cy="2507886"/>
          </a:xfrm>
        </p:grpSpPr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BC025C53-E90F-0424-FC32-6A493F08B3F8}"/>
                </a:ext>
              </a:extLst>
            </p:cNvPr>
            <p:cNvGrpSpPr/>
            <p:nvPr/>
          </p:nvGrpSpPr>
          <p:grpSpPr>
            <a:xfrm>
              <a:off x="5116796" y="1094843"/>
              <a:ext cx="2507886" cy="2507886"/>
              <a:chOff x="8680856" y="742940"/>
              <a:chExt cx="2735056" cy="2735056"/>
            </a:xfrm>
          </p:grpSpPr>
          <p:sp>
            <p:nvSpPr>
              <p:cNvPr id="14" name="四角形: 角を丸くする 13">
                <a:extLst>
                  <a:ext uri="{FF2B5EF4-FFF2-40B4-BE49-F238E27FC236}">
                    <a16:creationId xmlns:a16="http://schemas.microsoft.com/office/drawing/2014/main" id="{8B61EF11-0F12-FCE9-B93A-4B9E24410491}"/>
                  </a:ext>
                </a:extLst>
              </p:cNvPr>
              <p:cNvSpPr/>
              <p:nvPr/>
            </p:nvSpPr>
            <p:spPr bwMode="auto">
              <a:xfrm>
                <a:off x="8680856" y="74294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" name="四角形: 角を丸くする 25">
                <a:extLst>
                  <a:ext uri="{FF2B5EF4-FFF2-40B4-BE49-F238E27FC236}">
                    <a16:creationId xmlns:a16="http://schemas.microsoft.com/office/drawing/2014/main" id="{307C1EA0-386D-1C4A-90AE-EA9265528779}"/>
                  </a:ext>
                </a:extLst>
              </p:cNvPr>
              <p:cNvSpPr/>
              <p:nvPr/>
            </p:nvSpPr>
            <p:spPr bwMode="auto">
              <a:xfrm>
                <a:off x="8868435" y="93051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E7D48713-0A01-883F-8D1B-C641B10FA01C}"/>
                </a:ext>
              </a:extLst>
            </p:cNvPr>
            <p:cNvGrpSpPr/>
            <p:nvPr/>
          </p:nvGrpSpPr>
          <p:grpSpPr>
            <a:xfrm>
              <a:off x="5289145" y="1353369"/>
              <a:ext cx="2166732" cy="2065062"/>
              <a:chOff x="5461827" y="1158159"/>
              <a:chExt cx="2575873" cy="2455005"/>
            </a:xfrm>
          </p:grpSpPr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1C9104FA-4690-C8CB-69E7-F704F32B0481}"/>
                  </a:ext>
                </a:extLst>
              </p:cNvPr>
              <p:cNvSpPr/>
              <p:nvPr/>
            </p:nvSpPr>
            <p:spPr bwMode="auto">
              <a:xfrm>
                <a:off x="6214545" y="1951110"/>
                <a:ext cx="1823155" cy="1662054"/>
              </a:xfrm>
              <a:custGeom>
                <a:avLst/>
                <a:gdLst>
                  <a:gd name="connsiteX0" fmla="*/ 1198782 w 1823155"/>
                  <a:gd name="connsiteY0" fmla="*/ 828702 h 1662054"/>
                  <a:gd name="connsiteX1" fmla="*/ 840087 w 1823155"/>
                  <a:gd name="connsiteY1" fmla="*/ 1087583 h 1662054"/>
                  <a:gd name="connsiteX2" fmla="*/ 1087580 w 1823155"/>
                  <a:gd name="connsiteY2" fmla="*/ 1516253 h 1662054"/>
                  <a:gd name="connsiteX3" fmla="*/ 1516250 w 1823155"/>
                  <a:gd name="connsiteY3" fmla="*/ 1268760 h 1662054"/>
                  <a:gd name="connsiteX4" fmla="*/ 1268757 w 1823155"/>
                  <a:gd name="connsiteY4" fmla="*/ 840090 h 1662054"/>
                  <a:gd name="connsiteX5" fmla="*/ 1198782 w 1823155"/>
                  <a:gd name="connsiteY5" fmla="*/ 828702 h 1662054"/>
                  <a:gd name="connsiteX6" fmla="*/ 1126129 w 1823155"/>
                  <a:gd name="connsiteY6" fmla="*/ 0 h 1662054"/>
                  <a:gd name="connsiteX7" fmla="*/ 1230209 w 1823155"/>
                  <a:gd name="connsiteY7" fmla="*/ 0 h 1662054"/>
                  <a:gd name="connsiteX8" fmla="*/ 1253397 w 1823155"/>
                  <a:gd name="connsiteY8" fmla="*/ 207127 h 1662054"/>
                  <a:gd name="connsiteX9" fmla="*/ 1332846 w 1823155"/>
                  <a:gd name="connsiteY9" fmla="*/ 215930 h 1662054"/>
                  <a:gd name="connsiteX10" fmla="*/ 1356709 w 1823155"/>
                  <a:gd name="connsiteY10" fmla="*/ 221050 h 1662054"/>
                  <a:gd name="connsiteX11" fmla="*/ 1432834 w 1823155"/>
                  <a:gd name="connsiteY11" fmla="*/ 26678 h 1662054"/>
                  <a:gd name="connsiteX12" fmla="*/ 1533368 w 1823155"/>
                  <a:gd name="connsiteY12" fmla="*/ 53615 h 1662054"/>
                  <a:gd name="connsiteX13" fmla="*/ 1502108 w 1823155"/>
                  <a:gd name="connsiteY13" fmla="*/ 260009 h 1662054"/>
                  <a:gd name="connsiteX14" fmla="*/ 1525334 w 1823155"/>
                  <a:gd name="connsiteY14" fmla="*/ 267507 h 1662054"/>
                  <a:gd name="connsiteX15" fmla="*/ 1597772 w 1823155"/>
                  <a:gd name="connsiteY15" fmla="*/ 300652 h 1662054"/>
                  <a:gd name="connsiteX16" fmla="*/ 1722185 w 1823155"/>
                  <a:gd name="connsiteY16" fmla="*/ 131826 h 1662054"/>
                  <a:gd name="connsiteX17" fmla="*/ 1812321 w 1823155"/>
                  <a:gd name="connsiteY17" fmla="*/ 183866 h 1662054"/>
                  <a:gd name="connsiteX18" fmla="*/ 1728652 w 1823155"/>
                  <a:gd name="connsiteY18" fmla="*/ 375264 h 1662054"/>
                  <a:gd name="connsiteX19" fmla="*/ 1749351 w 1823155"/>
                  <a:gd name="connsiteY19" fmla="*/ 388266 h 1662054"/>
                  <a:gd name="connsiteX20" fmla="*/ 1810759 w 1823155"/>
                  <a:gd name="connsiteY20" fmla="*/ 439022 h 1662054"/>
                  <a:gd name="connsiteX21" fmla="*/ 1823155 w 1823155"/>
                  <a:gd name="connsiteY21" fmla="*/ 429122 h 1662054"/>
                  <a:gd name="connsiteX22" fmla="*/ 1823155 w 1823155"/>
                  <a:gd name="connsiteY22" fmla="*/ 1662054 h 1662054"/>
                  <a:gd name="connsiteX23" fmla="*/ 213425 w 1823155"/>
                  <a:gd name="connsiteY23" fmla="*/ 1662054 h 1662054"/>
                  <a:gd name="connsiteX24" fmla="*/ 301922 w 1823155"/>
                  <a:gd name="connsiteY24" fmla="*/ 1596838 h 1662054"/>
                  <a:gd name="connsiteX25" fmla="*/ 263242 w 1823155"/>
                  <a:gd name="connsiteY25" fmla="*/ 1513960 h 1662054"/>
                  <a:gd name="connsiteX26" fmla="*/ 259730 w 1823155"/>
                  <a:gd name="connsiteY26" fmla="*/ 1502153 h 1662054"/>
                  <a:gd name="connsiteX27" fmla="*/ 53613 w 1823155"/>
                  <a:gd name="connsiteY27" fmla="*/ 1533371 h 1662054"/>
                  <a:gd name="connsiteX28" fmla="*/ 26675 w 1823155"/>
                  <a:gd name="connsiteY28" fmla="*/ 1432837 h 1662054"/>
                  <a:gd name="connsiteX29" fmla="*/ 221636 w 1823155"/>
                  <a:gd name="connsiteY29" fmla="*/ 1356481 h 1662054"/>
                  <a:gd name="connsiteX30" fmla="*/ 207907 w 1823155"/>
                  <a:gd name="connsiteY30" fmla="*/ 1271952 h 1662054"/>
                  <a:gd name="connsiteX31" fmla="*/ 207331 w 1823155"/>
                  <a:gd name="connsiteY31" fmla="*/ 1253421 h 1662054"/>
                  <a:gd name="connsiteX32" fmla="*/ 0 w 1823155"/>
                  <a:gd name="connsiteY32" fmla="*/ 1230210 h 1662054"/>
                  <a:gd name="connsiteX33" fmla="*/ 0 w 1823155"/>
                  <a:gd name="connsiteY33" fmla="*/ 1126130 h 1662054"/>
                  <a:gd name="connsiteX34" fmla="*/ 208299 w 1823155"/>
                  <a:gd name="connsiteY34" fmla="*/ 1102812 h 1662054"/>
                  <a:gd name="connsiteX35" fmla="*/ 216934 w 1823155"/>
                  <a:gd name="connsiteY35" fmla="*/ 1017398 h 1662054"/>
                  <a:gd name="connsiteX36" fmla="*/ 220823 w 1823155"/>
                  <a:gd name="connsiteY36" fmla="*/ 999543 h 1662054"/>
                  <a:gd name="connsiteX37" fmla="*/ 26674 w 1823155"/>
                  <a:gd name="connsiteY37" fmla="*/ 923505 h 1662054"/>
                  <a:gd name="connsiteX38" fmla="*/ 53611 w 1823155"/>
                  <a:gd name="connsiteY38" fmla="*/ 822971 h 1662054"/>
                  <a:gd name="connsiteX39" fmla="*/ 261906 w 1823155"/>
                  <a:gd name="connsiteY39" fmla="*/ 854519 h 1662054"/>
                  <a:gd name="connsiteX40" fmla="*/ 286112 w 1823155"/>
                  <a:gd name="connsiteY40" fmla="*/ 785501 h 1662054"/>
                  <a:gd name="connsiteX41" fmla="*/ 300252 w 1823155"/>
                  <a:gd name="connsiteY41" fmla="*/ 758275 h 1662054"/>
                  <a:gd name="connsiteX42" fmla="*/ 131823 w 1823155"/>
                  <a:gd name="connsiteY42" fmla="*/ 634154 h 1662054"/>
                  <a:gd name="connsiteX43" fmla="*/ 183863 w 1823155"/>
                  <a:gd name="connsiteY43" fmla="*/ 544019 h 1662054"/>
                  <a:gd name="connsiteX44" fmla="*/ 375917 w 1823155"/>
                  <a:gd name="connsiteY44" fmla="*/ 627974 h 1662054"/>
                  <a:gd name="connsiteX45" fmla="*/ 416353 w 1823155"/>
                  <a:gd name="connsiteY45" fmla="*/ 570055 h 1662054"/>
                  <a:gd name="connsiteX46" fmla="*/ 438830 w 1823155"/>
                  <a:gd name="connsiteY46" fmla="*/ 545342 h 1662054"/>
                  <a:gd name="connsiteX47" fmla="*/ 308280 w 1823155"/>
                  <a:gd name="connsiteY47" fmla="*/ 381876 h 1662054"/>
                  <a:gd name="connsiteX48" fmla="*/ 381875 w 1823155"/>
                  <a:gd name="connsiteY48" fmla="*/ 308280 h 1662054"/>
                  <a:gd name="connsiteX49" fmla="*/ 545752 w 1823155"/>
                  <a:gd name="connsiteY49" fmla="*/ 439159 h 1662054"/>
                  <a:gd name="connsiteX50" fmla="*/ 593344 w 1823155"/>
                  <a:gd name="connsiteY50" fmla="*/ 398588 h 1662054"/>
                  <a:gd name="connsiteX51" fmla="*/ 627960 w 1823155"/>
                  <a:gd name="connsiteY51" fmla="*/ 375896 h 1662054"/>
                  <a:gd name="connsiteX52" fmla="*/ 544015 w 1823155"/>
                  <a:gd name="connsiteY52" fmla="*/ 183866 h 1662054"/>
                  <a:gd name="connsiteX53" fmla="*/ 634150 w 1823155"/>
                  <a:gd name="connsiteY53" fmla="*/ 131826 h 1662054"/>
                  <a:gd name="connsiteX54" fmla="*/ 758583 w 1823155"/>
                  <a:gd name="connsiteY54" fmla="*/ 300678 h 1662054"/>
                  <a:gd name="connsiteX55" fmla="*/ 806233 w 1823155"/>
                  <a:gd name="connsiteY55" fmla="*/ 277367 h 1662054"/>
                  <a:gd name="connsiteX56" fmla="*/ 854366 w 1823155"/>
                  <a:gd name="connsiteY56" fmla="*/ 260921 h 1662054"/>
                  <a:gd name="connsiteX57" fmla="*/ 822968 w 1823155"/>
                  <a:gd name="connsiteY57" fmla="*/ 53616 h 1662054"/>
                  <a:gd name="connsiteX58" fmla="*/ 923502 w 1823155"/>
                  <a:gd name="connsiteY58" fmla="*/ 26678 h 1662054"/>
                  <a:gd name="connsiteX59" fmla="*/ 999895 w 1823155"/>
                  <a:gd name="connsiteY59" fmla="*/ 221734 h 1662054"/>
                  <a:gd name="connsiteX60" fmla="*/ 1044170 w 1823155"/>
                  <a:gd name="connsiteY60" fmla="*/ 212654 h 1662054"/>
                  <a:gd name="connsiteX61" fmla="*/ 1102910 w 1823155"/>
                  <a:gd name="connsiteY61" fmla="*/ 207409 h 16620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1823155" h="1662054">
                    <a:moveTo>
                      <a:pt x="1198782" y="828702"/>
                    </a:moveTo>
                    <a:cubicBezTo>
                      <a:pt x="1036277" y="818947"/>
                      <a:pt x="883864" y="924205"/>
                      <a:pt x="840087" y="1087583"/>
                    </a:cubicBezTo>
                    <a:cubicBezTo>
                      <a:pt x="790056" y="1274300"/>
                      <a:pt x="900862" y="1466222"/>
                      <a:pt x="1087580" y="1516253"/>
                    </a:cubicBezTo>
                    <a:cubicBezTo>
                      <a:pt x="1274297" y="1566284"/>
                      <a:pt x="1466219" y="1455477"/>
                      <a:pt x="1516250" y="1268760"/>
                    </a:cubicBezTo>
                    <a:cubicBezTo>
                      <a:pt x="1566281" y="1082043"/>
                      <a:pt x="1455474" y="890120"/>
                      <a:pt x="1268757" y="840090"/>
                    </a:cubicBezTo>
                    <a:cubicBezTo>
                      <a:pt x="1245418" y="833836"/>
                      <a:pt x="1221997" y="830095"/>
                      <a:pt x="1198782" y="828702"/>
                    </a:cubicBezTo>
                    <a:close/>
                    <a:moveTo>
                      <a:pt x="1126129" y="0"/>
                    </a:moveTo>
                    <a:lnTo>
                      <a:pt x="1230209" y="0"/>
                    </a:lnTo>
                    <a:lnTo>
                      <a:pt x="1253397" y="207127"/>
                    </a:lnTo>
                    <a:lnTo>
                      <a:pt x="1332846" y="215930"/>
                    </a:lnTo>
                    <a:lnTo>
                      <a:pt x="1356709" y="221050"/>
                    </a:lnTo>
                    <a:lnTo>
                      <a:pt x="1432834" y="26678"/>
                    </a:lnTo>
                    <a:lnTo>
                      <a:pt x="1533368" y="53615"/>
                    </a:lnTo>
                    <a:lnTo>
                      <a:pt x="1502108" y="260009"/>
                    </a:lnTo>
                    <a:lnTo>
                      <a:pt x="1525334" y="267507"/>
                    </a:lnTo>
                    <a:lnTo>
                      <a:pt x="1597772" y="300652"/>
                    </a:lnTo>
                    <a:lnTo>
                      <a:pt x="1722185" y="131826"/>
                    </a:lnTo>
                    <a:lnTo>
                      <a:pt x="1812321" y="183866"/>
                    </a:lnTo>
                    <a:lnTo>
                      <a:pt x="1728652" y="375264"/>
                    </a:lnTo>
                    <a:lnTo>
                      <a:pt x="1749351" y="388266"/>
                    </a:lnTo>
                    <a:lnTo>
                      <a:pt x="1810759" y="439022"/>
                    </a:lnTo>
                    <a:lnTo>
                      <a:pt x="1823155" y="429122"/>
                    </a:lnTo>
                    <a:lnTo>
                      <a:pt x="1823155" y="1662054"/>
                    </a:lnTo>
                    <a:lnTo>
                      <a:pt x="213425" y="1662054"/>
                    </a:lnTo>
                    <a:lnTo>
                      <a:pt x="301922" y="1596838"/>
                    </a:lnTo>
                    <a:lnTo>
                      <a:pt x="263242" y="1513960"/>
                    </a:lnTo>
                    <a:lnTo>
                      <a:pt x="259730" y="1502153"/>
                    </a:lnTo>
                    <a:lnTo>
                      <a:pt x="53613" y="1533371"/>
                    </a:lnTo>
                    <a:lnTo>
                      <a:pt x="26675" y="1432837"/>
                    </a:lnTo>
                    <a:lnTo>
                      <a:pt x="221636" y="1356481"/>
                    </a:lnTo>
                    <a:lnTo>
                      <a:pt x="207907" y="1271952"/>
                    </a:lnTo>
                    <a:lnTo>
                      <a:pt x="207331" y="1253421"/>
                    </a:lnTo>
                    <a:lnTo>
                      <a:pt x="0" y="1230210"/>
                    </a:lnTo>
                    <a:lnTo>
                      <a:pt x="0" y="1126130"/>
                    </a:lnTo>
                    <a:lnTo>
                      <a:pt x="208299" y="1102812"/>
                    </a:lnTo>
                    <a:lnTo>
                      <a:pt x="216934" y="1017398"/>
                    </a:lnTo>
                    <a:lnTo>
                      <a:pt x="220823" y="999543"/>
                    </a:lnTo>
                    <a:lnTo>
                      <a:pt x="26674" y="923505"/>
                    </a:lnTo>
                    <a:lnTo>
                      <a:pt x="53611" y="822971"/>
                    </a:lnTo>
                    <a:lnTo>
                      <a:pt x="261906" y="854519"/>
                    </a:lnTo>
                    <a:lnTo>
                      <a:pt x="286112" y="785501"/>
                    </a:lnTo>
                    <a:lnTo>
                      <a:pt x="300252" y="758275"/>
                    </a:lnTo>
                    <a:lnTo>
                      <a:pt x="131823" y="634154"/>
                    </a:lnTo>
                    <a:lnTo>
                      <a:pt x="183863" y="544019"/>
                    </a:lnTo>
                    <a:lnTo>
                      <a:pt x="375917" y="627974"/>
                    </a:lnTo>
                    <a:lnTo>
                      <a:pt x="416353" y="570055"/>
                    </a:lnTo>
                    <a:lnTo>
                      <a:pt x="438830" y="545342"/>
                    </a:lnTo>
                    <a:lnTo>
                      <a:pt x="308280" y="381876"/>
                    </a:lnTo>
                    <a:lnTo>
                      <a:pt x="381875" y="308280"/>
                    </a:lnTo>
                    <a:lnTo>
                      <a:pt x="545752" y="439159"/>
                    </a:lnTo>
                    <a:lnTo>
                      <a:pt x="593344" y="398588"/>
                    </a:lnTo>
                    <a:lnTo>
                      <a:pt x="627960" y="375896"/>
                    </a:lnTo>
                    <a:lnTo>
                      <a:pt x="544015" y="183866"/>
                    </a:lnTo>
                    <a:lnTo>
                      <a:pt x="634150" y="131826"/>
                    </a:lnTo>
                    <a:lnTo>
                      <a:pt x="758583" y="300678"/>
                    </a:lnTo>
                    <a:lnTo>
                      <a:pt x="806233" y="277367"/>
                    </a:lnTo>
                    <a:lnTo>
                      <a:pt x="854366" y="260921"/>
                    </a:lnTo>
                    <a:lnTo>
                      <a:pt x="822968" y="53616"/>
                    </a:lnTo>
                    <a:lnTo>
                      <a:pt x="923502" y="26678"/>
                    </a:lnTo>
                    <a:lnTo>
                      <a:pt x="999895" y="221734"/>
                    </a:lnTo>
                    <a:lnTo>
                      <a:pt x="1044170" y="212654"/>
                    </a:lnTo>
                    <a:lnTo>
                      <a:pt x="1102910" y="207409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A2443F30-8630-A8F0-66E6-AAF6CBBDD3EC}"/>
                  </a:ext>
                </a:extLst>
              </p:cNvPr>
              <p:cNvSpPr/>
              <p:nvPr/>
            </p:nvSpPr>
            <p:spPr bwMode="auto">
              <a:xfrm>
                <a:off x="5461827" y="1158159"/>
                <a:ext cx="1149796" cy="1715191"/>
              </a:xfrm>
              <a:custGeom>
                <a:avLst/>
                <a:gdLst>
                  <a:gd name="connsiteX0" fmla="*/ 238029 w 1149796"/>
                  <a:gd name="connsiteY0" fmla="*/ 0 h 1715191"/>
                  <a:gd name="connsiteX1" fmla="*/ 346373 w 1149796"/>
                  <a:gd name="connsiteY1" fmla="*/ 0 h 1715191"/>
                  <a:gd name="connsiteX2" fmla="*/ 392406 w 1149796"/>
                  <a:gd name="connsiteY2" fmla="*/ 287531 h 1715191"/>
                  <a:gd name="connsiteX3" fmla="*/ 477026 w 1149796"/>
                  <a:gd name="connsiteY3" fmla="*/ 306686 h 1715191"/>
                  <a:gd name="connsiteX4" fmla="*/ 492734 w 1149796"/>
                  <a:gd name="connsiteY4" fmla="*/ 313759 h 1715191"/>
                  <a:gd name="connsiteX5" fmla="*/ 675612 w 1149796"/>
                  <a:gd name="connsiteY5" fmla="*/ 88693 h 1715191"/>
                  <a:gd name="connsiteX6" fmla="*/ 769441 w 1149796"/>
                  <a:gd name="connsiteY6" fmla="*/ 142865 h 1715191"/>
                  <a:gd name="connsiteX7" fmla="*/ 665968 w 1149796"/>
                  <a:gd name="connsiteY7" fmla="*/ 413776 h 1715191"/>
                  <a:gd name="connsiteX8" fmla="*/ 679948 w 1149796"/>
                  <a:gd name="connsiteY8" fmla="*/ 423843 h 1715191"/>
                  <a:gd name="connsiteX9" fmla="*/ 738806 w 1149796"/>
                  <a:gd name="connsiteY9" fmla="*/ 484631 h 1715191"/>
                  <a:gd name="connsiteX10" fmla="*/ 1007815 w 1149796"/>
                  <a:gd name="connsiteY10" fmla="*/ 381884 h 1715191"/>
                  <a:gd name="connsiteX11" fmla="*/ 1061987 w 1149796"/>
                  <a:gd name="connsiteY11" fmla="*/ 475712 h 1715191"/>
                  <a:gd name="connsiteX12" fmla="*/ 837934 w 1149796"/>
                  <a:gd name="connsiteY12" fmla="*/ 657768 h 1715191"/>
                  <a:gd name="connsiteX13" fmla="*/ 857010 w 1149796"/>
                  <a:gd name="connsiteY13" fmla="*/ 714767 h 1715191"/>
                  <a:gd name="connsiteX14" fmla="*/ 864693 w 1149796"/>
                  <a:gd name="connsiteY14" fmla="*/ 757779 h 1715191"/>
                  <a:gd name="connsiteX15" fmla="*/ 1149796 w 1149796"/>
                  <a:gd name="connsiteY15" fmla="*/ 803424 h 1715191"/>
                  <a:gd name="connsiteX16" fmla="*/ 1149796 w 1149796"/>
                  <a:gd name="connsiteY16" fmla="*/ 911767 h 1715191"/>
                  <a:gd name="connsiteX17" fmla="*/ 865898 w 1149796"/>
                  <a:gd name="connsiteY17" fmla="*/ 957219 h 1715191"/>
                  <a:gd name="connsiteX18" fmla="*/ 864290 w 1149796"/>
                  <a:gd name="connsiteY18" fmla="*/ 970652 h 1715191"/>
                  <a:gd name="connsiteX19" fmla="*/ 840760 w 1149796"/>
                  <a:gd name="connsiteY19" fmla="*/ 1055483 h 1715191"/>
                  <a:gd name="connsiteX20" fmla="*/ 839450 w 1149796"/>
                  <a:gd name="connsiteY20" fmla="*/ 1058297 h 1715191"/>
                  <a:gd name="connsiteX21" fmla="*/ 1063515 w 1149796"/>
                  <a:gd name="connsiteY21" fmla="*/ 1240361 h 1715191"/>
                  <a:gd name="connsiteX22" fmla="*/ 1009343 w 1149796"/>
                  <a:gd name="connsiteY22" fmla="*/ 1334190 h 1715191"/>
                  <a:gd name="connsiteX23" fmla="*/ 739638 w 1149796"/>
                  <a:gd name="connsiteY23" fmla="*/ 1231177 h 1715191"/>
                  <a:gd name="connsiteX24" fmla="*/ 737856 w 1149796"/>
                  <a:gd name="connsiteY24" fmla="*/ 1233718 h 1715191"/>
                  <a:gd name="connsiteX25" fmla="*/ 676155 w 1149796"/>
                  <a:gd name="connsiteY25" fmla="*/ 1296511 h 1715191"/>
                  <a:gd name="connsiteX26" fmla="*/ 665327 w 1149796"/>
                  <a:gd name="connsiteY26" fmla="*/ 1304620 h 1715191"/>
                  <a:gd name="connsiteX27" fmla="*/ 767914 w 1149796"/>
                  <a:gd name="connsiteY27" fmla="*/ 1573209 h 1715191"/>
                  <a:gd name="connsiteX28" fmla="*/ 674085 w 1149796"/>
                  <a:gd name="connsiteY28" fmla="*/ 1627381 h 1715191"/>
                  <a:gd name="connsiteX29" fmla="*/ 492004 w 1149796"/>
                  <a:gd name="connsiteY29" fmla="*/ 1403297 h 1715191"/>
                  <a:gd name="connsiteX30" fmla="*/ 450912 w 1149796"/>
                  <a:gd name="connsiteY30" fmla="*/ 1418150 h 1715191"/>
                  <a:gd name="connsiteX31" fmla="*/ 392011 w 1149796"/>
                  <a:gd name="connsiteY31" fmla="*/ 1430129 h 1715191"/>
                  <a:gd name="connsiteX32" fmla="*/ 346373 w 1149796"/>
                  <a:gd name="connsiteY32" fmla="*/ 1715191 h 1715191"/>
                  <a:gd name="connsiteX33" fmla="*/ 238029 w 1149796"/>
                  <a:gd name="connsiteY33" fmla="*/ 1715191 h 1715191"/>
                  <a:gd name="connsiteX34" fmla="*/ 192507 w 1149796"/>
                  <a:gd name="connsiteY34" fmla="*/ 1430848 h 1715191"/>
                  <a:gd name="connsiteX35" fmla="*/ 110433 w 1149796"/>
                  <a:gd name="connsiteY35" fmla="*/ 1410270 h 1715191"/>
                  <a:gd name="connsiteX36" fmla="*/ 94725 w 1149796"/>
                  <a:gd name="connsiteY36" fmla="*/ 1403196 h 1715191"/>
                  <a:gd name="connsiteX37" fmla="*/ 0 w 1149796"/>
                  <a:gd name="connsiteY37" fmla="*/ 1519773 h 1715191"/>
                  <a:gd name="connsiteX38" fmla="*/ 0 w 1149796"/>
                  <a:gd name="connsiteY38" fmla="*/ 1109633 h 1715191"/>
                  <a:gd name="connsiteX39" fmla="*/ 35976 w 1149796"/>
                  <a:gd name="connsiteY39" fmla="*/ 1148545 h 1715191"/>
                  <a:gd name="connsiteX40" fmla="*/ 99748 w 1149796"/>
                  <a:gd name="connsiteY40" fmla="*/ 1194465 h 1715191"/>
                  <a:gd name="connsiteX41" fmla="*/ 629716 w 1149796"/>
                  <a:gd name="connsiteY41" fmla="*/ 1052460 h 1715191"/>
                  <a:gd name="connsiteX42" fmla="*/ 487712 w 1149796"/>
                  <a:gd name="connsiteY42" fmla="*/ 522491 h 1715191"/>
                  <a:gd name="connsiteX43" fmla="*/ 3663 w 1149796"/>
                  <a:gd name="connsiteY43" fmla="*/ 600724 h 1715191"/>
                  <a:gd name="connsiteX44" fmla="*/ 0 w 1149796"/>
                  <a:gd name="connsiteY44" fmla="*/ 605811 h 1715191"/>
                  <a:gd name="connsiteX45" fmla="*/ 0 w 1149796"/>
                  <a:gd name="connsiteY45" fmla="*/ 198181 h 1715191"/>
                  <a:gd name="connsiteX46" fmla="*/ 94102 w 1149796"/>
                  <a:gd name="connsiteY46" fmla="*/ 313991 h 1715191"/>
                  <a:gd name="connsiteX47" fmla="*/ 143272 w 1149796"/>
                  <a:gd name="connsiteY47" fmla="*/ 296961 h 1715191"/>
                  <a:gd name="connsiteX48" fmla="*/ 191790 w 1149796"/>
                  <a:gd name="connsiteY48" fmla="*/ 288820 h 17151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149796" h="1715191">
                    <a:moveTo>
                      <a:pt x="238029" y="0"/>
                    </a:moveTo>
                    <a:lnTo>
                      <a:pt x="346373" y="0"/>
                    </a:lnTo>
                    <a:lnTo>
                      <a:pt x="392406" y="287531"/>
                    </a:lnTo>
                    <a:lnTo>
                      <a:pt x="477026" y="306686"/>
                    </a:lnTo>
                    <a:lnTo>
                      <a:pt x="492734" y="313759"/>
                    </a:lnTo>
                    <a:lnTo>
                      <a:pt x="675612" y="88693"/>
                    </a:lnTo>
                    <a:lnTo>
                      <a:pt x="769441" y="142865"/>
                    </a:lnTo>
                    <a:lnTo>
                      <a:pt x="665968" y="413776"/>
                    </a:lnTo>
                    <a:lnTo>
                      <a:pt x="679948" y="423843"/>
                    </a:lnTo>
                    <a:lnTo>
                      <a:pt x="738806" y="484631"/>
                    </a:lnTo>
                    <a:lnTo>
                      <a:pt x="1007815" y="381884"/>
                    </a:lnTo>
                    <a:lnTo>
                      <a:pt x="1061987" y="475712"/>
                    </a:lnTo>
                    <a:lnTo>
                      <a:pt x="837934" y="657768"/>
                    </a:lnTo>
                    <a:lnTo>
                      <a:pt x="857010" y="714767"/>
                    </a:lnTo>
                    <a:lnTo>
                      <a:pt x="864693" y="757779"/>
                    </a:lnTo>
                    <a:lnTo>
                      <a:pt x="1149796" y="803424"/>
                    </a:lnTo>
                    <a:lnTo>
                      <a:pt x="1149796" y="911767"/>
                    </a:lnTo>
                    <a:lnTo>
                      <a:pt x="865898" y="957219"/>
                    </a:lnTo>
                    <a:lnTo>
                      <a:pt x="864290" y="970652"/>
                    </a:lnTo>
                    <a:cubicBezTo>
                      <a:pt x="858673" y="999207"/>
                      <a:pt x="850852" y="1027563"/>
                      <a:pt x="840760" y="1055483"/>
                    </a:cubicBezTo>
                    <a:lnTo>
                      <a:pt x="839450" y="1058297"/>
                    </a:lnTo>
                    <a:lnTo>
                      <a:pt x="1063515" y="1240361"/>
                    </a:lnTo>
                    <a:lnTo>
                      <a:pt x="1009343" y="1334190"/>
                    </a:lnTo>
                    <a:lnTo>
                      <a:pt x="739638" y="1231177"/>
                    </a:lnTo>
                    <a:lnTo>
                      <a:pt x="737856" y="1233718"/>
                    </a:lnTo>
                    <a:cubicBezTo>
                      <a:pt x="718722" y="1256417"/>
                      <a:pt x="698076" y="1277370"/>
                      <a:pt x="676155" y="1296511"/>
                    </a:cubicBezTo>
                    <a:lnTo>
                      <a:pt x="665327" y="1304620"/>
                    </a:lnTo>
                    <a:lnTo>
                      <a:pt x="767914" y="1573209"/>
                    </a:lnTo>
                    <a:lnTo>
                      <a:pt x="674085" y="1627381"/>
                    </a:lnTo>
                    <a:lnTo>
                      <a:pt x="492004" y="1403297"/>
                    </a:lnTo>
                    <a:lnTo>
                      <a:pt x="450912" y="1418150"/>
                    </a:lnTo>
                    <a:lnTo>
                      <a:pt x="392011" y="1430129"/>
                    </a:lnTo>
                    <a:lnTo>
                      <a:pt x="346373" y="1715191"/>
                    </a:lnTo>
                    <a:lnTo>
                      <a:pt x="238029" y="1715191"/>
                    </a:lnTo>
                    <a:lnTo>
                      <a:pt x="192507" y="1430848"/>
                    </a:lnTo>
                    <a:lnTo>
                      <a:pt x="110433" y="1410270"/>
                    </a:lnTo>
                    <a:lnTo>
                      <a:pt x="94725" y="1403196"/>
                    </a:lnTo>
                    <a:lnTo>
                      <a:pt x="0" y="1519773"/>
                    </a:lnTo>
                    <a:lnTo>
                      <a:pt x="0" y="1109633"/>
                    </a:lnTo>
                    <a:lnTo>
                      <a:pt x="35976" y="1148545"/>
                    </a:lnTo>
                    <a:cubicBezTo>
                      <a:pt x="55264" y="1165648"/>
                      <a:pt x="76553" y="1181073"/>
                      <a:pt x="99748" y="1194465"/>
                    </a:cubicBezTo>
                    <a:cubicBezTo>
                      <a:pt x="285308" y="1301598"/>
                      <a:pt x="522583" y="1238020"/>
                      <a:pt x="629716" y="1052460"/>
                    </a:cubicBezTo>
                    <a:cubicBezTo>
                      <a:pt x="736849" y="866900"/>
                      <a:pt x="673272" y="629624"/>
                      <a:pt x="487712" y="522491"/>
                    </a:cubicBezTo>
                    <a:cubicBezTo>
                      <a:pt x="325346" y="428749"/>
                      <a:pt x="123387" y="465708"/>
                      <a:pt x="3663" y="600724"/>
                    </a:cubicBezTo>
                    <a:lnTo>
                      <a:pt x="0" y="605811"/>
                    </a:lnTo>
                    <a:lnTo>
                      <a:pt x="0" y="198181"/>
                    </a:lnTo>
                    <a:lnTo>
                      <a:pt x="94102" y="313991"/>
                    </a:lnTo>
                    <a:lnTo>
                      <a:pt x="143272" y="296961"/>
                    </a:lnTo>
                    <a:lnTo>
                      <a:pt x="191790" y="28882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3991EDD2-E698-765B-3236-EA707EBC6461}"/>
                </a:ext>
              </a:extLst>
            </p:cNvPr>
            <p:cNvSpPr/>
            <p:nvPr/>
          </p:nvSpPr>
          <p:spPr bwMode="auto">
            <a:xfrm>
              <a:off x="5189200" y="1167247"/>
              <a:ext cx="2363079" cy="2363079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D0D286CF-9B42-E978-59C3-3F4054A98534}"/>
              </a:ext>
            </a:extLst>
          </p:cNvPr>
          <p:cNvGrpSpPr/>
          <p:nvPr/>
        </p:nvGrpSpPr>
        <p:grpSpPr>
          <a:xfrm>
            <a:off x="2626502" y="4742301"/>
            <a:ext cx="1298323" cy="1298323"/>
            <a:chOff x="5100612" y="4000958"/>
            <a:chExt cx="2513538" cy="2513538"/>
          </a:xfrm>
        </p:grpSpPr>
        <p:sp>
          <p:nvSpPr>
            <p:cNvPr id="28" name="四角形: 角を丸くする 27">
              <a:extLst>
                <a:ext uri="{FF2B5EF4-FFF2-40B4-BE49-F238E27FC236}">
                  <a16:creationId xmlns:a16="http://schemas.microsoft.com/office/drawing/2014/main" id="{A4A4E65E-FDBB-4254-1669-3F6303DEB716}"/>
                </a:ext>
              </a:extLst>
            </p:cNvPr>
            <p:cNvSpPr/>
            <p:nvPr/>
          </p:nvSpPr>
          <p:spPr bwMode="auto">
            <a:xfrm>
              <a:off x="5100612" y="4000958"/>
              <a:ext cx="2513538" cy="2513538"/>
            </a:xfrm>
            <a:prstGeom prst="roundRect">
              <a:avLst>
                <a:gd name="adj" fmla="val 3331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E76A7226-A172-A5E9-251F-C6574BD0541F}"/>
                </a:ext>
              </a:extLst>
            </p:cNvPr>
            <p:cNvGrpSpPr/>
            <p:nvPr/>
          </p:nvGrpSpPr>
          <p:grpSpPr>
            <a:xfrm>
              <a:off x="5152292" y="4158331"/>
              <a:ext cx="2378007" cy="2266423"/>
              <a:chOff x="5461827" y="1158159"/>
              <a:chExt cx="2575873" cy="2455005"/>
            </a:xfrm>
            <a:solidFill>
              <a:schemeClr val="bg1"/>
            </a:solidFill>
          </p:grpSpPr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D3F7BEEA-950D-2D0E-DC46-723933E34659}"/>
                  </a:ext>
                </a:extLst>
              </p:cNvPr>
              <p:cNvSpPr/>
              <p:nvPr/>
            </p:nvSpPr>
            <p:spPr bwMode="auto">
              <a:xfrm>
                <a:off x="6214545" y="1951110"/>
                <a:ext cx="1823155" cy="1662054"/>
              </a:xfrm>
              <a:custGeom>
                <a:avLst/>
                <a:gdLst>
                  <a:gd name="connsiteX0" fmla="*/ 1198782 w 1823155"/>
                  <a:gd name="connsiteY0" fmla="*/ 828702 h 1662054"/>
                  <a:gd name="connsiteX1" fmla="*/ 840087 w 1823155"/>
                  <a:gd name="connsiteY1" fmla="*/ 1087583 h 1662054"/>
                  <a:gd name="connsiteX2" fmla="*/ 1087580 w 1823155"/>
                  <a:gd name="connsiteY2" fmla="*/ 1516253 h 1662054"/>
                  <a:gd name="connsiteX3" fmla="*/ 1516250 w 1823155"/>
                  <a:gd name="connsiteY3" fmla="*/ 1268760 h 1662054"/>
                  <a:gd name="connsiteX4" fmla="*/ 1268757 w 1823155"/>
                  <a:gd name="connsiteY4" fmla="*/ 840090 h 1662054"/>
                  <a:gd name="connsiteX5" fmla="*/ 1198782 w 1823155"/>
                  <a:gd name="connsiteY5" fmla="*/ 828702 h 1662054"/>
                  <a:gd name="connsiteX6" fmla="*/ 1126129 w 1823155"/>
                  <a:gd name="connsiteY6" fmla="*/ 0 h 1662054"/>
                  <a:gd name="connsiteX7" fmla="*/ 1230209 w 1823155"/>
                  <a:gd name="connsiteY7" fmla="*/ 0 h 1662054"/>
                  <a:gd name="connsiteX8" fmla="*/ 1253397 w 1823155"/>
                  <a:gd name="connsiteY8" fmla="*/ 207127 h 1662054"/>
                  <a:gd name="connsiteX9" fmla="*/ 1332846 w 1823155"/>
                  <a:gd name="connsiteY9" fmla="*/ 215930 h 1662054"/>
                  <a:gd name="connsiteX10" fmla="*/ 1356709 w 1823155"/>
                  <a:gd name="connsiteY10" fmla="*/ 221050 h 1662054"/>
                  <a:gd name="connsiteX11" fmla="*/ 1432834 w 1823155"/>
                  <a:gd name="connsiteY11" fmla="*/ 26678 h 1662054"/>
                  <a:gd name="connsiteX12" fmla="*/ 1533368 w 1823155"/>
                  <a:gd name="connsiteY12" fmla="*/ 53615 h 1662054"/>
                  <a:gd name="connsiteX13" fmla="*/ 1502108 w 1823155"/>
                  <a:gd name="connsiteY13" fmla="*/ 260009 h 1662054"/>
                  <a:gd name="connsiteX14" fmla="*/ 1525334 w 1823155"/>
                  <a:gd name="connsiteY14" fmla="*/ 267507 h 1662054"/>
                  <a:gd name="connsiteX15" fmla="*/ 1597772 w 1823155"/>
                  <a:gd name="connsiteY15" fmla="*/ 300652 h 1662054"/>
                  <a:gd name="connsiteX16" fmla="*/ 1722185 w 1823155"/>
                  <a:gd name="connsiteY16" fmla="*/ 131826 h 1662054"/>
                  <a:gd name="connsiteX17" fmla="*/ 1812321 w 1823155"/>
                  <a:gd name="connsiteY17" fmla="*/ 183866 h 1662054"/>
                  <a:gd name="connsiteX18" fmla="*/ 1728652 w 1823155"/>
                  <a:gd name="connsiteY18" fmla="*/ 375264 h 1662054"/>
                  <a:gd name="connsiteX19" fmla="*/ 1749351 w 1823155"/>
                  <a:gd name="connsiteY19" fmla="*/ 388266 h 1662054"/>
                  <a:gd name="connsiteX20" fmla="*/ 1810759 w 1823155"/>
                  <a:gd name="connsiteY20" fmla="*/ 439022 h 1662054"/>
                  <a:gd name="connsiteX21" fmla="*/ 1823155 w 1823155"/>
                  <a:gd name="connsiteY21" fmla="*/ 429122 h 1662054"/>
                  <a:gd name="connsiteX22" fmla="*/ 1823155 w 1823155"/>
                  <a:gd name="connsiteY22" fmla="*/ 1662054 h 1662054"/>
                  <a:gd name="connsiteX23" fmla="*/ 213425 w 1823155"/>
                  <a:gd name="connsiteY23" fmla="*/ 1662054 h 1662054"/>
                  <a:gd name="connsiteX24" fmla="*/ 301922 w 1823155"/>
                  <a:gd name="connsiteY24" fmla="*/ 1596838 h 1662054"/>
                  <a:gd name="connsiteX25" fmla="*/ 263242 w 1823155"/>
                  <a:gd name="connsiteY25" fmla="*/ 1513960 h 1662054"/>
                  <a:gd name="connsiteX26" fmla="*/ 259730 w 1823155"/>
                  <a:gd name="connsiteY26" fmla="*/ 1502153 h 1662054"/>
                  <a:gd name="connsiteX27" fmla="*/ 53613 w 1823155"/>
                  <a:gd name="connsiteY27" fmla="*/ 1533371 h 1662054"/>
                  <a:gd name="connsiteX28" fmla="*/ 26675 w 1823155"/>
                  <a:gd name="connsiteY28" fmla="*/ 1432837 h 1662054"/>
                  <a:gd name="connsiteX29" fmla="*/ 221636 w 1823155"/>
                  <a:gd name="connsiteY29" fmla="*/ 1356481 h 1662054"/>
                  <a:gd name="connsiteX30" fmla="*/ 207907 w 1823155"/>
                  <a:gd name="connsiteY30" fmla="*/ 1271952 h 1662054"/>
                  <a:gd name="connsiteX31" fmla="*/ 207331 w 1823155"/>
                  <a:gd name="connsiteY31" fmla="*/ 1253421 h 1662054"/>
                  <a:gd name="connsiteX32" fmla="*/ 0 w 1823155"/>
                  <a:gd name="connsiteY32" fmla="*/ 1230210 h 1662054"/>
                  <a:gd name="connsiteX33" fmla="*/ 0 w 1823155"/>
                  <a:gd name="connsiteY33" fmla="*/ 1126130 h 1662054"/>
                  <a:gd name="connsiteX34" fmla="*/ 208299 w 1823155"/>
                  <a:gd name="connsiteY34" fmla="*/ 1102812 h 1662054"/>
                  <a:gd name="connsiteX35" fmla="*/ 216934 w 1823155"/>
                  <a:gd name="connsiteY35" fmla="*/ 1017398 h 1662054"/>
                  <a:gd name="connsiteX36" fmla="*/ 220823 w 1823155"/>
                  <a:gd name="connsiteY36" fmla="*/ 999543 h 1662054"/>
                  <a:gd name="connsiteX37" fmla="*/ 26674 w 1823155"/>
                  <a:gd name="connsiteY37" fmla="*/ 923505 h 1662054"/>
                  <a:gd name="connsiteX38" fmla="*/ 53611 w 1823155"/>
                  <a:gd name="connsiteY38" fmla="*/ 822971 h 1662054"/>
                  <a:gd name="connsiteX39" fmla="*/ 261906 w 1823155"/>
                  <a:gd name="connsiteY39" fmla="*/ 854519 h 1662054"/>
                  <a:gd name="connsiteX40" fmla="*/ 286112 w 1823155"/>
                  <a:gd name="connsiteY40" fmla="*/ 785501 h 1662054"/>
                  <a:gd name="connsiteX41" fmla="*/ 300252 w 1823155"/>
                  <a:gd name="connsiteY41" fmla="*/ 758275 h 1662054"/>
                  <a:gd name="connsiteX42" fmla="*/ 131823 w 1823155"/>
                  <a:gd name="connsiteY42" fmla="*/ 634154 h 1662054"/>
                  <a:gd name="connsiteX43" fmla="*/ 183863 w 1823155"/>
                  <a:gd name="connsiteY43" fmla="*/ 544019 h 1662054"/>
                  <a:gd name="connsiteX44" fmla="*/ 375917 w 1823155"/>
                  <a:gd name="connsiteY44" fmla="*/ 627974 h 1662054"/>
                  <a:gd name="connsiteX45" fmla="*/ 416353 w 1823155"/>
                  <a:gd name="connsiteY45" fmla="*/ 570055 h 1662054"/>
                  <a:gd name="connsiteX46" fmla="*/ 438830 w 1823155"/>
                  <a:gd name="connsiteY46" fmla="*/ 545342 h 1662054"/>
                  <a:gd name="connsiteX47" fmla="*/ 308280 w 1823155"/>
                  <a:gd name="connsiteY47" fmla="*/ 381876 h 1662054"/>
                  <a:gd name="connsiteX48" fmla="*/ 381875 w 1823155"/>
                  <a:gd name="connsiteY48" fmla="*/ 308280 h 1662054"/>
                  <a:gd name="connsiteX49" fmla="*/ 545752 w 1823155"/>
                  <a:gd name="connsiteY49" fmla="*/ 439159 h 1662054"/>
                  <a:gd name="connsiteX50" fmla="*/ 593344 w 1823155"/>
                  <a:gd name="connsiteY50" fmla="*/ 398588 h 1662054"/>
                  <a:gd name="connsiteX51" fmla="*/ 627960 w 1823155"/>
                  <a:gd name="connsiteY51" fmla="*/ 375896 h 1662054"/>
                  <a:gd name="connsiteX52" fmla="*/ 544015 w 1823155"/>
                  <a:gd name="connsiteY52" fmla="*/ 183866 h 1662054"/>
                  <a:gd name="connsiteX53" fmla="*/ 634150 w 1823155"/>
                  <a:gd name="connsiteY53" fmla="*/ 131826 h 1662054"/>
                  <a:gd name="connsiteX54" fmla="*/ 758583 w 1823155"/>
                  <a:gd name="connsiteY54" fmla="*/ 300678 h 1662054"/>
                  <a:gd name="connsiteX55" fmla="*/ 806233 w 1823155"/>
                  <a:gd name="connsiteY55" fmla="*/ 277367 h 1662054"/>
                  <a:gd name="connsiteX56" fmla="*/ 854366 w 1823155"/>
                  <a:gd name="connsiteY56" fmla="*/ 260921 h 1662054"/>
                  <a:gd name="connsiteX57" fmla="*/ 822968 w 1823155"/>
                  <a:gd name="connsiteY57" fmla="*/ 53616 h 1662054"/>
                  <a:gd name="connsiteX58" fmla="*/ 923502 w 1823155"/>
                  <a:gd name="connsiteY58" fmla="*/ 26678 h 1662054"/>
                  <a:gd name="connsiteX59" fmla="*/ 999895 w 1823155"/>
                  <a:gd name="connsiteY59" fmla="*/ 221734 h 1662054"/>
                  <a:gd name="connsiteX60" fmla="*/ 1044170 w 1823155"/>
                  <a:gd name="connsiteY60" fmla="*/ 212654 h 1662054"/>
                  <a:gd name="connsiteX61" fmla="*/ 1102910 w 1823155"/>
                  <a:gd name="connsiteY61" fmla="*/ 207409 h 16620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1823155" h="1662054">
                    <a:moveTo>
                      <a:pt x="1198782" y="828702"/>
                    </a:moveTo>
                    <a:cubicBezTo>
                      <a:pt x="1036277" y="818947"/>
                      <a:pt x="883864" y="924205"/>
                      <a:pt x="840087" y="1087583"/>
                    </a:cubicBezTo>
                    <a:cubicBezTo>
                      <a:pt x="790056" y="1274300"/>
                      <a:pt x="900862" y="1466222"/>
                      <a:pt x="1087580" y="1516253"/>
                    </a:cubicBezTo>
                    <a:cubicBezTo>
                      <a:pt x="1274297" y="1566284"/>
                      <a:pt x="1466219" y="1455477"/>
                      <a:pt x="1516250" y="1268760"/>
                    </a:cubicBezTo>
                    <a:cubicBezTo>
                      <a:pt x="1566281" y="1082043"/>
                      <a:pt x="1455474" y="890120"/>
                      <a:pt x="1268757" y="840090"/>
                    </a:cubicBezTo>
                    <a:cubicBezTo>
                      <a:pt x="1245418" y="833836"/>
                      <a:pt x="1221997" y="830095"/>
                      <a:pt x="1198782" y="828702"/>
                    </a:cubicBezTo>
                    <a:close/>
                    <a:moveTo>
                      <a:pt x="1126129" y="0"/>
                    </a:moveTo>
                    <a:lnTo>
                      <a:pt x="1230209" y="0"/>
                    </a:lnTo>
                    <a:lnTo>
                      <a:pt x="1253397" y="207127"/>
                    </a:lnTo>
                    <a:lnTo>
                      <a:pt x="1332846" y="215930"/>
                    </a:lnTo>
                    <a:lnTo>
                      <a:pt x="1356709" y="221050"/>
                    </a:lnTo>
                    <a:lnTo>
                      <a:pt x="1432834" y="26678"/>
                    </a:lnTo>
                    <a:lnTo>
                      <a:pt x="1533368" y="53615"/>
                    </a:lnTo>
                    <a:lnTo>
                      <a:pt x="1502108" y="260009"/>
                    </a:lnTo>
                    <a:lnTo>
                      <a:pt x="1525334" y="267507"/>
                    </a:lnTo>
                    <a:lnTo>
                      <a:pt x="1597772" y="300652"/>
                    </a:lnTo>
                    <a:lnTo>
                      <a:pt x="1722185" y="131826"/>
                    </a:lnTo>
                    <a:lnTo>
                      <a:pt x="1812321" y="183866"/>
                    </a:lnTo>
                    <a:lnTo>
                      <a:pt x="1728652" y="375264"/>
                    </a:lnTo>
                    <a:lnTo>
                      <a:pt x="1749351" y="388266"/>
                    </a:lnTo>
                    <a:lnTo>
                      <a:pt x="1810759" y="439022"/>
                    </a:lnTo>
                    <a:lnTo>
                      <a:pt x="1823155" y="429122"/>
                    </a:lnTo>
                    <a:lnTo>
                      <a:pt x="1823155" y="1662054"/>
                    </a:lnTo>
                    <a:lnTo>
                      <a:pt x="213425" y="1662054"/>
                    </a:lnTo>
                    <a:lnTo>
                      <a:pt x="301922" y="1596838"/>
                    </a:lnTo>
                    <a:lnTo>
                      <a:pt x="263242" y="1513960"/>
                    </a:lnTo>
                    <a:lnTo>
                      <a:pt x="259730" y="1502153"/>
                    </a:lnTo>
                    <a:lnTo>
                      <a:pt x="53613" y="1533371"/>
                    </a:lnTo>
                    <a:lnTo>
                      <a:pt x="26675" y="1432837"/>
                    </a:lnTo>
                    <a:lnTo>
                      <a:pt x="221636" y="1356481"/>
                    </a:lnTo>
                    <a:lnTo>
                      <a:pt x="207907" y="1271952"/>
                    </a:lnTo>
                    <a:lnTo>
                      <a:pt x="207331" y="1253421"/>
                    </a:lnTo>
                    <a:lnTo>
                      <a:pt x="0" y="1230210"/>
                    </a:lnTo>
                    <a:lnTo>
                      <a:pt x="0" y="1126130"/>
                    </a:lnTo>
                    <a:lnTo>
                      <a:pt x="208299" y="1102812"/>
                    </a:lnTo>
                    <a:lnTo>
                      <a:pt x="216934" y="1017398"/>
                    </a:lnTo>
                    <a:lnTo>
                      <a:pt x="220823" y="999543"/>
                    </a:lnTo>
                    <a:lnTo>
                      <a:pt x="26674" y="923505"/>
                    </a:lnTo>
                    <a:lnTo>
                      <a:pt x="53611" y="822971"/>
                    </a:lnTo>
                    <a:lnTo>
                      <a:pt x="261906" y="854519"/>
                    </a:lnTo>
                    <a:lnTo>
                      <a:pt x="286112" y="785501"/>
                    </a:lnTo>
                    <a:lnTo>
                      <a:pt x="300252" y="758275"/>
                    </a:lnTo>
                    <a:lnTo>
                      <a:pt x="131823" y="634154"/>
                    </a:lnTo>
                    <a:lnTo>
                      <a:pt x="183863" y="544019"/>
                    </a:lnTo>
                    <a:lnTo>
                      <a:pt x="375917" y="627974"/>
                    </a:lnTo>
                    <a:lnTo>
                      <a:pt x="416353" y="570055"/>
                    </a:lnTo>
                    <a:lnTo>
                      <a:pt x="438830" y="545342"/>
                    </a:lnTo>
                    <a:lnTo>
                      <a:pt x="308280" y="381876"/>
                    </a:lnTo>
                    <a:lnTo>
                      <a:pt x="381875" y="308280"/>
                    </a:lnTo>
                    <a:lnTo>
                      <a:pt x="545752" y="439159"/>
                    </a:lnTo>
                    <a:lnTo>
                      <a:pt x="593344" y="398588"/>
                    </a:lnTo>
                    <a:lnTo>
                      <a:pt x="627960" y="375896"/>
                    </a:lnTo>
                    <a:lnTo>
                      <a:pt x="544015" y="183866"/>
                    </a:lnTo>
                    <a:lnTo>
                      <a:pt x="634150" y="131826"/>
                    </a:lnTo>
                    <a:lnTo>
                      <a:pt x="758583" y="300678"/>
                    </a:lnTo>
                    <a:lnTo>
                      <a:pt x="806233" y="277367"/>
                    </a:lnTo>
                    <a:lnTo>
                      <a:pt x="854366" y="260921"/>
                    </a:lnTo>
                    <a:lnTo>
                      <a:pt x="822968" y="53616"/>
                    </a:lnTo>
                    <a:lnTo>
                      <a:pt x="923502" y="26678"/>
                    </a:lnTo>
                    <a:lnTo>
                      <a:pt x="999895" y="221734"/>
                    </a:lnTo>
                    <a:lnTo>
                      <a:pt x="1044170" y="212654"/>
                    </a:lnTo>
                    <a:lnTo>
                      <a:pt x="1102910" y="20740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D1DC903E-09D9-5954-B5E5-17276DE33729}"/>
                  </a:ext>
                </a:extLst>
              </p:cNvPr>
              <p:cNvSpPr/>
              <p:nvPr/>
            </p:nvSpPr>
            <p:spPr bwMode="auto">
              <a:xfrm>
                <a:off x="5461827" y="1158159"/>
                <a:ext cx="1149796" cy="1715191"/>
              </a:xfrm>
              <a:custGeom>
                <a:avLst/>
                <a:gdLst>
                  <a:gd name="connsiteX0" fmla="*/ 238029 w 1149796"/>
                  <a:gd name="connsiteY0" fmla="*/ 0 h 1715191"/>
                  <a:gd name="connsiteX1" fmla="*/ 346373 w 1149796"/>
                  <a:gd name="connsiteY1" fmla="*/ 0 h 1715191"/>
                  <a:gd name="connsiteX2" fmla="*/ 392406 w 1149796"/>
                  <a:gd name="connsiteY2" fmla="*/ 287531 h 1715191"/>
                  <a:gd name="connsiteX3" fmla="*/ 477026 w 1149796"/>
                  <a:gd name="connsiteY3" fmla="*/ 306686 h 1715191"/>
                  <a:gd name="connsiteX4" fmla="*/ 492734 w 1149796"/>
                  <a:gd name="connsiteY4" fmla="*/ 313759 h 1715191"/>
                  <a:gd name="connsiteX5" fmla="*/ 675612 w 1149796"/>
                  <a:gd name="connsiteY5" fmla="*/ 88693 h 1715191"/>
                  <a:gd name="connsiteX6" fmla="*/ 769441 w 1149796"/>
                  <a:gd name="connsiteY6" fmla="*/ 142865 h 1715191"/>
                  <a:gd name="connsiteX7" fmla="*/ 665968 w 1149796"/>
                  <a:gd name="connsiteY7" fmla="*/ 413776 h 1715191"/>
                  <a:gd name="connsiteX8" fmla="*/ 679948 w 1149796"/>
                  <a:gd name="connsiteY8" fmla="*/ 423843 h 1715191"/>
                  <a:gd name="connsiteX9" fmla="*/ 738806 w 1149796"/>
                  <a:gd name="connsiteY9" fmla="*/ 484631 h 1715191"/>
                  <a:gd name="connsiteX10" fmla="*/ 1007815 w 1149796"/>
                  <a:gd name="connsiteY10" fmla="*/ 381884 h 1715191"/>
                  <a:gd name="connsiteX11" fmla="*/ 1061987 w 1149796"/>
                  <a:gd name="connsiteY11" fmla="*/ 475712 h 1715191"/>
                  <a:gd name="connsiteX12" fmla="*/ 837934 w 1149796"/>
                  <a:gd name="connsiteY12" fmla="*/ 657768 h 1715191"/>
                  <a:gd name="connsiteX13" fmla="*/ 857010 w 1149796"/>
                  <a:gd name="connsiteY13" fmla="*/ 714767 h 1715191"/>
                  <a:gd name="connsiteX14" fmla="*/ 864693 w 1149796"/>
                  <a:gd name="connsiteY14" fmla="*/ 757779 h 1715191"/>
                  <a:gd name="connsiteX15" fmla="*/ 1149796 w 1149796"/>
                  <a:gd name="connsiteY15" fmla="*/ 803424 h 1715191"/>
                  <a:gd name="connsiteX16" fmla="*/ 1149796 w 1149796"/>
                  <a:gd name="connsiteY16" fmla="*/ 911767 h 1715191"/>
                  <a:gd name="connsiteX17" fmla="*/ 865898 w 1149796"/>
                  <a:gd name="connsiteY17" fmla="*/ 957219 h 1715191"/>
                  <a:gd name="connsiteX18" fmla="*/ 864290 w 1149796"/>
                  <a:gd name="connsiteY18" fmla="*/ 970652 h 1715191"/>
                  <a:gd name="connsiteX19" fmla="*/ 840760 w 1149796"/>
                  <a:gd name="connsiteY19" fmla="*/ 1055483 h 1715191"/>
                  <a:gd name="connsiteX20" fmla="*/ 839450 w 1149796"/>
                  <a:gd name="connsiteY20" fmla="*/ 1058297 h 1715191"/>
                  <a:gd name="connsiteX21" fmla="*/ 1063515 w 1149796"/>
                  <a:gd name="connsiteY21" fmla="*/ 1240361 h 1715191"/>
                  <a:gd name="connsiteX22" fmla="*/ 1009343 w 1149796"/>
                  <a:gd name="connsiteY22" fmla="*/ 1334190 h 1715191"/>
                  <a:gd name="connsiteX23" fmla="*/ 739638 w 1149796"/>
                  <a:gd name="connsiteY23" fmla="*/ 1231177 h 1715191"/>
                  <a:gd name="connsiteX24" fmla="*/ 737856 w 1149796"/>
                  <a:gd name="connsiteY24" fmla="*/ 1233718 h 1715191"/>
                  <a:gd name="connsiteX25" fmla="*/ 676155 w 1149796"/>
                  <a:gd name="connsiteY25" fmla="*/ 1296511 h 1715191"/>
                  <a:gd name="connsiteX26" fmla="*/ 665327 w 1149796"/>
                  <a:gd name="connsiteY26" fmla="*/ 1304620 h 1715191"/>
                  <a:gd name="connsiteX27" fmla="*/ 767914 w 1149796"/>
                  <a:gd name="connsiteY27" fmla="*/ 1573209 h 1715191"/>
                  <a:gd name="connsiteX28" fmla="*/ 674085 w 1149796"/>
                  <a:gd name="connsiteY28" fmla="*/ 1627381 h 1715191"/>
                  <a:gd name="connsiteX29" fmla="*/ 492004 w 1149796"/>
                  <a:gd name="connsiteY29" fmla="*/ 1403297 h 1715191"/>
                  <a:gd name="connsiteX30" fmla="*/ 450912 w 1149796"/>
                  <a:gd name="connsiteY30" fmla="*/ 1418150 h 1715191"/>
                  <a:gd name="connsiteX31" fmla="*/ 392011 w 1149796"/>
                  <a:gd name="connsiteY31" fmla="*/ 1430129 h 1715191"/>
                  <a:gd name="connsiteX32" fmla="*/ 346373 w 1149796"/>
                  <a:gd name="connsiteY32" fmla="*/ 1715191 h 1715191"/>
                  <a:gd name="connsiteX33" fmla="*/ 238029 w 1149796"/>
                  <a:gd name="connsiteY33" fmla="*/ 1715191 h 1715191"/>
                  <a:gd name="connsiteX34" fmla="*/ 192507 w 1149796"/>
                  <a:gd name="connsiteY34" fmla="*/ 1430848 h 1715191"/>
                  <a:gd name="connsiteX35" fmla="*/ 110433 w 1149796"/>
                  <a:gd name="connsiteY35" fmla="*/ 1410270 h 1715191"/>
                  <a:gd name="connsiteX36" fmla="*/ 94725 w 1149796"/>
                  <a:gd name="connsiteY36" fmla="*/ 1403196 h 1715191"/>
                  <a:gd name="connsiteX37" fmla="*/ 0 w 1149796"/>
                  <a:gd name="connsiteY37" fmla="*/ 1519773 h 1715191"/>
                  <a:gd name="connsiteX38" fmla="*/ 0 w 1149796"/>
                  <a:gd name="connsiteY38" fmla="*/ 1109633 h 1715191"/>
                  <a:gd name="connsiteX39" fmla="*/ 35976 w 1149796"/>
                  <a:gd name="connsiteY39" fmla="*/ 1148545 h 1715191"/>
                  <a:gd name="connsiteX40" fmla="*/ 99748 w 1149796"/>
                  <a:gd name="connsiteY40" fmla="*/ 1194465 h 1715191"/>
                  <a:gd name="connsiteX41" fmla="*/ 629716 w 1149796"/>
                  <a:gd name="connsiteY41" fmla="*/ 1052460 h 1715191"/>
                  <a:gd name="connsiteX42" fmla="*/ 487712 w 1149796"/>
                  <a:gd name="connsiteY42" fmla="*/ 522491 h 1715191"/>
                  <a:gd name="connsiteX43" fmla="*/ 3663 w 1149796"/>
                  <a:gd name="connsiteY43" fmla="*/ 600724 h 1715191"/>
                  <a:gd name="connsiteX44" fmla="*/ 0 w 1149796"/>
                  <a:gd name="connsiteY44" fmla="*/ 605811 h 1715191"/>
                  <a:gd name="connsiteX45" fmla="*/ 0 w 1149796"/>
                  <a:gd name="connsiteY45" fmla="*/ 198181 h 1715191"/>
                  <a:gd name="connsiteX46" fmla="*/ 94102 w 1149796"/>
                  <a:gd name="connsiteY46" fmla="*/ 313991 h 1715191"/>
                  <a:gd name="connsiteX47" fmla="*/ 143272 w 1149796"/>
                  <a:gd name="connsiteY47" fmla="*/ 296961 h 1715191"/>
                  <a:gd name="connsiteX48" fmla="*/ 191790 w 1149796"/>
                  <a:gd name="connsiteY48" fmla="*/ 288820 h 17151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149796" h="1715191">
                    <a:moveTo>
                      <a:pt x="238029" y="0"/>
                    </a:moveTo>
                    <a:lnTo>
                      <a:pt x="346373" y="0"/>
                    </a:lnTo>
                    <a:lnTo>
                      <a:pt x="392406" y="287531"/>
                    </a:lnTo>
                    <a:lnTo>
                      <a:pt x="477026" y="306686"/>
                    </a:lnTo>
                    <a:lnTo>
                      <a:pt x="492734" y="313759"/>
                    </a:lnTo>
                    <a:lnTo>
                      <a:pt x="675612" y="88693"/>
                    </a:lnTo>
                    <a:lnTo>
                      <a:pt x="769441" y="142865"/>
                    </a:lnTo>
                    <a:lnTo>
                      <a:pt x="665968" y="413776"/>
                    </a:lnTo>
                    <a:lnTo>
                      <a:pt x="679948" y="423843"/>
                    </a:lnTo>
                    <a:lnTo>
                      <a:pt x="738806" y="484631"/>
                    </a:lnTo>
                    <a:lnTo>
                      <a:pt x="1007815" y="381884"/>
                    </a:lnTo>
                    <a:lnTo>
                      <a:pt x="1061987" y="475712"/>
                    </a:lnTo>
                    <a:lnTo>
                      <a:pt x="837934" y="657768"/>
                    </a:lnTo>
                    <a:lnTo>
                      <a:pt x="857010" y="714767"/>
                    </a:lnTo>
                    <a:lnTo>
                      <a:pt x="864693" y="757779"/>
                    </a:lnTo>
                    <a:lnTo>
                      <a:pt x="1149796" y="803424"/>
                    </a:lnTo>
                    <a:lnTo>
                      <a:pt x="1149796" y="911767"/>
                    </a:lnTo>
                    <a:lnTo>
                      <a:pt x="865898" y="957219"/>
                    </a:lnTo>
                    <a:lnTo>
                      <a:pt x="864290" y="970652"/>
                    </a:lnTo>
                    <a:cubicBezTo>
                      <a:pt x="858673" y="999207"/>
                      <a:pt x="850852" y="1027563"/>
                      <a:pt x="840760" y="1055483"/>
                    </a:cubicBezTo>
                    <a:lnTo>
                      <a:pt x="839450" y="1058297"/>
                    </a:lnTo>
                    <a:lnTo>
                      <a:pt x="1063515" y="1240361"/>
                    </a:lnTo>
                    <a:lnTo>
                      <a:pt x="1009343" y="1334190"/>
                    </a:lnTo>
                    <a:lnTo>
                      <a:pt x="739638" y="1231177"/>
                    </a:lnTo>
                    <a:lnTo>
                      <a:pt x="737856" y="1233718"/>
                    </a:lnTo>
                    <a:cubicBezTo>
                      <a:pt x="718722" y="1256417"/>
                      <a:pt x="698076" y="1277370"/>
                      <a:pt x="676155" y="1296511"/>
                    </a:cubicBezTo>
                    <a:lnTo>
                      <a:pt x="665327" y="1304620"/>
                    </a:lnTo>
                    <a:lnTo>
                      <a:pt x="767914" y="1573209"/>
                    </a:lnTo>
                    <a:lnTo>
                      <a:pt x="674085" y="1627381"/>
                    </a:lnTo>
                    <a:lnTo>
                      <a:pt x="492004" y="1403297"/>
                    </a:lnTo>
                    <a:lnTo>
                      <a:pt x="450912" y="1418150"/>
                    </a:lnTo>
                    <a:lnTo>
                      <a:pt x="392011" y="1430129"/>
                    </a:lnTo>
                    <a:lnTo>
                      <a:pt x="346373" y="1715191"/>
                    </a:lnTo>
                    <a:lnTo>
                      <a:pt x="238029" y="1715191"/>
                    </a:lnTo>
                    <a:lnTo>
                      <a:pt x="192507" y="1430848"/>
                    </a:lnTo>
                    <a:lnTo>
                      <a:pt x="110433" y="1410270"/>
                    </a:lnTo>
                    <a:lnTo>
                      <a:pt x="94725" y="1403196"/>
                    </a:lnTo>
                    <a:lnTo>
                      <a:pt x="0" y="1519773"/>
                    </a:lnTo>
                    <a:lnTo>
                      <a:pt x="0" y="1109633"/>
                    </a:lnTo>
                    <a:lnTo>
                      <a:pt x="35976" y="1148545"/>
                    </a:lnTo>
                    <a:cubicBezTo>
                      <a:pt x="55264" y="1165648"/>
                      <a:pt x="76553" y="1181073"/>
                      <a:pt x="99748" y="1194465"/>
                    </a:cubicBezTo>
                    <a:cubicBezTo>
                      <a:pt x="285308" y="1301598"/>
                      <a:pt x="522583" y="1238020"/>
                      <a:pt x="629716" y="1052460"/>
                    </a:cubicBezTo>
                    <a:cubicBezTo>
                      <a:pt x="736849" y="866900"/>
                      <a:pt x="673272" y="629624"/>
                      <a:pt x="487712" y="522491"/>
                    </a:cubicBezTo>
                    <a:cubicBezTo>
                      <a:pt x="325346" y="428749"/>
                      <a:pt x="123387" y="465708"/>
                      <a:pt x="3663" y="600724"/>
                    </a:cubicBezTo>
                    <a:lnTo>
                      <a:pt x="0" y="605811"/>
                    </a:lnTo>
                    <a:lnTo>
                      <a:pt x="0" y="198181"/>
                    </a:lnTo>
                    <a:lnTo>
                      <a:pt x="94102" y="313991"/>
                    </a:lnTo>
                    <a:lnTo>
                      <a:pt x="143272" y="296961"/>
                    </a:lnTo>
                    <a:lnTo>
                      <a:pt x="191790" y="28882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222573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293CA5-612C-1B97-AE71-FB5116CA5F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38194C13-DE4F-13AF-76EB-BB0D7F326DEB}"/>
              </a:ext>
            </a:extLst>
          </p:cNvPr>
          <p:cNvSpPr txBox="1"/>
          <p:nvPr/>
        </p:nvSpPr>
        <p:spPr>
          <a:xfrm>
            <a:off x="308021" y="147263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自動</a:t>
            </a:r>
            <a:endParaRPr kumimoji="1" lang="en-US" altLang="ja-JP" sz="2000" b="1" u="sng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8C47C5D6-D321-A82D-E109-A4597788C884}"/>
              </a:ext>
            </a:extLst>
          </p:cNvPr>
          <p:cNvSpPr/>
          <p:nvPr/>
        </p:nvSpPr>
        <p:spPr>
          <a:xfrm>
            <a:off x="2253000" y="856191"/>
            <a:ext cx="5400000" cy="18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0480A91C-D2A8-F6B1-EA79-918928C77D83}"/>
              </a:ext>
            </a:extLst>
          </p:cNvPr>
          <p:cNvSpPr txBox="1"/>
          <p:nvPr/>
        </p:nvSpPr>
        <p:spPr>
          <a:xfrm>
            <a:off x="2253000" y="634225"/>
            <a:ext cx="57387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50x150mm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BD80E64-9B76-F520-C87B-7F5329B422A3}"/>
              </a:ext>
            </a:extLst>
          </p:cNvPr>
          <p:cNvSpPr txBox="1"/>
          <p:nvPr/>
        </p:nvSpPr>
        <p:spPr>
          <a:xfrm rot="16200000">
            <a:off x="3727390" y="-480682"/>
            <a:ext cx="2339102" cy="4401205"/>
          </a:xfrm>
          <a:prstGeom prst="rect">
            <a:avLst/>
          </a:prstGeom>
          <a:noFill/>
        </p:spPr>
        <p:txBody>
          <a:bodyPr vert="wordArtVertRtl" wrap="none" rtlCol="0">
            <a:spAutoFit/>
          </a:bodyPr>
          <a:lstStyle/>
          <a:p>
            <a:pPr algn="ctr"/>
            <a:r>
              <a:rPr kumimoji="1" lang="ja-JP" altLang="en-US" sz="9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自動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11FAD6F2-2DD9-DC06-893F-99C33F5F22FC}"/>
              </a:ext>
            </a:extLst>
          </p:cNvPr>
          <p:cNvSpPr/>
          <p:nvPr/>
        </p:nvSpPr>
        <p:spPr>
          <a:xfrm>
            <a:off x="2253000" y="2656191"/>
            <a:ext cx="5400000" cy="18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4FA8859B-32F1-9FA4-1B41-6D04B932B4F8}"/>
              </a:ext>
            </a:extLst>
          </p:cNvPr>
          <p:cNvSpPr txBox="1"/>
          <p:nvPr/>
        </p:nvSpPr>
        <p:spPr>
          <a:xfrm rot="16200000">
            <a:off x="4873038" y="1922824"/>
            <a:ext cx="1800493" cy="3323987"/>
          </a:xfrm>
          <a:prstGeom prst="rect">
            <a:avLst/>
          </a:prstGeom>
          <a:noFill/>
        </p:spPr>
        <p:txBody>
          <a:bodyPr vert="wordArtVertRtl" wrap="none" rtlCol="0">
            <a:spAutoFit/>
          </a:bodyPr>
          <a:lstStyle/>
          <a:p>
            <a:pPr algn="ctr"/>
            <a:r>
              <a:rPr kumimoji="1" lang="ja-JP" altLang="en-US" sz="7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自動</a:t>
            </a:r>
          </a:p>
        </p:txBody>
      </p:sp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5A2A112F-0AC1-93D4-DD39-A421784CF46E}"/>
              </a:ext>
            </a:extLst>
          </p:cNvPr>
          <p:cNvSpPr/>
          <p:nvPr/>
        </p:nvSpPr>
        <p:spPr>
          <a:xfrm>
            <a:off x="2253000" y="4456191"/>
            <a:ext cx="5400000" cy="18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F6B0A7B9-6F9F-6CCF-E634-66D16527B539}"/>
              </a:ext>
            </a:extLst>
          </p:cNvPr>
          <p:cNvSpPr txBox="1"/>
          <p:nvPr/>
        </p:nvSpPr>
        <p:spPr>
          <a:xfrm rot="16200000">
            <a:off x="4873038" y="3722824"/>
            <a:ext cx="1800493" cy="3323987"/>
          </a:xfrm>
          <a:prstGeom prst="rect">
            <a:avLst/>
          </a:prstGeom>
          <a:noFill/>
        </p:spPr>
        <p:txBody>
          <a:bodyPr vert="wordArtVertRtl" wrap="none" rtlCol="0">
            <a:spAutoFit/>
          </a:bodyPr>
          <a:lstStyle/>
          <a:p>
            <a:pPr algn="ctr"/>
            <a:r>
              <a:rPr kumimoji="1" lang="ja-JP" altLang="en-US" sz="7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自動</a:t>
            </a:r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2C34CC7D-2AE4-46B1-29DB-7D7F94EEEBEE}"/>
              </a:ext>
            </a:extLst>
          </p:cNvPr>
          <p:cNvGrpSpPr/>
          <p:nvPr/>
        </p:nvGrpSpPr>
        <p:grpSpPr>
          <a:xfrm rot="16200000">
            <a:off x="2624678" y="2906406"/>
            <a:ext cx="1295404" cy="1295404"/>
            <a:chOff x="5116796" y="1094843"/>
            <a:chExt cx="2507886" cy="2507886"/>
          </a:xfrm>
        </p:grpSpPr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4F8AAC4C-403E-D978-40B9-C485B27EE4A4}"/>
                </a:ext>
              </a:extLst>
            </p:cNvPr>
            <p:cNvGrpSpPr/>
            <p:nvPr/>
          </p:nvGrpSpPr>
          <p:grpSpPr>
            <a:xfrm>
              <a:off x="5116796" y="1094843"/>
              <a:ext cx="2507886" cy="2507886"/>
              <a:chOff x="8680856" y="742940"/>
              <a:chExt cx="2735056" cy="2735056"/>
            </a:xfrm>
          </p:grpSpPr>
          <p:sp>
            <p:nvSpPr>
              <p:cNvPr id="35" name="四角形: 角を丸くする 34">
                <a:extLst>
                  <a:ext uri="{FF2B5EF4-FFF2-40B4-BE49-F238E27FC236}">
                    <a16:creationId xmlns:a16="http://schemas.microsoft.com/office/drawing/2014/main" id="{9C143405-7537-FC4E-0C71-7829F57AF4CC}"/>
                  </a:ext>
                </a:extLst>
              </p:cNvPr>
              <p:cNvSpPr/>
              <p:nvPr/>
            </p:nvSpPr>
            <p:spPr bwMode="auto">
              <a:xfrm>
                <a:off x="8680856" y="74294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6" name="四角形: 角を丸くする 35">
                <a:extLst>
                  <a:ext uri="{FF2B5EF4-FFF2-40B4-BE49-F238E27FC236}">
                    <a16:creationId xmlns:a16="http://schemas.microsoft.com/office/drawing/2014/main" id="{51E4EFB7-BB43-5DE5-2A96-E987431E20F0}"/>
                  </a:ext>
                </a:extLst>
              </p:cNvPr>
              <p:cNvSpPr/>
              <p:nvPr/>
            </p:nvSpPr>
            <p:spPr bwMode="auto">
              <a:xfrm>
                <a:off x="8868435" y="93051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5016FB90-708B-1BE0-CCE6-60121CC07223}"/>
                </a:ext>
              </a:extLst>
            </p:cNvPr>
            <p:cNvGrpSpPr/>
            <p:nvPr/>
          </p:nvGrpSpPr>
          <p:grpSpPr>
            <a:xfrm>
              <a:off x="5289145" y="1353369"/>
              <a:ext cx="2166732" cy="2065062"/>
              <a:chOff x="5461827" y="1158159"/>
              <a:chExt cx="2575873" cy="2455005"/>
            </a:xfrm>
          </p:grpSpPr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E747189F-FFE0-26F1-5177-CE5DEF122825}"/>
                  </a:ext>
                </a:extLst>
              </p:cNvPr>
              <p:cNvSpPr/>
              <p:nvPr/>
            </p:nvSpPr>
            <p:spPr bwMode="auto">
              <a:xfrm>
                <a:off x="6214545" y="1951110"/>
                <a:ext cx="1823155" cy="1662054"/>
              </a:xfrm>
              <a:custGeom>
                <a:avLst/>
                <a:gdLst>
                  <a:gd name="connsiteX0" fmla="*/ 1198782 w 1823155"/>
                  <a:gd name="connsiteY0" fmla="*/ 828702 h 1662054"/>
                  <a:gd name="connsiteX1" fmla="*/ 840087 w 1823155"/>
                  <a:gd name="connsiteY1" fmla="*/ 1087583 h 1662054"/>
                  <a:gd name="connsiteX2" fmla="*/ 1087580 w 1823155"/>
                  <a:gd name="connsiteY2" fmla="*/ 1516253 h 1662054"/>
                  <a:gd name="connsiteX3" fmla="*/ 1516250 w 1823155"/>
                  <a:gd name="connsiteY3" fmla="*/ 1268760 h 1662054"/>
                  <a:gd name="connsiteX4" fmla="*/ 1268757 w 1823155"/>
                  <a:gd name="connsiteY4" fmla="*/ 840090 h 1662054"/>
                  <a:gd name="connsiteX5" fmla="*/ 1198782 w 1823155"/>
                  <a:gd name="connsiteY5" fmla="*/ 828702 h 1662054"/>
                  <a:gd name="connsiteX6" fmla="*/ 1126129 w 1823155"/>
                  <a:gd name="connsiteY6" fmla="*/ 0 h 1662054"/>
                  <a:gd name="connsiteX7" fmla="*/ 1230209 w 1823155"/>
                  <a:gd name="connsiteY7" fmla="*/ 0 h 1662054"/>
                  <a:gd name="connsiteX8" fmla="*/ 1253397 w 1823155"/>
                  <a:gd name="connsiteY8" fmla="*/ 207127 h 1662054"/>
                  <a:gd name="connsiteX9" fmla="*/ 1332846 w 1823155"/>
                  <a:gd name="connsiteY9" fmla="*/ 215930 h 1662054"/>
                  <a:gd name="connsiteX10" fmla="*/ 1356709 w 1823155"/>
                  <a:gd name="connsiteY10" fmla="*/ 221050 h 1662054"/>
                  <a:gd name="connsiteX11" fmla="*/ 1432834 w 1823155"/>
                  <a:gd name="connsiteY11" fmla="*/ 26678 h 1662054"/>
                  <a:gd name="connsiteX12" fmla="*/ 1533368 w 1823155"/>
                  <a:gd name="connsiteY12" fmla="*/ 53615 h 1662054"/>
                  <a:gd name="connsiteX13" fmla="*/ 1502108 w 1823155"/>
                  <a:gd name="connsiteY13" fmla="*/ 260009 h 1662054"/>
                  <a:gd name="connsiteX14" fmla="*/ 1525334 w 1823155"/>
                  <a:gd name="connsiteY14" fmla="*/ 267507 h 1662054"/>
                  <a:gd name="connsiteX15" fmla="*/ 1597772 w 1823155"/>
                  <a:gd name="connsiteY15" fmla="*/ 300652 h 1662054"/>
                  <a:gd name="connsiteX16" fmla="*/ 1722185 w 1823155"/>
                  <a:gd name="connsiteY16" fmla="*/ 131826 h 1662054"/>
                  <a:gd name="connsiteX17" fmla="*/ 1812321 w 1823155"/>
                  <a:gd name="connsiteY17" fmla="*/ 183866 h 1662054"/>
                  <a:gd name="connsiteX18" fmla="*/ 1728652 w 1823155"/>
                  <a:gd name="connsiteY18" fmla="*/ 375264 h 1662054"/>
                  <a:gd name="connsiteX19" fmla="*/ 1749351 w 1823155"/>
                  <a:gd name="connsiteY19" fmla="*/ 388266 h 1662054"/>
                  <a:gd name="connsiteX20" fmla="*/ 1810759 w 1823155"/>
                  <a:gd name="connsiteY20" fmla="*/ 439022 h 1662054"/>
                  <a:gd name="connsiteX21" fmla="*/ 1823155 w 1823155"/>
                  <a:gd name="connsiteY21" fmla="*/ 429122 h 1662054"/>
                  <a:gd name="connsiteX22" fmla="*/ 1823155 w 1823155"/>
                  <a:gd name="connsiteY22" fmla="*/ 1662054 h 1662054"/>
                  <a:gd name="connsiteX23" fmla="*/ 213425 w 1823155"/>
                  <a:gd name="connsiteY23" fmla="*/ 1662054 h 1662054"/>
                  <a:gd name="connsiteX24" fmla="*/ 301922 w 1823155"/>
                  <a:gd name="connsiteY24" fmla="*/ 1596838 h 1662054"/>
                  <a:gd name="connsiteX25" fmla="*/ 263242 w 1823155"/>
                  <a:gd name="connsiteY25" fmla="*/ 1513960 h 1662054"/>
                  <a:gd name="connsiteX26" fmla="*/ 259730 w 1823155"/>
                  <a:gd name="connsiteY26" fmla="*/ 1502153 h 1662054"/>
                  <a:gd name="connsiteX27" fmla="*/ 53613 w 1823155"/>
                  <a:gd name="connsiteY27" fmla="*/ 1533371 h 1662054"/>
                  <a:gd name="connsiteX28" fmla="*/ 26675 w 1823155"/>
                  <a:gd name="connsiteY28" fmla="*/ 1432837 h 1662054"/>
                  <a:gd name="connsiteX29" fmla="*/ 221636 w 1823155"/>
                  <a:gd name="connsiteY29" fmla="*/ 1356481 h 1662054"/>
                  <a:gd name="connsiteX30" fmla="*/ 207907 w 1823155"/>
                  <a:gd name="connsiteY30" fmla="*/ 1271952 h 1662054"/>
                  <a:gd name="connsiteX31" fmla="*/ 207331 w 1823155"/>
                  <a:gd name="connsiteY31" fmla="*/ 1253421 h 1662054"/>
                  <a:gd name="connsiteX32" fmla="*/ 0 w 1823155"/>
                  <a:gd name="connsiteY32" fmla="*/ 1230210 h 1662054"/>
                  <a:gd name="connsiteX33" fmla="*/ 0 w 1823155"/>
                  <a:gd name="connsiteY33" fmla="*/ 1126130 h 1662054"/>
                  <a:gd name="connsiteX34" fmla="*/ 208299 w 1823155"/>
                  <a:gd name="connsiteY34" fmla="*/ 1102812 h 1662054"/>
                  <a:gd name="connsiteX35" fmla="*/ 216934 w 1823155"/>
                  <a:gd name="connsiteY35" fmla="*/ 1017398 h 1662054"/>
                  <a:gd name="connsiteX36" fmla="*/ 220823 w 1823155"/>
                  <a:gd name="connsiteY36" fmla="*/ 999543 h 1662054"/>
                  <a:gd name="connsiteX37" fmla="*/ 26674 w 1823155"/>
                  <a:gd name="connsiteY37" fmla="*/ 923505 h 1662054"/>
                  <a:gd name="connsiteX38" fmla="*/ 53611 w 1823155"/>
                  <a:gd name="connsiteY38" fmla="*/ 822971 h 1662054"/>
                  <a:gd name="connsiteX39" fmla="*/ 261906 w 1823155"/>
                  <a:gd name="connsiteY39" fmla="*/ 854519 h 1662054"/>
                  <a:gd name="connsiteX40" fmla="*/ 286112 w 1823155"/>
                  <a:gd name="connsiteY40" fmla="*/ 785501 h 1662054"/>
                  <a:gd name="connsiteX41" fmla="*/ 300252 w 1823155"/>
                  <a:gd name="connsiteY41" fmla="*/ 758275 h 1662054"/>
                  <a:gd name="connsiteX42" fmla="*/ 131823 w 1823155"/>
                  <a:gd name="connsiteY42" fmla="*/ 634154 h 1662054"/>
                  <a:gd name="connsiteX43" fmla="*/ 183863 w 1823155"/>
                  <a:gd name="connsiteY43" fmla="*/ 544019 h 1662054"/>
                  <a:gd name="connsiteX44" fmla="*/ 375917 w 1823155"/>
                  <a:gd name="connsiteY44" fmla="*/ 627974 h 1662054"/>
                  <a:gd name="connsiteX45" fmla="*/ 416353 w 1823155"/>
                  <a:gd name="connsiteY45" fmla="*/ 570055 h 1662054"/>
                  <a:gd name="connsiteX46" fmla="*/ 438830 w 1823155"/>
                  <a:gd name="connsiteY46" fmla="*/ 545342 h 1662054"/>
                  <a:gd name="connsiteX47" fmla="*/ 308280 w 1823155"/>
                  <a:gd name="connsiteY47" fmla="*/ 381876 h 1662054"/>
                  <a:gd name="connsiteX48" fmla="*/ 381875 w 1823155"/>
                  <a:gd name="connsiteY48" fmla="*/ 308280 h 1662054"/>
                  <a:gd name="connsiteX49" fmla="*/ 545752 w 1823155"/>
                  <a:gd name="connsiteY49" fmla="*/ 439159 h 1662054"/>
                  <a:gd name="connsiteX50" fmla="*/ 593344 w 1823155"/>
                  <a:gd name="connsiteY50" fmla="*/ 398588 h 1662054"/>
                  <a:gd name="connsiteX51" fmla="*/ 627960 w 1823155"/>
                  <a:gd name="connsiteY51" fmla="*/ 375896 h 1662054"/>
                  <a:gd name="connsiteX52" fmla="*/ 544015 w 1823155"/>
                  <a:gd name="connsiteY52" fmla="*/ 183866 h 1662054"/>
                  <a:gd name="connsiteX53" fmla="*/ 634150 w 1823155"/>
                  <a:gd name="connsiteY53" fmla="*/ 131826 h 1662054"/>
                  <a:gd name="connsiteX54" fmla="*/ 758583 w 1823155"/>
                  <a:gd name="connsiteY54" fmla="*/ 300678 h 1662054"/>
                  <a:gd name="connsiteX55" fmla="*/ 806233 w 1823155"/>
                  <a:gd name="connsiteY55" fmla="*/ 277367 h 1662054"/>
                  <a:gd name="connsiteX56" fmla="*/ 854366 w 1823155"/>
                  <a:gd name="connsiteY56" fmla="*/ 260921 h 1662054"/>
                  <a:gd name="connsiteX57" fmla="*/ 822968 w 1823155"/>
                  <a:gd name="connsiteY57" fmla="*/ 53616 h 1662054"/>
                  <a:gd name="connsiteX58" fmla="*/ 923502 w 1823155"/>
                  <a:gd name="connsiteY58" fmla="*/ 26678 h 1662054"/>
                  <a:gd name="connsiteX59" fmla="*/ 999895 w 1823155"/>
                  <a:gd name="connsiteY59" fmla="*/ 221734 h 1662054"/>
                  <a:gd name="connsiteX60" fmla="*/ 1044170 w 1823155"/>
                  <a:gd name="connsiteY60" fmla="*/ 212654 h 1662054"/>
                  <a:gd name="connsiteX61" fmla="*/ 1102910 w 1823155"/>
                  <a:gd name="connsiteY61" fmla="*/ 207409 h 16620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1823155" h="1662054">
                    <a:moveTo>
                      <a:pt x="1198782" y="828702"/>
                    </a:moveTo>
                    <a:cubicBezTo>
                      <a:pt x="1036277" y="818947"/>
                      <a:pt x="883864" y="924205"/>
                      <a:pt x="840087" y="1087583"/>
                    </a:cubicBezTo>
                    <a:cubicBezTo>
                      <a:pt x="790056" y="1274300"/>
                      <a:pt x="900862" y="1466222"/>
                      <a:pt x="1087580" y="1516253"/>
                    </a:cubicBezTo>
                    <a:cubicBezTo>
                      <a:pt x="1274297" y="1566284"/>
                      <a:pt x="1466219" y="1455477"/>
                      <a:pt x="1516250" y="1268760"/>
                    </a:cubicBezTo>
                    <a:cubicBezTo>
                      <a:pt x="1566281" y="1082043"/>
                      <a:pt x="1455474" y="890120"/>
                      <a:pt x="1268757" y="840090"/>
                    </a:cubicBezTo>
                    <a:cubicBezTo>
                      <a:pt x="1245418" y="833836"/>
                      <a:pt x="1221997" y="830095"/>
                      <a:pt x="1198782" y="828702"/>
                    </a:cubicBezTo>
                    <a:close/>
                    <a:moveTo>
                      <a:pt x="1126129" y="0"/>
                    </a:moveTo>
                    <a:lnTo>
                      <a:pt x="1230209" y="0"/>
                    </a:lnTo>
                    <a:lnTo>
                      <a:pt x="1253397" y="207127"/>
                    </a:lnTo>
                    <a:lnTo>
                      <a:pt x="1332846" y="215930"/>
                    </a:lnTo>
                    <a:lnTo>
                      <a:pt x="1356709" y="221050"/>
                    </a:lnTo>
                    <a:lnTo>
                      <a:pt x="1432834" y="26678"/>
                    </a:lnTo>
                    <a:lnTo>
                      <a:pt x="1533368" y="53615"/>
                    </a:lnTo>
                    <a:lnTo>
                      <a:pt x="1502108" y="260009"/>
                    </a:lnTo>
                    <a:lnTo>
                      <a:pt x="1525334" y="267507"/>
                    </a:lnTo>
                    <a:lnTo>
                      <a:pt x="1597772" y="300652"/>
                    </a:lnTo>
                    <a:lnTo>
                      <a:pt x="1722185" y="131826"/>
                    </a:lnTo>
                    <a:lnTo>
                      <a:pt x="1812321" y="183866"/>
                    </a:lnTo>
                    <a:lnTo>
                      <a:pt x="1728652" y="375264"/>
                    </a:lnTo>
                    <a:lnTo>
                      <a:pt x="1749351" y="388266"/>
                    </a:lnTo>
                    <a:lnTo>
                      <a:pt x="1810759" y="439022"/>
                    </a:lnTo>
                    <a:lnTo>
                      <a:pt x="1823155" y="429122"/>
                    </a:lnTo>
                    <a:lnTo>
                      <a:pt x="1823155" y="1662054"/>
                    </a:lnTo>
                    <a:lnTo>
                      <a:pt x="213425" y="1662054"/>
                    </a:lnTo>
                    <a:lnTo>
                      <a:pt x="301922" y="1596838"/>
                    </a:lnTo>
                    <a:lnTo>
                      <a:pt x="263242" y="1513960"/>
                    </a:lnTo>
                    <a:lnTo>
                      <a:pt x="259730" y="1502153"/>
                    </a:lnTo>
                    <a:lnTo>
                      <a:pt x="53613" y="1533371"/>
                    </a:lnTo>
                    <a:lnTo>
                      <a:pt x="26675" y="1432837"/>
                    </a:lnTo>
                    <a:lnTo>
                      <a:pt x="221636" y="1356481"/>
                    </a:lnTo>
                    <a:lnTo>
                      <a:pt x="207907" y="1271952"/>
                    </a:lnTo>
                    <a:lnTo>
                      <a:pt x="207331" y="1253421"/>
                    </a:lnTo>
                    <a:lnTo>
                      <a:pt x="0" y="1230210"/>
                    </a:lnTo>
                    <a:lnTo>
                      <a:pt x="0" y="1126130"/>
                    </a:lnTo>
                    <a:lnTo>
                      <a:pt x="208299" y="1102812"/>
                    </a:lnTo>
                    <a:lnTo>
                      <a:pt x="216934" y="1017398"/>
                    </a:lnTo>
                    <a:lnTo>
                      <a:pt x="220823" y="999543"/>
                    </a:lnTo>
                    <a:lnTo>
                      <a:pt x="26674" y="923505"/>
                    </a:lnTo>
                    <a:lnTo>
                      <a:pt x="53611" y="822971"/>
                    </a:lnTo>
                    <a:lnTo>
                      <a:pt x="261906" y="854519"/>
                    </a:lnTo>
                    <a:lnTo>
                      <a:pt x="286112" y="785501"/>
                    </a:lnTo>
                    <a:lnTo>
                      <a:pt x="300252" y="758275"/>
                    </a:lnTo>
                    <a:lnTo>
                      <a:pt x="131823" y="634154"/>
                    </a:lnTo>
                    <a:lnTo>
                      <a:pt x="183863" y="544019"/>
                    </a:lnTo>
                    <a:lnTo>
                      <a:pt x="375917" y="627974"/>
                    </a:lnTo>
                    <a:lnTo>
                      <a:pt x="416353" y="570055"/>
                    </a:lnTo>
                    <a:lnTo>
                      <a:pt x="438830" y="545342"/>
                    </a:lnTo>
                    <a:lnTo>
                      <a:pt x="308280" y="381876"/>
                    </a:lnTo>
                    <a:lnTo>
                      <a:pt x="381875" y="308280"/>
                    </a:lnTo>
                    <a:lnTo>
                      <a:pt x="545752" y="439159"/>
                    </a:lnTo>
                    <a:lnTo>
                      <a:pt x="593344" y="398588"/>
                    </a:lnTo>
                    <a:lnTo>
                      <a:pt x="627960" y="375896"/>
                    </a:lnTo>
                    <a:lnTo>
                      <a:pt x="544015" y="183866"/>
                    </a:lnTo>
                    <a:lnTo>
                      <a:pt x="634150" y="131826"/>
                    </a:lnTo>
                    <a:lnTo>
                      <a:pt x="758583" y="300678"/>
                    </a:lnTo>
                    <a:lnTo>
                      <a:pt x="806233" y="277367"/>
                    </a:lnTo>
                    <a:lnTo>
                      <a:pt x="854366" y="260921"/>
                    </a:lnTo>
                    <a:lnTo>
                      <a:pt x="822968" y="53616"/>
                    </a:lnTo>
                    <a:lnTo>
                      <a:pt x="923502" y="26678"/>
                    </a:lnTo>
                    <a:lnTo>
                      <a:pt x="999895" y="221734"/>
                    </a:lnTo>
                    <a:lnTo>
                      <a:pt x="1044170" y="212654"/>
                    </a:lnTo>
                    <a:lnTo>
                      <a:pt x="1102910" y="207409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750771B6-F52D-DD0B-CCBC-EDAF32C4A4D1}"/>
                  </a:ext>
                </a:extLst>
              </p:cNvPr>
              <p:cNvSpPr/>
              <p:nvPr/>
            </p:nvSpPr>
            <p:spPr bwMode="auto">
              <a:xfrm>
                <a:off x="5461827" y="1158159"/>
                <a:ext cx="1149796" cy="1715191"/>
              </a:xfrm>
              <a:custGeom>
                <a:avLst/>
                <a:gdLst>
                  <a:gd name="connsiteX0" fmla="*/ 238029 w 1149796"/>
                  <a:gd name="connsiteY0" fmla="*/ 0 h 1715191"/>
                  <a:gd name="connsiteX1" fmla="*/ 346373 w 1149796"/>
                  <a:gd name="connsiteY1" fmla="*/ 0 h 1715191"/>
                  <a:gd name="connsiteX2" fmla="*/ 392406 w 1149796"/>
                  <a:gd name="connsiteY2" fmla="*/ 287531 h 1715191"/>
                  <a:gd name="connsiteX3" fmla="*/ 477026 w 1149796"/>
                  <a:gd name="connsiteY3" fmla="*/ 306686 h 1715191"/>
                  <a:gd name="connsiteX4" fmla="*/ 492734 w 1149796"/>
                  <a:gd name="connsiteY4" fmla="*/ 313759 h 1715191"/>
                  <a:gd name="connsiteX5" fmla="*/ 675612 w 1149796"/>
                  <a:gd name="connsiteY5" fmla="*/ 88693 h 1715191"/>
                  <a:gd name="connsiteX6" fmla="*/ 769441 w 1149796"/>
                  <a:gd name="connsiteY6" fmla="*/ 142865 h 1715191"/>
                  <a:gd name="connsiteX7" fmla="*/ 665968 w 1149796"/>
                  <a:gd name="connsiteY7" fmla="*/ 413776 h 1715191"/>
                  <a:gd name="connsiteX8" fmla="*/ 679948 w 1149796"/>
                  <a:gd name="connsiteY8" fmla="*/ 423843 h 1715191"/>
                  <a:gd name="connsiteX9" fmla="*/ 738806 w 1149796"/>
                  <a:gd name="connsiteY9" fmla="*/ 484631 h 1715191"/>
                  <a:gd name="connsiteX10" fmla="*/ 1007815 w 1149796"/>
                  <a:gd name="connsiteY10" fmla="*/ 381884 h 1715191"/>
                  <a:gd name="connsiteX11" fmla="*/ 1061987 w 1149796"/>
                  <a:gd name="connsiteY11" fmla="*/ 475712 h 1715191"/>
                  <a:gd name="connsiteX12" fmla="*/ 837934 w 1149796"/>
                  <a:gd name="connsiteY12" fmla="*/ 657768 h 1715191"/>
                  <a:gd name="connsiteX13" fmla="*/ 857010 w 1149796"/>
                  <a:gd name="connsiteY13" fmla="*/ 714767 h 1715191"/>
                  <a:gd name="connsiteX14" fmla="*/ 864693 w 1149796"/>
                  <a:gd name="connsiteY14" fmla="*/ 757779 h 1715191"/>
                  <a:gd name="connsiteX15" fmla="*/ 1149796 w 1149796"/>
                  <a:gd name="connsiteY15" fmla="*/ 803424 h 1715191"/>
                  <a:gd name="connsiteX16" fmla="*/ 1149796 w 1149796"/>
                  <a:gd name="connsiteY16" fmla="*/ 911767 h 1715191"/>
                  <a:gd name="connsiteX17" fmla="*/ 865898 w 1149796"/>
                  <a:gd name="connsiteY17" fmla="*/ 957219 h 1715191"/>
                  <a:gd name="connsiteX18" fmla="*/ 864290 w 1149796"/>
                  <a:gd name="connsiteY18" fmla="*/ 970652 h 1715191"/>
                  <a:gd name="connsiteX19" fmla="*/ 840760 w 1149796"/>
                  <a:gd name="connsiteY19" fmla="*/ 1055483 h 1715191"/>
                  <a:gd name="connsiteX20" fmla="*/ 839450 w 1149796"/>
                  <a:gd name="connsiteY20" fmla="*/ 1058297 h 1715191"/>
                  <a:gd name="connsiteX21" fmla="*/ 1063515 w 1149796"/>
                  <a:gd name="connsiteY21" fmla="*/ 1240361 h 1715191"/>
                  <a:gd name="connsiteX22" fmla="*/ 1009343 w 1149796"/>
                  <a:gd name="connsiteY22" fmla="*/ 1334190 h 1715191"/>
                  <a:gd name="connsiteX23" fmla="*/ 739638 w 1149796"/>
                  <a:gd name="connsiteY23" fmla="*/ 1231177 h 1715191"/>
                  <a:gd name="connsiteX24" fmla="*/ 737856 w 1149796"/>
                  <a:gd name="connsiteY24" fmla="*/ 1233718 h 1715191"/>
                  <a:gd name="connsiteX25" fmla="*/ 676155 w 1149796"/>
                  <a:gd name="connsiteY25" fmla="*/ 1296511 h 1715191"/>
                  <a:gd name="connsiteX26" fmla="*/ 665327 w 1149796"/>
                  <a:gd name="connsiteY26" fmla="*/ 1304620 h 1715191"/>
                  <a:gd name="connsiteX27" fmla="*/ 767914 w 1149796"/>
                  <a:gd name="connsiteY27" fmla="*/ 1573209 h 1715191"/>
                  <a:gd name="connsiteX28" fmla="*/ 674085 w 1149796"/>
                  <a:gd name="connsiteY28" fmla="*/ 1627381 h 1715191"/>
                  <a:gd name="connsiteX29" fmla="*/ 492004 w 1149796"/>
                  <a:gd name="connsiteY29" fmla="*/ 1403297 h 1715191"/>
                  <a:gd name="connsiteX30" fmla="*/ 450912 w 1149796"/>
                  <a:gd name="connsiteY30" fmla="*/ 1418150 h 1715191"/>
                  <a:gd name="connsiteX31" fmla="*/ 392011 w 1149796"/>
                  <a:gd name="connsiteY31" fmla="*/ 1430129 h 1715191"/>
                  <a:gd name="connsiteX32" fmla="*/ 346373 w 1149796"/>
                  <a:gd name="connsiteY32" fmla="*/ 1715191 h 1715191"/>
                  <a:gd name="connsiteX33" fmla="*/ 238029 w 1149796"/>
                  <a:gd name="connsiteY33" fmla="*/ 1715191 h 1715191"/>
                  <a:gd name="connsiteX34" fmla="*/ 192507 w 1149796"/>
                  <a:gd name="connsiteY34" fmla="*/ 1430848 h 1715191"/>
                  <a:gd name="connsiteX35" fmla="*/ 110433 w 1149796"/>
                  <a:gd name="connsiteY35" fmla="*/ 1410270 h 1715191"/>
                  <a:gd name="connsiteX36" fmla="*/ 94725 w 1149796"/>
                  <a:gd name="connsiteY36" fmla="*/ 1403196 h 1715191"/>
                  <a:gd name="connsiteX37" fmla="*/ 0 w 1149796"/>
                  <a:gd name="connsiteY37" fmla="*/ 1519773 h 1715191"/>
                  <a:gd name="connsiteX38" fmla="*/ 0 w 1149796"/>
                  <a:gd name="connsiteY38" fmla="*/ 1109633 h 1715191"/>
                  <a:gd name="connsiteX39" fmla="*/ 35976 w 1149796"/>
                  <a:gd name="connsiteY39" fmla="*/ 1148545 h 1715191"/>
                  <a:gd name="connsiteX40" fmla="*/ 99748 w 1149796"/>
                  <a:gd name="connsiteY40" fmla="*/ 1194465 h 1715191"/>
                  <a:gd name="connsiteX41" fmla="*/ 629716 w 1149796"/>
                  <a:gd name="connsiteY41" fmla="*/ 1052460 h 1715191"/>
                  <a:gd name="connsiteX42" fmla="*/ 487712 w 1149796"/>
                  <a:gd name="connsiteY42" fmla="*/ 522491 h 1715191"/>
                  <a:gd name="connsiteX43" fmla="*/ 3663 w 1149796"/>
                  <a:gd name="connsiteY43" fmla="*/ 600724 h 1715191"/>
                  <a:gd name="connsiteX44" fmla="*/ 0 w 1149796"/>
                  <a:gd name="connsiteY44" fmla="*/ 605811 h 1715191"/>
                  <a:gd name="connsiteX45" fmla="*/ 0 w 1149796"/>
                  <a:gd name="connsiteY45" fmla="*/ 198181 h 1715191"/>
                  <a:gd name="connsiteX46" fmla="*/ 94102 w 1149796"/>
                  <a:gd name="connsiteY46" fmla="*/ 313991 h 1715191"/>
                  <a:gd name="connsiteX47" fmla="*/ 143272 w 1149796"/>
                  <a:gd name="connsiteY47" fmla="*/ 296961 h 1715191"/>
                  <a:gd name="connsiteX48" fmla="*/ 191790 w 1149796"/>
                  <a:gd name="connsiteY48" fmla="*/ 288820 h 17151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149796" h="1715191">
                    <a:moveTo>
                      <a:pt x="238029" y="0"/>
                    </a:moveTo>
                    <a:lnTo>
                      <a:pt x="346373" y="0"/>
                    </a:lnTo>
                    <a:lnTo>
                      <a:pt x="392406" y="287531"/>
                    </a:lnTo>
                    <a:lnTo>
                      <a:pt x="477026" y="306686"/>
                    </a:lnTo>
                    <a:lnTo>
                      <a:pt x="492734" y="313759"/>
                    </a:lnTo>
                    <a:lnTo>
                      <a:pt x="675612" y="88693"/>
                    </a:lnTo>
                    <a:lnTo>
                      <a:pt x="769441" y="142865"/>
                    </a:lnTo>
                    <a:lnTo>
                      <a:pt x="665968" y="413776"/>
                    </a:lnTo>
                    <a:lnTo>
                      <a:pt x="679948" y="423843"/>
                    </a:lnTo>
                    <a:lnTo>
                      <a:pt x="738806" y="484631"/>
                    </a:lnTo>
                    <a:lnTo>
                      <a:pt x="1007815" y="381884"/>
                    </a:lnTo>
                    <a:lnTo>
                      <a:pt x="1061987" y="475712"/>
                    </a:lnTo>
                    <a:lnTo>
                      <a:pt x="837934" y="657768"/>
                    </a:lnTo>
                    <a:lnTo>
                      <a:pt x="857010" y="714767"/>
                    </a:lnTo>
                    <a:lnTo>
                      <a:pt x="864693" y="757779"/>
                    </a:lnTo>
                    <a:lnTo>
                      <a:pt x="1149796" y="803424"/>
                    </a:lnTo>
                    <a:lnTo>
                      <a:pt x="1149796" y="911767"/>
                    </a:lnTo>
                    <a:lnTo>
                      <a:pt x="865898" y="957219"/>
                    </a:lnTo>
                    <a:lnTo>
                      <a:pt x="864290" y="970652"/>
                    </a:lnTo>
                    <a:cubicBezTo>
                      <a:pt x="858673" y="999207"/>
                      <a:pt x="850852" y="1027563"/>
                      <a:pt x="840760" y="1055483"/>
                    </a:cubicBezTo>
                    <a:lnTo>
                      <a:pt x="839450" y="1058297"/>
                    </a:lnTo>
                    <a:lnTo>
                      <a:pt x="1063515" y="1240361"/>
                    </a:lnTo>
                    <a:lnTo>
                      <a:pt x="1009343" y="1334190"/>
                    </a:lnTo>
                    <a:lnTo>
                      <a:pt x="739638" y="1231177"/>
                    </a:lnTo>
                    <a:lnTo>
                      <a:pt x="737856" y="1233718"/>
                    </a:lnTo>
                    <a:cubicBezTo>
                      <a:pt x="718722" y="1256417"/>
                      <a:pt x="698076" y="1277370"/>
                      <a:pt x="676155" y="1296511"/>
                    </a:cubicBezTo>
                    <a:lnTo>
                      <a:pt x="665327" y="1304620"/>
                    </a:lnTo>
                    <a:lnTo>
                      <a:pt x="767914" y="1573209"/>
                    </a:lnTo>
                    <a:lnTo>
                      <a:pt x="674085" y="1627381"/>
                    </a:lnTo>
                    <a:lnTo>
                      <a:pt x="492004" y="1403297"/>
                    </a:lnTo>
                    <a:lnTo>
                      <a:pt x="450912" y="1418150"/>
                    </a:lnTo>
                    <a:lnTo>
                      <a:pt x="392011" y="1430129"/>
                    </a:lnTo>
                    <a:lnTo>
                      <a:pt x="346373" y="1715191"/>
                    </a:lnTo>
                    <a:lnTo>
                      <a:pt x="238029" y="1715191"/>
                    </a:lnTo>
                    <a:lnTo>
                      <a:pt x="192507" y="1430848"/>
                    </a:lnTo>
                    <a:lnTo>
                      <a:pt x="110433" y="1410270"/>
                    </a:lnTo>
                    <a:lnTo>
                      <a:pt x="94725" y="1403196"/>
                    </a:lnTo>
                    <a:lnTo>
                      <a:pt x="0" y="1519773"/>
                    </a:lnTo>
                    <a:lnTo>
                      <a:pt x="0" y="1109633"/>
                    </a:lnTo>
                    <a:lnTo>
                      <a:pt x="35976" y="1148545"/>
                    </a:lnTo>
                    <a:cubicBezTo>
                      <a:pt x="55264" y="1165648"/>
                      <a:pt x="76553" y="1181073"/>
                      <a:pt x="99748" y="1194465"/>
                    </a:cubicBezTo>
                    <a:cubicBezTo>
                      <a:pt x="285308" y="1301598"/>
                      <a:pt x="522583" y="1238020"/>
                      <a:pt x="629716" y="1052460"/>
                    </a:cubicBezTo>
                    <a:cubicBezTo>
                      <a:pt x="736849" y="866900"/>
                      <a:pt x="673272" y="629624"/>
                      <a:pt x="487712" y="522491"/>
                    </a:cubicBezTo>
                    <a:cubicBezTo>
                      <a:pt x="325346" y="428749"/>
                      <a:pt x="123387" y="465708"/>
                      <a:pt x="3663" y="600724"/>
                    </a:cubicBezTo>
                    <a:lnTo>
                      <a:pt x="0" y="605811"/>
                    </a:lnTo>
                    <a:lnTo>
                      <a:pt x="0" y="198181"/>
                    </a:lnTo>
                    <a:lnTo>
                      <a:pt x="94102" y="313991"/>
                    </a:lnTo>
                    <a:lnTo>
                      <a:pt x="143272" y="296961"/>
                    </a:lnTo>
                    <a:lnTo>
                      <a:pt x="191790" y="28882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5AB6CF4A-B56C-E0D2-623A-4592C35111FB}"/>
                </a:ext>
              </a:extLst>
            </p:cNvPr>
            <p:cNvSpPr/>
            <p:nvPr/>
          </p:nvSpPr>
          <p:spPr bwMode="auto">
            <a:xfrm>
              <a:off x="5189200" y="1167247"/>
              <a:ext cx="2363079" cy="2363079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FAABA0B5-DEAB-DE34-4352-1499722ABA20}"/>
              </a:ext>
            </a:extLst>
          </p:cNvPr>
          <p:cNvGrpSpPr/>
          <p:nvPr/>
        </p:nvGrpSpPr>
        <p:grpSpPr>
          <a:xfrm rot="16200000">
            <a:off x="2626502" y="4742301"/>
            <a:ext cx="1298323" cy="1298323"/>
            <a:chOff x="5100612" y="4000958"/>
            <a:chExt cx="2513538" cy="2513538"/>
          </a:xfrm>
        </p:grpSpPr>
        <p:sp>
          <p:nvSpPr>
            <p:cNvPr id="38" name="四角形: 角を丸くする 37">
              <a:extLst>
                <a:ext uri="{FF2B5EF4-FFF2-40B4-BE49-F238E27FC236}">
                  <a16:creationId xmlns:a16="http://schemas.microsoft.com/office/drawing/2014/main" id="{45D6C08F-CAB3-F500-37C4-19329338F57C}"/>
                </a:ext>
              </a:extLst>
            </p:cNvPr>
            <p:cNvSpPr/>
            <p:nvPr/>
          </p:nvSpPr>
          <p:spPr bwMode="auto">
            <a:xfrm>
              <a:off x="5100612" y="4000958"/>
              <a:ext cx="2513538" cy="2513538"/>
            </a:xfrm>
            <a:prstGeom prst="roundRect">
              <a:avLst>
                <a:gd name="adj" fmla="val 3331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0343CDA6-200D-C0C5-B6EA-B16F592BDDA6}"/>
                </a:ext>
              </a:extLst>
            </p:cNvPr>
            <p:cNvGrpSpPr/>
            <p:nvPr/>
          </p:nvGrpSpPr>
          <p:grpSpPr>
            <a:xfrm>
              <a:off x="5152292" y="4158331"/>
              <a:ext cx="2378007" cy="2266423"/>
              <a:chOff x="5461827" y="1158159"/>
              <a:chExt cx="2575873" cy="2455005"/>
            </a:xfrm>
            <a:solidFill>
              <a:schemeClr val="bg1"/>
            </a:solidFill>
          </p:grpSpPr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3CE5BA0B-866D-9841-9637-497C46F51E1E}"/>
                  </a:ext>
                </a:extLst>
              </p:cNvPr>
              <p:cNvSpPr/>
              <p:nvPr/>
            </p:nvSpPr>
            <p:spPr bwMode="auto">
              <a:xfrm>
                <a:off x="6214545" y="1951110"/>
                <a:ext cx="1823155" cy="1662054"/>
              </a:xfrm>
              <a:custGeom>
                <a:avLst/>
                <a:gdLst>
                  <a:gd name="connsiteX0" fmla="*/ 1198782 w 1823155"/>
                  <a:gd name="connsiteY0" fmla="*/ 828702 h 1662054"/>
                  <a:gd name="connsiteX1" fmla="*/ 840087 w 1823155"/>
                  <a:gd name="connsiteY1" fmla="*/ 1087583 h 1662054"/>
                  <a:gd name="connsiteX2" fmla="*/ 1087580 w 1823155"/>
                  <a:gd name="connsiteY2" fmla="*/ 1516253 h 1662054"/>
                  <a:gd name="connsiteX3" fmla="*/ 1516250 w 1823155"/>
                  <a:gd name="connsiteY3" fmla="*/ 1268760 h 1662054"/>
                  <a:gd name="connsiteX4" fmla="*/ 1268757 w 1823155"/>
                  <a:gd name="connsiteY4" fmla="*/ 840090 h 1662054"/>
                  <a:gd name="connsiteX5" fmla="*/ 1198782 w 1823155"/>
                  <a:gd name="connsiteY5" fmla="*/ 828702 h 1662054"/>
                  <a:gd name="connsiteX6" fmla="*/ 1126129 w 1823155"/>
                  <a:gd name="connsiteY6" fmla="*/ 0 h 1662054"/>
                  <a:gd name="connsiteX7" fmla="*/ 1230209 w 1823155"/>
                  <a:gd name="connsiteY7" fmla="*/ 0 h 1662054"/>
                  <a:gd name="connsiteX8" fmla="*/ 1253397 w 1823155"/>
                  <a:gd name="connsiteY8" fmla="*/ 207127 h 1662054"/>
                  <a:gd name="connsiteX9" fmla="*/ 1332846 w 1823155"/>
                  <a:gd name="connsiteY9" fmla="*/ 215930 h 1662054"/>
                  <a:gd name="connsiteX10" fmla="*/ 1356709 w 1823155"/>
                  <a:gd name="connsiteY10" fmla="*/ 221050 h 1662054"/>
                  <a:gd name="connsiteX11" fmla="*/ 1432834 w 1823155"/>
                  <a:gd name="connsiteY11" fmla="*/ 26678 h 1662054"/>
                  <a:gd name="connsiteX12" fmla="*/ 1533368 w 1823155"/>
                  <a:gd name="connsiteY12" fmla="*/ 53615 h 1662054"/>
                  <a:gd name="connsiteX13" fmla="*/ 1502108 w 1823155"/>
                  <a:gd name="connsiteY13" fmla="*/ 260009 h 1662054"/>
                  <a:gd name="connsiteX14" fmla="*/ 1525334 w 1823155"/>
                  <a:gd name="connsiteY14" fmla="*/ 267507 h 1662054"/>
                  <a:gd name="connsiteX15" fmla="*/ 1597772 w 1823155"/>
                  <a:gd name="connsiteY15" fmla="*/ 300652 h 1662054"/>
                  <a:gd name="connsiteX16" fmla="*/ 1722185 w 1823155"/>
                  <a:gd name="connsiteY16" fmla="*/ 131826 h 1662054"/>
                  <a:gd name="connsiteX17" fmla="*/ 1812321 w 1823155"/>
                  <a:gd name="connsiteY17" fmla="*/ 183866 h 1662054"/>
                  <a:gd name="connsiteX18" fmla="*/ 1728652 w 1823155"/>
                  <a:gd name="connsiteY18" fmla="*/ 375264 h 1662054"/>
                  <a:gd name="connsiteX19" fmla="*/ 1749351 w 1823155"/>
                  <a:gd name="connsiteY19" fmla="*/ 388266 h 1662054"/>
                  <a:gd name="connsiteX20" fmla="*/ 1810759 w 1823155"/>
                  <a:gd name="connsiteY20" fmla="*/ 439022 h 1662054"/>
                  <a:gd name="connsiteX21" fmla="*/ 1823155 w 1823155"/>
                  <a:gd name="connsiteY21" fmla="*/ 429122 h 1662054"/>
                  <a:gd name="connsiteX22" fmla="*/ 1823155 w 1823155"/>
                  <a:gd name="connsiteY22" fmla="*/ 1662054 h 1662054"/>
                  <a:gd name="connsiteX23" fmla="*/ 213425 w 1823155"/>
                  <a:gd name="connsiteY23" fmla="*/ 1662054 h 1662054"/>
                  <a:gd name="connsiteX24" fmla="*/ 301922 w 1823155"/>
                  <a:gd name="connsiteY24" fmla="*/ 1596838 h 1662054"/>
                  <a:gd name="connsiteX25" fmla="*/ 263242 w 1823155"/>
                  <a:gd name="connsiteY25" fmla="*/ 1513960 h 1662054"/>
                  <a:gd name="connsiteX26" fmla="*/ 259730 w 1823155"/>
                  <a:gd name="connsiteY26" fmla="*/ 1502153 h 1662054"/>
                  <a:gd name="connsiteX27" fmla="*/ 53613 w 1823155"/>
                  <a:gd name="connsiteY27" fmla="*/ 1533371 h 1662054"/>
                  <a:gd name="connsiteX28" fmla="*/ 26675 w 1823155"/>
                  <a:gd name="connsiteY28" fmla="*/ 1432837 h 1662054"/>
                  <a:gd name="connsiteX29" fmla="*/ 221636 w 1823155"/>
                  <a:gd name="connsiteY29" fmla="*/ 1356481 h 1662054"/>
                  <a:gd name="connsiteX30" fmla="*/ 207907 w 1823155"/>
                  <a:gd name="connsiteY30" fmla="*/ 1271952 h 1662054"/>
                  <a:gd name="connsiteX31" fmla="*/ 207331 w 1823155"/>
                  <a:gd name="connsiteY31" fmla="*/ 1253421 h 1662054"/>
                  <a:gd name="connsiteX32" fmla="*/ 0 w 1823155"/>
                  <a:gd name="connsiteY32" fmla="*/ 1230210 h 1662054"/>
                  <a:gd name="connsiteX33" fmla="*/ 0 w 1823155"/>
                  <a:gd name="connsiteY33" fmla="*/ 1126130 h 1662054"/>
                  <a:gd name="connsiteX34" fmla="*/ 208299 w 1823155"/>
                  <a:gd name="connsiteY34" fmla="*/ 1102812 h 1662054"/>
                  <a:gd name="connsiteX35" fmla="*/ 216934 w 1823155"/>
                  <a:gd name="connsiteY35" fmla="*/ 1017398 h 1662054"/>
                  <a:gd name="connsiteX36" fmla="*/ 220823 w 1823155"/>
                  <a:gd name="connsiteY36" fmla="*/ 999543 h 1662054"/>
                  <a:gd name="connsiteX37" fmla="*/ 26674 w 1823155"/>
                  <a:gd name="connsiteY37" fmla="*/ 923505 h 1662054"/>
                  <a:gd name="connsiteX38" fmla="*/ 53611 w 1823155"/>
                  <a:gd name="connsiteY38" fmla="*/ 822971 h 1662054"/>
                  <a:gd name="connsiteX39" fmla="*/ 261906 w 1823155"/>
                  <a:gd name="connsiteY39" fmla="*/ 854519 h 1662054"/>
                  <a:gd name="connsiteX40" fmla="*/ 286112 w 1823155"/>
                  <a:gd name="connsiteY40" fmla="*/ 785501 h 1662054"/>
                  <a:gd name="connsiteX41" fmla="*/ 300252 w 1823155"/>
                  <a:gd name="connsiteY41" fmla="*/ 758275 h 1662054"/>
                  <a:gd name="connsiteX42" fmla="*/ 131823 w 1823155"/>
                  <a:gd name="connsiteY42" fmla="*/ 634154 h 1662054"/>
                  <a:gd name="connsiteX43" fmla="*/ 183863 w 1823155"/>
                  <a:gd name="connsiteY43" fmla="*/ 544019 h 1662054"/>
                  <a:gd name="connsiteX44" fmla="*/ 375917 w 1823155"/>
                  <a:gd name="connsiteY44" fmla="*/ 627974 h 1662054"/>
                  <a:gd name="connsiteX45" fmla="*/ 416353 w 1823155"/>
                  <a:gd name="connsiteY45" fmla="*/ 570055 h 1662054"/>
                  <a:gd name="connsiteX46" fmla="*/ 438830 w 1823155"/>
                  <a:gd name="connsiteY46" fmla="*/ 545342 h 1662054"/>
                  <a:gd name="connsiteX47" fmla="*/ 308280 w 1823155"/>
                  <a:gd name="connsiteY47" fmla="*/ 381876 h 1662054"/>
                  <a:gd name="connsiteX48" fmla="*/ 381875 w 1823155"/>
                  <a:gd name="connsiteY48" fmla="*/ 308280 h 1662054"/>
                  <a:gd name="connsiteX49" fmla="*/ 545752 w 1823155"/>
                  <a:gd name="connsiteY49" fmla="*/ 439159 h 1662054"/>
                  <a:gd name="connsiteX50" fmla="*/ 593344 w 1823155"/>
                  <a:gd name="connsiteY50" fmla="*/ 398588 h 1662054"/>
                  <a:gd name="connsiteX51" fmla="*/ 627960 w 1823155"/>
                  <a:gd name="connsiteY51" fmla="*/ 375896 h 1662054"/>
                  <a:gd name="connsiteX52" fmla="*/ 544015 w 1823155"/>
                  <a:gd name="connsiteY52" fmla="*/ 183866 h 1662054"/>
                  <a:gd name="connsiteX53" fmla="*/ 634150 w 1823155"/>
                  <a:gd name="connsiteY53" fmla="*/ 131826 h 1662054"/>
                  <a:gd name="connsiteX54" fmla="*/ 758583 w 1823155"/>
                  <a:gd name="connsiteY54" fmla="*/ 300678 h 1662054"/>
                  <a:gd name="connsiteX55" fmla="*/ 806233 w 1823155"/>
                  <a:gd name="connsiteY55" fmla="*/ 277367 h 1662054"/>
                  <a:gd name="connsiteX56" fmla="*/ 854366 w 1823155"/>
                  <a:gd name="connsiteY56" fmla="*/ 260921 h 1662054"/>
                  <a:gd name="connsiteX57" fmla="*/ 822968 w 1823155"/>
                  <a:gd name="connsiteY57" fmla="*/ 53616 h 1662054"/>
                  <a:gd name="connsiteX58" fmla="*/ 923502 w 1823155"/>
                  <a:gd name="connsiteY58" fmla="*/ 26678 h 1662054"/>
                  <a:gd name="connsiteX59" fmla="*/ 999895 w 1823155"/>
                  <a:gd name="connsiteY59" fmla="*/ 221734 h 1662054"/>
                  <a:gd name="connsiteX60" fmla="*/ 1044170 w 1823155"/>
                  <a:gd name="connsiteY60" fmla="*/ 212654 h 1662054"/>
                  <a:gd name="connsiteX61" fmla="*/ 1102910 w 1823155"/>
                  <a:gd name="connsiteY61" fmla="*/ 207409 h 16620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1823155" h="1662054">
                    <a:moveTo>
                      <a:pt x="1198782" y="828702"/>
                    </a:moveTo>
                    <a:cubicBezTo>
                      <a:pt x="1036277" y="818947"/>
                      <a:pt x="883864" y="924205"/>
                      <a:pt x="840087" y="1087583"/>
                    </a:cubicBezTo>
                    <a:cubicBezTo>
                      <a:pt x="790056" y="1274300"/>
                      <a:pt x="900862" y="1466222"/>
                      <a:pt x="1087580" y="1516253"/>
                    </a:cubicBezTo>
                    <a:cubicBezTo>
                      <a:pt x="1274297" y="1566284"/>
                      <a:pt x="1466219" y="1455477"/>
                      <a:pt x="1516250" y="1268760"/>
                    </a:cubicBezTo>
                    <a:cubicBezTo>
                      <a:pt x="1566281" y="1082043"/>
                      <a:pt x="1455474" y="890120"/>
                      <a:pt x="1268757" y="840090"/>
                    </a:cubicBezTo>
                    <a:cubicBezTo>
                      <a:pt x="1245418" y="833836"/>
                      <a:pt x="1221997" y="830095"/>
                      <a:pt x="1198782" y="828702"/>
                    </a:cubicBezTo>
                    <a:close/>
                    <a:moveTo>
                      <a:pt x="1126129" y="0"/>
                    </a:moveTo>
                    <a:lnTo>
                      <a:pt x="1230209" y="0"/>
                    </a:lnTo>
                    <a:lnTo>
                      <a:pt x="1253397" y="207127"/>
                    </a:lnTo>
                    <a:lnTo>
                      <a:pt x="1332846" y="215930"/>
                    </a:lnTo>
                    <a:lnTo>
                      <a:pt x="1356709" y="221050"/>
                    </a:lnTo>
                    <a:lnTo>
                      <a:pt x="1432834" y="26678"/>
                    </a:lnTo>
                    <a:lnTo>
                      <a:pt x="1533368" y="53615"/>
                    </a:lnTo>
                    <a:lnTo>
                      <a:pt x="1502108" y="260009"/>
                    </a:lnTo>
                    <a:lnTo>
                      <a:pt x="1525334" y="267507"/>
                    </a:lnTo>
                    <a:lnTo>
                      <a:pt x="1597772" y="300652"/>
                    </a:lnTo>
                    <a:lnTo>
                      <a:pt x="1722185" y="131826"/>
                    </a:lnTo>
                    <a:lnTo>
                      <a:pt x="1812321" y="183866"/>
                    </a:lnTo>
                    <a:lnTo>
                      <a:pt x="1728652" y="375264"/>
                    </a:lnTo>
                    <a:lnTo>
                      <a:pt x="1749351" y="388266"/>
                    </a:lnTo>
                    <a:lnTo>
                      <a:pt x="1810759" y="439022"/>
                    </a:lnTo>
                    <a:lnTo>
                      <a:pt x="1823155" y="429122"/>
                    </a:lnTo>
                    <a:lnTo>
                      <a:pt x="1823155" y="1662054"/>
                    </a:lnTo>
                    <a:lnTo>
                      <a:pt x="213425" y="1662054"/>
                    </a:lnTo>
                    <a:lnTo>
                      <a:pt x="301922" y="1596838"/>
                    </a:lnTo>
                    <a:lnTo>
                      <a:pt x="263242" y="1513960"/>
                    </a:lnTo>
                    <a:lnTo>
                      <a:pt x="259730" y="1502153"/>
                    </a:lnTo>
                    <a:lnTo>
                      <a:pt x="53613" y="1533371"/>
                    </a:lnTo>
                    <a:lnTo>
                      <a:pt x="26675" y="1432837"/>
                    </a:lnTo>
                    <a:lnTo>
                      <a:pt x="221636" y="1356481"/>
                    </a:lnTo>
                    <a:lnTo>
                      <a:pt x="207907" y="1271952"/>
                    </a:lnTo>
                    <a:lnTo>
                      <a:pt x="207331" y="1253421"/>
                    </a:lnTo>
                    <a:lnTo>
                      <a:pt x="0" y="1230210"/>
                    </a:lnTo>
                    <a:lnTo>
                      <a:pt x="0" y="1126130"/>
                    </a:lnTo>
                    <a:lnTo>
                      <a:pt x="208299" y="1102812"/>
                    </a:lnTo>
                    <a:lnTo>
                      <a:pt x="216934" y="1017398"/>
                    </a:lnTo>
                    <a:lnTo>
                      <a:pt x="220823" y="999543"/>
                    </a:lnTo>
                    <a:lnTo>
                      <a:pt x="26674" y="923505"/>
                    </a:lnTo>
                    <a:lnTo>
                      <a:pt x="53611" y="822971"/>
                    </a:lnTo>
                    <a:lnTo>
                      <a:pt x="261906" y="854519"/>
                    </a:lnTo>
                    <a:lnTo>
                      <a:pt x="286112" y="785501"/>
                    </a:lnTo>
                    <a:lnTo>
                      <a:pt x="300252" y="758275"/>
                    </a:lnTo>
                    <a:lnTo>
                      <a:pt x="131823" y="634154"/>
                    </a:lnTo>
                    <a:lnTo>
                      <a:pt x="183863" y="544019"/>
                    </a:lnTo>
                    <a:lnTo>
                      <a:pt x="375917" y="627974"/>
                    </a:lnTo>
                    <a:lnTo>
                      <a:pt x="416353" y="570055"/>
                    </a:lnTo>
                    <a:lnTo>
                      <a:pt x="438830" y="545342"/>
                    </a:lnTo>
                    <a:lnTo>
                      <a:pt x="308280" y="381876"/>
                    </a:lnTo>
                    <a:lnTo>
                      <a:pt x="381875" y="308280"/>
                    </a:lnTo>
                    <a:lnTo>
                      <a:pt x="545752" y="439159"/>
                    </a:lnTo>
                    <a:lnTo>
                      <a:pt x="593344" y="398588"/>
                    </a:lnTo>
                    <a:lnTo>
                      <a:pt x="627960" y="375896"/>
                    </a:lnTo>
                    <a:lnTo>
                      <a:pt x="544015" y="183866"/>
                    </a:lnTo>
                    <a:lnTo>
                      <a:pt x="634150" y="131826"/>
                    </a:lnTo>
                    <a:lnTo>
                      <a:pt x="758583" y="300678"/>
                    </a:lnTo>
                    <a:lnTo>
                      <a:pt x="806233" y="277367"/>
                    </a:lnTo>
                    <a:lnTo>
                      <a:pt x="854366" y="260921"/>
                    </a:lnTo>
                    <a:lnTo>
                      <a:pt x="822968" y="53616"/>
                    </a:lnTo>
                    <a:lnTo>
                      <a:pt x="923502" y="26678"/>
                    </a:lnTo>
                    <a:lnTo>
                      <a:pt x="999895" y="221734"/>
                    </a:lnTo>
                    <a:lnTo>
                      <a:pt x="1044170" y="212654"/>
                    </a:lnTo>
                    <a:lnTo>
                      <a:pt x="1102910" y="20740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6D146653-AEF7-7A8A-99BA-723F14596E14}"/>
                  </a:ext>
                </a:extLst>
              </p:cNvPr>
              <p:cNvSpPr/>
              <p:nvPr/>
            </p:nvSpPr>
            <p:spPr bwMode="auto">
              <a:xfrm>
                <a:off x="5461827" y="1158159"/>
                <a:ext cx="1149796" cy="1715191"/>
              </a:xfrm>
              <a:custGeom>
                <a:avLst/>
                <a:gdLst>
                  <a:gd name="connsiteX0" fmla="*/ 238029 w 1149796"/>
                  <a:gd name="connsiteY0" fmla="*/ 0 h 1715191"/>
                  <a:gd name="connsiteX1" fmla="*/ 346373 w 1149796"/>
                  <a:gd name="connsiteY1" fmla="*/ 0 h 1715191"/>
                  <a:gd name="connsiteX2" fmla="*/ 392406 w 1149796"/>
                  <a:gd name="connsiteY2" fmla="*/ 287531 h 1715191"/>
                  <a:gd name="connsiteX3" fmla="*/ 477026 w 1149796"/>
                  <a:gd name="connsiteY3" fmla="*/ 306686 h 1715191"/>
                  <a:gd name="connsiteX4" fmla="*/ 492734 w 1149796"/>
                  <a:gd name="connsiteY4" fmla="*/ 313759 h 1715191"/>
                  <a:gd name="connsiteX5" fmla="*/ 675612 w 1149796"/>
                  <a:gd name="connsiteY5" fmla="*/ 88693 h 1715191"/>
                  <a:gd name="connsiteX6" fmla="*/ 769441 w 1149796"/>
                  <a:gd name="connsiteY6" fmla="*/ 142865 h 1715191"/>
                  <a:gd name="connsiteX7" fmla="*/ 665968 w 1149796"/>
                  <a:gd name="connsiteY7" fmla="*/ 413776 h 1715191"/>
                  <a:gd name="connsiteX8" fmla="*/ 679948 w 1149796"/>
                  <a:gd name="connsiteY8" fmla="*/ 423843 h 1715191"/>
                  <a:gd name="connsiteX9" fmla="*/ 738806 w 1149796"/>
                  <a:gd name="connsiteY9" fmla="*/ 484631 h 1715191"/>
                  <a:gd name="connsiteX10" fmla="*/ 1007815 w 1149796"/>
                  <a:gd name="connsiteY10" fmla="*/ 381884 h 1715191"/>
                  <a:gd name="connsiteX11" fmla="*/ 1061987 w 1149796"/>
                  <a:gd name="connsiteY11" fmla="*/ 475712 h 1715191"/>
                  <a:gd name="connsiteX12" fmla="*/ 837934 w 1149796"/>
                  <a:gd name="connsiteY12" fmla="*/ 657768 h 1715191"/>
                  <a:gd name="connsiteX13" fmla="*/ 857010 w 1149796"/>
                  <a:gd name="connsiteY13" fmla="*/ 714767 h 1715191"/>
                  <a:gd name="connsiteX14" fmla="*/ 864693 w 1149796"/>
                  <a:gd name="connsiteY14" fmla="*/ 757779 h 1715191"/>
                  <a:gd name="connsiteX15" fmla="*/ 1149796 w 1149796"/>
                  <a:gd name="connsiteY15" fmla="*/ 803424 h 1715191"/>
                  <a:gd name="connsiteX16" fmla="*/ 1149796 w 1149796"/>
                  <a:gd name="connsiteY16" fmla="*/ 911767 h 1715191"/>
                  <a:gd name="connsiteX17" fmla="*/ 865898 w 1149796"/>
                  <a:gd name="connsiteY17" fmla="*/ 957219 h 1715191"/>
                  <a:gd name="connsiteX18" fmla="*/ 864290 w 1149796"/>
                  <a:gd name="connsiteY18" fmla="*/ 970652 h 1715191"/>
                  <a:gd name="connsiteX19" fmla="*/ 840760 w 1149796"/>
                  <a:gd name="connsiteY19" fmla="*/ 1055483 h 1715191"/>
                  <a:gd name="connsiteX20" fmla="*/ 839450 w 1149796"/>
                  <a:gd name="connsiteY20" fmla="*/ 1058297 h 1715191"/>
                  <a:gd name="connsiteX21" fmla="*/ 1063515 w 1149796"/>
                  <a:gd name="connsiteY21" fmla="*/ 1240361 h 1715191"/>
                  <a:gd name="connsiteX22" fmla="*/ 1009343 w 1149796"/>
                  <a:gd name="connsiteY22" fmla="*/ 1334190 h 1715191"/>
                  <a:gd name="connsiteX23" fmla="*/ 739638 w 1149796"/>
                  <a:gd name="connsiteY23" fmla="*/ 1231177 h 1715191"/>
                  <a:gd name="connsiteX24" fmla="*/ 737856 w 1149796"/>
                  <a:gd name="connsiteY24" fmla="*/ 1233718 h 1715191"/>
                  <a:gd name="connsiteX25" fmla="*/ 676155 w 1149796"/>
                  <a:gd name="connsiteY25" fmla="*/ 1296511 h 1715191"/>
                  <a:gd name="connsiteX26" fmla="*/ 665327 w 1149796"/>
                  <a:gd name="connsiteY26" fmla="*/ 1304620 h 1715191"/>
                  <a:gd name="connsiteX27" fmla="*/ 767914 w 1149796"/>
                  <a:gd name="connsiteY27" fmla="*/ 1573209 h 1715191"/>
                  <a:gd name="connsiteX28" fmla="*/ 674085 w 1149796"/>
                  <a:gd name="connsiteY28" fmla="*/ 1627381 h 1715191"/>
                  <a:gd name="connsiteX29" fmla="*/ 492004 w 1149796"/>
                  <a:gd name="connsiteY29" fmla="*/ 1403297 h 1715191"/>
                  <a:gd name="connsiteX30" fmla="*/ 450912 w 1149796"/>
                  <a:gd name="connsiteY30" fmla="*/ 1418150 h 1715191"/>
                  <a:gd name="connsiteX31" fmla="*/ 392011 w 1149796"/>
                  <a:gd name="connsiteY31" fmla="*/ 1430129 h 1715191"/>
                  <a:gd name="connsiteX32" fmla="*/ 346373 w 1149796"/>
                  <a:gd name="connsiteY32" fmla="*/ 1715191 h 1715191"/>
                  <a:gd name="connsiteX33" fmla="*/ 238029 w 1149796"/>
                  <a:gd name="connsiteY33" fmla="*/ 1715191 h 1715191"/>
                  <a:gd name="connsiteX34" fmla="*/ 192507 w 1149796"/>
                  <a:gd name="connsiteY34" fmla="*/ 1430848 h 1715191"/>
                  <a:gd name="connsiteX35" fmla="*/ 110433 w 1149796"/>
                  <a:gd name="connsiteY35" fmla="*/ 1410270 h 1715191"/>
                  <a:gd name="connsiteX36" fmla="*/ 94725 w 1149796"/>
                  <a:gd name="connsiteY36" fmla="*/ 1403196 h 1715191"/>
                  <a:gd name="connsiteX37" fmla="*/ 0 w 1149796"/>
                  <a:gd name="connsiteY37" fmla="*/ 1519773 h 1715191"/>
                  <a:gd name="connsiteX38" fmla="*/ 0 w 1149796"/>
                  <a:gd name="connsiteY38" fmla="*/ 1109633 h 1715191"/>
                  <a:gd name="connsiteX39" fmla="*/ 35976 w 1149796"/>
                  <a:gd name="connsiteY39" fmla="*/ 1148545 h 1715191"/>
                  <a:gd name="connsiteX40" fmla="*/ 99748 w 1149796"/>
                  <a:gd name="connsiteY40" fmla="*/ 1194465 h 1715191"/>
                  <a:gd name="connsiteX41" fmla="*/ 629716 w 1149796"/>
                  <a:gd name="connsiteY41" fmla="*/ 1052460 h 1715191"/>
                  <a:gd name="connsiteX42" fmla="*/ 487712 w 1149796"/>
                  <a:gd name="connsiteY42" fmla="*/ 522491 h 1715191"/>
                  <a:gd name="connsiteX43" fmla="*/ 3663 w 1149796"/>
                  <a:gd name="connsiteY43" fmla="*/ 600724 h 1715191"/>
                  <a:gd name="connsiteX44" fmla="*/ 0 w 1149796"/>
                  <a:gd name="connsiteY44" fmla="*/ 605811 h 1715191"/>
                  <a:gd name="connsiteX45" fmla="*/ 0 w 1149796"/>
                  <a:gd name="connsiteY45" fmla="*/ 198181 h 1715191"/>
                  <a:gd name="connsiteX46" fmla="*/ 94102 w 1149796"/>
                  <a:gd name="connsiteY46" fmla="*/ 313991 h 1715191"/>
                  <a:gd name="connsiteX47" fmla="*/ 143272 w 1149796"/>
                  <a:gd name="connsiteY47" fmla="*/ 296961 h 1715191"/>
                  <a:gd name="connsiteX48" fmla="*/ 191790 w 1149796"/>
                  <a:gd name="connsiteY48" fmla="*/ 288820 h 17151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149796" h="1715191">
                    <a:moveTo>
                      <a:pt x="238029" y="0"/>
                    </a:moveTo>
                    <a:lnTo>
                      <a:pt x="346373" y="0"/>
                    </a:lnTo>
                    <a:lnTo>
                      <a:pt x="392406" y="287531"/>
                    </a:lnTo>
                    <a:lnTo>
                      <a:pt x="477026" y="306686"/>
                    </a:lnTo>
                    <a:lnTo>
                      <a:pt x="492734" y="313759"/>
                    </a:lnTo>
                    <a:lnTo>
                      <a:pt x="675612" y="88693"/>
                    </a:lnTo>
                    <a:lnTo>
                      <a:pt x="769441" y="142865"/>
                    </a:lnTo>
                    <a:lnTo>
                      <a:pt x="665968" y="413776"/>
                    </a:lnTo>
                    <a:lnTo>
                      <a:pt x="679948" y="423843"/>
                    </a:lnTo>
                    <a:lnTo>
                      <a:pt x="738806" y="484631"/>
                    </a:lnTo>
                    <a:lnTo>
                      <a:pt x="1007815" y="381884"/>
                    </a:lnTo>
                    <a:lnTo>
                      <a:pt x="1061987" y="475712"/>
                    </a:lnTo>
                    <a:lnTo>
                      <a:pt x="837934" y="657768"/>
                    </a:lnTo>
                    <a:lnTo>
                      <a:pt x="857010" y="714767"/>
                    </a:lnTo>
                    <a:lnTo>
                      <a:pt x="864693" y="757779"/>
                    </a:lnTo>
                    <a:lnTo>
                      <a:pt x="1149796" y="803424"/>
                    </a:lnTo>
                    <a:lnTo>
                      <a:pt x="1149796" y="911767"/>
                    </a:lnTo>
                    <a:lnTo>
                      <a:pt x="865898" y="957219"/>
                    </a:lnTo>
                    <a:lnTo>
                      <a:pt x="864290" y="970652"/>
                    </a:lnTo>
                    <a:cubicBezTo>
                      <a:pt x="858673" y="999207"/>
                      <a:pt x="850852" y="1027563"/>
                      <a:pt x="840760" y="1055483"/>
                    </a:cubicBezTo>
                    <a:lnTo>
                      <a:pt x="839450" y="1058297"/>
                    </a:lnTo>
                    <a:lnTo>
                      <a:pt x="1063515" y="1240361"/>
                    </a:lnTo>
                    <a:lnTo>
                      <a:pt x="1009343" y="1334190"/>
                    </a:lnTo>
                    <a:lnTo>
                      <a:pt x="739638" y="1231177"/>
                    </a:lnTo>
                    <a:lnTo>
                      <a:pt x="737856" y="1233718"/>
                    </a:lnTo>
                    <a:cubicBezTo>
                      <a:pt x="718722" y="1256417"/>
                      <a:pt x="698076" y="1277370"/>
                      <a:pt x="676155" y="1296511"/>
                    </a:cubicBezTo>
                    <a:lnTo>
                      <a:pt x="665327" y="1304620"/>
                    </a:lnTo>
                    <a:lnTo>
                      <a:pt x="767914" y="1573209"/>
                    </a:lnTo>
                    <a:lnTo>
                      <a:pt x="674085" y="1627381"/>
                    </a:lnTo>
                    <a:lnTo>
                      <a:pt x="492004" y="1403297"/>
                    </a:lnTo>
                    <a:lnTo>
                      <a:pt x="450912" y="1418150"/>
                    </a:lnTo>
                    <a:lnTo>
                      <a:pt x="392011" y="1430129"/>
                    </a:lnTo>
                    <a:lnTo>
                      <a:pt x="346373" y="1715191"/>
                    </a:lnTo>
                    <a:lnTo>
                      <a:pt x="238029" y="1715191"/>
                    </a:lnTo>
                    <a:lnTo>
                      <a:pt x="192507" y="1430848"/>
                    </a:lnTo>
                    <a:lnTo>
                      <a:pt x="110433" y="1410270"/>
                    </a:lnTo>
                    <a:lnTo>
                      <a:pt x="94725" y="1403196"/>
                    </a:lnTo>
                    <a:lnTo>
                      <a:pt x="0" y="1519773"/>
                    </a:lnTo>
                    <a:lnTo>
                      <a:pt x="0" y="1109633"/>
                    </a:lnTo>
                    <a:lnTo>
                      <a:pt x="35976" y="1148545"/>
                    </a:lnTo>
                    <a:cubicBezTo>
                      <a:pt x="55264" y="1165648"/>
                      <a:pt x="76553" y="1181073"/>
                      <a:pt x="99748" y="1194465"/>
                    </a:cubicBezTo>
                    <a:cubicBezTo>
                      <a:pt x="285308" y="1301598"/>
                      <a:pt x="522583" y="1238020"/>
                      <a:pt x="629716" y="1052460"/>
                    </a:cubicBezTo>
                    <a:cubicBezTo>
                      <a:pt x="736849" y="866900"/>
                      <a:pt x="673272" y="629624"/>
                      <a:pt x="487712" y="522491"/>
                    </a:cubicBezTo>
                    <a:cubicBezTo>
                      <a:pt x="325346" y="428749"/>
                      <a:pt x="123387" y="465708"/>
                      <a:pt x="3663" y="600724"/>
                    </a:cubicBezTo>
                    <a:lnTo>
                      <a:pt x="0" y="605811"/>
                    </a:lnTo>
                    <a:lnTo>
                      <a:pt x="0" y="198181"/>
                    </a:lnTo>
                    <a:lnTo>
                      <a:pt x="94102" y="313991"/>
                    </a:lnTo>
                    <a:lnTo>
                      <a:pt x="143272" y="296961"/>
                    </a:lnTo>
                    <a:lnTo>
                      <a:pt x="191790" y="28882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333092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05E5282-F904-E139-00CE-2A363763A07E}"/>
              </a:ext>
            </a:extLst>
          </p:cNvPr>
          <p:cNvSpPr txBox="1"/>
          <p:nvPr/>
        </p:nvSpPr>
        <p:spPr>
          <a:xfrm>
            <a:off x="308021" y="147263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自動</a:t>
            </a:r>
            <a:endParaRPr kumimoji="1" lang="en-US" altLang="ja-JP" sz="2000" b="1" u="sng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773C8961-CE08-98E8-6990-A3583285E711}"/>
              </a:ext>
            </a:extLst>
          </p:cNvPr>
          <p:cNvSpPr txBox="1"/>
          <p:nvPr/>
        </p:nvSpPr>
        <p:spPr>
          <a:xfrm>
            <a:off x="1353000" y="1402372"/>
            <a:ext cx="63799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100x100mm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D9456673-1B1F-B9A1-EEC9-E68B4482B415}"/>
              </a:ext>
            </a:extLst>
          </p:cNvPr>
          <p:cNvSpPr/>
          <p:nvPr/>
        </p:nvSpPr>
        <p:spPr>
          <a:xfrm>
            <a:off x="1353000" y="1629000"/>
            <a:ext cx="3600000" cy="36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57447295-4270-ADBB-A74F-4335F67A7C99}"/>
              </a:ext>
            </a:extLst>
          </p:cNvPr>
          <p:cNvSpPr/>
          <p:nvPr/>
        </p:nvSpPr>
        <p:spPr>
          <a:xfrm>
            <a:off x="4953000" y="1629000"/>
            <a:ext cx="3600000" cy="36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2496372-5710-F2D9-EA49-25B123128412}"/>
              </a:ext>
            </a:extLst>
          </p:cNvPr>
          <p:cNvSpPr txBox="1"/>
          <p:nvPr/>
        </p:nvSpPr>
        <p:spPr>
          <a:xfrm>
            <a:off x="5621921" y="4343690"/>
            <a:ext cx="226215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自　動</a:t>
            </a:r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EE9EF2F2-DF78-0591-8220-63A9D3CA0057}"/>
              </a:ext>
            </a:extLst>
          </p:cNvPr>
          <p:cNvGrpSpPr/>
          <p:nvPr/>
        </p:nvGrpSpPr>
        <p:grpSpPr>
          <a:xfrm>
            <a:off x="1709199" y="2018870"/>
            <a:ext cx="2837839" cy="2837839"/>
            <a:chOff x="5116796" y="1094843"/>
            <a:chExt cx="2507886" cy="2507886"/>
          </a:xfrm>
        </p:grpSpPr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EF9064F5-1DA8-53AD-5B58-F0FF5029E2A5}"/>
                </a:ext>
              </a:extLst>
            </p:cNvPr>
            <p:cNvGrpSpPr/>
            <p:nvPr/>
          </p:nvGrpSpPr>
          <p:grpSpPr>
            <a:xfrm>
              <a:off x="5116796" y="1094843"/>
              <a:ext cx="2507886" cy="2507886"/>
              <a:chOff x="8680856" y="742940"/>
              <a:chExt cx="2735056" cy="2735056"/>
            </a:xfrm>
          </p:grpSpPr>
          <p:sp>
            <p:nvSpPr>
              <p:cNvPr id="25" name="四角形: 角を丸くする 24">
                <a:extLst>
                  <a:ext uri="{FF2B5EF4-FFF2-40B4-BE49-F238E27FC236}">
                    <a16:creationId xmlns:a16="http://schemas.microsoft.com/office/drawing/2014/main" id="{61758A37-5398-198B-54F6-CD39598BCFA2}"/>
                  </a:ext>
                </a:extLst>
              </p:cNvPr>
              <p:cNvSpPr/>
              <p:nvPr/>
            </p:nvSpPr>
            <p:spPr bwMode="auto">
              <a:xfrm>
                <a:off x="8680856" y="74294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" name="四角形: 角を丸くする 25">
                <a:extLst>
                  <a:ext uri="{FF2B5EF4-FFF2-40B4-BE49-F238E27FC236}">
                    <a16:creationId xmlns:a16="http://schemas.microsoft.com/office/drawing/2014/main" id="{4B1E3BA6-364F-33BE-8950-86C2764B590B}"/>
                  </a:ext>
                </a:extLst>
              </p:cNvPr>
              <p:cNvSpPr/>
              <p:nvPr/>
            </p:nvSpPr>
            <p:spPr bwMode="auto">
              <a:xfrm>
                <a:off x="8868435" y="93051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38AD356F-81B3-F4C8-6A22-8E363340E62A}"/>
                </a:ext>
              </a:extLst>
            </p:cNvPr>
            <p:cNvGrpSpPr/>
            <p:nvPr/>
          </p:nvGrpSpPr>
          <p:grpSpPr>
            <a:xfrm>
              <a:off x="5289145" y="1353369"/>
              <a:ext cx="2166732" cy="2065062"/>
              <a:chOff x="5461827" y="1158159"/>
              <a:chExt cx="2575873" cy="2455005"/>
            </a:xfrm>
          </p:grpSpPr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FE200A08-A2EE-299A-6E7C-832A51B62622}"/>
                  </a:ext>
                </a:extLst>
              </p:cNvPr>
              <p:cNvSpPr/>
              <p:nvPr/>
            </p:nvSpPr>
            <p:spPr bwMode="auto">
              <a:xfrm>
                <a:off x="6214545" y="1951110"/>
                <a:ext cx="1823155" cy="1662054"/>
              </a:xfrm>
              <a:custGeom>
                <a:avLst/>
                <a:gdLst>
                  <a:gd name="connsiteX0" fmla="*/ 1198782 w 1823155"/>
                  <a:gd name="connsiteY0" fmla="*/ 828702 h 1662054"/>
                  <a:gd name="connsiteX1" fmla="*/ 840087 w 1823155"/>
                  <a:gd name="connsiteY1" fmla="*/ 1087583 h 1662054"/>
                  <a:gd name="connsiteX2" fmla="*/ 1087580 w 1823155"/>
                  <a:gd name="connsiteY2" fmla="*/ 1516253 h 1662054"/>
                  <a:gd name="connsiteX3" fmla="*/ 1516250 w 1823155"/>
                  <a:gd name="connsiteY3" fmla="*/ 1268760 h 1662054"/>
                  <a:gd name="connsiteX4" fmla="*/ 1268757 w 1823155"/>
                  <a:gd name="connsiteY4" fmla="*/ 840090 h 1662054"/>
                  <a:gd name="connsiteX5" fmla="*/ 1198782 w 1823155"/>
                  <a:gd name="connsiteY5" fmla="*/ 828702 h 1662054"/>
                  <a:gd name="connsiteX6" fmla="*/ 1126129 w 1823155"/>
                  <a:gd name="connsiteY6" fmla="*/ 0 h 1662054"/>
                  <a:gd name="connsiteX7" fmla="*/ 1230209 w 1823155"/>
                  <a:gd name="connsiteY7" fmla="*/ 0 h 1662054"/>
                  <a:gd name="connsiteX8" fmla="*/ 1253397 w 1823155"/>
                  <a:gd name="connsiteY8" fmla="*/ 207127 h 1662054"/>
                  <a:gd name="connsiteX9" fmla="*/ 1332846 w 1823155"/>
                  <a:gd name="connsiteY9" fmla="*/ 215930 h 1662054"/>
                  <a:gd name="connsiteX10" fmla="*/ 1356709 w 1823155"/>
                  <a:gd name="connsiteY10" fmla="*/ 221050 h 1662054"/>
                  <a:gd name="connsiteX11" fmla="*/ 1432834 w 1823155"/>
                  <a:gd name="connsiteY11" fmla="*/ 26678 h 1662054"/>
                  <a:gd name="connsiteX12" fmla="*/ 1533368 w 1823155"/>
                  <a:gd name="connsiteY12" fmla="*/ 53615 h 1662054"/>
                  <a:gd name="connsiteX13" fmla="*/ 1502108 w 1823155"/>
                  <a:gd name="connsiteY13" fmla="*/ 260009 h 1662054"/>
                  <a:gd name="connsiteX14" fmla="*/ 1525334 w 1823155"/>
                  <a:gd name="connsiteY14" fmla="*/ 267507 h 1662054"/>
                  <a:gd name="connsiteX15" fmla="*/ 1597772 w 1823155"/>
                  <a:gd name="connsiteY15" fmla="*/ 300652 h 1662054"/>
                  <a:gd name="connsiteX16" fmla="*/ 1722185 w 1823155"/>
                  <a:gd name="connsiteY16" fmla="*/ 131826 h 1662054"/>
                  <a:gd name="connsiteX17" fmla="*/ 1812321 w 1823155"/>
                  <a:gd name="connsiteY17" fmla="*/ 183866 h 1662054"/>
                  <a:gd name="connsiteX18" fmla="*/ 1728652 w 1823155"/>
                  <a:gd name="connsiteY18" fmla="*/ 375264 h 1662054"/>
                  <a:gd name="connsiteX19" fmla="*/ 1749351 w 1823155"/>
                  <a:gd name="connsiteY19" fmla="*/ 388266 h 1662054"/>
                  <a:gd name="connsiteX20" fmla="*/ 1810759 w 1823155"/>
                  <a:gd name="connsiteY20" fmla="*/ 439022 h 1662054"/>
                  <a:gd name="connsiteX21" fmla="*/ 1823155 w 1823155"/>
                  <a:gd name="connsiteY21" fmla="*/ 429122 h 1662054"/>
                  <a:gd name="connsiteX22" fmla="*/ 1823155 w 1823155"/>
                  <a:gd name="connsiteY22" fmla="*/ 1662054 h 1662054"/>
                  <a:gd name="connsiteX23" fmla="*/ 213425 w 1823155"/>
                  <a:gd name="connsiteY23" fmla="*/ 1662054 h 1662054"/>
                  <a:gd name="connsiteX24" fmla="*/ 301922 w 1823155"/>
                  <a:gd name="connsiteY24" fmla="*/ 1596838 h 1662054"/>
                  <a:gd name="connsiteX25" fmla="*/ 263242 w 1823155"/>
                  <a:gd name="connsiteY25" fmla="*/ 1513960 h 1662054"/>
                  <a:gd name="connsiteX26" fmla="*/ 259730 w 1823155"/>
                  <a:gd name="connsiteY26" fmla="*/ 1502153 h 1662054"/>
                  <a:gd name="connsiteX27" fmla="*/ 53613 w 1823155"/>
                  <a:gd name="connsiteY27" fmla="*/ 1533371 h 1662054"/>
                  <a:gd name="connsiteX28" fmla="*/ 26675 w 1823155"/>
                  <a:gd name="connsiteY28" fmla="*/ 1432837 h 1662054"/>
                  <a:gd name="connsiteX29" fmla="*/ 221636 w 1823155"/>
                  <a:gd name="connsiteY29" fmla="*/ 1356481 h 1662054"/>
                  <a:gd name="connsiteX30" fmla="*/ 207907 w 1823155"/>
                  <a:gd name="connsiteY30" fmla="*/ 1271952 h 1662054"/>
                  <a:gd name="connsiteX31" fmla="*/ 207331 w 1823155"/>
                  <a:gd name="connsiteY31" fmla="*/ 1253421 h 1662054"/>
                  <a:gd name="connsiteX32" fmla="*/ 0 w 1823155"/>
                  <a:gd name="connsiteY32" fmla="*/ 1230210 h 1662054"/>
                  <a:gd name="connsiteX33" fmla="*/ 0 w 1823155"/>
                  <a:gd name="connsiteY33" fmla="*/ 1126130 h 1662054"/>
                  <a:gd name="connsiteX34" fmla="*/ 208299 w 1823155"/>
                  <a:gd name="connsiteY34" fmla="*/ 1102812 h 1662054"/>
                  <a:gd name="connsiteX35" fmla="*/ 216934 w 1823155"/>
                  <a:gd name="connsiteY35" fmla="*/ 1017398 h 1662054"/>
                  <a:gd name="connsiteX36" fmla="*/ 220823 w 1823155"/>
                  <a:gd name="connsiteY36" fmla="*/ 999543 h 1662054"/>
                  <a:gd name="connsiteX37" fmla="*/ 26674 w 1823155"/>
                  <a:gd name="connsiteY37" fmla="*/ 923505 h 1662054"/>
                  <a:gd name="connsiteX38" fmla="*/ 53611 w 1823155"/>
                  <a:gd name="connsiteY38" fmla="*/ 822971 h 1662054"/>
                  <a:gd name="connsiteX39" fmla="*/ 261906 w 1823155"/>
                  <a:gd name="connsiteY39" fmla="*/ 854519 h 1662054"/>
                  <a:gd name="connsiteX40" fmla="*/ 286112 w 1823155"/>
                  <a:gd name="connsiteY40" fmla="*/ 785501 h 1662054"/>
                  <a:gd name="connsiteX41" fmla="*/ 300252 w 1823155"/>
                  <a:gd name="connsiteY41" fmla="*/ 758275 h 1662054"/>
                  <a:gd name="connsiteX42" fmla="*/ 131823 w 1823155"/>
                  <a:gd name="connsiteY42" fmla="*/ 634154 h 1662054"/>
                  <a:gd name="connsiteX43" fmla="*/ 183863 w 1823155"/>
                  <a:gd name="connsiteY43" fmla="*/ 544019 h 1662054"/>
                  <a:gd name="connsiteX44" fmla="*/ 375917 w 1823155"/>
                  <a:gd name="connsiteY44" fmla="*/ 627974 h 1662054"/>
                  <a:gd name="connsiteX45" fmla="*/ 416353 w 1823155"/>
                  <a:gd name="connsiteY45" fmla="*/ 570055 h 1662054"/>
                  <a:gd name="connsiteX46" fmla="*/ 438830 w 1823155"/>
                  <a:gd name="connsiteY46" fmla="*/ 545342 h 1662054"/>
                  <a:gd name="connsiteX47" fmla="*/ 308280 w 1823155"/>
                  <a:gd name="connsiteY47" fmla="*/ 381876 h 1662054"/>
                  <a:gd name="connsiteX48" fmla="*/ 381875 w 1823155"/>
                  <a:gd name="connsiteY48" fmla="*/ 308280 h 1662054"/>
                  <a:gd name="connsiteX49" fmla="*/ 545752 w 1823155"/>
                  <a:gd name="connsiteY49" fmla="*/ 439159 h 1662054"/>
                  <a:gd name="connsiteX50" fmla="*/ 593344 w 1823155"/>
                  <a:gd name="connsiteY50" fmla="*/ 398588 h 1662054"/>
                  <a:gd name="connsiteX51" fmla="*/ 627960 w 1823155"/>
                  <a:gd name="connsiteY51" fmla="*/ 375896 h 1662054"/>
                  <a:gd name="connsiteX52" fmla="*/ 544015 w 1823155"/>
                  <a:gd name="connsiteY52" fmla="*/ 183866 h 1662054"/>
                  <a:gd name="connsiteX53" fmla="*/ 634150 w 1823155"/>
                  <a:gd name="connsiteY53" fmla="*/ 131826 h 1662054"/>
                  <a:gd name="connsiteX54" fmla="*/ 758583 w 1823155"/>
                  <a:gd name="connsiteY54" fmla="*/ 300678 h 1662054"/>
                  <a:gd name="connsiteX55" fmla="*/ 806233 w 1823155"/>
                  <a:gd name="connsiteY55" fmla="*/ 277367 h 1662054"/>
                  <a:gd name="connsiteX56" fmla="*/ 854366 w 1823155"/>
                  <a:gd name="connsiteY56" fmla="*/ 260921 h 1662054"/>
                  <a:gd name="connsiteX57" fmla="*/ 822968 w 1823155"/>
                  <a:gd name="connsiteY57" fmla="*/ 53616 h 1662054"/>
                  <a:gd name="connsiteX58" fmla="*/ 923502 w 1823155"/>
                  <a:gd name="connsiteY58" fmla="*/ 26678 h 1662054"/>
                  <a:gd name="connsiteX59" fmla="*/ 999895 w 1823155"/>
                  <a:gd name="connsiteY59" fmla="*/ 221734 h 1662054"/>
                  <a:gd name="connsiteX60" fmla="*/ 1044170 w 1823155"/>
                  <a:gd name="connsiteY60" fmla="*/ 212654 h 1662054"/>
                  <a:gd name="connsiteX61" fmla="*/ 1102910 w 1823155"/>
                  <a:gd name="connsiteY61" fmla="*/ 207409 h 16620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1823155" h="1662054">
                    <a:moveTo>
                      <a:pt x="1198782" y="828702"/>
                    </a:moveTo>
                    <a:cubicBezTo>
                      <a:pt x="1036277" y="818947"/>
                      <a:pt x="883864" y="924205"/>
                      <a:pt x="840087" y="1087583"/>
                    </a:cubicBezTo>
                    <a:cubicBezTo>
                      <a:pt x="790056" y="1274300"/>
                      <a:pt x="900862" y="1466222"/>
                      <a:pt x="1087580" y="1516253"/>
                    </a:cubicBezTo>
                    <a:cubicBezTo>
                      <a:pt x="1274297" y="1566284"/>
                      <a:pt x="1466219" y="1455477"/>
                      <a:pt x="1516250" y="1268760"/>
                    </a:cubicBezTo>
                    <a:cubicBezTo>
                      <a:pt x="1566281" y="1082043"/>
                      <a:pt x="1455474" y="890120"/>
                      <a:pt x="1268757" y="840090"/>
                    </a:cubicBezTo>
                    <a:cubicBezTo>
                      <a:pt x="1245418" y="833836"/>
                      <a:pt x="1221997" y="830095"/>
                      <a:pt x="1198782" y="828702"/>
                    </a:cubicBezTo>
                    <a:close/>
                    <a:moveTo>
                      <a:pt x="1126129" y="0"/>
                    </a:moveTo>
                    <a:lnTo>
                      <a:pt x="1230209" y="0"/>
                    </a:lnTo>
                    <a:lnTo>
                      <a:pt x="1253397" y="207127"/>
                    </a:lnTo>
                    <a:lnTo>
                      <a:pt x="1332846" y="215930"/>
                    </a:lnTo>
                    <a:lnTo>
                      <a:pt x="1356709" y="221050"/>
                    </a:lnTo>
                    <a:lnTo>
                      <a:pt x="1432834" y="26678"/>
                    </a:lnTo>
                    <a:lnTo>
                      <a:pt x="1533368" y="53615"/>
                    </a:lnTo>
                    <a:lnTo>
                      <a:pt x="1502108" y="260009"/>
                    </a:lnTo>
                    <a:lnTo>
                      <a:pt x="1525334" y="267507"/>
                    </a:lnTo>
                    <a:lnTo>
                      <a:pt x="1597772" y="300652"/>
                    </a:lnTo>
                    <a:lnTo>
                      <a:pt x="1722185" y="131826"/>
                    </a:lnTo>
                    <a:lnTo>
                      <a:pt x="1812321" y="183866"/>
                    </a:lnTo>
                    <a:lnTo>
                      <a:pt x="1728652" y="375264"/>
                    </a:lnTo>
                    <a:lnTo>
                      <a:pt x="1749351" y="388266"/>
                    </a:lnTo>
                    <a:lnTo>
                      <a:pt x="1810759" y="439022"/>
                    </a:lnTo>
                    <a:lnTo>
                      <a:pt x="1823155" y="429122"/>
                    </a:lnTo>
                    <a:lnTo>
                      <a:pt x="1823155" y="1662054"/>
                    </a:lnTo>
                    <a:lnTo>
                      <a:pt x="213425" y="1662054"/>
                    </a:lnTo>
                    <a:lnTo>
                      <a:pt x="301922" y="1596838"/>
                    </a:lnTo>
                    <a:lnTo>
                      <a:pt x="263242" y="1513960"/>
                    </a:lnTo>
                    <a:lnTo>
                      <a:pt x="259730" y="1502153"/>
                    </a:lnTo>
                    <a:lnTo>
                      <a:pt x="53613" y="1533371"/>
                    </a:lnTo>
                    <a:lnTo>
                      <a:pt x="26675" y="1432837"/>
                    </a:lnTo>
                    <a:lnTo>
                      <a:pt x="221636" y="1356481"/>
                    </a:lnTo>
                    <a:lnTo>
                      <a:pt x="207907" y="1271952"/>
                    </a:lnTo>
                    <a:lnTo>
                      <a:pt x="207331" y="1253421"/>
                    </a:lnTo>
                    <a:lnTo>
                      <a:pt x="0" y="1230210"/>
                    </a:lnTo>
                    <a:lnTo>
                      <a:pt x="0" y="1126130"/>
                    </a:lnTo>
                    <a:lnTo>
                      <a:pt x="208299" y="1102812"/>
                    </a:lnTo>
                    <a:lnTo>
                      <a:pt x="216934" y="1017398"/>
                    </a:lnTo>
                    <a:lnTo>
                      <a:pt x="220823" y="999543"/>
                    </a:lnTo>
                    <a:lnTo>
                      <a:pt x="26674" y="923505"/>
                    </a:lnTo>
                    <a:lnTo>
                      <a:pt x="53611" y="822971"/>
                    </a:lnTo>
                    <a:lnTo>
                      <a:pt x="261906" y="854519"/>
                    </a:lnTo>
                    <a:lnTo>
                      <a:pt x="286112" y="785501"/>
                    </a:lnTo>
                    <a:lnTo>
                      <a:pt x="300252" y="758275"/>
                    </a:lnTo>
                    <a:lnTo>
                      <a:pt x="131823" y="634154"/>
                    </a:lnTo>
                    <a:lnTo>
                      <a:pt x="183863" y="544019"/>
                    </a:lnTo>
                    <a:lnTo>
                      <a:pt x="375917" y="627974"/>
                    </a:lnTo>
                    <a:lnTo>
                      <a:pt x="416353" y="570055"/>
                    </a:lnTo>
                    <a:lnTo>
                      <a:pt x="438830" y="545342"/>
                    </a:lnTo>
                    <a:lnTo>
                      <a:pt x="308280" y="381876"/>
                    </a:lnTo>
                    <a:lnTo>
                      <a:pt x="381875" y="308280"/>
                    </a:lnTo>
                    <a:lnTo>
                      <a:pt x="545752" y="439159"/>
                    </a:lnTo>
                    <a:lnTo>
                      <a:pt x="593344" y="398588"/>
                    </a:lnTo>
                    <a:lnTo>
                      <a:pt x="627960" y="375896"/>
                    </a:lnTo>
                    <a:lnTo>
                      <a:pt x="544015" y="183866"/>
                    </a:lnTo>
                    <a:lnTo>
                      <a:pt x="634150" y="131826"/>
                    </a:lnTo>
                    <a:lnTo>
                      <a:pt x="758583" y="300678"/>
                    </a:lnTo>
                    <a:lnTo>
                      <a:pt x="806233" y="277367"/>
                    </a:lnTo>
                    <a:lnTo>
                      <a:pt x="854366" y="260921"/>
                    </a:lnTo>
                    <a:lnTo>
                      <a:pt x="822968" y="53616"/>
                    </a:lnTo>
                    <a:lnTo>
                      <a:pt x="923502" y="26678"/>
                    </a:lnTo>
                    <a:lnTo>
                      <a:pt x="999895" y="221734"/>
                    </a:lnTo>
                    <a:lnTo>
                      <a:pt x="1044170" y="212654"/>
                    </a:lnTo>
                    <a:lnTo>
                      <a:pt x="1102910" y="207409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3B51F5D6-C584-7F3A-4C47-4AF5CAB70C8D}"/>
                  </a:ext>
                </a:extLst>
              </p:cNvPr>
              <p:cNvSpPr/>
              <p:nvPr/>
            </p:nvSpPr>
            <p:spPr bwMode="auto">
              <a:xfrm>
                <a:off x="5461827" y="1158159"/>
                <a:ext cx="1149796" cy="1715191"/>
              </a:xfrm>
              <a:custGeom>
                <a:avLst/>
                <a:gdLst>
                  <a:gd name="connsiteX0" fmla="*/ 238029 w 1149796"/>
                  <a:gd name="connsiteY0" fmla="*/ 0 h 1715191"/>
                  <a:gd name="connsiteX1" fmla="*/ 346373 w 1149796"/>
                  <a:gd name="connsiteY1" fmla="*/ 0 h 1715191"/>
                  <a:gd name="connsiteX2" fmla="*/ 392406 w 1149796"/>
                  <a:gd name="connsiteY2" fmla="*/ 287531 h 1715191"/>
                  <a:gd name="connsiteX3" fmla="*/ 477026 w 1149796"/>
                  <a:gd name="connsiteY3" fmla="*/ 306686 h 1715191"/>
                  <a:gd name="connsiteX4" fmla="*/ 492734 w 1149796"/>
                  <a:gd name="connsiteY4" fmla="*/ 313759 h 1715191"/>
                  <a:gd name="connsiteX5" fmla="*/ 675612 w 1149796"/>
                  <a:gd name="connsiteY5" fmla="*/ 88693 h 1715191"/>
                  <a:gd name="connsiteX6" fmla="*/ 769441 w 1149796"/>
                  <a:gd name="connsiteY6" fmla="*/ 142865 h 1715191"/>
                  <a:gd name="connsiteX7" fmla="*/ 665968 w 1149796"/>
                  <a:gd name="connsiteY7" fmla="*/ 413776 h 1715191"/>
                  <a:gd name="connsiteX8" fmla="*/ 679948 w 1149796"/>
                  <a:gd name="connsiteY8" fmla="*/ 423843 h 1715191"/>
                  <a:gd name="connsiteX9" fmla="*/ 738806 w 1149796"/>
                  <a:gd name="connsiteY9" fmla="*/ 484631 h 1715191"/>
                  <a:gd name="connsiteX10" fmla="*/ 1007815 w 1149796"/>
                  <a:gd name="connsiteY10" fmla="*/ 381884 h 1715191"/>
                  <a:gd name="connsiteX11" fmla="*/ 1061987 w 1149796"/>
                  <a:gd name="connsiteY11" fmla="*/ 475712 h 1715191"/>
                  <a:gd name="connsiteX12" fmla="*/ 837934 w 1149796"/>
                  <a:gd name="connsiteY12" fmla="*/ 657768 h 1715191"/>
                  <a:gd name="connsiteX13" fmla="*/ 857010 w 1149796"/>
                  <a:gd name="connsiteY13" fmla="*/ 714767 h 1715191"/>
                  <a:gd name="connsiteX14" fmla="*/ 864693 w 1149796"/>
                  <a:gd name="connsiteY14" fmla="*/ 757779 h 1715191"/>
                  <a:gd name="connsiteX15" fmla="*/ 1149796 w 1149796"/>
                  <a:gd name="connsiteY15" fmla="*/ 803424 h 1715191"/>
                  <a:gd name="connsiteX16" fmla="*/ 1149796 w 1149796"/>
                  <a:gd name="connsiteY16" fmla="*/ 911767 h 1715191"/>
                  <a:gd name="connsiteX17" fmla="*/ 865898 w 1149796"/>
                  <a:gd name="connsiteY17" fmla="*/ 957219 h 1715191"/>
                  <a:gd name="connsiteX18" fmla="*/ 864290 w 1149796"/>
                  <a:gd name="connsiteY18" fmla="*/ 970652 h 1715191"/>
                  <a:gd name="connsiteX19" fmla="*/ 840760 w 1149796"/>
                  <a:gd name="connsiteY19" fmla="*/ 1055483 h 1715191"/>
                  <a:gd name="connsiteX20" fmla="*/ 839450 w 1149796"/>
                  <a:gd name="connsiteY20" fmla="*/ 1058297 h 1715191"/>
                  <a:gd name="connsiteX21" fmla="*/ 1063515 w 1149796"/>
                  <a:gd name="connsiteY21" fmla="*/ 1240361 h 1715191"/>
                  <a:gd name="connsiteX22" fmla="*/ 1009343 w 1149796"/>
                  <a:gd name="connsiteY22" fmla="*/ 1334190 h 1715191"/>
                  <a:gd name="connsiteX23" fmla="*/ 739638 w 1149796"/>
                  <a:gd name="connsiteY23" fmla="*/ 1231177 h 1715191"/>
                  <a:gd name="connsiteX24" fmla="*/ 737856 w 1149796"/>
                  <a:gd name="connsiteY24" fmla="*/ 1233718 h 1715191"/>
                  <a:gd name="connsiteX25" fmla="*/ 676155 w 1149796"/>
                  <a:gd name="connsiteY25" fmla="*/ 1296511 h 1715191"/>
                  <a:gd name="connsiteX26" fmla="*/ 665327 w 1149796"/>
                  <a:gd name="connsiteY26" fmla="*/ 1304620 h 1715191"/>
                  <a:gd name="connsiteX27" fmla="*/ 767914 w 1149796"/>
                  <a:gd name="connsiteY27" fmla="*/ 1573209 h 1715191"/>
                  <a:gd name="connsiteX28" fmla="*/ 674085 w 1149796"/>
                  <a:gd name="connsiteY28" fmla="*/ 1627381 h 1715191"/>
                  <a:gd name="connsiteX29" fmla="*/ 492004 w 1149796"/>
                  <a:gd name="connsiteY29" fmla="*/ 1403297 h 1715191"/>
                  <a:gd name="connsiteX30" fmla="*/ 450912 w 1149796"/>
                  <a:gd name="connsiteY30" fmla="*/ 1418150 h 1715191"/>
                  <a:gd name="connsiteX31" fmla="*/ 392011 w 1149796"/>
                  <a:gd name="connsiteY31" fmla="*/ 1430129 h 1715191"/>
                  <a:gd name="connsiteX32" fmla="*/ 346373 w 1149796"/>
                  <a:gd name="connsiteY32" fmla="*/ 1715191 h 1715191"/>
                  <a:gd name="connsiteX33" fmla="*/ 238029 w 1149796"/>
                  <a:gd name="connsiteY33" fmla="*/ 1715191 h 1715191"/>
                  <a:gd name="connsiteX34" fmla="*/ 192507 w 1149796"/>
                  <a:gd name="connsiteY34" fmla="*/ 1430848 h 1715191"/>
                  <a:gd name="connsiteX35" fmla="*/ 110433 w 1149796"/>
                  <a:gd name="connsiteY35" fmla="*/ 1410270 h 1715191"/>
                  <a:gd name="connsiteX36" fmla="*/ 94725 w 1149796"/>
                  <a:gd name="connsiteY36" fmla="*/ 1403196 h 1715191"/>
                  <a:gd name="connsiteX37" fmla="*/ 0 w 1149796"/>
                  <a:gd name="connsiteY37" fmla="*/ 1519773 h 1715191"/>
                  <a:gd name="connsiteX38" fmla="*/ 0 w 1149796"/>
                  <a:gd name="connsiteY38" fmla="*/ 1109633 h 1715191"/>
                  <a:gd name="connsiteX39" fmla="*/ 35976 w 1149796"/>
                  <a:gd name="connsiteY39" fmla="*/ 1148545 h 1715191"/>
                  <a:gd name="connsiteX40" fmla="*/ 99748 w 1149796"/>
                  <a:gd name="connsiteY40" fmla="*/ 1194465 h 1715191"/>
                  <a:gd name="connsiteX41" fmla="*/ 629716 w 1149796"/>
                  <a:gd name="connsiteY41" fmla="*/ 1052460 h 1715191"/>
                  <a:gd name="connsiteX42" fmla="*/ 487712 w 1149796"/>
                  <a:gd name="connsiteY42" fmla="*/ 522491 h 1715191"/>
                  <a:gd name="connsiteX43" fmla="*/ 3663 w 1149796"/>
                  <a:gd name="connsiteY43" fmla="*/ 600724 h 1715191"/>
                  <a:gd name="connsiteX44" fmla="*/ 0 w 1149796"/>
                  <a:gd name="connsiteY44" fmla="*/ 605811 h 1715191"/>
                  <a:gd name="connsiteX45" fmla="*/ 0 w 1149796"/>
                  <a:gd name="connsiteY45" fmla="*/ 198181 h 1715191"/>
                  <a:gd name="connsiteX46" fmla="*/ 94102 w 1149796"/>
                  <a:gd name="connsiteY46" fmla="*/ 313991 h 1715191"/>
                  <a:gd name="connsiteX47" fmla="*/ 143272 w 1149796"/>
                  <a:gd name="connsiteY47" fmla="*/ 296961 h 1715191"/>
                  <a:gd name="connsiteX48" fmla="*/ 191790 w 1149796"/>
                  <a:gd name="connsiteY48" fmla="*/ 288820 h 17151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149796" h="1715191">
                    <a:moveTo>
                      <a:pt x="238029" y="0"/>
                    </a:moveTo>
                    <a:lnTo>
                      <a:pt x="346373" y="0"/>
                    </a:lnTo>
                    <a:lnTo>
                      <a:pt x="392406" y="287531"/>
                    </a:lnTo>
                    <a:lnTo>
                      <a:pt x="477026" y="306686"/>
                    </a:lnTo>
                    <a:lnTo>
                      <a:pt x="492734" y="313759"/>
                    </a:lnTo>
                    <a:lnTo>
                      <a:pt x="675612" y="88693"/>
                    </a:lnTo>
                    <a:lnTo>
                      <a:pt x="769441" y="142865"/>
                    </a:lnTo>
                    <a:lnTo>
                      <a:pt x="665968" y="413776"/>
                    </a:lnTo>
                    <a:lnTo>
                      <a:pt x="679948" y="423843"/>
                    </a:lnTo>
                    <a:lnTo>
                      <a:pt x="738806" y="484631"/>
                    </a:lnTo>
                    <a:lnTo>
                      <a:pt x="1007815" y="381884"/>
                    </a:lnTo>
                    <a:lnTo>
                      <a:pt x="1061987" y="475712"/>
                    </a:lnTo>
                    <a:lnTo>
                      <a:pt x="837934" y="657768"/>
                    </a:lnTo>
                    <a:lnTo>
                      <a:pt x="857010" y="714767"/>
                    </a:lnTo>
                    <a:lnTo>
                      <a:pt x="864693" y="757779"/>
                    </a:lnTo>
                    <a:lnTo>
                      <a:pt x="1149796" y="803424"/>
                    </a:lnTo>
                    <a:lnTo>
                      <a:pt x="1149796" y="911767"/>
                    </a:lnTo>
                    <a:lnTo>
                      <a:pt x="865898" y="957219"/>
                    </a:lnTo>
                    <a:lnTo>
                      <a:pt x="864290" y="970652"/>
                    </a:lnTo>
                    <a:cubicBezTo>
                      <a:pt x="858673" y="999207"/>
                      <a:pt x="850852" y="1027563"/>
                      <a:pt x="840760" y="1055483"/>
                    </a:cubicBezTo>
                    <a:lnTo>
                      <a:pt x="839450" y="1058297"/>
                    </a:lnTo>
                    <a:lnTo>
                      <a:pt x="1063515" y="1240361"/>
                    </a:lnTo>
                    <a:lnTo>
                      <a:pt x="1009343" y="1334190"/>
                    </a:lnTo>
                    <a:lnTo>
                      <a:pt x="739638" y="1231177"/>
                    </a:lnTo>
                    <a:lnTo>
                      <a:pt x="737856" y="1233718"/>
                    </a:lnTo>
                    <a:cubicBezTo>
                      <a:pt x="718722" y="1256417"/>
                      <a:pt x="698076" y="1277370"/>
                      <a:pt x="676155" y="1296511"/>
                    </a:cubicBezTo>
                    <a:lnTo>
                      <a:pt x="665327" y="1304620"/>
                    </a:lnTo>
                    <a:lnTo>
                      <a:pt x="767914" y="1573209"/>
                    </a:lnTo>
                    <a:lnTo>
                      <a:pt x="674085" y="1627381"/>
                    </a:lnTo>
                    <a:lnTo>
                      <a:pt x="492004" y="1403297"/>
                    </a:lnTo>
                    <a:lnTo>
                      <a:pt x="450912" y="1418150"/>
                    </a:lnTo>
                    <a:lnTo>
                      <a:pt x="392011" y="1430129"/>
                    </a:lnTo>
                    <a:lnTo>
                      <a:pt x="346373" y="1715191"/>
                    </a:lnTo>
                    <a:lnTo>
                      <a:pt x="238029" y="1715191"/>
                    </a:lnTo>
                    <a:lnTo>
                      <a:pt x="192507" y="1430848"/>
                    </a:lnTo>
                    <a:lnTo>
                      <a:pt x="110433" y="1410270"/>
                    </a:lnTo>
                    <a:lnTo>
                      <a:pt x="94725" y="1403196"/>
                    </a:lnTo>
                    <a:lnTo>
                      <a:pt x="0" y="1519773"/>
                    </a:lnTo>
                    <a:lnTo>
                      <a:pt x="0" y="1109633"/>
                    </a:lnTo>
                    <a:lnTo>
                      <a:pt x="35976" y="1148545"/>
                    </a:lnTo>
                    <a:cubicBezTo>
                      <a:pt x="55264" y="1165648"/>
                      <a:pt x="76553" y="1181073"/>
                      <a:pt x="99748" y="1194465"/>
                    </a:cubicBezTo>
                    <a:cubicBezTo>
                      <a:pt x="285308" y="1301598"/>
                      <a:pt x="522583" y="1238020"/>
                      <a:pt x="629716" y="1052460"/>
                    </a:cubicBezTo>
                    <a:cubicBezTo>
                      <a:pt x="736849" y="866900"/>
                      <a:pt x="673272" y="629624"/>
                      <a:pt x="487712" y="522491"/>
                    </a:cubicBezTo>
                    <a:cubicBezTo>
                      <a:pt x="325346" y="428749"/>
                      <a:pt x="123387" y="465708"/>
                      <a:pt x="3663" y="600724"/>
                    </a:cubicBezTo>
                    <a:lnTo>
                      <a:pt x="0" y="605811"/>
                    </a:lnTo>
                    <a:lnTo>
                      <a:pt x="0" y="198181"/>
                    </a:lnTo>
                    <a:lnTo>
                      <a:pt x="94102" y="313991"/>
                    </a:lnTo>
                    <a:lnTo>
                      <a:pt x="143272" y="296961"/>
                    </a:lnTo>
                    <a:lnTo>
                      <a:pt x="191790" y="28882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B66C138D-22C7-BC77-5FD8-4D063F045163}"/>
                </a:ext>
              </a:extLst>
            </p:cNvPr>
            <p:cNvSpPr/>
            <p:nvPr/>
          </p:nvSpPr>
          <p:spPr bwMode="auto">
            <a:xfrm>
              <a:off x="5189200" y="1167247"/>
              <a:ext cx="2363079" cy="2363079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E1A5DED2-BE6F-80DF-1AA5-F11727B42F93}"/>
              </a:ext>
            </a:extLst>
          </p:cNvPr>
          <p:cNvGrpSpPr/>
          <p:nvPr/>
        </p:nvGrpSpPr>
        <p:grpSpPr>
          <a:xfrm>
            <a:off x="5639710" y="1943015"/>
            <a:ext cx="2226892" cy="2226892"/>
            <a:chOff x="5116796" y="1094843"/>
            <a:chExt cx="2507886" cy="2507886"/>
          </a:xfrm>
        </p:grpSpPr>
        <p:grpSp>
          <p:nvGrpSpPr>
            <p:cNvPr id="49" name="グループ化 48">
              <a:extLst>
                <a:ext uri="{FF2B5EF4-FFF2-40B4-BE49-F238E27FC236}">
                  <a16:creationId xmlns:a16="http://schemas.microsoft.com/office/drawing/2014/main" id="{D972B110-D358-79ED-D530-EFE1556DEB15}"/>
                </a:ext>
              </a:extLst>
            </p:cNvPr>
            <p:cNvGrpSpPr/>
            <p:nvPr/>
          </p:nvGrpSpPr>
          <p:grpSpPr>
            <a:xfrm>
              <a:off x="5116796" y="1094843"/>
              <a:ext cx="2507886" cy="2507886"/>
              <a:chOff x="8680856" y="742940"/>
              <a:chExt cx="2735056" cy="2735056"/>
            </a:xfrm>
          </p:grpSpPr>
          <p:sp>
            <p:nvSpPr>
              <p:cNvPr id="54" name="四角形: 角を丸くする 53">
                <a:extLst>
                  <a:ext uri="{FF2B5EF4-FFF2-40B4-BE49-F238E27FC236}">
                    <a16:creationId xmlns:a16="http://schemas.microsoft.com/office/drawing/2014/main" id="{5BDC385D-23DF-D66A-8259-4381C8A5B308}"/>
                  </a:ext>
                </a:extLst>
              </p:cNvPr>
              <p:cNvSpPr/>
              <p:nvPr/>
            </p:nvSpPr>
            <p:spPr bwMode="auto">
              <a:xfrm>
                <a:off x="8680856" y="74294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5" name="四角形: 角を丸くする 54">
                <a:extLst>
                  <a:ext uri="{FF2B5EF4-FFF2-40B4-BE49-F238E27FC236}">
                    <a16:creationId xmlns:a16="http://schemas.microsoft.com/office/drawing/2014/main" id="{B14E79CA-1771-32BA-18A6-FD9B1DC4BCBF}"/>
                  </a:ext>
                </a:extLst>
              </p:cNvPr>
              <p:cNvSpPr/>
              <p:nvPr/>
            </p:nvSpPr>
            <p:spPr bwMode="auto">
              <a:xfrm>
                <a:off x="8868435" y="93051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475A58EB-1CC5-C4AF-BAEA-C87BFC0136FC}"/>
                </a:ext>
              </a:extLst>
            </p:cNvPr>
            <p:cNvGrpSpPr/>
            <p:nvPr/>
          </p:nvGrpSpPr>
          <p:grpSpPr>
            <a:xfrm>
              <a:off x="5289145" y="1353369"/>
              <a:ext cx="2166732" cy="2065062"/>
              <a:chOff x="5461827" y="1158159"/>
              <a:chExt cx="2575873" cy="2455005"/>
            </a:xfrm>
          </p:grpSpPr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F8D4A29C-CB97-F2C3-4228-7BDE3FD607F9}"/>
                  </a:ext>
                </a:extLst>
              </p:cNvPr>
              <p:cNvSpPr/>
              <p:nvPr/>
            </p:nvSpPr>
            <p:spPr bwMode="auto">
              <a:xfrm>
                <a:off x="6214545" y="1951110"/>
                <a:ext cx="1823155" cy="1662054"/>
              </a:xfrm>
              <a:custGeom>
                <a:avLst/>
                <a:gdLst>
                  <a:gd name="connsiteX0" fmla="*/ 1198782 w 1823155"/>
                  <a:gd name="connsiteY0" fmla="*/ 828702 h 1662054"/>
                  <a:gd name="connsiteX1" fmla="*/ 840087 w 1823155"/>
                  <a:gd name="connsiteY1" fmla="*/ 1087583 h 1662054"/>
                  <a:gd name="connsiteX2" fmla="*/ 1087580 w 1823155"/>
                  <a:gd name="connsiteY2" fmla="*/ 1516253 h 1662054"/>
                  <a:gd name="connsiteX3" fmla="*/ 1516250 w 1823155"/>
                  <a:gd name="connsiteY3" fmla="*/ 1268760 h 1662054"/>
                  <a:gd name="connsiteX4" fmla="*/ 1268757 w 1823155"/>
                  <a:gd name="connsiteY4" fmla="*/ 840090 h 1662054"/>
                  <a:gd name="connsiteX5" fmla="*/ 1198782 w 1823155"/>
                  <a:gd name="connsiteY5" fmla="*/ 828702 h 1662054"/>
                  <a:gd name="connsiteX6" fmla="*/ 1126129 w 1823155"/>
                  <a:gd name="connsiteY6" fmla="*/ 0 h 1662054"/>
                  <a:gd name="connsiteX7" fmla="*/ 1230209 w 1823155"/>
                  <a:gd name="connsiteY7" fmla="*/ 0 h 1662054"/>
                  <a:gd name="connsiteX8" fmla="*/ 1253397 w 1823155"/>
                  <a:gd name="connsiteY8" fmla="*/ 207127 h 1662054"/>
                  <a:gd name="connsiteX9" fmla="*/ 1332846 w 1823155"/>
                  <a:gd name="connsiteY9" fmla="*/ 215930 h 1662054"/>
                  <a:gd name="connsiteX10" fmla="*/ 1356709 w 1823155"/>
                  <a:gd name="connsiteY10" fmla="*/ 221050 h 1662054"/>
                  <a:gd name="connsiteX11" fmla="*/ 1432834 w 1823155"/>
                  <a:gd name="connsiteY11" fmla="*/ 26678 h 1662054"/>
                  <a:gd name="connsiteX12" fmla="*/ 1533368 w 1823155"/>
                  <a:gd name="connsiteY12" fmla="*/ 53615 h 1662054"/>
                  <a:gd name="connsiteX13" fmla="*/ 1502108 w 1823155"/>
                  <a:gd name="connsiteY13" fmla="*/ 260009 h 1662054"/>
                  <a:gd name="connsiteX14" fmla="*/ 1525334 w 1823155"/>
                  <a:gd name="connsiteY14" fmla="*/ 267507 h 1662054"/>
                  <a:gd name="connsiteX15" fmla="*/ 1597772 w 1823155"/>
                  <a:gd name="connsiteY15" fmla="*/ 300652 h 1662054"/>
                  <a:gd name="connsiteX16" fmla="*/ 1722185 w 1823155"/>
                  <a:gd name="connsiteY16" fmla="*/ 131826 h 1662054"/>
                  <a:gd name="connsiteX17" fmla="*/ 1812321 w 1823155"/>
                  <a:gd name="connsiteY17" fmla="*/ 183866 h 1662054"/>
                  <a:gd name="connsiteX18" fmla="*/ 1728652 w 1823155"/>
                  <a:gd name="connsiteY18" fmla="*/ 375264 h 1662054"/>
                  <a:gd name="connsiteX19" fmla="*/ 1749351 w 1823155"/>
                  <a:gd name="connsiteY19" fmla="*/ 388266 h 1662054"/>
                  <a:gd name="connsiteX20" fmla="*/ 1810759 w 1823155"/>
                  <a:gd name="connsiteY20" fmla="*/ 439022 h 1662054"/>
                  <a:gd name="connsiteX21" fmla="*/ 1823155 w 1823155"/>
                  <a:gd name="connsiteY21" fmla="*/ 429122 h 1662054"/>
                  <a:gd name="connsiteX22" fmla="*/ 1823155 w 1823155"/>
                  <a:gd name="connsiteY22" fmla="*/ 1662054 h 1662054"/>
                  <a:gd name="connsiteX23" fmla="*/ 213425 w 1823155"/>
                  <a:gd name="connsiteY23" fmla="*/ 1662054 h 1662054"/>
                  <a:gd name="connsiteX24" fmla="*/ 301922 w 1823155"/>
                  <a:gd name="connsiteY24" fmla="*/ 1596838 h 1662054"/>
                  <a:gd name="connsiteX25" fmla="*/ 263242 w 1823155"/>
                  <a:gd name="connsiteY25" fmla="*/ 1513960 h 1662054"/>
                  <a:gd name="connsiteX26" fmla="*/ 259730 w 1823155"/>
                  <a:gd name="connsiteY26" fmla="*/ 1502153 h 1662054"/>
                  <a:gd name="connsiteX27" fmla="*/ 53613 w 1823155"/>
                  <a:gd name="connsiteY27" fmla="*/ 1533371 h 1662054"/>
                  <a:gd name="connsiteX28" fmla="*/ 26675 w 1823155"/>
                  <a:gd name="connsiteY28" fmla="*/ 1432837 h 1662054"/>
                  <a:gd name="connsiteX29" fmla="*/ 221636 w 1823155"/>
                  <a:gd name="connsiteY29" fmla="*/ 1356481 h 1662054"/>
                  <a:gd name="connsiteX30" fmla="*/ 207907 w 1823155"/>
                  <a:gd name="connsiteY30" fmla="*/ 1271952 h 1662054"/>
                  <a:gd name="connsiteX31" fmla="*/ 207331 w 1823155"/>
                  <a:gd name="connsiteY31" fmla="*/ 1253421 h 1662054"/>
                  <a:gd name="connsiteX32" fmla="*/ 0 w 1823155"/>
                  <a:gd name="connsiteY32" fmla="*/ 1230210 h 1662054"/>
                  <a:gd name="connsiteX33" fmla="*/ 0 w 1823155"/>
                  <a:gd name="connsiteY33" fmla="*/ 1126130 h 1662054"/>
                  <a:gd name="connsiteX34" fmla="*/ 208299 w 1823155"/>
                  <a:gd name="connsiteY34" fmla="*/ 1102812 h 1662054"/>
                  <a:gd name="connsiteX35" fmla="*/ 216934 w 1823155"/>
                  <a:gd name="connsiteY35" fmla="*/ 1017398 h 1662054"/>
                  <a:gd name="connsiteX36" fmla="*/ 220823 w 1823155"/>
                  <a:gd name="connsiteY36" fmla="*/ 999543 h 1662054"/>
                  <a:gd name="connsiteX37" fmla="*/ 26674 w 1823155"/>
                  <a:gd name="connsiteY37" fmla="*/ 923505 h 1662054"/>
                  <a:gd name="connsiteX38" fmla="*/ 53611 w 1823155"/>
                  <a:gd name="connsiteY38" fmla="*/ 822971 h 1662054"/>
                  <a:gd name="connsiteX39" fmla="*/ 261906 w 1823155"/>
                  <a:gd name="connsiteY39" fmla="*/ 854519 h 1662054"/>
                  <a:gd name="connsiteX40" fmla="*/ 286112 w 1823155"/>
                  <a:gd name="connsiteY40" fmla="*/ 785501 h 1662054"/>
                  <a:gd name="connsiteX41" fmla="*/ 300252 w 1823155"/>
                  <a:gd name="connsiteY41" fmla="*/ 758275 h 1662054"/>
                  <a:gd name="connsiteX42" fmla="*/ 131823 w 1823155"/>
                  <a:gd name="connsiteY42" fmla="*/ 634154 h 1662054"/>
                  <a:gd name="connsiteX43" fmla="*/ 183863 w 1823155"/>
                  <a:gd name="connsiteY43" fmla="*/ 544019 h 1662054"/>
                  <a:gd name="connsiteX44" fmla="*/ 375917 w 1823155"/>
                  <a:gd name="connsiteY44" fmla="*/ 627974 h 1662054"/>
                  <a:gd name="connsiteX45" fmla="*/ 416353 w 1823155"/>
                  <a:gd name="connsiteY45" fmla="*/ 570055 h 1662054"/>
                  <a:gd name="connsiteX46" fmla="*/ 438830 w 1823155"/>
                  <a:gd name="connsiteY46" fmla="*/ 545342 h 1662054"/>
                  <a:gd name="connsiteX47" fmla="*/ 308280 w 1823155"/>
                  <a:gd name="connsiteY47" fmla="*/ 381876 h 1662054"/>
                  <a:gd name="connsiteX48" fmla="*/ 381875 w 1823155"/>
                  <a:gd name="connsiteY48" fmla="*/ 308280 h 1662054"/>
                  <a:gd name="connsiteX49" fmla="*/ 545752 w 1823155"/>
                  <a:gd name="connsiteY49" fmla="*/ 439159 h 1662054"/>
                  <a:gd name="connsiteX50" fmla="*/ 593344 w 1823155"/>
                  <a:gd name="connsiteY50" fmla="*/ 398588 h 1662054"/>
                  <a:gd name="connsiteX51" fmla="*/ 627960 w 1823155"/>
                  <a:gd name="connsiteY51" fmla="*/ 375896 h 1662054"/>
                  <a:gd name="connsiteX52" fmla="*/ 544015 w 1823155"/>
                  <a:gd name="connsiteY52" fmla="*/ 183866 h 1662054"/>
                  <a:gd name="connsiteX53" fmla="*/ 634150 w 1823155"/>
                  <a:gd name="connsiteY53" fmla="*/ 131826 h 1662054"/>
                  <a:gd name="connsiteX54" fmla="*/ 758583 w 1823155"/>
                  <a:gd name="connsiteY54" fmla="*/ 300678 h 1662054"/>
                  <a:gd name="connsiteX55" fmla="*/ 806233 w 1823155"/>
                  <a:gd name="connsiteY55" fmla="*/ 277367 h 1662054"/>
                  <a:gd name="connsiteX56" fmla="*/ 854366 w 1823155"/>
                  <a:gd name="connsiteY56" fmla="*/ 260921 h 1662054"/>
                  <a:gd name="connsiteX57" fmla="*/ 822968 w 1823155"/>
                  <a:gd name="connsiteY57" fmla="*/ 53616 h 1662054"/>
                  <a:gd name="connsiteX58" fmla="*/ 923502 w 1823155"/>
                  <a:gd name="connsiteY58" fmla="*/ 26678 h 1662054"/>
                  <a:gd name="connsiteX59" fmla="*/ 999895 w 1823155"/>
                  <a:gd name="connsiteY59" fmla="*/ 221734 h 1662054"/>
                  <a:gd name="connsiteX60" fmla="*/ 1044170 w 1823155"/>
                  <a:gd name="connsiteY60" fmla="*/ 212654 h 1662054"/>
                  <a:gd name="connsiteX61" fmla="*/ 1102910 w 1823155"/>
                  <a:gd name="connsiteY61" fmla="*/ 207409 h 16620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1823155" h="1662054">
                    <a:moveTo>
                      <a:pt x="1198782" y="828702"/>
                    </a:moveTo>
                    <a:cubicBezTo>
                      <a:pt x="1036277" y="818947"/>
                      <a:pt x="883864" y="924205"/>
                      <a:pt x="840087" y="1087583"/>
                    </a:cubicBezTo>
                    <a:cubicBezTo>
                      <a:pt x="790056" y="1274300"/>
                      <a:pt x="900862" y="1466222"/>
                      <a:pt x="1087580" y="1516253"/>
                    </a:cubicBezTo>
                    <a:cubicBezTo>
                      <a:pt x="1274297" y="1566284"/>
                      <a:pt x="1466219" y="1455477"/>
                      <a:pt x="1516250" y="1268760"/>
                    </a:cubicBezTo>
                    <a:cubicBezTo>
                      <a:pt x="1566281" y="1082043"/>
                      <a:pt x="1455474" y="890120"/>
                      <a:pt x="1268757" y="840090"/>
                    </a:cubicBezTo>
                    <a:cubicBezTo>
                      <a:pt x="1245418" y="833836"/>
                      <a:pt x="1221997" y="830095"/>
                      <a:pt x="1198782" y="828702"/>
                    </a:cubicBezTo>
                    <a:close/>
                    <a:moveTo>
                      <a:pt x="1126129" y="0"/>
                    </a:moveTo>
                    <a:lnTo>
                      <a:pt x="1230209" y="0"/>
                    </a:lnTo>
                    <a:lnTo>
                      <a:pt x="1253397" y="207127"/>
                    </a:lnTo>
                    <a:lnTo>
                      <a:pt x="1332846" y="215930"/>
                    </a:lnTo>
                    <a:lnTo>
                      <a:pt x="1356709" y="221050"/>
                    </a:lnTo>
                    <a:lnTo>
                      <a:pt x="1432834" y="26678"/>
                    </a:lnTo>
                    <a:lnTo>
                      <a:pt x="1533368" y="53615"/>
                    </a:lnTo>
                    <a:lnTo>
                      <a:pt x="1502108" y="260009"/>
                    </a:lnTo>
                    <a:lnTo>
                      <a:pt x="1525334" y="267507"/>
                    </a:lnTo>
                    <a:lnTo>
                      <a:pt x="1597772" y="300652"/>
                    </a:lnTo>
                    <a:lnTo>
                      <a:pt x="1722185" y="131826"/>
                    </a:lnTo>
                    <a:lnTo>
                      <a:pt x="1812321" y="183866"/>
                    </a:lnTo>
                    <a:lnTo>
                      <a:pt x="1728652" y="375264"/>
                    </a:lnTo>
                    <a:lnTo>
                      <a:pt x="1749351" y="388266"/>
                    </a:lnTo>
                    <a:lnTo>
                      <a:pt x="1810759" y="439022"/>
                    </a:lnTo>
                    <a:lnTo>
                      <a:pt x="1823155" y="429122"/>
                    </a:lnTo>
                    <a:lnTo>
                      <a:pt x="1823155" y="1662054"/>
                    </a:lnTo>
                    <a:lnTo>
                      <a:pt x="213425" y="1662054"/>
                    </a:lnTo>
                    <a:lnTo>
                      <a:pt x="301922" y="1596838"/>
                    </a:lnTo>
                    <a:lnTo>
                      <a:pt x="263242" y="1513960"/>
                    </a:lnTo>
                    <a:lnTo>
                      <a:pt x="259730" y="1502153"/>
                    </a:lnTo>
                    <a:lnTo>
                      <a:pt x="53613" y="1533371"/>
                    </a:lnTo>
                    <a:lnTo>
                      <a:pt x="26675" y="1432837"/>
                    </a:lnTo>
                    <a:lnTo>
                      <a:pt x="221636" y="1356481"/>
                    </a:lnTo>
                    <a:lnTo>
                      <a:pt x="207907" y="1271952"/>
                    </a:lnTo>
                    <a:lnTo>
                      <a:pt x="207331" y="1253421"/>
                    </a:lnTo>
                    <a:lnTo>
                      <a:pt x="0" y="1230210"/>
                    </a:lnTo>
                    <a:lnTo>
                      <a:pt x="0" y="1126130"/>
                    </a:lnTo>
                    <a:lnTo>
                      <a:pt x="208299" y="1102812"/>
                    </a:lnTo>
                    <a:lnTo>
                      <a:pt x="216934" y="1017398"/>
                    </a:lnTo>
                    <a:lnTo>
                      <a:pt x="220823" y="999543"/>
                    </a:lnTo>
                    <a:lnTo>
                      <a:pt x="26674" y="923505"/>
                    </a:lnTo>
                    <a:lnTo>
                      <a:pt x="53611" y="822971"/>
                    </a:lnTo>
                    <a:lnTo>
                      <a:pt x="261906" y="854519"/>
                    </a:lnTo>
                    <a:lnTo>
                      <a:pt x="286112" y="785501"/>
                    </a:lnTo>
                    <a:lnTo>
                      <a:pt x="300252" y="758275"/>
                    </a:lnTo>
                    <a:lnTo>
                      <a:pt x="131823" y="634154"/>
                    </a:lnTo>
                    <a:lnTo>
                      <a:pt x="183863" y="544019"/>
                    </a:lnTo>
                    <a:lnTo>
                      <a:pt x="375917" y="627974"/>
                    </a:lnTo>
                    <a:lnTo>
                      <a:pt x="416353" y="570055"/>
                    </a:lnTo>
                    <a:lnTo>
                      <a:pt x="438830" y="545342"/>
                    </a:lnTo>
                    <a:lnTo>
                      <a:pt x="308280" y="381876"/>
                    </a:lnTo>
                    <a:lnTo>
                      <a:pt x="381875" y="308280"/>
                    </a:lnTo>
                    <a:lnTo>
                      <a:pt x="545752" y="439159"/>
                    </a:lnTo>
                    <a:lnTo>
                      <a:pt x="593344" y="398588"/>
                    </a:lnTo>
                    <a:lnTo>
                      <a:pt x="627960" y="375896"/>
                    </a:lnTo>
                    <a:lnTo>
                      <a:pt x="544015" y="183866"/>
                    </a:lnTo>
                    <a:lnTo>
                      <a:pt x="634150" y="131826"/>
                    </a:lnTo>
                    <a:lnTo>
                      <a:pt x="758583" y="300678"/>
                    </a:lnTo>
                    <a:lnTo>
                      <a:pt x="806233" y="277367"/>
                    </a:lnTo>
                    <a:lnTo>
                      <a:pt x="854366" y="260921"/>
                    </a:lnTo>
                    <a:lnTo>
                      <a:pt x="822968" y="53616"/>
                    </a:lnTo>
                    <a:lnTo>
                      <a:pt x="923502" y="26678"/>
                    </a:lnTo>
                    <a:lnTo>
                      <a:pt x="999895" y="221734"/>
                    </a:lnTo>
                    <a:lnTo>
                      <a:pt x="1044170" y="212654"/>
                    </a:lnTo>
                    <a:lnTo>
                      <a:pt x="1102910" y="207409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E634573D-A5AC-492B-5D47-0448B88C0942}"/>
                  </a:ext>
                </a:extLst>
              </p:cNvPr>
              <p:cNvSpPr/>
              <p:nvPr/>
            </p:nvSpPr>
            <p:spPr bwMode="auto">
              <a:xfrm>
                <a:off x="5461827" y="1158159"/>
                <a:ext cx="1149796" cy="1715191"/>
              </a:xfrm>
              <a:custGeom>
                <a:avLst/>
                <a:gdLst>
                  <a:gd name="connsiteX0" fmla="*/ 238029 w 1149796"/>
                  <a:gd name="connsiteY0" fmla="*/ 0 h 1715191"/>
                  <a:gd name="connsiteX1" fmla="*/ 346373 w 1149796"/>
                  <a:gd name="connsiteY1" fmla="*/ 0 h 1715191"/>
                  <a:gd name="connsiteX2" fmla="*/ 392406 w 1149796"/>
                  <a:gd name="connsiteY2" fmla="*/ 287531 h 1715191"/>
                  <a:gd name="connsiteX3" fmla="*/ 477026 w 1149796"/>
                  <a:gd name="connsiteY3" fmla="*/ 306686 h 1715191"/>
                  <a:gd name="connsiteX4" fmla="*/ 492734 w 1149796"/>
                  <a:gd name="connsiteY4" fmla="*/ 313759 h 1715191"/>
                  <a:gd name="connsiteX5" fmla="*/ 675612 w 1149796"/>
                  <a:gd name="connsiteY5" fmla="*/ 88693 h 1715191"/>
                  <a:gd name="connsiteX6" fmla="*/ 769441 w 1149796"/>
                  <a:gd name="connsiteY6" fmla="*/ 142865 h 1715191"/>
                  <a:gd name="connsiteX7" fmla="*/ 665968 w 1149796"/>
                  <a:gd name="connsiteY7" fmla="*/ 413776 h 1715191"/>
                  <a:gd name="connsiteX8" fmla="*/ 679948 w 1149796"/>
                  <a:gd name="connsiteY8" fmla="*/ 423843 h 1715191"/>
                  <a:gd name="connsiteX9" fmla="*/ 738806 w 1149796"/>
                  <a:gd name="connsiteY9" fmla="*/ 484631 h 1715191"/>
                  <a:gd name="connsiteX10" fmla="*/ 1007815 w 1149796"/>
                  <a:gd name="connsiteY10" fmla="*/ 381884 h 1715191"/>
                  <a:gd name="connsiteX11" fmla="*/ 1061987 w 1149796"/>
                  <a:gd name="connsiteY11" fmla="*/ 475712 h 1715191"/>
                  <a:gd name="connsiteX12" fmla="*/ 837934 w 1149796"/>
                  <a:gd name="connsiteY12" fmla="*/ 657768 h 1715191"/>
                  <a:gd name="connsiteX13" fmla="*/ 857010 w 1149796"/>
                  <a:gd name="connsiteY13" fmla="*/ 714767 h 1715191"/>
                  <a:gd name="connsiteX14" fmla="*/ 864693 w 1149796"/>
                  <a:gd name="connsiteY14" fmla="*/ 757779 h 1715191"/>
                  <a:gd name="connsiteX15" fmla="*/ 1149796 w 1149796"/>
                  <a:gd name="connsiteY15" fmla="*/ 803424 h 1715191"/>
                  <a:gd name="connsiteX16" fmla="*/ 1149796 w 1149796"/>
                  <a:gd name="connsiteY16" fmla="*/ 911767 h 1715191"/>
                  <a:gd name="connsiteX17" fmla="*/ 865898 w 1149796"/>
                  <a:gd name="connsiteY17" fmla="*/ 957219 h 1715191"/>
                  <a:gd name="connsiteX18" fmla="*/ 864290 w 1149796"/>
                  <a:gd name="connsiteY18" fmla="*/ 970652 h 1715191"/>
                  <a:gd name="connsiteX19" fmla="*/ 840760 w 1149796"/>
                  <a:gd name="connsiteY19" fmla="*/ 1055483 h 1715191"/>
                  <a:gd name="connsiteX20" fmla="*/ 839450 w 1149796"/>
                  <a:gd name="connsiteY20" fmla="*/ 1058297 h 1715191"/>
                  <a:gd name="connsiteX21" fmla="*/ 1063515 w 1149796"/>
                  <a:gd name="connsiteY21" fmla="*/ 1240361 h 1715191"/>
                  <a:gd name="connsiteX22" fmla="*/ 1009343 w 1149796"/>
                  <a:gd name="connsiteY22" fmla="*/ 1334190 h 1715191"/>
                  <a:gd name="connsiteX23" fmla="*/ 739638 w 1149796"/>
                  <a:gd name="connsiteY23" fmla="*/ 1231177 h 1715191"/>
                  <a:gd name="connsiteX24" fmla="*/ 737856 w 1149796"/>
                  <a:gd name="connsiteY24" fmla="*/ 1233718 h 1715191"/>
                  <a:gd name="connsiteX25" fmla="*/ 676155 w 1149796"/>
                  <a:gd name="connsiteY25" fmla="*/ 1296511 h 1715191"/>
                  <a:gd name="connsiteX26" fmla="*/ 665327 w 1149796"/>
                  <a:gd name="connsiteY26" fmla="*/ 1304620 h 1715191"/>
                  <a:gd name="connsiteX27" fmla="*/ 767914 w 1149796"/>
                  <a:gd name="connsiteY27" fmla="*/ 1573209 h 1715191"/>
                  <a:gd name="connsiteX28" fmla="*/ 674085 w 1149796"/>
                  <a:gd name="connsiteY28" fmla="*/ 1627381 h 1715191"/>
                  <a:gd name="connsiteX29" fmla="*/ 492004 w 1149796"/>
                  <a:gd name="connsiteY29" fmla="*/ 1403297 h 1715191"/>
                  <a:gd name="connsiteX30" fmla="*/ 450912 w 1149796"/>
                  <a:gd name="connsiteY30" fmla="*/ 1418150 h 1715191"/>
                  <a:gd name="connsiteX31" fmla="*/ 392011 w 1149796"/>
                  <a:gd name="connsiteY31" fmla="*/ 1430129 h 1715191"/>
                  <a:gd name="connsiteX32" fmla="*/ 346373 w 1149796"/>
                  <a:gd name="connsiteY32" fmla="*/ 1715191 h 1715191"/>
                  <a:gd name="connsiteX33" fmla="*/ 238029 w 1149796"/>
                  <a:gd name="connsiteY33" fmla="*/ 1715191 h 1715191"/>
                  <a:gd name="connsiteX34" fmla="*/ 192507 w 1149796"/>
                  <a:gd name="connsiteY34" fmla="*/ 1430848 h 1715191"/>
                  <a:gd name="connsiteX35" fmla="*/ 110433 w 1149796"/>
                  <a:gd name="connsiteY35" fmla="*/ 1410270 h 1715191"/>
                  <a:gd name="connsiteX36" fmla="*/ 94725 w 1149796"/>
                  <a:gd name="connsiteY36" fmla="*/ 1403196 h 1715191"/>
                  <a:gd name="connsiteX37" fmla="*/ 0 w 1149796"/>
                  <a:gd name="connsiteY37" fmla="*/ 1519773 h 1715191"/>
                  <a:gd name="connsiteX38" fmla="*/ 0 w 1149796"/>
                  <a:gd name="connsiteY38" fmla="*/ 1109633 h 1715191"/>
                  <a:gd name="connsiteX39" fmla="*/ 35976 w 1149796"/>
                  <a:gd name="connsiteY39" fmla="*/ 1148545 h 1715191"/>
                  <a:gd name="connsiteX40" fmla="*/ 99748 w 1149796"/>
                  <a:gd name="connsiteY40" fmla="*/ 1194465 h 1715191"/>
                  <a:gd name="connsiteX41" fmla="*/ 629716 w 1149796"/>
                  <a:gd name="connsiteY41" fmla="*/ 1052460 h 1715191"/>
                  <a:gd name="connsiteX42" fmla="*/ 487712 w 1149796"/>
                  <a:gd name="connsiteY42" fmla="*/ 522491 h 1715191"/>
                  <a:gd name="connsiteX43" fmla="*/ 3663 w 1149796"/>
                  <a:gd name="connsiteY43" fmla="*/ 600724 h 1715191"/>
                  <a:gd name="connsiteX44" fmla="*/ 0 w 1149796"/>
                  <a:gd name="connsiteY44" fmla="*/ 605811 h 1715191"/>
                  <a:gd name="connsiteX45" fmla="*/ 0 w 1149796"/>
                  <a:gd name="connsiteY45" fmla="*/ 198181 h 1715191"/>
                  <a:gd name="connsiteX46" fmla="*/ 94102 w 1149796"/>
                  <a:gd name="connsiteY46" fmla="*/ 313991 h 1715191"/>
                  <a:gd name="connsiteX47" fmla="*/ 143272 w 1149796"/>
                  <a:gd name="connsiteY47" fmla="*/ 296961 h 1715191"/>
                  <a:gd name="connsiteX48" fmla="*/ 191790 w 1149796"/>
                  <a:gd name="connsiteY48" fmla="*/ 288820 h 17151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149796" h="1715191">
                    <a:moveTo>
                      <a:pt x="238029" y="0"/>
                    </a:moveTo>
                    <a:lnTo>
                      <a:pt x="346373" y="0"/>
                    </a:lnTo>
                    <a:lnTo>
                      <a:pt x="392406" y="287531"/>
                    </a:lnTo>
                    <a:lnTo>
                      <a:pt x="477026" y="306686"/>
                    </a:lnTo>
                    <a:lnTo>
                      <a:pt x="492734" y="313759"/>
                    </a:lnTo>
                    <a:lnTo>
                      <a:pt x="675612" y="88693"/>
                    </a:lnTo>
                    <a:lnTo>
                      <a:pt x="769441" y="142865"/>
                    </a:lnTo>
                    <a:lnTo>
                      <a:pt x="665968" y="413776"/>
                    </a:lnTo>
                    <a:lnTo>
                      <a:pt x="679948" y="423843"/>
                    </a:lnTo>
                    <a:lnTo>
                      <a:pt x="738806" y="484631"/>
                    </a:lnTo>
                    <a:lnTo>
                      <a:pt x="1007815" y="381884"/>
                    </a:lnTo>
                    <a:lnTo>
                      <a:pt x="1061987" y="475712"/>
                    </a:lnTo>
                    <a:lnTo>
                      <a:pt x="837934" y="657768"/>
                    </a:lnTo>
                    <a:lnTo>
                      <a:pt x="857010" y="714767"/>
                    </a:lnTo>
                    <a:lnTo>
                      <a:pt x="864693" y="757779"/>
                    </a:lnTo>
                    <a:lnTo>
                      <a:pt x="1149796" y="803424"/>
                    </a:lnTo>
                    <a:lnTo>
                      <a:pt x="1149796" y="911767"/>
                    </a:lnTo>
                    <a:lnTo>
                      <a:pt x="865898" y="957219"/>
                    </a:lnTo>
                    <a:lnTo>
                      <a:pt x="864290" y="970652"/>
                    </a:lnTo>
                    <a:cubicBezTo>
                      <a:pt x="858673" y="999207"/>
                      <a:pt x="850852" y="1027563"/>
                      <a:pt x="840760" y="1055483"/>
                    </a:cubicBezTo>
                    <a:lnTo>
                      <a:pt x="839450" y="1058297"/>
                    </a:lnTo>
                    <a:lnTo>
                      <a:pt x="1063515" y="1240361"/>
                    </a:lnTo>
                    <a:lnTo>
                      <a:pt x="1009343" y="1334190"/>
                    </a:lnTo>
                    <a:lnTo>
                      <a:pt x="739638" y="1231177"/>
                    </a:lnTo>
                    <a:lnTo>
                      <a:pt x="737856" y="1233718"/>
                    </a:lnTo>
                    <a:cubicBezTo>
                      <a:pt x="718722" y="1256417"/>
                      <a:pt x="698076" y="1277370"/>
                      <a:pt x="676155" y="1296511"/>
                    </a:cubicBezTo>
                    <a:lnTo>
                      <a:pt x="665327" y="1304620"/>
                    </a:lnTo>
                    <a:lnTo>
                      <a:pt x="767914" y="1573209"/>
                    </a:lnTo>
                    <a:lnTo>
                      <a:pt x="674085" y="1627381"/>
                    </a:lnTo>
                    <a:lnTo>
                      <a:pt x="492004" y="1403297"/>
                    </a:lnTo>
                    <a:lnTo>
                      <a:pt x="450912" y="1418150"/>
                    </a:lnTo>
                    <a:lnTo>
                      <a:pt x="392011" y="1430129"/>
                    </a:lnTo>
                    <a:lnTo>
                      <a:pt x="346373" y="1715191"/>
                    </a:lnTo>
                    <a:lnTo>
                      <a:pt x="238029" y="1715191"/>
                    </a:lnTo>
                    <a:lnTo>
                      <a:pt x="192507" y="1430848"/>
                    </a:lnTo>
                    <a:lnTo>
                      <a:pt x="110433" y="1410270"/>
                    </a:lnTo>
                    <a:lnTo>
                      <a:pt x="94725" y="1403196"/>
                    </a:lnTo>
                    <a:lnTo>
                      <a:pt x="0" y="1519773"/>
                    </a:lnTo>
                    <a:lnTo>
                      <a:pt x="0" y="1109633"/>
                    </a:lnTo>
                    <a:lnTo>
                      <a:pt x="35976" y="1148545"/>
                    </a:lnTo>
                    <a:cubicBezTo>
                      <a:pt x="55264" y="1165648"/>
                      <a:pt x="76553" y="1181073"/>
                      <a:pt x="99748" y="1194465"/>
                    </a:cubicBezTo>
                    <a:cubicBezTo>
                      <a:pt x="285308" y="1301598"/>
                      <a:pt x="522583" y="1238020"/>
                      <a:pt x="629716" y="1052460"/>
                    </a:cubicBezTo>
                    <a:cubicBezTo>
                      <a:pt x="736849" y="866900"/>
                      <a:pt x="673272" y="629624"/>
                      <a:pt x="487712" y="522491"/>
                    </a:cubicBezTo>
                    <a:cubicBezTo>
                      <a:pt x="325346" y="428749"/>
                      <a:pt x="123387" y="465708"/>
                      <a:pt x="3663" y="600724"/>
                    </a:cubicBezTo>
                    <a:lnTo>
                      <a:pt x="0" y="605811"/>
                    </a:lnTo>
                    <a:lnTo>
                      <a:pt x="0" y="198181"/>
                    </a:lnTo>
                    <a:lnTo>
                      <a:pt x="94102" y="313991"/>
                    </a:lnTo>
                    <a:lnTo>
                      <a:pt x="143272" y="296961"/>
                    </a:lnTo>
                    <a:lnTo>
                      <a:pt x="191790" y="28882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2C553389-816A-C12C-CF0E-59CC281D10A4}"/>
                </a:ext>
              </a:extLst>
            </p:cNvPr>
            <p:cNvSpPr/>
            <p:nvPr/>
          </p:nvSpPr>
          <p:spPr bwMode="auto">
            <a:xfrm>
              <a:off x="5189200" y="1167247"/>
              <a:ext cx="2363079" cy="2363079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9912001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ABC9FF-52F0-DB6E-4D4D-973056DB91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FBC9503D-B7E7-C5F6-06CF-740BE59B7452}"/>
              </a:ext>
            </a:extLst>
          </p:cNvPr>
          <p:cNvSpPr txBox="1"/>
          <p:nvPr/>
        </p:nvSpPr>
        <p:spPr>
          <a:xfrm>
            <a:off x="308021" y="147263"/>
            <a:ext cx="14189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自動 </a:t>
            </a:r>
            <a:r>
              <a:rPr kumimoji="1" lang="en-US" altLang="ja-JP" sz="2000" b="1" u="sng" dirty="0">
                <a:latin typeface="メイリオ" panose="020B0604030504040204" pitchFamily="50" charset="-128"/>
                <a:ea typeface="メイリオ" panose="020B0604030504040204" pitchFamily="50" charset="-128"/>
              </a:rPr>
              <a:t>Auto</a:t>
            </a:r>
            <a:endParaRPr kumimoji="1" lang="ja-JP" altLang="en-US" sz="2000" b="1" u="sng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B398AC29-12DB-8294-8694-CBAB08725E15}"/>
              </a:ext>
            </a:extLst>
          </p:cNvPr>
          <p:cNvSpPr txBox="1"/>
          <p:nvPr/>
        </p:nvSpPr>
        <p:spPr>
          <a:xfrm>
            <a:off x="1353000" y="1402372"/>
            <a:ext cx="637995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100x100mm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251327C5-5187-2760-D21B-B2BF60EC372A}"/>
              </a:ext>
            </a:extLst>
          </p:cNvPr>
          <p:cNvSpPr/>
          <p:nvPr/>
        </p:nvSpPr>
        <p:spPr>
          <a:xfrm>
            <a:off x="1353000" y="1629000"/>
            <a:ext cx="3600000" cy="36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AD05EA7C-6707-4653-AA93-EF5B0EA00E6C}"/>
              </a:ext>
            </a:extLst>
          </p:cNvPr>
          <p:cNvSpPr/>
          <p:nvPr/>
        </p:nvSpPr>
        <p:spPr>
          <a:xfrm>
            <a:off x="4953000" y="1629000"/>
            <a:ext cx="3600000" cy="3600000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21ABCBF-FA07-EF40-EE0F-BAE3134FEDD8}"/>
              </a:ext>
            </a:extLst>
          </p:cNvPr>
          <p:cNvSpPr txBox="1"/>
          <p:nvPr/>
        </p:nvSpPr>
        <p:spPr>
          <a:xfrm>
            <a:off x="5621921" y="3974413"/>
            <a:ext cx="226215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自　動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0A9708E3-7AE3-9D97-0F41-CB11CD210463}"/>
              </a:ext>
            </a:extLst>
          </p:cNvPr>
          <p:cNvSpPr txBox="1"/>
          <p:nvPr/>
        </p:nvSpPr>
        <p:spPr>
          <a:xfrm>
            <a:off x="6342504" y="4697688"/>
            <a:ext cx="8209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Auto</a:t>
            </a:r>
            <a:endParaRPr kumimoji="1" lang="ja-JP" altLang="en-US" sz="2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E3CE0819-10DC-1439-F392-D50CCEB1612D}"/>
              </a:ext>
            </a:extLst>
          </p:cNvPr>
          <p:cNvGrpSpPr/>
          <p:nvPr/>
        </p:nvGrpSpPr>
        <p:grpSpPr>
          <a:xfrm>
            <a:off x="1704846" y="2072551"/>
            <a:ext cx="2875283" cy="2875283"/>
            <a:chOff x="5100612" y="4000958"/>
            <a:chExt cx="2513538" cy="2513538"/>
          </a:xfrm>
        </p:grpSpPr>
        <p:sp>
          <p:nvSpPr>
            <p:cNvPr id="12" name="四角形: 角を丸くする 11">
              <a:extLst>
                <a:ext uri="{FF2B5EF4-FFF2-40B4-BE49-F238E27FC236}">
                  <a16:creationId xmlns:a16="http://schemas.microsoft.com/office/drawing/2014/main" id="{F26816B5-FBC6-AA01-DF68-F7F4EBA628EC}"/>
                </a:ext>
              </a:extLst>
            </p:cNvPr>
            <p:cNvSpPr/>
            <p:nvPr/>
          </p:nvSpPr>
          <p:spPr bwMode="auto">
            <a:xfrm>
              <a:off x="5100612" y="4000958"/>
              <a:ext cx="2513538" cy="2513538"/>
            </a:xfrm>
            <a:prstGeom prst="roundRect">
              <a:avLst>
                <a:gd name="adj" fmla="val 3331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9A5C466D-79C4-BC1A-C0EA-9361B58FA0D8}"/>
                </a:ext>
              </a:extLst>
            </p:cNvPr>
            <p:cNvGrpSpPr/>
            <p:nvPr/>
          </p:nvGrpSpPr>
          <p:grpSpPr>
            <a:xfrm>
              <a:off x="5152292" y="4158331"/>
              <a:ext cx="2378007" cy="2266423"/>
              <a:chOff x="5461827" y="1158159"/>
              <a:chExt cx="2575873" cy="2455005"/>
            </a:xfrm>
            <a:solidFill>
              <a:schemeClr val="bg1"/>
            </a:solidFill>
          </p:grpSpPr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0221C3A0-72AC-BC27-AFAC-A761B8E78E0E}"/>
                  </a:ext>
                </a:extLst>
              </p:cNvPr>
              <p:cNvSpPr/>
              <p:nvPr/>
            </p:nvSpPr>
            <p:spPr bwMode="auto">
              <a:xfrm>
                <a:off x="6214545" y="1951110"/>
                <a:ext cx="1823155" cy="1662054"/>
              </a:xfrm>
              <a:custGeom>
                <a:avLst/>
                <a:gdLst>
                  <a:gd name="connsiteX0" fmla="*/ 1198782 w 1823155"/>
                  <a:gd name="connsiteY0" fmla="*/ 828702 h 1662054"/>
                  <a:gd name="connsiteX1" fmla="*/ 840087 w 1823155"/>
                  <a:gd name="connsiteY1" fmla="*/ 1087583 h 1662054"/>
                  <a:gd name="connsiteX2" fmla="*/ 1087580 w 1823155"/>
                  <a:gd name="connsiteY2" fmla="*/ 1516253 h 1662054"/>
                  <a:gd name="connsiteX3" fmla="*/ 1516250 w 1823155"/>
                  <a:gd name="connsiteY3" fmla="*/ 1268760 h 1662054"/>
                  <a:gd name="connsiteX4" fmla="*/ 1268757 w 1823155"/>
                  <a:gd name="connsiteY4" fmla="*/ 840090 h 1662054"/>
                  <a:gd name="connsiteX5" fmla="*/ 1198782 w 1823155"/>
                  <a:gd name="connsiteY5" fmla="*/ 828702 h 1662054"/>
                  <a:gd name="connsiteX6" fmla="*/ 1126129 w 1823155"/>
                  <a:gd name="connsiteY6" fmla="*/ 0 h 1662054"/>
                  <a:gd name="connsiteX7" fmla="*/ 1230209 w 1823155"/>
                  <a:gd name="connsiteY7" fmla="*/ 0 h 1662054"/>
                  <a:gd name="connsiteX8" fmla="*/ 1253397 w 1823155"/>
                  <a:gd name="connsiteY8" fmla="*/ 207127 h 1662054"/>
                  <a:gd name="connsiteX9" fmla="*/ 1332846 w 1823155"/>
                  <a:gd name="connsiteY9" fmla="*/ 215930 h 1662054"/>
                  <a:gd name="connsiteX10" fmla="*/ 1356709 w 1823155"/>
                  <a:gd name="connsiteY10" fmla="*/ 221050 h 1662054"/>
                  <a:gd name="connsiteX11" fmla="*/ 1432834 w 1823155"/>
                  <a:gd name="connsiteY11" fmla="*/ 26678 h 1662054"/>
                  <a:gd name="connsiteX12" fmla="*/ 1533368 w 1823155"/>
                  <a:gd name="connsiteY12" fmla="*/ 53615 h 1662054"/>
                  <a:gd name="connsiteX13" fmla="*/ 1502108 w 1823155"/>
                  <a:gd name="connsiteY13" fmla="*/ 260009 h 1662054"/>
                  <a:gd name="connsiteX14" fmla="*/ 1525334 w 1823155"/>
                  <a:gd name="connsiteY14" fmla="*/ 267507 h 1662054"/>
                  <a:gd name="connsiteX15" fmla="*/ 1597772 w 1823155"/>
                  <a:gd name="connsiteY15" fmla="*/ 300652 h 1662054"/>
                  <a:gd name="connsiteX16" fmla="*/ 1722185 w 1823155"/>
                  <a:gd name="connsiteY16" fmla="*/ 131826 h 1662054"/>
                  <a:gd name="connsiteX17" fmla="*/ 1812321 w 1823155"/>
                  <a:gd name="connsiteY17" fmla="*/ 183866 h 1662054"/>
                  <a:gd name="connsiteX18" fmla="*/ 1728652 w 1823155"/>
                  <a:gd name="connsiteY18" fmla="*/ 375264 h 1662054"/>
                  <a:gd name="connsiteX19" fmla="*/ 1749351 w 1823155"/>
                  <a:gd name="connsiteY19" fmla="*/ 388266 h 1662054"/>
                  <a:gd name="connsiteX20" fmla="*/ 1810759 w 1823155"/>
                  <a:gd name="connsiteY20" fmla="*/ 439022 h 1662054"/>
                  <a:gd name="connsiteX21" fmla="*/ 1823155 w 1823155"/>
                  <a:gd name="connsiteY21" fmla="*/ 429122 h 1662054"/>
                  <a:gd name="connsiteX22" fmla="*/ 1823155 w 1823155"/>
                  <a:gd name="connsiteY22" fmla="*/ 1662054 h 1662054"/>
                  <a:gd name="connsiteX23" fmla="*/ 213425 w 1823155"/>
                  <a:gd name="connsiteY23" fmla="*/ 1662054 h 1662054"/>
                  <a:gd name="connsiteX24" fmla="*/ 301922 w 1823155"/>
                  <a:gd name="connsiteY24" fmla="*/ 1596838 h 1662054"/>
                  <a:gd name="connsiteX25" fmla="*/ 263242 w 1823155"/>
                  <a:gd name="connsiteY25" fmla="*/ 1513960 h 1662054"/>
                  <a:gd name="connsiteX26" fmla="*/ 259730 w 1823155"/>
                  <a:gd name="connsiteY26" fmla="*/ 1502153 h 1662054"/>
                  <a:gd name="connsiteX27" fmla="*/ 53613 w 1823155"/>
                  <a:gd name="connsiteY27" fmla="*/ 1533371 h 1662054"/>
                  <a:gd name="connsiteX28" fmla="*/ 26675 w 1823155"/>
                  <a:gd name="connsiteY28" fmla="*/ 1432837 h 1662054"/>
                  <a:gd name="connsiteX29" fmla="*/ 221636 w 1823155"/>
                  <a:gd name="connsiteY29" fmla="*/ 1356481 h 1662054"/>
                  <a:gd name="connsiteX30" fmla="*/ 207907 w 1823155"/>
                  <a:gd name="connsiteY30" fmla="*/ 1271952 h 1662054"/>
                  <a:gd name="connsiteX31" fmla="*/ 207331 w 1823155"/>
                  <a:gd name="connsiteY31" fmla="*/ 1253421 h 1662054"/>
                  <a:gd name="connsiteX32" fmla="*/ 0 w 1823155"/>
                  <a:gd name="connsiteY32" fmla="*/ 1230210 h 1662054"/>
                  <a:gd name="connsiteX33" fmla="*/ 0 w 1823155"/>
                  <a:gd name="connsiteY33" fmla="*/ 1126130 h 1662054"/>
                  <a:gd name="connsiteX34" fmla="*/ 208299 w 1823155"/>
                  <a:gd name="connsiteY34" fmla="*/ 1102812 h 1662054"/>
                  <a:gd name="connsiteX35" fmla="*/ 216934 w 1823155"/>
                  <a:gd name="connsiteY35" fmla="*/ 1017398 h 1662054"/>
                  <a:gd name="connsiteX36" fmla="*/ 220823 w 1823155"/>
                  <a:gd name="connsiteY36" fmla="*/ 999543 h 1662054"/>
                  <a:gd name="connsiteX37" fmla="*/ 26674 w 1823155"/>
                  <a:gd name="connsiteY37" fmla="*/ 923505 h 1662054"/>
                  <a:gd name="connsiteX38" fmla="*/ 53611 w 1823155"/>
                  <a:gd name="connsiteY38" fmla="*/ 822971 h 1662054"/>
                  <a:gd name="connsiteX39" fmla="*/ 261906 w 1823155"/>
                  <a:gd name="connsiteY39" fmla="*/ 854519 h 1662054"/>
                  <a:gd name="connsiteX40" fmla="*/ 286112 w 1823155"/>
                  <a:gd name="connsiteY40" fmla="*/ 785501 h 1662054"/>
                  <a:gd name="connsiteX41" fmla="*/ 300252 w 1823155"/>
                  <a:gd name="connsiteY41" fmla="*/ 758275 h 1662054"/>
                  <a:gd name="connsiteX42" fmla="*/ 131823 w 1823155"/>
                  <a:gd name="connsiteY42" fmla="*/ 634154 h 1662054"/>
                  <a:gd name="connsiteX43" fmla="*/ 183863 w 1823155"/>
                  <a:gd name="connsiteY43" fmla="*/ 544019 h 1662054"/>
                  <a:gd name="connsiteX44" fmla="*/ 375917 w 1823155"/>
                  <a:gd name="connsiteY44" fmla="*/ 627974 h 1662054"/>
                  <a:gd name="connsiteX45" fmla="*/ 416353 w 1823155"/>
                  <a:gd name="connsiteY45" fmla="*/ 570055 h 1662054"/>
                  <a:gd name="connsiteX46" fmla="*/ 438830 w 1823155"/>
                  <a:gd name="connsiteY46" fmla="*/ 545342 h 1662054"/>
                  <a:gd name="connsiteX47" fmla="*/ 308280 w 1823155"/>
                  <a:gd name="connsiteY47" fmla="*/ 381876 h 1662054"/>
                  <a:gd name="connsiteX48" fmla="*/ 381875 w 1823155"/>
                  <a:gd name="connsiteY48" fmla="*/ 308280 h 1662054"/>
                  <a:gd name="connsiteX49" fmla="*/ 545752 w 1823155"/>
                  <a:gd name="connsiteY49" fmla="*/ 439159 h 1662054"/>
                  <a:gd name="connsiteX50" fmla="*/ 593344 w 1823155"/>
                  <a:gd name="connsiteY50" fmla="*/ 398588 h 1662054"/>
                  <a:gd name="connsiteX51" fmla="*/ 627960 w 1823155"/>
                  <a:gd name="connsiteY51" fmla="*/ 375896 h 1662054"/>
                  <a:gd name="connsiteX52" fmla="*/ 544015 w 1823155"/>
                  <a:gd name="connsiteY52" fmla="*/ 183866 h 1662054"/>
                  <a:gd name="connsiteX53" fmla="*/ 634150 w 1823155"/>
                  <a:gd name="connsiteY53" fmla="*/ 131826 h 1662054"/>
                  <a:gd name="connsiteX54" fmla="*/ 758583 w 1823155"/>
                  <a:gd name="connsiteY54" fmla="*/ 300678 h 1662054"/>
                  <a:gd name="connsiteX55" fmla="*/ 806233 w 1823155"/>
                  <a:gd name="connsiteY55" fmla="*/ 277367 h 1662054"/>
                  <a:gd name="connsiteX56" fmla="*/ 854366 w 1823155"/>
                  <a:gd name="connsiteY56" fmla="*/ 260921 h 1662054"/>
                  <a:gd name="connsiteX57" fmla="*/ 822968 w 1823155"/>
                  <a:gd name="connsiteY57" fmla="*/ 53616 h 1662054"/>
                  <a:gd name="connsiteX58" fmla="*/ 923502 w 1823155"/>
                  <a:gd name="connsiteY58" fmla="*/ 26678 h 1662054"/>
                  <a:gd name="connsiteX59" fmla="*/ 999895 w 1823155"/>
                  <a:gd name="connsiteY59" fmla="*/ 221734 h 1662054"/>
                  <a:gd name="connsiteX60" fmla="*/ 1044170 w 1823155"/>
                  <a:gd name="connsiteY60" fmla="*/ 212654 h 1662054"/>
                  <a:gd name="connsiteX61" fmla="*/ 1102910 w 1823155"/>
                  <a:gd name="connsiteY61" fmla="*/ 207409 h 16620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1823155" h="1662054">
                    <a:moveTo>
                      <a:pt x="1198782" y="828702"/>
                    </a:moveTo>
                    <a:cubicBezTo>
                      <a:pt x="1036277" y="818947"/>
                      <a:pt x="883864" y="924205"/>
                      <a:pt x="840087" y="1087583"/>
                    </a:cubicBezTo>
                    <a:cubicBezTo>
                      <a:pt x="790056" y="1274300"/>
                      <a:pt x="900862" y="1466222"/>
                      <a:pt x="1087580" y="1516253"/>
                    </a:cubicBezTo>
                    <a:cubicBezTo>
                      <a:pt x="1274297" y="1566284"/>
                      <a:pt x="1466219" y="1455477"/>
                      <a:pt x="1516250" y="1268760"/>
                    </a:cubicBezTo>
                    <a:cubicBezTo>
                      <a:pt x="1566281" y="1082043"/>
                      <a:pt x="1455474" y="890120"/>
                      <a:pt x="1268757" y="840090"/>
                    </a:cubicBezTo>
                    <a:cubicBezTo>
                      <a:pt x="1245418" y="833836"/>
                      <a:pt x="1221997" y="830095"/>
                      <a:pt x="1198782" y="828702"/>
                    </a:cubicBezTo>
                    <a:close/>
                    <a:moveTo>
                      <a:pt x="1126129" y="0"/>
                    </a:moveTo>
                    <a:lnTo>
                      <a:pt x="1230209" y="0"/>
                    </a:lnTo>
                    <a:lnTo>
                      <a:pt x="1253397" y="207127"/>
                    </a:lnTo>
                    <a:lnTo>
                      <a:pt x="1332846" y="215930"/>
                    </a:lnTo>
                    <a:lnTo>
                      <a:pt x="1356709" y="221050"/>
                    </a:lnTo>
                    <a:lnTo>
                      <a:pt x="1432834" y="26678"/>
                    </a:lnTo>
                    <a:lnTo>
                      <a:pt x="1533368" y="53615"/>
                    </a:lnTo>
                    <a:lnTo>
                      <a:pt x="1502108" y="260009"/>
                    </a:lnTo>
                    <a:lnTo>
                      <a:pt x="1525334" y="267507"/>
                    </a:lnTo>
                    <a:lnTo>
                      <a:pt x="1597772" y="300652"/>
                    </a:lnTo>
                    <a:lnTo>
                      <a:pt x="1722185" y="131826"/>
                    </a:lnTo>
                    <a:lnTo>
                      <a:pt x="1812321" y="183866"/>
                    </a:lnTo>
                    <a:lnTo>
                      <a:pt x="1728652" y="375264"/>
                    </a:lnTo>
                    <a:lnTo>
                      <a:pt x="1749351" y="388266"/>
                    </a:lnTo>
                    <a:lnTo>
                      <a:pt x="1810759" y="439022"/>
                    </a:lnTo>
                    <a:lnTo>
                      <a:pt x="1823155" y="429122"/>
                    </a:lnTo>
                    <a:lnTo>
                      <a:pt x="1823155" y="1662054"/>
                    </a:lnTo>
                    <a:lnTo>
                      <a:pt x="213425" y="1662054"/>
                    </a:lnTo>
                    <a:lnTo>
                      <a:pt x="301922" y="1596838"/>
                    </a:lnTo>
                    <a:lnTo>
                      <a:pt x="263242" y="1513960"/>
                    </a:lnTo>
                    <a:lnTo>
                      <a:pt x="259730" y="1502153"/>
                    </a:lnTo>
                    <a:lnTo>
                      <a:pt x="53613" y="1533371"/>
                    </a:lnTo>
                    <a:lnTo>
                      <a:pt x="26675" y="1432837"/>
                    </a:lnTo>
                    <a:lnTo>
                      <a:pt x="221636" y="1356481"/>
                    </a:lnTo>
                    <a:lnTo>
                      <a:pt x="207907" y="1271952"/>
                    </a:lnTo>
                    <a:lnTo>
                      <a:pt x="207331" y="1253421"/>
                    </a:lnTo>
                    <a:lnTo>
                      <a:pt x="0" y="1230210"/>
                    </a:lnTo>
                    <a:lnTo>
                      <a:pt x="0" y="1126130"/>
                    </a:lnTo>
                    <a:lnTo>
                      <a:pt x="208299" y="1102812"/>
                    </a:lnTo>
                    <a:lnTo>
                      <a:pt x="216934" y="1017398"/>
                    </a:lnTo>
                    <a:lnTo>
                      <a:pt x="220823" y="999543"/>
                    </a:lnTo>
                    <a:lnTo>
                      <a:pt x="26674" y="923505"/>
                    </a:lnTo>
                    <a:lnTo>
                      <a:pt x="53611" y="822971"/>
                    </a:lnTo>
                    <a:lnTo>
                      <a:pt x="261906" y="854519"/>
                    </a:lnTo>
                    <a:lnTo>
                      <a:pt x="286112" y="785501"/>
                    </a:lnTo>
                    <a:lnTo>
                      <a:pt x="300252" y="758275"/>
                    </a:lnTo>
                    <a:lnTo>
                      <a:pt x="131823" y="634154"/>
                    </a:lnTo>
                    <a:lnTo>
                      <a:pt x="183863" y="544019"/>
                    </a:lnTo>
                    <a:lnTo>
                      <a:pt x="375917" y="627974"/>
                    </a:lnTo>
                    <a:lnTo>
                      <a:pt x="416353" y="570055"/>
                    </a:lnTo>
                    <a:lnTo>
                      <a:pt x="438830" y="545342"/>
                    </a:lnTo>
                    <a:lnTo>
                      <a:pt x="308280" y="381876"/>
                    </a:lnTo>
                    <a:lnTo>
                      <a:pt x="381875" y="308280"/>
                    </a:lnTo>
                    <a:lnTo>
                      <a:pt x="545752" y="439159"/>
                    </a:lnTo>
                    <a:lnTo>
                      <a:pt x="593344" y="398588"/>
                    </a:lnTo>
                    <a:lnTo>
                      <a:pt x="627960" y="375896"/>
                    </a:lnTo>
                    <a:lnTo>
                      <a:pt x="544015" y="183866"/>
                    </a:lnTo>
                    <a:lnTo>
                      <a:pt x="634150" y="131826"/>
                    </a:lnTo>
                    <a:lnTo>
                      <a:pt x="758583" y="300678"/>
                    </a:lnTo>
                    <a:lnTo>
                      <a:pt x="806233" y="277367"/>
                    </a:lnTo>
                    <a:lnTo>
                      <a:pt x="854366" y="260921"/>
                    </a:lnTo>
                    <a:lnTo>
                      <a:pt x="822968" y="53616"/>
                    </a:lnTo>
                    <a:lnTo>
                      <a:pt x="923502" y="26678"/>
                    </a:lnTo>
                    <a:lnTo>
                      <a:pt x="999895" y="221734"/>
                    </a:lnTo>
                    <a:lnTo>
                      <a:pt x="1044170" y="212654"/>
                    </a:lnTo>
                    <a:lnTo>
                      <a:pt x="1102910" y="20740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E4F0AE02-F589-DE18-AEDE-83AEF08D6C5D}"/>
                  </a:ext>
                </a:extLst>
              </p:cNvPr>
              <p:cNvSpPr/>
              <p:nvPr/>
            </p:nvSpPr>
            <p:spPr bwMode="auto">
              <a:xfrm>
                <a:off x="5461827" y="1158159"/>
                <a:ext cx="1149796" cy="1715191"/>
              </a:xfrm>
              <a:custGeom>
                <a:avLst/>
                <a:gdLst>
                  <a:gd name="connsiteX0" fmla="*/ 238029 w 1149796"/>
                  <a:gd name="connsiteY0" fmla="*/ 0 h 1715191"/>
                  <a:gd name="connsiteX1" fmla="*/ 346373 w 1149796"/>
                  <a:gd name="connsiteY1" fmla="*/ 0 h 1715191"/>
                  <a:gd name="connsiteX2" fmla="*/ 392406 w 1149796"/>
                  <a:gd name="connsiteY2" fmla="*/ 287531 h 1715191"/>
                  <a:gd name="connsiteX3" fmla="*/ 477026 w 1149796"/>
                  <a:gd name="connsiteY3" fmla="*/ 306686 h 1715191"/>
                  <a:gd name="connsiteX4" fmla="*/ 492734 w 1149796"/>
                  <a:gd name="connsiteY4" fmla="*/ 313759 h 1715191"/>
                  <a:gd name="connsiteX5" fmla="*/ 675612 w 1149796"/>
                  <a:gd name="connsiteY5" fmla="*/ 88693 h 1715191"/>
                  <a:gd name="connsiteX6" fmla="*/ 769441 w 1149796"/>
                  <a:gd name="connsiteY6" fmla="*/ 142865 h 1715191"/>
                  <a:gd name="connsiteX7" fmla="*/ 665968 w 1149796"/>
                  <a:gd name="connsiteY7" fmla="*/ 413776 h 1715191"/>
                  <a:gd name="connsiteX8" fmla="*/ 679948 w 1149796"/>
                  <a:gd name="connsiteY8" fmla="*/ 423843 h 1715191"/>
                  <a:gd name="connsiteX9" fmla="*/ 738806 w 1149796"/>
                  <a:gd name="connsiteY9" fmla="*/ 484631 h 1715191"/>
                  <a:gd name="connsiteX10" fmla="*/ 1007815 w 1149796"/>
                  <a:gd name="connsiteY10" fmla="*/ 381884 h 1715191"/>
                  <a:gd name="connsiteX11" fmla="*/ 1061987 w 1149796"/>
                  <a:gd name="connsiteY11" fmla="*/ 475712 h 1715191"/>
                  <a:gd name="connsiteX12" fmla="*/ 837934 w 1149796"/>
                  <a:gd name="connsiteY12" fmla="*/ 657768 h 1715191"/>
                  <a:gd name="connsiteX13" fmla="*/ 857010 w 1149796"/>
                  <a:gd name="connsiteY13" fmla="*/ 714767 h 1715191"/>
                  <a:gd name="connsiteX14" fmla="*/ 864693 w 1149796"/>
                  <a:gd name="connsiteY14" fmla="*/ 757779 h 1715191"/>
                  <a:gd name="connsiteX15" fmla="*/ 1149796 w 1149796"/>
                  <a:gd name="connsiteY15" fmla="*/ 803424 h 1715191"/>
                  <a:gd name="connsiteX16" fmla="*/ 1149796 w 1149796"/>
                  <a:gd name="connsiteY16" fmla="*/ 911767 h 1715191"/>
                  <a:gd name="connsiteX17" fmla="*/ 865898 w 1149796"/>
                  <a:gd name="connsiteY17" fmla="*/ 957219 h 1715191"/>
                  <a:gd name="connsiteX18" fmla="*/ 864290 w 1149796"/>
                  <a:gd name="connsiteY18" fmla="*/ 970652 h 1715191"/>
                  <a:gd name="connsiteX19" fmla="*/ 840760 w 1149796"/>
                  <a:gd name="connsiteY19" fmla="*/ 1055483 h 1715191"/>
                  <a:gd name="connsiteX20" fmla="*/ 839450 w 1149796"/>
                  <a:gd name="connsiteY20" fmla="*/ 1058297 h 1715191"/>
                  <a:gd name="connsiteX21" fmla="*/ 1063515 w 1149796"/>
                  <a:gd name="connsiteY21" fmla="*/ 1240361 h 1715191"/>
                  <a:gd name="connsiteX22" fmla="*/ 1009343 w 1149796"/>
                  <a:gd name="connsiteY22" fmla="*/ 1334190 h 1715191"/>
                  <a:gd name="connsiteX23" fmla="*/ 739638 w 1149796"/>
                  <a:gd name="connsiteY23" fmla="*/ 1231177 h 1715191"/>
                  <a:gd name="connsiteX24" fmla="*/ 737856 w 1149796"/>
                  <a:gd name="connsiteY24" fmla="*/ 1233718 h 1715191"/>
                  <a:gd name="connsiteX25" fmla="*/ 676155 w 1149796"/>
                  <a:gd name="connsiteY25" fmla="*/ 1296511 h 1715191"/>
                  <a:gd name="connsiteX26" fmla="*/ 665327 w 1149796"/>
                  <a:gd name="connsiteY26" fmla="*/ 1304620 h 1715191"/>
                  <a:gd name="connsiteX27" fmla="*/ 767914 w 1149796"/>
                  <a:gd name="connsiteY27" fmla="*/ 1573209 h 1715191"/>
                  <a:gd name="connsiteX28" fmla="*/ 674085 w 1149796"/>
                  <a:gd name="connsiteY28" fmla="*/ 1627381 h 1715191"/>
                  <a:gd name="connsiteX29" fmla="*/ 492004 w 1149796"/>
                  <a:gd name="connsiteY29" fmla="*/ 1403297 h 1715191"/>
                  <a:gd name="connsiteX30" fmla="*/ 450912 w 1149796"/>
                  <a:gd name="connsiteY30" fmla="*/ 1418150 h 1715191"/>
                  <a:gd name="connsiteX31" fmla="*/ 392011 w 1149796"/>
                  <a:gd name="connsiteY31" fmla="*/ 1430129 h 1715191"/>
                  <a:gd name="connsiteX32" fmla="*/ 346373 w 1149796"/>
                  <a:gd name="connsiteY32" fmla="*/ 1715191 h 1715191"/>
                  <a:gd name="connsiteX33" fmla="*/ 238029 w 1149796"/>
                  <a:gd name="connsiteY33" fmla="*/ 1715191 h 1715191"/>
                  <a:gd name="connsiteX34" fmla="*/ 192507 w 1149796"/>
                  <a:gd name="connsiteY34" fmla="*/ 1430848 h 1715191"/>
                  <a:gd name="connsiteX35" fmla="*/ 110433 w 1149796"/>
                  <a:gd name="connsiteY35" fmla="*/ 1410270 h 1715191"/>
                  <a:gd name="connsiteX36" fmla="*/ 94725 w 1149796"/>
                  <a:gd name="connsiteY36" fmla="*/ 1403196 h 1715191"/>
                  <a:gd name="connsiteX37" fmla="*/ 0 w 1149796"/>
                  <a:gd name="connsiteY37" fmla="*/ 1519773 h 1715191"/>
                  <a:gd name="connsiteX38" fmla="*/ 0 w 1149796"/>
                  <a:gd name="connsiteY38" fmla="*/ 1109633 h 1715191"/>
                  <a:gd name="connsiteX39" fmla="*/ 35976 w 1149796"/>
                  <a:gd name="connsiteY39" fmla="*/ 1148545 h 1715191"/>
                  <a:gd name="connsiteX40" fmla="*/ 99748 w 1149796"/>
                  <a:gd name="connsiteY40" fmla="*/ 1194465 h 1715191"/>
                  <a:gd name="connsiteX41" fmla="*/ 629716 w 1149796"/>
                  <a:gd name="connsiteY41" fmla="*/ 1052460 h 1715191"/>
                  <a:gd name="connsiteX42" fmla="*/ 487712 w 1149796"/>
                  <a:gd name="connsiteY42" fmla="*/ 522491 h 1715191"/>
                  <a:gd name="connsiteX43" fmla="*/ 3663 w 1149796"/>
                  <a:gd name="connsiteY43" fmla="*/ 600724 h 1715191"/>
                  <a:gd name="connsiteX44" fmla="*/ 0 w 1149796"/>
                  <a:gd name="connsiteY44" fmla="*/ 605811 h 1715191"/>
                  <a:gd name="connsiteX45" fmla="*/ 0 w 1149796"/>
                  <a:gd name="connsiteY45" fmla="*/ 198181 h 1715191"/>
                  <a:gd name="connsiteX46" fmla="*/ 94102 w 1149796"/>
                  <a:gd name="connsiteY46" fmla="*/ 313991 h 1715191"/>
                  <a:gd name="connsiteX47" fmla="*/ 143272 w 1149796"/>
                  <a:gd name="connsiteY47" fmla="*/ 296961 h 1715191"/>
                  <a:gd name="connsiteX48" fmla="*/ 191790 w 1149796"/>
                  <a:gd name="connsiteY48" fmla="*/ 288820 h 17151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149796" h="1715191">
                    <a:moveTo>
                      <a:pt x="238029" y="0"/>
                    </a:moveTo>
                    <a:lnTo>
                      <a:pt x="346373" y="0"/>
                    </a:lnTo>
                    <a:lnTo>
                      <a:pt x="392406" y="287531"/>
                    </a:lnTo>
                    <a:lnTo>
                      <a:pt x="477026" y="306686"/>
                    </a:lnTo>
                    <a:lnTo>
                      <a:pt x="492734" y="313759"/>
                    </a:lnTo>
                    <a:lnTo>
                      <a:pt x="675612" y="88693"/>
                    </a:lnTo>
                    <a:lnTo>
                      <a:pt x="769441" y="142865"/>
                    </a:lnTo>
                    <a:lnTo>
                      <a:pt x="665968" y="413776"/>
                    </a:lnTo>
                    <a:lnTo>
                      <a:pt x="679948" y="423843"/>
                    </a:lnTo>
                    <a:lnTo>
                      <a:pt x="738806" y="484631"/>
                    </a:lnTo>
                    <a:lnTo>
                      <a:pt x="1007815" y="381884"/>
                    </a:lnTo>
                    <a:lnTo>
                      <a:pt x="1061987" y="475712"/>
                    </a:lnTo>
                    <a:lnTo>
                      <a:pt x="837934" y="657768"/>
                    </a:lnTo>
                    <a:lnTo>
                      <a:pt x="857010" y="714767"/>
                    </a:lnTo>
                    <a:lnTo>
                      <a:pt x="864693" y="757779"/>
                    </a:lnTo>
                    <a:lnTo>
                      <a:pt x="1149796" y="803424"/>
                    </a:lnTo>
                    <a:lnTo>
                      <a:pt x="1149796" y="911767"/>
                    </a:lnTo>
                    <a:lnTo>
                      <a:pt x="865898" y="957219"/>
                    </a:lnTo>
                    <a:lnTo>
                      <a:pt x="864290" y="970652"/>
                    </a:lnTo>
                    <a:cubicBezTo>
                      <a:pt x="858673" y="999207"/>
                      <a:pt x="850852" y="1027563"/>
                      <a:pt x="840760" y="1055483"/>
                    </a:cubicBezTo>
                    <a:lnTo>
                      <a:pt x="839450" y="1058297"/>
                    </a:lnTo>
                    <a:lnTo>
                      <a:pt x="1063515" y="1240361"/>
                    </a:lnTo>
                    <a:lnTo>
                      <a:pt x="1009343" y="1334190"/>
                    </a:lnTo>
                    <a:lnTo>
                      <a:pt x="739638" y="1231177"/>
                    </a:lnTo>
                    <a:lnTo>
                      <a:pt x="737856" y="1233718"/>
                    </a:lnTo>
                    <a:cubicBezTo>
                      <a:pt x="718722" y="1256417"/>
                      <a:pt x="698076" y="1277370"/>
                      <a:pt x="676155" y="1296511"/>
                    </a:cubicBezTo>
                    <a:lnTo>
                      <a:pt x="665327" y="1304620"/>
                    </a:lnTo>
                    <a:lnTo>
                      <a:pt x="767914" y="1573209"/>
                    </a:lnTo>
                    <a:lnTo>
                      <a:pt x="674085" y="1627381"/>
                    </a:lnTo>
                    <a:lnTo>
                      <a:pt x="492004" y="1403297"/>
                    </a:lnTo>
                    <a:lnTo>
                      <a:pt x="450912" y="1418150"/>
                    </a:lnTo>
                    <a:lnTo>
                      <a:pt x="392011" y="1430129"/>
                    </a:lnTo>
                    <a:lnTo>
                      <a:pt x="346373" y="1715191"/>
                    </a:lnTo>
                    <a:lnTo>
                      <a:pt x="238029" y="1715191"/>
                    </a:lnTo>
                    <a:lnTo>
                      <a:pt x="192507" y="1430848"/>
                    </a:lnTo>
                    <a:lnTo>
                      <a:pt x="110433" y="1410270"/>
                    </a:lnTo>
                    <a:lnTo>
                      <a:pt x="94725" y="1403196"/>
                    </a:lnTo>
                    <a:lnTo>
                      <a:pt x="0" y="1519773"/>
                    </a:lnTo>
                    <a:lnTo>
                      <a:pt x="0" y="1109633"/>
                    </a:lnTo>
                    <a:lnTo>
                      <a:pt x="35976" y="1148545"/>
                    </a:lnTo>
                    <a:cubicBezTo>
                      <a:pt x="55264" y="1165648"/>
                      <a:pt x="76553" y="1181073"/>
                      <a:pt x="99748" y="1194465"/>
                    </a:cubicBezTo>
                    <a:cubicBezTo>
                      <a:pt x="285308" y="1301598"/>
                      <a:pt x="522583" y="1238020"/>
                      <a:pt x="629716" y="1052460"/>
                    </a:cubicBezTo>
                    <a:cubicBezTo>
                      <a:pt x="736849" y="866900"/>
                      <a:pt x="673272" y="629624"/>
                      <a:pt x="487712" y="522491"/>
                    </a:cubicBezTo>
                    <a:cubicBezTo>
                      <a:pt x="325346" y="428749"/>
                      <a:pt x="123387" y="465708"/>
                      <a:pt x="3663" y="600724"/>
                    </a:cubicBezTo>
                    <a:lnTo>
                      <a:pt x="0" y="605811"/>
                    </a:lnTo>
                    <a:lnTo>
                      <a:pt x="0" y="198181"/>
                    </a:lnTo>
                    <a:lnTo>
                      <a:pt x="94102" y="313991"/>
                    </a:lnTo>
                    <a:lnTo>
                      <a:pt x="143272" y="296961"/>
                    </a:lnTo>
                    <a:lnTo>
                      <a:pt x="191790" y="28882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2F785484-365F-2B07-A3B6-E1E9530D7B92}"/>
              </a:ext>
            </a:extLst>
          </p:cNvPr>
          <p:cNvGrpSpPr/>
          <p:nvPr/>
        </p:nvGrpSpPr>
        <p:grpSpPr>
          <a:xfrm>
            <a:off x="5758102" y="1906646"/>
            <a:ext cx="1998944" cy="1998944"/>
            <a:chOff x="5100612" y="4000958"/>
            <a:chExt cx="2513538" cy="2513538"/>
          </a:xfrm>
        </p:grpSpPr>
        <p:sp>
          <p:nvSpPr>
            <p:cNvPr id="29" name="四角形: 角を丸くする 28">
              <a:extLst>
                <a:ext uri="{FF2B5EF4-FFF2-40B4-BE49-F238E27FC236}">
                  <a16:creationId xmlns:a16="http://schemas.microsoft.com/office/drawing/2014/main" id="{6D58DEAC-21CD-5459-0F16-26C8DA2CC3BC}"/>
                </a:ext>
              </a:extLst>
            </p:cNvPr>
            <p:cNvSpPr/>
            <p:nvPr/>
          </p:nvSpPr>
          <p:spPr bwMode="auto">
            <a:xfrm>
              <a:off x="5100612" y="4000958"/>
              <a:ext cx="2513538" cy="2513538"/>
            </a:xfrm>
            <a:prstGeom prst="roundRect">
              <a:avLst>
                <a:gd name="adj" fmla="val 3331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C120AA75-B230-0CA2-FDAC-4DE56929DEDE}"/>
                </a:ext>
              </a:extLst>
            </p:cNvPr>
            <p:cNvGrpSpPr/>
            <p:nvPr/>
          </p:nvGrpSpPr>
          <p:grpSpPr>
            <a:xfrm>
              <a:off x="5152292" y="4158331"/>
              <a:ext cx="2378007" cy="2266423"/>
              <a:chOff x="5461827" y="1158159"/>
              <a:chExt cx="2575873" cy="2455005"/>
            </a:xfrm>
            <a:solidFill>
              <a:schemeClr val="bg1"/>
            </a:solidFill>
          </p:grpSpPr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94039F86-5C41-07CE-54A5-AF2E1BC1712C}"/>
                  </a:ext>
                </a:extLst>
              </p:cNvPr>
              <p:cNvSpPr/>
              <p:nvPr/>
            </p:nvSpPr>
            <p:spPr bwMode="auto">
              <a:xfrm>
                <a:off x="6214545" y="1951110"/>
                <a:ext cx="1823155" cy="1662054"/>
              </a:xfrm>
              <a:custGeom>
                <a:avLst/>
                <a:gdLst>
                  <a:gd name="connsiteX0" fmla="*/ 1198782 w 1823155"/>
                  <a:gd name="connsiteY0" fmla="*/ 828702 h 1662054"/>
                  <a:gd name="connsiteX1" fmla="*/ 840087 w 1823155"/>
                  <a:gd name="connsiteY1" fmla="*/ 1087583 h 1662054"/>
                  <a:gd name="connsiteX2" fmla="*/ 1087580 w 1823155"/>
                  <a:gd name="connsiteY2" fmla="*/ 1516253 h 1662054"/>
                  <a:gd name="connsiteX3" fmla="*/ 1516250 w 1823155"/>
                  <a:gd name="connsiteY3" fmla="*/ 1268760 h 1662054"/>
                  <a:gd name="connsiteX4" fmla="*/ 1268757 w 1823155"/>
                  <a:gd name="connsiteY4" fmla="*/ 840090 h 1662054"/>
                  <a:gd name="connsiteX5" fmla="*/ 1198782 w 1823155"/>
                  <a:gd name="connsiteY5" fmla="*/ 828702 h 1662054"/>
                  <a:gd name="connsiteX6" fmla="*/ 1126129 w 1823155"/>
                  <a:gd name="connsiteY6" fmla="*/ 0 h 1662054"/>
                  <a:gd name="connsiteX7" fmla="*/ 1230209 w 1823155"/>
                  <a:gd name="connsiteY7" fmla="*/ 0 h 1662054"/>
                  <a:gd name="connsiteX8" fmla="*/ 1253397 w 1823155"/>
                  <a:gd name="connsiteY8" fmla="*/ 207127 h 1662054"/>
                  <a:gd name="connsiteX9" fmla="*/ 1332846 w 1823155"/>
                  <a:gd name="connsiteY9" fmla="*/ 215930 h 1662054"/>
                  <a:gd name="connsiteX10" fmla="*/ 1356709 w 1823155"/>
                  <a:gd name="connsiteY10" fmla="*/ 221050 h 1662054"/>
                  <a:gd name="connsiteX11" fmla="*/ 1432834 w 1823155"/>
                  <a:gd name="connsiteY11" fmla="*/ 26678 h 1662054"/>
                  <a:gd name="connsiteX12" fmla="*/ 1533368 w 1823155"/>
                  <a:gd name="connsiteY12" fmla="*/ 53615 h 1662054"/>
                  <a:gd name="connsiteX13" fmla="*/ 1502108 w 1823155"/>
                  <a:gd name="connsiteY13" fmla="*/ 260009 h 1662054"/>
                  <a:gd name="connsiteX14" fmla="*/ 1525334 w 1823155"/>
                  <a:gd name="connsiteY14" fmla="*/ 267507 h 1662054"/>
                  <a:gd name="connsiteX15" fmla="*/ 1597772 w 1823155"/>
                  <a:gd name="connsiteY15" fmla="*/ 300652 h 1662054"/>
                  <a:gd name="connsiteX16" fmla="*/ 1722185 w 1823155"/>
                  <a:gd name="connsiteY16" fmla="*/ 131826 h 1662054"/>
                  <a:gd name="connsiteX17" fmla="*/ 1812321 w 1823155"/>
                  <a:gd name="connsiteY17" fmla="*/ 183866 h 1662054"/>
                  <a:gd name="connsiteX18" fmla="*/ 1728652 w 1823155"/>
                  <a:gd name="connsiteY18" fmla="*/ 375264 h 1662054"/>
                  <a:gd name="connsiteX19" fmla="*/ 1749351 w 1823155"/>
                  <a:gd name="connsiteY19" fmla="*/ 388266 h 1662054"/>
                  <a:gd name="connsiteX20" fmla="*/ 1810759 w 1823155"/>
                  <a:gd name="connsiteY20" fmla="*/ 439022 h 1662054"/>
                  <a:gd name="connsiteX21" fmla="*/ 1823155 w 1823155"/>
                  <a:gd name="connsiteY21" fmla="*/ 429122 h 1662054"/>
                  <a:gd name="connsiteX22" fmla="*/ 1823155 w 1823155"/>
                  <a:gd name="connsiteY22" fmla="*/ 1662054 h 1662054"/>
                  <a:gd name="connsiteX23" fmla="*/ 213425 w 1823155"/>
                  <a:gd name="connsiteY23" fmla="*/ 1662054 h 1662054"/>
                  <a:gd name="connsiteX24" fmla="*/ 301922 w 1823155"/>
                  <a:gd name="connsiteY24" fmla="*/ 1596838 h 1662054"/>
                  <a:gd name="connsiteX25" fmla="*/ 263242 w 1823155"/>
                  <a:gd name="connsiteY25" fmla="*/ 1513960 h 1662054"/>
                  <a:gd name="connsiteX26" fmla="*/ 259730 w 1823155"/>
                  <a:gd name="connsiteY26" fmla="*/ 1502153 h 1662054"/>
                  <a:gd name="connsiteX27" fmla="*/ 53613 w 1823155"/>
                  <a:gd name="connsiteY27" fmla="*/ 1533371 h 1662054"/>
                  <a:gd name="connsiteX28" fmla="*/ 26675 w 1823155"/>
                  <a:gd name="connsiteY28" fmla="*/ 1432837 h 1662054"/>
                  <a:gd name="connsiteX29" fmla="*/ 221636 w 1823155"/>
                  <a:gd name="connsiteY29" fmla="*/ 1356481 h 1662054"/>
                  <a:gd name="connsiteX30" fmla="*/ 207907 w 1823155"/>
                  <a:gd name="connsiteY30" fmla="*/ 1271952 h 1662054"/>
                  <a:gd name="connsiteX31" fmla="*/ 207331 w 1823155"/>
                  <a:gd name="connsiteY31" fmla="*/ 1253421 h 1662054"/>
                  <a:gd name="connsiteX32" fmla="*/ 0 w 1823155"/>
                  <a:gd name="connsiteY32" fmla="*/ 1230210 h 1662054"/>
                  <a:gd name="connsiteX33" fmla="*/ 0 w 1823155"/>
                  <a:gd name="connsiteY33" fmla="*/ 1126130 h 1662054"/>
                  <a:gd name="connsiteX34" fmla="*/ 208299 w 1823155"/>
                  <a:gd name="connsiteY34" fmla="*/ 1102812 h 1662054"/>
                  <a:gd name="connsiteX35" fmla="*/ 216934 w 1823155"/>
                  <a:gd name="connsiteY35" fmla="*/ 1017398 h 1662054"/>
                  <a:gd name="connsiteX36" fmla="*/ 220823 w 1823155"/>
                  <a:gd name="connsiteY36" fmla="*/ 999543 h 1662054"/>
                  <a:gd name="connsiteX37" fmla="*/ 26674 w 1823155"/>
                  <a:gd name="connsiteY37" fmla="*/ 923505 h 1662054"/>
                  <a:gd name="connsiteX38" fmla="*/ 53611 w 1823155"/>
                  <a:gd name="connsiteY38" fmla="*/ 822971 h 1662054"/>
                  <a:gd name="connsiteX39" fmla="*/ 261906 w 1823155"/>
                  <a:gd name="connsiteY39" fmla="*/ 854519 h 1662054"/>
                  <a:gd name="connsiteX40" fmla="*/ 286112 w 1823155"/>
                  <a:gd name="connsiteY40" fmla="*/ 785501 h 1662054"/>
                  <a:gd name="connsiteX41" fmla="*/ 300252 w 1823155"/>
                  <a:gd name="connsiteY41" fmla="*/ 758275 h 1662054"/>
                  <a:gd name="connsiteX42" fmla="*/ 131823 w 1823155"/>
                  <a:gd name="connsiteY42" fmla="*/ 634154 h 1662054"/>
                  <a:gd name="connsiteX43" fmla="*/ 183863 w 1823155"/>
                  <a:gd name="connsiteY43" fmla="*/ 544019 h 1662054"/>
                  <a:gd name="connsiteX44" fmla="*/ 375917 w 1823155"/>
                  <a:gd name="connsiteY44" fmla="*/ 627974 h 1662054"/>
                  <a:gd name="connsiteX45" fmla="*/ 416353 w 1823155"/>
                  <a:gd name="connsiteY45" fmla="*/ 570055 h 1662054"/>
                  <a:gd name="connsiteX46" fmla="*/ 438830 w 1823155"/>
                  <a:gd name="connsiteY46" fmla="*/ 545342 h 1662054"/>
                  <a:gd name="connsiteX47" fmla="*/ 308280 w 1823155"/>
                  <a:gd name="connsiteY47" fmla="*/ 381876 h 1662054"/>
                  <a:gd name="connsiteX48" fmla="*/ 381875 w 1823155"/>
                  <a:gd name="connsiteY48" fmla="*/ 308280 h 1662054"/>
                  <a:gd name="connsiteX49" fmla="*/ 545752 w 1823155"/>
                  <a:gd name="connsiteY49" fmla="*/ 439159 h 1662054"/>
                  <a:gd name="connsiteX50" fmla="*/ 593344 w 1823155"/>
                  <a:gd name="connsiteY50" fmla="*/ 398588 h 1662054"/>
                  <a:gd name="connsiteX51" fmla="*/ 627960 w 1823155"/>
                  <a:gd name="connsiteY51" fmla="*/ 375896 h 1662054"/>
                  <a:gd name="connsiteX52" fmla="*/ 544015 w 1823155"/>
                  <a:gd name="connsiteY52" fmla="*/ 183866 h 1662054"/>
                  <a:gd name="connsiteX53" fmla="*/ 634150 w 1823155"/>
                  <a:gd name="connsiteY53" fmla="*/ 131826 h 1662054"/>
                  <a:gd name="connsiteX54" fmla="*/ 758583 w 1823155"/>
                  <a:gd name="connsiteY54" fmla="*/ 300678 h 1662054"/>
                  <a:gd name="connsiteX55" fmla="*/ 806233 w 1823155"/>
                  <a:gd name="connsiteY55" fmla="*/ 277367 h 1662054"/>
                  <a:gd name="connsiteX56" fmla="*/ 854366 w 1823155"/>
                  <a:gd name="connsiteY56" fmla="*/ 260921 h 1662054"/>
                  <a:gd name="connsiteX57" fmla="*/ 822968 w 1823155"/>
                  <a:gd name="connsiteY57" fmla="*/ 53616 h 1662054"/>
                  <a:gd name="connsiteX58" fmla="*/ 923502 w 1823155"/>
                  <a:gd name="connsiteY58" fmla="*/ 26678 h 1662054"/>
                  <a:gd name="connsiteX59" fmla="*/ 999895 w 1823155"/>
                  <a:gd name="connsiteY59" fmla="*/ 221734 h 1662054"/>
                  <a:gd name="connsiteX60" fmla="*/ 1044170 w 1823155"/>
                  <a:gd name="connsiteY60" fmla="*/ 212654 h 1662054"/>
                  <a:gd name="connsiteX61" fmla="*/ 1102910 w 1823155"/>
                  <a:gd name="connsiteY61" fmla="*/ 207409 h 16620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1823155" h="1662054">
                    <a:moveTo>
                      <a:pt x="1198782" y="828702"/>
                    </a:moveTo>
                    <a:cubicBezTo>
                      <a:pt x="1036277" y="818947"/>
                      <a:pt x="883864" y="924205"/>
                      <a:pt x="840087" y="1087583"/>
                    </a:cubicBezTo>
                    <a:cubicBezTo>
                      <a:pt x="790056" y="1274300"/>
                      <a:pt x="900862" y="1466222"/>
                      <a:pt x="1087580" y="1516253"/>
                    </a:cubicBezTo>
                    <a:cubicBezTo>
                      <a:pt x="1274297" y="1566284"/>
                      <a:pt x="1466219" y="1455477"/>
                      <a:pt x="1516250" y="1268760"/>
                    </a:cubicBezTo>
                    <a:cubicBezTo>
                      <a:pt x="1566281" y="1082043"/>
                      <a:pt x="1455474" y="890120"/>
                      <a:pt x="1268757" y="840090"/>
                    </a:cubicBezTo>
                    <a:cubicBezTo>
                      <a:pt x="1245418" y="833836"/>
                      <a:pt x="1221997" y="830095"/>
                      <a:pt x="1198782" y="828702"/>
                    </a:cubicBezTo>
                    <a:close/>
                    <a:moveTo>
                      <a:pt x="1126129" y="0"/>
                    </a:moveTo>
                    <a:lnTo>
                      <a:pt x="1230209" y="0"/>
                    </a:lnTo>
                    <a:lnTo>
                      <a:pt x="1253397" y="207127"/>
                    </a:lnTo>
                    <a:lnTo>
                      <a:pt x="1332846" y="215930"/>
                    </a:lnTo>
                    <a:lnTo>
                      <a:pt x="1356709" y="221050"/>
                    </a:lnTo>
                    <a:lnTo>
                      <a:pt x="1432834" y="26678"/>
                    </a:lnTo>
                    <a:lnTo>
                      <a:pt x="1533368" y="53615"/>
                    </a:lnTo>
                    <a:lnTo>
                      <a:pt x="1502108" y="260009"/>
                    </a:lnTo>
                    <a:lnTo>
                      <a:pt x="1525334" y="267507"/>
                    </a:lnTo>
                    <a:lnTo>
                      <a:pt x="1597772" y="300652"/>
                    </a:lnTo>
                    <a:lnTo>
                      <a:pt x="1722185" y="131826"/>
                    </a:lnTo>
                    <a:lnTo>
                      <a:pt x="1812321" y="183866"/>
                    </a:lnTo>
                    <a:lnTo>
                      <a:pt x="1728652" y="375264"/>
                    </a:lnTo>
                    <a:lnTo>
                      <a:pt x="1749351" y="388266"/>
                    </a:lnTo>
                    <a:lnTo>
                      <a:pt x="1810759" y="439022"/>
                    </a:lnTo>
                    <a:lnTo>
                      <a:pt x="1823155" y="429122"/>
                    </a:lnTo>
                    <a:lnTo>
                      <a:pt x="1823155" y="1662054"/>
                    </a:lnTo>
                    <a:lnTo>
                      <a:pt x="213425" y="1662054"/>
                    </a:lnTo>
                    <a:lnTo>
                      <a:pt x="301922" y="1596838"/>
                    </a:lnTo>
                    <a:lnTo>
                      <a:pt x="263242" y="1513960"/>
                    </a:lnTo>
                    <a:lnTo>
                      <a:pt x="259730" y="1502153"/>
                    </a:lnTo>
                    <a:lnTo>
                      <a:pt x="53613" y="1533371"/>
                    </a:lnTo>
                    <a:lnTo>
                      <a:pt x="26675" y="1432837"/>
                    </a:lnTo>
                    <a:lnTo>
                      <a:pt x="221636" y="1356481"/>
                    </a:lnTo>
                    <a:lnTo>
                      <a:pt x="207907" y="1271952"/>
                    </a:lnTo>
                    <a:lnTo>
                      <a:pt x="207331" y="1253421"/>
                    </a:lnTo>
                    <a:lnTo>
                      <a:pt x="0" y="1230210"/>
                    </a:lnTo>
                    <a:lnTo>
                      <a:pt x="0" y="1126130"/>
                    </a:lnTo>
                    <a:lnTo>
                      <a:pt x="208299" y="1102812"/>
                    </a:lnTo>
                    <a:lnTo>
                      <a:pt x="216934" y="1017398"/>
                    </a:lnTo>
                    <a:lnTo>
                      <a:pt x="220823" y="999543"/>
                    </a:lnTo>
                    <a:lnTo>
                      <a:pt x="26674" y="923505"/>
                    </a:lnTo>
                    <a:lnTo>
                      <a:pt x="53611" y="822971"/>
                    </a:lnTo>
                    <a:lnTo>
                      <a:pt x="261906" y="854519"/>
                    </a:lnTo>
                    <a:lnTo>
                      <a:pt x="286112" y="785501"/>
                    </a:lnTo>
                    <a:lnTo>
                      <a:pt x="300252" y="758275"/>
                    </a:lnTo>
                    <a:lnTo>
                      <a:pt x="131823" y="634154"/>
                    </a:lnTo>
                    <a:lnTo>
                      <a:pt x="183863" y="544019"/>
                    </a:lnTo>
                    <a:lnTo>
                      <a:pt x="375917" y="627974"/>
                    </a:lnTo>
                    <a:lnTo>
                      <a:pt x="416353" y="570055"/>
                    </a:lnTo>
                    <a:lnTo>
                      <a:pt x="438830" y="545342"/>
                    </a:lnTo>
                    <a:lnTo>
                      <a:pt x="308280" y="381876"/>
                    </a:lnTo>
                    <a:lnTo>
                      <a:pt x="381875" y="308280"/>
                    </a:lnTo>
                    <a:lnTo>
                      <a:pt x="545752" y="439159"/>
                    </a:lnTo>
                    <a:lnTo>
                      <a:pt x="593344" y="398588"/>
                    </a:lnTo>
                    <a:lnTo>
                      <a:pt x="627960" y="375896"/>
                    </a:lnTo>
                    <a:lnTo>
                      <a:pt x="544015" y="183866"/>
                    </a:lnTo>
                    <a:lnTo>
                      <a:pt x="634150" y="131826"/>
                    </a:lnTo>
                    <a:lnTo>
                      <a:pt x="758583" y="300678"/>
                    </a:lnTo>
                    <a:lnTo>
                      <a:pt x="806233" y="277367"/>
                    </a:lnTo>
                    <a:lnTo>
                      <a:pt x="854366" y="260921"/>
                    </a:lnTo>
                    <a:lnTo>
                      <a:pt x="822968" y="53616"/>
                    </a:lnTo>
                    <a:lnTo>
                      <a:pt x="923502" y="26678"/>
                    </a:lnTo>
                    <a:lnTo>
                      <a:pt x="999895" y="221734"/>
                    </a:lnTo>
                    <a:lnTo>
                      <a:pt x="1044170" y="212654"/>
                    </a:lnTo>
                    <a:lnTo>
                      <a:pt x="1102910" y="20740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F007A9D0-6F6C-B0C0-EC5D-B6C5669D0574}"/>
                  </a:ext>
                </a:extLst>
              </p:cNvPr>
              <p:cNvSpPr/>
              <p:nvPr/>
            </p:nvSpPr>
            <p:spPr bwMode="auto">
              <a:xfrm>
                <a:off x="5461827" y="1158159"/>
                <a:ext cx="1149796" cy="1715191"/>
              </a:xfrm>
              <a:custGeom>
                <a:avLst/>
                <a:gdLst>
                  <a:gd name="connsiteX0" fmla="*/ 238029 w 1149796"/>
                  <a:gd name="connsiteY0" fmla="*/ 0 h 1715191"/>
                  <a:gd name="connsiteX1" fmla="*/ 346373 w 1149796"/>
                  <a:gd name="connsiteY1" fmla="*/ 0 h 1715191"/>
                  <a:gd name="connsiteX2" fmla="*/ 392406 w 1149796"/>
                  <a:gd name="connsiteY2" fmla="*/ 287531 h 1715191"/>
                  <a:gd name="connsiteX3" fmla="*/ 477026 w 1149796"/>
                  <a:gd name="connsiteY3" fmla="*/ 306686 h 1715191"/>
                  <a:gd name="connsiteX4" fmla="*/ 492734 w 1149796"/>
                  <a:gd name="connsiteY4" fmla="*/ 313759 h 1715191"/>
                  <a:gd name="connsiteX5" fmla="*/ 675612 w 1149796"/>
                  <a:gd name="connsiteY5" fmla="*/ 88693 h 1715191"/>
                  <a:gd name="connsiteX6" fmla="*/ 769441 w 1149796"/>
                  <a:gd name="connsiteY6" fmla="*/ 142865 h 1715191"/>
                  <a:gd name="connsiteX7" fmla="*/ 665968 w 1149796"/>
                  <a:gd name="connsiteY7" fmla="*/ 413776 h 1715191"/>
                  <a:gd name="connsiteX8" fmla="*/ 679948 w 1149796"/>
                  <a:gd name="connsiteY8" fmla="*/ 423843 h 1715191"/>
                  <a:gd name="connsiteX9" fmla="*/ 738806 w 1149796"/>
                  <a:gd name="connsiteY9" fmla="*/ 484631 h 1715191"/>
                  <a:gd name="connsiteX10" fmla="*/ 1007815 w 1149796"/>
                  <a:gd name="connsiteY10" fmla="*/ 381884 h 1715191"/>
                  <a:gd name="connsiteX11" fmla="*/ 1061987 w 1149796"/>
                  <a:gd name="connsiteY11" fmla="*/ 475712 h 1715191"/>
                  <a:gd name="connsiteX12" fmla="*/ 837934 w 1149796"/>
                  <a:gd name="connsiteY12" fmla="*/ 657768 h 1715191"/>
                  <a:gd name="connsiteX13" fmla="*/ 857010 w 1149796"/>
                  <a:gd name="connsiteY13" fmla="*/ 714767 h 1715191"/>
                  <a:gd name="connsiteX14" fmla="*/ 864693 w 1149796"/>
                  <a:gd name="connsiteY14" fmla="*/ 757779 h 1715191"/>
                  <a:gd name="connsiteX15" fmla="*/ 1149796 w 1149796"/>
                  <a:gd name="connsiteY15" fmla="*/ 803424 h 1715191"/>
                  <a:gd name="connsiteX16" fmla="*/ 1149796 w 1149796"/>
                  <a:gd name="connsiteY16" fmla="*/ 911767 h 1715191"/>
                  <a:gd name="connsiteX17" fmla="*/ 865898 w 1149796"/>
                  <a:gd name="connsiteY17" fmla="*/ 957219 h 1715191"/>
                  <a:gd name="connsiteX18" fmla="*/ 864290 w 1149796"/>
                  <a:gd name="connsiteY18" fmla="*/ 970652 h 1715191"/>
                  <a:gd name="connsiteX19" fmla="*/ 840760 w 1149796"/>
                  <a:gd name="connsiteY19" fmla="*/ 1055483 h 1715191"/>
                  <a:gd name="connsiteX20" fmla="*/ 839450 w 1149796"/>
                  <a:gd name="connsiteY20" fmla="*/ 1058297 h 1715191"/>
                  <a:gd name="connsiteX21" fmla="*/ 1063515 w 1149796"/>
                  <a:gd name="connsiteY21" fmla="*/ 1240361 h 1715191"/>
                  <a:gd name="connsiteX22" fmla="*/ 1009343 w 1149796"/>
                  <a:gd name="connsiteY22" fmla="*/ 1334190 h 1715191"/>
                  <a:gd name="connsiteX23" fmla="*/ 739638 w 1149796"/>
                  <a:gd name="connsiteY23" fmla="*/ 1231177 h 1715191"/>
                  <a:gd name="connsiteX24" fmla="*/ 737856 w 1149796"/>
                  <a:gd name="connsiteY24" fmla="*/ 1233718 h 1715191"/>
                  <a:gd name="connsiteX25" fmla="*/ 676155 w 1149796"/>
                  <a:gd name="connsiteY25" fmla="*/ 1296511 h 1715191"/>
                  <a:gd name="connsiteX26" fmla="*/ 665327 w 1149796"/>
                  <a:gd name="connsiteY26" fmla="*/ 1304620 h 1715191"/>
                  <a:gd name="connsiteX27" fmla="*/ 767914 w 1149796"/>
                  <a:gd name="connsiteY27" fmla="*/ 1573209 h 1715191"/>
                  <a:gd name="connsiteX28" fmla="*/ 674085 w 1149796"/>
                  <a:gd name="connsiteY28" fmla="*/ 1627381 h 1715191"/>
                  <a:gd name="connsiteX29" fmla="*/ 492004 w 1149796"/>
                  <a:gd name="connsiteY29" fmla="*/ 1403297 h 1715191"/>
                  <a:gd name="connsiteX30" fmla="*/ 450912 w 1149796"/>
                  <a:gd name="connsiteY30" fmla="*/ 1418150 h 1715191"/>
                  <a:gd name="connsiteX31" fmla="*/ 392011 w 1149796"/>
                  <a:gd name="connsiteY31" fmla="*/ 1430129 h 1715191"/>
                  <a:gd name="connsiteX32" fmla="*/ 346373 w 1149796"/>
                  <a:gd name="connsiteY32" fmla="*/ 1715191 h 1715191"/>
                  <a:gd name="connsiteX33" fmla="*/ 238029 w 1149796"/>
                  <a:gd name="connsiteY33" fmla="*/ 1715191 h 1715191"/>
                  <a:gd name="connsiteX34" fmla="*/ 192507 w 1149796"/>
                  <a:gd name="connsiteY34" fmla="*/ 1430848 h 1715191"/>
                  <a:gd name="connsiteX35" fmla="*/ 110433 w 1149796"/>
                  <a:gd name="connsiteY35" fmla="*/ 1410270 h 1715191"/>
                  <a:gd name="connsiteX36" fmla="*/ 94725 w 1149796"/>
                  <a:gd name="connsiteY36" fmla="*/ 1403196 h 1715191"/>
                  <a:gd name="connsiteX37" fmla="*/ 0 w 1149796"/>
                  <a:gd name="connsiteY37" fmla="*/ 1519773 h 1715191"/>
                  <a:gd name="connsiteX38" fmla="*/ 0 w 1149796"/>
                  <a:gd name="connsiteY38" fmla="*/ 1109633 h 1715191"/>
                  <a:gd name="connsiteX39" fmla="*/ 35976 w 1149796"/>
                  <a:gd name="connsiteY39" fmla="*/ 1148545 h 1715191"/>
                  <a:gd name="connsiteX40" fmla="*/ 99748 w 1149796"/>
                  <a:gd name="connsiteY40" fmla="*/ 1194465 h 1715191"/>
                  <a:gd name="connsiteX41" fmla="*/ 629716 w 1149796"/>
                  <a:gd name="connsiteY41" fmla="*/ 1052460 h 1715191"/>
                  <a:gd name="connsiteX42" fmla="*/ 487712 w 1149796"/>
                  <a:gd name="connsiteY42" fmla="*/ 522491 h 1715191"/>
                  <a:gd name="connsiteX43" fmla="*/ 3663 w 1149796"/>
                  <a:gd name="connsiteY43" fmla="*/ 600724 h 1715191"/>
                  <a:gd name="connsiteX44" fmla="*/ 0 w 1149796"/>
                  <a:gd name="connsiteY44" fmla="*/ 605811 h 1715191"/>
                  <a:gd name="connsiteX45" fmla="*/ 0 w 1149796"/>
                  <a:gd name="connsiteY45" fmla="*/ 198181 h 1715191"/>
                  <a:gd name="connsiteX46" fmla="*/ 94102 w 1149796"/>
                  <a:gd name="connsiteY46" fmla="*/ 313991 h 1715191"/>
                  <a:gd name="connsiteX47" fmla="*/ 143272 w 1149796"/>
                  <a:gd name="connsiteY47" fmla="*/ 296961 h 1715191"/>
                  <a:gd name="connsiteX48" fmla="*/ 191790 w 1149796"/>
                  <a:gd name="connsiteY48" fmla="*/ 288820 h 17151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1149796" h="1715191">
                    <a:moveTo>
                      <a:pt x="238029" y="0"/>
                    </a:moveTo>
                    <a:lnTo>
                      <a:pt x="346373" y="0"/>
                    </a:lnTo>
                    <a:lnTo>
                      <a:pt x="392406" y="287531"/>
                    </a:lnTo>
                    <a:lnTo>
                      <a:pt x="477026" y="306686"/>
                    </a:lnTo>
                    <a:lnTo>
                      <a:pt x="492734" y="313759"/>
                    </a:lnTo>
                    <a:lnTo>
                      <a:pt x="675612" y="88693"/>
                    </a:lnTo>
                    <a:lnTo>
                      <a:pt x="769441" y="142865"/>
                    </a:lnTo>
                    <a:lnTo>
                      <a:pt x="665968" y="413776"/>
                    </a:lnTo>
                    <a:lnTo>
                      <a:pt x="679948" y="423843"/>
                    </a:lnTo>
                    <a:lnTo>
                      <a:pt x="738806" y="484631"/>
                    </a:lnTo>
                    <a:lnTo>
                      <a:pt x="1007815" y="381884"/>
                    </a:lnTo>
                    <a:lnTo>
                      <a:pt x="1061987" y="475712"/>
                    </a:lnTo>
                    <a:lnTo>
                      <a:pt x="837934" y="657768"/>
                    </a:lnTo>
                    <a:lnTo>
                      <a:pt x="857010" y="714767"/>
                    </a:lnTo>
                    <a:lnTo>
                      <a:pt x="864693" y="757779"/>
                    </a:lnTo>
                    <a:lnTo>
                      <a:pt x="1149796" y="803424"/>
                    </a:lnTo>
                    <a:lnTo>
                      <a:pt x="1149796" y="911767"/>
                    </a:lnTo>
                    <a:lnTo>
                      <a:pt x="865898" y="957219"/>
                    </a:lnTo>
                    <a:lnTo>
                      <a:pt x="864290" y="970652"/>
                    </a:lnTo>
                    <a:cubicBezTo>
                      <a:pt x="858673" y="999207"/>
                      <a:pt x="850852" y="1027563"/>
                      <a:pt x="840760" y="1055483"/>
                    </a:cubicBezTo>
                    <a:lnTo>
                      <a:pt x="839450" y="1058297"/>
                    </a:lnTo>
                    <a:lnTo>
                      <a:pt x="1063515" y="1240361"/>
                    </a:lnTo>
                    <a:lnTo>
                      <a:pt x="1009343" y="1334190"/>
                    </a:lnTo>
                    <a:lnTo>
                      <a:pt x="739638" y="1231177"/>
                    </a:lnTo>
                    <a:lnTo>
                      <a:pt x="737856" y="1233718"/>
                    </a:lnTo>
                    <a:cubicBezTo>
                      <a:pt x="718722" y="1256417"/>
                      <a:pt x="698076" y="1277370"/>
                      <a:pt x="676155" y="1296511"/>
                    </a:cubicBezTo>
                    <a:lnTo>
                      <a:pt x="665327" y="1304620"/>
                    </a:lnTo>
                    <a:lnTo>
                      <a:pt x="767914" y="1573209"/>
                    </a:lnTo>
                    <a:lnTo>
                      <a:pt x="674085" y="1627381"/>
                    </a:lnTo>
                    <a:lnTo>
                      <a:pt x="492004" y="1403297"/>
                    </a:lnTo>
                    <a:lnTo>
                      <a:pt x="450912" y="1418150"/>
                    </a:lnTo>
                    <a:lnTo>
                      <a:pt x="392011" y="1430129"/>
                    </a:lnTo>
                    <a:lnTo>
                      <a:pt x="346373" y="1715191"/>
                    </a:lnTo>
                    <a:lnTo>
                      <a:pt x="238029" y="1715191"/>
                    </a:lnTo>
                    <a:lnTo>
                      <a:pt x="192507" y="1430848"/>
                    </a:lnTo>
                    <a:lnTo>
                      <a:pt x="110433" y="1410270"/>
                    </a:lnTo>
                    <a:lnTo>
                      <a:pt x="94725" y="1403196"/>
                    </a:lnTo>
                    <a:lnTo>
                      <a:pt x="0" y="1519773"/>
                    </a:lnTo>
                    <a:lnTo>
                      <a:pt x="0" y="1109633"/>
                    </a:lnTo>
                    <a:lnTo>
                      <a:pt x="35976" y="1148545"/>
                    </a:lnTo>
                    <a:cubicBezTo>
                      <a:pt x="55264" y="1165648"/>
                      <a:pt x="76553" y="1181073"/>
                      <a:pt x="99748" y="1194465"/>
                    </a:cubicBezTo>
                    <a:cubicBezTo>
                      <a:pt x="285308" y="1301598"/>
                      <a:pt x="522583" y="1238020"/>
                      <a:pt x="629716" y="1052460"/>
                    </a:cubicBezTo>
                    <a:cubicBezTo>
                      <a:pt x="736849" y="866900"/>
                      <a:pt x="673272" y="629624"/>
                      <a:pt x="487712" y="522491"/>
                    </a:cubicBezTo>
                    <a:cubicBezTo>
                      <a:pt x="325346" y="428749"/>
                      <a:pt x="123387" y="465708"/>
                      <a:pt x="3663" y="600724"/>
                    </a:cubicBezTo>
                    <a:lnTo>
                      <a:pt x="0" y="605811"/>
                    </a:lnTo>
                    <a:lnTo>
                      <a:pt x="0" y="198181"/>
                    </a:lnTo>
                    <a:lnTo>
                      <a:pt x="94102" y="313991"/>
                    </a:lnTo>
                    <a:lnTo>
                      <a:pt x="143272" y="296961"/>
                    </a:lnTo>
                    <a:lnTo>
                      <a:pt x="191790" y="28882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949466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252</TotalTime>
  <Words>35</Words>
  <Application>Microsoft Office PowerPoint</Application>
  <PresentationFormat>A4 210 x 297 mm</PresentationFormat>
  <Paragraphs>25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8" baseType="lpstr">
      <vt:lpstr>メイリオ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room0019_自動</dc:title>
  <dc:subject>room0019_自動</dc:subject>
  <dc:creator>でじけろお</dc:creator>
  <cp:revision>1</cp:revision>
  <dcterms:created xsi:type="dcterms:W3CDTF">2018-05-20T00:31:01Z</dcterms:created>
  <dcterms:modified xsi:type="dcterms:W3CDTF">2024-12-31T13:31:35Z</dcterms:modified>
  <cp:version>1</cp:version>
</cp:coreProperties>
</file>