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59" r:id="rId4"/>
    <p:sldId id="261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チラシお断り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2783172" y="1362351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チラシお断り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713940" y="2882418"/>
            <a:ext cx="20313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</a:t>
            </a:r>
            <a:endParaRPr kumimoji="1"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お断り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9D50079-4822-0FBD-5655-B70606BC5CF2}"/>
              </a:ext>
            </a:extLst>
          </p:cNvPr>
          <p:cNvSpPr txBox="1"/>
          <p:nvPr/>
        </p:nvSpPr>
        <p:spPr>
          <a:xfrm>
            <a:off x="4713940" y="4693634"/>
            <a:ext cx="20313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</a:t>
            </a:r>
            <a:endParaRPr kumimoji="1"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お断り</a:t>
            </a: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9D1E938F-D375-965D-5079-91FA7721CEB8}"/>
              </a:ext>
            </a:extLst>
          </p:cNvPr>
          <p:cNvGrpSpPr/>
          <p:nvPr/>
        </p:nvGrpSpPr>
        <p:grpSpPr>
          <a:xfrm>
            <a:off x="2629496" y="2942809"/>
            <a:ext cx="1304990" cy="1277323"/>
            <a:chOff x="-4986461" y="509081"/>
            <a:chExt cx="3017520" cy="2953546"/>
          </a:xfrm>
        </p:grpSpPr>
        <p:sp>
          <p:nvSpPr>
            <p:cNvPr id="115" name="四角形: 角を丸くする 114">
              <a:extLst>
                <a:ext uri="{FF2B5EF4-FFF2-40B4-BE49-F238E27FC236}">
                  <a16:creationId xmlns:a16="http://schemas.microsoft.com/office/drawing/2014/main" id="{56173F4A-F615-F715-507B-4804240EFF31}"/>
                </a:ext>
              </a:extLst>
            </p:cNvPr>
            <p:cNvSpPr/>
            <p:nvPr/>
          </p:nvSpPr>
          <p:spPr bwMode="auto">
            <a:xfrm>
              <a:off x="-4857234" y="59447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20DCA740-9581-14E8-CE43-44CE761A472B}"/>
                </a:ext>
              </a:extLst>
            </p:cNvPr>
            <p:cNvSpPr/>
            <p:nvPr/>
          </p:nvSpPr>
          <p:spPr bwMode="auto">
            <a:xfrm>
              <a:off x="-4986461" y="50908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0AAD91F9-2FD6-D645-D911-9A0D952F4778}"/>
                </a:ext>
              </a:extLst>
            </p:cNvPr>
            <p:cNvGrpSpPr/>
            <p:nvPr/>
          </p:nvGrpSpPr>
          <p:grpSpPr>
            <a:xfrm>
              <a:off x="-4805923" y="1119327"/>
              <a:ext cx="2691770" cy="1772626"/>
              <a:chOff x="4108965" y="5094185"/>
              <a:chExt cx="1845205" cy="1215135"/>
            </a:xfrm>
          </p:grpSpPr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574C1BB9-94FF-7808-704A-5F49F021B15E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7A30B4B8-1F44-4ED9-2CB3-575AB0037CF1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FA1DA77E-F0BA-A6B4-79D6-4B232A38FA0C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33D4F94E-F02D-45CB-3F44-0D17DAA357F8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34F96C71-AB7C-7396-D0B9-B96D6B3926DD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4E3D30B4-E8D2-AD43-F91E-3CB9013727B3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E6F11EDB-04A6-E65C-1269-29F5B3AC82DB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台形 125">
                <a:extLst>
                  <a:ext uri="{FF2B5EF4-FFF2-40B4-BE49-F238E27FC236}">
                    <a16:creationId xmlns:a16="http://schemas.microsoft.com/office/drawing/2014/main" id="{5F71C3A9-76B7-66CE-DB9B-79792989D447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551169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テキスト ボックス 126">
                <a:extLst>
                  <a:ext uri="{FF2B5EF4-FFF2-40B4-BE49-F238E27FC236}">
                    <a16:creationId xmlns:a16="http://schemas.microsoft.com/office/drawing/2014/main" id="{0C0CF0B7-1AAF-6BBB-C5AD-20EB947378C2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325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F0F4C7B-52A3-8FFD-0852-D0883A1DBC75}"/>
                </a:ext>
              </a:extLst>
            </p:cNvPr>
            <p:cNvSpPr/>
            <p:nvPr/>
          </p:nvSpPr>
          <p:spPr bwMode="auto">
            <a:xfrm>
              <a:off x="-4697684" y="768944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3CFFA203-F0EB-3E35-6AB6-19F177189629}"/>
              </a:ext>
            </a:extLst>
          </p:cNvPr>
          <p:cNvGrpSpPr/>
          <p:nvPr/>
        </p:nvGrpSpPr>
        <p:grpSpPr>
          <a:xfrm>
            <a:off x="2621859" y="4750333"/>
            <a:ext cx="1304990" cy="1277323"/>
            <a:chOff x="-4016008" y="2441257"/>
            <a:chExt cx="3017520" cy="2953546"/>
          </a:xfrm>
        </p:grpSpPr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8C37A18E-AE01-DB56-969D-7C0B6BC50180}"/>
                </a:ext>
              </a:extLst>
            </p:cNvPr>
            <p:cNvSpPr/>
            <p:nvPr/>
          </p:nvSpPr>
          <p:spPr bwMode="auto">
            <a:xfrm>
              <a:off x="-3886781" y="2526652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F492715-CADA-FC8E-CAD7-7BBF87CBFA48}"/>
                </a:ext>
              </a:extLst>
            </p:cNvPr>
            <p:cNvSpPr/>
            <p:nvPr/>
          </p:nvSpPr>
          <p:spPr bwMode="auto">
            <a:xfrm>
              <a:off x="-4016008" y="244125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30C217B4-9ABE-46DC-6F8B-0C2F12BC0DD0}"/>
                </a:ext>
              </a:extLst>
            </p:cNvPr>
            <p:cNvSpPr/>
            <p:nvPr/>
          </p:nvSpPr>
          <p:spPr bwMode="auto">
            <a:xfrm>
              <a:off x="-3702418" y="3007519"/>
              <a:ext cx="2425664" cy="26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89BA6F8E-A8A7-94EB-2043-AC36C77F4718}"/>
                </a:ext>
              </a:extLst>
            </p:cNvPr>
            <p:cNvGrpSpPr/>
            <p:nvPr/>
          </p:nvGrpSpPr>
          <p:grpSpPr>
            <a:xfrm>
              <a:off x="-3759970" y="3083521"/>
              <a:ext cx="2540770" cy="949518"/>
              <a:chOff x="-3835470" y="3138092"/>
              <a:chExt cx="2691770" cy="804039"/>
            </a:xfrm>
          </p:grpSpPr>
          <p:sp>
            <p:nvSpPr>
              <p:cNvPr id="135" name="台形 134">
                <a:extLst>
                  <a:ext uri="{FF2B5EF4-FFF2-40B4-BE49-F238E27FC236}">
                    <a16:creationId xmlns:a16="http://schemas.microsoft.com/office/drawing/2014/main" id="{E4B9E5C7-06B9-62EC-9A4F-E5427E918B1D}"/>
                  </a:ext>
                </a:extLst>
              </p:cNvPr>
              <p:cNvSpPr/>
              <p:nvPr/>
            </p:nvSpPr>
            <p:spPr bwMode="auto">
              <a:xfrm>
                <a:off x="-3835470" y="3138092"/>
                <a:ext cx="2691770" cy="804039"/>
              </a:xfrm>
              <a:prstGeom prst="trapezoid">
                <a:avLst>
                  <a:gd name="adj" fmla="val 43694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1CB5434E-54B2-8C98-01D3-1076CC5A4B72}"/>
                  </a:ext>
                </a:extLst>
              </p:cNvPr>
              <p:cNvSpPr txBox="1"/>
              <p:nvPr/>
            </p:nvSpPr>
            <p:spPr>
              <a:xfrm>
                <a:off x="-3589442" y="3286561"/>
                <a:ext cx="2199711" cy="4755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C59F1D80-7D23-C5B9-9258-1A7C9F314A2A}"/>
                </a:ext>
              </a:extLst>
            </p:cNvPr>
            <p:cNvSpPr/>
            <p:nvPr/>
          </p:nvSpPr>
          <p:spPr bwMode="auto">
            <a:xfrm>
              <a:off x="-3236562" y="3669160"/>
              <a:ext cx="1213788" cy="150920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C0FCDD81-EF9F-CEFD-B892-0499CF1714EF}"/>
                </a:ext>
              </a:extLst>
            </p:cNvPr>
            <p:cNvSpPr/>
            <p:nvPr/>
          </p:nvSpPr>
          <p:spPr bwMode="auto">
            <a:xfrm>
              <a:off x="-3727231" y="2701120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C4B0B-F061-F62B-085B-B8C1C859E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1001F21-28EE-79F1-B829-7A1AF8E4B61A}"/>
              </a:ext>
            </a:extLst>
          </p:cNvPr>
          <p:cNvSpPr txBox="1"/>
          <p:nvPr/>
        </p:nvSpPr>
        <p:spPr>
          <a:xfrm>
            <a:off x="308021" y="147263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チラシ投函禁止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4EA74ED-BC89-67E9-A091-CD8C67023784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6A26182-17A3-C375-DE12-2E8432BCE044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A1B454-8CC2-A07A-84D8-697763C43233}"/>
              </a:ext>
            </a:extLst>
          </p:cNvPr>
          <p:cNvSpPr txBox="1"/>
          <p:nvPr/>
        </p:nvSpPr>
        <p:spPr>
          <a:xfrm>
            <a:off x="2436924" y="1362351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チラシ投函禁止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A16BFB3-A623-33DA-EFD2-392B57DE57D4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1D01753-823E-7244-B52F-C200CAC025EE}"/>
              </a:ext>
            </a:extLst>
          </p:cNvPr>
          <p:cNvSpPr txBox="1"/>
          <p:nvPr/>
        </p:nvSpPr>
        <p:spPr>
          <a:xfrm>
            <a:off x="4406165" y="2882418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</a:t>
            </a:r>
            <a:endParaRPr kumimoji="1"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投函禁止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65E67DB-F777-FF8E-E144-C1C96B66483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4964EC-9610-2DC4-CBF5-B10D77EAC203}"/>
              </a:ext>
            </a:extLst>
          </p:cNvPr>
          <p:cNvSpPr txBox="1"/>
          <p:nvPr/>
        </p:nvSpPr>
        <p:spPr>
          <a:xfrm>
            <a:off x="4406164" y="4693634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</a:t>
            </a:r>
            <a:endParaRPr kumimoji="1"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投函禁止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7C1A27D-D34D-B565-0FDD-D07AE82AF95C}"/>
              </a:ext>
            </a:extLst>
          </p:cNvPr>
          <p:cNvGrpSpPr/>
          <p:nvPr/>
        </p:nvGrpSpPr>
        <p:grpSpPr>
          <a:xfrm>
            <a:off x="2629496" y="2942809"/>
            <a:ext cx="1304990" cy="1277323"/>
            <a:chOff x="-4986461" y="509081"/>
            <a:chExt cx="3017520" cy="2953546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85D78D6F-FA9C-4D1E-F084-60976D327190}"/>
                </a:ext>
              </a:extLst>
            </p:cNvPr>
            <p:cNvSpPr/>
            <p:nvPr/>
          </p:nvSpPr>
          <p:spPr bwMode="auto">
            <a:xfrm>
              <a:off x="-4857234" y="59447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6A0EC-73EA-8891-381A-E9618914BC8D}"/>
                </a:ext>
              </a:extLst>
            </p:cNvPr>
            <p:cNvSpPr/>
            <p:nvPr/>
          </p:nvSpPr>
          <p:spPr bwMode="auto">
            <a:xfrm>
              <a:off x="-4986461" y="50908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454BEDA-90CE-9BC7-8742-458F7136734D}"/>
                </a:ext>
              </a:extLst>
            </p:cNvPr>
            <p:cNvGrpSpPr/>
            <p:nvPr/>
          </p:nvGrpSpPr>
          <p:grpSpPr>
            <a:xfrm>
              <a:off x="-4805923" y="1119327"/>
              <a:ext cx="2691770" cy="1772626"/>
              <a:chOff x="4108965" y="5094185"/>
              <a:chExt cx="1845205" cy="121513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5F46E172-E79B-4AA3-4CF4-5DBB2778206B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BF8AC8A6-5D9D-9E0B-8E50-F1A0221FEA46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15B391B9-D25F-38B4-C8F7-22DA82D524F2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D880A70C-8372-562F-7239-ACEEAC2D4D6D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A4DEF54B-E1A7-7B4F-AC38-3EBDCBFAC035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5C0619DC-99CD-2712-D95D-4C9598397F7D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D505AA1B-5A83-339B-C9B5-83E04B5EE7DB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96AA449F-4517-6CC7-9DD5-F1C68B32EE34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551169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EDC96A73-E87A-CBEA-0E97-D9B6348F9FAA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325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487A2D7-4628-8257-C931-1E45CF135A6A}"/>
                </a:ext>
              </a:extLst>
            </p:cNvPr>
            <p:cNvSpPr/>
            <p:nvPr/>
          </p:nvSpPr>
          <p:spPr bwMode="auto">
            <a:xfrm>
              <a:off x="-4697684" y="768944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6470125-3F6E-293C-EFCB-C56E385FAD3E}"/>
              </a:ext>
            </a:extLst>
          </p:cNvPr>
          <p:cNvGrpSpPr/>
          <p:nvPr/>
        </p:nvGrpSpPr>
        <p:grpSpPr>
          <a:xfrm>
            <a:off x="2621859" y="4750333"/>
            <a:ext cx="1304990" cy="1277323"/>
            <a:chOff x="-4016008" y="2441257"/>
            <a:chExt cx="3017520" cy="2953546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AD2ABAFC-C891-A8F1-DBAA-A3F211B78972}"/>
                </a:ext>
              </a:extLst>
            </p:cNvPr>
            <p:cNvSpPr/>
            <p:nvPr/>
          </p:nvSpPr>
          <p:spPr bwMode="auto">
            <a:xfrm>
              <a:off x="-3886781" y="2526652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FA8653B-42AA-F394-8DDA-0B3719D7A0A9}"/>
                </a:ext>
              </a:extLst>
            </p:cNvPr>
            <p:cNvSpPr/>
            <p:nvPr/>
          </p:nvSpPr>
          <p:spPr bwMode="auto">
            <a:xfrm>
              <a:off x="-4016008" y="244125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8A3AF0B7-6018-E2B3-7539-F4C6A964F512}"/>
                </a:ext>
              </a:extLst>
            </p:cNvPr>
            <p:cNvSpPr/>
            <p:nvPr/>
          </p:nvSpPr>
          <p:spPr bwMode="auto">
            <a:xfrm>
              <a:off x="-3702418" y="3007519"/>
              <a:ext cx="2425664" cy="26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ADA5E05A-8BCD-91CA-4F8C-DCE5F32C40D1}"/>
                </a:ext>
              </a:extLst>
            </p:cNvPr>
            <p:cNvGrpSpPr/>
            <p:nvPr/>
          </p:nvGrpSpPr>
          <p:grpSpPr>
            <a:xfrm>
              <a:off x="-3759970" y="3083521"/>
              <a:ext cx="2540770" cy="949518"/>
              <a:chOff x="-3835470" y="3138092"/>
              <a:chExt cx="2691770" cy="804039"/>
            </a:xfrm>
          </p:grpSpPr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AE0AC862-FB37-8B92-E72F-CF70AF4EF348}"/>
                  </a:ext>
                </a:extLst>
              </p:cNvPr>
              <p:cNvSpPr/>
              <p:nvPr/>
            </p:nvSpPr>
            <p:spPr bwMode="auto">
              <a:xfrm>
                <a:off x="-3835470" y="3138092"/>
                <a:ext cx="2691770" cy="804039"/>
              </a:xfrm>
              <a:prstGeom prst="trapezoid">
                <a:avLst>
                  <a:gd name="adj" fmla="val 43694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ACF95BDC-7872-49B1-2B64-C2A717890FF2}"/>
                  </a:ext>
                </a:extLst>
              </p:cNvPr>
              <p:cNvSpPr txBox="1"/>
              <p:nvPr/>
            </p:nvSpPr>
            <p:spPr>
              <a:xfrm>
                <a:off x="-3589442" y="3286561"/>
                <a:ext cx="2199711" cy="4755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26C4A0BD-8E83-1770-9569-B6F2D26A85D8}"/>
                </a:ext>
              </a:extLst>
            </p:cNvPr>
            <p:cNvSpPr/>
            <p:nvPr/>
          </p:nvSpPr>
          <p:spPr bwMode="auto">
            <a:xfrm>
              <a:off x="-3236562" y="3669160"/>
              <a:ext cx="1213788" cy="150920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7AF536C-C3C7-4A8F-4A53-C1CE78268151}"/>
                </a:ext>
              </a:extLst>
            </p:cNvPr>
            <p:cNvSpPr/>
            <p:nvPr/>
          </p:nvSpPr>
          <p:spPr bwMode="auto">
            <a:xfrm>
              <a:off x="-3727231" y="2701120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7274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チラシお断り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275671" y="434369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チラシお断り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FC450B-3B58-9CC3-FFC1-7EE4A0BFECCD}"/>
              </a:ext>
            </a:extLst>
          </p:cNvPr>
          <p:cNvSpPr txBox="1"/>
          <p:nvPr/>
        </p:nvSpPr>
        <p:spPr>
          <a:xfrm>
            <a:off x="1676128" y="434369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チラシお断り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F3742088-B0F2-ED38-1A34-2BBED88EC37E}"/>
              </a:ext>
            </a:extLst>
          </p:cNvPr>
          <p:cNvGrpSpPr/>
          <p:nvPr/>
        </p:nvGrpSpPr>
        <p:grpSpPr>
          <a:xfrm>
            <a:off x="2016708" y="1965535"/>
            <a:ext cx="2267569" cy="2219494"/>
            <a:chOff x="-4986461" y="509081"/>
            <a:chExt cx="3017520" cy="2953546"/>
          </a:xfrm>
        </p:grpSpPr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443CD7B6-CF18-F050-7401-4FADBBA60FC6}"/>
                </a:ext>
              </a:extLst>
            </p:cNvPr>
            <p:cNvSpPr/>
            <p:nvPr/>
          </p:nvSpPr>
          <p:spPr bwMode="auto">
            <a:xfrm>
              <a:off x="-4857234" y="59447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F5D2CF9-5C27-0AAB-3EC3-181AA1AC4217}"/>
                </a:ext>
              </a:extLst>
            </p:cNvPr>
            <p:cNvSpPr/>
            <p:nvPr/>
          </p:nvSpPr>
          <p:spPr bwMode="auto">
            <a:xfrm>
              <a:off x="-4986461" y="50908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6CF9E045-BECD-6A97-545A-6B60FA0D0EE5}"/>
                </a:ext>
              </a:extLst>
            </p:cNvPr>
            <p:cNvGrpSpPr/>
            <p:nvPr/>
          </p:nvGrpSpPr>
          <p:grpSpPr>
            <a:xfrm>
              <a:off x="-4805923" y="1119327"/>
              <a:ext cx="2691770" cy="1772626"/>
              <a:chOff x="4108965" y="5094185"/>
              <a:chExt cx="1845205" cy="1215135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1EB232E7-3716-0C13-6F26-AA4009CDAA49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15C13CB9-79FD-349E-2D84-5D8855DB41E1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7CF98305-2149-0B21-1D8F-1612F2D72805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2635E569-8963-927E-96C6-2A64A9B66CDA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B8E2B064-F0D1-27E0-3F07-81EBE25C02D2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AF225389-BB14-3FB1-E182-1B2DA68F6257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0C2743BA-A617-972F-D0E8-63A4473D9C0D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3F1CAA3A-7EA0-2D7C-D382-8FC67158E2E3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551169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E25842A5-852B-2CBF-34CB-A08D7A57055D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325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090ED79D-2698-D70E-9D94-97DCEB0DDD06}"/>
                </a:ext>
              </a:extLst>
            </p:cNvPr>
            <p:cNvSpPr/>
            <p:nvPr/>
          </p:nvSpPr>
          <p:spPr bwMode="auto">
            <a:xfrm>
              <a:off x="-4697684" y="768944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5F1EC63D-7CE2-7F9B-ED72-5D51CD31BC18}"/>
              </a:ext>
            </a:extLst>
          </p:cNvPr>
          <p:cNvGrpSpPr/>
          <p:nvPr/>
        </p:nvGrpSpPr>
        <p:grpSpPr>
          <a:xfrm>
            <a:off x="5620443" y="1958309"/>
            <a:ext cx="2267569" cy="2219494"/>
            <a:chOff x="-4016008" y="2441257"/>
            <a:chExt cx="3017520" cy="2953546"/>
          </a:xfrm>
        </p:grpSpPr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6202D8B3-CB45-4A26-5194-B039D9324713}"/>
                </a:ext>
              </a:extLst>
            </p:cNvPr>
            <p:cNvSpPr/>
            <p:nvPr/>
          </p:nvSpPr>
          <p:spPr bwMode="auto">
            <a:xfrm>
              <a:off x="-3886781" y="2526652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AC92689-2B3D-363D-88CC-963B77D1727F}"/>
                </a:ext>
              </a:extLst>
            </p:cNvPr>
            <p:cNvSpPr/>
            <p:nvPr/>
          </p:nvSpPr>
          <p:spPr bwMode="auto">
            <a:xfrm>
              <a:off x="-4016008" y="244125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84F0427F-FCC4-6988-062C-FDE13EE0EE0D}"/>
                </a:ext>
              </a:extLst>
            </p:cNvPr>
            <p:cNvSpPr/>
            <p:nvPr/>
          </p:nvSpPr>
          <p:spPr bwMode="auto">
            <a:xfrm>
              <a:off x="-3702418" y="3007519"/>
              <a:ext cx="2425664" cy="26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8EE80FF4-6E79-610A-5CAE-EF96131DC880}"/>
                </a:ext>
              </a:extLst>
            </p:cNvPr>
            <p:cNvGrpSpPr/>
            <p:nvPr/>
          </p:nvGrpSpPr>
          <p:grpSpPr>
            <a:xfrm>
              <a:off x="-3759970" y="3083521"/>
              <a:ext cx="2540770" cy="949518"/>
              <a:chOff x="-3835470" y="3138092"/>
              <a:chExt cx="2691770" cy="804039"/>
            </a:xfrm>
          </p:grpSpPr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5201AA3F-4DAF-D973-0D4A-FE83D77AC2D1}"/>
                  </a:ext>
                </a:extLst>
              </p:cNvPr>
              <p:cNvSpPr/>
              <p:nvPr/>
            </p:nvSpPr>
            <p:spPr bwMode="auto">
              <a:xfrm>
                <a:off x="-3835470" y="3138092"/>
                <a:ext cx="2691770" cy="804039"/>
              </a:xfrm>
              <a:prstGeom prst="trapezoid">
                <a:avLst>
                  <a:gd name="adj" fmla="val 43694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D401A3FE-CC68-C53A-0972-98E2191CFF72}"/>
                  </a:ext>
                </a:extLst>
              </p:cNvPr>
              <p:cNvSpPr txBox="1"/>
              <p:nvPr/>
            </p:nvSpPr>
            <p:spPr>
              <a:xfrm>
                <a:off x="-3589442" y="3286561"/>
                <a:ext cx="2199711" cy="4755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F746FC3B-22B6-B644-B41C-B2E954AA92C7}"/>
                </a:ext>
              </a:extLst>
            </p:cNvPr>
            <p:cNvSpPr/>
            <p:nvPr/>
          </p:nvSpPr>
          <p:spPr bwMode="auto">
            <a:xfrm>
              <a:off x="-3236562" y="3669160"/>
              <a:ext cx="1213788" cy="150920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9017C46-D10E-8F65-ACDD-3B0B2685DFEF}"/>
                </a:ext>
              </a:extLst>
            </p:cNvPr>
            <p:cNvSpPr/>
            <p:nvPr/>
          </p:nvSpPr>
          <p:spPr bwMode="auto">
            <a:xfrm>
              <a:off x="-3727231" y="2701120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A59AB-AE37-6E5D-6D84-F4FE6A8C0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9EB2BD-F726-D0AA-870B-8B70D85904C5}"/>
              </a:ext>
            </a:extLst>
          </p:cNvPr>
          <p:cNvSpPr txBox="1"/>
          <p:nvPr/>
        </p:nvSpPr>
        <p:spPr>
          <a:xfrm>
            <a:off x="308021" y="147263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チラシ投函禁止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B173B17-8547-106B-940D-B7DCA7F8DA04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B1C187B-1AB3-57AF-DA82-EA4F9B09BB76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2DD28FF-6006-0D18-EE5A-4210836127B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88C69AA-4103-A0CA-7F0B-8E7FF1ED9479}"/>
              </a:ext>
            </a:extLst>
          </p:cNvPr>
          <p:cNvSpPr txBox="1"/>
          <p:nvPr/>
        </p:nvSpPr>
        <p:spPr>
          <a:xfrm>
            <a:off x="5044839" y="434369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チラシ投函禁止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55A8E1-6465-57BF-CD47-851E2CD8FB4E}"/>
              </a:ext>
            </a:extLst>
          </p:cNvPr>
          <p:cNvSpPr txBox="1"/>
          <p:nvPr/>
        </p:nvSpPr>
        <p:spPr>
          <a:xfrm>
            <a:off x="1445295" y="4343690"/>
            <a:ext cx="3416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チラシ投函禁止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58D16A2-F1E0-35AD-59EA-6752B64E8E81}"/>
              </a:ext>
            </a:extLst>
          </p:cNvPr>
          <p:cNvGrpSpPr/>
          <p:nvPr/>
        </p:nvGrpSpPr>
        <p:grpSpPr>
          <a:xfrm>
            <a:off x="2016708" y="1965535"/>
            <a:ext cx="2267569" cy="2219494"/>
            <a:chOff x="-4986461" y="509081"/>
            <a:chExt cx="3017520" cy="2953546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4611E213-9A5F-B3FF-3192-DB4A5EB019CF}"/>
                </a:ext>
              </a:extLst>
            </p:cNvPr>
            <p:cNvSpPr/>
            <p:nvPr/>
          </p:nvSpPr>
          <p:spPr bwMode="auto">
            <a:xfrm>
              <a:off x="-4857234" y="59447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8D80C58-F5AF-CFB2-3F65-F0745F35CA3A}"/>
                </a:ext>
              </a:extLst>
            </p:cNvPr>
            <p:cNvSpPr/>
            <p:nvPr/>
          </p:nvSpPr>
          <p:spPr bwMode="auto">
            <a:xfrm>
              <a:off x="-4986461" y="50908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280CE26-F5B9-14F4-284D-A9766640041E}"/>
                </a:ext>
              </a:extLst>
            </p:cNvPr>
            <p:cNvGrpSpPr/>
            <p:nvPr/>
          </p:nvGrpSpPr>
          <p:grpSpPr>
            <a:xfrm>
              <a:off x="-4805923" y="1119327"/>
              <a:ext cx="2691770" cy="1772626"/>
              <a:chOff x="4108965" y="5094185"/>
              <a:chExt cx="1845205" cy="1215135"/>
            </a:xfrm>
          </p:grpSpPr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A9D68E37-0D64-3725-68F5-97844CC3A8EE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9D169DE1-6E92-7CA9-F6D7-DF4FE7CC183F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9C58A012-B95B-565E-1B7C-7A4670EFC773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F426A667-CE89-21D5-88E2-B4B339BC0594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67059216-E0E5-1B97-41AD-2A599F79DC59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639E67B3-E7A6-9858-3596-28EF3B93B718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1DE46975-525B-AF3C-DA37-B049AA7046AD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1849AD57-7EAE-9BDC-D421-70D305EB3CC6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551169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13E25EDD-DC18-C7AC-A676-A2F010BA7BD9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325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B9C50E6-F5D6-8EA4-0528-F3FA0E1BC534}"/>
                </a:ext>
              </a:extLst>
            </p:cNvPr>
            <p:cNvSpPr/>
            <p:nvPr/>
          </p:nvSpPr>
          <p:spPr bwMode="auto">
            <a:xfrm>
              <a:off x="-4697684" y="768944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EA2A1DB-3411-C79F-0CF0-3517D701D294}"/>
              </a:ext>
            </a:extLst>
          </p:cNvPr>
          <p:cNvGrpSpPr/>
          <p:nvPr/>
        </p:nvGrpSpPr>
        <p:grpSpPr>
          <a:xfrm>
            <a:off x="5620443" y="1958309"/>
            <a:ext cx="2267569" cy="2219494"/>
            <a:chOff x="-4016008" y="2441257"/>
            <a:chExt cx="3017520" cy="2953546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0CEF3E93-7F99-B621-47F8-DE71C6C2703C}"/>
                </a:ext>
              </a:extLst>
            </p:cNvPr>
            <p:cNvSpPr/>
            <p:nvPr/>
          </p:nvSpPr>
          <p:spPr bwMode="auto">
            <a:xfrm>
              <a:off x="-3886781" y="2526652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EC37BDBB-036B-3F00-A808-C992594D967F}"/>
                </a:ext>
              </a:extLst>
            </p:cNvPr>
            <p:cNvSpPr/>
            <p:nvPr/>
          </p:nvSpPr>
          <p:spPr bwMode="auto">
            <a:xfrm>
              <a:off x="-4016008" y="244125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DB3F8A58-602E-1004-251C-9A0C88A0550F}"/>
                </a:ext>
              </a:extLst>
            </p:cNvPr>
            <p:cNvSpPr/>
            <p:nvPr/>
          </p:nvSpPr>
          <p:spPr bwMode="auto">
            <a:xfrm>
              <a:off x="-3702418" y="3007519"/>
              <a:ext cx="2425664" cy="26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75B86C57-F14D-9C4A-BD8D-4B71A0061551}"/>
                </a:ext>
              </a:extLst>
            </p:cNvPr>
            <p:cNvGrpSpPr/>
            <p:nvPr/>
          </p:nvGrpSpPr>
          <p:grpSpPr>
            <a:xfrm>
              <a:off x="-3759970" y="3083521"/>
              <a:ext cx="2540770" cy="949518"/>
              <a:chOff x="-3835470" y="3138092"/>
              <a:chExt cx="2691770" cy="804039"/>
            </a:xfrm>
          </p:grpSpPr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22EF0A94-926D-AF49-8DEB-F8DAC5F19EE4}"/>
                  </a:ext>
                </a:extLst>
              </p:cNvPr>
              <p:cNvSpPr/>
              <p:nvPr/>
            </p:nvSpPr>
            <p:spPr bwMode="auto">
              <a:xfrm>
                <a:off x="-3835470" y="3138092"/>
                <a:ext cx="2691770" cy="804039"/>
              </a:xfrm>
              <a:prstGeom prst="trapezoid">
                <a:avLst>
                  <a:gd name="adj" fmla="val 43694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71638FF0-CE24-6BC4-5B31-73450D0A12C4}"/>
                  </a:ext>
                </a:extLst>
              </p:cNvPr>
              <p:cNvSpPr txBox="1"/>
              <p:nvPr/>
            </p:nvSpPr>
            <p:spPr>
              <a:xfrm>
                <a:off x="-3589442" y="3286561"/>
                <a:ext cx="2199711" cy="4755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862DF1C-7E33-E183-236C-462C9BF0B0AE}"/>
                </a:ext>
              </a:extLst>
            </p:cNvPr>
            <p:cNvSpPr/>
            <p:nvPr/>
          </p:nvSpPr>
          <p:spPr bwMode="auto">
            <a:xfrm>
              <a:off x="-3236562" y="3669160"/>
              <a:ext cx="1213788" cy="150920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7AF7291-9473-16E5-7802-30FC0F8BD1C6}"/>
                </a:ext>
              </a:extLst>
            </p:cNvPr>
            <p:cNvSpPr/>
            <p:nvPr/>
          </p:nvSpPr>
          <p:spPr bwMode="auto">
            <a:xfrm>
              <a:off x="-3727231" y="2701120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6759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47</Words>
  <Application>Microsoft Office PowerPoint</Application>
  <PresentationFormat>A4 210 x 297 mm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room0020_チラシお断り／投函禁止</dc:title>
  <dc:subject>room0020_チラシお断り／投函禁止</dc:subject>
  <dc:creator>でじけろお</dc:creator>
  <cp:revision>1</cp:revision>
  <dcterms:created xsi:type="dcterms:W3CDTF">2018-05-20T00:31:01Z</dcterms:created>
  <dcterms:modified xsi:type="dcterms:W3CDTF">2024-12-31T07:14:53Z</dcterms:modified>
  <cp:version>1</cp:version>
</cp:coreProperties>
</file>