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66" r:id="rId2"/>
    <p:sldId id="268" r:id="rId3"/>
    <p:sldId id="265" r:id="rId4"/>
    <p:sldId id="267" r:id="rId5"/>
    <p:sldId id="269" r:id="rId6"/>
    <p:sldId id="270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53" d="100"/>
          <a:sy n="53" d="100"/>
        </p:scale>
        <p:origin x="28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12/3/2024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1490008" y="5542450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9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078E5C-68F2-EF8F-F1F8-BC42B2A33425}"/>
              </a:ext>
            </a:extLst>
          </p:cNvPr>
          <p:cNvSpPr txBox="1"/>
          <p:nvPr/>
        </p:nvSpPr>
        <p:spPr>
          <a:xfrm rot="10800000">
            <a:off x="1490010" y="2768490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9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260544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7E2F0E6-3E88-B251-AB48-88A64C2F26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FA490BEC-649C-FF81-EB37-2445B620B825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ADC2F83D-8DD4-25A3-D209-40F234B73A4F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32A10590-8A75-B25F-2535-FE11685A6E5B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2722667-EAD2-8C21-9667-C383F15D507E}"/>
              </a:ext>
            </a:extLst>
          </p:cNvPr>
          <p:cNvSpPr txBox="1"/>
          <p:nvPr/>
        </p:nvSpPr>
        <p:spPr>
          <a:xfrm>
            <a:off x="874455" y="5542450"/>
            <a:ext cx="510909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</a:t>
            </a:r>
            <a:r>
              <a:rPr lang="zh-TW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9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75B47A4-3D79-20F5-B468-266A77019973}"/>
              </a:ext>
            </a:extLst>
          </p:cNvPr>
          <p:cNvSpPr txBox="1"/>
          <p:nvPr/>
        </p:nvSpPr>
        <p:spPr>
          <a:xfrm rot="10800000">
            <a:off x="874457" y="2768490"/>
            <a:ext cx="510909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</a:t>
            </a:r>
            <a:r>
              <a:rPr lang="zh-TW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9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902132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F635168B-A2A5-43D5-EF93-6810766CDBB1}"/>
              </a:ext>
            </a:extLst>
          </p:cNvPr>
          <p:cNvGrpSpPr/>
          <p:nvPr/>
        </p:nvGrpSpPr>
        <p:grpSpPr>
          <a:xfrm>
            <a:off x="122274" y="5118353"/>
            <a:ext cx="6631804" cy="2147587"/>
            <a:chOff x="122274" y="7594853"/>
            <a:chExt cx="6631804" cy="2147587"/>
          </a:xfrm>
        </p:grpSpPr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AF996AE5-A060-236A-8877-FCAE74BE440C}"/>
                </a:ext>
              </a:extLst>
            </p:cNvPr>
            <p:cNvSpPr/>
            <p:nvPr/>
          </p:nvSpPr>
          <p:spPr>
            <a:xfrm>
              <a:off x="260350" y="7659893"/>
              <a:ext cx="6341857" cy="2017507"/>
            </a:xfrm>
            <a:custGeom>
              <a:avLst/>
              <a:gdLst>
                <a:gd name="connsiteX0" fmla="*/ 273712 w 6341857"/>
                <a:gd name="connsiteY0" fmla="*/ 0 h 2017507"/>
                <a:gd name="connsiteX1" fmla="*/ 1423062 w 6341857"/>
                <a:gd name="connsiteY1" fmla="*/ 0 h 2017507"/>
                <a:gd name="connsiteX2" fmla="*/ 2734396 w 6341857"/>
                <a:gd name="connsiteY2" fmla="*/ 0 h 2017507"/>
                <a:gd name="connsiteX3" fmla="*/ 3607462 w 6341857"/>
                <a:gd name="connsiteY3" fmla="*/ 0 h 2017507"/>
                <a:gd name="connsiteX4" fmla="*/ 3883746 w 6341857"/>
                <a:gd name="connsiteY4" fmla="*/ 0 h 2017507"/>
                <a:gd name="connsiteX5" fmla="*/ 6068146 w 6341857"/>
                <a:gd name="connsiteY5" fmla="*/ 0 h 2017507"/>
                <a:gd name="connsiteX6" fmla="*/ 6070951 w 6341857"/>
                <a:gd name="connsiteY6" fmla="*/ 10912 h 2017507"/>
                <a:gd name="connsiteX7" fmla="*/ 6331487 w 6341857"/>
                <a:gd name="connsiteY7" fmla="*/ 271447 h 2017507"/>
                <a:gd name="connsiteX8" fmla="*/ 6341857 w 6341857"/>
                <a:gd name="connsiteY8" fmla="*/ 274114 h 2017507"/>
                <a:gd name="connsiteX9" fmla="*/ 6341857 w 6341857"/>
                <a:gd name="connsiteY9" fmla="*/ 1743393 h 2017507"/>
                <a:gd name="connsiteX10" fmla="*/ 6331487 w 6341857"/>
                <a:gd name="connsiteY10" fmla="*/ 1746060 h 2017507"/>
                <a:gd name="connsiteX11" fmla="*/ 6070951 w 6341857"/>
                <a:gd name="connsiteY11" fmla="*/ 2006595 h 2017507"/>
                <a:gd name="connsiteX12" fmla="*/ 6068146 w 6341857"/>
                <a:gd name="connsiteY12" fmla="*/ 2017507 h 2017507"/>
                <a:gd name="connsiteX13" fmla="*/ 3883746 w 6341857"/>
                <a:gd name="connsiteY13" fmla="*/ 2017507 h 2017507"/>
                <a:gd name="connsiteX14" fmla="*/ 3607461 w 6341857"/>
                <a:gd name="connsiteY14" fmla="*/ 2017507 h 2017507"/>
                <a:gd name="connsiteX15" fmla="*/ 2734396 w 6341857"/>
                <a:gd name="connsiteY15" fmla="*/ 2017507 h 2017507"/>
                <a:gd name="connsiteX16" fmla="*/ 1423062 w 6341857"/>
                <a:gd name="connsiteY16" fmla="*/ 2017507 h 2017507"/>
                <a:gd name="connsiteX17" fmla="*/ 273711 w 6341857"/>
                <a:gd name="connsiteY17" fmla="*/ 2017507 h 2017507"/>
                <a:gd name="connsiteX18" fmla="*/ 270905 w 6341857"/>
                <a:gd name="connsiteY18" fmla="*/ 2006595 h 2017507"/>
                <a:gd name="connsiteX19" fmla="*/ 10370 w 6341857"/>
                <a:gd name="connsiteY19" fmla="*/ 1746060 h 2017507"/>
                <a:gd name="connsiteX20" fmla="*/ 0 w 6341857"/>
                <a:gd name="connsiteY20" fmla="*/ 1743393 h 2017507"/>
                <a:gd name="connsiteX21" fmla="*/ 0 w 6341857"/>
                <a:gd name="connsiteY21" fmla="*/ 274114 h 2017507"/>
                <a:gd name="connsiteX22" fmla="*/ 10370 w 6341857"/>
                <a:gd name="connsiteY22" fmla="*/ 271447 h 2017507"/>
                <a:gd name="connsiteX23" fmla="*/ 270906 w 6341857"/>
                <a:gd name="connsiteY23" fmla="*/ 10912 h 2017507"/>
                <a:gd name="connsiteX0" fmla="*/ 273712 w 6341857"/>
                <a:gd name="connsiteY0" fmla="*/ 0 h 2017507"/>
                <a:gd name="connsiteX1" fmla="*/ 2734396 w 6341857"/>
                <a:gd name="connsiteY1" fmla="*/ 0 h 2017507"/>
                <a:gd name="connsiteX2" fmla="*/ 3607462 w 6341857"/>
                <a:gd name="connsiteY2" fmla="*/ 0 h 2017507"/>
                <a:gd name="connsiteX3" fmla="*/ 3883746 w 6341857"/>
                <a:gd name="connsiteY3" fmla="*/ 0 h 2017507"/>
                <a:gd name="connsiteX4" fmla="*/ 6068146 w 6341857"/>
                <a:gd name="connsiteY4" fmla="*/ 0 h 2017507"/>
                <a:gd name="connsiteX5" fmla="*/ 6070951 w 6341857"/>
                <a:gd name="connsiteY5" fmla="*/ 10912 h 2017507"/>
                <a:gd name="connsiteX6" fmla="*/ 6331487 w 6341857"/>
                <a:gd name="connsiteY6" fmla="*/ 271447 h 2017507"/>
                <a:gd name="connsiteX7" fmla="*/ 6341857 w 6341857"/>
                <a:gd name="connsiteY7" fmla="*/ 274114 h 2017507"/>
                <a:gd name="connsiteX8" fmla="*/ 6341857 w 6341857"/>
                <a:gd name="connsiteY8" fmla="*/ 1743393 h 2017507"/>
                <a:gd name="connsiteX9" fmla="*/ 6331487 w 6341857"/>
                <a:gd name="connsiteY9" fmla="*/ 1746060 h 2017507"/>
                <a:gd name="connsiteX10" fmla="*/ 6070951 w 6341857"/>
                <a:gd name="connsiteY10" fmla="*/ 2006595 h 2017507"/>
                <a:gd name="connsiteX11" fmla="*/ 6068146 w 6341857"/>
                <a:gd name="connsiteY11" fmla="*/ 2017507 h 2017507"/>
                <a:gd name="connsiteX12" fmla="*/ 3883746 w 6341857"/>
                <a:gd name="connsiteY12" fmla="*/ 2017507 h 2017507"/>
                <a:gd name="connsiteX13" fmla="*/ 3607461 w 6341857"/>
                <a:gd name="connsiteY13" fmla="*/ 2017507 h 2017507"/>
                <a:gd name="connsiteX14" fmla="*/ 2734396 w 6341857"/>
                <a:gd name="connsiteY14" fmla="*/ 2017507 h 2017507"/>
                <a:gd name="connsiteX15" fmla="*/ 1423062 w 6341857"/>
                <a:gd name="connsiteY15" fmla="*/ 2017507 h 2017507"/>
                <a:gd name="connsiteX16" fmla="*/ 273711 w 6341857"/>
                <a:gd name="connsiteY16" fmla="*/ 2017507 h 2017507"/>
                <a:gd name="connsiteX17" fmla="*/ 270905 w 6341857"/>
                <a:gd name="connsiteY17" fmla="*/ 2006595 h 2017507"/>
                <a:gd name="connsiteX18" fmla="*/ 10370 w 6341857"/>
                <a:gd name="connsiteY18" fmla="*/ 1746060 h 2017507"/>
                <a:gd name="connsiteX19" fmla="*/ 0 w 6341857"/>
                <a:gd name="connsiteY19" fmla="*/ 1743393 h 2017507"/>
                <a:gd name="connsiteX20" fmla="*/ 0 w 6341857"/>
                <a:gd name="connsiteY20" fmla="*/ 274114 h 2017507"/>
                <a:gd name="connsiteX21" fmla="*/ 10370 w 6341857"/>
                <a:gd name="connsiteY21" fmla="*/ 271447 h 2017507"/>
                <a:gd name="connsiteX22" fmla="*/ 270906 w 6341857"/>
                <a:gd name="connsiteY22" fmla="*/ 10912 h 2017507"/>
                <a:gd name="connsiteX23" fmla="*/ 273712 w 6341857"/>
                <a:gd name="connsiteY23" fmla="*/ 0 h 2017507"/>
                <a:gd name="connsiteX0" fmla="*/ 273712 w 6341857"/>
                <a:gd name="connsiteY0" fmla="*/ 0 h 2017507"/>
                <a:gd name="connsiteX1" fmla="*/ 3607462 w 6341857"/>
                <a:gd name="connsiteY1" fmla="*/ 0 h 2017507"/>
                <a:gd name="connsiteX2" fmla="*/ 3883746 w 6341857"/>
                <a:gd name="connsiteY2" fmla="*/ 0 h 2017507"/>
                <a:gd name="connsiteX3" fmla="*/ 6068146 w 6341857"/>
                <a:gd name="connsiteY3" fmla="*/ 0 h 2017507"/>
                <a:gd name="connsiteX4" fmla="*/ 6070951 w 6341857"/>
                <a:gd name="connsiteY4" fmla="*/ 10912 h 2017507"/>
                <a:gd name="connsiteX5" fmla="*/ 6331487 w 6341857"/>
                <a:gd name="connsiteY5" fmla="*/ 271447 h 2017507"/>
                <a:gd name="connsiteX6" fmla="*/ 6341857 w 6341857"/>
                <a:gd name="connsiteY6" fmla="*/ 274114 h 2017507"/>
                <a:gd name="connsiteX7" fmla="*/ 6341857 w 6341857"/>
                <a:gd name="connsiteY7" fmla="*/ 1743393 h 2017507"/>
                <a:gd name="connsiteX8" fmla="*/ 6331487 w 6341857"/>
                <a:gd name="connsiteY8" fmla="*/ 1746060 h 2017507"/>
                <a:gd name="connsiteX9" fmla="*/ 6070951 w 6341857"/>
                <a:gd name="connsiteY9" fmla="*/ 2006595 h 2017507"/>
                <a:gd name="connsiteX10" fmla="*/ 6068146 w 6341857"/>
                <a:gd name="connsiteY10" fmla="*/ 2017507 h 2017507"/>
                <a:gd name="connsiteX11" fmla="*/ 3883746 w 6341857"/>
                <a:gd name="connsiteY11" fmla="*/ 2017507 h 2017507"/>
                <a:gd name="connsiteX12" fmla="*/ 3607461 w 6341857"/>
                <a:gd name="connsiteY12" fmla="*/ 2017507 h 2017507"/>
                <a:gd name="connsiteX13" fmla="*/ 2734396 w 6341857"/>
                <a:gd name="connsiteY13" fmla="*/ 2017507 h 2017507"/>
                <a:gd name="connsiteX14" fmla="*/ 1423062 w 6341857"/>
                <a:gd name="connsiteY14" fmla="*/ 2017507 h 2017507"/>
                <a:gd name="connsiteX15" fmla="*/ 273711 w 6341857"/>
                <a:gd name="connsiteY15" fmla="*/ 2017507 h 2017507"/>
                <a:gd name="connsiteX16" fmla="*/ 270905 w 6341857"/>
                <a:gd name="connsiteY16" fmla="*/ 2006595 h 2017507"/>
                <a:gd name="connsiteX17" fmla="*/ 10370 w 6341857"/>
                <a:gd name="connsiteY17" fmla="*/ 1746060 h 2017507"/>
                <a:gd name="connsiteX18" fmla="*/ 0 w 6341857"/>
                <a:gd name="connsiteY18" fmla="*/ 1743393 h 2017507"/>
                <a:gd name="connsiteX19" fmla="*/ 0 w 6341857"/>
                <a:gd name="connsiteY19" fmla="*/ 274114 h 2017507"/>
                <a:gd name="connsiteX20" fmla="*/ 10370 w 6341857"/>
                <a:gd name="connsiteY20" fmla="*/ 271447 h 2017507"/>
                <a:gd name="connsiteX21" fmla="*/ 270906 w 6341857"/>
                <a:gd name="connsiteY21" fmla="*/ 10912 h 2017507"/>
                <a:gd name="connsiteX22" fmla="*/ 273712 w 6341857"/>
                <a:gd name="connsiteY22" fmla="*/ 0 h 2017507"/>
                <a:gd name="connsiteX0" fmla="*/ 273712 w 6341857"/>
                <a:gd name="connsiteY0" fmla="*/ 0 h 2017507"/>
                <a:gd name="connsiteX1" fmla="*/ 3883746 w 6341857"/>
                <a:gd name="connsiteY1" fmla="*/ 0 h 2017507"/>
                <a:gd name="connsiteX2" fmla="*/ 6068146 w 6341857"/>
                <a:gd name="connsiteY2" fmla="*/ 0 h 2017507"/>
                <a:gd name="connsiteX3" fmla="*/ 6070951 w 6341857"/>
                <a:gd name="connsiteY3" fmla="*/ 10912 h 2017507"/>
                <a:gd name="connsiteX4" fmla="*/ 6331487 w 6341857"/>
                <a:gd name="connsiteY4" fmla="*/ 271447 h 2017507"/>
                <a:gd name="connsiteX5" fmla="*/ 6341857 w 6341857"/>
                <a:gd name="connsiteY5" fmla="*/ 274114 h 2017507"/>
                <a:gd name="connsiteX6" fmla="*/ 6341857 w 6341857"/>
                <a:gd name="connsiteY6" fmla="*/ 1743393 h 2017507"/>
                <a:gd name="connsiteX7" fmla="*/ 6331487 w 6341857"/>
                <a:gd name="connsiteY7" fmla="*/ 1746060 h 2017507"/>
                <a:gd name="connsiteX8" fmla="*/ 6070951 w 6341857"/>
                <a:gd name="connsiteY8" fmla="*/ 2006595 h 2017507"/>
                <a:gd name="connsiteX9" fmla="*/ 6068146 w 6341857"/>
                <a:gd name="connsiteY9" fmla="*/ 2017507 h 2017507"/>
                <a:gd name="connsiteX10" fmla="*/ 3883746 w 6341857"/>
                <a:gd name="connsiteY10" fmla="*/ 2017507 h 2017507"/>
                <a:gd name="connsiteX11" fmla="*/ 3607461 w 6341857"/>
                <a:gd name="connsiteY11" fmla="*/ 2017507 h 2017507"/>
                <a:gd name="connsiteX12" fmla="*/ 2734396 w 6341857"/>
                <a:gd name="connsiteY12" fmla="*/ 2017507 h 2017507"/>
                <a:gd name="connsiteX13" fmla="*/ 1423062 w 6341857"/>
                <a:gd name="connsiteY13" fmla="*/ 2017507 h 2017507"/>
                <a:gd name="connsiteX14" fmla="*/ 273711 w 6341857"/>
                <a:gd name="connsiteY14" fmla="*/ 2017507 h 2017507"/>
                <a:gd name="connsiteX15" fmla="*/ 270905 w 6341857"/>
                <a:gd name="connsiteY15" fmla="*/ 2006595 h 2017507"/>
                <a:gd name="connsiteX16" fmla="*/ 10370 w 6341857"/>
                <a:gd name="connsiteY16" fmla="*/ 1746060 h 2017507"/>
                <a:gd name="connsiteX17" fmla="*/ 0 w 6341857"/>
                <a:gd name="connsiteY17" fmla="*/ 1743393 h 2017507"/>
                <a:gd name="connsiteX18" fmla="*/ 0 w 6341857"/>
                <a:gd name="connsiteY18" fmla="*/ 274114 h 2017507"/>
                <a:gd name="connsiteX19" fmla="*/ 10370 w 6341857"/>
                <a:gd name="connsiteY19" fmla="*/ 271447 h 2017507"/>
                <a:gd name="connsiteX20" fmla="*/ 270906 w 6341857"/>
                <a:gd name="connsiteY20" fmla="*/ 10912 h 2017507"/>
                <a:gd name="connsiteX21" fmla="*/ 273712 w 6341857"/>
                <a:gd name="connsiteY21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3607461 w 6341857"/>
                <a:gd name="connsiteY10" fmla="*/ 2017507 h 2017507"/>
                <a:gd name="connsiteX11" fmla="*/ 2734396 w 6341857"/>
                <a:gd name="connsiteY11" fmla="*/ 2017507 h 2017507"/>
                <a:gd name="connsiteX12" fmla="*/ 1423062 w 6341857"/>
                <a:gd name="connsiteY12" fmla="*/ 2017507 h 2017507"/>
                <a:gd name="connsiteX13" fmla="*/ 273711 w 6341857"/>
                <a:gd name="connsiteY13" fmla="*/ 2017507 h 2017507"/>
                <a:gd name="connsiteX14" fmla="*/ 270905 w 6341857"/>
                <a:gd name="connsiteY14" fmla="*/ 2006595 h 2017507"/>
                <a:gd name="connsiteX15" fmla="*/ 10370 w 6341857"/>
                <a:gd name="connsiteY15" fmla="*/ 1746060 h 2017507"/>
                <a:gd name="connsiteX16" fmla="*/ 0 w 6341857"/>
                <a:gd name="connsiteY16" fmla="*/ 1743393 h 2017507"/>
                <a:gd name="connsiteX17" fmla="*/ 0 w 6341857"/>
                <a:gd name="connsiteY17" fmla="*/ 274114 h 2017507"/>
                <a:gd name="connsiteX18" fmla="*/ 10370 w 6341857"/>
                <a:gd name="connsiteY18" fmla="*/ 271447 h 2017507"/>
                <a:gd name="connsiteX19" fmla="*/ 270906 w 6341857"/>
                <a:gd name="connsiteY19" fmla="*/ 10912 h 2017507"/>
                <a:gd name="connsiteX20" fmla="*/ 273712 w 6341857"/>
                <a:gd name="connsiteY20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2734396 w 6341857"/>
                <a:gd name="connsiteY10" fmla="*/ 2017507 h 2017507"/>
                <a:gd name="connsiteX11" fmla="*/ 1423062 w 6341857"/>
                <a:gd name="connsiteY11" fmla="*/ 2017507 h 2017507"/>
                <a:gd name="connsiteX12" fmla="*/ 273711 w 6341857"/>
                <a:gd name="connsiteY12" fmla="*/ 2017507 h 2017507"/>
                <a:gd name="connsiteX13" fmla="*/ 270905 w 6341857"/>
                <a:gd name="connsiteY13" fmla="*/ 2006595 h 2017507"/>
                <a:gd name="connsiteX14" fmla="*/ 10370 w 6341857"/>
                <a:gd name="connsiteY14" fmla="*/ 1746060 h 2017507"/>
                <a:gd name="connsiteX15" fmla="*/ 0 w 6341857"/>
                <a:gd name="connsiteY15" fmla="*/ 1743393 h 2017507"/>
                <a:gd name="connsiteX16" fmla="*/ 0 w 6341857"/>
                <a:gd name="connsiteY16" fmla="*/ 274114 h 2017507"/>
                <a:gd name="connsiteX17" fmla="*/ 10370 w 6341857"/>
                <a:gd name="connsiteY17" fmla="*/ 271447 h 2017507"/>
                <a:gd name="connsiteX18" fmla="*/ 270906 w 6341857"/>
                <a:gd name="connsiteY18" fmla="*/ 10912 h 2017507"/>
                <a:gd name="connsiteX19" fmla="*/ 273712 w 6341857"/>
                <a:gd name="connsiteY19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4396 w 6341857"/>
                <a:gd name="connsiteY9" fmla="*/ 2017507 h 2017507"/>
                <a:gd name="connsiteX10" fmla="*/ 1423062 w 6341857"/>
                <a:gd name="connsiteY10" fmla="*/ 2017507 h 2017507"/>
                <a:gd name="connsiteX11" fmla="*/ 273711 w 6341857"/>
                <a:gd name="connsiteY11" fmla="*/ 2017507 h 2017507"/>
                <a:gd name="connsiteX12" fmla="*/ 270905 w 6341857"/>
                <a:gd name="connsiteY12" fmla="*/ 2006595 h 2017507"/>
                <a:gd name="connsiteX13" fmla="*/ 10370 w 6341857"/>
                <a:gd name="connsiteY13" fmla="*/ 1746060 h 2017507"/>
                <a:gd name="connsiteX14" fmla="*/ 0 w 6341857"/>
                <a:gd name="connsiteY14" fmla="*/ 1743393 h 2017507"/>
                <a:gd name="connsiteX15" fmla="*/ 0 w 6341857"/>
                <a:gd name="connsiteY15" fmla="*/ 274114 h 2017507"/>
                <a:gd name="connsiteX16" fmla="*/ 10370 w 6341857"/>
                <a:gd name="connsiteY16" fmla="*/ 271447 h 2017507"/>
                <a:gd name="connsiteX17" fmla="*/ 270906 w 6341857"/>
                <a:gd name="connsiteY17" fmla="*/ 10912 h 2017507"/>
                <a:gd name="connsiteX18" fmla="*/ 273712 w 6341857"/>
                <a:gd name="connsiteY18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1423062 w 6341857"/>
                <a:gd name="connsiteY9" fmla="*/ 2017507 h 2017507"/>
                <a:gd name="connsiteX10" fmla="*/ 273711 w 6341857"/>
                <a:gd name="connsiteY10" fmla="*/ 2017507 h 2017507"/>
                <a:gd name="connsiteX11" fmla="*/ 270905 w 6341857"/>
                <a:gd name="connsiteY11" fmla="*/ 2006595 h 2017507"/>
                <a:gd name="connsiteX12" fmla="*/ 10370 w 6341857"/>
                <a:gd name="connsiteY12" fmla="*/ 1746060 h 2017507"/>
                <a:gd name="connsiteX13" fmla="*/ 0 w 6341857"/>
                <a:gd name="connsiteY13" fmla="*/ 1743393 h 2017507"/>
                <a:gd name="connsiteX14" fmla="*/ 0 w 6341857"/>
                <a:gd name="connsiteY14" fmla="*/ 274114 h 2017507"/>
                <a:gd name="connsiteX15" fmla="*/ 10370 w 6341857"/>
                <a:gd name="connsiteY15" fmla="*/ 271447 h 2017507"/>
                <a:gd name="connsiteX16" fmla="*/ 270906 w 6341857"/>
                <a:gd name="connsiteY16" fmla="*/ 10912 h 2017507"/>
                <a:gd name="connsiteX17" fmla="*/ 273712 w 6341857"/>
                <a:gd name="connsiteY17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711 w 6341857"/>
                <a:gd name="connsiteY9" fmla="*/ 2017507 h 2017507"/>
                <a:gd name="connsiteX10" fmla="*/ 270905 w 6341857"/>
                <a:gd name="connsiteY10" fmla="*/ 2006595 h 2017507"/>
                <a:gd name="connsiteX11" fmla="*/ 10370 w 6341857"/>
                <a:gd name="connsiteY11" fmla="*/ 1746060 h 2017507"/>
                <a:gd name="connsiteX12" fmla="*/ 0 w 6341857"/>
                <a:gd name="connsiteY12" fmla="*/ 1743393 h 2017507"/>
                <a:gd name="connsiteX13" fmla="*/ 0 w 6341857"/>
                <a:gd name="connsiteY13" fmla="*/ 274114 h 2017507"/>
                <a:gd name="connsiteX14" fmla="*/ 10370 w 6341857"/>
                <a:gd name="connsiteY14" fmla="*/ 271447 h 2017507"/>
                <a:gd name="connsiteX15" fmla="*/ 270906 w 6341857"/>
                <a:gd name="connsiteY15" fmla="*/ 10912 h 2017507"/>
                <a:gd name="connsiteX16" fmla="*/ 273712 w 6341857"/>
                <a:gd name="connsiteY16" fmla="*/ 0 h 20175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341857" h="2017507">
                  <a:moveTo>
                    <a:pt x="273712" y="0"/>
                  </a:moveTo>
                  <a:lnTo>
                    <a:pt x="6068146" y="0"/>
                  </a:lnTo>
                  <a:lnTo>
                    <a:pt x="6070951" y="10912"/>
                  </a:lnTo>
                  <a:cubicBezTo>
                    <a:pt x="6109534" y="134958"/>
                    <a:pt x="6207441" y="232865"/>
                    <a:pt x="6331487" y="271447"/>
                  </a:cubicBezTo>
                  <a:lnTo>
                    <a:pt x="6341857" y="274114"/>
                  </a:lnTo>
                  <a:lnTo>
                    <a:pt x="6341857" y="1743393"/>
                  </a:lnTo>
                  <a:lnTo>
                    <a:pt x="6331487" y="1746060"/>
                  </a:lnTo>
                  <a:cubicBezTo>
                    <a:pt x="6207441" y="1784642"/>
                    <a:pt x="6109534" y="1882549"/>
                    <a:pt x="6070951" y="2006595"/>
                  </a:cubicBezTo>
                  <a:lnTo>
                    <a:pt x="6068146" y="2017507"/>
                  </a:lnTo>
                  <a:lnTo>
                    <a:pt x="273711" y="2017507"/>
                  </a:lnTo>
                  <a:lnTo>
                    <a:pt x="270905" y="2006595"/>
                  </a:lnTo>
                  <a:cubicBezTo>
                    <a:pt x="232324" y="1882549"/>
                    <a:pt x="134416" y="1784642"/>
                    <a:pt x="10370" y="1746060"/>
                  </a:cubicBezTo>
                  <a:lnTo>
                    <a:pt x="0" y="1743393"/>
                  </a:lnTo>
                  <a:lnTo>
                    <a:pt x="0" y="274114"/>
                  </a:lnTo>
                  <a:lnTo>
                    <a:pt x="10370" y="271447"/>
                  </a:lnTo>
                  <a:cubicBezTo>
                    <a:pt x="134416" y="232865"/>
                    <a:pt x="232324" y="134958"/>
                    <a:pt x="270906" y="10912"/>
                  </a:cubicBezTo>
                  <a:lnTo>
                    <a:pt x="273712" y="0"/>
                  </a:lnTo>
                  <a:close/>
                </a:path>
              </a:pathLst>
            </a:custGeom>
            <a:solidFill>
              <a:schemeClr val="bg1"/>
            </a:solidFill>
            <a:ln w="76200" cmpd="thinThick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 dirty="0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5B06DB78-28A0-45D3-938B-C7A57696B9AD}"/>
                </a:ext>
              </a:extLst>
            </p:cNvPr>
            <p:cNvSpPr/>
            <p:nvPr/>
          </p:nvSpPr>
          <p:spPr>
            <a:xfrm>
              <a:off x="122274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C9A7C5F-CABB-46A5-B42B-AEC0E97D5975}"/>
                </a:ext>
              </a:extLst>
            </p:cNvPr>
            <p:cNvSpPr/>
            <p:nvPr/>
          </p:nvSpPr>
          <p:spPr>
            <a:xfrm flipH="1">
              <a:off x="6436240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C2955DC2-91D0-4836-ADF3-0BFD36FD10F6}"/>
                </a:ext>
              </a:extLst>
            </p:cNvPr>
            <p:cNvSpPr/>
            <p:nvPr/>
          </p:nvSpPr>
          <p:spPr>
            <a:xfrm flipV="1">
              <a:off x="122274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16BADDEC-51CD-4C90-8E9F-23872DF470F3}"/>
                </a:ext>
              </a:extLst>
            </p:cNvPr>
            <p:cNvSpPr/>
            <p:nvPr/>
          </p:nvSpPr>
          <p:spPr>
            <a:xfrm flipH="1" flipV="1">
              <a:off x="6436240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C89B9C7F-243D-905F-27B5-D0280BF15A54}"/>
              </a:ext>
            </a:extLst>
          </p:cNvPr>
          <p:cNvGrpSpPr/>
          <p:nvPr/>
        </p:nvGrpSpPr>
        <p:grpSpPr>
          <a:xfrm>
            <a:off x="122274" y="2651378"/>
            <a:ext cx="6631804" cy="2147587"/>
            <a:chOff x="122274" y="7594853"/>
            <a:chExt cx="6631804" cy="2147587"/>
          </a:xfrm>
        </p:grpSpPr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005CCD80-76F2-092E-0B0D-AD494FC89DF5}"/>
                </a:ext>
              </a:extLst>
            </p:cNvPr>
            <p:cNvSpPr/>
            <p:nvPr/>
          </p:nvSpPr>
          <p:spPr>
            <a:xfrm>
              <a:off x="260350" y="7659893"/>
              <a:ext cx="6341857" cy="2017507"/>
            </a:xfrm>
            <a:custGeom>
              <a:avLst/>
              <a:gdLst>
                <a:gd name="connsiteX0" fmla="*/ 273712 w 6341857"/>
                <a:gd name="connsiteY0" fmla="*/ 0 h 2017507"/>
                <a:gd name="connsiteX1" fmla="*/ 1423062 w 6341857"/>
                <a:gd name="connsiteY1" fmla="*/ 0 h 2017507"/>
                <a:gd name="connsiteX2" fmla="*/ 2734396 w 6341857"/>
                <a:gd name="connsiteY2" fmla="*/ 0 h 2017507"/>
                <a:gd name="connsiteX3" fmla="*/ 3607462 w 6341857"/>
                <a:gd name="connsiteY3" fmla="*/ 0 h 2017507"/>
                <a:gd name="connsiteX4" fmla="*/ 3883746 w 6341857"/>
                <a:gd name="connsiteY4" fmla="*/ 0 h 2017507"/>
                <a:gd name="connsiteX5" fmla="*/ 6068146 w 6341857"/>
                <a:gd name="connsiteY5" fmla="*/ 0 h 2017507"/>
                <a:gd name="connsiteX6" fmla="*/ 6070951 w 6341857"/>
                <a:gd name="connsiteY6" fmla="*/ 10912 h 2017507"/>
                <a:gd name="connsiteX7" fmla="*/ 6331487 w 6341857"/>
                <a:gd name="connsiteY7" fmla="*/ 271447 h 2017507"/>
                <a:gd name="connsiteX8" fmla="*/ 6341857 w 6341857"/>
                <a:gd name="connsiteY8" fmla="*/ 274114 h 2017507"/>
                <a:gd name="connsiteX9" fmla="*/ 6341857 w 6341857"/>
                <a:gd name="connsiteY9" fmla="*/ 1743393 h 2017507"/>
                <a:gd name="connsiteX10" fmla="*/ 6331487 w 6341857"/>
                <a:gd name="connsiteY10" fmla="*/ 1746060 h 2017507"/>
                <a:gd name="connsiteX11" fmla="*/ 6070951 w 6341857"/>
                <a:gd name="connsiteY11" fmla="*/ 2006595 h 2017507"/>
                <a:gd name="connsiteX12" fmla="*/ 6068146 w 6341857"/>
                <a:gd name="connsiteY12" fmla="*/ 2017507 h 2017507"/>
                <a:gd name="connsiteX13" fmla="*/ 3883746 w 6341857"/>
                <a:gd name="connsiteY13" fmla="*/ 2017507 h 2017507"/>
                <a:gd name="connsiteX14" fmla="*/ 3607461 w 6341857"/>
                <a:gd name="connsiteY14" fmla="*/ 2017507 h 2017507"/>
                <a:gd name="connsiteX15" fmla="*/ 2734396 w 6341857"/>
                <a:gd name="connsiteY15" fmla="*/ 2017507 h 2017507"/>
                <a:gd name="connsiteX16" fmla="*/ 1423062 w 6341857"/>
                <a:gd name="connsiteY16" fmla="*/ 2017507 h 2017507"/>
                <a:gd name="connsiteX17" fmla="*/ 273711 w 6341857"/>
                <a:gd name="connsiteY17" fmla="*/ 2017507 h 2017507"/>
                <a:gd name="connsiteX18" fmla="*/ 270905 w 6341857"/>
                <a:gd name="connsiteY18" fmla="*/ 2006595 h 2017507"/>
                <a:gd name="connsiteX19" fmla="*/ 10370 w 6341857"/>
                <a:gd name="connsiteY19" fmla="*/ 1746060 h 2017507"/>
                <a:gd name="connsiteX20" fmla="*/ 0 w 6341857"/>
                <a:gd name="connsiteY20" fmla="*/ 1743393 h 2017507"/>
                <a:gd name="connsiteX21" fmla="*/ 0 w 6341857"/>
                <a:gd name="connsiteY21" fmla="*/ 274114 h 2017507"/>
                <a:gd name="connsiteX22" fmla="*/ 10370 w 6341857"/>
                <a:gd name="connsiteY22" fmla="*/ 271447 h 2017507"/>
                <a:gd name="connsiteX23" fmla="*/ 270906 w 6341857"/>
                <a:gd name="connsiteY23" fmla="*/ 10912 h 2017507"/>
                <a:gd name="connsiteX0" fmla="*/ 273712 w 6341857"/>
                <a:gd name="connsiteY0" fmla="*/ 0 h 2017507"/>
                <a:gd name="connsiteX1" fmla="*/ 2734396 w 6341857"/>
                <a:gd name="connsiteY1" fmla="*/ 0 h 2017507"/>
                <a:gd name="connsiteX2" fmla="*/ 3607462 w 6341857"/>
                <a:gd name="connsiteY2" fmla="*/ 0 h 2017507"/>
                <a:gd name="connsiteX3" fmla="*/ 3883746 w 6341857"/>
                <a:gd name="connsiteY3" fmla="*/ 0 h 2017507"/>
                <a:gd name="connsiteX4" fmla="*/ 6068146 w 6341857"/>
                <a:gd name="connsiteY4" fmla="*/ 0 h 2017507"/>
                <a:gd name="connsiteX5" fmla="*/ 6070951 w 6341857"/>
                <a:gd name="connsiteY5" fmla="*/ 10912 h 2017507"/>
                <a:gd name="connsiteX6" fmla="*/ 6331487 w 6341857"/>
                <a:gd name="connsiteY6" fmla="*/ 271447 h 2017507"/>
                <a:gd name="connsiteX7" fmla="*/ 6341857 w 6341857"/>
                <a:gd name="connsiteY7" fmla="*/ 274114 h 2017507"/>
                <a:gd name="connsiteX8" fmla="*/ 6341857 w 6341857"/>
                <a:gd name="connsiteY8" fmla="*/ 1743393 h 2017507"/>
                <a:gd name="connsiteX9" fmla="*/ 6331487 w 6341857"/>
                <a:gd name="connsiteY9" fmla="*/ 1746060 h 2017507"/>
                <a:gd name="connsiteX10" fmla="*/ 6070951 w 6341857"/>
                <a:gd name="connsiteY10" fmla="*/ 2006595 h 2017507"/>
                <a:gd name="connsiteX11" fmla="*/ 6068146 w 6341857"/>
                <a:gd name="connsiteY11" fmla="*/ 2017507 h 2017507"/>
                <a:gd name="connsiteX12" fmla="*/ 3883746 w 6341857"/>
                <a:gd name="connsiteY12" fmla="*/ 2017507 h 2017507"/>
                <a:gd name="connsiteX13" fmla="*/ 3607461 w 6341857"/>
                <a:gd name="connsiteY13" fmla="*/ 2017507 h 2017507"/>
                <a:gd name="connsiteX14" fmla="*/ 2734396 w 6341857"/>
                <a:gd name="connsiteY14" fmla="*/ 2017507 h 2017507"/>
                <a:gd name="connsiteX15" fmla="*/ 1423062 w 6341857"/>
                <a:gd name="connsiteY15" fmla="*/ 2017507 h 2017507"/>
                <a:gd name="connsiteX16" fmla="*/ 273711 w 6341857"/>
                <a:gd name="connsiteY16" fmla="*/ 2017507 h 2017507"/>
                <a:gd name="connsiteX17" fmla="*/ 270905 w 6341857"/>
                <a:gd name="connsiteY17" fmla="*/ 2006595 h 2017507"/>
                <a:gd name="connsiteX18" fmla="*/ 10370 w 6341857"/>
                <a:gd name="connsiteY18" fmla="*/ 1746060 h 2017507"/>
                <a:gd name="connsiteX19" fmla="*/ 0 w 6341857"/>
                <a:gd name="connsiteY19" fmla="*/ 1743393 h 2017507"/>
                <a:gd name="connsiteX20" fmla="*/ 0 w 6341857"/>
                <a:gd name="connsiteY20" fmla="*/ 274114 h 2017507"/>
                <a:gd name="connsiteX21" fmla="*/ 10370 w 6341857"/>
                <a:gd name="connsiteY21" fmla="*/ 271447 h 2017507"/>
                <a:gd name="connsiteX22" fmla="*/ 270906 w 6341857"/>
                <a:gd name="connsiteY22" fmla="*/ 10912 h 2017507"/>
                <a:gd name="connsiteX23" fmla="*/ 273712 w 6341857"/>
                <a:gd name="connsiteY23" fmla="*/ 0 h 2017507"/>
                <a:gd name="connsiteX0" fmla="*/ 273712 w 6341857"/>
                <a:gd name="connsiteY0" fmla="*/ 0 h 2017507"/>
                <a:gd name="connsiteX1" fmla="*/ 3607462 w 6341857"/>
                <a:gd name="connsiteY1" fmla="*/ 0 h 2017507"/>
                <a:gd name="connsiteX2" fmla="*/ 3883746 w 6341857"/>
                <a:gd name="connsiteY2" fmla="*/ 0 h 2017507"/>
                <a:gd name="connsiteX3" fmla="*/ 6068146 w 6341857"/>
                <a:gd name="connsiteY3" fmla="*/ 0 h 2017507"/>
                <a:gd name="connsiteX4" fmla="*/ 6070951 w 6341857"/>
                <a:gd name="connsiteY4" fmla="*/ 10912 h 2017507"/>
                <a:gd name="connsiteX5" fmla="*/ 6331487 w 6341857"/>
                <a:gd name="connsiteY5" fmla="*/ 271447 h 2017507"/>
                <a:gd name="connsiteX6" fmla="*/ 6341857 w 6341857"/>
                <a:gd name="connsiteY6" fmla="*/ 274114 h 2017507"/>
                <a:gd name="connsiteX7" fmla="*/ 6341857 w 6341857"/>
                <a:gd name="connsiteY7" fmla="*/ 1743393 h 2017507"/>
                <a:gd name="connsiteX8" fmla="*/ 6331487 w 6341857"/>
                <a:gd name="connsiteY8" fmla="*/ 1746060 h 2017507"/>
                <a:gd name="connsiteX9" fmla="*/ 6070951 w 6341857"/>
                <a:gd name="connsiteY9" fmla="*/ 2006595 h 2017507"/>
                <a:gd name="connsiteX10" fmla="*/ 6068146 w 6341857"/>
                <a:gd name="connsiteY10" fmla="*/ 2017507 h 2017507"/>
                <a:gd name="connsiteX11" fmla="*/ 3883746 w 6341857"/>
                <a:gd name="connsiteY11" fmla="*/ 2017507 h 2017507"/>
                <a:gd name="connsiteX12" fmla="*/ 3607461 w 6341857"/>
                <a:gd name="connsiteY12" fmla="*/ 2017507 h 2017507"/>
                <a:gd name="connsiteX13" fmla="*/ 2734396 w 6341857"/>
                <a:gd name="connsiteY13" fmla="*/ 2017507 h 2017507"/>
                <a:gd name="connsiteX14" fmla="*/ 1423062 w 6341857"/>
                <a:gd name="connsiteY14" fmla="*/ 2017507 h 2017507"/>
                <a:gd name="connsiteX15" fmla="*/ 273711 w 6341857"/>
                <a:gd name="connsiteY15" fmla="*/ 2017507 h 2017507"/>
                <a:gd name="connsiteX16" fmla="*/ 270905 w 6341857"/>
                <a:gd name="connsiteY16" fmla="*/ 2006595 h 2017507"/>
                <a:gd name="connsiteX17" fmla="*/ 10370 w 6341857"/>
                <a:gd name="connsiteY17" fmla="*/ 1746060 h 2017507"/>
                <a:gd name="connsiteX18" fmla="*/ 0 w 6341857"/>
                <a:gd name="connsiteY18" fmla="*/ 1743393 h 2017507"/>
                <a:gd name="connsiteX19" fmla="*/ 0 w 6341857"/>
                <a:gd name="connsiteY19" fmla="*/ 274114 h 2017507"/>
                <a:gd name="connsiteX20" fmla="*/ 10370 w 6341857"/>
                <a:gd name="connsiteY20" fmla="*/ 271447 h 2017507"/>
                <a:gd name="connsiteX21" fmla="*/ 270906 w 6341857"/>
                <a:gd name="connsiteY21" fmla="*/ 10912 h 2017507"/>
                <a:gd name="connsiteX22" fmla="*/ 273712 w 6341857"/>
                <a:gd name="connsiteY22" fmla="*/ 0 h 2017507"/>
                <a:gd name="connsiteX0" fmla="*/ 273712 w 6341857"/>
                <a:gd name="connsiteY0" fmla="*/ 0 h 2017507"/>
                <a:gd name="connsiteX1" fmla="*/ 3883746 w 6341857"/>
                <a:gd name="connsiteY1" fmla="*/ 0 h 2017507"/>
                <a:gd name="connsiteX2" fmla="*/ 6068146 w 6341857"/>
                <a:gd name="connsiteY2" fmla="*/ 0 h 2017507"/>
                <a:gd name="connsiteX3" fmla="*/ 6070951 w 6341857"/>
                <a:gd name="connsiteY3" fmla="*/ 10912 h 2017507"/>
                <a:gd name="connsiteX4" fmla="*/ 6331487 w 6341857"/>
                <a:gd name="connsiteY4" fmla="*/ 271447 h 2017507"/>
                <a:gd name="connsiteX5" fmla="*/ 6341857 w 6341857"/>
                <a:gd name="connsiteY5" fmla="*/ 274114 h 2017507"/>
                <a:gd name="connsiteX6" fmla="*/ 6341857 w 6341857"/>
                <a:gd name="connsiteY6" fmla="*/ 1743393 h 2017507"/>
                <a:gd name="connsiteX7" fmla="*/ 6331487 w 6341857"/>
                <a:gd name="connsiteY7" fmla="*/ 1746060 h 2017507"/>
                <a:gd name="connsiteX8" fmla="*/ 6070951 w 6341857"/>
                <a:gd name="connsiteY8" fmla="*/ 2006595 h 2017507"/>
                <a:gd name="connsiteX9" fmla="*/ 6068146 w 6341857"/>
                <a:gd name="connsiteY9" fmla="*/ 2017507 h 2017507"/>
                <a:gd name="connsiteX10" fmla="*/ 3883746 w 6341857"/>
                <a:gd name="connsiteY10" fmla="*/ 2017507 h 2017507"/>
                <a:gd name="connsiteX11" fmla="*/ 3607461 w 6341857"/>
                <a:gd name="connsiteY11" fmla="*/ 2017507 h 2017507"/>
                <a:gd name="connsiteX12" fmla="*/ 2734396 w 6341857"/>
                <a:gd name="connsiteY12" fmla="*/ 2017507 h 2017507"/>
                <a:gd name="connsiteX13" fmla="*/ 1423062 w 6341857"/>
                <a:gd name="connsiteY13" fmla="*/ 2017507 h 2017507"/>
                <a:gd name="connsiteX14" fmla="*/ 273711 w 6341857"/>
                <a:gd name="connsiteY14" fmla="*/ 2017507 h 2017507"/>
                <a:gd name="connsiteX15" fmla="*/ 270905 w 6341857"/>
                <a:gd name="connsiteY15" fmla="*/ 2006595 h 2017507"/>
                <a:gd name="connsiteX16" fmla="*/ 10370 w 6341857"/>
                <a:gd name="connsiteY16" fmla="*/ 1746060 h 2017507"/>
                <a:gd name="connsiteX17" fmla="*/ 0 w 6341857"/>
                <a:gd name="connsiteY17" fmla="*/ 1743393 h 2017507"/>
                <a:gd name="connsiteX18" fmla="*/ 0 w 6341857"/>
                <a:gd name="connsiteY18" fmla="*/ 274114 h 2017507"/>
                <a:gd name="connsiteX19" fmla="*/ 10370 w 6341857"/>
                <a:gd name="connsiteY19" fmla="*/ 271447 h 2017507"/>
                <a:gd name="connsiteX20" fmla="*/ 270906 w 6341857"/>
                <a:gd name="connsiteY20" fmla="*/ 10912 h 2017507"/>
                <a:gd name="connsiteX21" fmla="*/ 273712 w 6341857"/>
                <a:gd name="connsiteY21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3607461 w 6341857"/>
                <a:gd name="connsiteY10" fmla="*/ 2017507 h 2017507"/>
                <a:gd name="connsiteX11" fmla="*/ 2734396 w 6341857"/>
                <a:gd name="connsiteY11" fmla="*/ 2017507 h 2017507"/>
                <a:gd name="connsiteX12" fmla="*/ 1423062 w 6341857"/>
                <a:gd name="connsiteY12" fmla="*/ 2017507 h 2017507"/>
                <a:gd name="connsiteX13" fmla="*/ 273711 w 6341857"/>
                <a:gd name="connsiteY13" fmla="*/ 2017507 h 2017507"/>
                <a:gd name="connsiteX14" fmla="*/ 270905 w 6341857"/>
                <a:gd name="connsiteY14" fmla="*/ 2006595 h 2017507"/>
                <a:gd name="connsiteX15" fmla="*/ 10370 w 6341857"/>
                <a:gd name="connsiteY15" fmla="*/ 1746060 h 2017507"/>
                <a:gd name="connsiteX16" fmla="*/ 0 w 6341857"/>
                <a:gd name="connsiteY16" fmla="*/ 1743393 h 2017507"/>
                <a:gd name="connsiteX17" fmla="*/ 0 w 6341857"/>
                <a:gd name="connsiteY17" fmla="*/ 274114 h 2017507"/>
                <a:gd name="connsiteX18" fmla="*/ 10370 w 6341857"/>
                <a:gd name="connsiteY18" fmla="*/ 271447 h 2017507"/>
                <a:gd name="connsiteX19" fmla="*/ 270906 w 6341857"/>
                <a:gd name="connsiteY19" fmla="*/ 10912 h 2017507"/>
                <a:gd name="connsiteX20" fmla="*/ 273712 w 6341857"/>
                <a:gd name="connsiteY20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2734396 w 6341857"/>
                <a:gd name="connsiteY10" fmla="*/ 2017507 h 2017507"/>
                <a:gd name="connsiteX11" fmla="*/ 1423062 w 6341857"/>
                <a:gd name="connsiteY11" fmla="*/ 2017507 h 2017507"/>
                <a:gd name="connsiteX12" fmla="*/ 273711 w 6341857"/>
                <a:gd name="connsiteY12" fmla="*/ 2017507 h 2017507"/>
                <a:gd name="connsiteX13" fmla="*/ 270905 w 6341857"/>
                <a:gd name="connsiteY13" fmla="*/ 2006595 h 2017507"/>
                <a:gd name="connsiteX14" fmla="*/ 10370 w 6341857"/>
                <a:gd name="connsiteY14" fmla="*/ 1746060 h 2017507"/>
                <a:gd name="connsiteX15" fmla="*/ 0 w 6341857"/>
                <a:gd name="connsiteY15" fmla="*/ 1743393 h 2017507"/>
                <a:gd name="connsiteX16" fmla="*/ 0 w 6341857"/>
                <a:gd name="connsiteY16" fmla="*/ 274114 h 2017507"/>
                <a:gd name="connsiteX17" fmla="*/ 10370 w 6341857"/>
                <a:gd name="connsiteY17" fmla="*/ 271447 h 2017507"/>
                <a:gd name="connsiteX18" fmla="*/ 270906 w 6341857"/>
                <a:gd name="connsiteY18" fmla="*/ 10912 h 2017507"/>
                <a:gd name="connsiteX19" fmla="*/ 273712 w 6341857"/>
                <a:gd name="connsiteY19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4396 w 6341857"/>
                <a:gd name="connsiteY9" fmla="*/ 2017507 h 2017507"/>
                <a:gd name="connsiteX10" fmla="*/ 1423062 w 6341857"/>
                <a:gd name="connsiteY10" fmla="*/ 2017507 h 2017507"/>
                <a:gd name="connsiteX11" fmla="*/ 273711 w 6341857"/>
                <a:gd name="connsiteY11" fmla="*/ 2017507 h 2017507"/>
                <a:gd name="connsiteX12" fmla="*/ 270905 w 6341857"/>
                <a:gd name="connsiteY12" fmla="*/ 2006595 h 2017507"/>
                <a:gd name="connsiteX13" fmla="*/ 10370 w 6341857"/>
                <a:gd name="connsiteY13" fmla="*/ 1746060 h 2017507"/>
                <a:gd name="connsiteX14" fmla="*/ 0 w 6341857"/>
                <a:gd name="connsiteY14" fmla="*/ 1743393 h 2017507"/>
                <a:gd name="connsiteX15" fmla="*/ 0 w 6341857"/>
                <a:gd name="connsiteY15" fmla="*/ 274114 h 2017507"/>
                <a:gd name="connsiteX16" fmla="*/ 10370 w 6341857"/>
                <a:gd name="connsiteY16" fmla="*/ 271447 h 2017507"/>
                <a:gd name="connsiteX17" fmla="*/ 270906 w 6341857"/>
                <a:gd name="connsiteY17" fmla="*/ 10912 h 2017507"/>
                <a:gd name="connsiteX18" fmla="*/ 273712 w 6341857"/>
                <a:gd name="connsiteY18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1423062 w 6341857"/>
                <a:gd name="connsiteY9" fmla="*/ 2017507 h 2017507"/>
                <a:gd name="connsiteX10" fmla="*/ 273711 w 6341857"/>
                <a:gd name="connsiteY10" fmla="*/ 2017507 h 2017507"/>
                <a:gd name="connsiteX11" fmla="*/ 270905 w 6341857"/>
                <a:gd name="connsiteY11" fmla="*/ 2006595 h 2017507"/>
                <a:gd name="connsiteX12" fmla="*/ 10370 w 6341857"/>
                <a:gd name="connsiteY12" fmla="*/ 1746060 h 2017507"/>
                <a:gd name="connsiteX13" fmla="*/ 0 w 6341857"/>
                <a:gd name="connsiteY13" fmla="*/ 1743393 h 2017507"/>
                <a:gd name="connsiteX14" fmla="*/ 0 w 6341857"/>
                <a:gd name="connsiteY14" fmla="*/ 274114 h 2017507"/>
                <a:gd name="connsiteX15" fmla="*/ 10370 w 6341857"/>
                <a:gd name="connsiteY15" fmla="*/ 271447 h 2017507"/>
                <a:gd name="connsiteX16" fmla="*/ 270906 w 6341857"/>
                <a:gd name="connsiteY16" fmla="*/ 10912 h 2017507"/>
                <a:gd name="connsiteX17" fmla="*/ 273712 w 6341857"/>
                <a:gd name="connsiteY17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711 w 6341857"/>
                <a:gd name="connsiteY9" fmla="*/ 2017507 h 2017507"/>
                <a:gd name="connsiteX10" fmla="*/ 270905 w 6341857"/>
                <a:gd name="connsiteY10" fmla="*/ 2006595 h 2017507"/>
                <a:gd name="connsiteX11" fmla="*/ 10370 w 6341857"/>
                <a:gd name="connsiteY11" fmla="*/ 1746060 h 2017507"/>
                <a:gd name="connsiteX12" fmla="*/ 0 w 6341857"/>
                <a:gd name="connsiteY12" fmla="*/ 1743393 h 2017507"/>
                <a:gd name="connsiteX13" fmla="*/ 0 w 6341857"/>
                <a:gd name="connsiteY13" fmla="*/ 274114 h 2017507"/>
                <a:gd name="connsiteX14" fmla="*/ 10370 w 6341857"/>
                <a:gd name="connsiteY14" fmla="*/ 271447 h 2017507"/>
                <a:gd name="connsiteX15" fmla="*/ 270906 w 6341857"/>
                <a:gd name="connsiteY15" fmla="*/ 10912 h 2017507"/>
                <a:gd name="connsiteX16" fmla="*/ 273712 w 6341857"/>
                <a:gd name="connsiteY16" fmla="*/ 0 h 20175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341857" h="2017507">
                  <a:moveTo>
                    <a:pt x="273712" y="0"/>
                  </a:moveTo>
                  <a:lnTo>
                    <a:pt x="6068146" y="0"/>
                  </a:lnTo>
                  <a:lnTo>
                    <a:pt x="6070951" y="10912"/>
                  </a:lnTo>
                  <a:cubicBezTo>
                    <a:pt x="6109534" y="134958"/>
                    <a:pt x="6207441" y="232865"/>
                    <a:pt x="6331487" y="271447"/>
                  </a:cubicBezTo>
                  <a:lnTo>
                    <a:pt x="6341857" y="274114"/>
                  </a:lnTo>
                  <a:lnTo>
                    <a:pt x="6341857" y="1743393"/>
                  </a:lnTo>
                  <a:lnTo>
                    <a:pt x="6331487" y="1746060"/>
                  </a:lnTo>
                  <a:cubicBezTo>
                    <a:pt x="6207441" y="1784642"/>
                    <a:pt x="6109534" y="1882549"/>
                    <a:pt x="6070951" y="2006595"/>
                  </a:cubicBezTo>
                  <a:lnTo>
                    <a:pt x="6068146" y="2017507"/>
                  </a:lnTo>
                  <a:lnTo>
                    <a:pt x="273711" y="2017507"/>
                  </a:lnTo>
                  <a:lnTo>
                    <a:pt x="270905" y="2006595"/>
                  </a:lnTo>
                  <a:cubicBezTo>
                    <a:pt x="232324" y="1882549"/>
                    <a:pt x="134416" y="1784642"/>
                    <a:pt x="10370" y="1746060"/>
                  </a:cubicBezTo>
                  <a:lnTo>
                    <a:pt x="0" y="1743393"/>
                  </a:lnTo>
                  <a:lnTo>
                    <a:pt x="0" y="274114"/>
                  </a:lnTo>
                  <a:lnTo>
                    <a:pt x="10370" y="271447"/>
                  </a:lnTo>
                  <a:cubicBezTo>
                    <a:pt x="134416" y="232865"/>
                    <a:pt x="232324" y="134958"/>
                    <a:pt x="270906" y="10912"/>
                  </a:cubicBezTo>
                  <a:lnTo>
                    <a:pt x="273712" y="0"/>
                  </a:lnTo>
                  <a:close/>
                </a:path>
              </a:pathLst>
            </a:custGeom>
            <a:solidFill>
              <a:schemeClr val="bg1"/>
            </a:solidFill>
            <a:ln w="76200" cmpd="thinThick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 dirty="0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31021F84-774C-A861-E690-8FC68B1BE223}"/>
                </a:ext>
              </a:extLst>
            </p:cNvPr>
            <p:cNvSpPr/>
            <p:nvPr/>
          </p:nvSpPr>
          <p:spPr>
            <a:xfrm>
              <a:off x="122274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A7DD06B8-5163-636D-4D2B-EA31E8CC764E}"/>
                </a:ext>
              </a:extLst>
            </p:cNvPr>
            <p:cNvSpPr/>
            <p:nvPr/>
          </p:nvSpPr>
          <p:spPr>
            <a:xfrm flipH="1">
              <a:off x="6436240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B84D0818-34CF-CE9E-7255-8A7557B66C26}"/>
                </a:ext>
              </a:extLst>
            </p:cNvPr>
            <p:cNvSpPr/>
            <p:nvPr/>
          </p:nvSpPr>
          <p:spPr>
            <a:xfrm flipV="1">
              <a:off x="122274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42853A66-D100-2045-BBCB-B4118B4BA4D4}"/>
                </a:ext>
              </a:extLst>
            </p:cNvPr>
            <p:cNvSpPr/>
            <p:nvPr/>
          </p:nvSpPr>
          <p:spPr>
            <a:xfrm flipH="1" flipV="1">
              <a:off x="6436240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858EC802-8AC0-7019-ADBB-49158B39958F}"/>
              </a:ext>
            </a:extLst>
          </p:cNvPr>
          <p:cNvSpPr txBox="1"/>
          <p:nvPr/>
        </p:nvSpPr>
        <p:spPr>
          <a:xfrm>
            <a:off x="1643895" y="5613073"/>
            <a:ext cx="357020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8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A1805EEA-EC5D-A654-0EA8-A02EDCA238C8}"/>
              </a:ext>
            </a:extLst>
          </p:cNvPr>
          <p:cNvSpPr txBox="1"/>
          <p:nvPr/>
        </p:nvSpPr>
        <p:spPr>
          <a:xfrm rot="10800000">
            <a:off x="1643896" y="2821354"/>
            <a:ext cx="357020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8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033341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58BA5ED-C256-9F36-D091-310F193EE77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43E57C88-9F55-D5D7-6005-81038740A52E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D93C2F18-A813-AB2F-268A-F847BC92CB41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9F65FCFA-B60A-4032-E769-EEECF96649C4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CFF9D16B-5E12-F3A0-3294-F29A6F31EB53}"/>
              </a:ext>
            </a:extLst>
          </p:cNvPr>
          <p:cNvGrpSpPr/>
          <p:nvPr/>
        </p:nvGrpSpPr>
        <p:grpSpPr>
          <a:xfrm>
            <a:off x="122274" y="5118353"/>
            <a:ext cx="6631804" cy="2147587"/>
            <a:chOff x="122274" y="7594853"/>
            <a:chExt cx="6631804" cy="2147587"/>
          </a:xfrm>
        </p:grpSpPr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BAA87FAC-43C0-3F95-D805-B5A533907440}"/>
                </a:ext>
              </a:extLst>
            </p:cNvPr>
            <p:cNvSpPr/>
            <p:nvPr/>
          </p:nvSpPr>
          <p:spPr>
            <a:xfrm>
              <a:off x="260350" y="7659893"/>
              <a:ext cx="6341857" cy="2017507"/>
            </a:xfrm>
            <a:custGeom>
              <a:avLst/>
              <a:gdLst>
                <a:gd name="connsiteX0" fmla="*/ 273712 w 6341857"/>
                <a:gd name="connsiteY0" fmla="*/ 0 h 2017507"/>
                <a:gd name="connsiteX1" fmla="*/ 1423062 w 6341857"/>
                <a:gd name="connsiteY1" fmla="*/ 0 h 2017507"/>
                <a:gd name="connsiteX2" fmla="*/ 2734396 w 6341857"/>
                <a:gd name="connsiteY2" fmla="*/ 0 h 2017507"/>
                <a:gd name="connsiteX3" fmla="*/ 3607462 w 6341857"/>
                <a:gd name="connsiteY3" fmla="*/ 0 h 2017507"/>
                <a:gd name="connsiteX4" fmla="*/ 3883746 w 6341857"/>
                <a:gd name="connsiteY4" fmla="*/ 0 h 2017507"/>
                <a:gd name="connsiteX5" fmla="*/ 6068146 w 6341857"/>
                <a:gd name="connsiteY5" fmla="*/ 0 h 2017507"/>
                <a:gd name="connsiteX6" fmla="*/ 6070951 w 6341857"/>
                <a:gd name="connsiteY6" fmla="*/ 10912 h 2017507"/>
                <a:gd name="connsiteX7" fmla="*/ 6331487 w 6341857"/>
                <a:gd name="connsiteY7" fmla="*/ 271447 h 2017507"/>
                <a:gd name="connsiteX8" fmla="*/ 6341857 w 6341857"/>
                <a:gd name="connsiteY8" fmla="*/ 274114 h 2017507"/>
                <a:gd name="connsiteX9" fmla="*/ 6341857 w 6341857"/>
                <a:gd name="connsiteY9" fmla="*/ 1743393 h 2017507"/>
                <a:gd name="connsiteX10" fmla="*/ 6331487 w 6341857"/>
                <a:gd name="connsiteY10" fmla="*/ 1746060 h 2017507"/>
                <a:gd name="connsiteX11" fmla="*/ 6070951 w 6341857"/>
                <a:gd name="connsiteY11" fmla="*/ 2006595 h 2017507"/>
                <a:gd name="connsiteX12" fmla="*/ 6068146 w 6341857"/>
                <a:gd name="connsiteY12" fmla="*/ 2017507 h 2017507"/>
                <a:gd name="connsiteX13" fmla="*/ 3883746 w 6341857"/>
                <a:gd name="connsiteY13" fmla="*/ 2017507 h 2017507"/>
                <a:gd name="connsiteX14" fmla="*/ 3607461 w 6341857"/>
                <a:gd name="connsiteY14" fmla="*/ 2017507 h 2017507"/>
                <a:gd name="connsiteX15" fmla="*/ 2734396 w 6341857"/>
                <a:gd name="connsiteY15" fmla="*/ 2017507 h 2017507"/>
                <a:gd name="connsiteX16" fmla="*/ 1423062 w 6341857"/>
                <a:gd name="connsiteY16" fmla="*/ 2017507 h 2017507"/>
                <a:gd name="connsiteX17" fmla="*/ 273711 w 6341857"/>
                <a:gd name="connsiteY17" fmla="*/ 2017507 h 2017507"/>
                <a:gd name="connsiteX18" fmla="*/ 270905 w 6341857"/>
                <a:gd name="connsiteY18" fmla="*/ 2006595 h 2017507"/>
                <a:gd name="connsiteX19" fmla="*/ 10370 w 6341857"/>
                <a:gd name="connsiteY19" fmla="*/ 1746060 h 2017507"/>
                <a:gd name="connsiteX20" fmla="*/ 0 w 6341857"/>
                <a:gd name="connsiteY20" fmla="*/ 1743393 h 2017507"/>
                <a:gd name="connsiteX21" fmla="*/ 0 w 6341857"/>
                <a:gd name="connsiteY21" fmla="*/ 274114 h 2017507"/>
                <a:gd name="connsiteX22" fmla="*/ 10370 w 6341857"/>
                <a:gd name="connsiteY22" fmla="*/ 271447 h 2017507"/>
                <a:gd name="connsiteX23" fmla="*/ 270906 w 6341857"/>
                <a:gd name="connsiteY23" fmla="*/ 10912 h 2017507"/>
                <a:gd name="connsiteX0" fmla="*/ 273712 w 6341857"/>
                <a:gd name="connsiteY0" fmla="*/ 0 h 2017507"/>
                <a:gd name="connsiteX1" fmla="*/ 2734396 w 6341857"/>
                <a:gd name="connsiteY1" fmla="*/ 0 h 2017507"/>
                <a:gd name="connsiteX2" fmla="*/ 3607462 w 6341857"/>
                <a:gd name="connsiteY2" fmla="*/ 0 h 2017507"/>
                <a:gd name="connsiteX3" fmla="*/ 3883746 w 6341857"/>
                <a:gd name="connsiteY3" fmla="*/ 0 h 2017507"/>
                <a:gd name="connsiteX4" fmla="*/ 6068146 w 6341857"/>
                <a:gd name="connsiteY4" fmla="*/ 0 h 2017507"/>
                <a:gd name="connsiteX5" fmla="*/ 6070951 w 6341857"/>
                <a:gd name="connsiteY5" fmla="*/ 10912 h 2017507"/>
                <a:gd name="connsiteX6" fmla="*/ 6331487 w 6341857"/>
                <a:gd name="connsiteY6" fmla="*/ 271447 h 2017507"/>
                <a:gd name="connsiteX7" fmla="*/ 6341857 w 6341857"/>
                <a:gd name="connsiteY7" fmla="*/ 274114 h 2017507"/>
                <a:gd name="connsiteX8" fmla="*/ 6341857 w 6341857"/>
                <a:gd name="connsiteY8" fmla="*/ 1743393 h 2017507"/>
                <a:gd name="connsiteX9" fmla="*/ 6331487 w 6341857"/>
                <a:gd name="connsiteY9" fmla="*/ 1746060 h 2017507"/>
                <a:gd name="connsiteX10" fmla="*/ 6070951 w 6341857"/>
                <a:gd name="connsiteY10" fmla="*/ 2006595 h 2017507"/>
                <a:gd name="connsiteX11" fmla="*/ 6068146 w 6341857"/>
                <a:gd name="connsiteY11" fmla="*/ 2017507 h 2017507"/>
                <a:gd name="connsiteX12" fmla="*/ 3883746 w 6341857"/>
                <a:gd name="connsiteY12" fmla="*/ 2017507 h 2017507"/>
                <a:gd name="connsiteX13" fmla="*/ 3607461 w 6341857"/>
                <a:gd name="connsiteY13" fmla="*/ 2017507 h 2017507"/>
                <a:gd name="connsiteX14" fmla="*/ 2734396 w 6341857"/>
                <a:gd name="connsiteY14" fmla="*/ 2017507 h 2017507"/>
                <a:gd name="connsiteX15" fmla="*/ 1423062 w 6341857"/>
                <a:gd name="connsiteY15" fmla="*/ 2017507 h 2017507"/>
                <a:gd name="connsiteX16" fmla="*/ 273711 w 6341857"/>
                <a:gd name="connsiteY16" fmla="*/ 2017507 h 2017507"/>
                <a:gd name="connsiteX17" fmla="*/ 270905 w 6341857"/>
                <a:gd name="connsiteY17" fmla="*/ 2006595 h 2017507"/>
                <a:gd name="connsiteX18" fmla="*/ 10370 w 6341857"/>
                <a:gd name="connsiteY18" fmla="*/ 1746060 h 2017507"/>
                <a:gd name="connsiteX19" fmla="*/ 0 w 6341857"/>
                <a:gd name="connsiteY19" fmla="*/ 1743393 h 2017507"/>
                <a:gd name="connsiteX20" fmla="*/ 0 w 6341857"/>
                <a:gd name="connsiteY20" fmla="*/ 274114 h 2017507"/>
                <a:gd name="connsiteX21" fmla="*/ 10370 w 6341857"/>
                <a:gd name="connsiteY21" fmla="*/ 271447 h 2017507"/>
                <a:gd name="connsiteX22" fmla="*/ 270906 w 6341857"/>
                <a:gd name="connsiteY22" fmla="*/ 10912 h 2017507"/>
                <a:gd name="connsiteX23" fmla="*/ 273712 w 6341857"/>
                <a:gd name="connsiteY23" fmla="*/ 0 h 2017507"/>
                <a:gd name="connsiteX0" fmla="*/ 273712 w 6341857"/>
                <a:gd name="connsiteY0" fmla="*/ 0 h 2017507"/>
                <a:gd name="connsiteX1" fmla="*/ 3607462 w 6341857"/>
                <a:gd name="connsiteY1" fmla="*/ 0 h 2017507"/>
                <a:gd name="connsiteX2" fmla="*/ 3883746 w 6341857"/>
                <a:gd name="connsiteY2" fmla="*/ 0 h 2017507"/>
                <a:gd name="connsiteX3" fmla="*/ 6068146 w 6341857"/>
                <a:gd name="connsiteY3" fmla="*/ 0 h 2017507"/>
                <a:gd name="connsiteX4" fmla="*/ 6070951 w 6341857"/>
                <a:gd name="connsiteY4" fmla="*/ 10912 h 2017507"/>
                <a:gd name="connsiteX5" fmla="*/ 6331487 w 6341857"/>
                <a:gd name="connsiteY5" fmla="*/ 271447 h 2017507"/>
                <a:gd name="connsiteX6" fmla="*/ 6341857 w 6341857"/>
                <a:gd name="connsiteY6" fmla="*/ 274114 h 2017507"/>
                <a:gd name="connsiteX7" fmla="*/ 6341857 w 6341857"/>
                <a:gd name="connsiteY7" fmla="*/ 1743393 h 2017507"/>
                <a:gd name="connsiteX8" fmla="*/ 6331487 w 6341857"/>
                <a:gd name="connsiteY8" fmla="*/ 1746060 h 2017507"/>
                <a:gd name="connsiteX9" fmla="*/ 6070951 w 6341857"/>
                <a:gd name="connsiteY9" fmla="*/ 2006595 h 2017507"/>
                <a:gd name="connsiteX10" fmla="*/ 6068146 w 6341857"/>
                <a:gd name="connsiteY10" fmla="*/ 2017507 h 2017507"/>
                <a:gd name="connsiteX11" fmla="*/ 3883746 w 6341857"/>
                <a:gd name="connsiteY11" fmla="*/ 2017507 h 2017507"/>
                <a:gd name="connsiteX12" fmla="*/ 3607461 w 6341857"/>
                <a:gd name="connsiteY12" fmla="*/ 2017507 h 2017507"/>
                <a:gd name="connsiteX13" fmla="*/ 2734396 w 6341857"/>
                <a:gd name="connsiteY13" fmla="*/ 2017507 h 2017507"/>
                <a:gd name="connsiteX14" fmla="*/ 1423062 w 6341857"/>
                <a:gd name="connsiteY14" fmla="*/ 2017507 h 2017507"/>
                <a:gd name="connsiteX15" fmla="*/ 273711 w 6341857"/>
                <a:gd name="connsiteY15" fmla="*/ 2017507 h 2017507"/>
                <a:gd name="connsiteX16" fmla="*/ 270905 w 6341857"/>
                <a:gd name="connsiteY16" fmla="*/ 2006595 h 2017507"/>
                <a:gd name="connsiteX17" fmla="*/ 10370 w 6341857"/>
                <a:gd name="connsiteY17" fmla="*/ 1746060 h 2017507"/>
                <a:gd name="connsiteX18" fmla="*/ 0 w 6341857"/>
                <a:gd name="connsiteY18" fmla="*/ 1743393 h 2017507"/>
                <a:gd name="connsiteX19" fmla="*/ 0 w 6341857"/>
                <a:gd name="connsiteY19" fmla="*/ 274114 h 2017507"/>
                <a:gd name="connsiteX20" fmla="*/ 10370 w 6341857"/>
                <a:gd name="connsiteY20" fmla="*/ 271447 h 2017507"/>
                <a:gd name="connsiteX21" fmla="*/ 270906 w 6341857"/>
                <a:gd name="connsiteY21" fmla="*/ 10912 h 2017507"/>
                <a:gd name="connsiteX22" fmla="*/ 273712 w 6341857"/>
                <a:gd name="connsiteY22" fmla="*/ 0 h 2017507"/>
                <a:gd name="connsiteX0" fmla="*/ 273712 w 6341857"/>
                <a:gd name="connsiteY0" fmla="*/ 0 h 2017507"/>
                <a:gd name="connsiteX1" fmla="*/ 3883746 w 6341857"/>
                <a:gd name="connsiteY1" fmla="*/ 0 h 2017507"/>
                <a:gd name="connsiteX2" fmla="*/ 6068146 w 6341857"/>
                <a:gd name="connsiteY2" fmla="*/ 0 h 2017507"/>
                <a:gd name="connsiteX3" fmla="*/ 6070951 w 6341857"/>
                <a:gd name="connsiteY3" fmla="*/ 10912 h 2017507"/>
                <a:gd name="connsiteX4" fmla="*/ 6331487 w 6341857"/>
                <a:gd name="connsiteY4" fmla="*/ 271447 h 2017507"/>
                <a:gd name="connsiteX5" fmla="*/ 6341857 w 6341857"/>
                <a:gd name="connsiteY5" fmla="*/ 274114 h 2017507"/>
                <a:gd name="connsiteX6" fmla="*/ 6341857 w 6341857"/>
                <a:gd name="connsiteY6" fmla="*/ 1743393 h 2017507"/>
                <a:gd name="connsiteX7" fmla="*/ 6331487 w 6341857"/>
                <a:gd name="connsiteY7" fmla="*/ 1746060 h 2017507"/>
                <a:gd name="connsiteX8" fmla="*/ 6070951 w 6341857"/>
                <a:gd name="connsiteY8" fmla="*/ 2006595 h 2017507"/>
                <a:gd name="connsiteX9" fmla="*/ 6068146 w 6341857"/>
                <a:gd name="connsiteY9" fmla="*/ 2017507 h 2017507"/>
                <a:gd name="connsiteX10" fmla="*/ 3883746 w 6341857"/>
                <a:gd name="connsiteY10" fmla="*/ 2017507 h 2017507"/>
                <a:gd name="connsiteX11" fmla="*/ 3607461 w 6341857"/>
                <a:gd name="connsiteY11" fmla="*/ 2017507 h 2017507"/>
                <a:gd name="connsiteX12" fmla="*/ 2734396 w 6341857"/>
                <a:gd name="connsiteY12" fmla="*/ 2017507 h 2017507"/>
                <a:gd name="connsiteX13" fmla="*/ 1423062 w 6341857"/>
                <a:gd name="connsiteY13" fmla="*/ 2017507 h 2017507"/>
                <a:gd name="connsiteX14" fmla="*/ 273711 w 6341857"/>
                <a:gd name="connsiteY14" fmla="*/ 2017507 h 2017507"/>
                <a:gd name="connsiteX15" fmla="*/ 270905 w 6341857"/>
                <a:gd name="connsiteY15" fmla="*/ 2006595 h 2017507"/>
                <a:gd name="connsiteX16" fmla="*/ 10370 w 6341857"/>
                <a:gd name="connsiteY16" fmla="*/ 1746060 h 2017507"/>
                <a:gd name="connsiteX17" fmla="*/ 0 w 6341857"/>
                <a:gd name="connsiteY17" fmla="*/ 1743393 h 2017507"/>
                <a:gd name="connsiteX18" fmla="*/ 0 w 6341857"/>
                <a:gd name="connsiteY18" fmla="*/ 274114 h 2017507"/>
                <a:gd name="connsiteX19" fmla="*/ 10370 w 6341857"/>
                <a:gd name="connsiteY19" fmla="*/ 271447 h 2017507"/>
                <a:gd name="connsiteX20" fmla="*/ 270906 w 6341857"/>
                <a:gd name="connsiteY20" fmla="*/ 10912 h 2017507"/>
                <a:gd name="connsiteX21" fmla="*/ 273712 w 6341857"/>
                <a:gd name="connsiteY21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3607461 w 6341857"/>
                <a:gd name="connsiteY10" fmla="*/ 2017507 h 2017507"/>
                <a:gd name="connsiteX11" fmla="*/ 2734396 w 6341857"/>
                <a:gd name="connsiteY11" fmla="*/ 2017507 h 2017507"/>
                <a:gd name="connsiteX12" fmla="*/ 1423062 w 6341857"/>
                <a:gd name="connsiteY12" fmla="*/ 2017507 h 2017507"/>
                <a:gd name="connsiteX13" fmla="*/ 273711 w 6341857"/>
                <a:gd name="connsiteY13" fmla="*/ 2017507 h 2017507"/>
                <a:gd name="connsiteX14" fmla="*/ 270905 w 6341857"/>
                <a:gd name="connsiteY14" fmla="*/ 2006595 h 2017507"/>
                <a:gd name="connsiteX15" fmla="*/ 10370 w 6341857"/>
                <a:gd name="connsiteY15" fmla="*/ 1746060 h 2017507"/>
                <a:gd name="connsiteX16" fmla="*/ 0 w 6341857"/>
                <a:gd name="connsiteY16" fmla="*/ 1743393 h 2017507"/>
                <a:gd name="connsiteX17" fmla="*/ 0 w 6341857"/>
                <a:gd name="connsiteY17" fmla="*/ 274114 h 2017507"/>
                <a:gd name="connsiteX18" fmla="*/ 10370 w 6341857"/>
                <a:gd name="connsiteY18" fmla="*/ 271447 h 2017507"/>
                <a:gd name="connsiteX19" fmla="*/ 270906 w 6341857"/>
                <a:gd name="connsiteY19" fmla="*/ 10912 h 2017507"/>
                <a:gd name="connsiteX20" fmla="*/ 273712 w 6341857"/>
                <a:gd name="connsiteY20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2734396 w 6341857"/>
                <a:gd name="connsiteY10" fmla="*/ 2017507 h 2017507"/>
                <a:gd name="connsiteX11" fmla="*/ 1423062 w 6341857"/>
                <a:gd name="connsiteY11" fmla="*/ 2017507 h 2017507"/>
                <a:gd name="connsiteX12" fmla="*/ 273711 w 6341857"/>
                <a:gd name="connsiteY12" fmla="*/ 2017507 h 2017507"/>
                <a:gd name="connsiteX13" fmla="*/ 270905 w 6341857"/>
                <a:gd name="connsiteY13" fmla="*/ 2006595 h 2017507"/>
                <a:gd name="connsiteX14" fmla="*/ 10370 w 6341857"/>
                <a:gd name="connsiteY14" fmla="*/ 1746060 h 2017507"/>
                <a:gd name="connsiteX15" fmla="*/ 0 w 6341857"/>
                <a:gd name="connsiteY15" fmla="*/ 1743393 h 2017507"/>
                <a:gd name="connsiteX16" fmla="*/ 0 w 6341857"/>
                <a:gd name="connsiteY16" fmla="*/ 274114 h 2017507"/>
                <a:gd name="connsiteX17" fmla="*/ 10370 w 6341857"/>
                <a:gd name="connsiteY17" fmla="*/ 271447 h 2017507"/>
                <a:gd name="connsiteX18" fmla="*/ 270906 w 6341857"/>
                <a:gd name="connsiteY18" fmla="*/ 10912 h 2017507"/>
                <a:gd name="connsiteX19" fmla="*/ 273712 w 6341857"/>
                <a:gd name="connsiteY19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4396 w 6341857"/>
                <a:gd name="connsiteY9" fmla="*/ 2017507 h 2017507"/>
                <a:gd name="connsiteX10" fmla="*/ 1423062 w 6341857"/>
                <a:gd name="connsiteY10" fmla="*/ 2017507 h 2017507"/>
                <a:gd name="connsiteX11" fmla="*/ 273711 w 6341857"/>
                <a:gd name="connsiteY11" fmla="*/ 2017507 h 2017507"/>
                <a:gd name="connsiteX12" fmla="*/ 270905 w 6341857"/>
                <a:gd name="connsiteY12" fmla="*/ 2006595 h 2017507"/>
                <a:gd name="connsiteX13" fmla="*/ 10370 w 6341857"/>
                <a:gd name="connsiteY13" fmla="*/ 1746060 h 2017507"/>
                <a:gd name="connsiteX14" fmla="*/ 0 w 6341857"/>
                <a:gd name="connsiteY14" fmla="*/ 1743393 h 2017507"/>
                <a:gd name="connsiteX15" fmla="*/ 0 w 6341857"/>
                <a:gd name="connsiteY15" fmla="*/ 274114 h 2017507"/>
                <a:gd name="connsiteX16" fmla="*/ 10370 w 6341857"/>
                <a:gd name="connsiteY16" fmla="*/ 271447 h 2017507"/>
                <a:gd name="connsiteX17" fmla="*/ 270906 w 6341857"/>
                <a:gd name="connsiteY17" fmla="*/ 10912 h 2017507"/>
                <a:gd name="connsiteX18" fmla="*/ 273712 w 6341857"/>
                <a:gd name="connsiteY18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1423062 w 6341857"/>
                <a:gd name="connsiteY9" fmla="*/ 2017507 h 2017507"/>
                <a:gd name="connsiteX10" fmla="*/ 273711 w 6341857"/>
                <a:gd name="connsiteY10" fmla="*/ 2017507 h 2017507"/>
                <a:gd name="connsiteX11" fmla="*/ 270905 w 6341857"/>
                <a:gd name="connsiteY11" fmla="*/ 2006595 h 2017507"/>
                <a:gd name="connsiteX12" fmla="*/ 10370 w 6341857"/>
                <a:gd name="connsiteY12" fmla="*/ 1746060 h 2017507"/>
                <a:gd name="connsiteX13" fmla="*/ 0 w 6341857"/>
                <a:gd name="connsiteY13" fmla="*/ 1743393 h 2017507"/>
                <a:gd name="connsiteX14" fmla="*/ 0 w 6341857"/>
                <a:gd name="connsiteY14" fmla="*/ 274114 h 2017507"/>
                <a:gd name="connsiteX15" fmla="*/ 10370 w 6341857"/>
                <a:gd name="connsiteY15" fmla="*/ 271447 h 2017507"/>
                <a:gd name="connsiteX16" fmla="*/ 270906 w 6341857"/>
                <a:gd name="connsiteY16" fmla="*/ 10912 h 2017507"/>
                <a:gd name="connsiteX17" fmla="*/ 273712 w 6341857"/>
                <a:gd name="connsiteY17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711 w 6341857"/>
                <a:gd name="connsiteY9" fmla="*/ 2017507 h 2017507"/>
                <a:gd name="connsiteX10" fmla="*/ 270905 w 6341857"/>
                <a:gd name="connsiteY10" fmla="*/ 2006595 h 2017507"/>
                <a:gd name="connsiteX11" fmla="*/ 10370 w 6341857"/>
                <a:gd name="connsiteY11" fmla="*/ 1746060 h 2017507"/>
                <a:gd name="connsiteX12" fmla="*/ 0 w 6341857"/>
                <a:gd name="connsiteY12" fmla="*/ 1743393 h 2017507"/>
                <a:gd name="connsiteX13" fmla="*/ 0 w 6341857"/>
                <a:gd name="connsiteY13" fmla="*/ 274114 h 2017507"/>
                <a:gd name="connsiteX14" fmla="*/ 10370 w 6341857"/>
                <a:gd name="connsiteY14" fmla="*/ 271447 h 2017507"/>
                <a:gd name="connsiteX15" fmla="*/ 270906 w 6341857"/>
                <a:gd name="connsiteY15" fmla="*/ 10912 h 2017507"/>
                <a:gd name="connsiteX16" fmla="*/ 273712 w 6341857"/>
                <a:gd name="connsiteY16" fmla="*/ 0 h 20175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341857" h="2017507">
                  <a:moveTo>
                    <a:pt x="273712" y="0"/>
                  </a:moveTo>
                  <a:lnTo>
                    <a:pt x="6068146" y="0"/>
                  </a:lnTo>
                  <a:lnTo>
                    <a:pt x="6070951" y="10912"/>
                  </a:lnTo>
                  <a:cubicBezTo>
                    <a:pt x="6109534" y="134958"/>
                    <a:pt x="6207441" y="232865"/>
                    <a:pt x="6331487" y="271447"/>
                  </a:cubicBezTo>
                  <a:lnTo>
                    <a:pt x="6341857" y="274114"/>
                  </a:lnTo>
                  <a:lnTo>
                    <a:pt x="6341857" y="1743393"/>
                  </a:lnTo>
                  <a:lnTo>
                    <a:pt x="6331487" y="1746060"/>
                  </a:lnTo>
                  <a:cubicBezTo>
                    <a:pt x="6207441" y="1784642"/>
                    <a:pt x="6109534" y="1882549"/>
                    <a:pt x="6070951" y="2006595"/>
                  </a:cubicBezTo>
                  <a:lnTo>
                    <a:pt x="6068146" y="2017507"/>
                  </a:lnTo>
                  <a:lnTo>
                    <a:pt x="273711" y="2017507"/>
                  </a:lnTo>
                  <a:lnTo>
                    <a:pt x="270905" y="2006595"/>
                  </a:lnTo>
                  <a:cubicBezTo>
                    <a:pt x="232324" y="1882549"/>
                    <a:pt x="134416" y="1784642"/>
                    <a:pt x="10370" y="1746060"/>
                  </a:cubicBezTo>
                  <a:lnTo>
                    <a:pt x="0" y="1743393"/>
                  </a:lnTo>
                  <a:lnTo>
                    <a:pt x="0" y="274114"/>
                  </a:lnTo>
                  <a:lnTo>
                    <a:pt x="10370" y="271447"/>
                  </a:lnTo>
                  <a:cubicBezTo>
                    <a:pt x="134416" y="232865"/>
                    <a:pt x="232324" y="134958"/>
                    <a:pt x="270906" y="10912"/>
                  </a:cubicBezTo>
                  <a:lnTo>
                    <a:pt x="273712" y="0"/>
                  </a:lnTo>
                  <a:close/>
                </a:path>
              </a:pathLst>
            </a:custGeom>
            <a:solidFill>
              <a:schemeClr val="bg1"/>
            </a:solidFill>
            <a:ln w="76200" cmpd="thinThick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 dirty="0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D2AEDE11-D32B-C90C-DE72-B25F5A8D9347}"/>
                </a:ext>
              </a:extLst>
            </p:cNvPr>
            <p:cNvSpPr/>
            <p:nvPr/>
          </p:nvSpPr>
          <p:spPr>
            <a:xfrm>
              <a:off x="122274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019B595D-AFA7-1210-700F-9726199C1DC2}"/>
                </a:ext>
              </a:extLst>
            </p:cNvPr>
            <p:cNvSpPr/>
            <p:nvPr/>
          </p:nvSpPr>
          <p:spPr>
            <a:xfrm flipH="1">
              <a:off x="6436240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44052AA2-89BF-6836-F72C-9405049CD7BA}"/>
                </a:ext>
              </a:extLst>
            </p:cNvPr>
            <p:cNvSpPr/>
            <p:nvPr/>
          </p:nvSpPr>
          <p:spPr>
            <a:xfrm flipV="1">
              <a:off x="122274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8A1DB6DD-3736-E469-C043-A681364C1230}"/>
                </a:ext>
              </a:extLst>
            </p:cNvPr>
            <p:cNvSpPr/>
            <p:nvPr/>
          </p:nvSpPr>
          <p:spPr>
            <a:xfrm flipH="1" flipV="1">
              <a:off x="6436240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5DFE75BA-8A21-158D-B175-C8781516CBE1}"/>
              </a:ext>
            </a:extLst>
          </p:cNvPr>
          <p:cNvGrpSpPr/>
          <p:nvPr/>
        </p:nvGrpSpPr>
        <p:grpSpPr>
          <a:xfrm>
            <a:off x="122274" y="2651378"/>
            <a:ext cx="6631804" cy="2147587"/>
            <a:chOff x="122274" y="7594853"/>
            <a:chExt cx="6631804" cy="2147587"/>
          </a:xfrm>
        </p:grpSpPr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946F268E-7847-3322-B227-71917EDCF047}"/>
                </a:ext>
              </a:extLst>
            </p:cNvPr>
            <p:cNvSpPr/>
            <p:nvPr/>
          </p:nvSpPr>
          <p:spPr>
            <a:xfrm>
              <a:off x="260350" y="7659893"/>
              <a:ext cx="6341857" cy="2017507"/>
            </a:xfrm>
            <a:custGeom>
              <a:avLst/>
              <a:gdLst>
                <a:gd name="connsiteX0" fmla="*/ 273712 w 6341857"/>
                <a:gd name="connsiteY0" fmla="*/ 0 h 2017507"/>
                <a:gd name="connsiteX1" fmla="*/ 1423062 w 6341857"/>
                <a:gd name="connsiteY1" fmla="*/ 0 h 2017507"/>
                <a:gd name="connsiteX2" fmla="*/ 2734396 w 6341857"/>
                <a:gd name="connsiteY2" fmla="*/ 0 h 2017507"/>
                <a:gd name="connsiteX3" fmla="*/ 3607462 w 6341857"/>
                <a:gd name="connsiteY3" fmla="*/ 0 h 2017507"/>
                <a:gd name="connsiteX4" fmla="*/ 3883746 w 6341857"/>
                <a:gd name="connsiteY4" fmla="*/ 0 h 2017507"/>
                <a:gd name="connsiteX5" fmla="*/ 6068146 w 6341857"/>
                <a:gd name="connsiteY5" fmla="*/ 0 h 2017507"/>
                <a:gd name="connsiteX6" fmla="*/ 6070951 w 6341857"/>
                <a:gd name="connsiteY6" fmla="*/ 10912 h 2017507"/>
                <a:gd name="connsiteX7" fmla="*/ 6331487 w 6341857"/>
                <a:gd name="connsiteY7" fmla="*/ 271447 h 2017507"/>
                <a:gd name="connsiteX8" fmla="*/ 6341857 w 6341857"/>
                <a:gd name="connsiteY8" fmla="*/ 274114 h 2017507"/>
                <a:gd name="connsiteX9" fmla="*/ 6341857 w 6341857"/>
                <a:gd name="connsiteY9" fmla="*/ 1743393 h 2017507"/>
                <a:gd name="connsiteX10" fmla="*/ 6331487 w 6341857"/>
                <a:gd name="connsiteY10" fmla="*/ 1746060 h 2017507"/>
                <a:gd name="connsiteX11" fmla="*/ 6070951 w 6341857"/>
                <a:gd name="connsiteY11" fmla="*/ 2006595 h 2017507"/>
                <a:gd name="connsiteX12" fmla="*/ 6068146 w 6341857"/>
                <a:gd name="connsiteY12" fmla="*/ 2017507 h 2017507"/>
                <a:gd name="connsiteX13" fmla="*/ 3883746 w 6341857"/>
                <a:gd name="connsiteY13" fmla="*/ 2017507 h 2017507"/>
                <a:gd name="connsiteX14" fmla="*/ 3607461 w 6341857"/>
                <a:gd name="connsiteY14" fmla="*/ 2017507 h 2017507"/>
                <a:gd name="connsiteX15" fmla="*/ 2734396 w 6341857"/>
                <a:gd name="connsiteY15" fmla="*/ 2017507 h 2017507"/>
                <a:gd name="connsiteX16" fmla="*/ 1423062 w 6341857"/>
                <a:gd name="connsiteY16" fmla="*/ 2017507 h 2017507"/>
                <a:gd name="connsiteX17" fmla="*/ 273711 w 6341857"/>
                <a:gd name="connsiteY17" fmla="*/ 2017507 h 2017507"/>
                <a:gd name="connsiteX18" fmla="*/ 270905 w 6341857"/>
                <a:gd name="connsiteY18" fmla="*/ 2006595 h 2017507"/>
                <a:gd name="connsiteX19" fmla="*/ 10370 w 6341857"/>
                <a:gd name="connsiteY19" fmla="*/ 1746060 h 2017507"/>
                <a:gd name="connsiteX20" fmla="*/ 0 w 6341857"/>
                <a:gd name="connsiteY20" fmla="*/ 1743393 h 2017507"/>
                <a:gd name="connsiteX21" fmla="*/ 0 w 6341857"/>
                <a:gd name="connsiteY21" fmla="*/ 274114 h 2017507"/>
                <a:gd name="connsiteX22" fmla="*/ 10370 w 6341857"/>
                <a:gd name="connsiteY22" fmla="*/ 271447 h 2017507"/>
                <a:gd name="connsiteX23" fmla="*/ 270906 w 6341857"/>
                <a:gd name="connsiteY23" fmla="*/ 10912 h 2017507"/>
                <a:gd name="connsiteX0" fmla="*/ 273712 w 6341857"/>
                <a:gd name="connsiteY0" fmla="*/ 0 h 2017507"/>
                <a:gd name="connsiteX1" fmla="*/ 2734396 w 6341857"/>
                <a:gd name="connsiteY1" fmla="*/ 0 h 2017507"/>
                <a:gd name="connsiteX2" fmla="*/ 3607462 w 6341857"/>
                <a:gd name="connsiteY2" fmla="*/ 0 h 2017507"/>
                <a:gd name="connsiteX3" fmla="*/ 3883746 w 6341857"/>
                <a:gd name="connsiteY3" fmla="*/ 0 h 2017507"/>
                <a:gd name="connsiteX4" fmla="*/ 6068146 w 6341857"/>
                <a:gd name="connsiteY4" fmla="*/ 0 h 2017507"/>
                <a:gd name="connsiteX5" fmla="*/ 6070951 w 6341857"/>
                <a:gd name="connsiteY5" fmla="*/ 10912 h 2017507"/>
                <a:gd name="connsiteX6" fmla="*/ 6331487 w 6341857"/>
                <a:gd name="connsiteY6" fmla="*/ 271447 h 2017507"/>
                <a:gd name="connsiteX7" fmla="*/ 6341857 w 6341857"/>
                <a:gd name="connsiteY7" fmla="*/ 274114 h 2017507"/>
                <a:gd name="connsiteX8" fmla="*/ 6341857 w 6341857"/>
                <a:gd name="connsiteY8" fmla="*/ 1743393 h 2017507"/>
                <a:gd name="connsiteX9" fmla="*/ 6331487 w 6341857"/>
                <a:gd name="connsiteY9" fmla="*/ 1746060 h 2017507"/>
                <a:gd name="connsiteX10" fmla="*/ 6070951 w 6341857"/>
                <a:gd name="connsiteY10" fmla="*/ 2006595 h 2017507"/>
                <a:gd name="connsiteX11" fmla="*/ 6068146 w 6341857"/>
                <a:gd name="connsiteY11" fmla="*/ 2017507 h 2017507"/>
                <a:gd name="connsiteX12" fmla="*/ 3883746 w 6341857"/>
                <a:gd name="connsiteY12" fmla="*/ 2017507 h 2017507"/>
                <a:gd name="connsiteX13" fmla="*/ 3607461 w 6341857"/>
                <a:gd name="connsiteY13" fmla="*/ 2017507 h 2017507"/>
                <a:gd name="connsiteX14" fmla="*/ 2734396 w 6341857"/>
                <a:gd name="connsiteY14" fmla="*/ 2017507 h 2017507"/>
                <a:gd name="connsiteX15" fmla="*/ 1423062 w 6341857"/>
                <a:gd name="connsiteY15" fmla="*/ 2017507 h 2017507"/>
                <a:gd name="connsiteX16" fmla="*/ 273711 w 6341857"/>
                <a:gd name="connsiteY16" fmla="*/ 2017507 h 2017507"/>
                <a:gd name="connsiteX17" fmla="*/ 270905 w 6341857"/>
                <a:gd name="connsiteY17" fmla="*/ 2006595 h 2017507"/>
                <a:gd name="connsiteX18" fmla="*/ 10370 w 6341857"/>
                <a:gd name="connsiteY18" fmla="*/ 1746060 h 2017507"/>
                <a:gd name="connsiteX19" fmla="*/ 0 w 6341857"/>
                <a:gd name="connsiteY19" fmla="*/ 1743393 h 2017507"/>
                <a:gd name="connsiteX20" fmla="*/ 0 w 6341857"/>
                <a:gd name="connsiteY20" fmla="*/ 274114 h 2017507"/>
                <a:gd name="connsiteX21" fmla="*/ 10370 w 6341857"/>
                <a:gd name="connsiteY21" fmla="*/ 271447 h 2017507"/>
                <a:gd name="connsiteX22" fmla="*/ 270906 w 6341857"/>
                <a:gd name="connsiteY22" fmla="*/ 10912 h 2017507"/>
                <a:gd name="connsiteX23" fmla="*/ 273712 w 6341857"/>
                <a:gd name="connsiteY23" fmla="*/ 0 h 2017507"/>
                <a:gd name="connsiteX0" fmla="*/ 273712 w 6341857"/>
                <a:gd name="connsiteY0" fmla="*/ 0 h 2017507"/>
                <a:gd name="connsiteX1" fmla="*/ 3607462 w 6341857"/>
                <a:gd name="connsiteY1" fmla="*/ 0 h 2017507"/>
                <a:gd name="connsiteX2" fmla="*/ 3883746 w 6341857"/>
                <a:gd name="connsiteY2" fmla="*/ 0 h 2017507"/>
                <a:gd name="connsiteX3" fmla="*/ 6068146 w 6341857"/>
                <a:gd name="connsiteY3" fmla="*/ 0 h 2017507"/>
                <a:gd name="connsiteX4" fmla="*/ 6070951 w 6341857"/>
                <a:gd name="connsiteY4" fmla="*/ 10912 h 2017507"/>
                <a:gd name="connsiteX5" fmla="*/ 6331487 w 6341857"/>
                <a:gd name="connsiteY5" fmla="*/ 271447 h 2017507"/>
                <a:gd name="connsiteX6" fmla="*/ 6341857 w 6341857"/>
                <a:gd name="connsiteY6" fmla="*/ 274114 h 2017507"/>
                <a:gd name="connsiteX7" fmla="*/ 6341857 w 6341857"/>
                <a:gd name="connsiteY7" fmla="*/ 1743393 h 2017507"/>
                <a:gd name="connsiteX8" fmla="*/ 6331487 w 6341857"/>
                <a:gd name="connsiteY8" fmla="*/ 1746060 h 2017507"/>
                <a:gd name="connsiteX9" fmla="*/ 6070951 w 6341857"/>
                <a:gd name="connsiteY9" fmla="*/ 2006595 h 2017507"/>
                <a:gd name="connsiteX10" fmla="*/ 6068146 w 6341857"/>
                <a:gd name="connsiteY10" fmla="*/ 2017507 h 2017507"/>
                <a:gd name="connsiteX11" fmla="*/ 3883746 w 6341857"/>
                <a:gd name="connsiteY11" fmla="*/ 2017507 h 2017507"/>
                <a:gd name="connsiteX12" fmla="*/ 3607461 w 6341857"/>
                <a:gd name="connsiteY12" fmla="*/ 2017507 h 2017507"/>
                <a:gd name="connsiteX13" fmla="*/ 2734396 w 6341857"/>
                <a:gd name="connsiteY13" fmla="*/ 2017507 h 2017507"/>
                <a:gd name="connsiteX14" fmla="*/ 1423062 w 6341857"/>
                <a:gd name="connsiteY14" fmla="*/ 2017507 h 2017507"/>
                <a:gd name="connsiteX15" fmla="*/ 273711 w 6341857"/>
                <a:gd name="connsiteY15" fmla="*/ 2017507 h 2017507"/>
                <a:gd name="connsiteX16" fmla="*/ 270905 w 6341857"/>
                <a:gd name="connsiteY16" fmla="*/ 2006595 h 2017507"/>
                <a:gd name="connsiteX17" fmla="*/ 10370 w 6341857"/>
                <a:gd name="connsiteY17" fmla="*/ 1746060 h 2017507"/>
                <a:gd name="connsiteX18" fmla="*/ 0 w 6341857"/>
                <a:gd name="connsiteY18" fmla="*/ 1743393 h 2017507"/>
                <a:gd name="connsiteX19" fmla="*/ 0 w 6341857"/>
                <a:gd name="connsiteY19" fmla="*/ 274114 h 2017507"/>
                <a:gd name="connsiteX20" fmla="*/ 10370 w 6341857"/>
                <a:gd name="connsiteY20" fmla="*/ 271447 h 2017507"/>
                <a:gd name="connsiteX21" fmla="*/ 270906 w 6341857"/>
                <a:gd name="connsiteY21" fmla="*/ 10912 h 2017507"/>
                <a:gd name="connsiteX22" fmla="*/ 273712 w 6341857"/>
                <a:gd name="connsiteY22" fmla="*/ 0 h 2017507"/>
                <a:gd name="connsiteX0" fmla="*/ 273712 w 6341857"/>
                <a:gd name="connsiteY0" fmla="*/ 0 h 2017507"/>
                <a:gd name="connsiteX1" fmla="*/ 3883746 w 6341857"/>
                <a:gd name="connsiteY1" fmla="*/ 0 h 2017507"/>
                <a:gd name="connsiteX2" fmla="*/ 6068146 w 6341857"/>
                <a:gd name="connsiteY2" fmla="*/ 0 h 2017507"/>
                <a:gd name="connsiteX3" fmla="*/ 6070951 w 6341857"/>
                <a:gd name="connsiteY3" fmla="*/ 10912 h 2017507"/>
                <a:gd name="connsiteX4" fmla="*/ 6331487 w 6341857"/>
                <a:gd name="connsiteY4" fmla="*/ 271447 h 2017507"/>
                <a:gd name="connsiteX5" fmla="*/ 6341857 w 6341857"/>
                <a:gd name="connsiteY5" fmla="*/ 274114 h 2017507"/>
                <a:gd name="connsiteX6" fmla="*/ 6341857 w 6341857"/>
                <a:gd name="connsiteY6" fmla="*/ 1743393 h 2017507"/>
                <a:gd name="connsiteX7" fmla="*/ 6331487 w 6341857"/>
                <a:gd name="connsiteY7" fmla="*/ 1746060 h 2017507"/>
                <a:gd name="connsiteX8" fmla="*/ 6070951 w 6341857"/>
                <a:gd name="connsiteY8" fmla="*/ 2006595 h 2017507"/>
                <a:gd name="connsiteX9" fmla="*/ 6068146 w 6341857"/>
                <a:gd name="connsiteY9" fmla="*/ 2017507 h 2017507"/>
                <a:gd name="connsiteX10" fmla="*/ 3883746 w 6341857"/>
                <a:gd name="connsiteY10" fmla="*/ 2017507 h 2017507"/>
                <a:gd name="connsiteX11" fmla="*/ 3607461 w 6341857"/>
                <a:gd name="connsiteY11" fmla="*/ 2017507 h 2017507"/>
                <a:gd name="connsiteX12" fmla="*/ 2734396 w 6341857"/>
                <a:gd name="connsiteY12" fmla="*/ 2017507 h 2017507"/>
                <a:gd name="connsiteX13" fmla="*/ 1423062 w 6341857"/>
                <a:gd name="connsiteY13" fmla="*/ 2017507 h 2017507"/>
                <a:gd name="connsiteX14" fmla="*/ 273711 w 6341857"/>
                <a:gd name="connsiteY14" fmla="*/ 2017507 h 2017507"/>
                <a:gd name="connsiteX15" fmla="*/ 270905 w 6341857"/>
                <a:gd name="connsiteY15" fmla="*/ 2006595 h 2017507"/>
                <a:gd name="connsiteX16" fmla="*/ 10370 w 6341857"/>
                <a:gd name="connsiteY16" fmla="*/ 1746060 h 2017507"/>
                <a:gd name="connsiteX17" fmla="*/ 0 w 6341857"/>
                <a:gd name="connsiteY17" fmla="*/ 1743393 h 2017507"/>
                <a:gd name="connsiteX18" fmla="*/ 0 w 6341857"/>
                <a:gd name="connsiteY18" fmla="*/ 274114 h 2017507"/>
                <a:gd name="connsiteX19" fmla="*/ 10370 w 6341857"/>
                <a:gd name="connsiteY19" fmla="*/ 271447 h 2017507"/>
                <a:gd name="connsiteX20" fmla="*/ 270906 w 6341857"/>
                <a:gd name="connsiteY20" fmla="*/ 10912 h 2017507"/>
                <a:gd name="connsiteX21" fmla="*/ 273712 w 6341857"/>
                <a:gd name="connsiteY21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3607461 w 6341857"/>
                <a:gd name="connsiteY10" fmla="*/ 2017507 h 2017507"/>
                <a:gd name="connsiteX11" fmla="*/ 2734396 w 6341857"/>
                <a:gd name="connsiteY11" fmla="*/ 2017507 h 2017507"/>
                <a:gd name="connsiteX12" fmla="*/ 1423062 w 6341857"/>
                <a:gd name="connsiteY12" fmla="*/ 2017507 h 2017507"/>
                <a:gd name="connsiteX13" fmla="*/ 273711 w 6341857"/>
                <a:gd name="connsiteY13" fmla="*/ 2017507 h 2017507"/>
                <a:gd name="connsiteX14" fmla="*/ 270905 w 6341857"/>
                <a:gd name="connsiteY14" fmla="*/ 2006595 h 2017507"/>
                <a:gd name="connsiteX15" fmla="*/ 10370 w 6341857"/>
                <a:gd name="connsiteY15" fmla="*/ 1746060 h 2017507"/>
                <a:gd name="connsiteX16" fmla="*/ 0 w 6341857"/>
                <a:gd name="connsiteY16" fmla="*/ 1743393 h 2017507"/>
                <a:gd name="connsiteX17" fmla="*/ 0 w 6341857"/>
                <a:gd name="connsiteY17" fmla="*/ 274114 h 2017507"/>
                <a:gd name="connsiteX18" fmla="*/ 10370 w 6341857"/>
                <a:gd name="connsiteY18" fmla="*/ 271447 h 2017507"/>
                <a:gd name="connsiteX19" fmla="*/ 270906 w 6341857"/>
                <a:gd name="connsiteY19" fmla="*/ 10912 h 2017507"/>
                <a:gd name="connsiteX20" fmla="*/ 273712 w 6341857"/>
                <a:gd name="connsiteY20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2734396 w 6341857"/>
                <a:gd name="connsiteY10" fmla="*/ 2017507 h 2017507"/>
                <a:gd name="connsiteX11" fmla="*/ 1423062 w 6341857"/>
                <a:gd name="connsiteY11" fmla="*/ 2017507 h 2017507"/>
                <a:gd name="connsiteX12" fmla="*/ 273711 w 6341857"/>
                <a:gd name="connsiteY12" fmla="*/ 2017507 h 2017507"/>
                <a:gd name="connsiteX13" fmla="*/ 270905 w 6341857"/>
                <a:gd name="connsiteY13" fmla="*/ 2006595 h 2017507"/>
                <a:gd name="connsiteX14" fmla="*/ 10370 w 6341857"/>
                <a:gd name="connsiteY14" fmla="*/ 1746060 h 2017507"/>
                <a:gd name="connsiteX15" fmla="*/ 0 w 6341857"/>
                <a:gd name="connsiteY15" fmla="*/ 1743393 h 2017507"/>
                <a:gd name="connsiteX16" fmla="*/ 0 w 6341857"/>
                <a:gd name="connsiteY16" fmla="*/ 274114 h 2017507"/>
                <a:gd name="connsiteX17" fmla="*/ 10370 w 6341857"/>
                <a:gd name="connsiteY17" fmla="*/ 271447 h 2017507"/>
                <a:gd name="connsiteX18" fmla="*/ 270906 w 6341857"/>
                <a:gd name="connsiteY18" fmla="*/ 10912 h 2017507"/>
                <a:gd name="connsiteX19" fmla="*/ 273712 w 6341857"/>
                <a:gd name="connsiteY19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4396 w 6341857"/>
                <a:gd name="connsiteY9" fmla="*/ 2017507 h 2017507"/>
                <a:gd name="connsiteX10" fmla="*/ 1423062 w 6341857"/>
                <a:gd name="connsiteY10" fmla="*/ 2017507 h 2017507"/>
                <a:gd name="connsiteX11" fmla="*/ 273711 w 6341857"/>
                <a:gd name="connsiteY11" fmla="*/ 2017507 h 2017507"/>
                <a:gd name="connsiteX12" fmla="*/ 270905 w 6341857"/>
                <a:gd name="connsiteY12" fmla="*/ 2006595 h 2017507"/>
                <a:gd name="connsiteX13" fmla="*/ 10370 w 6341857"/>
                <a:gd name="connsiteY13" fmla="*/ 1746060 h 2017507"/>
                <a:gd name="connsiteX14" fmla="*/ 0 w 6341857"/>
                <a:gd name="connsiteY14" fmla="*/ 1743393 h 2017507"/>
                <a:gd name="connsiteX15" fmla="*/ 0 w 6341857"/>
                <a:gd name="connsiteY15" fmla="*/ 274114 h 2017507"/>
                <a:gd name="connsiteX16" fmla="*/ 10370 w 6341857"/>
                <a:gd name="connsiteY16" fmla="*/ 271447 h 2017507"/>
                <a:gd name="connsiteX17" fmla="*/ 270906 w 6341857"/>
                <a:gd name="connsiteY17" fmla="*/ 10912 h 2017507"/>
                <a:gd name="connsiteX18" fmla="*/ 273712 w 6341857"/>
                <a:gd name="connsiteY18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1423062 w 6341857"/>
                <a:gd name="connsiteY9" fmla="*/ 2017507 h 2017507"/>
                <a:gd name="connsiteX10" fmla="*/ 273711 w 6341857"/>
                <a:gd name="connsiteY10" fmla="*/ 2017507 h 2017507"/>
                <a:gd name="connsiteX11" fmla="*/ 270905 w 6341857"/>
                <a:gd name="connsiteY11" fmla="*/ 2006595 h 2017507"/>
                <a:gd name="connsiteX12" fmla="*/ 10370 w 6341857"/>
                <a:gd name="connsiteY12" fmla="*/ 1746060 h 2017507"/>
                <a:gd name="connsiteX13" fmla="*/ 0 w 6341857"/>
                <a:gd name="connsiteY13" fmla="*/ 1743393 h 2017507"/>
                <a:gd name="connsiteX14" fmla="*/ 0 w 6341857"/>
                <a:gd name="connsiteY14" fmla="*/ 274114 h 2017507"/>
                <a:gd name="connsiteX15" fmla="*/ 10370 w 6341857"/>
                <a:gd name="connsiteY15" fmla="*/ 271447 h 2017507"/>
                <a:gd name="connsiteX16" fmla="*/ 270906 w 6341857"/>
                <a:gd name="connsiteY16" fmla="*/ 10912 h 2017507"/>
                <a:gd name="connsiteX17" fmla="*/ 273712 w 6341857"/>
                <a:gd name="connsiteY17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711 w 6341857"/>
                <a:gd name="connsiteY9" fmla="*/ 2017507 h 2017507"/>
                <a:gd name="connsiteX10" fmla="*/ 270905 w 6341857"/>
                <a:gd name="connsiteY10" fmla="*/ 2006595 h 2017507"/>
                <a:gd name="connsiteX11" fmla="*/ 10370 w 6341857"/>
                <a:gd name="connsiteY11" fmla="*/ 1746060 h 2017507"/>
                <a:gd name="connsiteX12" fmla="*/ 0 w 6341857"/>
                <a:gd name="connsiteY12" fmla="*/ 1743393 h 2017507"/>
                <a:gd name="connsiteX13" fmla="*/ 0 w 6341857"/>
                <a:gd name="connsiteY13" fmla="*/ 274114 h 2017507"/>
                <a:gd name="connsiteX14" fmla="*/ 10370 w 6341857"/>
                <a:gd name="connsiteY14" fmla="*/ 271447 h 2017507"/>
                <a:gd name="connsiteX15" fmla="*/ 270906 w 6341857"/>
                <a:gd name="connsiteY15" fmla="*/ 10912 h 2017507"/>
                <a:gd name="connsiteX16" fmla="*/ 273712 w 6341857"/>
                <a:gd name="connsiteY16" fmla="*/ 0 h 20175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341857" h="2017507">
                  <a:moveTo>
                    <a:pt x="273712" y="0"/>
                  </a:moveTo>
                  <a:lnTo>
                    <a:pt x="6068146" y="0"/>
                  </a:lnTo>
                  <a:lnTo>
                    <a:pt x="6070951" y="10912"/>
                  </a:lnTo>
                  <a:cubicBezTo>
                    <a:pt x="6109534" y="134958"/>
                    <a:pt x="6207441" y="232865"/>
                    <a:pt x="6331487" y="271447"/>
                  </a:cubicBezTo>
                  <a:lnTo>
                    <a:pt x="6341857" y="274114"/>
                  </a:lnTo>
                  <a:lnTo>
                    <a:pt x="6341857" y="1743393"/>
                  </a:lnTo>
                  <a:lnTo>
                    <a:pt x="6331487" y="1746060"/>
                  </a:lnTo>
                  <a:cubicBezTo>
                    <a:pt x="6207441" y="1784642"/>
                    <a:pt x="6109534" y="1882549"/>
                    <a:pt x="6070951" y="2006595"/>
                  </a:cubicBezTo>
                  <a:lnTo>
                    <a:pt x="6068146" y="2017507"/>
                  </a:lnTo>
                  <a:lnTo>
                    <a:pt x="273711" y="2017507"/>
                  </a:lnTo>
                  <a:lnTo>
                    <a:pt x="270905" y="2006595"/>
                  </a:lnTo>
                  <a:cubicBezTo>
                    <a:pt x="232324" y="1882549"/>
                    <a:pt x="134416" y="1784642"/>
                    <a:pt x="10370" y="1746060"/>
                  </a:cubicBezTo>
                  <a:lnTo>
                    <a:pt x="0" y="1743393"/>
                  </a:lnTo>
                  <a:lnTo>
                    <a:pt x="0" y="274114"/>
                  </a:lnTo>
                  <a:lnTo>
                    <a:pt x="10370" y="271447"/>
                  </a:lnTo>
                  <a:cubicBezTo>
                    <a:pt x="134416" y="232865"/>
                    <a:pt x="232324" y="134958"/>
                    <a:pt x="270906" y="10912"/>
                  </a:cubicBezTo>
                  <a:lnTo>
                    <a:pt x="273712" y="0"/>
                  </a:lnTo>
                  <a:close/>
                </a:path>
              </a:pathLst>
            </a:custGeom>
            <a:solidFill>
              <a:schemeClr val="bg1"/>
            </a:solidFill>
            <a:ln w="76200" cmpd="thinThick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 dirty="0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F00A90E7-5B8E-5DBC-1E04-D1481BEB794E}"/>
                </a:ext>
              </a:extLst>
            </p:cNvPr>
            <p:cNvSpPr/>
            <p:nvPr/>
          </p:nvSpPr>
          <p:spPr>
            <a:xfrm>
              <a:off x="122274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C46CAC60-1540-8FEF-75A3-059016AE5F92}"/>
                </a:ext>
              </a:extLst>
            </p:cNvPr>
            <p:cNvSpPr/>
            <p:nvPr/>
          </p:nvSpPr>
          <p:spPr>
            <a:xfrm flipH="1">
              <a:off x="6436240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560ACC3D-7AB7-09C5-40C8-185A59F8E397}"/>
                </a:ext>
              </a:extLst>
            </p:cNvPr>
            <p:cNvSpPr/>
            <p:nvPr/>
          </p:nvSpPr>
          <p:spPr>
            <a:xfrm flipV="1">
              <a:off x="122274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71959A6F-7680-BCB4-5B5F-10C48D88EB37}"/>
                </a:ext>
              </a:extLst>
            </p:cNvPr>
            <p:cNvSpPr/>
            <p:nvPr/>
          </p:nvSpPr>
          <p:spPr>
            <a:xfrm flipH="1" flipV="1">
              <a:off x="6436240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62A5118E-2BA5-224F-1EB0-DBBBAF099487}"/>
              </a:ext>
            </a:extLst>
          </p:cNvPr>
          <p:cNvSpPr txBox="1"/>
          <p:nvPr/>
        </p:nvSpPr>
        <p:spPr>
          <a:xfrm>
            <a:off x="1079638" y="5613073"/>
            <a:ext cx="4698723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ご家族席</a:t>
            </a:r>
            <a:endParaRPr lang="en-US" altLang="ja-JP" sz="8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AF1CA5B2-10EC-981A-2F3D-5C791CC55E6B}"/>
              </a:ext>
            </a:extLst>
          </p:cNvPr>
          <p:cNvSpPr txBox="1"/>
          <p:nvPr/>
        </p:nvSpPr>
        <p:spPr>
          <a:xfrm rot="10800000">
            <a:off x="1079639" y="2821354"/>
            <a:ext cx="4698723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ご家族席</a:t>
            </a:r>
            <a:endParaRPr lang="en-US" altLang="ja-JP" sz="8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823695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四角形: 角を丸くする 8">
            <a:extLst>
              <a:ext uri="{FF2B5EF4-FFF2-40B4-BE49-F238E27FC236}">
                <a16:creationId xmlns:a16="http://schemas.microsoft.com/office/drawing/2014/main" id="{866B012A-90A0-2E1E-9DFB-62C69E03D4FA}"/>
              </a:ext>
            </a:extLst>
          </p:cNvPr>
          <p:cNvSpPr/>
          <p:nvPr/>
        </p:nvSpPr>
        <p:spPr>
          <a:xfrm>
            <a:off x="215900" y="2699481"/>
            <a:ext cx="6426200" cy="2044693"/>
          </a:xfrm>
          <a:prstGeom prst="roundRect">
            <a:avLst>
              <a:gd name="adj" fmla="val 10870"/>
            </a:avLst>
          </a:prstGeom>
          <a:solidFill>
            <a:schemeClr val="bg1"/>
          </a:solidFill>
          <a:ln w="127000" cmpd="thickThin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四角形: 角を丸くする 6">
            <a:extLst>
              <a:ext uri="{FF2B5EF4-FFF2-40B4-BE49-F238E27FC236}">
                <a16:creationId xmlns:a16="http://schemas.microsoft.com/office/drawing/2014/main" id="{5BFBF0B2-C879-7A95-75FE-3D1DC7EE3C41}"/>
              </a:ext>
            </a:extLst>
          </p:cNvPr>
          <p:cNvSpPr/>
          <p:nvPr/>
        </p:nvSpPr>
        <p:spPr>
          <a:xfrm>
            <a:off x="215900" y="5168900"/>
            <a:ext cx="6426200" cy="2044693"/>
          </a:xfrm>
          <a:prstGeom prst="roundRect">
            <a:avLst>
              <a:gd name="adj" fmla="val 10870"/>
            </a:avLst>
          </a:prstGeom>
          <a:solidFill>
            <a:schemeClr val="bg1"/>
          </a:solidFill>
          <a:ln w="127000" cmpd="thickThin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30453B4-C1B1-4722-3E11-BFDCF5ECDB22}"/>
              </a:ext>
            </a:extLst>
          </p:cNvPr>
          <p:cNvSpPr txBox="1"/>
          <p:nvPr/>
        </p:nvSpPr>
        <p:spPr>
          <a:xfrm>
            <a:off x="1643896" y="5593893"/>
            <a:ext cx="357020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A813291-DDF0-2EC6-A0A4-814825BB0159}"/>
              </a:ext>
            </a:extLst>
          </p:cNvPr>
          <p:cNvSpPr txBox="1"/>
          <p:nvPr/>
        </p:nvSpPr>
        <p:spPr>
          <a:xfrm rot="10800000">
            <a:off x="1643896" y="2860332"/>
            <a:ext cx="357020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958536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6EB7263-76E2-0328-41EA-459C0544B0C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四角形: 角を丸くする 8">
            <a:extLst>
              <a:ext uri="{FF2B5EF4-FFF2-40B4-BE49-F238E27FC236}">
                <a16:creationId xmlns:a16="http://schemas.microsoft.com/office/drawing/2014/main" id="{86D40102-F8CC-B02C-A6A9-0DB50ED69900}"/>
              </a:ext>
            </a:extLst>
          </p:cNvPr>
          <p:cNvSpPr/>
          <p:nvPr/>
        </p:nvSpPr>
        <p:spPr>
          <a:xfrm>
            <a:off x="215900" y="2699481"/>
            <a:ext cx="6426200" cy="2044693"/>
          </a:xfrm>
          <a:prstGeom prst="roundRect">
            <a:avLst>
              <a:gd name="adj" fmla="val 10870"/>
            </a:avLst>
          </a:prstGeom>
          <a:solidFill>
            <a:schemeClr val="bg1"/>
          </a:solidFill>
          <a:ln w="127000" cmpd="thickThin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四角形: 角を丸くする 6">
            <a:extLst>
              <a:ext uri="{FF2B5EF4-FFF2-40B4-BE49-F238E27FC236}">
                <a16:creationId xmlns:a16="http://schemas.microsoft.com/office/drawing/2014/main" id="{0E56EEF7-07F3-7753-B405-604E3DC21F5F}"/>
              </a:ext>
            </a:extLst>
          </p:cNvPr>
          <p:cNvSpPr/>
          <p:nvPr/>
        </p:nvSpPr>
        <p:spPr>
          <a:xfrm>
            <a:off x="215900" y="5168900"/>
            <a:ext cx="6426200" cy="2044693"/>
          </a:xfrm>
          <a:prstGeom prst="roundRect">
            <a:avLst>
              <a:gd name="adj" fmla="val 10870"/>
            </a:avLst>
          </a:prstGeom>
          <a:solidFill>
            <a:schemeClr val="bg1"/>
          </a:solidFill>
          <a:ln w="127000" cmpd="thickThin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F1FED1F5-D481-A715-71B4-254A1C696F18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C29607DA-A2EA-9361-BFC1-0104EB0B0969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39AE17AD-5B6D-2B79-652A-DF099E1A1D4C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64FD173-8610-0BED-3760-EF2960803DB1}"/>
              </a:ext>
            </a:extLst>
          </p:cNvPr>
          <p:cNvSpPr txBox="1"/>
          <p:nvPr/>
        </p:nvSpPr>
        <p:spPr>
          <a:xfrm>
            <a:off x="1079639" y="5593893"/>
            <a:ext cx="469872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</a:t>
            </a:r>
            <a:r>
              <a:rPr lang="zh-TW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94D5646-FB97-F3B7-C102-841D85E4C98A}"/>
              </a:ext>
            </a:extLst>
          </p:cNvPr>
          <p:cNvSpPr txBox="1"/>
          <p:nvPr/>
        </p:nvSpPr>
        <p:spPr>
          <a:xfrm rot="10800000">
            <a:off x="1079639" y="2860332"/>
            <a:ext cx="469872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</a:t>
            </a:r>
            <a:r>
              <a:rPr lang="zh-TW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家族席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947156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529</TotalTime>
  <Words>12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std0132_家族席／ご家族席</dc:title>
  <dc:subject>std0132_家族席／ご家族席</dc:subject>
  <dc:creator>でじけろお</dc:creator>
  <cp:revision>1</cp:revision>
  <dcterms:created xsi:type="dcterms:W3CDTF">2018-05-20T00:31:01Z</dcterms:created>
  <dcterms:modified xsi:type="dcterms:W3CDTF">2024-12-03T14:54:14Z</dcterms:modified>
  <cp:version>1</cp:version>
</cp:coreProperties>
</file>

<file path=docProps/thumbnail.jpeg>
</file>