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66" r:id="rId2"/>
    <p:sldId id="268" r:id="rId3"/>
    <p:sldId id="265" r:id="rId4"/>
    <p:sldId id="267" r:id="rId5"/>
    <p:sldId id="269" r:id="rId6"/>
    <p:sldId id="270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28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490008" y="554245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家族席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490010" y="27684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家族席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6054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E2F0E6-3E88-B251-AB48-88A64C2F2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490BEC-649C-FF81-EB37-2445B620B825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DC2F83D-8DD4-25A3-D209-40F234B73A4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2A10590-8A75-B25F-2535-FE11685A6E5B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2722667-EAD2-8C21-9667-C383F15D507E}"/>
              </a:ext>
            </a:extLst>
          </p:cNvPr>
          <p:cNvSpPr txBox="1"/>
          <p:nvPr/>
        </p:nvSpPr>
        <p:spPr>
          <a:xfrm>
            <a:off x="874455" y="554245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家族席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5B47A4-3D79-20F5-B468-266A77019973}"/>
              </a:ext>
            </a:extLst>
          </p:cNvPr>
          <p:cNvSpPr txBox="1"/>
          <p:nvPr/>
        </p:nvSpPr>
        <p:spPr>
          <a:xfrm rot="10800000">
            <a:off x="874457" y="276849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家族席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021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635168B-A2A5-43D5-EF93-6810766CDBB1}"/>
              </a:ext>
            </a:extLst>
          </p:cNvPr>
          <p:cNvGrpSpPr/>
          <p:nvPr/>
        </p:nvGrpSpPr>
        <p:grpSpPr>
          <a:xfrm>
            <a:off x="122274" y="5118353"/>
            <a:ext cx="6631804" cy="2147587"/>
            <a:chOff x="122274" y="7594853"/>
            <a:chExt cx="6631804" cy="214758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F996AE5-A060-236A-8877-FCAE74BE440C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B06DB78-28A0-45D3-938B-C7A57696B9AD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C9A7C5F-CABB-46A5-B42B-AEC0E97D5975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2955DC2-91D0-4836-ADF3-0BFD36FD10F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6BADDEC-51CD-4C90-8E9F-23872DF470F3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89B9C7F-243D-905F-27B5-D0280BF15A54}"/>
              </a:ext>
            </a:extLst>
          </p:cNvPr>
          <p:cNvGrpSpPr/>
          <p:nvPr/>
        </p:nvGrpSpPr>
        <p:grpSpPr>
          <a:xfrm>
            <a:off x="122274" y="2651378"/>
            <a:ext cx="6631804" cy="2147587"/>
            <a:chOff x="122274" y="7594853"/>
            <a:chExt cx="6631804" cy="214758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05CCD80-76F2-092E-0B0D-AD494FC89DF5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1021F84-774C-A861-E690-8FC68B1BE223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7DD06B8-5163-636D-4D2B-EA31E8CC764E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84D0818-34CF-CE9E-7255-8A7557B66C2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2853A66-D100-2045-BBCB-B4118B4BA4D4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58EC802-8AC0-7019-ADBB-49158B39958F}"/>
              </a:ext>
            </a:extLst>
          </p:cNvPr>
          <p:cNvSpPr txBox="1"/>
          <p:nvPr/>
        </p:nvSpPr>
        <p:spPr>
          <a:xfrm>
            <a:off x="1643895" y="5613073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家族席</a:t>
            </a:r>
            <a:endParaRPr lang="en-US" altLang="ja-JP" sz="8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1805EEA-EC5D-A654-0EA8-A02EDCA238C8}"/>
              </a:ext>
            </a:extLst>
          </p:cNvPr>
          <p:cNvSpPr txBox="1"/>
          <p:nvPr/>
        </p:nvSpPr>
        <p:spPr>
          <a:xfrm rot="10800000">
            <a:off x="1643896" y="282135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家族席</a:t>
            </a:r>
            <a:endParaRPr lang="en-US" altLang="ja-JP" sz="8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3334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8BA5ED-C256-9F36-D091-310F193EE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43E57C88-9F55-D5D7-6005-81038740A52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D93C2F18-A813-AB2F-268A-F847BC92CB4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F65FCFA-B60A-4032-E769-EEECF96649C4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CFF9D16B-5E12-F3A0-3294-F29A6F31EB53}"/>
              </a:ext>
            </a:extLst>
          </p:cNvPr>
          <p:cNvGrpSpPr/>
          <p:nvPr/>
        </p:nvGrpSpPr>
        <p:grpSpPr>
          <a:xfrm>
            <a:off x="122274" y="5118353"/>
            <a:ext cx="6631804" cy="2147587"/>
            <a:chOff x="122274" y="7594853"/>
            <a:chExt cx="6631804" cy="214758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AA87FAC-43C0-3F95-D805-B5A533907440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2AEDE11-D32B-C90C-DE72-B25F5A8D9347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19B595D-AFA7-1210-700F-9726199C1DC2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4052AA2-89BF-6836-F72C-9405049CD7BA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A1DB6DD-3736-E469-C043-A681364C1230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5DFE75BA-8A21-158D-B175-C8781516CBE1}"/>
              </a:ext>
            </a:extLst>
          </p:cNvPr>
          <p:cNvGrpSpPr/>
          <p:nvPr/>
        </p:nvGrpSpPr>
        <p:grpSpPr>
          <a:xfrm>
            <a:off x="122274" y="2651378"/>
            <a:ext cx="6631804" cy="2147587"/>
            <a:chOff x="122274" y="7594853"/>
            <a:chExt cx="6631804" cy="214758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46F268E-7847-3322-B227-71917EDCF047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F00A90E7-5B8E-5DBC-1E04-D1481BEB794E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46CAC60-1540-8FEF-75A3-059016AE5F92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560ACC3D-7AB7-09C5-40C8-185A59F8E397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71959A6F-7680-BCB4-5B5F-10C48D88EB37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2A5118E-2BA5-224F-1EB0-DBBBAF099487}"/>
              </a:ext>
            </a:extLst>
          </p:cNvPr>
          <p:cNvSpPr txBox="1"/>
          <p:nvPr/>
        </p:nvSpPr>
        <p:spPr>
          <a:xfrm>
            <a:off x="1079638" y="5613073"/>
            <a:ext cx="46987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ご家族席</a:t>
            </a:r>
            <a:endParaRPr lang="en-US" altLang="ja-JP" sz="8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F1CA5B2-10EC-981A-2F3D-5C791CC55E6B}"/>
              </a:ext>
            </a:extLst>
          </p:cNvPr>
          <p:cNvSpPr txBox="1"/>
          <p:nvPr/>
        </p:nvSpPr>
        <p:spPr>
          <a:xfrm rot="10800000">
            <a:off x="1079639" y="2821354"/>
            <a:ext cx="46987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ご家族席</a:t>
            </a:r>
            <a:endParaRPr lang="en-US" altLang="ja-JP" sz="8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2369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66B012A-90A0-2E1E-9DFB-62C69E03D4FA}"/>
              </a:ext>
            </a:extLst>
          </p:cNvPr>
          <p:cNvSpPr/>
          <p:nvPr/>
        </p:nvSpPr>
        <p:spPr>
          <a:xfrm>
            <a:off x="215900" y="2699481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127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5BFBF0B2-C879-7A95-75FE-3D1DC7EE3C41}"/>
              </a:ext>
            </a:extLst>
          </p:cNvPr>
          <p:cNvSpPr/>
          <p:nvPr/>
        </p:nvSpPr>
        <p:spPr>
          <a:xfrm>
            <a:off x="215900" y="5168900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127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30453B4-C1B1-4722-3E11-BFDCF5ECDB22}"/>
              </a:ext>
            </a:extLst>
          </p:cNvPr>
          <p:cNvSpPr txBox="1"/>
          <p:nvPr/>
        </p:nvSpPr>
        <p:spPr>
          <a:xfrm>
            <a:off x="1643896" y="5593893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家族席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A813291-DDF0-2EC6-A0A4-814825BB0159}"/>
              </a:ext>
            </a:extLst>
          </p:cNvPr>
          <p:cNvSpPr txBox="1"/>
          <p:nvPr/>
        </p:nvSpPr>
        <p:spPr>
          <a:xfrm rot="10800000">
            <a:off x="1643896" y="2860332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家族席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5853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EB7263-76E2-0328-41EA-459C0544B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6D40102-F8CC-B02C-A6A9-0DB50ED69900}"/>
              </a:ext>
            </a:extLst>
          </p:cNvPr>
          <p:cNvSpPr/>
          <p:nvPr/>
        </p:nvSpPr>
        <p:spPr>
          <a:xfrm>
            <a:off x="215900" y="2699481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127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E56EEF7-07F3-7753-B405-604E3DC21F5F}"/>
              </a:ext>
            </a:extLst>
          </p:cNvPr>
          <p:cNvSpPr/>
          <p:nvPr/>
        </p:nvSpPr>
        <p:spPr>
          <a:xfrm>
            <a:off x="215900" y="5168900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127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1FED1F5-D481-A715-71B4-254A1C696F18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C29607DA-A2EA-9361-BFC1-0104EB0B0969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9AE17AD-5B6D-2B79-652A-DF099E1A1D4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64FD173-8610-0BED-3760-EF2960803DB1}"/>
              </a:ext>
            </a:extLst>
          </p:cNvPr>
          <p:cNvSpPr txBox="1"/>
          <p:nvPr/>
        </p:nvSpPr>
        <p:spPr>
          <a:xfrm>
            <a:off x="1079639" y="5593893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家族席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4D5646-FB97-F3B7-C102-841D85E4C98A}"/>
              </a:ext>
            </a:extLst>
          </p:cNvPr>
          <p:cNvSpPr txBox="1"/>
          <p:nvPr/>
        </p:nvSpPr>
        <p:spPr>
          <a:xfrm rot="10800000">
            <a:off x="1079639" y="2860332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家族席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4715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529</TotalTime>
  <Words>12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std0132_家族席／ご家族席</dc:title>
  <dc:subject>std0132_家族席／ご家族席</dc:subject>
  <dc:creator>でじけろお</dc:creator>
  <cp:revision>1</cp:revision>
  <dcterms:created xsi:type="dcterms:W3CDTF">2018-05-20T00:31:01Z</dcterms:created>
  <dcterms:modified xsi:type="dcterms:W3CDTF">2024-12-03T14:54:14Z</dcterms:modified>
  <cp:version>1</cp:version>
</cp:coreProperties>
</file>