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94" r:id="rId2"/>
    <p:sldId id="296" r:id="rId3"/>
    <p:sldId id="298" r:id="rId4"/>
    <p:sldId id="299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99"/>
    <a:srgbClr val="008000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13" autoAdjust="0"/>
    <p:restoredTop sz="94651" autoAdjust="0"/>
  </p:normalViewPr>
  <p:slideViewPr>
    <p:cSldViewPr>
      <p:cViewPr>
        <p:scale>
          <a:sx n="66" d="100"/>
          <a:sy n="66" d="100"/>
        </p:scale>
        <p:origin x="684" y="-111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A9188-6886-40F1-8308-27EE97F078C7}" type="datetimeFigureOut">
              <a:rPr kumimoji="1" lang="ja-JP" altLang="en-US" smtClean="0"/>
              <a:t>2024/12/7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99CE-00F6-4C7A-8464-F9A208C9C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699CE-00F6-4C7A-8464-F9A208C9CDD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57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sz="2800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22576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133020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83957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333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78164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9665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293193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840530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634640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70928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23484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571041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楕円 1">
            <a:extLst>
              <a:ext uri="{FF2B5EF4-FFF2-40B4-BE49-F238E27FC236}">
                <a16:creationId xmlns:a16="http://schemas.microsoft.com/office/drawing/2014/main" id="{6D49794B-7A97-2CB4-AC57-82C5B1D976A5}"/>
              </a:ext>
            </a:extLst>
          </p:cNvPr>
          <p:cNvSpPr/>
          <p:nvPr/>
        </p:nvSpPr>
        <p:spPr bwMode="auto">
          <a:xfrm>
            <a:off x="1276350" y="200902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EAFABB3-84B7-C81B-B6EE-0C8352CEBC1B}"/>
              </a:ext>
            </a:extLst>
          </p:cNvPr>
          <p:cNvSpPr/>
          <p:nvPr/>
        </p:nvSpPr>
        <p:spPr bwMode="auto">
          <a:xfrm>
            <a:off x="638175" y="248527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AB9143B9-AFD7-6C1E-7CF1-79B10D50AC7B}"/>
              </a:ext>
            </a:extLst>
          </p:cNvPr>
          <p:cNvSpPr/>
          <p:nvPr/>
        </p:nvSpPr>
        <p:spPr bwMode="auto">
          <a:xfrm>
            <a:off x="3343275" y="24948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7A209D7C-8083-A5AC-A1FC-05DAD959397E}"/>
              </a:ext>
            </a:extLst>
          </p:cNvPr>
          <p:cNvSpPr/>
          <p:nvPr/>
        </p:nvSpPr>
        <p:spPr bwMode="auto">
          <a:xfrm>
            <a:off x="2705100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F9D88780-C371-9E73-B325-3D7368970C58}"/>
              </a:ext>
            </a:extLst>
          </p:cNvPr>
          <p:cNvSpPr/>
          <p:nvPr/>
        </p:nvSpPr>
        <p:spPr bwMode="auto">
          <a:xfrm>
            <a:off x="3038475" y="29710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BCC05E7-DAD0-833C-22B5-F44CB8038723}"/>
              </a:ext>
            </a:extLst>
          </p:cNvPr>
          <p:cNvSpPr/>
          <p:nvPr/>
        </p:nvSpPr>
        <p:spPr bwMode="auto">
          <a:xfrm>
            <a:off x="6338888" y="27424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1D42638-D6A6-D544-F95A-F617561C3C9B}"/>
              </a:ext>
            </a:extLst>
          </p:cNvPr>
          <p:cNvSpPr/>
          <p:nvPr/>
        </p:nvSpPr>
        <p:spPr bwMode="auto">
          <a:xfrm>
            <a:off x="938213" y="50998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45D6550B-F4E6-026D-7053-3A3FAE1F9484}"/>
              </a:ext>
            </a:extLst>
          </p:cNvPr>
          <p:cNvSpPr/>
          <p:nvPr/>
        </p:nvSpPr>
        <p:spPr bwMode="auto">
          <a:xfrm>
            <a:off x="27136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B19F946D-F31D-8EE1-1233-E52AA98B4A95}"/>
              </a:ext>
            </a:extLst>
          </p:cNvPr>
          <p:cNvSpPr/>
          <p:nvPr/>
        </p:nvSpPr>
        <p:spPr bwMode="auto">
          <a:xfrm>
            <a:off x="3018473" y="93594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C92423BD-9A04-C257-27E0-564F4BDFFDF3}"/>
              </a:ext>
            </a:extLst>
          </p:cNvPr>
          <p:cNvSpPr/>
          <p:nvPr/>
        </p:nvSpPr>
        <p:spPr bwMode="auto">
          <a:xfrm>
            <a:off x="3018473" y="86050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A752E41-EBF4-2692-D486-9BA5C2D69004}"/>
              </a:ext>
            </a:extLst>
          </p:cNvPr>
          <p:cNvSpPr/>
          <p:nvPr/>
        </p:nvSpPr>
        <p:spPr bwMode="auto">
          <a:xfrm>
            <a:off x="648653" y="885654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33E2BB09-41F1-251F-41E7-D51D5BEB641C}"/>
              </a:ext>
            </a:extLst>
          </p:cNvPr>
          <p:cNvSpPr/>
          <p:nvPr/>
        </p:nvSpPr>
        <p:spPr bwMode="auto">
          <a:xfrm>
            <a:off x="301847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3389CDC-9E00-5D35-B29E-3107224DBE90}"/>
              </a:ext>
            </a:extLst>
          </p:cNvPr>
          <p:cNvSpPr/>
          <p:nvPr/>
        </p:nvSpPr>
        <p:spPr bwMode="auto">
          <a:xfrm>
            <a:off x="64865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3A1E0FC-D296-2048-759B-94F5E4E2A76A}"/>
              </a:ext>
            </a:extLst>
          </p:cNvPr>
          <p:cNvSpPr/>
          <p:nvPr/>
        </p:nvSpPr>
        <p:spPr bwMode="auto">
          <a:xfrm>
            <a:off x="5403533" y="67305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90E459A0-A6AD-0804-8BFB-0F101A5833E8}"/>
              </a:ext>
            </a:extLst>
          </p:cNvPr>
          <p:cNvSpPr/>
          <p:nvPr/>
        </p:nvSpPr>
        <p:spPr bwMode="auto">
          <a:xfrm>
            <a:off x="5708333" y="696678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317F07D7-EA37-B740-98A0-42B6E2CFBEA3}"/>
              </a:ext>
            </a:extLst>
          </p:cNvPr>
          <p:cNvSpPr/>
          <p:nvPr/>
        </p:nvSpPr>
        <p:spPr bwMode="auto">
          <a:xfrm>
            <a:off x="270510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B8984A37-51F1-A4BB-5B93-A47EFF0C22C1}"/>
              </a:ext>
            </a:extLst>
          </p:cNvPr>
          <p:cNvSpPr/>
          <p:nvPr/>
        </p:nvSpPr>
        <p:spPr bwMode="auto">
          <a:xfrm>
            <a:off x="301752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CE3C21FE-7D89-F4EB-2DFB-648B23C8177E}"/>
              </a:ext>
            </a:extLst>
          </p:cNvPr>
          <p:cNvSpPr/>
          <p:nvPr/>
        </p:nvSpPr>
        <p:spPr bwMode="auto">
          <a:xfrm>
            <a:off x="3337560" y="43502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08FCCDCA-A634-5E50-1F1C-B685E5239175}"/>
              </a:ext>
            </a:extLst>
          </p:cNvPr>
          <p:cNvSpPr/>
          <p:nvPr/>
        </p:nvSpPr>
        <p:spPr bwMode="auto">
          <a:xfrm>
            <a:off x="4594860" y="410643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AF4D3CEF-48F8-4D95-F3B8-965BF9AE36E3}"/>
              </a:ext>
            </a:extLst>
          </p:cNvPr>
          <p:cNvSpPr/>
          <p:nvPr/>
        </p:nvSpPr>
        <p:spPr bwMode="auto">
          <a:xfrm>
            <a:off x="306568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Text Box 642">
            <a:extLst>
              <a:ext uri="{FF2B5EF4-FFF2-40B4-BE49-F238E27FC236}">
                <a16:creationId xmlns:a16="http://schemas.microsoft.com/office/drawing/2014/main" id="{974FAE2B-865E-F444-A291-35525C939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6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</p:spTree>
    <p:extLst>
      <p:ext uri="{BB962C8B-B14F-4D97-AF65-F5344CB8AC3E}">
        <p14:creationId xmlns:p14="http://schemas.microsoft.com/office/powerpoint/2010/main" val="323072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A755F-94D0-71F3-E4BF-3E92107E4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2B8DA760-9DEF-0B7B-79A7-C05B934C6CB9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A10BE349-16E8-49EE-F6FC-24A11BFA0A1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24A8B317-382F-4459-B407-89BD4B3EA63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783B9733-3206-D0F5-1C3B-2C728EAB8EA7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8302512B-55C9-85E7-8BA1-6D9CB67CB96E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A9AFA87B-23AB-3997-F050-E8DB414A29D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A1313672-8B2A-2729-83BF-0AFBC96DC554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9F20BC9F-0D60-D651-E4E5-0DF55881E718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3288642D-09E7-5644-91C2-6A1A257A585D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8B56171D-0CD5-D1BE-F11C-7CD01BEE598F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27C7C24F-71F9-3FF3-29FF-380A5E9F573B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F79173A5-9A64-F7A4-38A0-365C2C3BBF96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A57E78-A435-2A11-7BC8-0790B6C8C9FC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E39A8AA-3F88-9116-D42C-8E85B2284631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76B949C-58FD-3587-9E7C-01C83C12CCF5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71705DF-20F8-F65F-77C9-19156A03DF9A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BB9DC8A-58FA-B34D-024A-C2D80F70069B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4925194-2244-A707-05FD-2555F7B76ED2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75650D0-0AFB-1484-2668-39500115AD75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409ECF1-C747-506B-56EE-757567202965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4A4DB3A-CA20-33A9-7E5B-2195386E774C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9FE991B-0D36-28EE-12B7-0E3CC9C8C566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A84477A-EC5B-012C-AEF4-34AA9EF0B1E4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213336FD-A00C-D6C0-05B3-F49E80CAC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063180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467A2AD5-89F4-8DDA-3FB4-A4D5F07AE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798969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6461EE81-950F-CEC1-D9DA-EA888EE41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28408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61DA6DCD-3C4F-C1BE-5449-2170D65D0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551369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1C11B1CB-F78E-45B2-5138-0F0719616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02260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16A4522-350F-A6D2-8A8E-F959DE03E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370074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DB8A7B96-4CA0-4938-D3BF-89449A4F4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180899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62F6DA0E-1298-246E-F4C3-195812A95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18950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A80EEF09-3031-B0D8-2645-26B0B642B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11326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1E79C5E2-B96A-A0E5-4AF8-C3278AD96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805209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FF220EDD-2B7D-B70A-E3C9-0D3B43C7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835004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D0FA885-9316-F90D-75EF-20F8EECBA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104699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6" name="Rectangle 641">
            <a:extLst>
              <a:ext uri="{FF2B5EF4-FFF2-40B4-BE49-F238E27FC236}">
                <a16:creationId xmlns:a16="http://schemas.microsoft.com/office/drawing/2014/main" id="{8CB31BA6-3DD6-832A-A269-8A6260CFD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646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" name="Text Box 642">
            <a:extLst>
              <a:ext uri="{FF2B5EF4-FFF2-40B4-BE49-F238E27FC236}">
                <a16:creationId xmlns:a16="http://schemas.microsoft.com/office/drawing/2014/main" id="{4D90DF6F-4EED-4BAE-FA93-E4D2592C8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02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31" name="Rectangle 641">
            <a:extLst>
              <a:ext uri="{FF2B5EF4-FFF2-40B4-BE49-F238E27FC236}">
                <a16:creationId xmlns:a16="http://schemas.microsoft.com/office/drawing/2014/main" id="{81C2C389-68E4-8926-B290-BFAA03F0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88369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" name="Rectangle 641">
            <a:extLst>
              <a:ext uri="{FF2B5EF4-FFF2-40B4-BE49-F238E27FC236}">
                <a16:creationId xmlns:a16="http://schemas.microsoft.com/office/drawing/2014/main" id="{65B2C184-E323-13A1-9D1C-12A810FB4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85702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3" name="Rectangle 641">
            <a:extLst>
              <a:ext uri="{FF2B5EF4-FFF2-40B4-BE49-F238E27FC236}">
                <a16:creationId xmlns:a16="http://schemas.microsoft.com/office/drawing/2014/main" id="{015E09C5-4A6D-8B05-EE73-7E4B5A0B5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93094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4" name="Rectangle 641">
            <a:extLst>
              <a:ext uri="{FF2B5EF4-FFF2-40B4-BE49-F238E27FC236}">
                <a16:creationId xmlns:a16="http://schemas.microsoft.com/office/drawing/2014/main" id="{2ECD109A-0EDC-BC41-BA20-387A0CD2C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421" y="93094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6" name="Rectangle 641">
            <a:extLst>
              <a:ext uri="{FF2B5EF4-FFF2-40B4-BE49-F238E27FC236}">
                <a16:creationId xmlns:a16="http://schemas.microsoft.com/office/drawing/2014/main" id="{2B15BE7F-4E56-57C2-DD44-12F07B5E8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693959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7" name="Rectangle 641">
            <a:extLst>
              <a:ext uri="{FF2B5EF4-FFF2-40B4-BE49-F238E27FC236}">
                <a16:creationId xmlns:a16="http://schemas.microsoft.com/office/drawing/2014/main" id="{2B7AAA43-F1C3-0646-7384-413431803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1" y="67033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9" name="Rectangle 641">
            <a:extLst>
              <a:ext uri="{FF2B5EF4-FFF2-40B4-BE49-F238E27FC236}">
                <a16:creationId xmlns:a16="http://schemas.microsoft.com/office/drawing/2014/main" id="{E74677AE-1DD6-12EB-7C77-2AA69F1E2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521" y="670337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0" name="Rectangle 641">
            <a:extLst>
              <a:ext uri="{FF2B5EF4-FFF2-40B4-BE49-F238E27FC236}">
                <a16:creationId xmlns:a16="http://schemas.microsoft.com/office/drawing/2014/main" id="{BA6478E4-9F5A-E984-ACD4-E076667B8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7701" y="69548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3" name="Rectangle 641">
            <a:extLst>
              <a:ext uri="{FF2B5EF4-FFF2-40B4-BE49-F238E27FC236}">
                <a16:creationId xmlns:a16="http://schemas.microsoft.com/office/drawing/2014/main" id="{6EC51EBE-A461-E440-7007-027B7F102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821" y="507269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5" name="Rectangle 641">
            <a:extLst>
              <a:ext uri="{FF2B5EF4-FFF2-40B4-BE49-F238E27FC236}">
                <a16:creationId xmlns:a16="http://schemas.microsoft.com/office/drawing/2014/main" id="{860C6B38-3FC8-A69C-955B-8EB62FDDA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6" name="Rectangle 641">
            <a:extLst>
              <a:ext uri="{FF2B5EF4-FFF2-40B4-BE49-F238E27FC236}">
                <a16:creationId xmlns:a16="http://schemas.microsoft.com/office/drawing/2014/main" id="{4DA3F5C9-262C-22C1-FF8C-1BD55F083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8" name="Rectangle 641">
            <a:extLst>
              <a:ext uri="{FF2B5EF4-FFF2-40B4-BE49-F238E27FC236}">
                <a16:creationId xmlns:a16="http://schemas.microsoft.com/office/drawing/2014/main" id="{526AC64E-890B-B15F-FB14-49D390D4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121" y="43335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9" name="Rectangle 641">
            <a:extLst>
              <a:ext uri="{FF2B5EF4-FFF2-40B4-BE49-F238E27FC236}">
                <a16:creationId xmlns:a16="http://schemas.microsoft.com/office/drawing/2014/main" id="{F46A25D5-10F0-8E42-F48C-5B5C83AD2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181" y="40897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" name="Rectangle 641">
            <a:extLst>
              <a:ext uri="{FF2B5EF4-FFF2-40B4-BE49-F238E27FC236}">
                <a16:creationId xmlns:a16="http://schemas.microsoft.com/office/drawing/2014/main" id="{D8AAE0F3-3218-1846-A8BD-3FDDF95BA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1" y="29619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2" name="Rectangle 641">
            <a:extLst>
              <a:ext uri="{FF2B5EF4-FFF2-40B4-BE49-F238E27FC236}">
                <a16:creationId xmlns:a16="http://schemas.microsoft.com/office/drawing/2014/main" id="{C9CE2D84-165F-2513-E847-B6D5D49B9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29619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4" name="Rectangle 641">
            <a:extLst>
              <a:ext uri="{FF2B5EF4-FFF2-40B4-BE49-F238E27FC236}">
                <a16:creationId xmlns:a16="http://schemas.microsoft.com/office/drawing/2014/main" id="{78330841-A8FE-8908-BFC8-4CD6F299C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881" y="24666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5" name="Rectangle 641">
            <a:extLst>
              <a:ext uri="{FF2B5EF4-FFF2-40B4-BE49-F238E27FC236}">
                <a16:creationId xmlns:a16="http://schemas.microsoft.com/office/drawing/2014/main" id="{A3FA62DF-71E4-8F15-67EB-6945A973B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2541" y="27181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7" name="Rectangle 641">
            <a:extLst>
              <a:ext uri="{FF2B5EF4-FFF2-40B4-BE49-F238E27FC236}">
                <a16:creationId xmlns:a16="http://schemas.microsoft.com/office/drawing/2014/main" id="{9D14921D-4360-B91E-B302-B9033E00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481" y="19637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8" name="Rectangle 641">
            <a:extLst>
              <a:ext uri="{FF2B5EF4-FFF2-40B4-BE49-F238E27FC236}">
                <a16:creationId xmlns:a16="http://schemas.microsoft.com/office/drawing/2014/main" id="{2C04C987-73F3-9A22-D641-C191C6AAE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021" y="246665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" name="Rectangle 644">
            <a:extLst>
              <a:ext uri="{FF2B5EF4-FFF2-40B4-BE49-F238E27FC236}">
                <a16:creationId xmlns:a16="http://schemas.microsoft.com/office/drawing/2014/main" id="{D19D4739-1F35-74A8-1EF0-712F1AFD2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A600452-76D9-892C-C2B2-124119A7F892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817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3B511-2F77-5B04-53E3-F2F5BDB43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727081-8E07-8809-58E4-80263EC36822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A75ABD8-664B-2C8B-F733-B22957F03B70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5DCD98E-659E-FC98-6176-9C09D5DE441B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6A73C03-CA95-D9C2-E4CA-80583420BDD0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5B3B0B0-CB12-9369-08EE-F6991BEB799D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F19944C-D27A-27E0-88CB-5BF4C6FD092A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53FD81B-80B2-0722-18E2-378211406565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130C025-4701-0878-7938-4FDE64C5CA98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5DEB702-F965-3395-709C-F7B37684FBB3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2271170-2317-8DFD-7CE9-DCC05007B6B1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61E3F67-C28D-BB31-83D8-B989F6A8AD0A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95DCA80-0379-6CED-BE3F-3135DB1E9C7D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2C001051-03EF-27D7-F3BA-E5AC13B89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84460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48E3C99-FBD6-470C-041D-5471C3B608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521383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D657F8E9-850D-4CC0-5155-AD29D75E8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47592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CF4ACB98-0AC7-4B58-5AB8-3BF74EBA6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848374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FDDCA14-514F-CDFD-6F26-5206BDC85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68985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06D44B3A-992F-FCFC-9E7B-B3CDDC2552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27624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763E9C2E-B326-5014-6D89-A4EDFD787D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215931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CF49A884-9B81-0696-8AFB-97D0A7C4C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251801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80BEB509-0F18-373C-F28A-0CC3DB48F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93860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731E483C-34D3-4990-C79D-4584E5295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32715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7F6BDC0-D0B2-4CB0-3641-DB77F0B59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700523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A1FF7E8-E2D6-2010-F33C-08EDE17D4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083656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448469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336E2-3306-86B3-8A24-8634D4CE1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10C96A-C3B1-0B45-8ABA-F2A9109AB0E8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4BA5A37-6359-E8D0-79CE-A7E50E725086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A4B8B6C-177D-8D21-867F-2C2B889FF37E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4351A0F-ED22-4D2F-CEB9-617E774A50F5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263E406-EE1E-8E29-FB9B-5F5E4AD4A30E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C6FB325-DBF2-F85A-5671-8047AEF6A03F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C87E218-3D8A-DC0B-FF77-6EDE486C8FBE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EE22338-E321-D2F1-AAFB-E3E4954313C3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9966BF8-44A0-1FFC-8E96-3DCC2095552F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0FAEBD9-21BF-D27A-9875-4809DBB32696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24EEC5C-72BC-9706-F629-61581D1B3AC0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8776B76-6069-3EF9-F873-5C61EB14CBD0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3B5A9005-1F30-AF79-BD40-FCA0CF5C31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87816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010ABCF-667C-DFDB-C64F-2537DD688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537512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54AB18A5-035B-499D-D049-19E11F1A1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32788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D722512D-F42D-5EA1-FAC8-4D51D0764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001187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59B0C92D-4A74-4956-16BF-07687A862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05984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5079EE51-97E9-5AF9-FADD-3725F3B95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106571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7B3FA068-1BF6-9340-CF26-FB1AD6CD9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14726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9A5D90AC-F77B-AC17-C94A-1FA449C99A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335851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4B4143F3-9A52-5B89-C973-E5BFFA4E6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829818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8B149EB5-FC0D-04E6-0F9D-F820F48D8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670614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B0C4799-BD28-A961-F26B-F1CD7EDDD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272727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17074C6D-C42D-1275-E12D-D581C60D7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505197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4" name="Rectangle 659">
            <a:extLst>
              <a:ext uri="{FF2B5EF4-FFF2-40B4-BE49-F238E27FC236}">
                <a16:creationId xmlns:a16="http://schemas.microsoft.com/office/drawing/2014/main" id="{E0F0FD30-A574-90BD-DCDA-353A08625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277071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2107</Words>
  <Application>Microsoft Office PowerPoint</Application>
  <PresentationFormat>ユーザー設定</PresentationFormat>
  <Paragraphs>2095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use0002_2025年カレンダー</dc:title>
  <dc:subject>use0002_2025年カレンダー</dc:subject>
  <dc:creator>でじけろお</dc:creator>
  <cp:lastModifiedBy/>
  <cp:revision>1</cp:revision>
  <dcterms:created xsi:type="dcterms:W3CDTF">2014-11-26T07:52:25Z</dcterms:created>
  <dcterms:modified xsi:type="dcterms:W3CDTF">2024-12-07T02:38:28Z</dcterms:modified>
  <cp:category/>
  <cp:version>1</cp:version>
</cp:coreProperties>
</file>