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8" r:id="rId2"/>
    <p:sldId id="319" r:id="rId3"/>
    <p:sldId id="320" r:id="rId4"/>
    <p:sldId id="321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100" d="100"/>
          <a:sy n="100" d="100"/>
        </p:scale>
        <p:origin x="1344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783316E-06CD-A5B2-E17B-7841BB06EF65}"/>
              </a:ext>
            </a:extLst>
          </p:cNvPr>
          <p:cNvSpPr/>
          <p:nvPr/>
        </p:nvSpPr>
        <p:spPr bwMode="auto">
          <a:xfrm>
            <a:off x="270241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A5ECDD2-9A13-8DC6-571D-0AA618BEC093}"/>
              </a:ext>
            </a:extLst>
          </p:cNvPr>
          <p:cNvSpPr/>
          <p:nvPr/>
        </p:nvSpPr>
        <p:spPr bwMode="auto">
          <a:xfrm>
            <a:off x="2654630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F382611-CAFD-8CDE-33B6-9FA845CE6BD2}"/>
              </a:ext>
            </a:extLst>
          </p:cNvPr>
          <p:cNvSpPr/>
          <p:nvPr/>
        </p:nvSpPr>
        <p:spPr bwMode="auto">
          <a:xfrm>
            <a:off x="5023530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B240D5B-0A91-D5BA-939C-0E87C78EBEEC}"/>
              </a:ext>
            </a:extLst>
          </p:cNvPr>
          <p:cNvSpPr/>
          <p:nvPr/>
        </p:nvSpPr>
        <p:spPr bwMode="auto">
          <a:xfrm>
            <a:off x="7402148" y="871034"/>
            <a:ext cx="2249599" cy="1816066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8B2C4C8-8E2E-8E4F-30AC-52AFDA29A67F}"/>
              </a:ext>
            </a:extLst>
          </p:cNvPr>
          <p:cNvSpPr/>
          <p:nvPr/>
        </p:nvSpPr>
        <p:spPr bwMode="auto">
          <a:xfrm>
            <a:off x="270241" y="2832495"/>
            <a:ext cx="2249599" cy="1785902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6DF3697-03E7-46CE-A418-60A9814D6BAC}"/>
              </a:ext>
            </a:extLst>
          </p:cNvPr>
          <p:cNvSpPr/>
          <p:nvPr/>
        </p:nvSpPr>
        <p:spPr bwMode="auto">
          <a:xfrm>
            <a:off x="2639141" y="2832495"/>
            <a:ext cx="2249599" cy="1785902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5C0834E-4A5D-A4CD-97AD-AA2F2DD15FC4}"/>
              </a:ext>
            </a:extLst>
          </p:cNvPr>
          <p:cNvSpPr/>
          <p:nvPr/>
        </p:nvSpPr>
        <p:spPr bwMode="auto">
          <a:xfrm>
            <a:off x="5026501" y="2831997"/>
            <a:ext cx="2249599" cy="1785902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D15C55D-EB34-A21C-8425-EB1EAB996210}"/>
              </a:ext>
            </a:extLst>
          </p:cNvPr>
          <p:cNvSpPr/>
          <p:nvPr/>
        </p:nvSpPr>
        <p:spPr bwMode="auto">
          <a:xfrm>
            <a:off x="7410890" y="2831997"/>
            <a:ext cx="2249599" cy="1785902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0E2AEEC-E5DE-D3BC-C6D6-89E2027FEFC4}"/>
              </a:ext>
            </a:extLst>
          </p:cNvPr>
          <p:cNvSpPr/>
          <p:nvPr/>
        </p:nvSpPr>
        <p:spPr bwMode="auto">
          <a:xfrm>
            <a:off x="270241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388786C-7B6A-4EA4-8CA6-D5B46DE0D548}"/>
              </a:ext>
            </a:extLst>
          </p:cNvPr>
          <p:cNvSpPr/>
          <p:nvPr/>
        </p:nvSpPr>
        <p:spPr bwMode="auto">
          <a:xfrm>
            <a:off x="2640594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F6C737A5-80B9-5D64-3E6A-1D6AE1131069}"/>
              </a:ext>
            </a:extLst>
          </p:cNvPr>
          <p:cNvSpPr/>
          <p:nvPr/>
        </p:nvSpPr>
        <p:spPr bwMode="auto">
          <a:xfrm>
            <a:off x="5024983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D0BDC749-67F3-679A-6C14-13F37B668AEB}"/>
              </a:ext>
            </a:extLst>
          </p:cNvPr>
          <p:cNvSpPr/>
          <p:nvPr/>
        </p:nvSpPr>
        <p:spPr bwMode="auto">
          <a:xfrm>
            <a:off x="7393883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1E04F11-511B-A971-4BA3-A79BF06BCA6A}"/>
              </a:ext>
            </a:extLst>
          </p:cNvPr>
          <p:cNvSpPr txBox="1"/>
          <p:nvPr/>
        </p:nvSpPr>
        <p:spPr>
          <a:xfrm>
            <a:off x="1287349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50C8DEA-E228-36AC-A33D-CC9D0F5BD0E7}"/>
              </a:ext>
            </a:extLst>
          </p:cNvPr>
          <p:cNvSpPr txBox="1"/>
          <p:nvPr/>
        </p:nvSpPr>
        <p:spPr>
          <a:xfrm>
            <a:off x="3671738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29CA729-5403-AE4D-723A-90B2460D761C}"/>
              </a:ext>
            </a:extLst>
          </p:cNvPr>
          <p:cNvSpPr txBox="1"/>
          <p:nvPr/>
        </p:nvSpPr>
        <p:spPr>
          <a:xfrm>
            <a:off x="6040638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F7500BD-32C2-6B30-B551-A03FE3BA11FC}"/>
              </a:ext>
            </a:extLst>
          </p:cNvPr>
          <p:cNvSpPr txBox="1"/>
          <p:nvPr/>
        </p:nvSpPr>
        <p:spPr>
          <a:xfrm>
            <a:off x="8419256" y="89714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E59A7F9-09B9-BACE-C286-051E8714E368}"/>
              </a:ext>
            </a:extLst>
          </p:cNvPr>
          <p:cNvSpPr txBox="1"/>
          <p:nvPr/>
        </p:nvSpPr>
        <p:spPr>
          <a:xfrm>
            <a:off x="1287349" y="285860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6795BF-2EB7-C565-C6C9-0409D27371B5}"/>
              </a:ext>
            </a:extLst>
          </p:cNvPr>
          <p:cNvSpPr txBox="1"/>
          <p:nvPr/>
        </p:nvSpPr>
        <p:spPr>
          <a:xfrm>
            <a:off x="3656249" y="285860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FC8CA1F-B478-38AB-820A-CB87E8311BAA}"/>
              </a:ext>
            </a:extLst>
          </p:cNvPr>
          <p:cNvSpPr txBox="1"/>
          <p:nvPr/>
        </p:nvSpPr>
        <p:spPr>
          <a:xfrm>
            <a:off x="6043609" y="2858104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301E1D4-BF39-C39A-E488-5D294CE39998}"/>
              </a:ext>
            </a:extLst>
          </p:cNvPr>
          <p:cNvSpPr txBox="1"/>
          <p:nvPr/>
        </p:nvSpPr>
        <p:spPr>
          <a:xfrm>
            <a:off x="8427998" y="2858104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152C0DE-67E5-9C56-F138-D00D94DB186F}"/>
              </a:ext>
            </a:extLst>
          </p:cNvPr>
          <p:cNvSpPr txBox="1"/>
          <p:nvPr/>
        </p:nvSpPr>
        <p:spPr>
          <a:xfrm>
            <a:off x="1287349" y="478519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C4E410E-934E-F6E5-9D64-37CE22860F0F}"/>
              </a:ext>
            </a:extLst>
          </p:cNvPr>
          <p:cNvSpPr txBox="1"/>
          <p:nvPr/>
        </p:nvSpPr>
        <p:spPr>
          <a:xfrm>
            <a:off x="3614964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5215CCB-8E5C-DCEA-F14A-60694607113F}"/>
              </a:ext>
            </a:extLst>
          </p:cNvPr>
          <p:cNvSpPr txBox="1"/>
          <p:nvPr/>
        </p:nvSpPr>
        <p:spPr>
          <a:xfrm>
            <a:off x="5999353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9588F21-3007-37FA-1FC3-6A24C7F16EF6}"/>
              </a:ext>
            </a:extLst>
          </p:cNvPr>
          <p:cNvSpPr txBox="1"/>
          <p:nvPr/>
        </p:nvSpPr>
        <p:spPr>
          <a:xfrm>
            <a:off x="8368253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Rectangle 644">
            <a:extLst>
              <a:ext uri="{FF2B5EF4-FFF2-40B4-BE49-F238E27FC236}">
                <a16:creationId xmlns:a16="http://schemas.microsoft.com/office/drawing/2014/main" id="{CFA04882-6D1F-8264-FD96-B25DE1BB0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368660"/>
            <a:ext cx="9906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sz="2800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sz="2800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E68E0E22-F34E-DAD4-EFE5-4F74180EB6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088552"/>
              </p:ext>
            </p:extLst>
          </p:nvPr>
        </p:nvGraphicFramePr>
        <p:xfrm>
          <a:off x="301010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AA83999A-B540-556A-D936-8DE9735AD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770204"/>
              </p:ext>
            </p:extLst>
          </p:nvPr>
        </p:nvGraphicFramePr>
        <p:xfrm>
          <a:off x="2685399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508C7636-7C2C-B46F-4CB9-EA6D3F804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447256"/>
              </p:ext>
            </p:extLst>
          </p:nvPr>
        </p:nvGraphicFramePr>
        <p:xfrm>
          <a:off x="5054299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FA0A32E4-FEB6-A51F-83EB-CAD95AE505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461568"/>
              </p:ext>
            </p:extLst>
          </p:nvPr>
        </p:nvGraphicFramePr>
        <p:xfrm>
          <a:off x="7432917" y="1116161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4" name="Group 1059">
            <a:extLst>
              <a:ext uri="{FF2B5EF4-FFF2-40B4-BE49-F238E27FC236}">
                <a16:creationId xmlns:a16="http://schemas.microsoft.com/office/drawing/2014/main" id="{EE484CAC-095E-352C-A5F8-07B7BDAA08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28485"/>
              </p:ext>
            </p:extLst>
          </p:nvPr>
        </p:nvGraphicFramePr>
        <p:xfrm>
          <a:off x="2669910" y="3077621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Group 1059">
            <a:extLst>
              <a:ext uri="{FF2B5EF4-FFF2-40B4-BE49-F238E27FC236}">
                <a16:creationId xmlns:a16="http://schemas.microsoft.com/office/drawing/2014/main" id="{33B03669-C106-636C-51D9-CAE34C1B70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048426"/>
              </p:ext>
            </p:extLst>
          </p:nvPr>
        </p:nvGraphicFramePr>
        <p:xfrm>
          <a:off x="5057270" y="3076664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6" name="Group 1059">
            <a:extLst>
              <a:ext uri="{FF2B5EF4-FFF2-40B4-BE49-F238E27FC236}">
                <a16:creationId xmlns:a16="http://schemas.microsoft.com/office/drawing/2014/main" id="{48A1CB57-1876-2F60-8AD0-CF9D5AE971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833949"/>
              </p:ext>
            </p:extLst>
          </p:nvPr>
        </p:nvGraphicFramePr>
        <p:xfrm>
          <a:off x="301010" y="50037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829301C8-FD70-84B4-E459-A973EFD6A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603657"/>
              </p:ext>
            </p:extLst>
          </p:nvPr>
        </p:nvGraphicFramePr>
        <p:xfrm>
          <a:off x="7424652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D84F63CD-8A77-D9DC-5906-4614D278F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234846"/>
              </p:ext>
            </p:extLst>
          </p:nvPr>
        </p:nvGraphicFramePr>
        <p:xfrm>
          <a:off x="2671363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778066C5-3582-CC33-7C3F-FAD719796F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331759"/>
              </p:ext>
            </p:extLst>
          </p:nvPr>
        </p:nvGraphicFramePr>
        <p:xfrm>
          <a:off x="7441659" y="3076664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5C11CCC1-B3E3-E02B-E290-45FF09690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527959"/>
              </p:ext>
            </p:extLst>
          </p:nvPr>
        </p:nvGraphicFramePr>
        <p:xfrm>
          <a:off x="5055752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DD59FC34-E749-5723-F2B6-FB9416043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978299"/>
              </p:ext>
            </p:extLst>
          </p:nvPr>
        </p:nvGraphicFramePr>
        <p:xfrm>
          <a:off x="301010" y="3069403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2" name="楕円 71">
            <a:extLst>
              <a:ext uri="{FF2B5EF4-FFF2-40B4-BE49-F238E27FC236}">
                <a16:creationId xmlns:a16="http://schemas.microsoft.com/office/drawing/2014/main" id="{0CD0A134-6C6E-6F3F-A805-530D8ECDA80C}"/>
              </a:ext>
            </a:extLst>
          </p:cNvPr>
          <p:cNvSpPr/>
          <p:nvPr/>
        </p:nvSpPr>
        <p:spPr bwMode="auto">
          <a:xfrm>
            <a:off x="1276350" y="138024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3" name="楕円 72">
            <a:extLst>
              <a:ext uri="{FF2B5EF4-FFF2-40B4-BE49-F238E27FC236}">
                <a16:creationId xmlns:a16="http://schemas.microsoft.com/office/drawing/2014/main" id="{BC2762A1-F78F-EF62-82C3-27769D9BCAD0}"/>
              </a:ext>
            </a:extLst>
          </p:cNvPr>
          <p:cNvSpPr/>
          <p:nvPr/>
        </p:nvSpPr>
        <p:spPr bwMode="auto">
          <a:xfrm>
            <a:off x="638175" y="181077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154C9CD1-97B0-A9B7-A831-2D85F2994ABB}"/>
              </a:ext>
            </a:extLst>
          </p:cNvPr>
          <p:cNvSpPr/>
          <p:nvPr/>
        </p:nvSpPr>
        <p:spPr bwMode="auto">
          <a:xfrm>
            <a:off x="3343275" y="1797437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2C911DF1-631D-5019-70B1-3E9E1F1F8FE9}"/>
              </a:ext>
            </a:extLst>
          </p:cNvPr>
          <p:cNvSpPr/>
          <p:nvPr/>
        </p:nvSpPr>
        <p:spPr bwMode="auto">
          <a:xfrm>
            <a:off x="2705100" y="2235750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E9EDB836-B536-D3F9-7847-5CC548003309}"/>
              </a:ext>
            </a:extLst>
          </p:cNvPr>
          <p:cNvSpPr/>
          <p:nvPr/>
        </p:nvSpPr>
        <p:spPr bwMode="auto">
          <a:xfrm>
            <a:off x="3038475" y="2235750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7BBBF93C-1825-3A6D-F8BE-2E7A19E763E1}"/>
              </a:ext>
            </a:extLst>
          </p:cNvPr>
          <p:cNvSpPr/>
          <p:nvPr/>
        </p:nvSpPr>
        <p:spPr bwMode="auto">
          <a:xfrm>
            <a:off x="6338888" y="2045087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F5E59786-C8CB-5099-5C0E-F219A389877F}"/>
              </a:ext>
            </a:extLst>
          </p:cNvPr>
          <p:cNvSpPr/>
          <p:nvPr/>
        </p:nvSpPr>
        <p:spPr bwMode="auto">
          <a:xfrm>
            <a:off x="8070120" y="222711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9" name="楕円 78">
            <a:extLst>
              <a:ext uri="{FF2B5EF4-FFF2-40B4-BE49-F238E27FC236}">
                <a16:creationId xmlns:a16="http://schemas.microsoft.com/office/drawing/2014/main" id="{7EE2ABA7-83F0-FDD8-199F-D2982DE8ACC3}"/>
              </a:ext>
            </a:extLst>
          </p:cNvPr>
          <p:cNvSpPr/>
          <p:nvPr/>
        </p:nvSpPr>
        <p:spPr bwMode="auto">
          <a:xfrm>
            <a:off x="5084026" y="611317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D734B41E-88E5-42EA-CE40-A2A469F6C8DD}"/>
              </a:ext>
            </a:extLst>
          </p:cNvPr>
          <p:cNvSpPr/>
          <p:nvPr/>
        </p:nvSpPr>
        <p:spPr bwMode="auto">
          <a:xfrm>
            <a:off x="5388826" y="611317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20386E44-161C-4141-F23D-7E53B115FE7C}"/>
              </a:ext>
            </a:extLst>
          </p:cNvPr>
          <p:cNvSpPr/>
          <p:nvPr/>
        </p:nvSpPr>
        <p:spPr bwMode="auto">
          <a:xfrm>
            <a:off x="5388826" y="545785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834C3C44-61FB-32FC-B1CC-07A065DF43A8}"/>
              </a:ext>
            </a:extLst>
          </p:cNvPr>
          <p:cNvSpPr/>
          <p:nvPr/>
        </p:nvSpPr>
        <p:spPr bwMode="auto">
          <a:xfrm>
            <a:off x="3019006" y="5679250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C886A845-8F81-03EA-FF14-51DE8F7FA7AE}"/>
              </a:ext>
            </a:extLst>
          </p:cNvPr>
          <p:cNvSpPr/>
          <p:nvPr/>
        </p:nvSpPr>
        <p:spPr bwMode="auto">
          <a:xfrm>
            <a:off x="7774733" y="3751746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67C05E03-AB20-9BCE-7CB5-84A56FFFE362}"/>
              </a:ext>
            </a:extLst>
          </p:cNvPr>
          <p:cNvSpPr/>
          <p:nvPr/>
        </p:nvSpPr>
        <p:spPr bwMode="auto">
          <a:xfrm>
            <a:off x="5404913" y="3972726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B1AC96AB-720D-7483-51F8-543ACA7C48F4}"/>
              </a:ext>
            </a:extLst>
          </p:cNvPr>
          <p:cNvSpPr/>
          <p:nvPr/>
        </p:nvSpPr>
        <p:spPr bwMode="auto">
          <a:xfrm>
            <a:off x="650244" y="5679250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84E30078-4D7C-C513-D745-8335B31CB755}"/>
              </a:ext>
            </a:extLst>
          </p:cNvPr>
          <p:cNvSpPr/>
          <p:nvPr/>
        </p:nvSpPr>
        <p:spPr bwMode="auto">
          <a:xfrm>
            <a:off x="955044" y="5899812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1" name="楕円 90">
            <a:extLst>
              <a:ext uri="{FF2B5EF4-FFF2-40B4-BE49-F238E27FC236}">
                <a16:creationId xmlns:a16="http://schemas.microsoft.com/office/drawing/2014/main" id="{CF42C535-C75D-08E8-291C-E3840F1D602F}"/>
              </a:ext>
            </a:extLst>
          </p:cNvPr>
          <p:cNvSpPr/>
          <p:nvPr/>
        </p:nvSpPr>
        <p:spPr bwMode="auto">
          <a:xfrm>
            <a:off x="320711" y="3530394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5AED0D05-4266-59CF-69D7-DFC387571648}"/>
              </a:ext>
            </a:extLst>
          </p:cNvPr>
          <p:cNvSpPr/>
          <p:nvPr/>
        </p:nvSpPr>
        <p:spPr bwMode="auto">
          <a:xfrm>
            <a:off x="633131" y="3530394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3" name="楕円 92">
            <a:extLst>
              <a:ext uri="{FF2B5EF4-FFF2-40B4-BE49-F238E27FC236}">
                <a16:creationId xmlns:a16="http://schemas.microsoft.com/office/drawing/2014/main" id="{276B4070-8EE8-5596-FDB5-5D70374B1818}"/>
              </a:ext>
            </a:extLst>
          </p:cNvPr>
          <p:cNvSpPr/>
          <p:nvPr/>
        </p:nvSpPr>
        <p:spPr bwMode="auto">
          <a:xfrm>
            <a:off x="953171" y="3530394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4" name="楕円 93">
            <a:extLst>
              <a:ext uri="{FF2B5EF4-FFF2-40B4-BE49-F238E27FC236}">
                <a16:creationId xmlns:a16="http://schemas.microsoft.com/office/drawing/2014/main" id="{A44BE885-1950-5755-EADB-77E0627BCFD7}"/>
              </a:ext>
            </a:extLst>
          </p:cNvPr>
          <p:cNvSpPr/>
          <p:nvPr/>
        </p:nvSpPr>
        <p:spPr bwMode="auto">
          <a:xfrm>
            <a:off x="2210471" y="3286554"/>
            <a:ext cx="257175" cy="158135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54074CFA-229D-3989-D2A0-8EA555222C4A}"/>
              </a:ext>
            </a:extLst>
          </p:cNvPr>
          <p:cNvSpPr/>
          <p:nvPr/>
        </p:nvSpPr>
        <p:spPr bwMode="auto">
          <a:xfrm>
            <a:off x="9074918" y="61680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6" name="Text Box 642">
            <a:extLst>
              <a:ext uri="{FF2B5EF4-FFF2-40B4-BE49-F238E27FC236}">
                <a16:creationId xmlns:a16="http://schemas.microsoft.com/office/drawing/2014/main" id="{2AF01FF6-5B3E-BD4E-38C2-CE45CD631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5417" y="593106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</p:spTree>
    <p:extLst>
      <p:ext uri="{BB962C8B-B14F-4D97-AF65-F5344CB8AC3E}">
        <p14:creationId xmlns:p14="http://schemas.microsoft.com/office/powerpoint/2010/main" val="246979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64CBF-6A57-6B1D-0E93-608C7DC57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C42463C-DF00-659E-595F-BAEE1F93CF90}"/>
              </a:ext>
            </a:extLst>
          </p:cNvPr>
          <p:cNvSpPr/>
          <p:nvPr/>
        </p:nvSpPr>
        <p:spPr bwMode="auto">
          <a:xfrm>
            <a:off x="270241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4D12E16-8A32-9931-91B9-6354D26CA0AB}"/>
              </a:ext>
            </a:extLst>
          </p:cNvPr>
          <p:cNvSpPr/>
          <p:nvPr/>
        </p:nvSpPr>
        <p:spPr bwMode="auto">
          <a:xfrm>
            <a:off x="2654630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5858915-4F18-3509-711B-0DB8BE4FFA38}"/>
              </a:ext>
            </a:extLst>
          </p:cNvPr>
          <p:cNvSpPr/>
          <p:nvPr/>
        </p:nvSpPr>
        <p:spPr bwMode="auto">
          <a:xfrm>
            <a:off x="5023530" y="874747"/>
            <a:ext cx="2249599" cy="1816066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20EC2327-196C-40A0-58CF-BBCDE10640FA}"/>
              </a:ext>
            </a:extLst>
          </p:cNvPr>
          <p:cNvSpPr/>
          <p:nvPr/>
        </p:nvSpPr>
        <p:spPr bwMode="auto">
          <a:xfrm>
            <a:off x="7402148" y="871034"/>
            <a:ext cx="2249599" cy="1816066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D86EA7E-2E54-69F3-DD6A-2798D18321D2}"/>
              </a:ext>
            </a:extLst>
          </p:cNvPr>
          <p:cNvSpPr/>
          <p:nvPr/>
        </p:nvSpPr>
        <p:spPr bwMode="auto">
          <a:xfrm>
            <a:off x="270241" y="2832495"/>
            <a:ext cx="2249599" cy="1785902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488E0BA-8D3D-D192-A192-13F4269E9B79}"/>
              </a:ext>
            </a:extLst>
          </p:cNvPr>
          <p:cNvSpPr/>
          <p:nvPr/>
        </p:nvSpPr>
        <p:spPr bwMode="auto">
          <a:xfrm>
            <a:off x="2639141" y="2832495"/>
            <a:ext cx="2249599" cy="1785902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E16C993-B1FA-DFC5-8CA9-0A89BFA3A0FA}"/>
              </a:ext>
            </a:extLst>
          </p:cNvPr>
          <p:cNvSpPr/>
          <p:nvPr/>
        </p:nvSpPr>
        <p:spPr bwMode="auto">
          <a:xfrm>
            <a:off x="5026501" y="2831997"/>
            <a:ext cx="2249599" cy="1785902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1D30416-C691-011E-ED7B-49BA24379C17}"/>
              </a:ext>
            </a:extLst>
          </p:cNvPr>
          <p:cNvSpPr/>
          <p:nvPr/>
        </p:nvSpPr>
        <p:spPr bwMode="auto">
          <a:xfrm>
            <a:off x="7410890" y="2831997"/>
            <a:ext cx="2249599" cy="1785902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B42F6F64-5513-E60F-7B65-4EB916D4BE38}"/>
              </a:ext>
            </a:extLst>
          </p:cNvPr>
          <p:cNvSpPr/>
          <p:nvPr/>
        </p:nvSpPr>
        <p:spPr bwMode="auto">
          <a:xfrm>
            <a:off x="270241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910286E9-51A3-DF06-5479-A293E9DCEBA3}"/>
              </a:ext>
            </a:extLst>
          </p:cNvPr>
          <p:cNvSpPr/>
          <p:nvPr/>
        </p:nvSpPr>
        <p:spPr bwMode="auto">
          <a:xfrm>
            <a:off x="2640594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71D169B-3F78-29F9-4259-3E44CD420746}"/>
              </a:ext>
            </a:extLst>
          </p:cNvPr>
          <p:cNvSpPr/>
          <p:nvPr/>
        </p:nvSpPr>
        <p:spPr bwMode="auto">
          <a:xfrm>
            <a:off x="5024983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64B11A13-FDF9-2C3B-35B2-C9BEB7E0926F}"/>
              </a:ext>
            </a:extLst>
          </p:cNvPr>
          <p:cNvSpPr/>
          <p:nvPr/>
        </p:nvSpPr>
        <p:spPr bwMode="auto">
          <a:xfrm>
            <a:off x="7393883" y="4759083"/>
            <a:ext cx="2249599" cy="1777448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57F75C6-5B93-41D4-E2F2-3FFBE09E7FB3}"/>
              </a:ext>
            </a:extLst>
          </p:cNvPr>
          <p:cNvSpPr txBox="1"/>
          <p:nvPr/>
        </p:nvSpPr>
        <p:spPr>
          <a:xfrm>
            <a:off x="1287349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62E41AA-EC5E-29CD-8224-1C7A19885A1E}"/>
              </a:ext>
            </a:extLst>
          </p:cNvPr>
          <p:cNvSpPr txBox="1"/>
          <p:nvPr/>
        </p:nvSpPr>
        <p:spPr>
          <a:xfrm>
            <a:off x="3671738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1413FFB-F549-E88C-D983-0783D7781291}"/>
              </a:ext>
            </a:extLst>
          </p:cNvPr>
          <p:cNvSpPr txBox="1"/>
          <p:nvPr/>
        </p:nvSpPr>
        <p:spPr>
          <a:xfrm>
            <a:off x="6040638" y="900855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0E0DD2B-836E-02A5-1FC2-CDF5DFF791BF}"/>
              </a:ext>
            </a:extLst>
          </p:cNvPr>
          <p:cNvSpPr txBox="1"/>
          <p:nvPr/>
        </p:nvSpPr>
        <p:spPr>
          <a:xfrm>
            <a:off x="8419256" y="89714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C35DFFA-B443-EC3A-8CBE-ABF5C97B19DF}"/>
              </a:ext>
            </a:extLst>
          </p:cNvPr>
          <p:cNvSpPr txBox="1"/>
          <p:nvPr/>
        </p:nvSpPr>
        <p:spPr>
          <a:xfrm>
            <a:off x="1287349" y="285860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2936C2B-581E-445C-076B-AE06A1C1119D}"/>
              </a:ext>
            </a:extLst>
          </p:cNvPr>
          <p:cNvSpPr txBox="1"/>
          <p:nvPr/>
        </p:nvSpPr>
        <p:spPr>
          <a:xfrm>
            <a:off x="3656249" y="2858602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83D5FB3-5A68-51E4-D9FB-7F94AA7F09CD}"/>
              </a:ext>
            </a:extLst>
          </p:cNvPr>
          <p:cNvSpPr txBox="1"/>
          <p:nvPr/>
        </p:nvSpPr>
        <p:spPr>
          <a:xfrm>
            <a:off x="6043609" y="2858104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2A87E77-72C5-1A7F-CC6B-C485E727BCAB}"/>
              </a:ext>
            </a:extLst>
          </p:cNvPr>
          <p:cNvSpPr txBox="1"/>
          <p:nvPr/>
        </p:nvSpPr>
        <p:spPr>
          <a:xfrm>
            <a:off x="8427998" y="2858104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6E8BB0-634C-81E1-399D-CAA3B115E1F9}"/>
              </a:ext>
            </a:extLst>
          </p:cNvPr>
          <p:cNvSpPr txBox="1"/>
          <p:nvPr/>
        </p:nvSpPr>
        <p:spPr>
          <a:xfrm>
            <a:off x="1287349" y="478519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12802DB-0B1A-7359-B0A2-05A0916E8A5E}"/>
              </a:ext>
            </a:extLst>
          </p:cNvPr>
          <p:cNvSpPr txBox="1"/>
          <p:nvPr/>
        </p:nvSpPr>
        <p:spPr>
          <a:xfrm>
            <a:off x="3614964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0673609-7396-24E4-F004-7EF8934D3388}"/>
              </a:ext>
            </a:extLst>
          </p:cNvPr>
          <p:cNvSpPr txBox="1"/>
          <p:nvPr/>
        </p:nvSpPr>
        <p:spPr>
          <a:xfrm>
            <a:off x="5999353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AEE8664-97DA-623E-9870-DA448AE2F2D9}"/>
              </a:ext>
            </a:extLst>
          </p:cNvPr>
          <p:cNvSpPr txBox="1"/>
          <p:nvPr/>
        </p:nvSpPr>
        <p:spPr>
          <a:xfrm>
            <a:off x="8368253" y="4785190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Rectangle 644">
            <a:extLst>
              <a:ext uri="{FF2B5EF4-FFF2-40B4-BE49-F238E27FC236}">
                <a16:creationId xmlns:a16="http://schemas.microsoft.com/office/drawing/2014/main" id="{EC4A6F3F-DD41-75CF-DFC5-22C5E6C04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368660"/>
            <a:ext cx="9906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7FE26393-B248-FB88-0BE9-9B68A5D2E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822793"/>
              </p:ext>
            </p:extLst>
          </p:nvPr>
        </p:nvGraphicFramePr>
        <p:xfrm>
          <a:off x="301010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537F6593-A046-EEAA-C7EC-D8B0CEF43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075025"/>
              </p:ext>
            </p:extLst>
          </p:nvPr>
        </p:nvGraphicFramePr>
        <p:xfrm>
          <a:off x="2685399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E4C73F04-C255-2244-1659-4B255977CA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689096"/>
              </p:ext>
            </p:extLst>
          </p:nvPr>
        </p:nvGraphicFramePr>
        <p:xfrm>
          <a:off x="5054299" y="11368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7C55D573-C6AC-C4D0-46AF-4CFE0893E1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85448"/>
              </p:ext>
            </p:extLst>
          </p:nvPr>
        </p:nvGraphicFramePr>
        <p:xfrm>
          <a:off x="7432917" y="1116161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4" name="Group 1059">
            <a:extLst>
              <a:ext uri="{FF2B5EF4-FFF2-40B4-BE49-F238E27FC236}">
                <a16:creationId xmlns:a16="http://schemas.microsoft.com/office/drawing/2014/main" id="{9A5273B8-E96A-0DD0-2789-5251F1A7D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925111"/>
              </p:ext>
            </p:extLst>
          </p:nvPr>
        </p:nvGraphicFramePr>
        <p:xfrm>
          <a:off x="2669910" y="3077621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Group 1059">
            <a:extLst>
              <a:ext uri="{FF2B5EF4-FFF2-40B4-BE49-F238E27FC236}">
                <a16:creationId xmlns:a16="http://schemas.microsoft.com/office/drawing/2014/main" id="{0C730A90-C214-0AA4-7F7C-882BAFA8B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50999"/>
              </p:ext>
            </p:extLst>
          </p:nvPr>
        </p:nvGraphicFramePr>
        <p:xfrm>
          <a:off x="5057270" y="3076664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6" name="Group 1059">
            <a:extLst>
              <a:ext uri="{FF2B5EF4-FFF2-40B4-BE49-F238E27FC236}">
                <a16:creationId xmlns:a16="http://schemas.microsoft.com/office/drawing/2014/main" id="{CEFBC3F2-4E08-8066-469E-5D8CCAD50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319129"/>
              </p:ext>
            </p:extLst>
          </p:nvPr>
        </p:nvGraphicFramePr>
        <p:xfrm>
          <a:off x="301010" y="500375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E378DED8-7EAB-9D24-D35C-AE52184CD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524147"/>
              </p:ext>
            </p:extLst>
          </p:nvPr>
        </p:nvGraphicFramePr>
        <p:xfrm>
          <a:off x="7424652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BFBC9726-2C55-17F6-5064-143FDE476C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079100"/>
              </p:ext>
            </p:extLst>
          </p:nvPr>
        </p:nvGraphicFramePr>
        <p:xfrm>
          <a:off x="2671363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2AAB4C4B-0D66-949B-0C32-9A359B1B7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368049"/>
              </p:ext>
            </p:extLst>
          </p:nvPr>
        </p:nvGraphicFramePr>
        <p:xfrm>
          <a:off x="7441659" y="3076664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0ADC4B24-F1CE-23C1-A0C3-A58DF2978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226870"/>
              </p:ext>
            </p:extLst>
          </p:nvPr>
        </p:nvGraphicFramePr>
        <p:xfrm>
          <a:off x="5055752" y="499924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D513816B-C81F-5852-8B4D-57C4C2C17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98268"/>
              </p:ext>
            </p:extLst>
          </p:nvPr>
        </p:nvGraphicFramePr>
        <p:xfrm>
          <a:off x="301010" y="3069403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6" name="Text Box 642">
            <a:extLst>
              <a:ext uri="{FF2B5EF4-FFF2-40B4-BE49-F238E27FC236}">
                <a16:creationId xmlns:a16="http://schemas.microsoft.com/office/drawing/2014/main" id="{98EB5155-F4A6-5BD4-96F9-EE6BF6697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5417" y="593106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26" name="Rectangle 641">
            <a:extLst>
              <a:ext uri="{FF2B5EF4-FFF2-40B4-BE49-F238E27FC236}">
                <a16:creationId xmlns:a16="http://schemas.microsoft.com/office/drawing/2014/main" id="{4785E6FB-D5BB-FB6B-2303-22C449F61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2144" y="6031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5" name="Rectangle 641">
            <a:extLst>
              <a:ext uri="{FF2B5EF4-FFF2-40B4-BE49-F238E27FC236}">
                <a16:creationId xmlns:a16="http://schemas.microsoft.com/office/drawing/2014/main" id="{C5BE6463-BB7D-9182-DC10-2185877F5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2019" y="218429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Rectangle 641">
            <a:extLst>
              <a:ext uri="{FF2B5EF4-FFF2-40B4-BE49-F238E27FC236}">
                <a16:creationId xmlns:a16="http://schemas.microsoft.com/office/drawing/2014/main" id="{94F47AAE-3D4F-DE15-FA43-723E1F6D3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9419" y="20033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7" name="Rectangle 641">
            <a:extLst>
              <a:ext uri="{FF2B5EF4-FFF2-40B4-BE49-F238E27FC236}">
                <a16:creationId xmlns:a16="http://schemas.microsoft.com/office/drawing/2014/main" id="{63F4E219-B832-2F0C-1746-3391B0AC7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244" y="22128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7" name="Rectangle 641">
            <a:extLst>
              <a:ext uri="{FF2B5EF4-FFF2-40B4-BE49-F238E27FC236}">
                <a16:creationId xmlns:a16="http://schemas.microsoft.com/office/drawing/2014/main" id="{CFE20569-BC11-A100-ED31-C77867DAE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444" y="22128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8" name="Rectangle 641">
            <a:extLst>
              <a:ext uri="{FF2B5EF4-FFF2-40B4-BE49-F238E27FC236}">
                <a16:creationId xmlns:a16="http://schemas.microsoft.com/office/drawing/2014/main" id="{1E042863-5772-4746-5620-2E7EB357F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7144" y="17842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" name="Rectangle 641">
            <a:extLst>
              <a:ext uri="{FF2B5EF4-FFF2-40B4-BE49-F238E27FC236}">
                <a16:creationId xmlns:a16="http://schemas.microsoft.com/office/drawing/2014/main" id="{CED13916-8B60-E5A8-F4EA-977D006E6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519" y="17842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0" name="Rectangle 641">
            <a:extLst>
              <a:ext uri="{FF2B5EF4-FFF2-40B4-BE49-F238E27FC236}">
                <a16:creationId xmlns:a16="http://schemas.microsoft.com/office/drawing/2014/main" id="{C9933C70-587B-F99C-F384-1D276FAB8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0694" y="13746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1" name="Rectangle 641">
            <a:extLst>
              <a:ext uri="{FF2B5EF4-FFF2-40B4-BE49-F238E27FC236}">
                <a16:creationId xmlns:a16="http://schemas.microsoft.com/office/drawing/2014/main" id="{845625BB-7A88-195D-FE44-0FDE15F94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4619" y="32796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" name="Rectangle 641">
            <a:extLst>
              <a:ext uri="{FF2B5EF4-FFF2-40B4-BE49-F238E27FC236}">
                <a16:creationId xmlns:a16="http://schemas.microsoft.com/office/drawing/2014/main" id="{AE6968D6-7A60-D0D5-323D-92482BDDC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369" y="35082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" name="Rectangle 641">
            <a:extLst>
              <a:ext uri="{FF2B5EF4-FFF2-40B4-BE49-F238E27FC236}">
                <a16:creationId xmlns:a16="http://schemas.microsoft.com/office/drawing/2014/main" id="{87F890C1-F44D-8E72-C600-86928DF02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519" y="35082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4" name="Rectangle 641">
            <a:extLst>
              <a:ext uri="{FF2B5EF4-FFF2-40B4-BE49-F238E27FC236}">
                <a16:creationId xmlns:a16="http://schemas.microsoft.com/office/drawing/2014/main" id="{AA654D73-95EF-0CE2-A4C4-C3853C926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194" y="35082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5" name="Rectangle 641">
            <a:extLst>
              <a:ext uri="{FF2B5EF4-FFF2-40B4-BE49-F238E27FC236}">
                <a16:creationId xmlns:a16="http://schemas.microsoft.com/office/drawing/2014/main" id="{736A4CBB-C76C-3C39-E9B9-04F34B57A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844" y="58704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6" name="Rectangle 641">
            <a:extLst>
              <a:ext uri="{FF2B5EF4-FFF2-40B4-BE49-F238E27FC236}">
                <a16:creationId xmlns:a16="http://schemas.microsoft.com/office/drawing/2014/main" id="{1DBE7115-206A-6D1E-0ABB-874A2BC14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994" y="56609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7" name="Rectangle 641">
            <a:extLst>
              <a:ext uri="{FF2B5EF4-FFF2-40B4-BE49-F238E27FC236}">
                <a16:creationId xmlns:a16="http://schemas.microsoft.com/office/drawing/2014/main" id="{5E729987-E503-A43B-56FF-A97759781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244" y="56609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8" name="Rectangle 641">
            <a:extLst>
              <a:ext uri="{FF2B5EF4-FFF2-40B4-BE49-F238E27FC236}">
                <a16:creationId xmlns:a16="http://schemas.microsoft.com/office/drawing/2014/main" id="{394CD197-29AC-800C-E0AF-71A22DD7F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5969" y="394641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9" name="Rectangle 641">
            <a:extLst>
              <a:ext uri="{FF2B5EF4-FFF2-40B4-BE49-F238E27FC236}">
                <a16:creationId xmlns:a16="http://schemas.microsoft.com/office/drawing/2014/main" id="{02518EB6-51B4-9AF3-9A96-7A73D3D3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6269" y="37273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0" name="Rectangle 641">
            <a:extLst>
              <a:ext uri="{FF2B5EF4-FFF2-40B4-BE49-F238E27FC236}">
                <a16:creationId xmlns:a16="http://schemas.microsoft.com/office/drawing/2014/main" id="{FFDB7DEC-70D3-28C6-28E4-3257CFA50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019" y="542279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1" name="Rectangle 641">
            <a:extLst>
              <a:ext uri="{FF2B5EF4-FFF2-40B4-BE49-F238E27FC236}">
                <a16:creationId xmlns:a16="http://schemas.microsoft.com/office/drawing/2014/main" id="{7E522CB8-985F-7E1A-8B7E-DD98224C7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494" y="60895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" name="Rectangle 641">
            <a:extLst>
              <a:ext uri="{FF2B5EF4-FFF2-40B4-BE49-F238E27FC236}">
                <a16:creationId xmlns:a16="http://schemas.microsoft.com/office/drawing/2014/main" id="{1E433BDB-B5EB-2A92-2BB0-7B3C52649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169" y="6089543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625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53591-D897-E003-2A4B-7D99D28F0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75AF246-F7BD-1E74-FA7D-CD6CEFC89932}"/>
              </a:ext>
            </a:extLst>
          </p:cNvPr>
          <p:cNvSpPr txBox="1"/>
          <p:nvPr/>
        </p:nvSpPr>
        <p:spPr>
          <a:xfrm>
            <a:off x="1287349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E779A25-FC22-6E1A-2349-A9DB42CD8707}"/>
              </a:ext>
            </a:extLst>
          </p:cNvPr>
          <p:cNvSpPr txBox="1"/>
          <p:nvPr/>
        </p:nvSpPr>
        <p:spPr>
          <a:xfrm>
            <a:off x="3671738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72B73F5-4C0A-1AE7-2E8D-06F5A2BEE951}"/>
              </a:ext>
            </a:extLst>
          </p:cNvPr>
          <p:cNvSpPr txBox="1"/>
          <p:nvPr/>
        </p:nvSpPr>
        <p:spPr>
          <a:xfrm>
            <a:off x="6040638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4C35AA-B3C7-94BD-C4B9-AABDF532E112}"/>
              </a:ext>
            </a:extLst>
          </p:cNvPr>
          <p:cNvSpPr txBox="1"/>
          <p:nvPr/>
        </p:nvSpPr>
        <p:spPr>
          <a:xfrm>
            <a:off x="8419256" y="109773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3FDFC5-9D15-1431-72F2-EC9CCAADCA2D}"/>
              </a:ext>
            </a:extLst>
          </p:cNvPr>
          <p:cNvSpPr txBox="1"/>
          <p:nvPr/>
        </p:nvSpPr>
        <p:spPr>
          <a:xfrm>
            <a:off x="1287349" y="305919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A3A24D3-1FEE-43CF-D231-6A56D7FA2C1C}"/>
              </a:ext>
            </a:extLst>
          </p:cNvPr>
          <p:cNvSpPr txBox="1"/>
          <p:nvPr/>
        </p:nvSpPr>
        <p:spPr>
          <a:xfrm>
            <a:off x="3656249" y="305919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BFCCD1F-7CB4-8C16-F22C-0960A0712948}"/>
              </a:ext>
            </a:extLst>
          </p:cNvPr>
          <p:cNvSpPr txBox="1"/>
          <p:nvPr/>
        </p:nvSpPr>
        <p:spPr>
          <a:xfrm>
            <a:off x="6043609" y="305870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FD8E14B-2F42-77AC-B459-8FF478C5C3AA}"/>
              </a:ext>
            </a:extLst>
          </p:cNvPr>
          <p:cNvSpPr txBox="1"/>
          <p:nvPr/>
        </p:nvSpPr>
        <p:spPr>
          <a:xfrm>
            <a:off x="8427998" y="305870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99B6DB3-B85D-B9E8-E077-C30D4FD04563}"/>
              </a:ext>
            </a:extLst>
          </p:cNvPr>
          <p:cNvSpPr txBox="1"/>
          <p:nvPr/>
        </p:nvSpPr>
        <p:spPr>
          <a:xfrm>
            <a:off x="1287349" y="4985786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385833F-8A32-4592-AFCC-164108105689}"/>
              </a:ext>
            </a:extLst>
          </p:cNvPr>
          <p:cNvSpPr txBox="1"/>
          <p:nvPr/>
        </p:nvSpPr>
        <p:spPr>
          <a:xfrm>
            <a:off x="3614964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697E185-3B04-FFD0-5ACB-9FE8AE05B98C}"/>
              </a:ext>
            </a:extLst>
          </p:cNvPr>
          <p:cNvSpPr txBox="1"/>
          <p:nvPr/>
        </p:nvSpPr>
        <p:spPr>
          <a:xfrm>
            <a:off x="5999353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6A28BFF-350D-486C-CCED-2039228F6EF6}"/>
              </a:ext>
            </a:extLst>
          </p:cNvPr>
          <p:cNvSpPr txBox="1"/>
          <p:nvPr/>
        </p:nvSpPr>
        <p:spPr>
          <a:xfrm>
            <a:off x="8368253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Rectangle 644">
            <a:extLst>
              <a:ext uri="{FF2B5EF4-FFF2-40B4-BE49-F238E27FC236}">
                <a16:creationId xmlns:a16="http://schemas.microsoft.com/office/drawing/2014/main" id="{BF5C5E59-64CD-1CE0-73B0-B4D2F9773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307105"/>
            <a:ext cx="9906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F822AB88-A681-FB2A-F439-97FD17891B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443786"/>
              </p:ext>
            </p:extLst>
          </p:nvPr>
        </p:nvGraphicFramePr>
        <p:xfrm>
          <a:off x="301010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5E7A82CA-7FC0-E135-D329-6292DDD46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10327"/>
              </p:ext>
            </p:extLst>
          </p:nvPr>
        </p:nvGraphicFramePr>
        <p:xfrm>
          <a:off x="2685399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93A3A7CF-B8E3-D476-D316-33333B8656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729965"/>
              </p:ext>
            </p:extLst>
          </p:nvPr>
        </p:nvGraphicFramePr>
        <p:xfrm>
          <a:off x="5054299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31566EFA-C0CD-BA24-5B4F-C512110935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94420"/>
              </p:ext>
            </p:extLst>
          </p:nvPr>
        </p:nvGraphicFramePr>
        <p:xfrm>
          <a:off x="7432917" y="1316757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4" name="Group 1059">
            <a:extLst>
              <a:ext uri="{FF2B5EF4-FFF2-40B4-BE49-F238E27FC236}">
                <a16:creationId xmlns:a16="http://schemas.microsoft.com/office/drawing/2014/main" id="{A4DFDE8A-4CAE-C642-4E9B-9BCC7EE0E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746593"/>
              </p:ext>
            </p:extLst>
          </p:nvPr>
        </p:nvGraphicFramePr>
        <p:xfrm>
          <a:off x="2669910" y="3278217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Group 1059">
            <a:extLst>
              <a:ext uri="{FF2B5EF4-FFF2-40B4-BE49-F238E27FC236}">
                <a16:creationId xmlns:a16="http://schemas.microsoft.com/office/drawing/2014/main" id="{A7B51CF9-2333-241D-0C3E-B914470052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941688"/>
              </p:ext>
            </p:extLst>
          </p:nvPr>
        </p:nvGraphicFramePr>
        <p:xfrm>
          <a:off x="5057270" y="327726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6" name="Group 1059">
            <a:extLst>
              <a:ext uri="{FF2B5EF4-FFF2-40B4-BE49-F238E27FC236}">
                <a16:creationId xmlns:a16="http://schemas.microsoft.com/office/drawing/2014/main" id="{69248D08-9F53-74A0-3FFF-C0CBD39FB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179490"/>
              </p:ext>
            </p:extLst>
          </p:nvPr>
        </p:nvGraphicFramePr>
        <p:xfrm>
          <a:off x="301010" y="52043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1C13B7BF-4F6B-A1F5-69C7-C640702BE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750936"/>
              </p:ext>
            </p:extLst>
          </p:nvPr>
        </p:nvGraphicFramePr>
        <p:xfrm>
          <a:off x="7424652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1FB02483-83FF-E835-2D41-95C0FF644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729837"/>
              </p:ext>
            </p:extLst>
          </p:nvPr>
        </p:nvGraphicFramePr>
        <p:xfrm>
          <a:off x="2671363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94AA3756-ACA2-6ED0-FC3C-12789CDB1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411721"/>
              </p:ext>
            </p:extLst>
          </p:nvPr>
        </p:nvGraphicFramePr>
        <p:xfrm>
          <a:off x="7441659" y="327726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73D29BD7-F0A8-8F57-2BA7-E4490F528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532177"/>
              </p:ext>
            </p:extLst>
          </p:nvPr>
        </p:nvGraphicFramePr>
        <p:xfrm>
          <a:off x="5055752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BF34AC6B-9DB3-BADB-798C-9398248AB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372139"/>
              </p:ext>
            </p:extLst>
          </p:nvPr>
        </p:nvGraphicFramePr>
        <p:xfrm>
          <a:off x="301010" y="3269999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046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1E5FA-116C-7514-384F-87479BB59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964586F-937B-8AB4-F3D5-1BBF9951EA1F}"/>
              </a:ext>
            </a:extLst>
          </p:cNvPr>
          <p:cNvSpPr txBox="1"/>
          <p:nvPr/>
        </p:nvSpPr>
        <p:spPr>
          <a:xfrm>
            <a:off x="1287349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550F420-5B6A-AA79-1C15-1FAD8FB4939D}"/>
              </a:ext>
            </a:extLst>
          </p:cNvPr>
          <p:cNvSpPr txBox="1"/>
          <p:nvPr/>
        </p:nvSpPr>
        <p:spPr>
          <a:xfrm>
            <a:off x="3671738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CDCA30D-9707-B308-7926-C64219510F8A}"/>
              </a:ext>
            </a:extLst>
          </p:cNvPr>
          <p:cNvSpPr txBox="1"/>
          <p:nvPr/>
        </p:nvSpPr>
        <p:spPr>
          <a:xfrm>
            <a:off x="6040638" y="1101451"/>
            <a:ext cx="215382" cy="164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295194A-7D8C-863C-5E49-0CFD7A87FFA7}"/>
              </a:ext>
            </a:extLst>
          </p:cNvPr>
          <p:cNvSpPr txBox="1"/>
          <p:nvPr/>
        </p:nvSpPr>
        <p:spPr>
          <a:xfrm>
            <a:off x="8419256" y="109773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F122837-65AB-8FCD-B093-775C2EAD3943}"/>
              </a:ext>
            </a:extLst>
          </p:cNvPr>
          <p:cNvSpPr txBox="1"/>
          <p:nvPr/>
        </p:nvSpPr>
        <p:spPr>
          <a:xfrm>
            <a:off x="1287349" y="305919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DED531A-BD69-4838-BE54-419A739B3427}"/>
              </a:ext>
            </a:extLst>
          </p:cNvPr>
          <p:cNvSpPr txBox="1"/>
          <p:nvPr/>
        </p:nvSpPr>
        <p:spPr>
          <a:xfrm>
            <a:off x="3656249" y="3059198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2A7BEFA-3C42-061D-C394-7834162BB52C}"/>
              </a:ext>
            </a:extLst>
          </p:cNvPr>
          <p:cNvSpPr txBox="1"/>
          <p:nvPr/>
        </p:nvSpPr>
        <p:spPr>
          <a:xfrm>
            <a:off x="6043609" y="305870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ECA12C4-6C6B-95FF-80C9-4768843E9934}"/>
              </a:ext>
            </a:extLst>
          </p:cNvPr>
          <p:cNvSpPr txBox="1"/>
          <p:nvPr/>
        </p:nvSpPr>
        <p:spPr>
          <a:xfrm>
            <a:off x="8427998" y="3058700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020BADC-7E82-1E0A-3916-7321DB924731}"/>
              </a:ext>
            </a:extLst>
          </p:cNvPr>
          <p:cNvSpPr txBox="1"/>
          <p:nvPr/>
        </p:nvSpPr>
        <p:spPr>
          <a:xfrm>
            <a:off x="1287349" y="4985786"/>
            <a:ext cx="215382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FADA03-76AF-62E7-C782-FC9E143CB34A}"/>
              </a:ext>
            </a:extLst>
          </p:cNvPr>
          <p:cNvSpPr txBox="1"/>
          <p:nvPr/>
        </p:nvSpPr>
        <p:spPr>
          <a:xfrm>
            <a:off x="3614964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3373E90-312D-3977-43C6-9250DA46087D}"/>
              </a:ext>
            </a:extLst>
          </p:cNvPr>
          <p:cNvSpPr txBox="1"/>
          <p:nvPr/>
        </p:nvSpPr>
        <p:spPr>
          <a:xfrm>
            <a:off x="5999353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B95AA4B-0A87-DD31-C8F5-18CC4F8ADE9D}"/>
              </a:ext>
            </a:extLst>
          </p:cNvPr>
          <p:cNvSpPr txBox="1"/>
          <p:nvPr/>
        </p:nvSpPr>
        <p:spPr>
          <a:xfrm>
            <a:off x="8368253" y="4985786"/>
            <a:ext cx="300858" cy="1643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Rectangle 644">
            <a:extLst>
              <a:ext uri="{FF2B5EF4-FFF2-40B4-BE49-F238E27FC236}">
                <a16:creationId xmlns:a16="http://schemas.microsoft.com/office/drawing/2014/main" id="{C89A02A8-C6F1-57D8-79D0-268EE9C1A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307105"/>
            <a:ext cx="9906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7387287B-9E25-BE34-26E2-985F3C85A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457998"/>
              </p:ext>
            </p:extLst>
          </p:nvPr>
        </p:nvGraphicFramePr>
        <p:xfrm>
          <a:off x="301010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02F5B908-A87D-5C50-2D0D-A8A71F7B8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49191"/>
              </p:ext>
            </p:extLst>
          </p:nvPr>
        </p:nvGraphicFramePr>
        <p:xfrm>
          <a:off x="2685399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5A2E8807-3944-768B-32CB-E82CE735C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560532"/>
              </p:ext>
            </p:extLst>
          </p:nvPr>
        </p:nvGraphicFramePr>
        <p:xfrm>
          <a:off x="5054299" y="13374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B5C13CC1-9525-71D8-FD91-B46CB6C1DF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330482"/>
              </p:ext>
            </p:extLst>
          </p:nvPr>
        </p:nvGraphicFramePr>
        <p:xfrm>
          <a:off x="7432917" y="1316757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4" name="Group 1059">
            <a:extLst>
              <a:ext uri="{FF2B5EF4-FFF2-40B4-BE49-F238E27FC236}">
                <a16:creationId xmlns:a16="http://schemas.microsoft.com/office/drawing/2014/main" id="{4954B1AC-0649-D9AE-A065-C6157C3368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320429"/>
              </p:ext>
            </p:extLst>
          </p:nvPr>
        </p:nvGraphicFramePr>
        <p:xfrm>
          <a:off x="2669910" y="3278217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Group 1059">
            <a:extLst>
              <a:ext uri="{FF2B5EF4-FFF2-40B4-BE49-F238E27FC236}">
                <a16:creationId xmlns:a16="http://schemas.microsoft.com/office/drawing/2014/main" id="{BCCD489E-A0E9-E41D-6E75-E50564AE1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747775"/>
              </p:ext>
            </p:extLst>
          </p:nvPr>
        </p:nvGraphicFramePr>
        <p:xfrm>
          <a:off x="5057270" y="327726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6" name="Group 1059">
            <a:extLst>
              <a:ext uri="{FF2B5EF4-FFF2-40B4-BE49-F238E27FC236}">
                <a16:creationId xmlns:a16="http://schemas.microsoft.com/office/drawing/2014/main" id="{69AC6545-7713-7C1A-8D05-36C158962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609306"/>
              </p:ext>
            </p:extLst>
          </p:nvPr>
        </p:nvGraphicFramePr>
        <p:xfrm>
          <a:off x="301010" y="520434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7FA10237-9811-612B-7651-02EE7E3A2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245731"/>
              </p:ext>
            </p:extLst>
          </p:nvPr>
        </p:nvGraphicFramePr>
        <p:xfrm>
          <a:off x="7424652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C3ECD3D7-861D-C6BE-F381-ABE51EEF2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610618"/>
              </p:ext>
            </p:extLst>
          </p:nvPr>
        </p:nvGraphicFramePr>
        <p:xfrm>
          <a:off x="2671363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ACC25E0B-4EBE-904B-DA2A-FAA10E27CF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50120"/>
              </p:ext>
            </p:extLst>
          </p:nvPr>
        </p:nvGraphicFramePr>
        <p:xfrm>
          <a:off x="7441659" y="3277260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B931E1C8-12E3-FE5E-9F40-D9C198F3E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765226"/>
              </p:ext>
            </p:extLst>
          </p:nvPr>
        </p:nvGraphicFramePr>
        <p:xfrm>
          <a:off x="5055752" y="5199836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5668E91A-8B4D-168F-D7F7-2EBC4CDAA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864188"/>
              </p:ext>
            </p:extLst>
          </p:nvPr>
        </p:nvGraphicFramePr>
        <p:xfrm>
          <a:off x="301010" y="3269999"/>
          <a:ext cx="2188060" cy="151001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7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44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2106</Words>
  <Application>Microsoft Office PowerPoint</Application>
  <PresentationFormat>A4 210 x 297 mm</PresentationFormat>
  <Paragraphs>2094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use0002_2025年カレンダー</dc:title>
  <dc:subject>use0002_2025年カレンダー</dc:subject>
  <dc:creator>でじけろお</dc:creator>
  <cp:lastModifiedBy/>
  <cp:revision>1</cp:revision>
  <dcterms:created xsi:type="dcterms:W3CDTF">2014-12-04T06:28:23Z</dcterms:created>
  <dcterms:modified xsi:type="dcterms:W3CDTF">2024-12-07T02:38:21Z</dcterms:modified>
  <cp:version>1</cp:version>
</cp:coreProperties>
</file>