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4" r:id="rId2"/>
    <p:sldId id="329" r:id="rId3"/>
    <p:sldId id="330" r:id="rId4"/>
    <p:sldId id="331" r:id="rId5"/>
    <p:sldId id="327" r:id="rId6"/>
    <p:sldId id="323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66CCFF"/>
    <a:srgbClr val="CCECFF"/>
    <a:srgbClr val="FF0000"/>
    <a:srgbClr val="99CCFF"/>
    <a:srgbClr val="FFCC66"/>
    <a:srgbClr val="FF6600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6" d="100"/>
          <a:sy n="46" d="100"/>
        </p:scale>
        <p:origin x="1254" y="6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171075" y="1825793"/>
            <a:ext cx="9200150" cy="6254416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634999" y="3702051"/>
            <a:ext cx="7810500" cy="250190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音マナーを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3300"/>
                </a:solidFill>
              </a:rPr>
              <a:t>守りましょう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708AA8A-F820-FD94-1376-C5DCB37D6C15}"/>
              </a:ext>
            </a:extLst>
          </p:cNvPr>
          <p:cNvSpPr txBox="1"/>
          <p:nvPr/>
        </p:nvSpPr>
        <p:spPr>
          <a:xfrm rot="5400000">
            <a:off x="-1916533" y="3999497"/>
            <a:ext cx="7810500" cy="188996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音楽、会話、通話などの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周囲の迷惑になるような音を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立てないようにご協力ください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3538299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F89469E-BB8F-DEC1-D2B7-007EA109E63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CAF7837-805E-0BCB-EEF7-823E34CA9DE7}"/>
              </a:ext>
            </a:extLst>
          </p:cNvPr>
          <p:cNvGrpSpPr/>
          <p:nvPr/>
        </p:nvGrpSpPr>
        <p:grpSpPr>
          <a:xfrm>
            <a:off x="573833" y="457200"/>
            <a:ext cx="5687268" cy="8983082"/>
            <a:chOff x="1043734" y="1039230"/>
            <a:chExt cx="4747465" cy="7819022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844B76EE-D3CC-97AD-B153-C1A95012525B}"/>
                </a:ext>
              </a:extLst>
            </p:cNvPr>
            <p:cNvSpPr txBox="1"/>
            <p:nvPr/>
          </p:nvSpPr>
          <p:spPr>
            <a:xfrm rot="5400000">
              <a:off x="634999" y="3702051"/>
              <a:ext cx="7810500" cy="250190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音マナーを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守りましょう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65142CCB-F159-F9F9-4435-E3DAD1DA901A}"/>
                </a:ext>
              </a:extLst>
            </p:cNvPr>
            <p:cNvSpPr txBox="1"/>
            <p:nvPr/>
          </p:nvSpPr>
          <p:spPr>
            <a:xfrm rot="5400000">
              <a:off x="-1916533" y="3999497"/>
              <a:ext cx="7810500" cy="1889966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音楽、会話、通話などの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周囲の迷惑になるような音を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立てないようにご協力ください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441727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6062355-43D7-2C3F-4DEE-04763B8BEF7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F058247-77D3-803A-ADE2-7360A88BB1AA}"/>
              </a:ext>
            </a:extLst>
          </p:cNvPr>
          <p:cNvSpPr txBox="1"/>
          <p:nvPr/>
        </p:nvSpPr>
        <p:spPr>
          <a:xfrm rot="5400000">
            <a:off x="390236" y="3534064"/>
            <a:ext cx="9036628" cy="280670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音マナーを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守りましょう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3FA6171A-02F5-5526-7D39-92F137DC2CC9}"/>
              </a:ext>
            </a:extLst>
          </p:cNvPr>
          <p:cNvGrpSpPr/>
          <p:nvPr/>
        </p:nvGrpSpPr>
        <p:grpSpPr>
          <a:xfrm>
            <a:off x="618684" y="6712050"/>
            <a:ext cx="2253426" cy="2253424"/>
            <a:chOff x="708216" y="888600"/>
            <a:chExt cx="2606484" cy="2606484"/>
          </a:xfrm>
        </p:grpSpPr>
        <p:grpSp>
          <p:nvGrpSpPr>
            <p:cNvPr id="104" name="グループ化 103">
              <a:extLst>
                <a:ext uri="{FF2B5EF4-FFF2-40B4-BE49-F238E27FC236}">
                  <a16:creationId xmlns:a16="http://schemas.microsoft.com/office/drawing/2014/main" id="{CE90AE23-756C-140E-C3BB-575BF23D5256}"/>
                </a:ext>
              </a:extLst>
            </p:cNvPr>
            <p:cNvGrpSpPr/>
            <p:nvPr/>
          </p:nvGrpSpPr>
          <p:grpSpPr>
            <a:xfrm>
              <a:off x="708216" y="888600"/>
              <a:ext cx="2606484" cy="2606484"/>
              <a:chOff x="643930" y="806730"/>
              <a:chExt cx="2735056" cy="2735056"/>
            </a:xfrm>
          </p:grpSpPr>
          <p:sp>
            <p:nvSpPr>
              <p:cNvPr id="126" name="四角形: 角を丸くする 125">
                <a:extLst>
                  <a:ext uri="{FF2B5EF4-FFF2-40B4-BE49-F238E27FC236}">
                    <a16:creationId xmlns:a16="http://schemas.microsoft.com/office/drawing/2014/main" id="{DF1DE749-53AB-AC2B-4BC8-E90973B18BF8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7" name="四角形: 角を丸くする 126">
                <a:extLst>
                  <a:ext uri="{FF2B5EF4-FFF2-40B4-BE49-F238E27FC236}">
                    <a16:creationId xmlns:a16="http://schemas.microsoft.com/office/drawing/2014/main" id="{CF09F79D-F162-8FF5-21F9-5A9735D826D3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3B192801-E552-F1FE-4B9A-D896AB02D13B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05" name="フリーフォーム: 図形 104">
              <a:extLst>
                <a:ext uri="{FF2B5EF4-FFF2-40B4-BE49-F238E27FC236}">
                  <a16:creationId xmlns:a16="http://schemas.microsoft.com/office/drawing/2014/main" id="{E20344FC-DD0A-8089-58CE-AE99B941B4A1}"/>
                </a:ext>
              </a:extLst>
            </p:cNvPr>
            <p:cNvSpPr/>
            <p:nvPr/>
          </p:nvSpPr>
          <p:spPr>
            <a:xfrm>
              <a:off x="845343" y="101917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106" name="グループ化 105">
              <a:extLst>
                <a:ext uri="{FF2B5EF4-FFF2-40B4-BE49-F238E27FC236}">
                  <a16:creationId xmlns:a16="http://schemas.microsoft.com/office/drawing/2014/main" id="{0DC17AD8-6C04-0A0F-15D5-892CDCE97146}"/>
                </a:ext>
              </a:extLst>
            </p:cNvPr>
            <p:cNvGrpSpPr/>
            <p:nvPr/>
          </p:nvGrpSpPr>
          <p:grpSpPr>
            <a:xfrm>
              <a:off x="980239" y="1146697"/>
              <a:ext cx="2049224" cy="2150445"/>
              <a:chOff x="766642" y="976188"/>
              <a:chExt cx="2474356" cy="2596576"/>
            </a:xfrm>
          </p:grpSpPr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47AD33A3-CE95-130E-27EB-DB87333C4724}"/>
                  </a:ext>
                </a:extLst>
              </p:cNvPr>
              <p:cNvSpPr/>
              <p:nvPr/>
            </p:nvSpPr>
            <p:spPr bwMode="auto">
              <a:xfrm>
                <a:off x="1094130" y="1427100"/>
                <a:ext cx="1765082" cy="2096991"/>
              </a:xfrm>
              <a:custGeom>
                <a:avLst/>
                <a:gdLst>
                  <a:gd name="connsiteX0" fmla="*/ 830281 w 1765082"/>
                  <a:gd name="connsiteY0" fmla="*/ 0 h 2096991"/>
                  <a:gd name="connsiteX1" fmla="*/ 868097 w 1765082"/>
                  <a:gd name="connsiteY1" fmla="*/ 3550 h 2096991"/>
                  <a:gd name="connsiteX2" fmla="*/ 905912 w 1765082"/>
                  <a:gd name="connsiteY2" fmla="*/ 0 h 2096991"/>
                  <a:gd name="connsiteX3" fmla="*/ 1454715 w 1765082"/>
                  <a:gd name="connsiteY3" fmla="*/ 510994 h 2096991"/>
                  <a:gd name="connsiteX4" fmla="*/ 1449882 w 1765082"/>
                  <a:gd name="connsiteY4" fmla="*/ 555632 h 2096991"/>
                  <a:gd name="connsiteX5" fmla="*/ 1466754 w 1765082"/>
                  <a:gd name="connsiteY5" fmla="*/ 565871 h 2096991"/>
                  <a:gd name="connsiteX6" fmla="*/ 1502695 w 1765082"/>
                  <a:gd name="connsiteY6" fmla="*/ 777011 h 2096991"/>
                  <a:gd name="connsiteX7" fmla="*/ 1336284 w 1765082"/>
                  <a:gd name="connsiteY7" fmla="*/ 946674 h 2096991"/>
                  <a:gd name="connsiteX8" fmla="*/ 1319292 w 1765082"/>
                  <a:gd name="connsiteY8" fmla="*/ 944672 h 2096991"/>
                  <a:gd name="connsiteX9" fmla="*/ 1291815 w 1765082"/>
                  <a:gd name="connsiteY9" fmla="*/ 999397 h 2096991"/>
                  <a:gd name="connsiteX10" fmla="*/ 995796 w 1765082"/>
                  <a:gd name="connsiteY10" fmla="*/ 1225564 h 2096991"/>
                  <a:gd name="connsiteX11" fmla="*/ 975354 w 1765082"/>
                  <a:gd name="connsiteY11" fmla="*/ 1229793 h 2096991"/>
                  <a:gd name="connsiteX12" fmla="*/ 988158 w 1765082"/>
                  <a:gd name="connsiteY12" fmla="*/ 1312653 h 2096991"/>
                  <a:gd name="connsiteX13" fmla="*/ 1220702 w 1765082"/>
                  <a:gd name="connsiteY13" fmla="*/ 1312653 h 2096991"/>
                  <a:gd name="connsiteX14" fmla="*/ 1284516 w 1765082"/>
                  <a:gd name="connsiteY14" fmla="*/ 1325536 h 2096991"/>
                  <a:gd name="connsiteX15" fmla="*/ 1299874 w 1765082"/>
                  <a:gd name="connsiteY15" fmla="*/ 1335891 h 2096991"/>
                  <a:gd name="connsiteX16" fmla="*/ 1304640 w 1765082"/>
                  <a:gd name="connsiteY16" fmla="*/ 1336818 h 2096991"/>
                  <a:gd name="connsiteX17" fmla="*/ 1328159 w 1765082"/>
                  <a:gd name="connsiteY17" fmla="*/ 1352436 h 2096991"/>
                  <a:gd name="connsiteX18" fmla="*/ 1335911 w 1765082"/>
                  <a:gd name="connsiteY18" fmla="*/ 1360188 h 2096991"/>
                  <a:gd name="connsiteX19" fmla="*/ 1336627 w 1765082"/>
                  <a:gd name="connsiteY19" fmla="*/ 1360670 h 2096991"/>
                  <a:gd name="connsiteX20" fmla="*/ 1337110 w 1765082"/>
                  <a:gd name="connsiteY20" fmla="*/ 1361387 h 2096991"/>
                  <a:gd name="connsiteX21" fmla="*/ 1744259 w 1765082"/>
                  <a:gd name="connsiteY21" fmla="*/ 1768536 h 2096991"/>
                  <a:gd name="connsiteX22" fmla="*/ 1759876 w 1765082"/>
                  <a:gd name="connsiteY22" fmla="*/ 1845561 h 2096991"/>
                  <a:gd name="connsiteX23" fmla="*/ 1744259 w 1765082"/>
                  <a:gd name="connsiteY23" fmla="*/ 1869079 h 2096991"/>
                  <a:gd name="connsiteX24" fmla="*/ 1720741 w 1765082"/>
                  <a:gd name="connsiteY24" fmla="*/ 1884696 h 2096991"/>
                  <a:gd name="connsiteX25" fmla="*/ 1643716 w 1765082"/>
                  <a:gd name="connsiteY25" fmla="*/ 1869079 h 2096991"/>
                  <a:gd name="connsiteX26" fmla="*/ 1384644 w 1765082"/>
                  <a:gd name="connsiteY26" fmla="*/ 1610008 h 2096991"/>
                  <a:gd name="connsiteX27" fmla="*/ 1384644 w 1765082"/>
                  <a:gd name="connsiteY27" fmla="*/ 2096991 h 2096991"/>
                  <a:gd name="connsiteX28" fmla="*/ 379158 w 1765082"/>
                  <a:gd name="connsiteY28" fmla="*/ 2096991 h 2096991"/>
                  <a:gd name="connsiteX29" fmla="*/ 379158 w 1765082"/>
                  <a:gd name="connsiteY29" fmla="*/ 1611288 h 2096991"/>
                  <a:gd name="connsiteX30" fmla="*/ 121366 w 1765082"/>
                  <a:gd name="connsiteY30" fmla="*/ 1869079 h 2096991"/>
                  <a:gd name="connsiteX31" fmla="*/ 44342 w 1765082"/>
                  <a:gd name="connsiteY31" fmla="*/ 1884696 h 2096991"/>
                  <a:gd name="connsiteX32" fmla="*/ 20823 w 1765082"/>
                  <a:gd name="connsiteY32" fmla="*/ 1869079 h 2096991"/>
                  <a:gd name="connsiteX33" fmla="*/ 5206 w 1765082"/>
                  <a:gd name="connsiteY33" fmla="*/ 1845561 h 2096991"/>
                  <a:gd name="connsiteX34" fmla="*/ 20823 w 1765082"/>
                  <a:gd name="connsiteY34" fmla="*/ 1768536 h 2096991"/>
                  <a:gd name="connsiteX35" fmla="*/ 424043 w 1765082"/>
                  <a:gd name="connsiteY35" fmla="*/ 1365316 h 2096991"/>
                  <a:gd name="connsiteX36" fmla="*/ 427175 w 1765082"/>
                  <a:gd name="connsiteY36" fmla="*/ 1360670 h 2096991"/>
                  <a:gd name="connsiteX37" fmla="*/ 431821 w 1765082"/>
                  <a:gd name="connsiteY37" fmla="*/ 1357538 h 2096991"/>
                  <a:gd name="connsiteX38" fmla="*/ 436923 w 1765082"/>
                  <a:gd name="connsiteY38" fmla="*/ 1352436 h 2096991"/>
                  <a:gd name="connsiteX39" fmla="*/ 460442 w 1765082"/>
                  <a:gd name="connsiteY39" fmla="*/ 1336818 h 2096991"/>
                  <a:gd name="connsiteX40" fmla="*/ 463409 w 1765082"/>
                  <a:gd name="connsiteY40" fmla="*/ 1336241 h 2096991"/>
                  <a:gd name="connsiteX41" fmla="*/ 479286 w 1765082"/>
                  <a:gd name="connsiteY41" fmla="*/ 1325536 h 2096991"/>
                  <a:gd name="connsiteX42" fmla="*/ 543100 w 1765082"/>
                  <a:gd name="connsiteY42" fmla="*/ 1312653 h 2096991"/>
                  <a:gd name="connsiteX43" fmla="*/ 748022 w 1765082"/>
                  <a:gd name="connsiteY43" fmla="*/ 1312653 h 2096991"/>
                  <a:gd name="connsiteX44" fmla="*/ 760856 w 1765082"/>
                  <a:gd name="connsiteY44" fmla="*/ 1229599 h 2096991"/>
                  <a:gd name="connsiteX45" fmla="*/ 734278 w 1765082"/>
                  <a:gd name="connsiteY45" fmla="*/ 1223822 h 2096991"/>
                  <a:gd name="connsiteX46" fmla="*/ 431075 w 1765082"/>
                  <a:gd name="connsiteY46" fmla="*/ 976984 h 2096991"/>
                  <a:gd name="connsiteX47" fmla="*/ 416026 w 1765082"/>
                  <a:gd name="connsiteY47" fmla="*/ 944220 h 2096991"/>
                  <a:gd name="connsiteX48" fmla="*/ 395202 w 1765082"/>
                  <a:gd name="connsiteY48" fmla="*/ 946674 h 2096991"/>
                  <a:gd name="connsiteX49" fmla="*/ 228791 w 1765082"/>
                  <a:gd name="connsiteY49" fmla="*/ 777011 h 2096991"/>
                  <a:gd name="connsiteX50" fmla="*/ 264732 w 1765082"/>
                  <a:gd name="connsiteY50" fmla="*/ 565871 h 2096991"/>
                  <a:gd name="connsiteX51" fmla="*/ 285582 w 1765082"/>
                  <a:gd name="connsiteY51" fmla="*/ 548902 h 2096991"/>
                  <a:gd name="connsiteX52" fmla="*/ 281478 w 1765082"/>
                  <a:gd name="connsiteY52" fmla="*/ 510994 h 2096991"/>
                  <a:gd name="connsiteX53" fmla="*/ 830281 w 1765082"/>
                  <a:gd name="connsiteY53" fmla="*/ 0 h 2096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</a:cxnLst>
                <a:rect l="l" t="t" r="r" b="b"/>
                <a:pathLst>
                  <a:path w="1765082" h="2096991">
                    <a:moveTo>
                      <a:pt x="830281" y="0"/>
                    </a:moveTo>
                    <a:lnTo>
                      <a:pt x="868097" y="3550"/>
                    </a:lnTo>
                    <a:lnTo>
                      <a:pt x="905912" y="0"/>
                    </a:lnTo>
                    <a:cubicBezTo>
                      <a:pt x="1209008" y="0"/>
                      <a:pt x="1454715" y="228780"/>
                      <a:pt x="1454715" y="510994"/>
                    </a:cubicBezTo>
                    <a:lnTo>
                      <a:pt x="1449882" y="555632"/>
                    </a:lnTo>
                    <a:lnTo>
                      <a:pt x="1466754" y="565871"/>
                    </a:lnTo>
                    <a:cubicBezTo>
                      <a:pt x="1509180" y="610439"/>
                      <a:pt x="1525342" y="692492"/>
                      <a:pt x="1502695" y="777011"/>
                    </a:cubicBezTo>
                    <a:cubicBezTo>
                      <a:pt x="1476274" y="875616"/>
                      <a:pt x="1405785" y="944904"/>
                      <a:pt x="1336284" y="946674"/>
                    </a:cubicBezTo>
                    <a:lnTo>
                      <a:pt x="1319292" y="944672"/>
                    </a:lnTo>
                    <a:lnTo>
                      <a:pt x="1291815" y="999397"/>
                    </a:lnTo>
                    <a:cubicBezTo>
                      <a:pt x="1222943" y="1109607"/>
                      <a:pt x="1118250" y="1191504"/>
                      <a:pt x="995796" y="1225564"/>
                    </a:cubicBezTo>
                    <a:lnTo>
                      <a:pt x="975354" y="1229793"/>
                    </a:lnTo>
                    <a:lnTo>
                      <a:pt x="988158" y="1312653"/>
                    </a:lnTo>
                    <a:lnTo>
                      <a:pt x="1220702" y="1312653"/>
                    </a:lnTo>
                    <a:cubicBezTo>
                      <a:pt x="1243338" y="1312653"/>
                      <a:pt x="1264902" y="1317241"/>
                      <a:pt x="1284516" y="1325536"/>
                    </a:cubicBezTo>
                    <a:lnTo>
                      <a:pt x="1299874" y="1335891"/>
                    </a:lnTo>
                    <a:lnTo>
                      <a:pt x="1304640" y="1336818"/>
                    </a:lnTo>
                    <a:cubicBezTo>
                      <a:pt x="1313198" y="1340289"/>
                      <a:pt x="1321218" y="1345495"/>
                      <a:pt x="1328159" y="1352436"/>
                    </a:cubicBezTo>
                    <a:lnTo>
                      <a:pt x="1335911" y="1360188"/>
                    </a:lnTo>
                    <a:lnTo>
                      <a:pt x="1336627" y="1360670"/>
                    </a:lnTo>
                    <a:lnTo>
                      <a:pt x="1337110" y="1361387"/>
                    </a:lnTo>
                    <a:lnTo>
                      <a:pt x="1744259" y="1768536"/>
                    </a:lnTo>
                    <a:cubicBezTo>
                      <a:pt x="1765082" y="1789359"/>
                      <a:pt x="1770288" y="1819886"/>
                      <a:pt x="1759876" y="1845561"/>
                    </a:cubicBezTo>
                    <a:lnTo>
                      <a:pt x="1744259" y="1869079"/>
                    </a:lnTo>
                    <a:lnTo>
                      <a:pt x="1720741" y="1884696"/>
                    </a:lnTo>
                    <a:cubicBezTo>
                      <a:pt x="1695066" y="1895108"/>
                      <a:pt x="1664539" y="1889902"/>
                      <a:pt x="1643716" y="1869079"/>
                    </a:cubicBezTo>
                    <a:lnTo>
                      <a:pt x="1384644" y="1610008"/>
                    </a:lnTo>
                    <a:lnTo>
                      <a:pt x="1384644" y="2096991"/>
                    </a:lnTo>
                    <a:lnTo>
                      <a:pt x="379158" y="2096991"/>
                    </a:lnTo>
                    <a:lnTo>
                      <a:pt x="379158" y="1611288"/>
                    </a:lnTo>
                    <a:lnTo>
                      <a:pt x="121366" y="1869079"/>
                    </a:lnTo>
                    <a:cubicBezTo>
                      <a:pt x="100543" y="1889902"/>
                      <a:pt x="70016" y="1895108"/>
                      <a:pt x="44342" y="1884696"/>
                    </a:cubicBezTo>
                    <a:lnTo>
                      <a:pt x="20823" y="1869079"/>
                    </a:lnTo>
                    <a:lnTo>
                      <a:pt x="5206" y="1845561"/>
                    </a:lnTo>
                    <a:cubicBezTo>
                      <a:pt x="-5206" y="1819886"/>
                      <a:pt x="0" y="1789359"/>
                      <a:pt x="20823" y="1768536"/>
                    </a:cubicBezTo>
                    <a:lnTo>
                      <a:pt x="424043" y="1365316"/>
                    </a:lnTo>
                    <a:lnTo>
                      <a:pt x="427175" y="1360670"/>
                    </a:lnTo>
                    <a:lnTo>
                      <a:pt x="431821" y="1357538"/>
                    </a:lnTo>
                    <a:lnTo>
                      <a:pt x="436923" y="1352436"/>
                    </a:lnTo>
                    <a:cubicBezTo>
                      <a:pt x="443865" y="1345495"/>
                      <a:pt x="451884" y="1340289"/>
                      <a:pt x="460442" y="1336818"/>
                    </a:cubicBezTo>
                    <a:lnTo>
                      <a:pt x="463409" y="1336241"/>
                    </a:lnTo>
                    <a:lnTo>
                      <a:pt x="479286" y="1325536"/>
                    </a:lnTo>
                    <a:cubicBezTo>
                      <a:pt x="498900" y="1317241"/>
                      <a:pt x="520464" y="1312653"/>
                      <a:pt x="543100" y="1312653"/>
                    </a:cubicBezTo>
                    <a:lnTo>
                      <a:pt x="748022" y="1312653"/>
                    </a:lnTo>
                    <a:lnTo>
                      <a:pt x="760856" y="1229599"/>
                    </a:lnTo>
                    <a:lnTo>
                      <a:pt x="734278" y="1223822"/>
                    </a:lnTo>
                    <a:cubicBezTo>
                      <a:pt x="606328" y="1186389"/>
                      <a:pt x="498292" y="1096576"/>
                      <a:pt x="431075" y="976984"/>
                    </a:cubicBezTo>
                    <a:lnTo>
                      <a:pt x="416026" y="944220"/>
                    </a:lnTo>
                    <a:lnTo>
                      <a:pt x="395202" y="946674"/>
                    </a:lnTo>
                    <a:cubicBezTo>
                      <a:pt x="325701" y="944904"/>
                      <a:pt x="255212" y="875616"/>
                      <a:pt x="228791" y="777011"/>
                    </a:cubicBezTo>
                    <a:cubicBezTo>
                      <a:pt x="206144" y="692492"/>
                      <a:pt x="222306" y="610438"/>
                      <a:pt x="264732" y="565871"/>
                    </a:cubicBezTo>
                    <a:lnTo>
                      <a:pt x="285582" y="548902"/>
                    </a:lnTo>
                    <a:lnTo>
                      <a:pt x="281478" y="510994"/>
                    </a:lnTo>
                    <a:cubicBezTo>
                      <a:pt x="281478" y="228780"/>
                      <a:pt x="527185" y="0"/>
                      <a:pt x="83028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四角形: 角を丸くする 108">
                <a:extLst>
                  <a:ext uri="{FF2B5EF4-FFF2-40B4-BE49-F238E27FC236}">
                    <a16:creationId xmlns:a16="http://schemas.microsoft.com/office/drawing/2014/main" id="{B07D9ABD-8A36-F473-B03E-E393CD9DBEF0}"/>
                  </a:ext>
                </a:extLst>
              </p:cNvPr>
              <p:cNvSpPr/>
              <p:nvPr/>
            </p:nvSpPr>
            <p:spPr bwMode="auto">
              <a:xfrm rot="19273797">
                <a:off x="1523207" y="3042509"/>
                <a:ext cx="166021" cy="60108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0" name="四角形: 角を丸くする 109">
                <a:extLst>
                  <a:ext uri="{FF2B5EF4-FFF2-40B4-BE49-F238E27FC236}">
                    <a16:creationId xmlns:a16="http://schemas.microsoft.com/office/drawing/2014/main" id="{C00346EE-68EA-BDD1-CD06-7F67511D4B47}"/>
                  </a:ext>
                </a:extLst>
              </p:cNvPr>
              <p:cNvSpPr/>
              <p:nvPr/>
            </p:nvSpPr>
            <p:spPr bwMode="auto">
              <a:xfrm rot="2326203" flipH="1">
                <a:off x="2264116" y="3042509"/>
                <a:ext cx="166021" cy="60108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438F3C06-4EF1-A08C-4184-72490E80E6C4}"/>
                  </a:ext>
                </a:extLst>
              </p:cNvPr>
              <p:cNvSpPr/>
              <p:nvPr/>
            </p:nvSpPr>
            <p:spPr bwMode="auto">
              <a:xfrm rot="10800000">
                <a:off x="1605175" y="2934152"/>
                <a:ext cx="709400" cy="288510"/>
              </a:xfrm>
              <a:custGeom>
                <a:avLst/>
                <a:gdLst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5400 w 716468"/>
                  <a:gd name="connsiteY4" fmla="*/ 198471 h 244467"/>
                  <a:gd name="connsiteX5" fmla="*/ 0 w 716468"/>
                  <a:gd name="connsiteY5" fmla="*/ 193071 h 244467"/>
                  <a:gd name="connsiteX6" fmla="*/ 42863 w 716468"/>
                  <a:gd name="connsiteY6" fmla="*/ 9601 h 244467"/>
                  <a:gd name="connsiteX7" fmla="*/ 52464 w 716468"/>
                  <a:gd name="connsiteY7" fmla="*/ 0 h 244467"/>
                  <a:gd name="connsiteX8" fmla="*/ 664004 w 716468"/>
                  <a:gd name="connsiteY8" fmla="*/ 0 h 244467"/>
                  <a:gd name="connsiteX9" fmla="*/ 673605 w 716468"/>
                  <a:gd name="connsiteY9" fmla="*/ 9601 h 244467"/>
                  <a:gd name="connsiteX10" fmla="*/ 716468 w 716468"/>
                  <a:gd name="connsiteY10" fmla="*/ 193071 h 244467"/>
                  <a:gd name="connsiteX11" fmla="*/ 711068 w 716468"/>
                  <a:gd name="connsiteY11" fmla="*/ 198471 h 244467"/>
                  <a:gd name="connsiteX12" fmla="*/ 716468 w 716468"/>
                  <a:gd name="connsiteY12" fmla="*/ 201808 h 244467"/>
                  <a:gd name="connsiteX13" fmla="*/ 695772 w 716468"/>
                  <a:gd name="connsiteY13" fmla="*/ 239759 h 244467"/>
                  <a:gd name="connsiteX14" fmla="*/ 688152 w 716468"/>
                  <a:gd name="connsiteY14" fmla="*/ 244467 h 244467"/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5400 w 716468"/>
                  <a:gd name="connsiteY4" fmla="*/ 198471 h 244467"/>
                  <a:gd name="connsiteX5" fmla="*/ 0 w 716468"/>
                  <a:gd name="connsiteY5" fmla="*/ 193071 h 244467"/>
                  <a:gd name="connsiteX6" fmla="*/ 42863 w 716468"/>
                  <a:gd name="connsiteY6" fmla="*/ 9601 h 244467"/>
                  <a:gd name="connsiteX7" fmla="*/ 52464 w 716468"/>
                  <a:gd name="connsiteY7" fmla="*/ 0 h 244467"/>
                  <a:gd name="connsiteX8" fmla="*/ 664004 w 716468"/>
                  <a:gd name="connsiteY8" fmla="*/ 0 h 244467"/>
                  <a:gd name="connsiteX9" fmla="*/ 673605 w 716468"/>
                  <a:gd name="connsiteY9" fmla="*/ 9601 h 244467"/>
                  <a:gd name="connsiteX10" fmla="*/ 716468 w 716468"/>
                  <a:gd name="connsiteY10" fmla="*/ 193071 h 244467"/>
                  <a:gd name="connsiteX11" fmla="*/ 716468 w 716468"/>
                  <a:gd name="connsiteY11" fmla="*/ 201808 h 244467"/>
                  <a:gd name="connsiteX12" fmla="*/ 695772 w 716468"/>
                  <a:gd name="connsiteY12" fmla="*/ 239759 h 244467"/>
                  <a:gd name="connsiteX13" fmla="*/ 688152 w 716468"/>
                  <a:gd name="connsiteY13" fmla="*/ 244467 h 244467"/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0 w 716468"/>
                  <a:gd name="connsiteY4" fmla="*/ 193071 h 244467"/>
                  <a:gd name="connsiteX5" fmla="*/ 42863 w 716468"/>
                  <a:gd name="connsiteY5" fmla="*/ 9601 h 244467"/>
                  <a:gd name="connsiteX6" fmla="*/ 52464 w 716468"/>
                  <a:gd name="connsiteY6" fmla="*/ 0 h 244467"/>
                  <a:gd name="connsiteX7" fmla="*/ 664004 w 716468"/>
                  <a:gd name="connsiteY7" fmla="*/ 0 h 244467"/>
                  <a:gd name="connsiteX8" fmla="*/ 673605 w 716468"/>
                  <a:gd name="connsiteY8" fmla="*/ 9601 h 244467"/>
                  <a:gd name="connsiteX9" fmla="*/ 716468 w 716468"/>
                  <a:gd name="connsiteY9" fmla="*/ 193071 h 244467"/>
                  <a:gd name="connsiteX10" fmla="*/ 716468 w 716468"/>
                  <a:gd name="connsiteY10" fmla="*/ 201808 h 244467"/>
                  <a:gd name="connsiteX11" fmla="*/ 695772 w 716468"/>
                  <a:gd name="connsiteY11" fmla="*/ 239759 h 244467"/>
                  <a:gd name="connsiteX12" fmla="*/ 688152 w 716468"/>
                  <a:gd name="connsiteY12" fmla="*/ 244467 h 2444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16468" h="244467">
                    <a:moveTo>
                      <a:pt x="688152" y="244467"/>
                    </a:moveTo>
                    <a:lnTo>
                      <a:pt x="28317" y="244467"/>
                    </a:lnTo>
                    <a:cubicBezTo>
                      <a:pt x="24109" y="244467"/>
                      <a:pt x="20697" y="242359"/>
                      <a:pt x="20697" y="239759"/>
                    </a:cubicBezTo>
                    <a:lnTo>
                      <a:pt x="0" y="201808"/>
                    </a:lnTo>
                    <a:lnTo>
                      <a:pt x="0" y="193071"/>
                    </a:lnTo>
                    <a:lnTo>
                      <a:pt x="42863" y="9601"/>
                    </a:lnTo>
                    <a:cubicBezTo>
                      <a:pt x="42863" y="4299"/>
                      <a:pt x="47162" y="0"/>
                      <a:pt x="52464" y="0"/>
                    </a:cubicBezTo>
                    <a:lnTo>
                      <a:pt x="664004" y="0"/>
                    </a:lnTo>
                    <a:cubicBezTo>
                      <a:pt x="669306" y="0"/>
                      <a:pt x="673605" y="4299"/>
                      <a:pt x="673605" y="9601"/>
                    </a:cubicBezTo>
                    <a:lnTo>
                      <a:pt x="716468" y="193071"/>
                    </a:lnTo>
                    <a:lnTo>
                      <a:pt x="716468" y="201808"/>
                    </a:lnTo>
                    <a:lnTo>
                      <a:pt x="695772" y="239759"/>
                    </a:lnTo>
                    <a:cubicBezTo>
                      <a:pt x="695772" y="242359"/>
                      <a:pt x="692360" y="244467"/>
                      <a:pt x="688152" y="244467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2" name="四角形: 角を丸くする 111">
                <a:extLst>
                  <a:ext uri="{FF2B5EF4-FFF2-40B4-BE49-F238E27FC236}">
                    <a16:creationId xmlns:a16="http://schemas.microsoft.com/office/drawing/2014/main" id="{BF8836EB-895A-3D3A-68A2-F70D7C4395BB}"/>
                  </a:ext>
                </a:extLst>
              </p:cNvPr>
              <p:cNvSpPr/>
              <p:nvPr/>
            </p:nvSpPr>
            <p:spPr bwMode="auto">
              <a:xfrm>
                <a:off x="1625402" y="2980520"/>
                <a:ext cx="667903" cy="14433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E04D604F-84EC-895E-E854-E6D1EA604DA9}"/>
                  </a:ext>
                </a:extLst>
              </p:cNvPr>
              <p:cNvSpPr/>
              <p:nvPr/>
            </p:nvSpPr>
            <p:spPr bwMode="auto">
              <a:xfrm rot="20700000">
                <a:off x="1083398" y="3107135"/>
                <a:ext cx="730897" cy="182607"/>
              </a:xfrm>
              <a:custGeom>
                <a:avLst/>
                <a:gdLst>
                  <a:gd name="connsiteX0" fmla="*/ 679547 w 730897"/>
                  <a:gd name="connsiteY0" fmla="*/ 24713 h 182607"/>
                  <a:gd name="connsiteX1" fmla="*/ 700799 w 730897"/>
                  <a:gd name="connsiteY1" fmla="*/ 45965 h 182607"/>
                  <a:gd name="connsiteX2" fmla="*/ 700798 w 730897"/>
                  <a:gd name="connsiteY2" fmla="*/ 45965 h 182607"/>
                  <a:gd name="connsiteX3" fmla="*/ 694573 w 730897"/>
                  <a:gd name="connsiteY3" fmla="*/ 60992 h 182607"/>
                  <a:gd name="connsiteX4" fmla="*/ 691533 w 730897"/>
                  <a:gd name="connsiteY4" fmla="*/ 62252 h 182607"/>
                  <a:gd name="connsiteX5" fmla="*/ 709644 w 730897"/>
                  <a:gd name="connsiteY5" fmla="*/ 62252 h 182607"/>
                  <a:gd name="connsiteX6" fmla="*/ 730897 w 730897"/>
                  <a:gd name="connsiteY6" fmla="*/ 83504 h 182607"/>
                  <a:gd name="connsiteX7" fmla="*/ 730896 w 730897"/>
                  <a:gd name="connsiteY7" fmla="*/ 83505 h 182607"/>
                  <a:gd name="connsiteX8" fmla="*/ 709644 w 730897"/>
                  <a:gd name="connsiteY8" fmla="*/ 104757 h 182607"/>
                  <a:gd name="connsiteX9" fmla="*/ 695284 w 730897"/>
                  <a:gd name="connsiteY9" fmla="*/ 104757 h 182607"/>
                  <a:gd name="connsiteX10" fmla="*/ 706799 w 730897"/>
                  <a:gd name="connsiteY10" fmla="*/ 109527 h 182607"/>
                  <a:gd name="connsiteX11" fmla="*/ 713023 w 730897"/>
                  <a:gd name="connsiteY11" fmla="*/ 124554 h 182607"/>
                  <a:gd name="connsiteX12" fmla="*/ 713022 w 730897"/>
                  <a:gd name="connsiteY12" fmla="*/ 124553 h 182607"/>
                  <a:gd name="connsiteX13" fmla="*/ 691770 w 730897"/>
                  <a:gd name="connsiteY13" fmla="*/ 145806 h 182607"/>
                  <a:gd name="connsiteX14" fmla="*/ 665632 w 730897"/>
                  <a:gd name="connsiteY14" fmla="*/ 145806 h 182607"/>
                  <a:gd name="connsiteX15" fmla="*/ 671474 w 730897"/>
                  <a:gd name="connsiteY15" fmla="*/ 159911 h 182607"/>
                  <a:gd name="connsiteX16" fmla="*/ 671473 w 730897"/>
                  <a:gd name="connsiteY16" fmla="*/ 159911 h 182607"/>
                  <a:gd name="connsiteX17" fmla="*/ 650221 w 730897"/>
                  <a:gd name="connsiteY17" fmla="*/ 181163 h 182607"/>
                  <a:gd name="connsiteX18" fmla="*/ 544131 w 730897"/>
                  <a:gd name="connsiteY18" fmla="*/ 181162 h 182607"/>
                  <a:gd name="connsiteX19" fmla="*/ 542459 w 730897"/>
                  <a:gd name="connsiteY19" fmla="*/ 180470 h 182607"/>
                  <a:gd name="connsiteX20" fmla="*/ 541886 w 730897"/>
                  <a:gd name="connsiteY20" fmla="*/ 182607 h 182607"/>
                  <a:gd name="connsiteX21" fmla="*/ 445188 w 730897"/>
                  <a:gd name="connsiteY21" fmla="*/ 156697 h 182607"/>
                  <a:gd name="connsiteX22" fmla="*/ 416844 w 730897"/>
                  <a:gd name="connsiteY22" fmla="*/ 142618 h 182607"/>
                  <a:gd name="connsiteX23" fmla="*/ 413812 w 730897"/>
                  <a:gd name="connsiteY23" fmla="*/ 139132 h 182607"/>
                  <a:gd name="connsiteX24" fmla="*/ 67271 w 730897"/>
                  <a:gd name="connsiteY24" fmla="*/ 139132 h 182607"/>
                  <a:gd name="connsiteX25" fmla="*/ 0 w 730897"/>
                  <a:gd name="connsiteY25" fmla="*/ 71861 h 182607"/>
                  <a:gd name="connsiteX26" fmla="*/ 67271 w 730897"/>
                  <a:gd name="connsiteY26" fmla="*/ 4590 h 182607"/>
                  <a:gd name="connsiteX27" fmla="*/ 423776 w 730897"/>
                  <a:gd name="connsiteY27" fmla="*/ 4590 h 182607"/>
                  <a:gd name="connsiteX28" fmla="*/ 436341 w 730897"/>
                  <a:gd name="connsiteY28" fmla="*/ 7127 h 182607"/>
                  <a:gd name="connsiteX29" fmla="*/ 454856 w 730897"/>
                  <a:gd name="connsiteY29" fmla="*/ 755 h 182607"/>
                  <a:gd name="connsiteX30" fmla="*/ 486442 w 730897"/>
                  <a:gd name="connsiteY30" fmla="*/ 2735 h 182607"/>
                  <a:gd name="connsiteX31" fmla="*/ 568460 w 730897"/>
                  <a:gd name="connsiteY31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68734 w 732360"/>
                  <a:gd name="connsiteY27" fmla="*/ 45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280718 w 732360"/>
                  <a:gd name="connsiteY27" fmla="*/ 46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25884 w 732172"/>
                  <a:gd name="connsiteY0" fmla="*/ 21815 h 182607"/>
                  <a:gd name="connsiteX1" fmla="*/ 280530 w 732172"/>
                  <a:gd name="connsiteY1" fmla="*/ 4690 h 182607"/>
                  <a:gd name="connsiteX2" fmla="*/ 425051 w 732172"/>
                  <a:gd name="connsiteY2" fmla="*/ 4590 h 182607"/>
                  <a:gd name="connsiteX3" fmla="*/ 437616 w 732172"/>
                  <a:gd name="connsiteY3" fmla="*/ 7127 h 182607"/>
                  <a:gd name="connsiteX4" fmla="*/ 456131 w 732172"/>
                  <a:gd name="connsiteY4" fmla="*/ 755 h 182607"/>
                  <a:gd name="connsiteX5" fmla="*/ 487717 w 732172"/>
                  <a:gd name="connsiteY5" fmla="*/ 2735 h 182607"/>
                  <a:gd name="connsiteX6" fmla="*/ 569735 w 732172"/>
                  <a:gd name="connsiteY6" fmla="*/ 24713 h 182607"/>
                  <a:gd name="connsiteX7" fmla="*/ 680822 w 732172"/>
                  <a:gd name="connsiteY7" fmla="*/ 24713 h 182607"/>
                  <a:gd name="connsiteX8" fmla="*/ 702074 w 732172"/>
                  <a:gd name="connsiteY8" fmla="*/ 45965 h 182607"/>
                  <a:gd name="connsiteX9" fmla="*/ 702073 w 732172"/>
                  <a:gd name="connsiteY9" fmla="*/ 45965 h 182607"/>
                  <a:gd name="connsiteX10" fmla="*/ 695848 w 732172"/>
                  <a:gd name="connsiteY10" fmla="*/ 60992 h 182607"/>
                  <a:gd name="connsiteX11" fmla="*/ 692808 w 732172"/>
                  <a:gd name="connsiteY11" fmla="*/ 62252 h 182607"/>
                  <a:gd name="connsiteX12" fmla="*/ 710919 w 732172"/>
                  <a:gd name="connsiteY12" fmla="*/ 62252 h 182607"/>
                  <a:gd name="connsiteX13" fmla="*/ 732172 w 732172"/>
                  <a:gd name="connsiteY13" fmla="*/ 83504 h 182607"/>
                  <a:gd name="connsiteX14" fmla="*/ 732171 w 732172"/>
                  <a:gd name="connsiteY14" fmla="*/ 83505 h 182607"/>
                  <a:gd name="connsiteX15" fmla="*/ 710919 w 732172"/>
                  <a:gd name="connsiteY15" fmla="*/ 104757 h 182607"/>
                  <a:gd name="connsiteX16" fmla="*/ 696559 w 732172"/>
                  <a:gd name="connsiteY16" fmla="*/ 104757 h 182607"/>
                  <a:gd name="connsiteX17" fmla="*/ 708074 w 732172"/>
                  <a:gd name="connsiteY17" fmla="*/ 109527 h 182607"/>
                  <a:gd name="connsiteX18" fmla="*/ 714298 w 732172"/>
                  <a:gd name="connsiteY18" fmla="*/ 124554 h 182607"/>
                  <a:gd name="connsiteX19" fmla="*/ 714297 w 732172"/>
                  <a:gd name="connsiteY19" fmla="*/ 124553 h 182607"/>
                  <a:gd name="connsiteX20" fmla="*/ 693045 w 732172"/>
                  <a:gd name="connsiteY20" fmla="*/ 145806 h 182607"/>
                  <a:gd name="connsiteX21" fmla="*/ 666907 w 732172"/>
                  <a:gd name="connsiteY21" fmla="*/ 145806 h 182607"/>
                  <a:gd name="connsiteX22" fmla="*/ 672749 w 732172"/>
                  <a:gd name="connsiteY22" fmla="*/ 159911 h 182607"/>
                  <a:gd name="connsiteX23" fmla="*/ 672748 w 732172"/>
                  <a:gd name="connsiteY23" fmla="*/ 159911 h 182607"/>
                  <a:gd name="connsiteX24" fmla="*/ 651496 w 732172"/>
                  <a:gd name="connsiteY24" fmla="*/ 181163 h 182607"/>
                  <a:gd name="connsiteX25" fmla="*/ 545406 w 732172"/>
                  <a:gd name="connsiteY25" fmla="*/ 181162 h 182607"/>
                  <a:gd name="connsiteX26" fmla="*/ 543734 w 732172"/>
                  <a:gd name="connsiteY26" fmla="*/ 180470 h 182607"/>
                  <a:gd name="connsiteX27" fmla="*/ 543161 w 732172"/>
                  <a:gd name="connsiteY27" fmla="*/ 182607 h 182607"/>
                  <a:gd name="connsiteX28" fmla="*/ 446463 w 732172"/>
                  <a:gd name="connsiteY28" fmla="*/ 156697 h 182607"/>
                  <a:gd name="connsiteX29" fmla="*/ 418119 w 732172"/>
                  <a:gd name="connsiteY29" fmla="*/ 142618 h 182607"/>
                  <a:gd name="connsiteX30" fmla="*/ 415087 w 732172"/>
                  <a:gd name="connsiteY30" fmla="*/ 139132 h 182607"/>
                  <a:gd name="connsiteX31" fmla="*/ 68546 w 732172"/>
                  <a:gd name="connsiteY31" fmla="*/ 139132 h 182607"/>
                  <a:gd name="connsiteX32" fmla="*/ 1275 w 732172"/>
                  <a:gd name="connsiteY32" fmla="*/ 71861 h 182607"/>
                  <a:gd name="connsiteX33" fmla="*/ 117324 w 732172"/>
                  <a:gd name="connsiteY33" fmla="*/ 113255 h 182607"/>
                  <a:gd name="connsiteX0" fmla="*/ 24609 w 730897"/>
                  <a:gd name="connsiteY0" fmla="*/ 21815 h 182607"/>
                  <a:gd name="connsiteX1" fmla="*/ 279255 w 730897"/>
                  <a:gd name="connsiteY1" fmla="*/ 4690 h 182607"/>
                  <a:gd name="connsiteX2" fmla="*/ 423776 w 730897"/>
                  <a:gd name="connsiteY2" fmla="*/ 4590 h 182607"/>
                  <a:gd name="connsiteX3" fmla="*/ 436341 w 730897"/>
                  <a:gd name="connsiteY3" fmla="*/ 7127 h 182607"/>
                  <a:gd name="connsiteX4" fmla="*/ 454856 w 730897"/>
                  <a:gd name="connsiteY4" fmla="*/ 755 h 182607"/>
                  <a:gd name="connsiteX5" fmla="*/ 486442 w 730897"/>
                  <a:gd name="connsiteY5" fmla="*/ 2735 h 182607"/>
                  <a:gd name="connsiteX6" fmla="*/ 568460 w 730897"/>
                  <a:gd name="connsiteY6" fmla="*/ 24713 h 182607"/>
                  <a:gd name="connsiteX7" fmla="*/ 679547 w 730897"/>
                  <a:gd name="connsiteY7" fmla="*/ 24713 h 182607"/>
                  <a:gd name="connsiteX8" fmla="*/ 700799 w 730897"/>
                  <a:gd name="connsiteY8" fmla="*/ 45965 h 182607"/>
                  <a:gd name="connsiteX9" fmla="*/ 700798 w 730897"/>
                  <a:gd name="connsiteY9" fmla="*/ 45965 h 182607"/>
                  <a:gd name="connsiteX10" fmla="*/ 694573 w 730897"/>
                  <a:gd name="connsiteY10" fmla="*/ 60992 h 182607"/>
                  <a:gd name="connsiteX11" fmla="*/ 691533 w 730897"/>
                  <a:gd name="connsiteY11" fmla="*/ 62252 h 182607"/>
                  <a:gd name="connsiteX12" fmla="*/ 709644 w 730897"/>
                  <a:gd name="connsiteY12" fmla="*/ 62252 h 182607"/>
                  <a:gd name="connsiteX13" fmla="*/ 730897 w 730897"/>
                  <a:gd name="connsiteY13" fmla="*/ 83504 h 182607"/>
                  <a:gd name="connsiteX14" fmla="*/ 730896 w 730897"/>
                  <a:gd name="connsiteY14" fmla="*/ 83505 h 182607"/>
                  <a:gd name="connsiteX15" fmla="*/ 709644 w 730897"/>
                  <a:gd name="connsiteY15" fmla="*/ 104757 h 182607"/>
                  <a:gd name="connsiteX16" fmla="*/ 695284 w 730897"/>
                  <a:gd name="connsiteY16" fmla="*/ 104757 h 182607"/>
                  <a:gd name="connsiteX17" fmla="*/ 706799 w 730897"/>
                  <a:gd name="connsiteY17" fmla="*/ 109527 h 182607"/>
                  <a:gd name="connsiteX18" fmla="*/ 713023 w 730897"/>
                  <a:gd name="connsiteY18" fmla="*/ 124554 h 182607"/>
                  <a:gd name="connsiteX19" fmla="*/ 713022 w 730897"/>
                  <a:gd name="connsiteY19" fmla="*/ 124553 h 182607"/>
                  <a:gd name="connsiteX20" fmla="*/ 691770 w 730897"/>
                  <a:gd name="connsiteY20" fmla="*/ 145806 h 182607"/>
                  <a:gd name="connsiteX21" fmla="*/ 665632 w 730897"/>
                  <a:gd name="connsiteY21" fmla="*/ 145806 h 182607"/>
                  <a:gd name="connsiteX22" fmla="*/ 671474 w 730897"/>
                  <a:gd name="connsiteY22" fmla="*/ 159911 h 182607"/>
                  <a:gd name="connsiteX23" fmla="*/ 671473 w 730897"/>
                  <a:gd name="connsiteY23" fmla="*/ 159911 h 182607"/>
                  <a:gd name="connsiteX24" fmla="*/ 650221 w 730897"/>
                  <a:gd name="connsiteY24" fmla="*/ 181163 h 182607"/>
                  <a:gd name="connsiteX25" fmla="*/ 544131 w 730897"/>
                  <a:gd name="connsiteY25" fmla="*/ 181162 h 182607"/>
                  <a:gd name="connsiteX26" fmla="*/ 542459 w 730897"/>
                  <a:gd name="connsiteY26" fmla="*/ 180470 h 182607"/>
                  <a:gd name="connsiteX27" fmla="*/ 541886 w 730897"/>
                  <a:gd name="connsiteY27" fmla="*/ 182607 h 182607"/>
                  <a:gd name="connsiteX28" fmla="*/ 445188 w 730897"/>
                  <a:gd name="connsiteY28" fmla="*/ 156697 h 182607"/>
                  <a:gd name="connsiteX29" fmla="*/ 416844 w 730897"/>
                  <a:gd name="connsiteY29" fmla="*/ 142618 h 182607"/>
                  <a:gd name="connsiteX30" fmla="*/ 413812 w 730897"/>
                  <a:gd name="connsiteY30" fmla="*/ 139132 h 182607"/>
                  <a:gd name="connsiteX31" fmla="*/ 67271 w 730897"/>
                  <a:gd name="connsiteY31" fmla="*/ 139132 h 182607"/>
                  <a:gd name="connsiteX32" fmla="*/ 0 w 730897"/>
                  <a:gd name="connsiteY32" fmla="*/ 71861 h 182607"/>
                  <a:gd name="connsiteX0" fmla="*/ 279255 w 730897"/>
                  <a:gd name="connsiteY0" fmla="*/ 4690 h 182607"/>
                  <a:gd name="connsiteX1" fmla="*/ 423776 w 730897"/>
                  <a:gd name="connsiteY1" fmla="*/ 4590 h 182607"/>
                  <a:gd name="connsiteX2" fmla="*/ 436341 w 730897"/>
                  <a:gd name="connsiteY2" fmla="*/ 7127 h 182607"/>
                  <a:gd name="connsiteX3" fmla="*/ 454856 w 730897"/>
                  <a:gd name="connsiteY3" fmla="*/ 755 h 182607"/>
                  <a:gd name="connsiteX4" fmla="*/ 486442 w 730897"/>
                  <a:gd name="connsiteY4" fmla="*/ 2735 h 182607"/>
                  <a:gd name="connsiteX5" fmla="*/ 568460 w 730897"/>
                  <a:gd name="connsiteY5" fmla="*/ 24713 h 182607"/>
                  <a:gd name="connsiteX6" fmla="*/ 679547 w 730897"/>
                  <a:gd name="connsiteY6" fmla="*/ 24713 h 182607"/>
                  <a:gd name="connsiteX7" fmla="*/ 700799 w 730897"/>
                  <a:gd name="connsiteY7" fmla="*/ 45965 h 182607"/>
                  <a:gd name="connsiteX8" fmla="*/ 700798 w 730897"/>
                  <a:gd name="connsiteY8" fmla="*/ 45965 h 182607"/>
                  <a:gd name="connsiteX9" fmla="*/ 694573 w 730897"/>
                  <a:gd name="connsiteY9" fmla="*/ 60992 h 182607"/>
                  <a:gd name="connsiteX10" fmla="*/ 691533 w 730897"/>
                  <a:gd name="connsiteY10" fmla="*/ 62252 h 182607"/>
                  <a:gd name="connsiteX11" fmla="*/ 709644 w 730897"/>
                  <a:gd name="connsiteY11" fmla="*/ 62252 h 182607"/>
                  <a:gd name="connsiteX12" fmla="*/ 730897 w 730897"/>
                  <a:gd name="connsiteY12" fmla="*/ 83504 h 182607"/>
                  <a:gd name="connsiteX13" fmla="*/ 730896 w 730897"/>
                  <a:gd name="connsiteY13" fmla="*/ 83505 h 182607"/>
                  <a:gd name="connsiteX14" fmla="*/ 709644 w 730897"/>
                  <a:gd name="connsiteY14" fmla="*/ 104757 h 182607"/>
                  <a:gd name="connsiteX15" fmla="*/ 695284 w 730897"/>
                  <a:gd name="connsiteY15" fmla="*/ 104757 h 182607"/>
                  <a:gd name="connsiteX16" fmla="*/ 706799 w 730897"/>
                  <a:gd name="connsiteY16" fmla="*/ 109527 h 182607"/>
                  <a:gd name="connsiteX17" fmla="*/ 713023 w 730897"/>
                  <a:gd name="connsiteY17" fmla="*/ 124554 h 182607"/>
                  <a:gd name="connsiteX18" fmla="*/ 713022 w 730897"/>
                  <a:gd name="connsiteY18" fmla="*/ 124553 h 182607"/>
                  <a:gd name="connsiteX19" fmla="*/ 691770 w 730897"/>
                  <a:gd name="connsiteY19" fmla="*/ 145806 h 182607"/>
                  <a:gd name="connsiteX20" fmla="*/ 665632 w 730897"/>
                  <a:gd name="connsiteY20" fmla="*/ 145806 h 182607"/>
                  <a:gd name="connsiteX21" fmla="*/ 671474 w 730897"/>
                  <a:gd name="connsiteY21" fmla="*/ 159911 h 182607"/>
                  <a:gd name="connsiteX22" fmla="*/ 671473 w 730897"/>
                  <a:gd name="connsiteY22" fmla="*/ 159911 h 182607"/>
                  <a:gd name="connsiteX23" fmla="*/ 650221 w 730897"/>
                  <a:gd name="connsiteY23" fmla="*/ 181163 h 182607"/>
                  <a:gd name="connsiteX24" fmla="*/ 544131 w 730897"/>
                  <a:gd name="connsiteY24" fmla="*/ 181162 h 182607"/>
                  <a:gd name="connsiteX25" fmla="*/ 542459 w 730897"/>
                  <a:gd name="connsiteY25" fmla="*/ 180470 h 182607"/>
                  <a:gd name="connsiteX26" fmla="*/ 541886 w 730897"/>
                  <a:gd name="connsiteY26" fmla="*/ 182607 h 182607"/>
                  <a:gd name="connsiteX27" fmla="*/ 445188 w 730897"/>
                  <a:gd name="connsiteY27" fmla="*/ 156697 h 182607"/>
                  <a:gd name="connsiteX28" fmla="*/ 416844 w 730897"/>
                  <a:gd name="connsiteY28" fmla="*/ 142618 h 182607"/>
                  <a:gd name="connsiteX29" fmla="*/ 413812 w 730897"/>
                  <a:gd name="connsiteY29" fmla="*/ 139132 h 182607"/>
                  <a:gd name="connsiteX30" fmla="*/ 67271 w 730897"/>
                  <a:gd name="connsiteY30" fmla="*/ 139132 h 182607"/>
                  <a:gd name="connsiteX31" fmla="*/ 0 w 730897"/>
                  <a:gd name="connsiteY31" fmla="*/ 71861 h 1826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730897" h="182607">
                    <a:moveTo>
                      <a:pt x="279255" y="4690"/>
                    </a:moveTo>
                    <a:lnTo>
                      <a:pt x="423776" y="4590"/>
                    </a:lnTo>
                    <a:lnTo>
                      <a:pt x="436341" y="7127"/>
                    </a:lnTo>
                    <a:lnTo>
                      <a:pt x="454856" y="755"/>
                    </a:lnTo>
                    <a:cubicBezTo>
                      <a:pt x="465110" y="-672"/>
                      <a:pt x="475813" y="-113"/>
                      <a:pt x="486442" y="2735"/>
                    </a:cubicBezTo>
                    <a:lnTo>
                      <a:pt x="568460" y="24713"/>
                    </a:lnTo>
                    <a:lnTo>
                      <a:pt x="679547" y="24713"/>
                    </a:lnTo>
                    <a:cubicBezTo>
                      <a:pt x="691284" y="24713"/>
                      <a:pt x="700799" y="34228"/>
                      <a:pt x="700799" y="45965"/>
                    </a:cubicBezTo>
                    <a:lnTo>
                      <a:pt x="700798" y="45965"/>
                    </a:lnTo>
                    <a:cubicBezTo>
                      <a:pt x="700798" y="51834"/>
                      <a:pt x="698419" y="57146"/>
                      <a:pt x="694573" y="60992"/>
                    </a:cubicBezTo>
                    <a:lnTo>
                      <a:pt x="691533" y="62252"/>
                    </a:lnTo>
                    <a:lnTo>
                      <a:pt x="709644" y="62252"/>
                    </a:lnTo>
                    <a:cubicBezTo>
                      <a:pt x="721382" y="62252"/>
                      <a:pt x="730897" y="71768"/>
                      <a:pt x="730897" y="83504"/>
                    </a:cubicBezTo>
                    <a:lnTo>
                      <a:pt x="730896" y="83505"/>
                    </a:lnTo>
                    <a:cubicBezTo>
                      <a:pt x="730897" y="95241"/>
                      <a:pt x="721381" y="104757"/>
                      <a:pt x="709644" y="104757"/>
                    </a:cubicBezTo>
                    <a:lnTo>
                      <a:pt x="695284" y="104757"/>
                    </a:lnTo>
                    <a:lnTo>
                      <a:pt x="706799" y="109527"/>
                    </a:lnTo>
                    <a:cubicBezTo>
                      <a:pt x="710645" y="113372"/>
                      <a:pt x="713023" y="118685"/>
                      <a:pt x="713023" y="124554"/>
                    </a:cubicBezTo>
                    <a:lnTo>
                      <a:pt x="713022" y="124553"/>
                    </a:lnTo>
                    <a:cubicBezTo>
                      <a:pt x="713023" y="136291"/>
                      <a:pt x="703507" y="145806"/>
                      <a:pt x="691770" y="145806"/>
                    </a:cubicBezTo>
                    <a:lnTo>
                      <a:pt x="665632" y="145806"/>
                    </a:lnTo>
                    <a:lnTo>
                      <a:pt x="671474" y="159911"/>
                    </a:lnTo>
                    <a:lnTo>
                      <a:pt x="671473" y="159911"/>
                    </a:lnTo>
                    <a:cubicBezTo>
                      <a:pt x="671473" y="171648"/>
                      <a:pt x="661958" y="181164"/>
                      <a:pt x="650221" y="181163"/>
                    </a:cubicBezTo>
                    <a:lnTo>
                      <a:pt x="544131" y="181162"/>
                    </a:lnTo>
                    <a:lnTo>
                      <a:pt x="542459" y="180470"/>
                    </a:lnTo>
                    <a:lnTo>
                      <a:pt x="541886" y="182607"/>
                    </a:lnTo>
                    <a:lnTo>
                      <a:pt x="445188" y="156697"/>
                    </a:lnTo>
                    <a:cubicBezTo>
                      <a:pt x="434559" y="153849"/>
                      <a:pt x="425010" y="148981"/>
                      <a:pt x="416844" y="142618"/>
                    </a:cubicBezTo>
                    <a:lnTo>
                      <a:pt x="413812" y="139132"/>
                    </a:lnTo>
                    <a:lnTo>
                      <a:pt x="67271" y="139132"/>
                    </a:lnTo>
                    <a:cubicBezTo>
                      <a:pt x="30118" y="139132"/>
                      <a:pt x="0" y="109014"/>
                      <a:pt x="0" y="71861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C7FAC10A-D3AF-13DE-0526-7D67E5F5C47A}"/>
                  </a:ext>
                </a:extLst>
              </p:cNvPr>
              <p:cNvSpPr/>
              <p:nvPr/>
            </p:nvSpPr>
            <p:spPr bwMode="auto">
              <a:xfrm rot="900000" flipH="1">
                <a:off x="2139049" y="3107135"/>
                <a:ext cx="730897" cy="182607"/>
              </a:xfrm>
              <a:custGeom>
                <a:avLst/>
                <a:gdLst>
                  <a:gd name="connsiteX0" fmla="*/ 679547 w 730897"/>
                  <a:gd name="connsiteY0" fmla="*/ 24713 h 182607"/>
                  <a:gd name="connsiteX1" fmla="*/ 700799 w 730897"/>
                  <a:gd name="connsiteY1" fmla="*/ 45965 h 182607"/>
                  <a:gd name="connsiteX2" fmla="*/ 700798 w 730897"/>
                  <a:gd name="connsiteY2" fmla="*/ 45965 h 182607"/>
                  <a:gd name="connsiteX3" fmla="*/ 694573 w 730897"/>
                  <a:gd name="connsiteY3" fmla="*/ 60992 h 182607"/>
                  <a:gd name="connsiteX4" fmla="*/ 691533 w 730897"/>
                  <a:gd name="connsiteY4" fmla="*/ 62252 h 182607"/>
                  <a:gd name="connsiteX5" fmla="*/ 709644 w 730897"/>
                  <a:gd name="connsiteY5" fmla="*/ 62252 h 182607"/>
                  <a:gd name="connsiteX6" fmla="*/ 730897 w 730897"/>
                  <a:gd name="connsiteY6" fmla="*/ 83504 h 182607"/>
                  <a:gd name="connsiteX7" fmla="*/ 730896 w 730897"/>
                  <a:gd name="connsiteY7" fmla="*/ 83505 h 182607"/>
                  <a:gd name="connsiteX8" fmla="*/ 709644 w 730897"/>
                  <a:gd name="connsiteY8" fmla="*/ 104757 h 182607"/>
                  <a:gd name="connsiteX9" fmla="*/ 695284 w 730897"/>
                  <a:gd name="connsiteY9" fmla="*/ 104757 h 182607"/>
                  <a:gd name="connsiteX10" fmla="*/ 706799 w 730897"/>
                  <a:gd name="connsiteY10" fmla="*/ 109527 h 182607"/>
                  <a:gd name="connsiteX11" fmla="*/ 713023 w 730897"/>
                  <a:gd name="connsiteY11" fmla="*/ 124554 h 182607"/>
                  <a:gd name="connsiteX12" fmla="*/ 713022 w 730897"/>
                  <a:gd name="connsiteY12" fmla="*/ 124553 h 182607"/>
                  <a:gd name="connsiteX13" fmla="*/ 691770 w 730897"/>
                  <a:gd name="connsiteY13" fmla="*/ 145806 h 182607"/>
                  <a:gd name="connsiteX14" fmla="*/ 665632 w 730897"/>
                  <a:gd name="connsiteY14" fmla="*/ 145806 h 182607"/>
                  <a:gd name="connsiteX15" fmla="*/ 671474 w 730897"/>
                  <a:gd name="connsiteY15" fmla="*/ 159911 h 182607"/>
                  <a:gd name="connsiteX16" fmla="*/ 671473 w 730897"/>
                  <a:gd name="connsiteY16" fmla="*/ 159911 h 182607"/>
                  <a:gd name="connsiteX17" fmla="*/ 650221 w 730897"/>
                  <a:gd name="connsiteY17" fmla="*/ 181163 h 182607"/>
                  <a:gd name="connsiteX18" fmla="*/ 544131 w 730897"/>
                  <a:gd name="connsiteY18" fmla="*/ 181162 h 182607"/>
                  <a:gd name="connsiteX19" fmla="*/ 542459 w 730897"/>
                  <a:gd name="connsiteY19" fmla="*/ 180470 h 182607"/>
                  <a:gd name="connsiteX20" fmla="*/ 541886 w 730897"/>
                  <a:gd name="connsiteY20" fmla="*/ 182607 h 182607"/>
                  <a:gd name="connsiteX21" fmla="*/ 445188 w 730897"/>
                  <a:gd name="connsiteY21" fmla="*/ 156697 h 182607"/>
                  <a:gd name="connsiteX22" fmla="*/ 416844 w 730897"/>
                  <a:gd name="connsiteY22" fmla="*/ 142618 h 182607"/>
                  <a:gd name="connsiteX23" fmla="*/ 413812 w 730897"/>
                  <a:gd name="connsiteY23" fmla="*/ 139132 h 182607"/>
                  <a:gd name="connsiteX24" fmla="*/ 67271 w 730897"/>
                  <a:gd name="connsiteY24" fmla="*/ 139132 h 182607"/>
                  <a:gd name="connsiteX25" fmla="*/ 0 w 730897"/>
                  <a:gd name="connsiteY25" fmla="*/ 71861 h 182607"/>
                  <a:gd name="connsiteX26" fmla="*/ 67271 w 730897"/>
                  <a:gd name="connsiteY26" fmla="*/ 4590 h 182607"/>
                  <a:gd name="connsiteX27" fmla="*/ 423776 w 730897"/>
                  <a:gd name="connsiteY27" fmla="*/ 4590 h 182607"/>
                  <a:gd name="connsiteX28" fmla="*/ 436341 w 730897"/>
                  <a:gd name="connsiteY28" fmla="*/ 7127 h 182607"/>
                  <a:gd name="connsiteX29" fmla="*/ 454856 w 730897"/>
                  <a:gd name="connsiteY29" fmla="*/ 755 h 182607"/>
                  <a:gd name="connsiteX30" fmla="*/ 486442 w 730897"/>
                  <a:gd name="connsiteY30" fmla="*/ 2735 h 182607"/>
                  <a:gd name="connsiteX31" fmla="*/ 568460 w 730897"/>
                  <a:gd name="connsiteY31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68734 w 732360"/>
                  <a:gd name="connsiteY27" fmla="*/ 45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280718 w 732360"/>
                  <a:gd name="connsiteY27" fmla="*/ 46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25884 w 732172"/>
                  <a:gd name="connsiteY0" fmla="*/ 21815 h 182607"/>
                  <a:gd name="connsiteX1" fmla="*/ 280530 w 732172"/>
                  <a:gd name="connsiteY1" fmla="*/ 4690 h 182607"/>
                  <a:gd name="connsiteX2" fmla="*/ 425051 w 732172"/>
                  <a:gd name="connsiteY2" fmla="*/ 4590 h 182607"/>
                  <a:gd name="connsiteX3" fmla="*/ 437616 w 732172"/>
                  <a:gd name="connsiteY3" fmla="*/ 7127 h 182607"/>
                  <a:gd name="connsiteX4" fmla="*/ 456131 w 732172"/>
                  <a:gd name="connsiteY4" fmla="*/ 755 h 182607"/>
                  <a:gd name="connsiteX5" fmla="*/ 487717 w 732172"/>
                  <a:gd name="connsiteY5" fmla="*/ 2735 h 182607"/>
                  <a:gd name="connsiteX6" fmla="*/ 569735 w 732172"/>
                  <a:gd name="connsiteY6" fmla="*/ 24713 h 182607"/>
                  <a:gd name="connsiteX7" fmla="*/ 680822 w 732172"/>
                  <a:gd name="connsiteY7" fmla="*/ 24713 h 182607"/>
                  <a:gd name="connsiteX8" fmla="*/ 702074 w 732172"/>
                  <a:gd name="connsiteY8" fmla="*/ 45965 h 182607"/>
                  <a:gd name="connsiteX9" fmla="*/ 702073 w 732172"/>
                  <a:gd name="connsiteY9" fmla="*/ 45965 h 182607"/>
                  <a:gd name="connsiteX10" fmla="*/ 695848 w 732172"/>
                  <a:gd name="connsiteY10" fmla="*/ 60992 h 182607"/>
                  <a:gd name="connsiteX11" fmla="*/ 692808 w 732172"/>
                  <a:gd name="connsiteY11" fmla="*/ 62252 h 182607"/>
                  <a:gd name="connsiteX12" fmla="*/ 710919 w 732172"/>
                  <a:gd name="connsiteY12" fmla="*/ 62252 h 182607"/>
                  <a:gd name="connsiteX13" fmla="*/ 732172 w 732172"/>
                  <a:gd name="connsiteY13" fmla="*/ 83504 h 182607"/>
                  <a:gd name="connsiteX14" fmla="*/ 732171 w 732172"/>
                  <a:gd name="connsiteY14" fmla="*/ 83505 h 182607"/>
                  <a:gd name="connsiteX15" fmla="*/ 710919 w 732172"/>
                  <a:gd name="connsiteY15" fmla="*/ 104757 h 182607"/>
                  <a:gd name="connsiteX16" fmla="*/ 696559 w 732172"/>
                  <a:gd name="connsiteY16" fmla="*/ 104757 h 182607"/>
                  <a:gd name="connsiteX17" fmla="*/ 708074 w 732172"/>
                  <a:gd name="connsiteY17" fmla="*/ 109527 h 182607"/>
                  <a:gd name="connsiteX18" fmla="*/ 714298 w 732172"/>
                  <a:gd name="connsiteY18" fmla="*/ 124554 h 182607"/>
                  <a:gd name="connsiteX19" fmla="*/ 714297 w 732172"/>
                  <a:gd name="connsiteY19" fmla="*/ 124553 h 182607"/>
                  <a:gd name="connsiteX20" fmla="*/ 693045 w 732172"/>
                  <a:gd name="connsiteY20" fmla="*/ 145806 h 182607"/>
                  <a:gd name="connsiteX21" fmla="*/ 666907 w 732172"/>
                  <a:gd name="connsiteY21" fmla="*/ 145806 h 182607"/>
                  <a:gd name="connsiteX22" fmla="*/ 672749 w 732172"/>
                  <a:gd name="connsiteY22" fmla="*/ 159911 h 182607"/>
                  <a:gd name="connsiteX23" fmla="*/ 672748 w 732172"/>
                  <a:gd name="connsiteY23" fmla="*/ 159911 h 182607"/>
                  <a:gd name="connsiteX24" fmla="*/ 651496 w 732172"/>
                  <a:gd name="connsiteY24" fmla="*/ 181163 h 182607"/>
                  <a:gd name="connsiteX25" fmla="*/ 545406 w 732172"/>
                  <a:gd name="connsiteY25" fmla="*/ 181162 h 182607"/>
                  <a:gd name="connsiteX26" fmla="*/ 543734 w 732172"/>
                  <a:gd name="connsiteY26" fmla="*/ 180470 h 182607"/>
                  <a:gd name="connsiteX27" fmla="*/ 543161 w 732172"/>
                  <a:gd name="connsiteY27" fmla="*/ 182607 h 182607"/>
                  <a:gd name="connsiteX28" fmla="*/ 446463 w 732172"/>
                  <a:gd name="connsiteY28" fmla="*/ 156697 h 182607"/>
                  <a:gd name="connsiteX29" fmla="*/ 418119 w 732172"/>
                  <a:gd name="connsiteY29" fmla="*/ 142618 h 182607"/>
                  <a:gd name="connsiteX30" fmla="*/ 415087 w 732172"/>
                  <a:gd name="connsiteY30" fmla="*/ 139132 h 182607"/>
                  <a:gd name="connsiteX31" fmla="*/ 68546 w 732172"/>
                  <a:gd name="connsiteY31" fmla="*/ 139132 h 182607"/>
                  <a:gd name="connsiteX32" fmla="*/ 1275 w 732172"/>
                  <a:gd name="connsiteY32" fmla="*/ 71861 h 182607"/>
                  <a:gd name="connsiteX33" fmla="*/ 117324 w 732172"/>
                  <a:gd name="connsiteY33" fmla="*/ 113255 h 182607"/>
                  <a:gd name="connsiteX0" fmla="*/ 24609 w 730897"/>
                  <a:gd name="connsiteY0" fmla="*/ 21815 h 182607"/>
                  <a:gd name="connsiteX1" fmla="*/ 279255 w 730897"/>
                  <a:gd name="connsiteY1" fmla="*/ 4690 h 182607"/>
                  <a:gd name="connsiteX2" fmla="*/ 423776 w 730897"/>
                  <a:gd name="connsiteY2" fmla="*/ 4590 h 182607"/>
                  <a:gd name="connsiteX3" fmla="*/ 436341 w 730897"/>
                  <a:gd name="connsiteY3" fmla="*/ 7127 h 182607"/>
                  <a:gd name="connsiteX4" fmla="*/ 454856 w 730897"/>
                  <a:gd name="connsiteY4" fmla="*/ 755 h 182607"/>
                  <a:gd name="connsiteX5" fmla="*/ 486442 w 730897"/>
                  <a:gd name="connsiteY5" fmla="*/ 2735 h 182607"/>
                  <a:gd name="connsiteX6" fmla="*/ 568460 w 730897"/>
                  <a:gd name="connsiteY6" fmla="*/ 24713 h 182607"/>
                  <a:gd name="connsiteX7" fmla="*/ 679547 w 730897"/>
                  <a:gd name="connsiteY7" fmla="*/ 24713 h 182607"/>
                  <a:gd name="connsiteX8" fmla="*/ 700799 w 730897"/>
                  <a:gd name="connsiteY8" fmla="*/ 45965 h 182607"/>
                  <a:gd name="connsiteX9" fmla="*/ 700798 w 730897"/>
                  <a:gd name="connsiteY9" fmla="*/ 45965 h 182607"/>
                  <a:gd name="connsiteX10" fmla="*/ 694573 w 730897"/>
                  <a:gd name="connsiteY10" fmla="*/ 60992 h 182607"/>
                  <a:gd name="connsiteX11" fmla="*/ 691533 w 730897"/>
                  <a:gd name="connsiteY11" fmla="*/ 62252 h 182607"/>
                  <a:gd name="connsiteX12" fmla="*/ 709644 w 730897"/>
                  <a:gd name="connsiteY12" fmla="*/ 62252 h 182607"/>
                  <a:gd name="connsiteX13" fmla="*/ 730897 w 730897"/>
                  <a:gd name="connsiteY13" fmla="*/ 83504 h 182607"/>
                  <a:gd name="connsiteX14" fmla="*/ 730896 w 730897"/>
                  <a:gd name="connsiteY14" fmla="*/ 83505 h 182607"/>
                  <a:gd name="connsiteX15" fmla="*/ 709644 w 730897"/>
                  <a:gd name="connsiteY15" fmla="*/ 104757 h 182607"/>
                  <a:gd name="connsiteX16" fmla="*/ 695284 w 730897"/>
                  <a:gd name="connsiteY16" fmla="*/ 104757 h 182607"/>
                  <a:gd name="connsiteX17" fmla="*/ 706799 w 730897"/>
                  <a:gd name="connsiteY17" fmla="*/ 109527 h 182607"/>
                  <a:gd name="connsiteX18" fmla="*/ 713023 w 730897"/>
                  <a:gd name="connsiteY18" fmla="*/ 124554 h 182607"/>
                  <a:gd name="connsiteX19" fmla="*/ 713022 w 730897"/>
                  <a:gd name="connsiteY19" fmla="*/ 124553 h 182607"/>
                  <a:gd name="connsiteX20" fmla="*/ 691770 w 730897"/>
                  <a:gd name="connsiteY20" fmla="*/ 145806 h 182607"/>
                  <a:gd name="connsiteX21" fmla="*/ 665632 w 730897"/>
                  <a:gd name="connsiteY21" fmla="*/ 145806 h 182607"/>
                  <a:gd name="connsiteX22" fmla="*/ 671474 w 730897"/>
                  <a:gd name="connsiteY22" fmla="*/ 159911 h 182607"/>
                  <a:gd name="connsiteX23" fmla="*/ 671473 w 730897"/>
                  <a:gd name="connsiteY23" fmla="*/ 159911 h 182607"/>
                  <a:gd name="connsiteX24" fmla="*/ 650221 w 730897"/>
                  <a:gd name="connsiteY24" fmla="*/ 181163 h 182607"/>
                  <a:gd name="connsiteX25" fmla="*/ 544131 w 730897"/>
                  <a:gd name="connsiteY25" fmla="*/ 181162 h 182607"/>
                  <a:gd name="connsiteX26" fmla="*/ 542459 w 730897"/>
                  <a:gd name="connsiteY26" fmla="*/ 180470 h 182607"/>
                  <a:gd name="connsiteX27" fmla="*/ 541886 w 730897"/>
                  <a:gd name="connsiteY27" fmla="*/ 182607 h 182607"/>
                  <a:gd name="connsiteX28" fmla="*/ 445188 w 730897"/>
                  <a:gd name="connsiteY28" fmla="*/ 156697 h 182607"/>
                  <a:gd name="connsiteX29" fmla="*/ 416844 w 730897"/>
                  <a:gd name="connsiteY29" fmla="*/ 142618 h 182607"/>
                  <a:gd name="connsiteX30" fmla="*/ 413812 w 730897"/>
                  <a:gd name="connsiteY30" fmla="*/ 139132 h 182607"/>
                  <a:gd name="connsiteX31" fmla="*/ 67271 w 730897"/>
                  <a:gd name="connsiteY31" fmla="*/ 139132 h 182607"/>
                  <a:gd name="connsiteX32" fmla="*/ 0 w 730897"/>
                  <a:gd name="connsiteY32" fmla="*/ 71861 h 182607"/>
                  <a:gd name="connsiteX0" fmla="*/ 279255 w 730897"/>
                  <a:gd name="connsiteY0" fmla="*/ 4690 h 182607"/>
                  <a:gd name="connsiteX1" fmla="*/ 423776 w 730897"/>
                  <a:gd name="connsiteY1" fmla="*/ 4590 h 182607"/>
                  <a:gd name="connsiteX2" fmla="*/ 436341 w 730897"/>
                  <a:gd name="connsiteY2" fmla="*/ 7127 h 182607"/>
                  <a:gd name="connsiteX3" fmla="*/ 454856 w 730897"/>
                  <a:gd name="connsiteY3" fmla="*/ 755 h 182607"/>
                  <a:gd name="connsiteX4" fmla="*/ 486442 w 730897"/>
                  <a:gd name="connsiteY4" fmla="*/ 2735 h 182607"/>
                  <a:gd name="connsiteX5" fmla="*/ 568460 w 730897"/>
                  <a:gd name="connsiteY5" fmla="*/ 24713 h 182607"/>
                  <a:gd name="connsiteX6" fmla="*/ 679547 w 730897"/>
                  <a:gd name="connsiteY6" fmla="*/ 24713 h 182607"/>
                  <a:gd name="connsiteX7" fmla="*/ 700799 w 730897"/>
                  <a:gd name="connsiteY7" fmla="*/ 45965 h 182607"/>
                  <a:gd name="connsiteX8" fmla="*/ 700798 w 730897"/>
                  <a:gd name="connsiteY8" fmla="*/ 45965 h 182607"/>
                  <a:gd name="connsiteX9" fmla="*/ 694573 w 730897"/>
                  <a:gd name="connsiteY9" fmla="*/ 60992 h 182607"/>
                  <a:gd name="connsiteX10" fmla="*/ 691533 w 730897"/>
                  <a:gd name="connsiteY10" fmla="*/ 62252 h 182607"/>
                  <a:gd name="connsiteX11" fmla="*/ 709644 w 730897"/>
                  <a:gd name="connsiteY11" fmla="*/ 62252 h 182607"/>
                  <a:gd name="connsiteX12" fmla="*/ 730897 w 730897"/>
                  <a:gd name="connsiteY12" fmla="*/ 83504 h 182607"/>
                  <a:gd name="connsiteX13" fmla="*/ 730896 w 730897"/>
                  <a:gd name="connsiteY13" fmla="*/ 83505 h 182607"/>
                  <a:gd name="connsiteX14" fmla="*/ 709644 w 730897"/>
                  <a:gd name="connsiteY14" fmla="*/ 104757 h 182607"/>
                  <a:gd name="connsiteX15" fmla="*/ 695284 w 730897"/>
                  <a:gd name="connsiteY15" fmla="*/ 104757 h 182607"/>
                  <a:gd name="connsiteX16" fmla="*/ 706799 w 730897"/>
                  <a:gd name="connsiteY16" fmla="*/ 109527 h 182607"/>
                  <a:gd name="connsiteX17" fmla="*/ 713023 w 730897"/>
                  <a:gd name="connsiteY17" fmla="*/ 124554 h 182607"/>
                  <a:gd name="connsiteX18" fmla="*/ 713022 w 730897"/>
                  <a:gd name="connsiteY18" fmla="*/ 124553 h 182607"/>
                  <a:gd name="connsiteX19" fmla="*/ 691770 w 730897"/>
                  <a:gd name="connsiteY19" fmla="*/ 145806 h 182607"/>
                  <a:gd name="connsiteX20" fmla="*/ 665632 w 730897"/>
                  <a:gd name="connsiteY20" fmla="*/ 145806 h 182607"/>
                  <a:gd name="connsiteX21" fmla="*/ 671474 w 730897"/>
                  <a:gd name="connsiteY21" fmla="*/ 159911 h 182607"/>
                  <a:gd name="connsiteX22" fmla="*/ 671473 w 730897"/>
                  <a:gd name="connsiteY22" fmla="*/ 159911 h 182607"/>
                  <a:gd name="connsiteX23" fmla="*/ 650221 w 730897"/>
                  <a:gd name="connsiteY23" fmla="*/ 181163 h 182607"/>
                  <a:gd name="connsiteX24" fmla="*/ 544131 w 730897"/>
                  <a:gd name="connsiteY24" fmla="*/ 181162 h 182607"/>
                  <a:gd name="connsiteX25" fmla="*/ 542459 w 730897"/>
                  <a:gd name="connsiteY25" fmla="*/ 180470 h 182607"/>
                  <a:gd name="connsiteX26" fmla="*/ 541886 w 730897"/>
                  <a:gd name="connsiteY26" fmla="*/ 182607 h 182607"/>
                  <a:gd name="connsiteX27" fmla="*/ 445188 w 730897"/>
                  <a:gd name="connsiteY27" fmla="*/ 156697 h 182607"/>
                  <a:gd name="connsiteX28" fmla="*/ 416844 w 730897"/>
                  <a:gd name="connsiteY28" fmla="*/ 142618 h 182607"/>
                  <a:gd name="connsiteX29" fmla="*/ 413812 w 730897"/>
                  <a:gd name="connsiteY29" fmla="*/ 139132 h 182607"/>
                  <a:gd name="connsiteX30" fmla="*/ 67271 w 730897"/>
                  <a:gd name="connsiteY30" fmla="*/ 139132 h 182607"/>
                  <a:gd name="connsiteX31" fmla="*/ 0 w 730897"/>
                  <a:gd name="connsiteY31" fmla="*/ 71861 h 1826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730897" h="182607">
                    <a:moveTo>
                      <a:pt x="279255" y="4690"/>
                    </a:moveTo>
                    <a:lnTo>
                      <a:pt x="423776" y="4590"/>
                    </a:lnTo>
                    <a:lnTo>
                      <a:pt x="436341" y="7127"/>
                    </a:lnTo>
                    <a:lnTo>
                      <a:pt x="454856" y="755"/>
                    </a:lnTo>
                    <a:cubicBezTo>
                      <a:pt x="465110" y="-672"/>
                      <a:pt x="475813" y="-113"/>
                      <a:pt x="486442" y="2735"/>
                    </a:cubicBezTo>
                    <a:lnTo>
                      <a:pt x="568460" y="24713"/>
                    </a:lnTo>
                    <a:lnTo>
                      <a:pt x="679547" y="24713"/>
                    </a:lnTo>
                    <a:cubicBezTo>
                      <a:pt x="691284" y="24713"/>
                      <a:pt x="700799" y="34228"/>
                      <a:pt x="700799" y="45965"/>
                    </a:cubicBezTo>
                    <a:lnTo>
                      <a:pt x="700798" y="45965"/>
                    </a:lnTo>
                    <a:cubicBezTo>
                      <a:pt x="700798" y="51834"/>
                      <a:pt x="698419" y="57146"/>
                      <a:pt x="694573" y="60992"/>
                    </a:cubicBezTo>
                    <a:lnTo>
                      <a:pt x="691533" y="62252"/>
                    </a:lnTo>
                    <a:lnTo>
                      <a:pt x="709644" y="62252"/>
                    </a:lnTo>
                    <a:cubicBezTo>
                      <a:pt x="721382" y="62252"/>
                      <a:pt x="730897" y="71768"/>
                      <a:pt x="730897" y="83504"/>
                    </a:cubicBezTo>
                    <a:lnTo>
                      <a:pt x="730896" y="83505"/>
                    </a:lnTo>
                    <a:cubicBezTo>
                      <a:pt x="730897" y="95241"/>
                      <a:pt x="721381" y="104757"/>
                      <a:pt x="709644" y="104757"/>
                    </a:cubicBezTo>
                    <a:lnTo>
                      <a:pt x="695284" y="104757"/>
                    </a:lnTo>
                    <a:lnTo>
                      <a:pt x="706799" y="109527"/>
                    </a:lnTo>
                    <a:cubicBezTo>
                      <a:pt x="710645" y="113372"/>
                      <a:pt x="713023" y="118685"/>
                      <a:pt x="713023" y="124554"/>
                    </a:cubicBezTo>
                    <a:lnTo>
                      <a:pt x="713022" y="124553"/>
                    </a:lnTo>
                    <a:cubicBezTo>
                      <a:pt x="713023" y="136291"/>
                      <a:pt x="703507" y="145806"/>
                      <a:pt x="691770" y="145806"/>
                    </a:cubicBezTo>
                    <a:lnTo>
                      <a:pt x="665632" y="145806"/>
                    </a:lnTo>
                    <a:lnTo>
                      <a:pt x="671474" y="159911"/>
                    </a:lnTo>
                    <a:lnTo>
                      <a:pt x="671473" y="159911"/>
                    </a:lnTo>
                    <a:cubicBezTo>
                      <a:pt x="671473" y="171648"/>
                      <a:pt x="661958" y="181164"/>
                      <a:pt x="650221" y="181163"/>
                    </a:cubicBezTo>
                    <a:lnTo>
                      <a:pt x="544131" y="181162"/>
                    </a:lnTo>
                    <a:lnTo>
                      <a:pt x="542459" y="180470"/>
                    </a:lnTo>
                    <a:lnTo>
                      <a:pt x="541886" y="182607"/>
                    </a:lnTo>
                    <a:lnTo>
                      <a:pt x="445188" y="156697"/>
                    </a:lnTo>
                    <a:cubicBezTo>
                      <a:pt x="434559" y="153849"/>
                      <a:pt x="425010" y="148981"/>
                      <a:pt x="416844" y="142618"/>
                    </a:cubicBezTo>
                    <a:lnTo>
                      <a:pt x="413812" y="139132"/>
                    </a:lnTo>
                    <a:lnTo>
                      <a:pt x="67271" y="139132"/>
                    </a:lnTo>
                    <a:cubicBezTo>
                      <a:pt x="30118" y="139132"/>
                      <a:pt x="0" y="109014"/>
                      <a:pt x="0" y="71861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6144AC26-7DEB-AE96-15CF-7C23FCF07988}"/>
                  </a:ext>
                </a:extLst>
              </p:cNvPr>
              <p:cNvSpPr/>
              <p:nvPr/>
            </p:nvSpPr>
            <p:spPr bwMode="auto">
              <a:xfrm rot="16200000">
                <a:off x="1730869" y="1965908"/>
                <a:ext cx="475912" cy="677898"/>
              </a:xfrm>
              <a:custGeom>
                <a:avLst/>
                <a:gdLst>
                  <a:gd name="connsiteX0" fmla="*/ 58918 w 475912"/>
                  <a:gd name="connsiteY0" fmla="*/ 222342 h 677898"/>
                  <a:gd name="connsiteX1" fmla="*/ 58918 w 475912"/>
                  <a:gd name="connsiteY1" fmla="*/ 434848 h 677898"/>
                  <a:gd name="connsiteX2" fmla="*/ 0 w 475912"/>
                  <a:gd name="connsiteY2" fmla="*/ 328595 h 677898"/>
                  <a:gd name="connsiteX3" fmla="*/ 58918 w 475912"/>
                  <a:gd name="connsiteY3" fmla="*/ 222342 h 677898"/>
                  <a:gd name="connsiteX4" fmla="*/ 475912 w 475912"/>
                  <a:gd name="connsiteY4" fmla="*/ 617250 h 677898"/>
                  <a:gd name="connsiteX5" fmla="*/ 415264 w 475912"/>
                  <a:gd name="connsiteY5" fmla="*/ 677898 h 677898"/>
                  <a:gd name="connsiteX6" fmla="*/ 319426 w 475912"/>
                  <a:gd name="connsiteY6" fmla="*/ 677898 h 677898"/>
                  <a:gd name="connsiteX7" fmla="*/ 258778 w 475912"/>
                  <a:gd name="connsiteY7" fmla="*/ 617250 h 677898"/>
                  <a:gd name="connsiteX8" fmla="*/ 319426 w 475912"/>
                  <a:gd name="connsiteY8" fmla="*/ 556602 h 677898"/>
                  <a:gd name="connsiteX9" fmla="*/ 415264 w 475912"/>
                  <a:gd name="connsiteY9" fmla="*/ 556602 h 677898"/>
                  <a:gd name="connsiteX10" fmla="*/ 475912 w 475912"/>
                  <a:gd name="connsiteY10" fmla="*/ 617250 h 677898"/>
                  <a:gd name="connsiteX11" fmla="*/ 475912 w 475912"/>
                  <a:gd name="connsiteY11" fmla="*/ 60648 h 677898"/>
                  <a:gd name="connsiteX12" fmla="*/ 415264 w 475912"/>
                  <a:gd name="connsiteY12" fmla="*/ 121296 h 677898"/>
                  <a:gd name="connsiteX13" fmla="*/ 319426 w 475912"/>
                  <a:gd name="connsiteY13" fmla="*/ 121296 h 677898"/>
                  <a:gd name="connsiteX14" fmla="*/ 258778 w 475912"/>
                  <a:gd name="connsiteY14" fmla="*/ 60648 h 677898"/>
                  <a:gd name="connsiteX15" fmla="*/ 319426 w 475912"/>
                  <a:gd name="connsiteY15" fmla="*/ 0 h 677898"/>
                  <a:gd name="connsiteX16" fmla="*/ 415264 w 475912"/>
                  <a:gd name="connsiteY16" fmla="*/ 0 h 677898"/>
                  <a:gd name="connsiteX17" fmla="*/ 475912 w 475912"/>
                  <a:gd name="connsiteY17" fmla="*/ 60648 h 6778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75912" h="677898">
                    <a:moveTo>
                      <a:pt x="58918" y="222342"/>
                    </a:moveTo>
                    <a:cubicBezTo>
                      <a:pt x="49098" y="292070"/>
                      <a:pt x="49098" y="365119"/>
                      <a:pt x="58918" y="434848"/>
                    </a:cubicBezTo>
                    <a:cubicBezTo>
                      <a:pt x="26378" y="434848"/>
                      <a:pt x="0" y="387277"/>
                      <a:pt x="0" y="328595"/>
                    </a:cubicBezTo>
                    <a:cubicBezTo>
                      <a:pt x="0" y="269913"/>
                      <a:pt x="26378" y="222342"/>
                      <a:pt x="58918" y="222342"/>
                    </a:cubicBezTo>
                    <a:close/>
                    <a:moveTo>
                      <a:pt x="475912" y="617250"/>
                    </a:moveTo>
                    <a:cubicBezTo>
                      <a:pt x="475912" y="650745"/>
                      <a:pt x="448759" y="677898"/>
                      <a:pt x="415264" y="677898"/>
                    </a:cubicBezTo>
                    <a:lnTo>
                      <a:pt x="319426" y="677898"/>
                    </a:lnTo>
                    <a:cubicBezTo>
                      <a:pt x="285931" y="677898"/>
                      <a:pt x="258778" y="650745"/>
                      <a:pt x="258778" y="617250"/>
                    </a:cubicBezTo>
                    <a:cubicBezTo>
                      <a:pt x="258778" y="583755"/>
                      <a:pt x="285931" y="556602"/>
                      <a:pt x="319426" y="556602"/>
                    </a:cubicBezTo>
                    <a:lnTo>
                      <a:pt x="415264" y="556602"/>
                    </a:lnTo>
                    <a:cubicBezTo>
                      <a:pt x="448759" y="556602"/>
                      <a:pt x="475912" y="583755"/>
                      <a:pt x="475912" y="617250"/>
                    </a:cubicBezTo>
                    <a:close/>
                    <a:moveTo>
                      <a:pt x="475912" y="60648"/>
                    </a:moveTo>
                    <a:cubicBezTo>
                      <a:pt x="475912" y="94143"/>
                      <a:pt x="448759" y="121296"/>
                      <a:pt x="415264" y="121296"/>
                    </a:cubicBezTo>
                    <a:lnTo>
                      <a:pt x="319426" y="121296"/>
                    </a:lnTo>
                    <a:cubicBezTo>
                      <a:pt x="285931" y="121296"/>
                      <a:pt x="258778" y="94143"/>
                      <a:pt x="258778" y="60648"/>
                    </a:cubicBezTo>
                    <a:cubicBezTo>
                      <a:pt x="258778" y="27153"/>
                      <a:pt x="285931" y="0"/>
                      <a:pt x="319426" y="0"/>
                    </a:cubicBezTo>
                    <a:lnTo>
                      <a:pt x="415264" y="0"/>
                    </a:lnTo>
                    <a:cubicBezTo>
                      <a:pt x="448759" y="0"/>
                      <a:pt x="475912" y="27153"/>
                      <a:pt x="475912" y="60648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" name="フリーフォーム: 図形 115">
                <a:extLst>
                  <a:ext uri="{FF2B5EF4-FFF2-40B4-BE49-F238E27FC236}">
                    <a16:creationId xmlns:a16="http://schemas.microsoft.com/office/drawing/2014/main" id="{21514CE8-638A-2C58-AD00-F2E30B341C21}"/>
                  </a:ext>
                </a:extLst>
              </p:cNvPr>
              <p:cNvSpPr/>
              <p:nvPr/>
            </p:nvSpPr>
            <p:spPr bwMode="auto">
              <a:xfrm rot="900000">
                <a:off x="2933067" y="1840735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7" name="フリーフォーム: 図形 116">
                <a:extLst>
                  <a:ext uri="{FF2B5EF4-FFF2-40B4-BE49-F238E27FC236}">
                    <a16:creationId xmlns:a16="http://schemas.microsoft.com/office/drawing/2014/main" id="{53FF165B-9D5A-1AC9-FADA-26A792530DF2}"/>
                  </a:ext>
                </a:extLst>
              </p:cNvPr>
              <p:cNvSpPr/>
              <p:nvPr/>
            </p:nvSpPr>
            <p:spPr bwMode="auto">
              <a:xfrm rot="18900000">
                <a:off x="1008878" y="2514592"/>
                <a:ext cx="514580" cy="252251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8" name="フリーフォーム: 図形 117">
                <a:extLst>
                  <a:ext uri="{FF2B5EF4-FFF2-40B4-BE49-F238E27FC236}">
                    <a16:creationId xmlns:a16="http://schemas.microsoft.com/office/drawing/2014/main" id="{B62DBCF8-12B5-5D50-D6F0-9FDBA525BD92}"/>
                  </a:ext>
                </a:extLst>
              </p:cNvPr>
              <p:cNvSpPr/>
              <p:nvPr/>
            </p:nvSpPr>
            <p:spPr bwMode="auto">
              <a:xfrm rot="3600000" flipH="1">
                <a:off x="2458691" y="2489634"/>
                <a:ext cx="536964" cy="263221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9" name="フリーフォーム: 図形 118">
                <a:extLst>
                  <a:ext uri="{FF2B5EF4-FFF2-40B4-BE49-F238E27FC236}">
                    <a16:creationId xmlns:a16="http://schemas.microsoft.com/office/drawing/2014/main" id="{DC422AB4-5D7A-5DB5-E907-476065D991DF}"/>
                  </a:ext>
                </a:extLst>
              </p:cNvPr>
              <p:cNvSpPr/>
              <p:nvPr/>
            </p:nvSpPr>
            <p:spPr bwMode="auto">
              <a:xfrm rot="15300000">
                <a:off x="639026" y="309340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B86BD5BA-FA9E-2C2E-A967-8DE6E6F91769}"/>
                  </a:ext>
                </a:extLst>
              </p:cNvPr>
              <p:cNvSpPr/>
              <p:nvPr/>
            </p:nvSpPr>
            <p:spPr bwMode="auto">
              <a:xfrm rot="7200000" flipH="1">
                <a:off x="2779991" y="3237373"/>
                <a:ext cx="450126" cy="220655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BA677A9A-4E97-806B-E366-5698C3D8D802}"/>
                  </a:ext>
                </a:extLst>
              </p:cNvPr>
              <p:cNvSpPr/>
              <p:nvPr/>
            </p:nvSpPr>
            <p:spPr bwMode="auto">
              <a:xfrm rot="1800000">
                <a:off x="2978714" y="2687321"/>
                <a:ext cx="262284" cy="328042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5D7641A1-BC67-CA8D-0A3C-C14D0C82A666}"/>
                  </a:ext>
                </a:extLst>
              </p:cNvPr>
              <p:cNvSpPr/>
              <p:nvPr/>
            </p:nvSpPr>
            <p:spPr bwMode="auto">
              <a:xfrm rot="1800000">
                <a:off x="989155" y="1582713"/>
                <a:ext cx="265045" cy="331495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3" name="フリーフォーム: 図形 122">
                <a:extLst>
                  <a:ext uri="{FF2B5EF4-FFF2-40B4-BE49-F238E27FC236}">
                    <a16:creationId xmlns:a16="http://schemas.microsoft.com/office/drawing/2014/main" id="{DED328C2-9E82-4A72-2750-F75DCD4185FA}"/>
                  </a:ext>
                </a:extLst>
              </p:cNvPr>
              <p:cNvSpPr/>
              <p:nvPr/>
            </p:nvSpPr>
            <p:spPr bwMode="auto">
              <a:xfrm rot="20700000">
                <a:off x="848243" y="2203967"/>
                <a:ext cx="150448" cy="328041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" name="フリーフォーム: 図形 123">
                <a:extLst>
                  <a:ext uri="{FF2B5EF4-FFF2-40B4-BE49-F238E27FC236}">
                    <a16:creationId xmlns:a16="http://schemas.microsoft.com/office/drawing/2014/main" id="{EE50B337-2DE2-05F2-D289-A2C681C26822}"/>
                  </a:ext>
                </a:extLst>
              </p:cNvPr>
              <p:cNvSpPr/>
              <p:nvPr/>
            </p:nvSpPr>
            <p:spPr bwMode="auto">
              <a:xfrm rot="19800000">
                <a:off x="2798530" y="1119344"/>
                <a:ext cx="262284" cy="328042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5" name="フリーフォーム: 図形 124">
                <a:extLst>
                  <a:ext uri="{FF2B5EF4-FFF2-40B4-BE49-F238E27FC236}">
                    <a16:creationId xmlns:a16="http://schemas.microsoft.com/office/drawing/2014/main" id="{975074EA-DCF1-013F-F5E4-7731745C2424}"/>
                  </a:ext>
                </a:extLst>
              </p:cNvPr>
              <p:cNvSpPr/>
              <p:nvPr/>
            </p:nvSpPr>
            <p:spPr bwMode="auto">
              <a:xfrm rot="1800000">
                <a:off x="1125161" y="976188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37B51C05-A3F2-CBA6-4091-385042A55A10}"/>
                </a:ext>
              </a:extLst>
            </p:cNvPr>
            <p:cNvSpPr/>
            <p:nvPr/>
          </p:nvSpPr>
          <p:spPr>
            <a:xfrm>
              <a:off x="846767" y="101917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4194E0DD-8B15-A1D5-E11F-47BD229C5A4E}"/>
              </a:ext>
            </a:extLst>
          </p:cNvPr>
          <p:cNvGrpSpPr/>
          <p:nvPr/>
        </p:nvGrpSpPr>
        <p:grpSpPr>
          <a:xfrm>
            <a:off x="632414" y="396239"/>
            <a:ext cx="2253426" cy="2253424"/>
            <a:chOff x="6607855" y="888600"/>
            <a:chExt cx="2606484" cy="2606484"/>
          </a:xfrm>
        </p:grpSpPr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F58055B2-7A4A-CD7F-16B2-32D6B3D2C0CF}"/>
                </a:ext>
              </a:extLst>
            </p:cNvPr>
            <p:cNvGrpSpPr/>
            <p:nvPr/>
          </p:nvGrpSpPr>
          <p:grpSpPr>
            <a:xfrm>
              <a:off x="6607855" y="888600"/>
              <a:ext cx="2606484" cy="2606484"/>
              <a:chOff x="643930" y="806730"/>
              <a:chExt cx="2735056" cy="2735056"/>
            </a:xfrm>
          </p:grpSpPr>
          <p:sp>
            <p:nvSpPr>
              <p:cNvPr id="101" name="四角形: 角を丸くする 100">
                <a:extLst>
                  <a:ext uri="{FF2B5EF4-FFF2-40B4-BE49-F238E27FC236}">
                    <a16:creationId xmlns:a16="http://schemas.microsoft.com/office/drawing/2014/main" id="{11C9DB38-0CF0-F3CF-B674-2BBDC086A0B6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2" name="四角形: 角を丸くする 101">
                <a:extLst>
                  <a:ext uri="{FF2B5EF4-FFF2-40B4-BE49-F238E27FC236}">
                    <a16:creationId xmlns:a16="http://schemas.microsoft.com/office/drawing/2014/main" id="{C376C8BE-B442-AA2E-AD00-22BEACD87A49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" name="フリーフォーム: 図形 102">
                <a:extLst>
                  <a:ext uri="{FF2B5EF4-FFF2-40B4-BE49-F238E27FC236}">
                    <a16:creationId xmlns:a16="http://schemas.microsoft.com/office/drawing/2014/main" id="{D955F6F0-310A-9659-F93D-F0F8E62F33B1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390654E4-048D-22DE-74ED-1DAC3F42D0D6}"/>
                </a:ext>
              </a:extLst>
            </p:cNvPr>
            <p:cNvSpPr/>
            <p:nvPr/>
          </p:nvSpPr>
          <p:spPr>
            <a:xfrm>
              <a:off x="6747986" y="1019177"/>
              <a:ext cx="2335540" cy="2335540"/>
            </a:xfrm>
            <a:custGeom>
              <a:avLst/>
              <a:gdLst>
                <a:gd name="connsiteX0" fmla="*/ 107156 w 2335540"/>
                <a:gd name="connsiteY0" fmla="*/ 0 h 2335540"/>
                <a:gd name="connsiteX1" fmla="*/ 2335540 w 2335540"/>
                <a:gd name="connsiteY1" fmla="*/ 2228384 h 2335540"/>
                <a:gd name="connsiteX2" fmla="*/ 2228383 w 2335540"/>
                <a:gd name="connsiteY2" fmla="*/ 2335540 h 2335540"/>
                <a:gd name="connsiteX3" fmla="*/ 0 w 2335540"/>
                <a:gd name="connsiteY3" fmla="*/ 107156 h 2335540"/>
                <a:gd name="connsiteX4" fmla="*/ 107156 w 2335540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0" h="2335540">
                  <a:moveTo>
                    <a:pt x="107156" y="0"/>
                  </a:moveTo>
                  <a:lnTo>
                    <a:pt x="2335540" y="2228384"/>
                  </a:lnTo>
                  <a:lnTo>
                    <a:pt x="2228383" y="2335540"/>
                  </a:lnTo>
                  <a:lnTo>
                    <a:pt x="0" y="107156"/>
                  </a:lnTo>
                  <a:lnTo>
                    <a:pt x="107156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E943F375-0818-DD99-B2DC-BA8A06635B98}"/>
                </a:ext>
              </a:extLst>
            </p:cNvPr>
            <p:cNvGrpSpPr/>
            <p:nvPr/>
          </p:nvGrpSpPr>
          <p:grpSpPr>
            <a:xfrm>
              <a:off x="6957229" y="1152371"/>
              <a:ext cx="1923176" cy="2104606"/>
              <a:chOff x="6733572" y="1000685"/>
              <a:chExt cx="2322159" cy="2541230"/>
            </a:xfrm>
          </p:grpSpPr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4A54485C-D193-DB17-C22F-C9C3718BB785}"/>
                  </a:ext>
                </a:extLst>
              </p:cNvPr>
              <p:cNvSpPr/>
              <p:nvPr/>
            </p:nvSpPr>
            <p:spPr bwMode="auto">
              <a:xfrm>
                <a:off x="7241254" y="1443338"/>
                <a:ext cx="1294398" cy="2092227"/>
              </a:xfrm>
              <a:custGeom>
                <a:avLst/>
                <a:gdLst>
                  <a:gd name="connsiteX0" fmla="*/ 611737 w 1294398"/>
                  <a:gd name="connsiteY0" fmla="*/ 0 h 2092227"/>
                  <a:gd name="connsiteX1" fmla="*/ 649552 w 1294398"/>
                  <a:gd name="connsiteY1" fmla="*/ 3549 h 2092227"/>
                  <a:gd name="connsiteX2" fmla="*/ 687367 w 1294398"/>
                  <a:gd name="connsiteY2" fmla="*/ 0 h 2092227"/>
                  <a:gd name="connsiteX3" fmla="*/ 1236170 w 1294398"/>
                  <a:gd name="connsiteY3" fmla="*/ 510994 h 2092227"/>
                  <a:gd name="connsiteX4" fmla="*/ 1231337 w 1294398"/>
                  <a:gd name="connsiteY4" fmla="*/ 555632 h 2092227"/>
                  <a:gd name="connsiteX5" fmla="*/ 1248210 w 1294398"/>
                  <a:gd name="connsiteY5" fmla="*/ 565870 h 2092227"/>
                  <a:gd name="connsiteX6" fmla="*/ 1284151 w 1294398"/>
                  <a:gd name="connsiteY6" fmla="*/ 777010 h 2092227"/>
                  <a:gd name="connsiteX7" fmla="*/ 1147455 w 1294398"/>
                  <a:gd name="connsiteY7" fmla="*/ 941893 h 2092227"/>
                  <a:gd name="connsiteX8" fmla="*/ 1101980 w 1294398"/>
                  <a:gd name="connsiteY8" fmla="*/ 942885 h 2092227"/>
                  <a:gd name="connsiteX9" fmla="*/ 1092840 w 1294398"/>
                  <a:gd name="connsiteY9" fmla="*/ 965504 h 2092227"/>
                  <a:gd name="connsiteX10" fmla="*/ 848449 w 1294398"/>
                  <a:gd name="connsiteY10" fmla="*/ 1199544 h 2092227"/>
                  <a:gd name="connsiteX11" fmla="*/ 759413 w 1294398"/>
                  <a:gd name="connsiteY11" fmla="*/ 1229423 h 2092227"/>
                  <a:gd name="connsiteX12" fmla="*/ 771538 w 1294398"/>
                  <a:gd name="connsiteY12" fmla="*/ 1307889 h 2092227"/>
                  <a:gd name="connsiteX13" fmla="*/ 1004082 w 1294398"/>
                  <a:gd name="connsiteY13" fmla="*/ 1307889 h 2092227"/>
                  <a:gd name="connsiteX14" fmla="*/ 1168024 w 1294398"/>
                  <a:gd name="connsiteY14" fmla="*/ 1471831 h 2092227"/>
                  <a:gd name="connsiteX15" fmla="*/ 1168024 w 1294398"/>
                  <a:gd name="connsiteY15" fmla="*/ 2092227 h 2092227"/>
                  <a:gd name="connsiteX16" fmla="*/ 162538 w 1294398"/>
                  <a:gd name="connsiteY16" fmla="*/ 2092227 h 2092227"/>
                  <a:gd name="connsiteX17" fmla="*/ 162538 w 1294398"/>
                  <a:gd name="connsiteY17" fmla="*/ 1471831 h 2092227"/>
                  <a:gd name="connsiteX18" fmla="*/ 326480 w 1294398"/>
                  <a:gd name="connsiteY18" fmla="*/ 1307889 h 2092227"/>
                  <a:gd name="connsiteX19" fmla="*/ 531402 w 1294398"/>
                  <a:gd name="connsiteY19" fmla="*/ 1307889 h 2092227"/>
                  <a:gd name="connsiteX20" fmla="*/ 543338 w 1294398"/>
                  <a:gd name="connsiteY20" fmla="*/ 1230650 h 2092227"/>
                  <a:gd name="connsiteX21" fmla="*/ 450645 w 1294398"/>
                  <a:gd name="connsiteY21" fmla="*/ 1199544 h 2092227"/>
                  <a:gd name="connsiteX22" fmla="*/ 206254 w 1294398"/>
                  <a:gd name="connsiteY22" fmla="*/ 965504 h 2092227"/>
                  <a:gd name="connsiteX23" fmla="*/ 197157 w 1294398"/>
                  <a:gd name="connsiteY23" fmla="*/ 942988 h 2092227"/>
                  <a:gd name="connsiteX24" fmla="*/ 146943 w 1294398"/>
                  <a:gd name="connsiteY24" fmla="*/ 941893 h 2092227"/>
                  <a:gd name="connsiteX25" fmla="*/ 10247 w 1294398"/>
                  <a:gd name="connsiteY25" fmla="*/ 777010 h 2092227"/>
                  <a:gd name="connsiteX26" fmla="*/ 46188 w 1294398"/>
                  <a:gd name="connsiteY26" fmla="*/ 565870 h 2092227"/>
                  <a:gd name="connsiteX27" fmla="*/ 67476 w 1294398"/>
                  <a:gd name="connsiteY27" fmla="*/ 552952 h 2092227"/>
                  <a:gd name="connsiteX28" fmla="*/ 62934 w 1294398"/>
                  <a:gd name="connsiteY28" fmla="*/ 510994 h 2092227"/>
                  <a:gd name="connsiteX29" fmla="*/ 611737 w 1294398"/>
                  <a:gd name="connsiteY29" fmla="*/ 0 h 20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294398" h="2092227">
                    <a:moveTo>
                      <a:pt x="611737" y="0"/>
                    </a:moveTo>
                    <a:lnTo>
                      <a:pt x="649552" y="3549"/>
                    </a:lnTo>
                    <a:lnTo>
                      <a:pt x="687367" y="0"/>
                    </a:lnTo>
                    <a:cubicBezTo>
                      <a:pt x="990463" y="0"/>
                      <a:pt x="1236170" y="228780"/>
                      <a:pt x="1236170" y="510994"/>
                    </a:cubicBezTo>
                    <a:lnTo>
                      <a:pt x="1231337" y="555632"/>
                    </a:lnTo>
                    <a:lnTo>
                      <a:pt x="1248210" y="565870"/>
                    </a:lnTo>
                    <a:cubicBezTo>
                      <a:pt x="1290636" y="610438"/>
                      <a:pt x="1306798" y="692492"/>
                      <a:pt x="1284151" y="777010"/>
                    </a:cubicBezTo>
                    <a:cubicBezTo>
                      <a:pt x="1261505" y="861529"/>
                      <a:pt x="1206481" y="924509"/>
                      <a:pt x="1147455" y="941893"/>
                    </a:cubicBezTo>
                    <a:lnTo>
                      <a:pt x="1101980" y="942885"/>
                    </a:lnTo>
                    <a:lnTo>
                      <a:pt x="1092840" y="965504"/>
                    </a:lnTo>
                    <a:cubicBezTo>
                      <a:pt x="1037466" y="1069613"/>
                      <a:pt x="951614" y="1152371"/>
                      <a:pt x="848449" y="1199544"/>
                    </a:cubicBezTo>
                    <a:lnTo>
                      <a:pt x="759413" y="1229423"/>
                    </a:lnTo>
                    <a:lnTo>
                      <a:pt x="771538" y="1307889"/>
                    </a:lnTo>
                    <a:lnTo>
                      <a:pt x="1004082" y="1307889"/>
                    </a:lnTo>
                    <a:cubicBezTo>
                      <a:pt x="1094625" y="1307889"/>
                      <a:pt x="1168024" y="1381288"/>
                      <a:pt x="1168024" y="1471831"/>
                    </a:cubicBezTo>
                    <a:lnTo>
                      <a:pt x="1168024" y="2092227"/>
                    </a:lnTo>
                    <a:lnTo>
                      <a:pt x="162538" y="2092227"/>
                    </a:lnTo>
                    <a:lnTo>
                      <a:pt x="162538" y="1471831"/>
                    </a:lnTo>
                    <a:cubicBezTo>
                      <a:pt x="162538" y="1381288"/>
                      <a:pt x="235937" y="1307889"/>
                      <a:pt x="326480" y="1307889"/>
                    </a:cubicBezTo>
                    <a:lnTo>
                      <a:pt x="531402" y="1307889"/>
                    </a:lnTo>
                    <a:lnTo>
                      <a:pt x="543338" y="1230650"/>
                    </a:lnTo>
                    <a:lnTo>
                      <a:pt x="450645" y="1199544"/>
                    </a:lnTo>
                    <a:cubicBezTo>
                      <a:pt x="347481" y="1152371"/>
                      <a:pt x="261629" y="1069613"/>
                      <a:pt x="206254" y="965504"/>
                    </a:cubicBezTo>
                    <a:lnTo>
                      <a:pt x="197157" y="942988"/>
                    </a:lnTo>
                    <a:lnTo>
                      <a:pt x="146943" y="941893"/>
                    </a:lnTo>
                    <a:cubicBezTo>
                      <a:pt x="87917" y="924509"/>
                      <a:pt x="32893" y="861529"/>
                      <a:pt x="10247" y="777010"/>
                    </a:cubicBezTo>
                    <a:cubicBezTo>
                      <a:pt x="-12400" y="692492"/>
                      <a:pt x="3762" y="610438"/>
                      <a:pt x="46188" y="565870"/>
                    </a:cubicBezTo>
                    <a:lnTo>
                      <a:pt x="67476" y="552952"/>
                    </a:lnTo>
                    <a:lnTo>
                      <a:pt x="62934" y="510994"/>
                    </a:lnTo>
                    <a:cubicBezTo>
                      <a:pt x="62934" y="228780"/>
                      <a:pt x="308641" y="0"/>
                      <a:pt x="61173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EAA46CE6-0247-59F7-D1E4-95149F5729C3}"/>
                  </a:ext>
                </a:extLst>
              </p:cNvPr>
              <p:cNvSpPr/>
              <p:nvPr/>
            </p:nvSpPr>
            <p:spPr bwMode="auto">
              <a:xfrm rot="16200000">
                <a:off x="7635844" y="1873074"/>
                <a:ext cx="535222" cy="830090"/>
              </a:xfrm>
              <a:custGeom>
                <a:avLst/>
                <a:gdLst>
                  <a:gd name="connsiteX0" fmla="*/ 93200 w 535222"/>
                  <a:gd name="connsiteY0" fmla="*/ 293734 h 830090"/>
                  <a:gd name="connsiteX1" fmla="*/ 93200 w 535222"/>
                  <a:gd name="connsiteY1" fmla="*/ 506240 h 830090"/>
                  <a:gd name="connsiteX2" fmla="*/ 0 w 535222"/>
                  <a:gd name="connsiteY2" fmla="*/ 399987 h 830090"/>
                  <a:gd name="connsiteX3" fmla="*/ 93200 w 535222"/>
                  <a:gd name="connsiteY3" fmla="*/ 293734 h 830090"/>
                  <a:gd name="connsiteX4" fmla="*/ 535219 w 535222"/>
                  <a:gd name="connsiteY4" fmla="*/ 0 h 830090"/>
                  <a:gd name="connsiteX5" fmla="*/ 535219 w 535222"/>
                  <a:gd name="connsiteY5" fmla="*/ 244948 h 830090"/>
                  <a:gd name="connsiteX6" fmla="*/ 441827 w 535222"/>
                  <a:gd name="connsiteY6" fmla="*/ 122474 h 830090"/>
                  <a:gd name="connsiteX7" fmla="*/ 535219 w 535222"/>
                  <a:gd name="connsiteY7" fmla="*/ 0 h 830090"/>
                  <a:gd name="connsiteX8" fmla="*/ 535222 w 535222"/>
                  <a:gd name="connsiteY8" fmla="*/ 585146 h 830090"/>
                  <a:gd name="connsiteX9" fmla="*/ 535222 w 535222"/>
                  <a:gd name="connsiteY9" fmla="*/ 830090 h 830090"/>
                  <a:gd name="connsiteX10" fmla="*/ 441826 w 535222"/>
                  <a:gd name="connsiteY10" fmla="*/ 707618 h 830090"/>
                  <a:gd name="connsiteX11" fmla="*/ 535222 w 535222"/>
                  <a:gd name="connsiteY11" fmla="*/ 585146 h 8300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35222" h="830090">
                    <a:moveTo>
                      <a:pt x="93200" y="293734"/>
                    </a:moveTo>
                    <a:cubicBezTo>
                      <a:pt x="77667" y="363463"/>
                      <a:pt x="77667" y="436511"/>
                      <a:pt x="93200" y="506240"/>
                    </a:cubicBezTo>
                    <a:cubicBezTo>
                      <a:pt x="41727" y="506240"/>
                      <a:pt x="0" y="458669"/>
                      <a:pt x="0" y="399987"/>
                    </a:cubicBezTo>
                    <a:cubicBezTo>
                      <a:pt x="0" y="341305"/>
                      <a:pt x="41727" y="293734"/>
                      <a:pt x="93200" y="293734"/>
                    </a:cubicBezTo>
                    <a:close/>
                    <a:moveTo>
                      <a:pt x="535219" y="0"/>
                    </a:moveTo>
                    <a:cubicBezTo>
                      <a:pt x="494418" y="72883"/>
                      <a:pt x="494418" y="172065"/>
                      <a:pt x="535219" y="244948"/>
                    </a:cubicBezTo>
                    <a:cubicBezTo>
                      <a:pt x="483640" y="244948"/>
                      <a:pt x="441827" y="190115"/>
                      <a:pt x="441827" y="122474"/>
                    </a:cubicBezTo>
                    <a:cubicBezTo>
                      <a:pt x="441827" y="54833"/>
                      <a:pt x="483640" y="0"/>
                      <a:pt x="535219" y="0"/>
                    </a:cubicBezTo>
                    <a:close/>
                    <a:moveTo>
                      <a:pt x="535222" y="585146"/>
                    </a:moveTo>
                    <a:cubicBezTo>
                      <a:pt x="494419" y="658028"/>
                      <a:pt x="494419" y="757208"/>
                      <a:pt x="535222" y="830090"/>
                    </a:cubicBezTo>
                    <a:cubicBezTo>
                      <a:pt x="483641" y="830090"/>
                      <a:pt x="441826" y="775257"/>
                      <a:pt x="441826" y="707618"/>
                    </a:cubicBezTo>
                    <a:cubicBezTo>
                      <a:pt x="441826" y="639979"/>
                      <a:pt x="483641" y="585146"/>
                      <a:pt x="535222" y="58514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ABA20A66-F719-7A69-982A-E69A599B5A6B}"/>
                  </a:ext>
                </a:extLst>
              </p:cNvPr>
              <p:cNvSpPr/>
              <p:nvPr/>
            </p:nvSpPr>
            <p:spPr bwMode="auto">
              <a:xfrm rot="18900000">
                <a:off x="7265150" y="1119166"/>
                <a:ext cx="226421" cy="283188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58EB4665-83DA-2FA6-9519-A83987ECD481}"/>
                  </a:ext>
                </a:extLst>
              </p:cNvPr>
              <p:cNvSpPr/>
              <p:nvPr/>
            </p:nvSpPr>
            <p:spPr bwMode="auto">
              <a:xfrm rot="900000">
                <a:off x="8387889" y="1046938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6733440F-7AF8-3237-A10D-ACCC95E9B671}"/>
                  </a:ext>
                </a:extLst>
              </p:cNvPr>
              <p:cNvSpPr/>
              <p:nvPr/>
            </p:nvSpPr>
            <p:spPr bwMode="auto">
              <a:xfrm>
                <a:off x="7580893" y="1000685"/>
                <a:ext cx="616958" cy="30243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6634D986-8B93-4B62-4F88-64AE2B46EE54}"/>
                  </a:ext>
                </a:extLst>
              </p:cNvPr>
              <p:cNvSpPr/>
              <p:nvPr/>
            </p:nvSpPr>
            <p:spPr bwMode="auto">
              <a:xfrm rot="18000000">
                <a:off x="6568233" y="1423697"/>
                <a:ext cx="648653" cy="31797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15073415-EFB2-246D-BB4A-85CA549CA2CA}"/>
                  </a:ext>
                </a:extLst>
              </p:cNvPr>
              <p:cNvSpPr/>
              <p:nvPr/>
            </p:nvSpPr>
            <p:spPr bwMode="auto">
              <a:xfrm rot="3600000" flipH="1">
                <a:off x="8654644" y="1447153"/>
                <a:ext cx="538298" cy="263877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30952006-99C4-3149-78AC-5E7486073C64}"/>
                  </a:ext>
                </a:extLst>
              </p:cNvPr>
              <p:cNvSpPr/>
              <p:nvPr/>
            </p:nvSpPr>
            <p:spPr bwMode="auto">
              <a:xfrm rot="14400000">
                <a:off x="6807426" y="2599539"/>
                <a:ext cx="584850" cy="286697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6F7999C9-854F-C893-2D56-3BC47BFAB359}"/>
                  </a:ext>
                </a:extLst>
              </p:cNvPr>
              <p:cNvSpPr/>
              <p:nvPr/>
            </p:nvSpPr>
            <p:spPr bwMode="auto">
              <a:xfrm rot="7200000" flipH="1">
                <a:off x="8447360" y="2435387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3BBC2222-82D0-1F76-E34A-9F0BC59DB306}"/>
                  </a:ext>
                </a:extLst>
              </p:cNvPr>
              <p:cNvSpPr/>
              <p:nvPr/>
            </p:nvSpPr>
            <p:spPr bwMode="auto">
              <a:xfrm rot="1800000">
                <a:off x="8694462" y="2917064"/>
                <a:ext cx="312872" cy="391313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B8492534-C2EC-1D50-4899-C0BF216E0F48}"/>
                  </a:ext>
                </a:extLst>
              </p:cNvPr>
              <p:cNvSpPr/>
              <p:nvPr/>
            </p:nvSpPr>
            <p:spPr bwMode="auto">
              <a:xfrm rot="20064120">
                <a:off x="6798073" y="2952888"/>
                <a:ext cx="180843" cy="394315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8DA26B70-9325-9B44-ACB5-79B3AC51A9BA}"/>
                  </a:ext>
                </a:extLst>
              </p:cNvPr>
              <p:cNvSpPr/>
              <p:nvPr/>
            </p:nvSpPr>
            <p:spPr bwMode="auto">
              <a:xfrm rot="1800000">
                <a:off x="6782958" y="2040793"/>
                <a:ext cx="265045" cy="331495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4E1253B9-A322-306A-60B4-9CD86BBE3384}"/>
                  </a:ext>
                </a:extLst>
              </p:cNvPr>
              <p:cNvSpPr/>
              <p:nvPr/>
            </p:nvSpPr>
            <p:spPr bwMode="auto">
              <a:xfrm rot="19800000">
                <a:off x="8841503" y="2026327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01760D63-30DE-006A-37CD-1976F5AC141C}"/>
                  </a:ext>
                </a:extLst>
              </p:cNvPr>
              <p:cNvSpPr/>
              <p:nvPr/>
            </p:nvSpPr>
            <p:spPr bwMode="auto">
              <a:xfrm rot="10800000">
                <a:off x="7300774" y="2153040"/>
                <a:ext cx="1181009" cy="1388875"/>
              </a:xfrm>
              <a:custGeom>
                <a:avLst/>
                <a:gdLst>
                  <a:gd name="connsiteX0" fmla="*/ 1156131 w 1181009"/>
                  <a:gd name="connsiteY0" fmla="*/ 1387724 h 1388875"/>
                  <a:gd name="connsiteX1" fmla="*/ 1115035 w 1181009"/>
                  <a:gd name="connsiteY1" fmla="*/ 1363997 h 1388875"/>
                  <a:gd name="connsiteX2" fmla="*/ 1096526 w 1181009"/>
                  <a:gd name="connsiteY2" fmla="*/ 1294922 h 1388875"/>
                  <a:gd name="connsiteX3" fmla="*/ 1099878 w 1181009"/>
                  <a:gd name="connsiteY3" fmla="*/ 1269460 h 1388875"/>
                  <a:gd name="connsiteX4" fmla="*/ 1102880 w 1181009"/>
                  <a:gd name="connsiteY4" fmla="*/ 1267156 h 1388875"/>
                  <a:gd name="connsiteX5" fmla="*/ 1091624 w 1181009"/>
                  <a:gd name="connsiteY5" fmla="*/ 1182616 h 1388875"/>
                  <a:gd name="connsiteX6" fmla="*/ 577184 w 1181009"/>
                  <a:gd name="connsiteY6" fmla="*/ 783159 h 1388875"/>
                  <a:gd name="connsiteX7" fmla="*/ 76194 w 1181009"/>
                  <a:gd name="connsiteY7" fmla="*/ 1199361 h 1388875"/>
                  <a:gd name="connsiteX8" fmla="*/ 70051 w 1181009"/>
                  <a:gd name="connsiteY8" fmla="*/ 1260959 h 1388875"/>
                  <a:gd name="connsiteX9" fmla="*/ 81131 w 1181009"/>
                  <a:gd name="connsiteY9" fmla="*/ 1269460 h 1388875"/>
                  <a:gd name="connsiteX10" fmla="*/ 84483 w 1181009"/>
                  <a:gd name="connsiteY10" fmla="*/ 1294922 h 1388875"/>
                  <a:gd name="connsiteX11" fmla="*/ 65974 w 1181009"/>
                  <a:gd name="connsiteY11" fmla="*/ 1363997 h 1388875"/>
                  <a:gd name="connsiteX12" fmla="*/ 24878 w 1181009"/>
                  <a:gd name="connsiteY12" fmla="*/ 1387724 h 1388875"/>
                  <a:gd name="connsiteX13" fmla="*/ 1151 w 1181009"/>
                  <a:gd name="connsiteY13" fmla="*/ 1346628 h 1388875"/>
                  <a:gd name="connsiteX14" fmla="*/ 19660 w 1181009"/>
                  <a:gd name="connsiteY14" fmla="*/ 1277553 h 1388875"/>
                  <a:gd name="connsiteX15" fmla="*/ 35294 w 1181009"/>
                  <a:gd name="connsiteY15" fmla="*/ 1257178 h 1388875"/>
                  <a:gd name="connsiteX16" fmla="*/ 46995 w 1181009"/>
                  <a:gd name="connsiteY16" fmla="*/ 1255637 h 1388875"/>
                  <a:gd name="connsiteX17" fmla="*/ 53076 w 1181009"/>
                  <a:gd name="connsiteY17" fmla="*/ 1194659 h 1388875"/>
                  <a:gd name="connsiteX18" fmla="*/ 481808 w 1181009"/>
                  <a:gd name="connsiteY18" fmla="*/ 769446 h 1388875"/>
                  <a:gd name="connsiteX19" fmla="*/ 561911 w 1181009"/>
                  <a:gd name="connsiteY19" fmla="*/ 761122 h 1388875"/>
                  <a:gd name="connsiteX20" fmla="*/ 556882 w 1181009"/>
                  <a:gd name="connsiteY20" fmla="*/ 751435 h 1388875"/>
                  <a:gd name="connsiteX21" fmla="*/ 569571 w 1181009"/>
                  <a:gd name="connsiteY21" fmla="*/ 384842 h 1388875"/>
                  <a:gd name="connsiteX22" fmla="*/ 582260 w 1181009"/>
                  <a:gd name="connsiteY22" fmla="*/ 18250 h 1388875"/>
                  <a:gd name="connsiteX23" fmla="*/ 572784 w 1181009"/>
                  <a:gd name="connsiteY23" fmla="*/ 0 h 1388875"/>
                  <a:gd name="connsiteX24" fmla="*/ 595424 w 1181009"/>
                  <a:gd name="connsiteY24" fmla="*/ 0 h 1388875"/>
                  <a:gd name="connsiteX25" fmla="*/ 618693 w 1181009"/>
                  <a:gd name="connsiteY25" fmla="*/ 96211 h 1388875"/>
                  <a:gd name="connsiteX26" fmla="*/ 595424 w 1181009"/>
                  <a:gd name="connsiteY26" fmla="*/ 384842 h 1388875"/>
                  <a:gd name="connsiteX27" fmla="*/ 575064 w 1181009"/>
                  <a:gd name="connsiteY27" fmla="*/ 721578 h 1388875"/>
                  <a:gd name="connsiteX28" fmla="*/ 591589 w 1181009"/>
                  <a:gd name="connsiteY28" fmla="*/ 760621 h 1388875"/>
                  <a:gd name="connsiteX29" fmla="*/ 672056 w 1181009"/>
                  <a:gd name="connsiteY29" fmla="*/ 766309 h 1388875"/>
                  <a:gd name="connsiteX30" fmla="*/ 1114576 w 1181009"/>
                  <a:gd name="connsiteY30" fmla="*/ 1177155 h 1388875"/>
                  <a:gd name="connsiteX31" fmla="*/ 1124865 w 1181009"/>
                  <a:gd name="connsiteY31" fmla="*/ 1254433 h 1388875"/>
                  <a:gd name="connsiteX32" fmla="*/ 1145715 w 1181009"/>
                  <a:gd name="connsiteY32" fmla="*/ 1257178 h 1388875"/>
                  <a:gd name="connsiteX33" fmla="*/ 1161350 w 1181009"/>
                  <a:gd name="connsiteY33" fmla="*/ 1277553 h 1388875"/>
                  <a:gd name="connsiteX34" fmla="*/ 1179858 w 1181009"/>
                  <a:gd name="connsiteY34" fmla="*/ 1346628 h 1388875"/>
                  <a:gd name="connsiteX35" fmla="*/ 1156131 w 1181009"/>
                  <a:gd name="connsiteY35" fmla="*/ 1387724 h 1388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1181009" h="1388875">
                    <a:moveTo>
                      <a:pt x="1156131" y="1387724"/>
                    </a:moveTo>
                    <a:cubicBezTo>
                      <a:pt x="1138231" y="1392521"/>
                      <a:pt x="1119831" y="1381898"/>
                      <a:pt x="1115035" y="1363997"/>
                    </a:cubicBezTo>
                    <a:lnTo>
                      <a:pt x="1096526" y="1294922"/>
                    </a:lnTo>
                    <a:cubicBezTo>
                      <a:pt x="1094128" y="1285972"/>
                      <a:pt x="1095585" y="1276897"/>
                      <a:pt x="1099878" y="1269460"/>
                    </a:cubicBezTo>
                    <a:lnTo>
                      <a:pt x="1102880" y="1267156"/>
                    </a:lnTo>
                    <a:lnTo>
                      <a:pt x="1091624" y="1182616"/>
                    </a:lnTo>
                    <a:cubicBezTo>
                      <a:pt x="1036481" y="949844"/>
                      <a:pt x="825465" y="779064"/>
                      <a:pt x="577184" y="783159"/>
                    </a:cubicBezTo>
                    <a:cubicBezTo>
                      <a:pt x="328904" y="787253"/>
                      <a:pt x="123632" y="964898"/>
                      <a:pt x="76194" y="1199361"/>
                    </a:cubicBezTo>
                    <a:lnTo>
                      <a:pt x="70051" y="1260959"/>
                    </a:lnTo>
                    <a:lnTo>
                      <a:pt x="81131" y="1269460"/>
                    </a:lnTo>
                    <a:cubicBezTo>
                      <a:pt x="85425" y="1276897"/>
                      <a:pt x="86881" y="1285972"/>
                      <a:pt x="84483" y="1294922"/>
                    </a:cubicBezTo>
                    <a:lnTo>
                      <a:pt x="65974" y="1363997"/>
                    </a:lnTo>
                    <a:cubicBezTo>
                      <a:pt x="61178" y="1381898"/>
                      <a:pt x="42779" y="1392521"/>
                      <a:pt x="24878" y="1387724"/>
                    </a:cubicBezTo>
                    <a:cubicBezTo>
                      <a:pt x="6977" y="1382928"/>
                      <a:pt x="-3645" y="1364529"/>
                      <a:pt x="1151" y="1346628"/>
                    </a:cubicBezTo>
                    <a:lnTo>
                      <a:pt x="19660" y="1277553"/>
                    </a:lnTo>
                    <a:cubicBezTo>
                      <a:pt x="22058" y="1268603"/>
                      <a:pt x="27857" y="1261472"/>
                      <a:pt x="35294" y="1257178"/>
                    </a:cubicBezTo>
                    <a:lnTo>
                      <a:pt x="46995" y="1255637"/>
                    </a:lnTo>
                    <a:lnTo>
                      <a:pt x="53076" y="1194659"/>
                    </a:lnTo>
                    <a:cubicBezTo>
                      <a:pt x="96468" y="980197"/>
                      <a:pt x="266182" y="811209"/>
                      <a:pt x="481808" y="769446"/>
                    </a:cubicBezTo>
                    <a:lnTo>
                      <a:pt x="561911" y="761122"/>
                    </a:lnTo>
                    <a:lnTo>
                      <a:pt x="556882" y="751435"/>
                    </a:lnTo>
                    <a:cubicBezTo>
                      <a:pt x="506729" y="629237"/>
                      <a:pt x="646915" y="507039"/>
                      <a:pt x="569571" y="384842"/>
                    </a:cubicBezTo>
                    <a:cubicBezTo>
                      <a:pt x="492227" y="262645"/>
                      <a:pt x="632413" y="140447"/>
                      <a:pt x="582260" y="18250"/>
                    </a:cubicBezTo>
                    <a:lnTo>
                      <a:pt x="572784" y="0"/>
                    </a:lnTo>
                    <a:lnTo>
                      <a:pt x="595424" y="0"/>
                    </a:lnTo>
                    <a:cubicBezTo>
                      <a:pt x="616108" y="32070"/>
                      <a:pt x="621279" y="64140"/>
                      <a:pt x="618693" y="96211"/>
                    </a:cubicBezTo>
                    <a:cubicBezTo>
                      <a:pt x="610937" y="192421"/>
                      <a:pt x="533373" y="288631"/>
                      <a:pt x="595424" y="384842"/>
                    </a:cubicBezTo>
                    <a:cubicBezTo>
                      <a:pt x="667817" y="497087"/>
                      <a:pt x="550178" y="609333"/>
                      <a:pt x="575064" y="721578"/>
                    </a:cubicBezTo>
                    <a:lnTo>
                      <a:pt x="591589" y="760621"/>
                    </a:lnTo>
                    <a:lnTo>
                      <a:pt x="672056" y="766309"/>
                    </a:lnTo>
                    <a:cubicBezTo>
                      <a:pt x="888942" y="800940"/>
                      <a:pt x="1064136" y="964240"/>
                      <a:pt x="1114576" y="1177155"/>
                    </a:cubicBezTo>
                    <a:lnTo>
                      <a:pt x="1124865" y="1254433"/>
                    </a:lnTo>
                    <a:lnTo>
                      <a:pt x="1145715" y="1257178"/>
                    </a:lnTo>
                    <a:cubicBezTo>
                      <a:pt x="1153152" y="1261472"/>
                      <a:pt x="1158951" y="1268603"/>
                      <a:pt x="1161350" y="1277553"/>
                    </a:cubicBezTo>
                    <a:lnTo>
                      <a:pt x="1179858" y="1346628"/>
                    </a:lnTo>
                    <a:cubicBezTo>
                      <a:pt x="1184655" y="1364529"/>
                      <a:pt x="1174032" y="1382928"/>
                      <a:pt x="1156131" y="1387724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A77F99C2-6ED9-EA48-8F1B-9BE4EE46F32F}"/>
                  </a:ext>
                </a:extLst>
              </p:cNvPr>
              <p:cNvSpPr/>
              <p:nvPr/>
            </p:nvSpPr>
            <p:spPr bwMode="auto">
              <a:xfrm rot="822117">
                <a:off x="7325625" y="2930193"/>
                <a:ext cx="658885" cy="591099"/>
              </a:xfrm>
              <a:custGeom>
                <a:avLst/>
                <a:gdLst>
                  <a:gd name="connsiteX0" fmla="*/ 49973 w 767132"/>
                  <a:gd name="connsiteY0" fmla="*/ 5129 h 657162"/>
                  <a:gd name="connsiteX1" fmla="*/ 75377 w 767132"/>
                  <a:gd name="connsiteY1" fmla="*/ 0 h 657162"/>
                  <a:gd name="connsiteX2" fmla="*/ 78179 w 767132"/>
                  <a:gd name="connsiteY2" fmla="*/ 41797 h 657162"/>
                  <a:gd name="connsiteX3" fmla="*/ 142075 w 767132"/>
                  <a:gd name="connsiteY3" fmla="*/ 26219 h 657162"/>
                  <a:gd name="connsiteX4" fmla="*/ 157214 w 767132"/>
                  <a:gd name="connsiteY4" fmla="*/ 48672 h 657162"/>
                  <a:gd name="connsiteX5" fmla="*/ 163644 w 767132"/>
                  <a:gd name="connsiteY5" fmla="*/ 80521 h 657162"/>
                  <a:gd name="connsiteX6" fmla="*/ 163643 w 767132"/>
                  <a:gd name="connsiteY6" fmla="*/ 440691 h 657162"/>
                  <a:gd name="connsiteX7" fmla="*/ 646000 w 767132"/>
                  <a:gd name="connsiteY7" fmla="*/ 176587 h 657162"/>
                  <a:gd name="connsiteX8" fmla="*/ 757064 w 767132"/>
                  <a:gd name="connsiteY8" fmla="*/ 209060 h 657162"/>
                  <a:gd name="connsiteX9" fmla="*/ 724590 w 767132"/>
                  <a:gd name="connsiteY9" fmla="*/ 320124 h 657162"/>
                  <a:gd name="connsiteX10" fmla="*/ 126660 w 767132"/>
                  <a:gd name="connsiteY10" fmla="*/ 647506 h 657162"/>
                  <a:gd name="connsiteX11" fmla="*/ 95637 w 767132"/>
                  <a:gd name="connsiteY11" fmla="*/ 657162 h 657162"/>
                  <a:gd name="connsiteX12" fmla="*/ 85753 w 767132"/>
                  <a:gd name="connsiteY12" fmla="*/ 656247 h 657162"/>
                  <a:gd name="connsiteX13" fmla="*/ 81821 w 767132"/>
                  <a:gd name="connsiteY13" fmla="*/ 657041 h 657162"/>
                  <a:gd name="connsiteX14" fmla="*/ 81822 w 767132"/>
                  <a:gd name="connsiteY14" fmla="*/ 657040 h 657162"/>
                  <a:gd name="connsiteX15" fmla="*/ 71247 w 767132"/>
                  <a:gd name="connsiteY15" fmla="*/ 654905 h 657162"/>
                  <a:gd name="connsiteX16" fmla="*/ 64403 w 767132"/>
                  <a:gd name="connsiteY16" fmla="*/ 654272 h 657162"/>
                  <a:gd name="connsiteX17" fmla="*/ 62023 w 767132"/>
                  <a:gd name="connsiteY17" fmla="*/ 653043 h 657162"/>
                  <a:gd name="connsiteX18" fmla="*/ 49973 w 767132"/>
                  <a:gd name="connsiteY18" fmla="*/ 650610 h 657162"/>
                  <a:gd name="connsiteX19" fmla="*/ 0 w 767132"/>
                  <a:gd name="connsiteY19" fmla="*/ 575218 h 657162"/>
                  <a:gd name="connsiteX20" fmla="*/ 0 w 767132"/>
                  <a:gd name="connsiteY20" fmla="*/ 80521 h 657162"/>
                  <a:gd name="connsiteX21" fmla="*/ 49973 w 767132"/>
                  <a:gd name="connsiteY21" fmla="*/ 5129 h 657162"/>
                  <a:gd name="connsiteX0" fmla="*/ 78179 w 767132"/>
                  <a:gd name="connsiteY0" fmla="*/ 41797 h 657162"/>
                  <a:gd name="connsiteX1" fmla="*/ 142075 w 767132"/>
                  <a:gd name="connsiteY1" fmla="*/ 26219 h 657162"/>
                  <a:gd name="connsiteX2" fmla="*/ 157214 w 767132"/>
                  <a:gd name="connsiteY2" fmla="*/ 48672 h 657162"/>
                  <a:gd name="connsiteX3" fmla="*/ 163644 w 767132"/>
                  <a:gd name="connsiteY3" fmla="*/ 80521 h 657162"/>
                  <a:gd name="connsiteX4" fmla="*/ 163643 w 767132"/>
                  <a:gd name="connsiteY4" fmla="*/ 440691 h 657162"/>
                  <a:gd name="connsiteX5" fmla="*/ 646000 w 767132"/>
                  <a:gd name="connsiteY5" fmla="*/ 176587 h 657162"/>
                  <a:gd name="connsiteX6" fmla="*/ 757064 w 767132"/>
                  <a:gd name="connsiteY6" fmla="*/ 209060 h 657162"/>
                  <a:gd name="connsiteX7" fmla="*/ 724590 w 767132"/>
                  <a:gd name="connsiteY7" fmla="*/ 320124 h 657162"/>
                  <a:gd name="connsiteX8" fmla="*/ 126660 w 767132"/>
                  <a:gd name="connsiteY8" fmla="*/ 647506 h 657162"/>
                  <a:gd name="connsiteX9" fmla="*/ 95637 w 767132"/>
                  <a:gd name="connsiteY9" fmla="*/ 657162 h 657162"/>
                  <a:gd name="connsiteX10" fmla="*/ 85753 w 767132"/>
                  <a:gd name="connsiteY10" fmla="*/ 656247 h 657162"/>
                  <a:gd name="connsiteX11" fmla="*/ 81821 w 767132"/>
                  <a:gd name="connsiteY11" fmla="*/ 657041 h 657162"/>
                  <a:gd name="connsiteX12" fmla="*/ 81822 w 767132"/>
                  <a:gd name="connsiteY12" fmla="*/ 657040 h 657162"/>
                  <a:gd name="connsiteX13" fmla="*/ 71247 w 767132"/>
                  <a:gd name="connsiteY13" fmla="*/ 654905 h 657162"/>
                  <a:gd name="connsiteX14" fmla="*/ 64403 w 767132"/>
                  <a:gd name="connsiteY14" fmla="*/ 654272 h 657162"/>
                  <a:gd name="connsiteX15" fmla="*/ 62023 w 767132"/>
                  <a:gd name="connsiteY15" fmla="*/ 653043 h 657162"/>
                  <a:gd name="connsiteX16" fmla="*/ 49973 w 767132"/>
                  <a:gd name="connsiteY16" fmla="*/ 650610 h 657162"/>
                  <a:gd name="connsiteX17" fmla="*/ 0 w 767132"/>
                  <a:gd name="connsiteY17" fmla="*/ 575218 h 657162"/>
                  <a:gd name="connsiteX18" fmla="*/ 0 w 767132"/>
                  <a:gd name="connsiteY18" fmla="*/ 80521 h 657162"/>
                  <a:gd name="connsiteX19" fmla="*/ 49973 w 767132"/>
                  <a:gd name="connsiteY19" fmla="*/ 5129 h 657162"/>
                  <a:gd name="connsiteX20" fmla="*/ 75377 w 767132"/>
                  <a:gd name="connsiteY20" fmla="*/ 0 h 657162"/>
                  <a:gd name="connsiteX21" fmla="*/ 169619 w 767132"/>
                  <a:gd name="connsiteY21" fmla="*/ 133237 h 657162"/>
                  <a:gd name="connsiteX0" fmla="*/ 142075 w 767132"/>
                  <a:gd name="connsiteY0" fmla="*/ 26219 h 657162"/>
                  <a:gd name="connsiteX1" fmla="*/ 157214 w 767132"/>
                  <a:gd name="connsiteY1" fmla="*/ 48672 h 657162"/>
                  <a:gd name="connsiteX2" fmla="*/ 163644 w 767132"/>
                  <a:gd name="connsiteY2" fmla="*/ 80521 h 657162"/>
                  <a:gd name="connsiteX3" fmla="*/ 163643 w 767132"/>
                  <a:gd name="connsiteY3" fmla="*/ 440691 h 657162"/>
                  <a:gd name="connsiteX4" fmla="*/ 646000 w 767132"/>
                  <a:gd name="connsiteY4" fmla="*/ 176587 h 657162"/>
                  <a:gd name="connsiteX5" fmla="*/ 757064 w 767132"/>
                  <a:gd name="connsiteY5" fmla="*/ 209060 h 657162"/>
                  <a:gd name="connsiteX6" fmla="*/ 724590 w 767132"/>
                  <a:gd name="connsiteY6" fmla="*/ 320124 h 657162"/>
                  <a:gd name="connsiteX7" fmla="*/ 126660 w 767132"/>
                  <a:gd name="connsiteY7" fmla="*/ 647506 h 657162"/>
                  <a:gd name="connsiteX8" fmla="*/ 95637 w 767132"/>
                  <a:gd name="connsiteY8" fmla="*/ 657162 h 657162"/>
                  <a:gd name="connsiteX9" fmla="*/ 85753 w 767132"/>
                  <a:gd name="connsiteY9" fmla="*/ 656247 h 657162"/>
                  <a:gd name="connsiteX10" fmla="*/ 81821 w 767132"/>
                  <a:gd name="connsiteY10" fmla="*/ 657041 h 657162"/>
                  <a:gd name="connsiteX11" fmla="*/ 81822 w 767132"/>
                  <a:gd name="connsiteY11" fmla="*/ 657040 h 657162"/>
                  <a:gd name="connsiteX12" fmla="*/ 71247 w 767132"/>
                  <a:gd name="connsiteY12" fmla="*/ 654905 h 657162"/>
                  <a:gd name="connsiteX13" fmla="*/ 64403 w 767132"/>
                  <a:gd name="connsiteY13" fmla="*/ 654272 h 657162"/>
                  <a:gd name="connsiteX14" fmla="*/ 62023 w 767132"/>
                  <a:gd name="connsiteY14" fmla="*/ 653043 h 657162"/>
                  <a:gd name="connsiteX15" fmla="*/ 49973 w 767132"/>
                  <a:gd name="connsiteY15" fmla="*/ 650610 h 657162"/>
                  <a:gd name="connsiteX16" fmla="*/ 0 w 767132"/>
                  <a:gd name="connsiteY16" fmla="*/ 575218 h 657162"/>
                  <a:gd name="connsiteX17" fmla="*/ 0 w 767132"/>
                  <a:gd name="connsiteY17" fmla="*/ 80521 h 657162"/>
                  <a:gd name="connsiteX18" fmla="*/ 49973 w 767132"/>
                  <a:gd name="connsiteY18" fmla="*/ 5129 h 657162"/>
                  <a:gd name="connsiteX19" fmla="*/ 75377 w 767132"/>
                  <a:gd name="connsiteY19" fmla="*/ 0 h 657162"/>
                  <a:gd name="connsiteX20" fmla="*/ 169619 w 767132"/>
                  <a:gd name="connsiteY20" fmla="*/ 133237 h 657162"/>
                  <a:gd name="connsiteX0" fmla="*/ 142075 w 767132"/>
                  <a:gd name="connsiteY0" fmla="*/ 26219 h 657162"/>
                  <a:gd name="connsiteX1" fmla="*/ 157214 w 767132"/>
                  <a:gd name="connsiteY1" fmla="*/ 48672 h 657162"/>
                  <a:gd name="connsiteX2" fmla="*/ 163644 w 767132"/>
                  <a:gd name="connsiteY2" fmla="*/ 80521 h 657162"/>
                  <a:gd name="connsiteX3" fmla="*/ 163643 w 767132"/>
                  <a:gd name="connsiteY3" fmla="*/ 440691 h 657162"/>
                  <a:gd name="connsiteX4" fmla="*/ 646000 w 767132"/>
                  <a:gd name="connsiteY4" fmla="*/ 176587 h 657162"/>
                  <a:gd name="connsiteX5" fmla="*/ 757064 w 767132"/>
                  <a:gd name="connsiteY5" fmla="*/ 209060 h 657162"/>
                  <a:gd name="connsiteX6" fmla="*/ 724590 w 767132"/>
                  <a:gd name="connsiteY6" fmla="*/ 320124 h 657162"/>
                  <a:gd name="connsiteX7" fmla="*/ 126660 w 767132"/>
                  <a:gd name="connsiteY7" fmla="*/ 647506 h 657162"/>
                  <a:gd name="connsiteX8" fmla="*/ 95637 w 767132"/>
                  <a:gd name="connsiteY8" fmla="*/ 657162 h 657162"/>
                  <a:gd name="connsiteX9" fmla="*/ 85753 w 767132"/>
                  <a:gd name="connsiteY9" fmla="*/ 656247 h 657162"/>
                  <a:gd name="connsiteX10" fmla="*/ 81821 w 767132"/>
                  <a:gd name="connsiteY10" fmla="*/ 657041 h 657162"/>
                  <a:gd name="connsiteX11" fmla="*/ 81822 w 767132"/>
                  <a:gd name="connsiteY11" fmla="*/ 657040 h 657162"/>
                  <a:gd name="connsiteX12" fmla="*/ 71247 w 767132"/>
                  <a:gd name="connsiteY12" fmla="*/ 654905 h 657162"/>
                  <a:gd name="connsiteX13" fmla="*/ 64403 w 767132"/>
                  <a:gd name="connsiteY13" fmla="*/ 654272 h 657162"/>
                  <a:gd name="connsiteX14" fmla="*/ 62023 w 767132"/>
                  <a:gd name="connsiteY14" fmla="*/ 653043 h 657162"/>
                  <a:gd name="connsiteX15" fmla="*/ 49973 w 767132"/>
                  <a:gd name="connsiteY15" fmla="*/ 650610 h 657162"/>
                  <a:gd name="connsiteX16" fmla="*/ 0 w 767132"/>
                  <a:gd name="connsiteY16" fmla="*/ 575218 h 657162"/>
                  <a:gd name="connsiteX17" fmla="*/ 0 w 767132"/>
                  <a:gd name="connsiteY17" fmla="*/ 80521 h 657162"/>
                  <a:gd name="connsiteX18" fmla="*/ 49973 w 767132"/>
                  <a:gd name="connsiteY18" fmla="*/ 5129 h 657162"/>
                  <a:gd name="connsiteX19" fmla="*/ 75377 w 767132"/>
                  <a:gd name="connsiteY19" fmla="*/ 0 h 657162"/>
                  <a:gd name="connsiteX0" fmla="*/ 142075 w 767132"/>
                  <a:gd name="connsiteY0" fmla="*/ 21090 h 652033"/>
                  <a:gd name="connsiteX1" fmla="*/ 157214 w 767132"/>
                  <a:gd name="connsiteY1" fmla="*/ 43543 h 652033"/>
                  <a:gd name="connsiteX2" fmla="*/ 163644 w 767132"/>
                  <a:gd name="connsiteY2" fmla="*/ 75392 h 652033"/>
                  <a:gd name="connsiteX3" fmla="*/ 163643 w 767132"/>
                  <a:gd name="connsiteY3" fmla="*/ 435562 h 652033"/>
                  <a:gd name="connsiteX4" fmla="*/ 646000 w 767132"/>
                  <a:gd name="connsiteY4" fmla="*/ 171458 h 652033"/>
                  <a:gd name="connsiteX5" fmla="*/ 757064 w 767132"/>
                  <a:gd name="connsiteY5" fmla="*/ 203931 h 652033"/>
                  <a:gd name="connsiteX6" fmla="*/ 724590 w 767132"/>
                  <a:gd name="connsiteY6" fmla="*/ 314995 h 652033"/>
                  <a:gd name="connsiteX7" fmla="*/ 126660 w 767132"/>
                  <a:gd name="connsiteY7" fmla="*/ 642377 h 652033"/>
                  <a:gd name="connsiteX8" fmla="*/ 95637 w 767132"/>
                  <a:gd name="connsiteY8" fmla="*/ 652033 h 652033"/>
                  <a:gd name="connsiteX9" fmla="*/ 85753 w 767132"/>
                  <a:gd name="connsiteY9" fmla="*/ 651118 h 652033"/>
                  <a:gd name="connsiteX10" fmla="*/ 81821 w 767132"/>
                  <a:gd name="connsiteY10" fmla="*/ 651912 h 652033"/>
                  <a:gd name="connsiteX11" fmla="*/ 81822 w 767132"/>
                  <a:gd name="connsiteY11" fmla="*/ 651911 h 652033"/>
                  <a:gd name="connsiteX12" fmla="*/ 71247 w 767132"/>
                  <a:gd name="connsiteY12" fmla="*/ 649776 h 652033"/>
                  <a:gd name="connsiteX13" fmla="*/ 64403 w 767132"/>
                  <a:gd name="connsiteY13" fmla="*/ 649143 h 652033"/>
                  <a:gd name="connsiteX14" fmla="*/ 62023 w 767132"/>
                  <a:gd name="connsiteY14" fmla="*/ 647914 h 652033"/>
                  <a:gd name="connsiteX15" fmla="*/ 49973 w 767132"/>
                  <a:gd name="connsiteY15" fmla="*/ 645481 h 652033"/>
                  <a:gd name="connsiteX16" fmla="*/ 0 w 767132"/>
                  <a:gd name="connsiteY16" fmla="*/ 570089 h 652033"/>
                  <a:gd name="connsiteX17" fmla="*/ 0 w 767132"/>
                  <a:gd name="connsiteY17" fmla="*/ 75392 h 652033"/>
                  <a:gd name="connsiteX18" fmla="*/ 49973 w 767132"/>
                  <a:gd name="connsiteY18" fmla="*/ 0 h 652033"/>
                  <a:gd name="connsiteX0" fmla="*/ 142075 w 767132"/>
                  <a:gd name="connsiteY0" fmla="*/ 0 h 630943"/>
                  <a:gd name="connsiteX1" fmla="*/ 157214 w 767132"/>
                  <a:gd name="connsiteY1" fmla="*/ 22453 h 630943"/>
                  <a:gd name="connsiteX2" fmla="*/ 163644 w 767132"/>
                  <a:gd name="connsiteY2" fmla="*/ 54302 h 630943"/>
                  <a:gd name="connsiteX3" fmla="*/ 163643 w 767132"/>
                  <a:gd name="connsiteY3" fmla="*/ 414472 h 630943"/>
                  <a:gd name="connsiteX4" fmla="*/ 646000 w 767132"/>
                  <a:gd name="connsiteY4" fmla="*/ 150368 h 630943"/>
                  <a:gd name="connsiteX5" fmla="*/ 757064 w 767132"/>
                  <a:gd name="connsiteY5" fmla="*/ 182841 h 630943"/>
                  <a:gd name="connsiteX6" fmla="*/ 724590 w 767132"/>
                  <a:gd name="connsiteY6" fmla="*/ 293905 h 630943"/>
                  <a:gd name="connsiteX7" fmla="*/ 126660 w 767132"/>
                  <a:gd name="connsiteY7" fmla="*/ 621287 h 630943"/>
                  <a:gd name="connsiteX8" fmla="*/ 95637 w 767132"/>
                  <a:gd name="connsiteY8" fmla="*/ 630943 h 630943"/>
                  <a:gd name="connsiteX9" fmla="*/ 85753 w 767132"/>
                  <a:gd name="connsiteY9" fmla="*/ 630028 h 630943"/>
                  <a:gd name="connsiteX10" fmla="*/ 81821 w 767132"/>
                  <a:gd name="connsiteY10" fmla="*/ 630822 h 630943"/>
                  <a:gd name="connsiteX11" fmla="*/ 81822 w 767132"/>
                  <a:gd name="connsiteY11" fmla="*/ 630821 h 630943"/>
                  <a:gd name="connsiteX12" fmla="*/ 71247 w 767132"/>
                  <a:gd name="connsiteY12" fmla="*/ 628686 h 630943"/>
                  <a:gd name="connsiteX13" fmla="*/ 64403 w 767132"/>
                  <a:gd name="connsiteY13" fmla="*/ 628053 h 630943"/>
                  <a:gd name="connsiteX14" fmla="*/ 62023 w 767132"/>
                  <a:gd name="connsiteY14" fmla="*/ 626824 h 630943"/>
                  <a:gd name="connsiteX15" fmla="*/ 49973 w 767132"/>
                  <a:gd name="connsiteY15" fmla="*/ 624391 h 630943"/>
                  <a:gd name="connsiteX16" fmla="*/ 0 w 767132"/>
                  <a:gd name="connsiteY16" fmla="*/ 548999 h 630943"/>
                  <a:gd name="connsiteX17" fmla="*/ 0 w 767132"/>
                  <a:gd name="connsiteY17" fmla="*/ 54302 h 630943"/>
                  <a:gd name="connsiteX0" fmla="*/ 157214 w 767132"/>
                  <a:gd name="connsiteY0" fmla="*/ 0 h 608490"/>
                  <a:gd name="connsiteX1" fmla="*/ 163644 w 767132"/>
                  <a:gd name="connsiteY1" fmla="*/ 31849 h 608490"/>
                  <a:gd name="connsiteX2" fmla="*/ 163643 w 767132"/>
                  <a:gd name="connsiteY2" fmla="*/ 392019 h 608490"/>
                  <a:gd name="connsiteX3" fmla="*/ 646000 w 767132"/>
                  <a:gd name="connsiteY3" fmla="*/ 127915 h 608490"/>
                  <a:gd name="connsiteX4" fmla="*/ 757064 w 767132"/>
                  <a:gd name="connsiteY4" fmla="*/ 160388 h 608490"/>
                  <a:gd name="connsiteX5" fmla="*/ 724590 w 767132"/>
                  <a:gd name="connsiteY5" fmla="*/ 271452 h 608490"/>
                  <a:gd name="connsiteX6" fmla="*/ 126660 w 767132"/>
                  <a:gd name="connsiteY6" fmla="*/ 598834 h 608490"/>
                  <a:gd name="connsiteX7" fmla="*/ 95637 w 767132"/>
                  <a:gd name="connsiteY7" fmla="*/ 608490 h 608490"/>
                  <a:gd name="connsiteX8" fmla="*/ 85753 w 767132"/>
                  <a:gd name="connsiteY8" fmla="*/ 607575 h 608490"/>
                  <a:gd name="connsiteX9" fmla="*/ 81821 w 767132"/>
                  <a:gd name="connsiteY9" fmla="*/ 608369 h 608490"/>
                  <a:gd name="connsiteX10" fmla="*/ 81822 w 767132"/>
                  <a:gd name="connsiteY10" fmla="*/ 608368 h 608490"/>
                  <a:gd name="connsiteX11" fmla="*/ 71247 w 767132"/>
                  <a:gd name="connsiteY11" fmla="*/ 606233 h 608490"/>
                  <a:gd name="connsiteX12" fmla="*/ 64403 w 767132"/>
                  <a:gd name="connsiteY12" fmla="*/ 605600 h 608490"/>
                  <a:gd name="connsiteX13" fmla="*/ 62023 w 767132"/>
                  <a:gd name="connsiteY13" fmla="*/ 604371 h 608490"/>
                  <a:gd name="connsiteX14" fmla="*/ 49973 w 767132"/>
                  <a:gd name="connsiteY14" fmla="*/ 601938 h 608490"/>
                  <a:gd name="connsiteX15" fmla="*/ 0 w 767132"/>
                  <a:gd name="connsiteY15" fmla="*/ 526546 h 608490"/>
                  <a:gd name="connsiteX16" fmla="*/ 0 w 767132"/>
                  <a:gd name="connsiteY16" fmla="*/ 31849 h 608490"/>
                  <a:gd name="connsiteX0" fmla="*/ 163644 w 767132"/>
                  <a:gd name="connsiteY0" fmla="*/ 0 h 576641"/>
                  <a:gd name="connsiteX1" fmla="*/ 163643 w 767132"/>
                  <a:gd name="connsiteY1" fmla="*/ 360170 h 576641"/>
                  <a:gd name="connsiteX2" fmla="*/ 646000 w 767132"/>
                  <a:gd name="connsiteY2" fmla="*/ 96066 h 576641"/>
                  <a:gd name="connsiteX3" fmla="*/ 757064 w 767132"/>
                  <a:gd name="connsiteY3" fmla="*/ 128539 h 576641"/>
                  <a:gd name="connsiteX4" fmla="*/ 724590 w 767132"/>
                  <a:gd name="connsiteY4" fmla="*/ 239603 h 576641"/>
                  <a:gd name="connsiteX5" fmla="*/ 126660 w 767132"/>
                  <a:gd name="connsiteY5" fmla="*/ 566985 h 576641"/>
                  <a:gd name="connsiteX6" fmla="*/ 95637 w 767132"/>
                  <a:gd name="connsiteY6" fmla="*/ 576641 h 576641"/>
                  <a:gd name="connsiteX7" fmla="*/ 85753 w 767132"/>
                  <a:gd name="connsiteY7" fmla="*/ 575726 h 576641"/>
                  <a:gd name="connsiteX8" fmla="*/ 81821 w 767132"/>
                  <a:gd name="connsiteY8" fmla="*/ 576520 h 576641"/>
                  <a:gd name="connsiteX9" fmla="*/ 81822 w 767132"/>
                  <a:gd name="connsiteY9" fmla="*/ 576519 h 576641"/>
                  <a:gd name="connsiteX10" fmla="*/ 71247 w 767132"/>
                  <a:gd name="connsiteY10" fmla="*/ 574384 h 576641"/>
                  <a:gd name="connsiteX11" fmla="*/ 64403 w 767132"/>
                  <a:gd name="connsiteY11" fmla="*/ 573751 h 576641"/>
                  <a:gd name="connsiteX12" fmla="*/ 62023 w 767132"/>
                  <a:gd name="connsiteY12" fmla="*/ 572522 h 576641"/>
                  <a:gd name="connsiteX13" fmla="*/ 49973 w 767132"/>
                  <a:gd name="connsiteY13" fmla="*/ 570089 h 576641"/>
                  <a:gd name="connsiteX14" fmla="*/ 0 w 767132"/>
                  <a:gd name="connsiteY14" fmla="*/ 494697 h 576641"/>
                  <a:gd name="connsiteX15" fmla="*/ 0 w 767132"/>
                  <a:gd name="connsiteY15" fmla="*/ 0 h 576641"/>
                  <a:gd name="connsiteX0" fmla="*/ 163644 w 772440"/>
                  <a:gd name="connsiteY0" fmla="*/ 0 h 576641"/>
                  <a:gd name="connsiteX1" fmla="*/ 163643 w 772440"/>
                  <a:gd name="connsiteY1" fmla="*/ 360170 h 576641"/>
                  <a:gd name="connsiteX2" fmla="*/ 522592 w 772440"/>
                  <a:gd name="connsiteY2" fmla="*/ 162918 h 576641"/>
                  <a:gd name="connsiteX3" fmla="*/ 757064 w 772440"/>
                  <a:gd name="connsiteY3" fmla="*/ 128539 h 576641"/>
                  <a:gd name="connsiteX4" fmla="*/ 724590 w 772440"/>
                  <a:gd name="connsiteY4" fmla="*/ 239603 h 576641"/>
                  <a:gd name="connsiteX5" fmla="*/ 126660 w 772440"/>
                  <a:gd name="connsiteY5" fmla="*/ 566985 h 576641"/>
                  <a:gd name="connsiteX6" fmla="*/ 95637 w 772440"/>
                  <a:gd name="connsiteY6" fmla="*/ 576641 h 576641"/>
                  <a:gd name="connsiteX7" fmla="*/ 85753 w 772440"/>
                  <a:gd name="connsiteY7" fmla="*/ 575726 h 576641"/>
                  <a:gd name="connsiteX8" fmla="*/ 81821 w 772440"/>
                  <a:gd name="connsiteY8" fmla="*/ 576520 h 576641"/>
                  <a:gd name="connsiteX9" fmla="*/ 81822 w 772440"/>
                  <a:gd name="connsiteY9" fmla="*/ 576519 h 576641"/>
                  <a:gd name="connsiteX10" fmla="*/ 71247 w 772440"/>
                  <a:gd name="connsiteY10" fmla="*/ 574384 h 576641"/>
                  <a:gd name="connsiteX11" fmla="*/ 64403 w 772440"/>
                  <a:gd name="connsiteY11" fmla="*/ 573751 h 576641"/>
                  <a:gd name="connsiteX12" fmla="*/ 62023 w 772440"/>
                  <a:gd name="connsiteY12" fmla="*/ 572522 h 576641"/>
                  <a:gd name="connsiteX13" fmla="*/ 49973 w 772440"/>
                  <a:gd name="connsiteY13" fmla="*/ 570089 h 576641"/>
                  <a:gd name="connsiteX14" fmla="*/ 0 w 772440"/>
                  <a:gd name="connsiteY14" fmla="*/ 494697 h 576641"/>
                  <a:gd name="connsiteX15" fmla="*/ 0 w 772440"/>
                  <a:gd name="connsiteY15" fmla="*/ 0 h 576641"/>
                  <a:gd name="connsiteX0" fmla="*/ 163644 w 759505"/>
                  <a:gd name="connsiteY0" fmla="*/ 0 h 591099"/>
                  <a:gd name="connsiteX1" fmla="*/ 163643 w 759505"/>
                  <a:gd name="connsiteY1" fmla="*/ 360170 h 591099"/>
                  <a:gd name="connsiteX2" fmla="*/ 522592 w 759505"/>
                  <a:gd name="connsiteY2" fmla="*/ 162918 h 591099"/>
                  <a:gd name="connsiteX3" fmla="*/ 757064 w 759505"/>
                  <a:gd name="connsiteY3" fmla="*/ 128539 h 591099"/>
                  <a:gd name="connsiteX4" fmla="*/ 637691 w 759505"/>
                  <a:gd name="connsiteY4" fmla="*/ 285300 h 591099"/>
                  <a:gd name="connsiteX5" fmla="*/ 126660 w 759505"/>
                  <a:gd name="connsiteY5" fmla="*/ 566985 h 591099"/>
                  <a:gd name="connsiteX6" fmla="*/ 95637 w 759505"/>
                  <a:gd name="connsiteY6" fmla="*/ 576641 h 591099"/>
                  <a:gd name="connsiteX7" fmla="*/ 85753 w 759505"/>
                  <a:gd name="connsiteY7" fmla="*/ 575726 h 591099"/>
                  <a:gd name="connsiteX8" fmla="*/ 81821 w 759505"/>
                  <a:gd name="connsiteY8" fmla="*/ 576520 h 591099"/>
                  <a:gd name="connsiteX9" fmla="*/ 81822 w 759505"/>
                  <a:gd name="connsiteY9" fmla="*/ 576519 h 591099"/>
                  <a:gd name="connsiteX10" fmla="*/ 71247 w 759505"/>
                  <a:gd name="connsiteY10" fmla="*/ 574384 h 591099"/>
                  <a:gd name="connsiteX11" fmla="*/ 64403 w 759505"/>
                  <a:gd name="connsiteY11" fmla="*/ 573751 h 591099"/>
                  <a:gd name="connsiteX12" fmla="*/ 62023 w 759505"/>
                  <a:gd name="connsiteY12" fmla="*/ 572522 h 591099"/>
                  <a:gd name="connsiteX13" fmla="*/ 49973 w 759505"/>
                  <a:gd name="connsiteY13" fmla="*/ 570089 h 591099"/>
                  <a:gd name="connsiteX14" fmla="*/ 0 w 759505"/>
                  <a:gd name="connsiteY14" fmla="*/ 494697 h 591099"/>
                  <a:gd name="connsiteX15" fmla="*/ 0 w 759505"/>
                  <a:gd name="connsiteY15" fmla="*/ 0 h 591099"/>
                  <a:gd name="connsiteX0" fmla="*/ 163644 w 658885"/>
                  <a:gd name="connsiteY0" fmla="*/ 0 h 591099"/>
                  <a:gd name="connsiteX1" fmla="*/ 163643 w 658885"/>
                  <a:gd name="connsiteY1" fmla="*/ 360170 h 591099"/>
                  <a:gd name="connsiteX2" fmla="*/ 522592 w 658885"/>
                  <a:gd name="connsiteY2" fmla="*/ 162918 h 591099"/>
                  <a:gd name="connsiteX3" fmla="*/ 637691 w 658885"/>
                  <a:gd name="connsiteY3" fmla="*/ 285300 h 591099"/>
                  <a:gd name="connsiteX4" fmla="*/ 126660 w 658885"/>
                  <a:gd name="connsiteY4" fmla="*/ 566985 h 591099"/>
                  <a:gd name="connsiteX5" fmla="*/ 95637 w 658885"/>
                  <a:gd name="connsiteY5" fmla="*/ 576641 h 591099"/>
                  <a:gd name="connsiteX6" fmla="*/ 85753 w 658885"/>
                  <a:gd name="connsiteY6" fmla="*/ 575726 h 591099"/>
                  <a:gd name="connsiteX7" fmla="*/ 81821 w 658885"/>
                  <a:gd name="connsiteY7" fmla="*/ 576520 h 591099"/>
                  <a:gd name="connsiteX8" fmla="*/ 81822 w 658885"/>
                  <a:gd name="connsiteY8" fmla="*/ 576519 h 591099"/>
                  <a:gd name="connsiteX9" fmla="*/ 71247 w 658885"/>
                  <a:gd name="connsiteY9" fmla="*/ 574384 h 591099"/>
                  <a:gd name="connsiteX10" fmla="*/ 64403 w 658885"/>
                  <a:gd name="connsiteY10" fmla="*/ 573751 h 591099"/>
                  <a:gd name="connsiteX11" fmla="*/ 62023 w 658885"/>
                  <a:gd name="connsiteY11" fmla="*/ 572522 h 591099"/>
                  <a:gd name="connsiteX12" fmla="*/ 49973 w 658885"/>
                  <a:gd name="connsiteY12" fmla="*/ 570089 h 591099"/>
                  <a:gd name="connsiteX13" fmla="*/ 0 w 658885"/>
                  <a:gd name="connsiteY13" fmla="*/ 494697 h 591099"/>
                  <a:gd name="connsiteX14" fmla="*/ 0 w 658885"/>
                  <a:gd name="connsiteY14" fmla="*/ 0 h 591099"/>
                  <a:gd name="connsiteX0" fmla="*/ 163644 w 658885"/>
                  <a:gd name="connsiteY0" fmla="*/ 0 h 591099"/>
                  <a:gd name="connsiteX1" fmla="*/ 163643 w 658885"/>
                  <a:gd name="connsiteY1" fmla="*/ 360170 h 591099"/>
                  <a:gd name="connsiteX2" fmla="*/ 522592 w 658885"/>
                  <a:gd name="connsiteY2" fmla="*/ 162918 h 591099"/>
                  <a:gd name="connsiteX3" fmla="*/ 637691 w 658885"/>
                  <a:gd name="connsiteY3" fmla="*/ 285300 h 591099"/>
                  <a:gd name="connsiteX4" fmla="*/ 126660 w 658885"/>
                  <a:gd name="connsiteY4" fmla="*/ 566985 h 591099"/>
                  <a:gd name="connsiteX5" fmla="*/ 95637 w 658885"/>
                  <a:gd name="connsiteY5" fmla="*/ 576641 h 591099"/>
                  <a:gd name="connsiteX6" fmla="*/ 85753 w 658885"/>
                  <a:gd name="connsiteY6" fmla="*/ 575726 h 591099"/>
                  <a:gd name="connsiteX7" fmla="*/ 81821 w 658885"/>
                  <a:gd name="connsiteY7" fmla="*/ 576520 h 591099"/>
                  <a:gd name="connsiteX8" fmla="*/ 81822 w 658885"/>
                  <a:gd name="connsiteY8" fmla="*/ 576519 h 591099"/>
                  <a:gd name="connsiteX9" fmla="*/ 71247 w 658885"/>
                  <a:gd name="connsiteY9" fmla="*/ 574384 h 591099"/>
                  <a:gd name="connsiteX10" fmla="*/ 64403 w 658885"/>
                  <a:gd name="connsiteY10" fmla="*/ 573751 h 591099"/>
                  <a:gd name="connsiteX11" fmla="*/ 62023 w 658885"/>
                  <a:gd name="connsiteY11" fmla="*/ 572522 h 591099"/>
                  <a:gd name="connsiteX12" fmla="*/ 49973 w 658885"/>
                  <a:gd name="connsiteY12" fmla="*/ 570089 h 591099"/>
                  <a:gd name="connsiteX13" fmla="*/ 0 w 658885"/>
                  <a:gd name="connsiteY13" fmla="*/ 494697 h 591099"/>
                  <a:gd name="connsiteX14" fmla="*/ 0 w 658885"/>
                  <a:gd name="connsiteY14" fmla="*/ 0 h 5910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658885" h="591099">
                    <a:moveTo>
                      <a:pt x="163644" y="0"/>
                    </a:moveTo>
                    <a:cubicBezTo>
                      <a:pt x="163644" y="120057"/>
                      <a:pt x="163643" y="240113"/>
                      <a:pt x="163643" y="360170"/>
                    </a:cubicBezTo>
                    <a:lnTo>
                      <a:pt x="522592" y="162918"/>
                    </a:lnTo>
                    <a:cubicBezTo>
                      <a:pt x="601600" y="150440"/>
                      <a:pt x="703680" y="217955"/>
                      <a:pt x="637691" y="285300"/>
                    </a:cubicBezTo>
                    <a:lnTo>
                      <a:pt x="126660" y="566985"/>
                    </a:lnTo>
                    <a:cubicBezTo>
                      <a:pt x="36318" y="615542"/>
                      <a:pt x="106212" y="575571"/>
                      <a:pt x="95637" y="576641"/>
                    </a:cubicBezTo>
                    <a:lnTo>
                      <a:pt x="85753" y="575726"/>
                    </a:lnTo>
                    <a:lnTo>
                      <a:pt x="81821" y="576520"/>
                    </a:lnTo>
                    <a:lnTo>
                      <a:pt x="81822" y="576519"/>
                    </a:lnTo>
                    <a:lnTo>
                      <a:pt x="71247" y="574384"/>
                    </a:lnTo>
                    <a:lnTo>
                      <a:pt x="64403" y="573751"/>
                    </a:lnTo>
                    <a:lnTo>
                      <a:pt x="62023" y="572522"/>
                    </a:lnTo>
                    <a:lnTo>
                      <a:pt x="49973" y="570089"/>
                    </a:lnTo>
                    <a:cubicBezTo>
                      <a:pt x="20606" y="557668"/>
                      <a:pt x="0" y="528589"/>
                      <a:pt x="0" y="494697"/>
                    </a:cubicBezTo>
                    <a:lnTo>
                      <a:pt x="0" y="0"/>
                    </a:ln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 dirty="0"/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52EB040D-0F97-F51A-71E2-AF4BCA20813A}"/>
                  </a:ext>
                </a:extLst>
              </p:cNvPr>
              <p:cNvSpPr/>
              <p:nvPr/>
            </p:nvSpPr>
            <p:spPr bwMode="auto">
              <a:xfrm rot="20777883" flipH="1">
                <a:off x="7579638" y="2960219"/>
                <a:ext cx="910675" cy="576641"/>
              </a:xfrm>
              <a:custGeom>
                <a:avLst/>
                <a:gdLst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69169 w 910675"/>
                  <a:gd name="connsiteY21" fmla="*/ 82841 h 576641"/>
                  <a:gd name="connsiteX22" fmla="*/ 662748 w 910675"/>
                  <a:gd name="connsiteY22" fmla="*/ 90853 h 576641"/>
                  <a:gd name="connsiteX23" fmla="*/ 646000 w 910675"/>
                  <a:gd name="connsiteY23" fmla="*/ 96066 h 576641"/>
                  <a:gd name="connsiteX24" fmla="*/ 163643 w 910675"/>
                  <a:gd name="connsiteY24" fmla="*/ 360170 h 576641"/>
                  <a:gd name="connsiteX25" fmla="*/ 163644 w 910675"/>
                  <a:gd name="connsiteY25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69169 w 910675"/>
                  <a:gd name="connsiteY21" fmla="*/ 82841 h 576641"/>
                  <a:gd name="connsiteX22" fmla="*/ 646000 w 910675"/>
                  <a:gd name="connsiteY22" fmla="*/ 96066 h 576641"/>
                  <a:gd name="connsiteX23" fmla="*/ 163643 w 910675"/>
                  <a:gd name="connsiteY23" fmla="*/ 360170 h 576641"/>
                  <a:gd name="connsiteX24" fmla="*/ 163644 w 910675"/>
                  <a:gd name="connsiteY24" fmla="*/ 0 h 576641"/>
                  <a:gd name="connsiteX25" fmla="*/ 0 w 910675"/>
                  <a:gd name="connsiteY25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24" fmla="*/ 0 w 910675"/>
                  <a:gd name="connsiteY24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24" fmla="*/ 91440 w 910675"/>
                  <a:gd name="connsiteY24" fmla="*/ 9144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46000 w 910675"/>
                  <a:gd name="connsiteY20" fmla="*/ 96066 h 576641"/>
                  <a:gd name="connsiteX21" fmla="*/ 163643 w 910675"/>
                  <a:gd name="connsiteY21" fmla="*/ 360170 h 576641"/>
                  <a:gd name="connsiteX22" fmla="*/ 163644 w 910675"/>
                  <a:gd name="connsiteY22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910675 w 910675"/>
                  <a:gd name="connsiteY14" fmla="*/ 155030 h 576641"/>
                  <a:gd name="connsiteX15" fmla="*/ 895136 w 910675"/>
                  <a:gd name="connsiteY15" fmla="*/ 138281 h 576641"/>
                  <a:gd name="connsiteX16" fmla="*/ 795915 w 910675"/>
                  <a:gd name="connsiteY16" fmla="*/ 89217 h 576641"/>
                  <a:gd name="connsiteX17" fmla="*/ 795915 w 910675"/>
                  <a:gd name="connsiteY17" fmla="*/ 89218 h 576641"/>
                  <a:gd name="connsiteX18" fmla="*/ 765839 w 910675"/>
                  <a:gd name="connsiteY18" fmla="*/ 74345 h 576641"/>
                  <a:gd name="connsiteX19" fmla="*/ 646000 w 910675"/>
                  <a:gd name="connsiteY19" fmla="*/ 96066 h 576641"/>
                  <a:gd name="connsiteX20" fmla="*/ 163643 w 910675"/>
                  <a:gd name="connsiteY20" fmla="*/ 360170 h 576641"/>
                  <a:gd name="connsiteX21" fmla="*/ 163644 w 910675"/>
                  <a:gd name="connsiteY21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795915 w 910675"/>
                  <a:gd name="connsiteY15" fmla="*/ 89217 h 576641"/>
                  <a:gd name="connsiteX16" fmla="*/ 795915 w 910675"/>
                  <a:gd name="connsiteY16" fmla="*/ 89218 h 576641"/>
                  <a:gd name="connsiteX17" fmla="*/ 765839 w 910675"/>
                  <a:gd name="connsiteY17" fmla="*/ 74345 h 576641"/>
                  <a:gd name="connsiteX18" fmla="*/ 646000 w 910675"/>
                  <a:gd name="connsiteY18" fmla="*/ 96066 h 576641"/>
                  <a:gd name="connsiteX19" fmla="*/ 163643 w 910675"/>
                  <a:gd name="connsiteY19" fmla="*/ 360170 h 576641"/>
                  <a:gd name="connsiteX20" fmla="*/ 163644 w 910675"/>
                  <a:gd name="connsiteY20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795915 w 910675"/>
                  <a:gd name="connsiteY15" fmla="*/ 89217 h 576641"/>
                  <a:gd name="connsiteX16" fmla="*/ 821248 w 910675"/>
                  <a:gd name="connsiteY16" fmla="*/ 102649 h 576641"/>
                  <a:gd name="connsiteX17" fmla="*/ 765839 w 910675"/>
                  <a:gd name="connsiteY17" fmla="*/ 74345 h 576641"/>
                  <a:gd name="connsiteX18" fmla="*/ 646000 w 910675"/>
                  <a:gd name="connsiteY18" fmla="*/ 96066 h 576641"/>
                  <a:gd name="connsiteX19" fmla="*/ 163643 w 910675"/>
                  <a:gd name="connsiteY19" fmla="*/ 360170 h 576641"/>
                  <a:gd name="connsiteX20" fmla="*/ 163644 w 910675"/>
                  <a:gd name="connsiteY20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821248 w 910675"/>
                  <a:gd name="connsiteY15" fmla="*/ 102649 h 576641"/>
                  <a:gd name="connsiteX16" fmla="*/ 765839 w 910675"/>
                  <a:gd name="connsiteY16" fmla="*/ 74345 h 576641"/>
                  <a:gd name="connsiteX17" fmla="*/ 646000 w 910675"/>
                  <a:gd name="connsiteY17" fmla="*/ 96066 h 576641"/>
                  <a:gd name="connsiteX18" fmla="*/ 163643 w 910675"/>
                  <a:gd name="connsiteY18" fmla="*/ 360170 h 576641"/>
                  <a:gd name="connsiteX19" fmla="*/ 163644 w 910675"/>
                  <a:gd name="connsiteY19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829317 w 910675"/>
                  <a:gd name="connsiteY15" fmla="*/ 105584 h 576641"/>
                  <a:gd name="connsiteX16" fmla="*/ 765839 w 910675"/>
                  <a:gd name="connsiteY16" fmla="*/ 74345 h 576641"/>
                  <a:gd name="connsiteX17" fmla="*/ 646000 w 910675"/>
                  <a:gd name="connsiteY17" fmla="*/ 96066 h 576641"/>
                  <a:gd name="connsiteX18" fmla="*/ 163643 w 910675"/>
                  <a:gd name="connsiteY18" fmla="*/ 360170 h 576641"/>
                  <a:gd name="connsiteX19" fmla="*/ 163644 w 910675"/>
                  <a:gd name="connsiteY19" fmla="*/ 0 h 5766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910675" h="576641">
                    <a:moveTo>
                      <a:pt x="0" y="0"/>
                    </a:moveTo>
                    <a:lnTo>
                      <a:pt x="0" y="494697"/>
                    </a:lnTo>
                    <a:cubicBezTo>
                      <a:pt x="0" y="528589"/>
                      <a:pt x="20606" y="557668"/>
                      <a:pt x="49973" y="570089"/>
                    </a:cubicBezTo>
                    <a:lnTo>
                      <a:pt x="62023" y="572522"/>
                    </a:lnTo>
                    <a:lnTo>
                      <a:pt x="64403" y="573751"/>
                    </a:lnTo>
                    <a:lnTo>
                      <a:pt x="71247" y="574384"/>
                    </a:lnTo>
                    <a:lnTo>
                      <a:pt x="81822" y="576519"/>
                    </a:lnTo>
                    <a:lnTo>
                      <a:pt x="81821" y="576520"/>
                    </a:lnTo>
                    <a:lnTo>
                      <a:pt x="85753" y="575726"/>
                    </a:lnTo>
                    <a:lnTo>
                      <a:pt x="95637" y="576641"/>
                    </a:lnTo>
                    <a:cubicBezTo>
                      <a:pt x="106212" y="575571"/>
                      <a:pt x="116751" y="572411"/>
                      <a:pt x="126660" y="566985"/>
                    </a:cubicBezTo>
                    <a:lnTo>
                      <a:pt x="724590" y="239603"/>
                    </a:lnTo>
                    <a:cubicBezTo>
                      <a:pt x="754318" y="223326"/>
                      <a:pt x="769928" y="191286"/>
                      <a:pt x="766719" y="159562"/>
                    </a:cubicBezTo>
                    <a:lnTo>
                      <a:pt x="910675" y="155030"/>
                    </a:lnTo>
                    <a:lnTo>
                      <a:pt x="895136" y="138281"/>
                    </a:lnTo>
                    <a:lnTo>
                      <a:pt x="829317" y="105584"/>
                    </a:lnTo>
                    <a:lnTo>
                      <a:pt x="765839" y="74345"/>
                    </a:lnTo>
                    <a:cubicBezTo>
                      <a:pt x="740853" y="75486"/>
                      <a:pt x="746366" y="48429"/>
                      <a:pt x="646000" y="96066"/>
                    </a:cubicBezTo>
                    <a:lnTo>
                      <a:pt x="163643" y="360170"/>
                    </a:lnTo>
                    <a:cubicBezTo>
                      <a:pt x="163643" y="240113"/>
                      <a:pt x="163644" y="120057"/>
                      <a:pt x="163644" y="0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60D9BCCF-4266-04C8-9157-7C1C39979DDA}"/>
                  </a:ext>
                </a:extLst>
              </p:cNvPr>
              <p:cNvSpPr/>
              <p:nvPr/>
            </p:nvSpPr>
            <p:spPr bwMode="auto">
              <a:xfrm rot="9000000" flipH="1">
                <a:off x="7965580" y="3040203"/>
                <a:ext cx="292654" cy="314598"/>
              </a:xfrm>
              <a:custGeom>
                <a:avLst/>
                <a:gdLst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31932 w 292654"/>
                  <a:gd name="connsiteY26" fmla="*/ 272590 h 314598"/>
                  <a:gd name="connsiteX27" fmla="*/ 140385 w 292654"/>
                  <a:gd name="connsiteY27" fmla="*/ 262872 h 314598"/>
                  <a:gd name="connsiteX28" fmla="*/ 157719 w 292654"/>
                  <a:gd name="connsiteY28" fmla="*/ 266371 h 314598"/>
                  <a:gd name="connsiteX29" fmla="*/ 202697 w 292654"/>
                  <a:gd name="connsiteY29" fmla="*/ 266371 h 314598"/>
                  <a:gd name="connsiteX30" fmla="*/ 237712 w 292654"/>
                  <a:gd name="connsiteY30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31932 w 292654"/>
                  <a:gd name="connsiteY26" fmla="*/ 272590 h 314598"/>
                  <a:gd name="connsiteX27" fmla="*/ 157719 w 292654"/>
                  <a:gd name="connsiteY27" fmla="*/ 266371 h 314598"/>
                  <a:gd name="connsiteX28" fmla="*/ 202697 w 292654"/>
                  <a:gd name="connsiteY28" fmla="*/ 266371 h 314598"/>
                  <a:gd name="connsiteX29" fmla="*/ 237712 w 292654"/>
                  <a:gd name="connsiteY29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57719 w 292654"/>
                  <a:gd name="connsiteY26" fmla="*/ 266371 h 314598"/>
                  <a:gd name="connsiteX27" fmla="*/ 202697 w 292654"/>
                  <a:gd name="connsiteY27" fmla="*/ 266371 h 314598"/>
                  <a:gd name="connsiteX28" fmla="*/ 237712 w 292654"/>
                  <a:gd name="connsiteY28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57719 w 292654"/>
                  <a:gd name="connsiteY25" fmla="*/ 266371 h 314598"/>
                  <a:gd name="connsiteX26" fmla="*/ 202697 w 292654"/>
                  <a:gd name="connsiteY26" fmla="*/ 266371 h 314598"/>
                  <a:gd name="connsiteX27" fmla="*/ 237712 w 292654"/>
                  <a:gd name="connsiteY27" fmla="*/ 259302 h 3145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292654" h="314598">
                    <a:moveTo>
                      <a:pt x="237712" y="259302"/>
                    </a:moveTo>
                    <a:cubicBezTo>
                      <a:pt x="269999" y="245646"/>
                      <a:pt x="292654" y="213676"/>
                      <a:pt x="292653" y="176415"/>
                    </a:cubicBezTo>
                    <a:lnTo>
                      <a:pt x="292653" y="142862"/>
                    </a:lnTo>
                    <a:lnTo>
                      <a:pt x="292654" y="142862"/>
                    </a:lnTo>
                    <a:lnTo>
                      <a:pt x="292654" y="32173"/>
                    </a:lnTo>
                    <a:cubicBezTo>
                      <a:pt x="292654" y="14404"/>
                      <a:pt x="278250" y="0"/>
                      <a:pt x="260481" y="0"/>
                    </a:cubicBezTo>
                    <a:cubicBezTo>
                      <a:pt x="242713" y="0"/>
                      <a:pt x="228308" y="14404"/>
                      <a:pt x="228309" y="32173"/>
                    </a:cubicBezTo>
                    <a:lnTo>
                      <a:pt x="228309" y="40753"/>
                    </a:lnTo>
                    <a:lnTo>
                      <a:pt x="223279" y="33293"/>
                    </a:lnTo>
                    <a:cubicBezTo>
                      <a:pt x="217457" y="27471"/>
                      <a:pt x="209413" y="23870"/>
                      <a:pt x="200529" y="23870"/>
                    </a:cubicBezTo>
                    <a:cubicBezTo>
                      <a:pt x="187203" y="23870"/>
                      <a:pt x="175769" y="31972"/>
                      <a:pt x="170885" y="43520"/>
                    </a:cubicBezTo>
                    <a:lnTo>
                      <a:pt x="169090" y="52411"/>
                    </a:lnTo>
                    <a:cubicBezTo>
                      <a:pt x="169080" y="52360"/>
                      <a:pt x="169069" y="52310"/>
                      <a:pt x="169059" y="52259"/>
                    </a:cubicBezTo>
                    <a:cubicBezTo>
                      <a:pt x="164753" y="42078"/>
                      <a:pt x="154672" y="34934"/>
                      <a:pt x="142922" y="34934"/>
                    </a:cubicBezTo>
                    <a:cubicBezTo>
                      <a:pt x="131172" y="34934"/>
                      <a:pt x="121091" y="42078"/>
                      <a:pt x="116784" y="52259"/>
                    </a:cubicBezTo>
                    <a:lnTo>
                      <a:pt x="115398" y="59124"/>
                    </a:lnTo>
                    <a:cubicBezTo>
                      <a:pt x="115346" y="58868"/>
                      <a:pt x="115295" y="58612"/>
                      <a:pt x="115243" y="58356"/>
                    </a:cubicBezTo>
                    <a:cubicBezTo>
                      <a:pt x="111492" y="49486"/>
                      <a:pt x="102710" y="43263"/>
                      <a:pt x="92474" y="43263"/>
                    </a:cubicBezTo>
                    <a:cubicBezTo>
                      <a:pt x="78827" y="43263"/>
                      <a:pt x="67763" y="54326"/>
                      <a:pt x="67763" y="67974"/>
                    </a:cubicBezTo>
                    <a:lnTo>
                      <a:pt x="67763" y="115013"/>
                    </a:lnTo>
                    <a:lnTo>
                      <a:pt x="67763" y="115016"/>
                    </a:lnTo>
                    <a:lnTo>
                      <a:pt x="67763" y="176415"/>
                    </a:lnTo>
                    <a:cubicBezTo>
                      <a:pt x="67763" y="188835"/>
                      <a:pt x="70280" y="200668"/>
                      <a:pt x="74832" y="211430"/>
                    </a:cubicBezTo>
                    <a:lnTo>
                      <a:pt x="86243" y="228355"/>
                    </a:lnTo>
                    <a:lnTo>
                      <a:pt x="0" y="314598"/>
                    </a:lnTo>
                    <a:lnTo>
                      <a:pt x="157719" y="266371"/>
                    </a:lnTo>
                    <a:lnTo>
                      <a:pt x="202697" y="266371"/>
                    </a:lnTo>
                    <a:cubicBezTo>
                      <a:pt x="215117" y="266371"/>
                      <a:pt x="226950" y="263854"/>
                      <a:pt x="237712" y="25930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1488EB47-72B6-F90E-028C-56782786B2B1}"/>
                </a:ext>
              </a:extLst>
            </p:cNvPr>
            <p:cNvSpPr/>
            <p:nvPr/>
          </p:nvSpPr>
          <p:spPr>
            <a:xfrm>
              <a:off x="6749411" y="1019177"/>
              <a:ext cx="2335540" cy="2335540"/>
            </a:xfrm>
            <a:custGeom>
              <a:avLst/>
              <a:gdLst>
                <a:gd name="connsiteX0" fmla="*/ 107156 w 2335540"/>
                <a:gd name="connsiteY0" fmla="*/ 0 h 2335540"/>
                <a:gd name="connsiteX1" fmla="*/ 2335540 w 2335540"/>
                <a:gd name="connsiteY1" fmla="*/ 2228384 h 2335540"/>
                <a:gd name="connsiteX2" fmla="*/ 2228383 w 2335540"/>
                <a:gd name="connsiteY2" fmla="*/ 2335540 h 2335540"/>
                <a:gd name="connsiteX3" fmla="*/ 0 w 2335540"/>
                <a:gd name="connsiteY3" fmla="*/ 107156 h 2335540"/>
                <a:gd name="connsiteX4" fmla="*/ 107156 w 2335540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0" h="2335540">
                  <a:moveTo>
                    <a:pt x="107156" y="0"/>
                  </a:moveTo>
                  <a:lnTo>
                    <a:pt x="2335540" y="2228384"/>
                  </a:lnTo>
                  <a:lnTo>
                    <a:pt x="2228383" y="2335540"/>
                  </a:lnTo>
                  <a:lnTo>
                    <a:pt x="0" y="107156"/>
                  </a:lnTo>
                  <a:lnTo>
                    <a:pt x="107156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7686335D-1224-5962-63BF-05313FA85C74}"/>
              </a:ext>
            </a:extLst>
          </p:cNvPr>
          <p:cNvGrpSpPr/>
          <p:nvPr/>
        </p:nvGrpSpPr>
        <p:grpSpPr>
          <a:xfrm>
            <a:off x="624664" y="3527535"/>
            <a:ext cx="2253426" cy="2253424"/>
            <a:chOff x="708216" y="3790062"/>
            <a:chExt cx="2606484" cy="2606484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8C9471CC-384D-350B-05EB-DA178C3FF7AA}"/>
                </a:ext>
              </a:extLst>
            </p:cNvPr>
            <p:cNvGrpSpPr/>
            <p:nvPr/>
          </p:nvGrpSpPr>
          <p:grpSpPr>
            <a:xfrm>
              <a:off x="708216" y="3790062"/>
              <a:ext cx="2606484" cy="2606484"/>
              <a:chOff x="643930" y="806730"/>
              <a:chExt cx="2735056" cy="2735056"/>
            </a:xfrm>
          </p:grpSpPr>
          <p:sp>
            <p:nvSpPr>
              <p:cNvPr id="31" name="四角形: 角を丸くする 30">
                <a:extLst>
                  <a:ext uri="{FF2B5EF4-FFF2-40B4-BE49-F238E27FC236}">
                    <a16:creationId xmlns:a16="http://schemas.microsoft.com/office/drawing/2014/main" id="{EDA70AE7-5191-C3B1-530B-1B3235441C7F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8F22F0AD-ED93-096B-72D7-9BEA595416BA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75861667-A9AE-5BF1-7920-20E193BF7AA9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72DC2359-1999-B213-1D5F-EEE9B14051D9}"/>
                </a:ext>
              </a:extLst>
            </p:cNvPr>
            <p:cNvSpPr/>
            <p:nvPr/>
          </p:nvSpPr>
          <p:spPr>
            <a:xfrm>
              <a:off x="845344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4ED9F2F1-9589-571A-E748-70953828242C}"/>
                </a:ext>
              </a:extLst>
            </p:cNvPr>
            <p:cNvGrpSpPr/>
            <p:nvPr/>
          </p:nvGrpSpPr>
          <p:grpSpPr>
            <a:xfrm>
              <a:off x="958906" y="4095750"/>
              <a:ext cx="2084434" cy="2062116"/>
              <a:chOff x="684664" y="3866555"/>
              <a:chExt cx="2577806" cy="2550206"/>
            </a:xfrm>
          </p:grpSpPr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156CF02D-BA2B-4934-7EF8-50590D41F925}"/>
                  </a:ext>
                </a:extLst>
              </p:cNvPr>
              <p:cNvSpPr/>
              <p:nvPr/>
            </p:nvSpPr>
            <p:spPr bwMode="auto">
              <a:xfrm>
                <a:off x="684664" y="4319769"/>
                <a:ext cx="2577806" cy="2096992"/>
              </a:xfrm>
              <a:custGeom>
                <a:avLst/>
                <a:gdLst>
                  <a:gd name="connsiteX0" fmla="*/ 1239748 w 2577806"/>
                  <a:gd name="connsiteY0" fmla="*/ 0 h 2096992"/>
                  <a:gd name="connsiteX1" fmla="*/ 1277563 w 2577806"/>
                  <a:gd name="connsiteY1" fmla="*/ 3550 h 2096992"/>
                  <a:gd name="connsiteX2" fmla="*/ 1315378 w 2577806"/>
                  <a:gd name="connsiteY2" fmla="*/ 0 h 2096992"/>
                  <a:gd name="connsiteX3" fmla="*/ 1864181 w 2577806"/>
                  <a:gd name="connsiteY3" fmla="*/ 510994 h 2096992"/>
                  <a:gd name="connsiteX4" fmla="*/ 1859696 w 2577806"/>
                  <a:gd name="connsiteY4" fmla="*/ 552422 h 2096992"/>
                  <a:gd name="connsiteX5" fmla="*/ 1876221 w 2577806"/>
                  <a:gd name="connsiteY5" fmla="*/ 565871 h 2096992"/>
                  <a:gd name="connsiteX6" fmla="*/ 1912162 w 2577806"/>
                  <a:gd name="connsiteY6" fmla="*/ 777011 h 2096992"/>
                  <a:gd name="connsiteX7" fmla="*/ 1745751 w 2577806"/>
                  <a:gd name="connsiteY7" fmla="*/ 946674 h 2096992"/>
                  <a:gd name="connsiteX8" fmla="*/ 1728759 w 2577806"/>
                  <a:gd name="connsiteY8" fmla="*/ 944672 h 2096992"/>
                  <a:gd name="connsiteX9" fmla="*/ 1701282 w 2577806"/>
                  <a:gd name="connsiteY9" fmla="*/ 999397 h 2096992"/>
                  <a:gd name="connsiteX10" fmla="*/ 1405263 w 2577806"/>
                  <a:gd name="connsiteY10" fmla="*/ 1225564 h 2096992"/>
                  <a:gd name="connsiteX11" fmla="*/ 1384821 w 2577806"/>
                  <a:gd name="connsiteY11" fmla="*/ 1229793 h 2096992"/>
                  <a:gd name="connsiteX12" fmla="*/ 1397625 w 2577806"/>
                  <a:gd name="connsiteY12" fmla="*/ 1312654 h 2096992"/>
                  <a:gd name="connsiteX13" fmla="*/ 1630169 w 2577806"/>
                  <a:gd name="connsiteY13" fmla="*/ 1312654 h 2096992"/>
                  <a:gd name="connsiteX14" fmla="*/ 1746094 w 2577806"/>
                  <a:gd name="connsiteY14" fmla="*/ 1360672 h 2096992"/>
                  <a:gd name="connsiteX15" fmla="*/ 1763789 w 2577806"/>
                  <a:gd name="connsiteY15" fmla="*/ 1386917 h 2096992"/>
                  <a:gd name="connsiteX16" fmla="*/ 1769395 w 2577806"/>
                  <a:gd name="connsiteY16" fmla="*/ 1383680 h 2096992"/>
                  <a:gd name="connsiteX17" fmla="*/ 1949982 w 2577806"/>
                  <a:gd name="connsiteY17" fmla="*/ 1696465 h 2096992"/>
                  <a:gd name="connsiteX18" fmla="*/ 2114811 w 2577806"/>
                  <a:gd name="connsiteY18" fmla="*/ 1410973 h 2096992"/>
                  <a:gd name="connsiteX19" fmla="*/ 2116176 w 2577806"/>
                  <a:gd name="connsiteY19" fmla="*/ 1404212 h 2096992"/>
                  <a:gd name="connsiteX20" fmla="*/ 2189162 w 2577806"/>
                  <a:gd name="connsiteY20" fmla="*/ 1355834 h 2096992"/>
                  <a:gd name="connsiteX21" fmla="*/ 2215330 w 2577806"/>
                  <a:gd name="connsiteY21" fmla="*/ 1355834 h 2096992"/>
                  <a:gd name="connsiteX22" fmla="*/ 2216082 w 2577806"/>
                  <a:gd name="connsiteY22" fmla="*/ 1352149 h 2096992"/>
                  <a:gd name="connsiteX23" fmla="*/ 2224906 w 2577806"/>
                  <a:gd name="connsiteY23" fmla="*/ 1339114 h 2096992"/>
                  <a:gd name="connsiteX24" fmla="*/ 2314685 w 2577806"/>
                  <a:gd name="connsiteY24" fmla="*/ 1250923 h 2096992"/>
                  <a:gd name="connsiteX25" fmla="*/ 2342817 w 2577806"/>
                  <a:gd name="connsiteY25" fmla="*/ 1239564 h 2096992"/>
                  <a:gd name="connsiteX26" fmla="*/ 2370740 w 2577806"/>
                  <a:gd name="connsiteY26" fmla="*/ 1251424 h 2096992"/>
                  <a:gd name="connsiteX27" fmla="*/ 2370240 w 2577806"/>
                  <a:gd name="connsiteY27" fmla="*/ 1307479 h 2096992"/>
                  <a:gd name="connsiteX28" fmla="*/ 2321014 w 2577806"/>
                  <a:gd name="connsiteY28" fmla="*/ 1355834 h 2096992"/>
                  <a:gd name="connsiteX29" fmla="*/ 2367964 w 2577806"/>
                  <a:gd name="connsiteY29" fmla="*/ 1355834 h 2096992"/>
                  <a:gd name="connsiteX30" fmla="*/ 2463278 w 2577806"/>
                  <a:gd name="connsiteY30" fmla="*/ 1308804 h 2096992"/>
                  <a:gd name="connsiteX31" fmla="*/ 2474818 w 2577806"/>
                  <a:gd name="connsiteY31" fmla="*/ 1305744 h 2096992"/>
                  <a:gd name="connsiteX32" fmla="*/ 2486239 w 2577806"/>
                  <a:gd name="connsiteY32" fmla="*/ 1307294 h 2096992"/>
                  <a:gd name="connsiteX33" fmla="*/ 2498575 w 2577806"/>
                  <a:gd name="connsiteY33" fmla="*/ 1318107 h 2096992"/>
                  <a:gd name="connsiteX34" fmla="*/ 2511506 w 2577806"/>
                  <a:gd name="connsiteY34" fmla="*/ 1311726 h 2096992"/>
                  <a:gd name="connsiteX35" fmla="*/ 2523046 w 2577806"/>
                  <a:gd name="connsiteY35" fmla="*/ 1308666 h 2096992"/>
                  <a:gd name="connsiteX36" fmla="*/ 2551770 w 2577806"/>
                  <a:gd name="connsiteY36" fmla="*/ 1325384 h 2096992"/>
                  <a:gd name="connsiteX37" fmla="*/ 2552387 w 2577806"/>
                  <a:gd name="connsiteY37" fmla="*/ 1334765 h 2096992"/>
                  <a:gd name="connsiteX38" fmla="*/ 2559027 w 2577806"/>
                  <a:gd name="connsiteY38" fmla="*/ 1335666 h 2096992"/>
                  <a:gd name="connsiteX39" fmla="*/ 2574946 w 2577806"/>
                  <a:gd name="connsiteY39" fmla="*/ 1349619 h 2096992"/>
                  <a:gd name="connsiteX40" fmla="*/ 2562381 w 2577806"/>
                  <a:gd name="connsiteY40" fmla="*/ 1386662 h 2096992"/>
                  <a:gd name="connsiteX41" fmla="*/ 2524944 w 2577806"/>
                  <a:gd name="connsiteY41" fmla="*/ 1405134 h 2096992"/>
                  <a:gd name="connsiteX42" fmla="*/ 2532803 w 2577806"/>
                  <a:gd name="connsiteY42" fmla="*/ 1412023 h 2096992"/>
                  <a:gd name="connsiteX43" fmla="*/ 2521200 w 2577806"/>
                  <a:gd name="connsiteY43" fmla="*/ 1446230 h 2096992"/>
                  <a:gd name="connsiteX44" fmla="*/ 2389453 w 2577806"/>
                  <a:gd name="connsiteY44" fmla="*/ 1511238 h 2096992"/>
                  <a:gd name="connsiteX45" fmla="*/ 2376302 w 2577806"/>
                  <a:gd name="connsiteY45" fmla="*/ 1512102 h 2096992"/>
                  <a:gd name="connsiteX46" fmla="*/ 2371107 w 2577806"/>
                  <a:gd name="connsiteY46" fmla="*/ 1514255 h 2096992"/>
                  <a:gd name="connsiteX47" fmla="*/ 2214655 w 2577806"/>
                  <a:gd name="connsiteY47" fmla="*/ 1514254 h 2096992"/>
                  <a:gd name="connsiteX48" fmla="*/ 2010253 w 2577806"/>
                  <a:gd name="connsiteY48" fmla="*/ 1868288 h 2096992"/>
                  <a:gd name="connsiteX49" fmla="*/ 1968323 w 2577806"/>
                  <a:gd name="connsiteY49" fmla="*/ 1900462 h 2096992"/>
                  <a:gd name="connsiteX50" fmla="*/ 1958916 w 2577806"/>
                  <a:gd name="connsiteY50" fmla="*/ 1901118 h 2096992"/>
                  <a:gd name="connsiteX51" fmla="*/ 1957616 w 2577806"/>
                  <a:gd name="connsiteY51" fmla="*/ 1901555 h 2096992"/>
                  <a:gd name="connsiteX52" fmla="*/ 1955132 w 2577806"/>
                  <a:gd name="connsiteY52" fmla="*/ 1901382 h 2096992"/>
                  <a:gd name="connsiteX53" fmla="*/ 1941915 w 2577806"/>
                  <a:gd name="connsiteY53" fmla="*/ 1902304 h 2096992"/>
                  <a:gd name="connsiteX54" fmla="*/ 1934999 w 2577806"/>
                  <a:gd name="connsiteY54" fmla="*/ 1899978 h 2096992"/>
                  <a:gd name="connsiteX55" fmla="*/ 1931208 w 2577806"/>
                  <a:gd name="connsiteY55" fmla="*/ 1899714 h 2096992"/>
                  <a:gd name="connsiteX56" fmla="*/ 1924549 w 2577806"/>
                  <a:gd name="connsiteY56" fmla="*/ 1896464 h 2096992"/>
                  <a:gd name="connsiteX57" fmla="*/ 1915923 w 2577806"/>
                  <a:gd name="connsiteY57" fmla="*/ 1893564 h 2096992"/>
                  <a:gd name="connsiteX58" fmla="*/ 1912602 w 2577806"/>
                  <a:gd name="connsiteY58" fmla="*/ 1890635 h 2096992"/>
                  <a:gd name="connsiteX59" fmla="*/ 1907418 w 2577806"/>
                  <a:gd name="connsiteY59" fmla="*/ 1888105 h 2096992"/>
                  <a:gd name="connsiteX60" fmla="*/ 1899298 w 2577806"/>
                  <a:gd name="connsiteY60" fmla="*/ 1878900 h 2096992"/>
                  <a:gd name="connsiteX61" fmla="*/ 1895359 w 2577806"/>
                  <a:gd name="connsiteY61" fmla="*/ 1875425 h 2096992"/>
                  <a:gd name="connsiteX62" fmla="*/ 1894276 w 2577806"/>
                  <a:gd name="connsiteY62" fmla="*/ 1873205 h 2096992"/>
                  <a:gd name="connsiteX63" fmla="*/ 1889278 w 2577806"/>
                  <a:gd name="connsiteY63" fmla="*/ 1867540 h 2096992"/>
                  <a:gd name="connsiteX64" fmla="*/ 1794111 w 2577806"/>
                  <a:gd name="connsiteY64" fmla="*/ 1702705 h 2096992"/>
                  <a:gd name="connsiteX65" fmla="*/ 1794111 w 2577806"/>
                  <a:gd name="connsiteY65" fmla="*/ 2096992 h 2096992"/>
                  <a:gd name="connsiteX66" fmla="*/ 788625 w 2577806"/>
                  <a:gd name="connsiteY66" fmla="*/ 2096992 h 2096992"/>
                  <a:gd name="connsiteX67" fmla="*/ 788625 w 2577806"/>
                  <a:gd name="connsiteY67" fmla="*/ 1701309 h 2096992"/>
                  <a:gd name="connsiteX68" fmla="*/ 688528 w 2577806"/>
                  <a:gd name="connsiteY68" fmla="*/ 1874683 h 2096992"/>
                  <a:gd name="connsiteX69" fmla="*/ 683531 w 2577806"/>
                  <a:gd name="connsiteY69" fmla="*/ 1880348 h 2096992"/>
                  <a:gd name="connsiteX70" fmla="*/ 682448 w 2577806"/>
                  <a:gd name="connsiteY70" fmla="*/ 1882568 h 2096992"/>
                  <a:gd name="connsiteX71" fmla="*/ 678508 w 2577806"/>
                  <a:gd name="connsiteY71" fmla="*/ 1886043 h 2096992"/>
                  <a:gd name="connsiteX72" fmla="*/ 670389 w 2577806"/>
                  <a:gd name="connsiteY72" fmla="*/ 1895248 h 2096992"/>
                  <a:gd name="connsiteX73" fmla="*/ 665204 w 2577806"/>
                  <a:gd name="connsiteY73" fmla="*/ 1897778 h 2096992"/>
                  <a:gd name="connsiteX74" fmla="*/ 661883 w 2577806"/>
                  <a:gd name="connsiteY74" fmla="*/ 1900707 h 2096992"/>
                  <a:gd name="connsiteX75" fmla="*/ 653257 w 2577806"/>
                  <a:gd name="connsiteY75" fmla="*/ 1903607 h 2096992"/>
                  <a:gd name="connsiteX76" fmla="*/ 646598 w 2577806"/>
                  <a:gd name="connsiteY76" fmla="*/ 1906857 h 2096992"/>
                  <a:gd name="connsiteX77" fmla="*/ 642807 w 2577806"/>
                  <a:gd name="connsiteY77" fmla="*/ 1907121 h 2096992"/>
                  <a:gd name="connsiteX78" fmla="*/ 635892 w 2577806"/>
                  <a:gd name="connsiteY78" fmla="*/ 1909447 h 2096992"/>
                  <a:gd name="connsiteX79" fmla="*/ 622674 w 2577806"/>
                  <a:gd name="connsiteY79" fmla="*/ 1908525 h 2096992"/>
                  <a:gd name="connsiteX80" fmla="*/ 620190 w 2577806"/>
                  <a:gd name="connsiteY80" fmla="*/ 1908698 h 2096992"/>
                  <a:gd name="connsiteX81" fmla="*/ 618890 w 2577806"/>
                  <a:gd name="connsiteY81" fmla="*/ 1908261 h 2096992"/>
                  <a:gd name="connsiteX82" fmla="*/ 609483 w 2577806"/>
                  <a:gd name="connsiteY82" fmla="*/ 1907605 h 2096992"/>
                  <a:gd name="connsiteX83" fmla="*/ 567553 w 2577806"/>
                  <a:gd name="connsiteY83" fmla="*/ 1875431 h 2096992"/>
                  <a:gd name="connsiteX84" fmla="*/ 363151 w 2577806"/>
                  <a:gd name="connsiteY84" fmla="*/ 1521397 h 2096992"/>
                  <a:gd name="connsiteX85" fmla="*/ 206699 w 2577806"/>
                  <a:gd name="connsiteY85" fmla="*/ 1521398 h 2096992"/>
                  <a:gd name="connsiteX86" fmla="*/ 201504 w 2577806"/>
                  <a:gd name="connsiteY86" fmla="*/ 1519245 h 2096992"/>
                  <a:gd name="connsiteX87" fmla="*/ 188353 w 2577806"/>
                  <a:gd name="connsiteY87" fmla="*/ 1518381 h 2096992"/>
                  <a:gd name="connsiteX88" fmla="*/ 56606 w 2577806"/>
                  <a:gd name="connsiteY88" fmla="*/ 1453373 h 2096992"/>
                  <a:gd name="connsiteX89" fmla="*/ 45003 w 2577806"/>
                  <a:gd name="connsiteY89" fmla="*/ 1419166 h 2096992"/>
                  <a:gd name="connsiteX90" fmla="*/ 52862 w 2577806"/>
                  <a:gd name="connsiteY90" fmla="*/ 1412277 h 2096992"/>
                  <a:gd name="connsiteX91" fmla="*/ 15425 w 2577806"/>
                  <a:gd name="connsiteY91" fmla="*/ 1393805 h 2096992"/>
                  <a:gd name="connsiteX92" fmla="*/ 2861 w 2577806"/>
                  <a:gd name="connsiteY92" fmla="*/ 1356762 h 2096992"/>
                  <a:gd name="connsiteX93" fmla="*/ 18780 w 2577806"/>
                  <a:gd name="connsiteY93" fmla="*/ 1342809 h 2096992"/>
                  <a:gd name="connsiteX94" fmla="*/ 25419 w 2577806"/>
                  <a:gd name="connsiteY94" fmla="*/ 1341908 h 2096992"/>
                  <a:gd name="connsiteX95" fmla="*/ 26036 w 2577806"/>
                  <a:gd name="connsiteY95" fmla="*/ 1332527 h 2096992"/>
                  <a:gd name="connsiteX96" fmla="*/ 54760 w 2577806"/>
                  <a:gd name="connsiteY96" fmla="*/ 1315809 h 2096992"/>
                  <a:gd name="connsiteX97" fmla="*/ 66300 w 2577806"/>
                  <a:gd name="connsiteY97" fmla="*/ 1318869 h 2096992"/>
                  <a:gd name="connsiteX98" fmla="*/ 79232 w 2577806"/>
                  <a:gd name="connsiteY98" fmla="*/ 1325250 h 2096992"/>
                  <a:gd name="connsiteX99" fmla="*/ 91567 w 2577806"/>
                  <a:gd name="connsiteY99" fmla="*/ 1314437 h 2096992"/>
                  <a:gd name="connsiteX100" fmla="*/ 102989 w 2577806"/>
                  <a:gd name="connsiteY100" fmla="*/ 1312887 h 2096992"/>
                  <a:gd name="connsiteX101" fmla="*/ 114528 w 2577806"/>
                  <a:gd name="connsiteY101" fmla="*/ 1315947 h 2096992"/>
                  <a:gd name="connsiteX102" fmla="*/ 209842 w 2577806"/>
                  <a:gd name="connsiteY102" fmla="*/ 1362977 h 2096992"/>
                  <a:gd name="connsiteX103" fmla="*/ 256792 w 2577806"/>
                  <a:gd name="connsiteY103" fmla="*/ 1362977 h 2096992"/>
                  <a:gd name="connsiteX104" fmla="*/ 207566 w 2577806"/>
                  <a:gd name="connsiteY104" fmla="*/ 1314622 h 2096992"/>
                  <a:gd name="connsiteX105" fmla="*/ 207066 w 2577806"/>
                  <a:gd name="connsiteY105" fmla="*/ 1258567 h 2096992"/>
                  <a:gd name="connsiteX106" fmla="*/ 234989 w 2577806"/>
                  <a:gd name="connsiteY106" fmla="*/ 1246707 h 2096992"/>
                  <a:gd name="connsiteX107" fmla="*/ 263121 w 2577806"/>
                  <a:gd name="connsiteY107" fmla="*/ 1258066 h 2096992"/>
                  <a:gd name="connsiteX108" fmla="*/ 352900 w 2577806"/>
                  <a:gd name="connsiteY108" fmla="*/ 1346257 h 2096992"/>
                  <a:gd name="connsiteX109" fmla="*/ 361724 w 2577806"/>
                  <a:gd name="connsiteY109" fmla="*/ 1359292 h 2096992"/>
                  <a:gd name="connsiteX110" fmla="*/ 362476 w 2577806"/>
                  <a:gd name="connsiteY110" fmla="*/ 1362977 h 2096992"/>
                  <a:gd name="connsiteX111" fmla="*/ 388644 w 2577806"/>
                  <a:gd name="connsiteY111" fmla="*/ 1362977 h 2096992"/>
                  <a:gd name="connsiteX112" fmla="*/ 461630 w 2577806"/>
                  <a:gd name="connsiteY112" fmla="*/ 1411355 h 2096992"/>
                  <a:gd name="connsiteX113" fmla="*/ 462995 w 2577806"/>
                  <a:gd name="connsiteY113" fmla="*/ 1418116 h 2096992"/>
                  <a:gd name="connsiteX114" fmla="*/ 627824 w 2577806"/>
                  <a:gd name="connsiteY114" fmla="*/ 1703608 h 2096992"/>
                  <a:gd name="connsiteX115" fmla="*/ 808411 w 2577806"/>
                  <a:gd name="connsiteY115" fmla="*/ 1390823 h 2096992"/>
                  <a:gd name="connsiteX116" fmla="*/ 814100 w 2577806"/>
                  <a:gd name="connsiteY116" fmla="*/ 1394107 h 2096992"/>
                  <a:gd name="connsiteX117" fmla="*/ 836642 w 2577806"/>
                  <a:gd name="connsiteY117" fmla="*/ 1360672 h 2096992"/>
                  <a:gd name="connsiteX118" fmla="*/ 952567 w 2577806"/>
                  <a:gd name="connsiteY118" fmla="*/ 1312654 h 2096992"/>
                  <a:gd name="connsiteX119" fmla="*/ 1157489 w 2577806"/>
                  <a:gd name="connsiteY119" fmla="*/ 1312654 h 2096992"/>
                  <a:gd name="connsiteX120" fmla="*/ 1170294 w 2577806"/>
                  <a:gd name="connsiteY120" fmla="*/ 1229793 h 2096992"/>
                  <a:gd name="connsiteX121" fmla="*/ 1149853 w 2577806"/>
                  <a:gd name="connsiteY121" fmla="*/ 1225564 h 2096992"/>
                  <a:gd name="connsiteX122" fmla="*/ 853834 w 2577806"/>
                  <a:gd name="connsiteY122" fmla="*/ 999397 h 2096992"/>
                  <a:gd name="connsiteX123" fmla="*/ 826095 w 2577806"/>
                  <a:gd name="connsiteY123" fmla="*/ 944150 h 2096992"/>
                  <a:gd name="connsiteX124" fmla="*/ 804669 w 2577806"/>
                  <a:gd name="connsiteY124" fmla="*/ 946674 h 2096992"/>
                  <a:gd name="connsiteX125" fmla="*/ 638258 w 2577806"/>
                  <a:gd name="connsiteY125" fmla="*/ 777011 h 2096992"/>
                  <a:gd name="connsiteX126" fmla="*/ 674199 w 2577806"/>
                  <a:gd name="connsiteY126" fmla="*/ 565871 h 2096992"/>
                  <a:gd name="connsiteX127" fmla="*/ 695049 w 2577806"/>
                  <a:gd name="connsiteY127" fmla="*/ 548902 h 2096992"/>
                  <a:gd name="connsiteX128" fmla="*/ 690945 w 2577806"/>
                  <a:gd name="connsiteY128" fmla="*/ 510994 h 2096992"/>
                  <a:gd name="connsiteX129" fmla="*/ 1239748 w 2577806"/>
                  <a:gd name="connsiteY129" fmla="*/ 0 h 2096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2577806" h="2096992">
                    <a:moveTo>
                      <a:pt x="1239748" y="0"/>
                    </a:moveTo>
                    <a:lnTo>
                      <a:pt x="1277563" y="3550"/>
                    </a:lnTo>
                    <a:lnTo>
                      <a:pt x="1315378" y="0"/>
                    </a:lnTo>
                    <a:cubicBezTo>
                      <a:pt x="1618474" y="0"/>
                      <a:pt x="1864181" y="228780"/>
                      <a:pt x="1864181" y="510994"/>
                    </a:cubicBezTo>
                    <a:lnTo>
                      <a:pt x="1859696" y="552422"/>
                    </a:lnTo>
                    <a:lnTo>
                      <a:pt x="1876221" y="565871"/>
                    </a:lnTo>
                    <a:cubicBezTo>
                      <a:pt x="1918647" y="610439"/>
                      <a:pt x="1934809" y="692492"/>
                      <a:pt x="1912162" y="777011"/>
                    </a:cubicBezTo>
                    <a:cubicBezTo>
                      <a:pt x="1885741" y="875616"/>
                      <a:pt x="1815252" y="944904"/>
                      <a:pt x="1745751" y="946674"/>
                    </a:cubicBezTo>
                    <a:lnTo>
                      <a:pt x="1728759" y="944672"/>
                    </a:lnTo>
                    <a:lnTo>
                      <a:pt x="1701282" y="999397"/>
                    </a:lnTo>
                    <a:cubicBezTo>
                      <a:pt x="1632410" y="1109607"/>
                      <a:pt x="1527717" y="1191504"/>
                      <a:pt x="1405263" y="1225564"/>
                    </a:cubicBezTo>
                    <a:lnTo>
                      <a:pt x="1384821" y="1229793"/>
                    </a:lnTo>
                    <a:lnTo>
                      <a:pt x="1397625" y="1312654"/>
                    </a:lnTo>
                    <a:lnTo>
                      <a:pt x="1630169" y="1312654"/>
                    </a:lnTo>
                    <a:cubicBezTo>
                      <a:pt x="1675441" y="1312654"/>
                      <a:pt x="1716426" y="1331004"/>
                      <a:pt x="1746094" y="1360672"/>
                    </a:cubicBezTo>
                    <a:lnTo>
                      <a:pt x="1763789" y="1386917"/>
                    </a:lnTo>
                    <a:lnTo>
                      <a:pt x="1769395" y="1383680"/>
                    </a:lnTo>
                    <a:lnTo>
                      <a:pt x="1949982" y="1696465"/>
                    </a:lnTo>
                    <a:lnTo>
                      <a:pt x="2114811" y="1410973"/>
                    </a:lnTo>
                    <a:lnTo>
                      <a:pt x="2116176" y="1404212"/>
                    </a:lnTo>
                    <a:cubicBezTo>
                      <a:pt x="2128201" y="1375782"/>
                      <a:pt x="2156352" y="1355834"/>
                      <a:pt x="2189162" y="1355834"/>
                    </a:cubicBezTo>
                    <a:lnTo>
                      <a:pt x="2215330" y="1355834"/>
                    </a:lnTo>
                    <a:lnTo>
                      <a:pt x="2216082" y="1352149"/>
                    </a:lnTo>
                    <a:cubicBezTo>
                      <a:pt x="2218059" y="1347394"/>
                      <a:pt x="2221002" y="1342949"/>
                      <a:pt x="2224906" y="1339114"/>
                    </a:cubicBezTo>
                    <a:cubicBezTo>
                      <a:pt x="2254833" y="1309717"/>
                      <a:pt x="2284759" y="1280320"/>
                      <a:pt x="2314685" y="1250923"/>
                    </a:cubicBezTo>
                    <a:cubicBezTo>
                      <a:pt x="2322494" y="1243253"/>
                      <a:pt x="2332672" y="1239473"/>
                      <a:pt x="2342817" y="1239564"/>
                    </a:cubicBezTo>
                    <a:cubicBezTo>
                      <a:pt x="2352961" y="1239654"/>
                      <a:pt x="2363070" y="1243614"/>
                      <a:pt x="2370740" y="1251424"/>
                    </a:cubicBezTo>
                    <a:cubicBezTo>
                      <a:pt x="2386082" y="1267041"/>
                      <a:pt x="2385858" y="1292138"/>
                      <a:pt x="2370240" y="1307479"/>
                    </a:cubicBezTo>
                    <a:lnTo>
                      <a:pt x="2321014" y="1355834"/>
                    </a:lnTo>
                    <a:lnTo>
                      <a:pt x="2367964" y="1355834"/>
                    </a:lnTo>
                    <a:lnTo>
                      <a:pt x="2463278" y="1308804"/>
                    </a:lnTo>
                    <a:cubicBezTo>
                      <a:pt x="2467000" y="1306967"/>
                      <a:pt x="2470919" y="1305972"/>
                      <a:pt x="2474818" y="1305744"/>
                    </a:cubicBezTo>
                    <a:cubicBezTo>
                      <a:pt x="2478716" y="1305517"/>
                      <a:pt x="2482595" y="1306058"/>
                      <a:pt x="2486239" y="1307294"/>
                    </a:cubicBezTo>
                    <a:lnTo>
                      <a:pt x="2498575" y="1318107"/>
                    </a:lnTo>
                    <a:lnTo>
                      <a:pt x="2511506" y="1311726"/>
                    </a:lnTo>
                    <a:cubicBezTo>
                      <a:pt x="2515229" y="1309890"/>
                      <a:pt x="2519147" y="1308895"/>
                      <a:pt x="2523046" y="1308666"/>
                    </a:cubicBezTo>
                    <a:cubicBezTo>
                      <a:pt x="2534742" y="1307985"/>
                      <a:pt x="2546260" y="1314217"/>
                      <a:pt x="2551770" y="1325384"/>
                    </a:cubicBezTo>
                    <a:lnTo>
                      <a:pt x="2552387" y="1334765"/>
                    </a:lnTo>
                    <a:lnTo>
                      <a:pt x="2559027" y="1335666"/>
                    </a:lnTo>
                    <a:cubicBezTo>
                      <a:pt x="2565730" y="1337939"/>
                      <a:pt x="2571566" y="1342771"/>
                      <a:pt x="2574946" y="1349619"/>
                    </a:cubicBezTo>
                    <a:cubicBezTo>
                      <a:pt x="2581704" y="1363318"/>
                      <a:pt x="2576079" y="1379903"/>
                      <a:pt x="2562381" y="1386662"/>
                    </a:cubicBezTo>
                    <a:lnTo>
                      <a:pt x="2524944" y="1405134"/>
                    </a:lnTo>
                    <a:lnTo>
                      <a:pt x="2532803" y="1412023"/>
                    </a:lnTo>
                    <a:cubicBezTo>
                      <a:pt x="2539045" y="1424673"/>
                      <a:pt x="2533849" y="1439989"/>
                      <a:pt x="2521200" y="1446230"/>
                    </a:cubicBezTo>
                    <a:lnTo>
                      <a:pt x="2389453" y="1511238"/>
                    </a:lnTo>
                    <a:lnTo>
                      <a:pt x="2376302" y="1512102"/>
                    </a:lnTo>
                    <a:lnTo>
                      <a:pt x="2371107" y="1514255"/>
                    </a:lnTo>
                    <a:lnTo>
                      <a:pt x="2214655" y="1514254"/>
                    </a:lnTo>
                    <a:lnTo>
                      <a:pt x="2010253" y="1868288"/>
                    </a:lnTo>
                    <a:cubicBezTo>
                      <a:pt x="2000718" y="1884802"/>
                      <a:pt x="1985393" y="1895888"/>
                      <a:pt x="1968323" y="1900462"/>
                    </a:cubicBezTo>
                    <a:lnTo>
                      <a:pt x="1958916" y="1901118"/>
                    </a:lnTo>
                    <a:lnTo>
                      <a:pt x="1957616" y="1901555"/>
                    </a:lnTo>
                    <a:lnTo>
                      <a:pt x="1955132" y="1901382"/>
                    </a:lnTo>
                    <a:lnTo>
                      <a:pt x="1941915" y="1902304"/>
                    </a:lnTo>
                    <a:lnTo>
                      <a:pt x="1934999" y="1899978"/>
                    </a:lnTo>
                    <a:lnTo>
                      <a:pt x="1931208" y="1899714"/>
                    </a:lnTo>
                    <a:lnTo>
                      <a:pt x="1924549" y="1896464"/>
                    </a:lnTo>
                    <a:lnTo>
                      <a:pt x="1915923" y="1893564"/>
                    </a:lnTo>
                    <a:lnTo>
                      <a:pt x="1912602" y="1890635"/>
                    </a:lnTo>
                    <a:lnTo>
                      <a:pt x="1907418" y="1888105"/>
                    </a:lnTo>
                    <a:lnTo>
                      <a:pt x="1899298" y="1878900"/>
                    </a:lnTo>
                    <a:lnTo>
                      <a:pt x="1895359" y="1875425"/>
                    </a:lnTo>
                    <a:lnTo>
                      <a:pt x="1894276" y="1873205"/>
                    </a:lnTo>
                    <a:lnTo>
                      <a:pt x="1889278" y="1867540"/>
                    </a:lnTo>
                    <a:lnTo>
                      <a:pt x="1794111" y="1702705"/>
                    </a:lnTo>
                    <a:lnTo>
                      <a:pt x="1794111" y="2096992"/>
                    </a:lnTo>
                    <a:lnTo>
                      <a:pt x="788625" y="2096992"/>
                    </a:lnTo>
                    <a:lnTo>
                      <a:pt x="788625" y="1701309"/>
                    </a:lnTo>
                    <a:lnTo>
                      <a:pt x="688528" y="1874683"/>
                    </a:lnTo>
                    <a:lnTo>
                      <a:pt x="683531" y="1880348"/>
                    </a:lnTo>
                    <a:lnTo>
                      <a:pt x="682448" y="1882568"/>
                    </a:lnTo>
                    <a:lnTo>
                      <a:pt x="678508" y="1886043"/>
                    </a:lnTo>
                    <a:lnTo>
                      <a:pt x="670389" y="1895248"/>
                    </a:lnTo>
                    <a:lnTo>
                      <a:pt x="665204" y="1897778"/>
                    </a:lnTo>
                    <a:lnTo>
                      <a:pt x="661883" y="1900707"/>
                    </a:lnTo>
                    <a:lnTo>
                      <a:pt x="653257" y="1903607"/>
                    </a:lnTo>
                    <a:lnTo>
                      <a:pt x="646598" y="1906857"/>
                    </a:lnTo>
                    <a:lnTo>
                      <a:pt x="642807" y="1907121"/>
                    </a:lnTo>
                    <a:lnTo>
                      <a:pt x="635892" y="1909447"/>
                    </a:lnTo>
                    <a:lnTo>
                      <a:pt x="622674" y="1908525"/>
                    </a:lnTo>
                    <a:lnTo>
                      <a:pt x="620190" y="1908698"/>
                    </a:lnTo>
                    <a:lnTo>
                      <a:pt x="618890" y="1908261"/>
                    </a:lnTo>
                    <a:lnTo>
                      <a:pt x="609483" y="1907605"/>
                    </a:lnTo>
                    <a:cubicBezTo>
                      <a:pt x="592413" y="1903031"/>
                      <a:pt x="577088" y="1891945"/>
                      <a:pt x="567553" y="1875431"/>
                    </a:cubicBezTo>
                    <a:lnTo>
                      <a:pt x="363151" y="1521397"/>
                    </a:lnTo>
                    <a:lnTo>
                      <a:pt x="206699" y="1521398"/>
                    </a:lnTo>
                    <a:lnTo>
                      <a:pt x="201504" y="1519245"/>
                    </a:lnTo>
                    <a:lnTo>
                      <a:pt x="188353" y="1518381"/>
                    </a:lnTo>
                    <a:lnTo>
                      <a:pt x="56606" y="1453373"/>
                    </a:lnTo>
                    <a:cubicBezTo>
                      <a:pt x="43957" y="1447132"/>
                      <a:pt x="38761" y="1431816"/>
                      <a:pt x="45003" y="1419166"/>
                    </a:cubicBezTo>
                    <a:lnTo>
                      <a:pt x="52862" y="1412277"/>
                    </a:lnTo>
                    <a:lnTo>
                      <a:pt x="15425" y="1393805"/>
                    </a:lnTo>
                    <a:cubicBezTo>
                      <a:pt x="1727" y="1387046"/>
                      <a:pt x="-3898" y="1370461"/>
                      <a:pt x="2861" y="1356762"/>
                    </a:cubicBezTo>
                    <a:cubicBezTo>
                      <a:pt x="6240" y="1349914"/>
                      <a:pt x="12076" y="1345082"/>
                      <a:pt x="18780" y="1342809"/>
                    </a:cubicBezTo>
                    <a:lnTo>
                      <a:pt x="25419" y="1341908"/>
                    </a:lnTo>
                    <a:lnTo>
                      <a:pt x="26036" y="1332527"/>
                    </a:lnTo>
                    <a:cubicBezTo>
                      <a:pt x="31546" y="1321360"/>
                      <a:pt x="43064" y="1315128"/>
                      <a:pt x="54760" y="1315809"/>
                    </a:cubicBezTo>
                    <a:cubicBezTo>
                      <a:pt x="58659" y="1316038"/>
                      <a:pt x="62578" y="1317033"/>
                      <a:pt x="66300" y="1318869"/>
                    </a:cubicBezTo>
                    <a:lnTo>
                      <a:pt x="79232" y="1325250"/>
                    </a:lnTo>
                    <a:lnTo>
                      <a:pt x="91567" y="1314437"/>
                    </a:lnTo>
                    <a:cubicBezTo>
                      <a:pt x="95211" y="1313201"/>
                      <a:pt x="99090" y="1312660"/>
                      <a:pt x="102989" y="1312887"/>
                    </a:cubicBezTo>
                    <a:cubicBezTo>
                      <a:pt x="106887" y="1313115"/>
                      <a:pt x="110806" y="1314110"/>
                      <a:pt x="114528" y="1315947"/>
                    </a:cubicBezTo>
                    <a:lnTo>
                      <a:pt x="209842" y="1362977"/>
                    </a:lnTo>
                    <a:lnTo>
                      <a:pt x="256792" y="1362977"/>
                    </a:lnTo>
                    <a:lnTo>
                      <a:pt x="207566" y="1314622"/>
                    </a:lnTo>
                    <a:cubicBezTo>
                      <a:pt x="191949" y="1299281"/>
                      <a:pt x="191724" y="1274184"/>
                      <a:pt x="207066" y="1258567"/>
                    </a:cubicBezTo>
                    <a:cubicBezTo>
                      <a:pt x="214736" y="1250757"/>
                      <a:pt x="224845" y="1246797"/>
                      <a:pt x="234989" y="1246707"/>
                    </a:cubicBezTo>
                    <a:cubicBezTo>
                      <a:pt x="245134" y="1246616"/>
                      <a:pt x="255312" y="1250396"/>
                      <a:pt x="263121" y="1258066"/>
                    </a:cubicBezTo>
                    <a:cubicBezTo>
                      <a:pt x="293047" y="1287463"/>
                      <a:pt x="322973" y="1316860"/>
                      <a:pt x="352900" y="1346257"/>
                    </a:cubicBezTo>
                    <a:cubicBezTo>
                      <a:pt x="356804" y="1350092"/>
                      <a:pt x="359747" y="1354537"/>
                      <a:pt x="361724" y="1359292"/>
                    </a:cubicBezTo>
                    <a:lnTo>
                      <a:pt x="362476" y="1362977"/>
                    </a:lnTo>
                    <a:lnTo>
                      <a:pt x="388644" y="1362977"/>
                    </a:lnTo>
                    <a:cubicBezTo>
                      <a:pt x="421454" y="1362977"/>
                      <a:pt x="449605" y="1382925"/>
                      <a:pt x="461630" y="1411355"/>
                    </a:cubicBezTo>
                    <a:lnTo>
                      <a:pt x="462995" y="1418116"/>
                    </a:lnTo>
                    <a:lnTo>
                      <a:pt x="627824" y="1703608"/>
                    </a:lnTo>
                    <a:lnTo>
                      <a:pt x="808411" y="1390823"/>
                    </a:lnTo>
                    <a:lnTo>
                      <a:pt x="814100" y="1394107"/>
                    </a:lnTo>
                    <a:lnTo>
                      <a:pt x="836642" y="1360672"/>
                    </a:lnTo>
                    <a:cubicBezTo>
                      <a:pt x="866310" y="1331004"/>
                      <a:pt x="907296" y="1312654"/>
                      <a:pt x="952567" y="1312654"/>
                    </a:cubicBezTo>
                    <a:lnTo>
                      <a:pt x="1157489" y="1312654"/>
                    </a:lnTo>
                    <a:lnTo>
                      <a:pt x="1170294" y="1229793"/>
                    </a:lnTo>
                    <a:lnTo>
                      <a:pt x="1149853" y="1225564"/>
                    </a:lnTo>
                    <a:cubicBezTo>
                      <a:pt x="1027399" y="1191504"/>
                      <a:pt x="922706" y="1109607"/>
                      <a:pt x="853834" y="999397"/>
                    </a:cubicBezTo>
                    <a:lnTo>
                      <a:pt x="826095" y="944150"/>
                    </a:lnTo>
                    <a:lnTo>
                      <a:pt x="804669" y="946674"/>
                    </a:lnTo>
                    <a:cubicBezTo>
                      <a:pt x="735168" y="944904"/>
                      <a:pt x="664679" y="875616"/>
                      <a:pt x="638258" y="777011"/>
                    </a:cubicBezTo>
                    <a:cubicBezTo>
                      <a:pt x="615611" y="692492"/>
                      <a:pt x="631773" y="610439"/>
                      <a:pt x="674199" y="565871"/>
                    </a:cubicBezTo>
                    <a:lnTo>
                      <a:pt x="695049" y="548902"/>
                    </a:lnTo>
                    <a:lnTo>
                      <a:pt x="690945" y="510994"/>
                    </a:lnTo>
                    <a:cubicBezTo>
                      <a:pt x="690945" y="228780"/>
                      <a:pt x="936652" y="0"/>
                      <a:pt x="123974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4A384B1B-2638-402B-1708-40536CB6196D}"/>
                  </a:ext>
                </a:extLst>
              </p:cNvPr>
              <p:cNvSpPr/>
              <p:nvPr/>
            </p:nvSpPr>
            <p:spPr bwMode="auto">
              <a:xfrm>
                <a:off x="1629876" y="4803751"/>
                <a:ext cx="677898" cy="739697"/>
              </a:xfrm>
              <a:custGeom>
                <a:avLst/>
                <a:gdLst>
                  <a:gd name="connsiteX0" fmla="*/ 334625 w 677898"/>
                  <a:gd name="connsiteY0" fmla="*/ 333197 h 739697"/>
                  <a:gd name="connsiteX1" fmla="*/ 573790 w 677898"/>
                  <a:gd name="connsiteY1" fmla="*/ 536447 h 739697"/>
                  <a:gd name="connsiteX2" fmla="*/ 334625 w 677898"/>
                  <a:gd name="connsiteY2" fmla="*/ 739697 h 739697"/>
                  <a:gd name="connsiteX3" fmla="*/ 95460 w 677898"/>
                  <a:gd name="connsiteY3" fmla="*/ 536447 h 739697"/>
                  <a:gd name="connsiteX4" fmla="*/ 334625 w 677898"/>
                  <a:gd name="connsiteY4" fmla="*/ 333197 h 739697"/>
                  <a:gd name="connsiteX5" fmla="*/ 617250 w 677898"/>
                  <a:gd name="connsiteY5" fmla="*/ 0 h 739697"/>
                  <a:gd name="connsiteX6" fmla="*/ 677898 w 677898"/>
                  <a:gd name="connsiteY6" fmla="*/ 60648 h 739697"/>
                  <a:gd name="connsiteX7" fmla="*/ 677898 w 677898"/>
                  <a:gd name="connsiteY7" fmla="*/ 156486 h 739697"/>
                  <a:gd name="connsiteX8" fmla="*/ 617250 w 677898"/>
                  <a:gd name="connsiteY8" fmla="*/ 217134 h 739697"/>
                  <a:gd name="connsiteX9" fmla="*/ 556602 w 677898"/>
                  <a:gd name="connsiteY9" fmla="*/ 156486 h 739697"/>
                  <a:gd name="connsiteX10" fmla="*/ 556602 w 677898"/>
                  <a:gd name="connsiteY10" fmla="*/ 60648 h 739697"/>
                  <a:gd name="connsiteX11" fmla="*/ 617250 w 677898"/>
                  <a:gd name="connsiteY11" fmla="*/ 0 h 739697"/>
                  <a:gd name="connsiteX12" fmla="*/ 60648 w 677898"/>
                  <a:gd name="connsiteY12" fmla="*/ 0 h 739697"/>
                  <a:gd name="connsiteX13" fmla="*/ 121296 w 677898"/>
                  <a:gd name="connsiteY13" fmla="*/ 60648 h 739697"/>
                  <a:gd name="connsiteX14" fmla="*/ 121296 w 677898"/>
                  <a:gd name="connsiteY14" fmla="*/ 156486 h 739697"/>
                  <a:gd name="connsiteX15" fmla="*/ 60648 w 677898"/>
                  <a:gd name="connsiteY15" fmla="*/ 217134 h 739697"/>
                  <a:gd name="connsiteX16" fmla="*/ 0 w 677898"/>
                  <a:gd name="connsiteY16" fmla="*/ 156486 h 739697"/>
                  <a:gd name="connsiteX17" fmla="*/ 0 w 677898"/>
                  <a:gd name="connsiteY17" fmla="*/ 60648 h 739697"/>
                  <a:gd name="connsiteX18" fmla="*/ 60648 w 677898"/>
                  <a:gd name="connsiteY18" fmla="*/ 0 h 739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739697">
                    <a:moveTo>
                      <a:pt x="334625" y="333197"/>
                    </a:moveTo>
                    <a:cubicBezTo>
                      <a:pt x="466712" y="333197"/>
                      <a:pt x="573790" y="424195"/>
                      <a:pt x="573790" y="536447"/>
                    </a:cubicBezTo>
                    <a:cubicBezTo>
                      <a:pt x="573790" y="648699"/>
                      <a:pt x="466712" y="739697"/>
                      <a:pt x="334625" y="739697"/>
                    </a:cubicBezTo>
                    <a:cubicBezTo>
                      <a:pt x="202538" y="739697"/>
                      <a:pt x="95460" y="648699"/>
                      <a:pt x="95460" y="536447"/>
                    </a:cubicBezTo>
                    <a:cubicBezTo>
                      <a:pt x="95460" y="424195"/>
                      <a:pt x="202538" y="333197"/>
                      <a:pt x="334625" y="333197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楕円 493">
                <a:extLst>
                  <a:ext uri="{FF2B5EF4-FFF2-40B4-BE49-F238E27FC236}">
                    <a16:creationId xmlns:a16="http://schemas.microsoft.com/office/drawing/2014/main" id="{F77C5824-B418-C44D-A692-3D477EFFCB3D}"/>
                  </a:ext>
                </a:extLst>
              </p:cNvPr>
              <p:cNvSpPr/>
              <p:nvPr/>
            </p:nvSpPr>
            <p:spPr bwMode="auto">
              <a:xfrm>
                <a:off x="1801593" y="5409225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313D6B5D-AC98-559A-1DBD-5D94D8F7F4D1}"/>
                  </a:ext>
                </a:extLst>
              </p:cNvPr>
              <p:cNvSpPr/>
              <p:nvPr/>
            </p:nvSpPr>
            <p:spPr bwMode="auto">
              <a:xfrm>
                <a:off x="1598431" y="386655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3DE55466-B347-D9A4-3849-279F56899159}"/>
                  </a:ext>
                </a:extLst>
              </p:cNvPr>
              <p:cNvSpPr/>
              <p:nvPr/>
            </p:nvSpPr>
            <p:spPr bwMode="auto">
              <a:xfrm rot="18000000">
                <a:off x="851101" y="4353052"/>
                <a:ext cx="609006" cy="298540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D3993509-04B9-E3B3-2E8A-7849ED302534}"/>
                  </a:ext>
                </a:extLst>
              </p:cNvPr>
              <p:cNvSpPr/>
              <p:nvPr/>
            </p:nvSpPr>
            <p:spPr bwMode="auto">
              <a:xfrm rot="3600000" flipH="1">
                <a:off x="2450112" y="4335395"/>
                <a:ext cx="609006" cy="298538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F6EA34FE-1E62-F680-4D2C-BB6376014D56}"/>
                  </a:ext>
                </a:extLst>
              </p:cNvPr>
              <p:cNvSpPr/>
              <p:nvPr/>
            </p:nvSpPr>
            <p:spPr bwMode="auto">
              <a:xfrm rot="14400000">
                <a:off x="831105" y="521748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E124155C-B9E9-FB1D-1F38-E0BC47C8BB5F}"/>
                  </a:ext>
                </a:extLst>
              </p:cNvPr>
              <p:cNvSpPr/>
              <p:nvPr/>
            </p:nvSpPr>
            <p:spPr bwMode="auto">
              <a:xfrm rot="7200000" flipH="1">
                <a:off x="2517404" y="5217485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24094034-299B-8203-B225-8C92E996C49B}"/>
                </a:ext>
              </a:extLst>
            </p:cNvPr>
            <p:cNvSpPr/>
            <p:nvPr/>
          </p:nvSpPr>
          <p:spPr>
            <a:xfrm>
              <a:off x="846768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50FFE054-7DBA-D52D-A26F-E75237FC45BE}"/>
              </a:ext>
            </a:extLst>
          </p:cNvPr>
          <p:cNvSpPr txBox="1"/>
          <p:nvPr/>
        </p:nvSpPr>
        <p:spPr>
          <a:xfrm>
            <a:off x="504178" y="2765895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音漏れさせない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A6FB776D-3A87-3E5B-1AF8-3D31CF27FCE1}"/>
              </a:ext>
            </a:extLst>
          </p:cNvPr>
          <p:cNvSpPr txBox="1"/>
          <p:nvPr/>
        </p:nvSpPr>
        <p:spPr>
          <a:xfrm>
            <a:off x="486735" y="5903504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大声で話さない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DCB4182-DFC3-782A-E0F6-F46160CD274D}"/>
              </a:ext>
            </a:extLst>
          </p:cNvPr>
          <p:cNvSpPr txBox="1"/>
          <p:nvPr/>
        </p:nvSpPr>
        <p:spPr>
          <a:xfrm>
            <a:off x="510606" y="9081706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ゲーム音を鳴らさない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18186679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62DC424-E363-69C4-A0C4-1132DD2C822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1D014188-DE06-8A08-9164-DC39271E7BFC}"/>
              </a:ext>
            </a:extLst>
          </p:cNvPr>
          <p:cNvSpPr/>
          <p:nvPr/>
        </p:nvSpPr>
        <p:spPr>
          <a:xfrm>
            <a:off x="3387436" y="101600"/>
            <a:ext cx="3345873" cy="9686635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4121F98-4191-719E-44B4-A6A0DA45AA07}"/>
              </a:ext>
            </a:extLst>
          </p:cNvPr>
          <p:cNvSpPr txBox="1"/>
          <p:nvPr/>
        </p:nvSpPr>
        <p:spPr>
          <a:xfrm rot="5400000">
            <a:off x="610180" y="3623543"/>
            <a:ext cx="8894614" cy="260350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音マナーを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守りましょう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956CB2DA-8A8F-5026-3563-0E057E1E40C0}"/>
              </a:ext>
            </a:extLst>
          </p:cNvPr>
          <p:cNvGrpSpPr/>
          <p:nvPr/>
        </p:nvGrpSpPr>
        <p:grpSpPr>
          <a:xfrm>
            <a:off x="618684" y="6712050"/>
            <a:ext cx="2253426" cy="2253424"/>
            <a:chOff x="708216" y="888600"/>
            <a:chExt cx="2606484" cy="2606484"/>
          </a:xfrm>
        </p:grpSpPr>
        <p:grpSp>
          <p:nvGrpSpPr>
            <p:cNvPr id="104" name="グループ化 103">
              <a:extLst>
                <a:ext uri="{FF2B5EF4-FFF2-40B4-BE49-F238E27FC236}">
                  <a16:creationId xmlns:a16="http://schemas.microsoft.com/office/drawing/2014/main" id="{A6362077-FDB2-ADFD-41AF-F65457A9518B}"/>
                </a:ext>
              </a:extLst>
            </p:cNvPr>
            <p:cNvGrpSpPr/>
            <p:nvPr/>
          </p:nvGrpSpPr>
          <p:grpSpPr>
            <a:xfrm>
              <a:off x="708216" y="888600"/>
              <a:ext cx="2606484" cy="2606484"/>
              <a:chOff x="643930" y="806730"/>
              <a:chExt cx="2735056" cy="2735056"/>
            </a:xfrm>
          </p:grpSpPr>
          <p:sp>
            <p:nvSpPr>
              <p:cNvPr id="126" name="四角形: 角を丸くする 125">
                <a:extLst>
                  <a:ext uri="{FF2B5EF4-FFF2-40B4-BE49-F238E27FC236}">
                    <a16:creationId xmlns:a16="http://schemas.microsoft.com/office/drawing/2014/main" id="{C95C84A7-DB69-2874-E858-8F837D75D217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7" name="四角形: 角を丸くする 126">
                <a:extLst>
                  <a:ext uri="{FF2B5EF4-FFF2-40B4-BE49-F238E27FC236}">
                    <a16:creationId xmlns:a16="http://schemas.microsoft.com/office/drawing/2014/main" id="{64B6A8B2-23F6-ECF8-A901-B1828FAD4EEC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8157E617-1213-103B-80F2-A12451159509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05" name="フリーフォーム: 図形 104">
              <a:extLst>
                <a:ext uri="{FF2B5EF4-FFF2-40B4-BE49-F238E27FC236}">
                  <a16:creationId xmlns:a16="http://schemas.microsoft.com/office/drawing/2014/main" id="{57DBB2AF-0935-6B4C-5232-8F08470A1E29}"/>
                </a:ext>
              </a:extLst>
            </p:cNvPr>
            <p:cNvSpPr/>
            <p:nvPr/>
          </p:nvSpPr>
          <p:spPr>
            <a:xfrm>
              <a:off x="845343" y="101917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106" name="グループ化 105">
              <a:extLst>
                <a:ext uri="{FF2B5EF4-FFF2-40B4-BE49-F238E27FC236}">
                  <a16:creationId xmlns:a16="http://schemas.microsoft.com/office/drawing/2014/main" id="{589600DD-0CDF-4495-7F36-8AFA67700532}"/>
                </a:ext>
              </a:extLst>
            </p:cNvPr>
            <p:cNvGrpSpPr/>
            <p:nvPr/>
          </p:nvGrpSpPr>
          <p:grpSpPr>
            <a:xfrm>
              <a:off x="980239" y="1146697"/>
              <a:ext cx="2049224" cy="2150445"/>
              <a:chOff x="766642" y="976188"/>
              <a:chExt cx="2474356" cy="2596576"/>
            </a:xfrm>
          </p:grpSpPr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E0095333-97B3-811D-EB21-B1A8BCC957B4}"/>
                  </a:ext>
                </a:extLst>
              </p:cNvPr>
              <p:cNvSpPr/>
              <p:nvPr/>
            </p:nvSpPr>
            <p:spPr bwMode="auto">
              <a:xfrm>
                <a:off x="1094130" y="1427100"/>
                <a:ext cx="1765082" cy="2096991"/>
              </a:xfrm>
              <a:custGeom>
                <a:avLst/>
                <a:gdLst>
                  <a:gd name="connsiteX0" fmla="*/ 830281 w 1765082"/>
                  <a:gd name="connsiteY0" fmla="*/ 0 h 2096991"/>
                  <a:gd name="connsiteX1" fmla="*/ 868097 w 1765082"/>
                  <a:gd name="connsiteY1" fmla="*/ 3550 h 2096991"/>
                  <a:gd name="connsiteX2" fmla="*/ 905912 w 1765082"/>
                  <a:gd name="connsiteY2" fmla="*/ 0 h 2096991"/>
                  <a:gd name="connsiteX3" fmla="*/ 1454715 w 1765082"/>
                  <a:gd name="connsiteY3" fmla="*/ 510994 h 2096991"/>
                  <a:gd name="connsiteX4" fmla="*/ 1449882 w 1765082"/>
                  <a:gd name="connsiteY4" fmla="*/ 555632 h 2096991"/>
                  <a:gd name="connsiteX5" fmla="*/ 1466754 w 1765082"/>
                  <a:gd name="connsiteY5" fmla="*/ 565871 h 2096991"/>
                  <a:gd name="connsiteX6" fmla="*/ 1502695 w 1765082"/>
                  <a:gd name="connsiteY6" fmla="*/ 777011 h 2096991"/>
                  <a:gd name="connsiteX7" fmla="*/ 1336284 w 1765082"/>
                  <a:gd name="connsiteY7" fmla="*/ 946674 h 2096991"/>
                  <a:gd name="connsiteX8" fmla="*/ 1319292 w 1765082"/>
                  <a:gd name="connsiteY8" fmla="*/ 944672 h 2096991"/>
                  <a:gd name="connsiteX9" fmla="*/ 1291815 w 1765082"/>
                  <a:gd name="connsiteY9" fmla="*/ 999397 h 2096991"/>
                  <a:gd name="connsiteX10" fmla="*/ 995796 w 1765082"/>
                  <a:gd name="connsiteY10" fmla="*/ 1225564 h 2096991"/>
                  <a:gd name="connsiteX11" fmla="*/ 975354 w 1765082"/>
                  <a:gd name="connsiteY11" fmla="*/ 1229793 h 2096991"/>
                  <a:gd name="connsiteX12" fmla="*/ 988158 w 1765082"/>
                  <a:gd name="connsiteY12" fmla="*/ 1312653 h 2096991"/>
                  <a:gd name="connsiteX13" fmla="*/ 1220702 w 1765082"/>
                  <a:gd name="connsiteY13" fmla="*/ 1312653 h 2096991"/>
                  <a:gd name="connsiteX14" fmla="*/ 1284516 w 1765082"/>
                  <a:gd name="connsiteY14" fmla="*/ 1325536 h 2096991"/>
                  <a:gd name="connsiteX15" fmla="*/ 1299874 w 1765082"/>
                  <a:gd name="connsiteY15" fmla="*/ 1335891 h 2096991"/>
                  <a:gd name="connsiteX16" fmla="*/ 1304640 w 1765082"/>
                  <a:gd name="connsiteY16" fmla="*/ 1336818 h 2096991"/>
                  <a:gd name="connsiteX17" fmla="*/ 1328159 w 1765082"/>
                  <a:gd name="connsiteY17" fmla="*/ 1352436 h 2096991"/>
                  <a:gd name="connsiteX18" fmla="*/ 1335911 w 1765082"/>
                  <a:gd name="connsiteY18" fmla="*/ 1360188 h 2096991"/>
                  <a:gd name="connsiteX19" fmla="*/ 1336627 w 1765082"/>
                  <a:gd name="connsiteY19" fmla="*/ 1360670 h 2096991"/>
                  <a:gd name="connsiteX20" fmla="*/ 1337110 w 1765082"/>
                  <a:gd name="connsiteY20" fmla="*/ 1361387 h 2096991"/>
                  <a:gd name="connsiteX21" fmla="*/ 1744259 w 1765082"/>
                  <a:gd name="connsiteY21" fmla="*/ 1768536 h 2096991"/>
                  <a:gd name="connsiteX22" fmla="*/ 1759876 w 1765082"/>
                  <a:gd name="connsiteY22" fmla="*/ 1845561 h 2096991"/>
                  <a:gd name="connsiteX23" fmla="*/ 1744259 w 1765082"/>
                  <a:gd name="connsiteY23" fmla="*/ 1869079 h 2096991"/>
                  <a:gd name="connsiteX24" fmla="*/ 1720741 w 1765082"/>
                  <a:gd name="connsiteY24" fmla="*/ 1884696 h 2096991"/>
                  <a:gd name="connsiteX25" fmla="*/ 1643716 w 1765082"/>
                  <a:gd name="connsiteY25" fmla="*/ 1869079 h 2096991"/>
                  <a:gd name="connsiteX26" fmla="*/ 1384644 w 1765082"/>
                  <a:gd name="connsiteY26" fmla="*/ 1610008 h 2096991"/>
                  <a:gd name="connsiteX27" fmla="*/ 1384644 w 1765082"/>
                  <a:gd name="connsiteY27" fmla="*/ 2096991 h 2096991"/>
                  <a:gd name="connsiteX28" fmla="*/ 379158 w 1765082"/>
                  <a:gd name="connsiteY28" fmla="*/ 2096991 h 2096991"/>
                  <a:gd name="connsiteX29" fmla="*/ 379158 w 1765082"/>
                  <a:gd name="connsiteY29" fmla="*/ 1611288 h 2096991"/>
                  <a:gd name="connsiteX30" fmla="*/ 121366 w 1765082"/>
                  <a:gd name="connsiteY30" fmla="*/ 1869079 h 2096991"/>
                  <a:gd name="connsiteX31" fmla="*/ 44342 w 1765082"/>
                  <a:gd name="connsiteY31" fmla="*/ 1884696 h 2096991"/>
                  <a:gd name="connsiteX32" fmla="*/ 20823 w 1765082"/>
                  <a:gd name="connsiteY32" fmla="*/ 1869079 h 2096991"/>
                  <a:gd name="connsiteX33" fmla="*/ 5206 w 1765082"/>
                  <a:gd name="connsiteY33" fmla="*/ 1845561 h 2096991"/>
                  <a:gd name="connsiteX34" fmla="*/ 20823 w 1765082"/>
                  <a:gd name="connsiteY34" fmla="*/ 1768536 h 2096991"/>
                  <a:gd name="connsiteX35" fmla="*/ 424043 w 1765082"/>
                  <a:gd name="connsiteY35" fmla="*/ 1365316 h 2096991"/>
                  <a:gd name="connsiteX36" fmla="*/ 427175 w 1765082"/>
                  <a:gd name="connsiteY36" fmla="*/ 1360670 h 2096991"/>
                  <a:gd name="connsiteX37" fmla="*/ 431821 w 1765082"/>
                  <a:gd name="connsiteY37" fmla="*/ 1357538 h 2096991"/>
                  <a:gd name="connsiteX38" fmla="*/ 436923 w 1765082"/>
                  <a:gd name="connsiteY38" fmla="*/ 1352436 h 2096991"/>
                  <a:gd name="connsiteX39" fmla="*/ 460442 w 1765082"/>
                  <a:gd name="connsiteY39" fmla="*/ 1336818 h 2096991"/>
                  <a:gd name="connsiteX40" fmla="*/ 463409 w 1765082"/>
                  <a:gd name="connsiteY40" fmla="*/ 1336241 h 2096991"/>
                  <a:gd name="connsiteX41" fmla="*/ 479286 w 1765082"/>
                  <a:gd name="connsiteY41" fmla="*/ 1325536 h 2096991"/>
                  <a:gd name="connsiteX42" fmla="*/ 543100 w 1765082"/>
                  <a:gd name="connsiteY42" fmla="*/ 1312653 h 2096991"/>
                  <a:gd name="connsiteX43" fmla="*/ 748022 w 1765082"/>
                  <a:gd name="connsiteY43" fmla="*/ 1312653 h 2096991"/>
                  <a:gd name="connsiteX44" fmla="*/ 760856 w 1765082"/>
                  <a:gd name="connsiteY44" fmla="*/ 1229599 h 2096991"/>
                  <a:gd name="connsiteX45" fmla="*/ 734278 w 1765082"/>
                  <a:gd name="connsiteY45" fmla="*/ 1223822 h 2096991"/>
                  <a:gd name="connsiteX46" fmla="*/ 431075 w 1765082"/>
                  <a:gd name="connsiteY46" fmla="*/ 976984 h 2096991"/>
                  <a:gd name="connsiteX47" fmla="*/ 416026 w 1765082"/>
                  <a:gd name="connsiteY47" fmla="*/ 944220 h 2096991"/>
                  <a:gd name="connsiteX48" fmla="*/ 395202 w 1765082"/>
                  <a:gd name="connsiteY48" fmla="*/ 946674 h 2096991"/>
                  <a:gd name="connsiteX49" fmla="*/ 228791 w 1765082"/>
                  <a:gd name="connsiteY49" fmla="*/ 777011 h 2096991"/>
                  <a:gd name="connsiteX50" fmla="*/ 264732 w 1765082"/>
                  <a:gd name="connsiteY50" fmla="*/ 565871 h 2096991"/>
                  <a:gd name="connsiteX51" fmla="*/ 285582 w 1765082"/>
                  <a:gd name="connsiteY51" fmla="*/ 548902 h 2096991"/>
                  <a:gd name="connsiteX52" fmla="*/ 281478 w 1765082"/>
                  <a:gd name="connsiteY52" fmla="*/ 510994 h 2096991"/>
                  <a:gd name="connsiteX53" fmla="*/ 830281 w 1765082"/>
                  <a:gd name="connsiteY53" fmla="*/ 0 h 2096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</a:cxnLst>
                <a:rect l="l" t="t" r="r" b="b"/>
                <a:pathLst>
                  <a:path w="1765082" h="2096991">
                    <a:moveTo>
                      <a:pt x="830281" y="0"/>
                    </a:moveTo>
                    <a:lnTo>
                      <a:pt x="868097" y="3550"/>
                    </a:lnTo>
                    <a:lnTo>
                      <a:pt x="905912" y="0"/>
                    </a:lnTo>
                    <a:cubicBezTo>
                      <a:pt x="1209008" y="0"/>
                      <a:pt x="1454715" y="228780"/>
                      <a:pt x="1454715" y="510994"/>
                    </a:cubicBezTo>
                    <a:lnTo>
                      <a:pt x="1449882" y="555632"/>
                    </a:lnTo>
                    <a:lnTo>
                      <a:pt x="1466754" y="565871"/>
                    </a:lnTo>
                    <a:cubicBezTo>
                      <a:pt x="1509180" y="610439"/>
                      <a:pt x="1525342" y="692492"/>
                      <a:pt x="1502695" y="777011"/>
                    </a:cubicBezTo>
                    <a:cubicBezTo>
                      <a:pt x="1476274" y="875616"/>
                      <a:pt x="1405785" y="944904"/>
                      <a:pt x="1336284" y="946674"/>
                    </a:cubicBezTo>
                    <a:lnTo>
                      <a:pt x="1319292" y="944672"/>
                    </a:lnTo>
                    <a:lnTo>
                      <a:pt x="1291815" y="999397"/>
                    </a:lnTo>
                    <a:cubicBezTo>
                      <a:pt x="1222943" y="1109607"/>
                      <a:pt x="1118250" y="1191504"/>
                      <a:pt x="995796" y="1225564"/>
                    </a:cubicBezTo>
                    <a:lnTo>
                      <a:pt x="975354" y="1229793"/>
                    </a:lnTo>
                    <a:lnTo>
                      <a:pt x="988158" y="1312653"/>
                    </a:lnTo>
                    <a:lnTo>
                      <a:pt x="1220702" y="1312653"/>
                    </a:lnTo>
                    <a:cubicBezTo>
                      <a:pt x="1243338" y="1312653"/>
                      <a:pt x="1264902" y="1317241"/>
                      <a:pt x="1284516" y="1325536"/>
                    </a:cubicBezTo>
                    <a:lnTo>
                      <a:pt x="1299874" y="1335891"/>
                    </a:lnTo>
                    <a:lnTo>
                      <a:pt x="1304640" y="1336818"/>
                    </a:lnTo>
                    <a:cubicBezTo>
                      <a:pt x="1313198" y="1340289"/>
                      <a:pt x="1321218" y="1345495"/>
                      <a:pt x="1328159" y="1352436"/>
                    </a:cubicBezTo>
                    <a:lnTo>
                      <a:pt x="1335911" y="1360188"/>
                    </a:lnTo>
                    <a:lnTo>
                      <a:pt x="1336627" y="1360670"/>
                    </a:lnTo>
                    <a:lnTo>
                      <a:pt x="1337110" y="1361387"/>
                    </a:lnTo>
                    <a:lnTo>
                      <a:pt x="1744259" y="1768536"/>
                    </a:lnTo>
                    <a:cubicBezTo>
                      <a:pt x="1765082" y="1789359"/>
                      <a:pt x="1770288" y="1819886"/>
                      <a:pt x="1759876" y="1845561"/>
                    </a:cubicBezTo>
                    <a:lnTo>
                      <a:pt x="1744259" y="1869079"/>
                    </a:lnTo>
                    <a:lnTo>
                      <a:pt x="1720741" y="1884696"/>
                    </a:lnTo>
                    <a:cubicBezTo>
                      <a:pt x="1695066" y="1895108"/>
                      <a:pt x="1664539" y="1889902"/>
                      <a:pt x="1643716" y="1869079"/>
                    </a:cubicBezTo>
                    <a:lnTo>
                      <a:pt x="1384644" y="1610008"/>
                    </a:lnTo>
                    <a:lnTo>
                      <a:pt x="1384644" y="2096991"/>
                    </a:lnTo>
                    <a:lnTo>
                      <a:pt x="379158" y="2096991"/>
                    </a:lnTo>
                    <a:lnTo>
                      <a:pt x="379158" y="1611288"/>
                    </a:lnTo>
                    <a:lnTo>
                      <a:pt x="121366" y="1869079"/>
                    </a:lnTo>
                    <a:cubicBezTo>
                      <a:pt x="100543" y="1889902"/>
                      <a:pt x="70016" y="1895108"/>
                      <a:pt x="44342" y="1884696"/>
                    </a:cubicBezTo>
                    <a:lnTo>
                      <a:pt x="20823" y="1869079"/>
                    </a:lnTo>
                    <a:lnTo>
                      <a:pt x="5206" y="1845561"/>
                    </a:lnTo>
                    <a:cubicBezTo>
                      <a:pt x="-5206" y="1819886"/>
                      <a:pt x="0" y="1789359"/>
                      <a:pt x="20823" y="1768536"/>
                    </a:cubicBezTo>
                    <a:lnTo>
                      <a:pt x="424043" y="1365316"/>
                    </a:lnTo>
                    <a:lnTo>
                      <a:pt x="427175" y="1360670"/>
                    </a:lnTo>
                    <a:lnTo>
                      <a:pt x="431821" y="1357538"/>
                    </a:lnTo>
                    <a:lnTo>
                      <a:pt x="436923" y="1352436"/>
                    </a:lnTo>
                    <a:cubicBezTo>
                      <a:pt x="443865" y="1345495"/>
                      <a:pt x="451884" y="1340289"/>
                      <a:pt x="460442" y="1336818"/>
                    </a:cubicBezTo>
                    <a:lnTo>
                      <a:pt x="463409" y="1336241"/>
                    </a:lnTo>
                    <a:lnTo>
                      <a:pt x="479286" y="1325536"/>
                    </a:lnTo>
                    <a:cubicBezTo>
                      <a:pt x="498900" y="1317241"/>
                      <a:pt x="520464" y="1312653"/>
                      <a:pt x="543100" y="1312653"/>
                    </a:cubicBezTo>
                    <a:lnTo>
                      <a:pt x="748022" y="1312653"/>
                    </a:lnTo>
                    <a:lnTo>
                      <a:pt x="760856" y="1229599"/>
                    </a:lnTo>
                    <a:lnTo>
                      <a:pt x="734278" y="1223822"/>
                    </a:lnTo>
                    <a:cubicBezTo>
                      <a:pt x="606328" y="1186389"/>
                      <a:pt x="498292" y="1096576"/>
                      <a:pt x="431075" y="976984"/>
                    </a:cubicBezTo>
                    <a:lnTo>
                      <a:pt x="416026" y="944220"/>
                    </a:lnTo>
                    <a:lnTo>
                      <a:pt x="395202" y="946674"/>
                    </a:lnTo>
                    <a:cubicBezTo>
                      <a:pt x="325701" y="944904"/>
                      <a:pt x="255212" y="875616"/>
                      <a:pt x="228791" y="777011"/>
                    </a:cubicBezTo>
                    <a:cubicBezTo>
                      <a:pt x="206144" y="692492"/>
                      <a:pt x="222306" y="610438"/>
                      <a:pt x="264732" y="565871"/>
                    </a:cubicBezTo>
                    <a:lnTo>
                      <a:pt x="285582" y="548902"/>
                    </a:lnTo>
                    <a:lnTo>
                      <a:pt x="281478" y="510994"/>
                    </a:lnTo>
                    <a:cubicBezTo>
                      <a:pt x="281478" y="228780"/>
                      <a:pt x="527185" y="0"/>
                      <a:pt x="83028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四角形: 角を丸くする 108">
                <a:extLst>
                  <a:ext uri="{FF2B5EF4-FFF2-40B4-BE49-F238E27FC236}">
                    <a16:creationId xmlns:a16="http://schemas.microsoft.com/office/drawing/2014/main" id="{AE4C83AA-0A6C-4486-106F-9C635473D990}"/>
                  </a:ext>
                </a:extLst>
              </p:cNvPr>
              <p:cNvSpPr/>
              <p:nvPr/>
            </p:nvSpPr>
            <p:spPr bwMode="auto">
              <a:xfrm rot="19273797">
                <a:off x="1523207" y="3042509"/>
                <a:ext cx="166021" cy="60108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0" name="四角形: 角を丸くする 109">
                <a:extLst>
                  <a:ext uri="{FF2B5EF4-FFF2-40B4-BE49-F238E27FC236}">
                    <a16:creationId xmlns:a16="http://schemas.microsoft.com/office/drawing/2014/main" id="{C48A7758-3568-AAC1-580D-A6D8C0B905F8}"/>
                  </a:ext>
                </a:extLst>
              </p:cNvPr>
              <p:cNvSpPr/>
              <p:nvPr/>
            </p:nvSpPr>
            <p:spPr bwMode="auto">
              <a:xfrm rot="2326203" flipH="1">
                <a:off x="2264116" y="3042509"/>
                <a:ext cx="166021" cy="60108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81DAC1CC-55D2-C8CB-85BF-A2A6F5D7C1D3}"/>
                  </a:ext>
                </a:extLst>
              </p:cNvPr>
              <p:cNvSpPr/>
              <p:nvPr/>
            </p:nvSpPr>
            <p:spPr bwMode="auto">
              <a:xfrm rot="10800000">
                <a:off x="1605175" y="2934152"/>
                <a:ext cx="709400" cy="288510"/>
              </a:xfrm>
              <a:custGeom>
                <a:avLst/>
                <a:gdLst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5400 w 716468"/>
                  <a:gd name="connsiteY4" fmla="*/ 198471 h 244467"/>
                  <a:gd name="connsiteX5" fmla="*/ 0 w 716468"/>
                  <a:gd name="connsiteY5" fmla="*/ 193071 h 244467"/>
                  <a:gd name="connsiteX6" fmla="*/ 42863 w 716468"/>
                  <a:gd name="connsiteY6" fmla="*/ 9601 h 244467"/>
                  <a:gd name="connsiteX7" fmla="*/ 52464 w 716468"/>
                  <a:gd name="connsiteY7" fmla="*/ 0 h 244467"/>
                  <a:gd name="connsiteX8" fmla="*/ 664004 w 716468"/>
                  <a:gd name="connsiteY8" fmla="*/ 0 h 244467"/>
                  <a:gd name="connsiteX9" fmla="*/ 673605 w 716468"/>
                  <a:gd name="connsiteY9" fmla="*/ 9601 h 244467"/>
                  <a:gd name="connsiteX10" fmla="*/ 716468 w 716468"/>
                  <a:gd name="connsiteY10" fmla="*/ 193071 h 244467"/>
                  <a:gd name="connsiteX11" fmla="*/ 711068 w 716468"/>
                  <a:gd name="connsiteY11" fmla="*/ 198471 h 244467"/>
                  <a:gd name="connsiteX12" fmla="*/ 716468 w 716468"/>
                  <a:gd name="connsiteY12" fmla="*/ 201808 h 244467"/>
                  <a:gd name="connsiteX13" fmla="*/ 695772 w 716468"/>
                  <a:gd name="connsiteY13" fmla="*/ 239759 h 244467"/>
                  <a:gd name="connsiteX14" fmla="*/ 688152 w 716468"/>
                  <a:gd name="connsiteY14" fmla="*/ 244467 h 244467"/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5400 w 716468"/>
                  <a:gd name="connsiteY4" fmla="*/ 198471 h 244467"/>
                  <a:gd name="connsiteX5" fmla="*/ 0 w 716468"/>
                  <a:gd name="connsiteY5" fmla="*/ 193071 h 244467"/>
                  <a:gd name="connsiteX6" fmla="*/ 42863 w 716468"/>
                  <a:gd name="connsiteY6" fmla="*/ 9601 h 244467"/>
                  <a:gd name="connsiteX7" fmla="*/ 52464 w 716468"/>
                  <a:gd name="connsiteY7" fmla="*/ 0 h 244467"/>
                  <a:gd name="connsiteX8" fmla="*/ 664004 w 716468"/>
                  <a:gd name="connsiteY8" fmla="*/ 0 h 244467"/>
                  <a:gd name="connsiteX9" fmla="*/ 673605 w 716468"/>
                  <a:gd name="connsiteY9" fmla="*/ 9601 h 244467"/>
                  <a:gd name="connsiteX10" fmla="*/ 716468 w 716468"/>
                  <a:gd name="connsiteY10" fmla="*/ 193071 h 244467"/>
                  <a:gd name="connsiteX11" fmla="*/ 716468 w 716468"/>
                  <a:gd name="connsiteY11" fmla="*/ 201808 h 244467"/>
                  <a:gd name="connsiteX12" fmla="*/ 695772 w 716468"/>
                  <a:gd name="connsiteY12" fmla="*/ 239759 h 244467"/>
                  <a:gd name="connsiteX13" fmla="*/ 688152 w 716468"/>
                  <a:gd name="connsiteY13" fmla="*/ 244467 h 244467"/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0 w 716468"/>
                  <a:gd name="connsiteY4" fmla="*/ 193071 h 244467"/>
                  <a:gd name="connsiteX5" fmla="*/ 42863 w 716468"/>
                  <a:gd name="connsiteY5" fmla="*/ 9601 h 244467"/>
                  <a:gd name="connsiteX6" fmla="*/ 52464 w 716468"/>
                  <a:gd name="connsiteY6" fmla="*/ 0 h 244467"/>
                  <a:gd name="connsiteX7" fmla="*/ 664004 w 716468"/>
                  <a:gd name="connsiteY7" fmla="*/ 0 h 244467"/>
                  <a:gd name="connsiteX8" fmla="*/ 673605 w 716468"/>
                  <a:gd name="connsiteY8" fmla="*/ 9601 h 244467"/>
                  <a:gd name="connsiteX9" fmla="*/ 716468 w 716468"/>
                  <a:gd name="connsiteY9" fmla="*/ 193071 h 244467"/>
                  <a:gd name="connsiteX10" fmla="*/ 716468 w 716468"/>
                  <a:gd name="connsiteY10" fmla="*/ 201808 h 244467"/>
                  <a:gd name="connsiteX11" fmla="*/ 695772 w 716468"/>
                  <a:gd name="connsiteY11" fmla="*/ 239759 h 244467"/>
                  <a:gd name="connsiteX12" fmla="*/ 688152 w 716468"/>
                  <a:gd name="connsiteY12" fmla="*/ 244467 h 2444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16468" h="244467">
                    <a:moveTo>
                      <a:pt x="688152" y="244467"/>
                    </a:moveTo>
                    <a:lnTo>
                      <a:pt x="28317" y="244467"/>
                    </a:lnTo>
                    <a:cubicBezTo>
                      <a:pt x="24109" y="244467"/>
                      <a:pt x="20697" y="242359"/>
                      <a:pt x="20697" y="239759"/>
                    </a:cubicBezTo>
                    <a:lnTo>
                      <a:pt x="0" y="201808"/>
                    </a:lnTo>
                    <a:lnTo>
                      <a:pt x="0" y="193071"/>
                    </a:lnTo>
                    <a:lnTo>
                      <a:pt x="42863" y="9601"/>
                    </a:lnTo>
                    <a:cubicBezTo>
                      <a:pt x="42863" y="4299"/>
                      <a:pt x="47162" y="0"/>
                      <a:pt x="52464" y="0"/>
                    </a:cubicBezTo>
                    <a:lnTo>
                      <a:pt x="664004" y="0"/>
                    </a:lnTo>
                    <a:cubicBezTo>
                      <a:pt x="669306" y="0"/>
                      <a:pt x="673605" y="4299"/>
                      <a:pt x="673605" y="9601"/>
                    </a:cubicBezTo>
                    <a:lnTo>
                      <a:pt x="716468" y="193071"/>
                    </a:lnTo>
                    <a:lnTo>
                      <a:pt x="716468" y="201808"/>
                    </a:lnTo>
                    <a:lnTo>
                      <a:pt x="695772" y="239759"/>
                    </a:lnTo>
                    <a:cubicBezTo>
                      <a:pt x="695772" y="242359"/>
                      <a:pt x="692360" y="244467"/>
                      <a:pt x="688152" y="244467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2" name="四角形: 角を丸くする 111">
                <a:extLst>
                  <a:ext uri="{FF2B5EF4-FFF2-40B4-BE49-F238E27FC236}">
                    <a16:creationId xmlns:a16="http://schemas.microsoft.com/office/drawing/2014/main" id="{F10F7017-76AF-3ADB-73C1-01E7A9DCBD6D}"/>
                  </a:ext>
                </a:extLst>
              </p:cNvPr>
              <p:cNvSpPr/>
              <p:nvPr/>
            </p:nvSpPr>
            <p:spPr bwMode="auto">
              <a:xfrm>
                <a:off x="1625402" y="2980520"/>
                <a:ext cx="667903" cy="14433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5958024E-9D80-267D-DA1A-4139BEB0567A}"/>
                  </a:ext>
                </a:extLst>
              </p:cNvPr>
              <p:cNvSpPr/>
              <p:nvPr/>
            </p:nvSpPr>
            <p:spPr bwMode="auto">
              <a:xfrm rot="20700000">
                <a:off x="1083398" y="3107135"/>
                <a:ext cx="730897" cy="182607"/>
              </a:xfrm>
              <a:custGeom>
                <a:avLst/>
                <a:gdLst>
                  <a:gd name="connsiteX0" fmla="*/ 679547 w 730897"/>
                  <a:gd name="connsiteY0" fmla="*/ 24713 h 182607"/>
                  <a:gd name="connsiteX1" fmla="*/ 700799 w 730897"/>
                  <a:gd name="connsiteY1" fmla="*/ 45965 h 182607"/>
                  <a:gd name="connsiteX2" fmla="*/ 700798 w 730897"/>
                  <a:gd name="connsiteY2" fmla="*/ 45965 h 182607"/>
                  <a:gd name="connsiteX3" fmla="*/ 694573 w 730897"/>
                  <a:gd name="connsiteY3" fmla="*/ 60992 h 182607"/>
                  <a:gd name="connsiteX4" fmla="*/ 691533 w 730897"/>
                  <a:gd name="connsiteY4" fmla="*/ 62252 h 182607"/>
                  <a:gd name="connsiteX5" fmla="*/ 709644 w 730897"/>
                  <a:gd name="connsiteY5" fmla="*/ 62252 h 182607"/>
                  <a:gd name="connsiteX6" fmla="*/ 730897 w 730897"/>
                  <a:gd name="connsiteY6" fmla="*/ 83504 h 182607"/>
                  <a:gd name="connsiteX7" fmla="*/ 730896 w 730897"/>
                  <a:gd name="connsiteY7" fmla="*/ 83505 h 182607"/>
                  <a:gd name="connsiteX8" fmla="*/ 709644 w 730897"/>
                  <a:gd name="connsiteY8" fmla="*/ 104757 h 182607"/>
                  <a:gd name="connsiteX9" fmla="*/ 695284 w 730897"/>
                  <a:gd name="connsiteY9" fmla="*/ 104757 h 182607"/>
                  <a:gd name="connsiteX10" fmla="*/ 706799 w 730897"/>
                  <a:gd name="connsiteY10" fmla="*/ 109527 h 182607"/>
                  <a:gd name="connsiteX11" fmla="*/ 713023 w 730897"/>
                  <a:gd name="connsiteY11" fmla="*/ 124554 h 182607"/>
                  <a:gd name="connsiteX12" fmla="*/ 713022 w 730897"/>
                  <a:gd name="connsiteY12" fmla="*/ 124553 h 182607"/>
                  <a:gd name="connsiteX13" fmla="*/ 691770 w 730897"/>
                  <a:gd name="connsiteY13" fmla="*/ 145806 h 182607"/>
                  <a:gd name="connsiteX14" fmla="*/ 665632 w 730897"/>
                  <a:gd name="connsiteY14" fmla="*/ 145806 h 182607"/>
                  <a:gd name="connsiteX15" fmla="*/ 671474 w 730897"/>
                  <a:gd name="connsiteY15" fmla="*/ 159911 h 182607"/>
                  <a:gd name="connsiteX16" fmla="*/ 671473 w 730897"/>
                  <a:gd name="connsiteY16" fmla="*/ 159911 h 182607"/>
                  <a:gd name="connsiteX17" fmla="*/ 650221 w 730897"/>
                  <a:gd name="connsiteY17" fmla="*/ 181163 h 182607"/>
                  <a:gd name="connsiteX18" fmla="*/ 544131 w 730897"/>
                  <a:gd name="connsiteY18" fmla="*/ 181162 h 182607"/>
                  <a:gd name="connsiteX19" fmla="*/ 542459 w 730897"/>
                  <a:gd name="connsiteY19" fmla="*/ 180470 h 182607"/>
                  <a:gd name="connsiteX20" fmla="*/ 541886 w 730897"/>
                  <a:gd name="connsiteY20" fmla="*/ 182607 h 182607"/>
                  <a:gd name="connsiteX21" fmla="*/ 445188 w 730897"/>
                  <a:gd name="connsiteY21" fmla="*/ 156697 h 182607"/>
                  <a:gd name="connsiteX22" fmla="*/ 416844 w 730897"/>
                  <a:gd name="connsiteY22" fmla="*/ 142618 h 182607"/>
                  <a:gd name="connsiteX23" fmla="*/ 413812 w 730897"/>
                  <a:gd name="connsiteY23" fmla="*/ 139132 h 182607"/>
                  <a:gd name="connsiteX24" fmla="*/ 67271 w 730897"/>
                  <a:gd name="connsiteY24" fmla="*/ 139132 h 182607"/>
                  <a:gd name="connsiteX25" fmla="*/ 0 w 730897"/>
                  <a:gd name="connsiteY25" fmla="*/ 71861 h 182607"/>
                  <a:gd name="connsiteX26" fmla="*/ 67271 w 730897"/>
                  <a:gd name="connsiteY26" fmla="*/ 4590 h 182607"/>
                  <a:gd name="connsiteX27" fmla="*/ 423776 w 730897"/>
                  <a:gd name="connsiteY27" fmla="*/ 4590 h 182607"/>
                  <a:gd name="connsiteX28" fmla="*/ 436341 w 730897"/>
                  <a:gd name="connsiteY28" fmla="*/ 7127 h 182607"/>
                  <a:gd name="connsiteX29" fmla="*/ 454856 w 730897"/>
                  <a:gd name="connsiteY29" fmla="*/ 755 h 182607"/>
                  <a:gd name="connsiteX30" fmla="*/ 486442 w 730897"/>
                  <a:gd name="connsiteY30" fmla="*/ 2735 h 182607"/>
                  <a:gd name="connsiteX31" fmla="*/ 568460 w 730897"/>
                  <a:gd name="connsiteY31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68734 w 732360"/>
                  <a:gd name="connsiteY27" fmla="*/ 45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280718 w 732360"/>
                  <a:gd name="connsiteY27" fmla="*/ 46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25884 w 732172"/>
                  <a:gd name="connsiteY0" fmla="*/ 21815 h 182607"/>
                  <a:gd name="connsiteX1" fmla="*/ 280530 w 732172"/>
                  <a:gd name="connsiteY1" fmla="*/ 4690 h 182607"/>
                  <a:gd name="connsiteX2" fmla="*/ 425051 w 732172"/>
                  <a:gd name="connsiteY2" fmla="*/ 4590 h 182607"/>
                  <a:gd name="connsiteX3" fmla="*/ 437616 w 732172"/>
                  <a:gd name="connsiteY3" fmla="*/ 7127 h 182607"/>
                  <a:gd name="connsiteX4" fmla="*/ 456131 w 732172"/>
                  <a:gd name="connsiteY4" fmla="*/ 755 h 182607"/>
                  <a:gd name="connsiteX5" fmla="*/ 487717 w 732172"/>
                  <a:gd name="connsiteY5" fmla="*/ 2735 h 182607"/>
                  <a:gd name="connsiteX6" fmla="*/ 569735 w 732172"/>
                  <a:gd name="connsiteY6" fmla="*/ 24713 h 182607"/>
                  <a:gd name="connsiteX7" fmla="*/ 680822 w 732172"/>
                  <a:gd name="connsiteY7" fmla="*/ 24713 h 182607"/>
                  <a:gd name="connsiteX8" fmla="*/ 702074 w 732172"/>
                  <a:gd name="connsiteY8" fmla="*/ 45965 h 182607"/>
                  <a:gd name="connsiteX9" fmla="*/ 702073 w 732172"/>
                  <a:gd name="connsiteY9" fmla="*/ 45965 h 182607"/>
                  <a:gd name="connsiteX10" fmla="*/ 695848 w 732172"/>
                  <a:gd name="connsiteY10" fmla="*/ 60992 h 182607"/>
                  <a:gd name="connsiteX11" fmla="*/ 692808 w 732172"/>
                  <a:gd name="connsiteY11" fmla="*/ 62252 h 182607"/>
                  <a:gd name="connsiteX12" fmla="*/ 710919 w 732172"/>
                  <a:gd name="connsiteY12" fmla="*/ 62252 h 182607"/>
                  <a:gd name="connsiteX13" fmla="*/ 732172 w 732172"/>
                  <a:gd name="connsiteY13" fmla="*/ 83504 h 182607"/>
                  <a:gd name="connsiteX14" fmla="*/ 732171 w 732172"/>
                  <a:gd name="connsiteY14" fmla="*/ 83505 h 182607"/>
                  <a:gd name="connsiteX15" fmla="*/ 710919 w 732172"/>
                  <a:gd name="connsiteY15" fmla="*/ 104757 h 182607"/>
                  <a:gd name="connsiteX16" fmla="*/ 696559 w 732172"/>
                  <a:gd name="connsiteY16" fmla="*/ 104757 h 182607"/>
                  <a:gd name="connsiteX17" fmla="*/ 708074 w 732172"/>
                  <a:gd name="connsiteY17" fmla="*/ 109527 h 182607"/>
                  <a:gd name="connsiteX18" fmla="*/ 714298 w 732172"/>
                  <a:gd name="connsiteY18" fmla="*/ 124554 h 182607"/>
                  <a:gd name="connsiteX19" fmla="*/ 714297 w 732172"/>
                  <a:gd name="connsiteY19" fmla="*/ 124553 h 182607"/>
                  <a:gd name="connsiteX20" fmla="*/ 693045 w 732172"/>
                  <a:gd name="connsiteY20" fmla="*/ 145806 h 182607"/>
                  <a:gd name="connsiteX21" fmla="*/ 666907 w 732172"/>
                  <a:gd name="connsiteY21" fmla="*/ 145806 h 182607"/>
                  <a:gd name="connsiteX22" fmla="*/ 672749 w 732172"/>
                  <a:gd name="connsiteY22" fmla="*/ 159911 h 182607"/>
                  <a:gd name="connsiteX23" fmla="*/ 672748 w 732172"/>
                  <a:gd name="connsiteY23" fmla="*/ 159911 h 182607"/>
                  <a:gd name="connsiteX24" fmla="*/ 651496 w 732172"/>
                  <a:gd name="connsiteY24" fmla="*/ 181163 h 182607"/>
                  <a:gd name="connsiteX25" fmla="*/ 545406 w 732172"/>
                  <a:gd name="connsiteY25" fmla="*/ 181162 h 182607"/>
                  <a:gd name="connsiteX26" fmla="*/ 543734 w 732172"/>
                  <a:gd name="connsiteY26" fmla="*/ 180470 h 182607"/>
                  <a:gd name="connsiteX27" fmla="*/ 543161 w 732172"/>
                  <a:gd name="connsiteY27" fmla="*/ 182607 h 182607"/>
                  <a:gd name="connsiteX28" fmla="*/ 446463 w 732172"/>
                  <a:gd name="connsiteY28" fmla="*/ 156697 h 182607"/>
                  <a:gd name="connsiteX29" fmla="*/ 418119 w 732172"/>
                  <a:gd name="connsiteY29" fmla="*/ 142618 h 182607"/>
                  <a:gd name="connsiteX30" fmla="*/ 415087 w 732172"/>
                  <a:gd name="connsiteY30" fmla="*/ 139132 h 182607"/>
                  <a:gd name="connsiteX31" fmla="*/ 68546 w 732172"/>
                  <a:gd name="connsiteY31" fmla="*/ 139132 h 182607"/>
                  <a:gd name="connsiteX32" fmla="*/ 1275 w 732172"/>
                  <a:gd name="connsiteY32" fmla="*/ 71861 h 182607"/>
                  <a:gd name="connsiteX33" fmla="*/ 117324 w 732172"/>
                  <a:gd name="connsiteY33" fmla="*/ 113255 h 182607"/>
                  <a:gd name="connsiteX0" fmla="*/ 24609 w 730897"/>
                  <a:gd name="connsiteY0" fmla="*/ 21815 h 182607"/>
                  <a:gd name="connsiteX1" fmla="*/ 279255 w 730897"/>
                  <a:gd name="connsiteY1" fmla="*/ 4690 h 182607"/>
                  <a:gd name="connsiteX2" fmla="*/ 423776 w 730897"/>
                  <a:gd name="connsiteY2" fmla="*/ 4590 h 182607"/>
                  <a:gd name="connsiteX3" fmla="*/ 436341 w 730897"/>
                  <a:gd name="connsiteY3" fmla="*/ 7127 h 182607"/>
                  <a:gd name="connsiteX4" fmla="*/ 454856 w 730897"/>
                  <a:gd name="connsiteY4" fmla="*/ 755 h 182607"/>
                  <a:gd name="connsiteX5" fmla="*/ 486442 w 730897"/>
                  <a:gd name="connsiteY5" fmla="*/ 2735 h 182607"/>
                  <a:gd name="connsiteX6" fmla="*/ 568460 w 730897"/>
                  <a:gd name="connsiteY6" fmla="*/ 24713 h 182607"/>
                  <a:gd name="connsiteX7" fmla="*/ 679547 w 730897"/>
                  <a:gd name="connsiteY7" fmla="*/ 24713 h 182607"/>
                  <a:gd name="connsiteX8" fmla="*/ 700799 w 730897"/>
                  <a:gd name="connsiteY8" fmla="*/ 45965 h 182607"/>
                  <a:gd name="connsiteX9" fmla="*/ 700798 w 730897"/>
                  <a:gd name="connsiteY9" fmla="*/ 45965 h 182607"/>
                  <a:gd name="connsiteX10" fmla="*/ 694573 w 730897"/>
                  <a:gd name="connsiteY10" fmla="*/ 60992 h 182607"/>
                  <a:gd name="connsiteX11" fmla="*/ 691533 w 730897"/>
                  <a:gd name="connsiteY11" fmla="*/ 62252 h 182607"/>
                  <a:gd name="connsiteX12" fmla="*/ 709644 w 730897"/>
                  <a:gd name="connsiteY12" fmla="*/ 62252 h 182607"/>
                  <a:gd name="connsiteX13" fmla="*/ 730897 w 730897"/>
                  <a:gd name="connsiteY13" fmla="*/ 83504 h 182607"/>
                  <a:gd name="connsiteX14" fmla="*/ 730896 w 730897"/>
                  <a:gd name="connsiteY14" fmla="*/ 83505 h 182607"/>
                  <a:gd name="connsiteX15" fmla="*/ 709644 w 730897"/>
                  <a:gd name="connsiteY15" fmla="*/ 104757 h 182607"/>
                  <a:gd name="connsiteX16" fmla="*/ 695284 w 730897"/>
                  <a:gd name="connsiteY16" fmla="*/ 104757 h 182607"/>
                  <a:gd name="connsiteX17" fmla="*/ 706799 w 730897"/>
                  <a:gd name="connsiteY17" fmla="*/ 109527 h 182607"/>
                  <a:gd name="connsiteX18" fmla="*/ 713023 w 730897"/>
                  <a:gd name="connsiteY18" fmla="*/ 124554 h 182607"/>
                  <a:gd name="connsiteX19" fmla="*/ 713022 w 730897"/>
                  <a:gd name="connsiteY19" fmla="*/ 124553 h 182607"/>
                  <a:gd name="connsiteX20" fmla="*/ 691770 w 730897"/>
                  <a:gd name="connsiteY20" fmla="*/ 145806 h 182607"/>
                  <a:gd name="connsiteX21" fmla="*/ 665632 w 730897"/>
                  <a:gd name="connsiteY21" fmla="*/ 145806 h 182607"/>
                  <a:gd name="connsiteX22" fmla="*/ 671474 w 730897"/>
                  <a:gd name="connsiteY22" fmla="*/ 159911 h 182607"/>
                  <a:gd name="connsiteX23" fmla="*/ 671473 w 730897"/>
                  <a:gd name="connsiteY23" fmla="*/ 159911 h 182607"/>
                  <a:gd name="connsiteX24" fmla="*/ 650221 w 730897"/>
                  <a:gd name="connsiteY24" fmla="*/ 181163 h 182607"/>
                  <a:gd name="connsiteX25" fmla="*/ 544131 w 730897"/>
                  <a:gd name="connsiteY25" fmla="*/ 181162 h 182607"/>
                  <a:gd name="connsiteX26" fmla="*/ 542459 w 730897"/>
                  <a:gd name="connsiteY26" fmla="*/ 180470 h 182607"/>
                  <a:gd name="connsiteX27" fmla="*/ 541886 w 730897"/>
                  <a:gd name="connsiteY27" fmla="*/ 182607 h 182607"/>
                  <a:gd name="connsiteX28" fmla="*/ 445188 w 730897"/>
                  <a:gd name="connsiteY28" fmla="*/ 156697 h 182607"/>
                  <a:gd name="connsiteX29" fmla="*/ 416844 w 730897"/>
                  <a:gd name="connsiteY29" fmla="*/ 142618 h 182607"/>
                  <a:gd name="connsiteX30" fmla="*/ 413812 w 730897"/>
                  <a:gd name="connsiteY30" fmla="*/ 139132 h 182607"/>
                  <a:gd name="connsiteX31" fmla="*/ 67271 w 730897"/>
                  <a:gd name="connsiteY31" fmla="*/ 139132 h 182607"/>
                  <a:gd name="connsiteX32" fmla="*/ 0 w 730897"/>
                  <a:gd name="connsiteY32" fmla="*/ 71861 h 182607"/>
                  <a:gd name="connsiteX0" fmla="*/ 279255 w 730897"/>
                  <a:gd name="connsiteY0" fmla="*/ 4690 h 182607"/>
                  <a:gd name="connsiteX1" fmla="*/ 423776 w 730897"/>
                  <a:gd name="connsiteY1" fmla="*/ 4590 h 182607"/>
                  <a:gd name="connsiteX2" fmla="*/ 436341 w 730897"/>
                  <a:gd name="connsiteY2" fmla="*/ 7127 h 182607"/>
                  <a:gd name="connsiteX3" fmla="*/ 454856 w 730897"/>
                  <a:gd name="connsiteY3" fmla="*/ 755 h 182607"/>
                  <a:gd name="connsiteX4" fmla="*/ 486442 w 730897"/>
                  <a:gd name="connsiteY4" fmla="*/ 2735 h 182607"/>
                  <a:gd name="connsiteX5" fmla="*/ 568460 w 730897"/>
                  <a:gd name="connsiteY5" fmla="*/ 24713 h 182607"/>
                  <a:gd name="connsiteX6" fmla="*/ 679547 w 730897"/>
                  <a:gd name="connsiteY6" fmla="*/ 24713 h 182607"/>
                  <a:gd name="connsiteX7" fmla="*/ 700799 w 730897"/>
                  <a:gd name="connsiteY7" fmla="*/ 45965 h 182607"/>
                  <a:gd name="connsiteX8" fmla="*/ 700798 w 730897"/>
                  <a:gd name="connsiteY8" fmla="*/ 45965 h 182607"/>
                  <a:gd name="connsiteX9" fmla="*/ 694573 w 730897"/>
                  <a:gd name="connsiteY9" fmla="*/ 60992 h 182607"/>
                  <a:gd name="connsiteX10" fmla="*/ 691533 w 730897"/>
                  <a:gd name="connsiteY10" fmla="*/ 62252 h 182607"/>
                  <a:gd name="connsiteX11" fmla="*/ 709644 w 730897"/>
                  <a:gd name="connsiteY11" fmla="*/ 62252 h 182607"/>
                  <a:gd name="connsiteX12" fmla="*/ 730897 w 730897"/>
                  <a:gd name="connsiteY12" fmla="*/ 83504 h 182607"/>
                  <a:gd name="connsiteX13" fmla="*/ 730896 w 730897"/>
                  <a:gd name="connsiteY13" fmla="*/ 83505 h 182607"/>
                  <a:gd name="connsiteX14" fmla="*/ 709644 w 730897"/>
                  <a:gd name="connsiteY14" fmla="*/ 104757 h 182607"/>
                  <a:gd name="connsiteX15" fmla="*/ 695284 w 730897"/>
                  <a:gd name="connsiteY15" fmla="*/ 104757 h 182607"/>
                  <a:gd name="connsiteX16" fmla="*/ 706799 w 730897"/>
                  <a:gd name="connsiteY16" fmla="*/ 109527 h 182607"/>
                  <a:gd name="connsiteX17" fmla="*/ 713023 w 730897"/>
                  <a:gd name="connsiteY17" fmla="*/ 124554 h 182607"/>
                  <a:gd name="connsiteX18" fmla="*/ 713022 w 730897"/>
                  <a:gd name="connsiteY18" fmla="*/ 124553 h 182607"/>
                  <a:gd name="connsiteX19" fmla="*/ 691770 w 730897"/>
                  <a:gd name="connsiteY19" fmla="*/ 145806 h 182607"/>
                  <a:gd name="connsiteX20" fmla="*/ 665632 w 730897"/>
                  <a:gd name="connsiteY20" fmla="*/ 145806 h 182607"/>
                  <a:gd name="connsiteX21" fmla="*/ 671474 w 730897"/>
                  <a:gd name="connsiteY21" fmla="*/ 159911 h 182607"/>
                  <a:gd name="connsiteX22" fmla="*/ 671473 w 730897"/>
                  <a:gd name="connsiteY22" fmla="*/ 159911 h 182607"/>
                  <a:gd name="connsiteX23" fmla="*/ 650221 w 730897"/>
                  <a:gd name="connsiteY23" fmla="*/ 181163 h 182607"/>
                  <a:gd name="connsiteX24" fmla="*/ 544131 w 730897"/>
                  <a:gd name="connsiteY24" fmla="*/ 181162 h 182607"/>
                  <a:gd name="connsiteX25" fmla="*/ 542459 w 730897"/>
                  <a:gd name="connsiteY25" fmla="*/ 180470 h 182607"/>
                  <a:gd name="connsiteX26" fmla="*/ 541886 w 730897"/>
                  <a:gd name="connsiteY26" fmla="*/ 182607 h 182607"/>
                  <a:gd name="connsiteX27" fmla="*/ 445188 w 730897"/>
                  <a:gd name="connsiteY27" fmla="*/ 156697 h 182607"/>
                  <a:gd name="connsiteX28" fmla="*/ 416844 w 730897"/>
                  <a:gd name="connsiteY28" fmla="*/ 142618 h 182607"/>
                  <a:gd name="connsiteX29" fmla="*/ 413812 w 730897"/>
                  <a:gd name="connsiteY29" fmla="*/ 139132 h 182607"/>
                  <a:gd name="connsiteX30" fmla="*/ 67271 w 730897"/>
                  <a:gd name="connsiteY30" fmla="*/ 139132 h 182607"/>
                  <a:gd name="connsiteX31" fmla="*/ 0 w 730897"/>
                  <a:gd name="connsiteY31" fmla="*/ 71861 h 1826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730897" h="182607">
                    <a:moveTo>
                      <a:pt x="279255" y="4690"/>
                    </a:moveTo>
                    <a:lnTo>
                      <a:pt x="423776" y="4590"/>
                    </a:lnTo>
                    <a:lnTo>
                      <a:pt x="436341" y="7127"/>
                    </a:lnTo>
                    <a:lnTo>
                      <a:pt x="454856" y="755"/>
                    </a:lnTo>
                    <a:cubicBezTo>
                      <a:pt x="465110" y="-672"/>
                      <a:pt x="475813" y="-113"/>
                      <a:pt x="486442" y="2735"/>
                    </a:cubicBezTo>
                    <a:lnTo>
                      <a:pt x="568460" y="24713"/>
                    </a:lnTo>
                    <a:lnTo>
                      <a:pt x="679547" y="24713"/>
                    </a:lnTo>
                    <a:cubicBezTo>
                      <a:pt x="691284" y="24713"/>
                      <a:pt x="700799" y="34228"/>
                      <a:pt x="700799" y="45965"/>
                    </a:cubicBezTo>
                    <a:lnTo>
                      <a:pt x="700798" y="45965"/>
                    </a:lnTo>
                    <a:cubicBezTo>
                      <a:pt x="700798" y="51834"/>
                      <a:pt x="698419" y="57146"/>
                      <a:pt x="694573" y="60992"/>
                    </a:cubicBezTo>
                    <a:lnTo>
                      <a:pt x="691533" y="62252"/>
                    </a:lnTo>
                    <a:lnTo>
                      <a:pt x="709644" y="62252"/>
                    </a:lnTo>
                    <a:cubicBezTo>
                      <a:pt x="721382" y="62252"/>
                      <a:pt x="730897" y="71768"/>
                      <a:pt x="730897" y="83504"/>
                    </a:cubicBezTo>
                    <a:lnTo>
                      <a:pt x="730896" y="83505"/>
                    </a:lnTo>
                    <a:cubicBezTo>
                      <a:pt x="730897" y="95241"/>
                      <a:pt x="721381" y="104757"/>
                      <a:pt x="709644" y="104757"/>
                    </a:cubicBezTo>
                    <a:lnTo>
                      <a:pt x="695284" y="104757"/>
                    </a:lnTo>
                    <a:lnTo>
                      <a:pt x="706799" y="109527"/>
                    </a:lnTo>
                    <a:cubicBezTo>
                      <a:pt x="710645" y="113372"/>
                      <a:pt x="713023" y="118685"/>
                      <a:pt x="713023" y="124554"/>
                    </a:cubicBezTo>
                    <a:lnTo>
                      <a:pt x="713022" y="124553"/>
                    </a:lnTo>
                    <a:cubicBezTo>
                      <a:pt x="713023" y="136291"/>
                      <a:pt x="703507" y="145806"/>
                      <a:pt x="691770" y="145806"/>
                    </a:cubicBezTo>
                    <a:lnTo>
                      <a:pt x="665632" y="145806"/>
                    </a:lnTo>
                    <a:lnTo>
                      <a:pt x="671474" y="159911"/>
                    </a:lnTo>
                    <a:lnTo>
                      <a:pt x="671473" y="159911"/>
                    </a:lnTo>
                    <a:cubicBezTo>
                      <a:pt x="671473" y="171648"/>
                      <a:pt x="661958" y="181164"/>
                      <a:pt x="650221" y="181163"/>
                    </a:cubicBezTo>
                    <a:lnTo>
                      <a:pt x="544131" y="181162"/>
                    </a:lnTo>
                    <a:lnTo>
                      <a:pt x="542459" y="180470"/>
                    </a:lnTo>
                    <a:lnTo>
                      <a:pt x="541886" y="182607"/>
                    </a:lnTo>
                    <a:lnTo>
                      <a:pt x="445188" y="156697"/>
                    </a:lnTo>
                    <a:cubicBezTo>
                      <a:pt x="434559" y="153849"/>
                      <a:pt x="425010" y="148981"/>
                      <a:pt x="416844" y="142618"/>
                    </a:cubicBezTo>
                    <a:lnTo>
                      <a:pt x="413812" y="139132"/>
                    </a:lnTo>
                    <a:lnTo>
                      <a:pt x="67271" y="139132"/>
                    </a:lnTo>
                    <a:cubicBezTo>
                      <a:pt x="30118" y="139132"/>
                      <a:pt x="0" y="109014"/>
                      <a:pt x="0" y="71861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150EC0CD-99E3-98A8-8D84-13A10ABF6715}"/>
                  </a:ext>
                </a:extLst>
              </p:cNvPr>
              <p:cNvSpPr/>
              <p:nvPr/>
            </p:nvSpPr>
            <p:spPr bwMode="auto">
              <a:xfrm rot="900000" flipH="1">
                <a:off x="2139049" y="3107135"/>
                <a:ext cx="730897" cy="182607"/>
              </a:xfrm>
              <a:custGeom>
                <a:avLst/>
                <a:gdLst>
                  <a:gd name="connsiteX0" fmla="*/ 679547 w 730897"/>
                  <a:gd name="connsiteY0" fmla="*/ 24713 h 182607"/>
                  <a:gd name="connsiteX1" fmla="*/ 700799 w 730897"/>
                  <a:gd name="connsiteY1" fmla="*/ 45965 h 182607"/>
                  <a:gd name="connsiteX2" fmla="*/ 700798 w 730897"/>
                  <a:gd name="connsiteY2" fmla="*/ 45965 h 182607"/>
                  <a:gd name="connsiteX3" fmla="*/ 694573 w 730897"/>
                  <a:gd name="connsiteY3" fmla="*/ 60992 h 182607"/>
                  <a:gd name="connsiteX4" fmla="*/ 691533 w 730897"/>
                  <a:gd name="connsiteY4" fmla="*/ 62252 h 182607"/>
                  <a:gd name="connsiteX5" fmla="*/ 709644 w 730897"/>
                  <a:gd name="connsiteY5" fmla="*/ 62252 h 182607"/>
                  <a:gd name="connsiteX6" fmla="*/ 730897 w 730897"/>
                  <a:gd name="connsiteY6" fmla="*/ 83504 h 182607"/>
                  <a:gd name="connsiteX7" fmla="*/ 730896 w 730897"/>
                  <a:gd name="connsiteY7" fmla="*/ 83505 h 182607"/>
                  <a:gd name="connsiteX8" fmla="*/ 709644 w 730897"/>
                  <a:gd name="connsiteY8" fmla="*/ 104757 h 182607"/>
                  <a:gd name="connsiteX9" fmla="*/ 695284 w 730897"/>
                  <a:gd name="connsiteY9" fmla="*/ 104757 h 182607"/>
                  <a:gd name="connsiteX10" fmla="*/ 706799 w 730897"/>
                  <a:gd name="connsiteY10" fmla="*/ 109527 h 182607"/>
                  <a:gd name="connsiteX11" fmla="*/ 713023 w 730897"/>
                  <a:gd name="connsiteY11" fmla="*/ 124554 h 182607"/>
                  <a:gd name="connsiteX12" fmla="*/ 713022 w 730897"/>
                  <a:gd name="connsiteY12" fmla="*/ 124553 h 182607"/>
                  <a:gd name="connsiteX13" fmla="*/ 691770 w 730897"/>
                  <a:gd name="connsiteY13" fmla="*/ 145806 h 182607"/>
                  <a:gd name="connsiteX14" fmla="*/ 665632 w 730897"/>
                  <a:gd name="connsiteY14" fmla="*/ 145806 h 182607"/>
                  <a:gd name="connsiteX15" fmla="*/ 671474 w 730897"/>
                  <a:gd name="connsiteY15" fmla="*/ 159911 h 182607"/>
                  <a:gd name="connsiteX16" fmla="*/ 671473 w 730897"/>
                  <a:gd name="connsiteY16" fmla="*/ 159911 h 182607"/>
                  <a:gd name="connsiteX17" fmla="*/ 650221 w 730897"/>
                  <a:gd name="connsiteY17" fmla="*/ 181163 h 182607"/>
                  <a:gd name="connsiteX18" fmla="*/ 544131 w 730897"/>
                  <a:gd name="connsiteY18" fmla="*/ 181162 h 182607"/>
                  <a:gd name="connsiteX19" fmla="*/ 542459 w 730897"/>
                  <a:gd name="connsiteY19" fmla="*/ 180470 h 182607"/>
                  <a:gd name="connsiteX20" fmla="*/ 541886 w 730897"/>
                  <a:gd name="connsiteY20" fmla="*/ 182607 h 182607"/>
                  <a:gd name="connsiteX21" fmla="*/ 445188 w 730897"/>
                  <a:gd name="connsiteY21" fmla="*/ 156697 h 182607"/>
                  <a:gd name="connsiteX22" fmla="*/ 416844 w 730897"/>
                  <a:gd name="connsiteY22" fmla="*/ 142618 h 182607"/>
                  <a:gd name="connsiteX23" fmla="*/ 413812 w 730897"/>
                  <a:gd name="connsiteY23" fmla="*/ 139132 h 182607"/>
                  <a:gd name="connsiteX24" fmla="*/ 67271 w 730897"/>
                  <a:gd name="connsiteY24" fmla="*/ 139132 h 182607"/>
                  <a:gd name="connsiteX25" fmla="*/ 0 w 730897"/>
                  <a:gd name="connsiteY25" fmla="*/ 71861 h 182607"/>
                  <a:gd name="connsiteX26" fmla="*/ 67271 w 730897"/>
                  <a:gd name="connsiteY26" fmla="*/ 4590 h 182607"/>
                  <a:gd name="connsiteX27" fmla="*/ 423776 w 730897"/>
                  <a:gd name="connsiteY27" fmla="*/ 4590 h 182607"/>
                  <a:gd name="connsiteX28" fmla="*/ 436341 w 730897"/>
                  <a:gd name="connsiteY28" fmla="*/ 7127 h 182607"/>
                  <a:gd name="connsiteX29" fmla="*/ 454856 w 730897"/>
                  <a:gd name="connsiteY29" fmla="*/ 755 h 182607"/>
                  <a:gd name="connsiteX30" fmla="*/ 486442 w 730897"/>
                  <a:gd name="connsiteY30" fmla="*/ 2735 h 182607"/>
                  <a:gd name="connsiteX31" fmla="*/ 568460 w 730897"/>
                  <a:gd name="connsiteY31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68734 w 732360"/>
                  <a:gd name="connsiteY27" fmla="*/ 45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280718 w 732360"/>
                  <a:gd name="connsiteY27" fmla="*/ 46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25884 w 732172"/>
                  <a:gd name="connsiteY0" fmla="*/ 21815 h 182607"/>
                  <a:gd name="connsiteX1" fmla="*/ 280530 w 732172"/>
                  <a:gd name="connsiteY1" fmla="*/ 4690 h 182607"/>
                  <a:gd name="connsiteX2" fmla="*/ 425051 w 732172"/>
                  <a:gd name="connsiteY2" fmla="*/ 4590 h 182607"/>
                  <a:gd name="connsiteX3" fmla="*/ 437616 w 732172"/>
                  <a:gd name="connsiteY3" fmla="*/ 7127 h 182607"/>
                  <a:gd name="connsiteX4" fmla="*/ 456131 w 732172"/>
                  <a:gd name="connsiteY4" fmla="*/ 755 h 182607"/>
                  <a:gd name="connsiteX5" fmla="*/ 487717 w 732172"/>
                  <a:gd name="connsiteY5" fmla="*/ 2735 h 182607"/>
                  <a:gd name="connsiteX6" fmla="*/ 569735 w 732172"/>
                  <a:gd name="connsiteY6" fmla="*/ 24713 h 182607"/>
                  <a:gd name="connsiteX7" fmla="*/ 680822 w 732172"/>
                  <a:gd name="connsiteY7" fmla="*/ 24713 h 182607"/>
                  <a:gd name="connsiteX8" fmla="*/ 702074 w 732172"/>
                  <a:gd name="connsiteY8" fmla="*/ 45965 h 182607"/>
                  <a:gd name="connsiteX9" fmla="*/ 702073 w 732172"/>
                  <a:gd name="connsiteY9" fmla="*/ 45965 h 182607"/>
                  <a:gd name="connsiteX10" fmla="*/ 695848 w 732172"/>
                  <a:gd name="connsiteY10" fmla="*/ 60992 h 182607"/>
                  <a:gd name="connsiteX11" fmla="*/ 692808 w 732172"/>
                  <a:gd name="connsiteY11" fmla="*/ 62252 h 182607"/>
                  <a:gd name="connsiteX12" fmla="*/ 710919 w 732172"/>
                  <a:gd name="connsiteY12" fmla="*/ 62252 h 182607"/>
                  <a:gd name="connsiteX13" fmla="*/ 732172 w 732172"/>
                  <a:gd name="connsiteY13" fmla="*/ 83504 h 182607"/>
                  <a:gd name="connsiteX14" fmla="*/ 732171 w 732172"/>
                  <a:gd name="connsiteY14" fmla="*/ 83505 h 182607"/>
                  <a:gd name="connsiteX15" fmla="*/ 710919 w 732172"/>
                  <a:gd name="connsiteY15" fmla="*/ 104757 h 182607"/>
                  <a:gd name="connsiteX16" fmla="*/ 696559 w 732172"/>
                  <a:gd name="connsiteY16" fmla="*/ 104757 h 182607"/>
                  <a:gd name="connsiteX17" fmla="*/ 708074 w 732172"/>
                  <a:gd name="connsiteY17" fmla="*/ 109527 h 182607"/>
                  <a:gd name="connsiteX18" fmla="*/ 714298 w 732172"/>
                  <a:gd name="connsiteY18" fmla="*/ 124554 h 182607"/>
                  <a:gd name="connsiteX19" fmla="*/ 714297 w 732172"/>
                  <a:gd name="connsiteY19" fmla="*/ 124553 h 182607"/>
                  <a:gd name="connsiteX20" fmla="*/ 693045 w 732172"/>
                  <a:gd name="connsiteY20" fmla="*/ 145806 h 182607"/>
                  <a:gd name="connsiteX21" fmla="*/ 666907 w 732172"/>
                  <a:gd name="connsiteY21" fmla="*/ 145806 h 182607"/>
                  <a:gd name="connsiteX22" fmla="*/ 672749 w 732172"/>
                  <a:gd name="connsiteY22" fmla="*/ 159911 h 182607"/>
                  <a:gd name="connsiteX23" fmla="*/ 672748 w 732172"/>
                  <a:gd name="connsiteY23" fmla="*/ 159911 h 182607"/>
                  <a:gd name="connsiteX24" fmla="*/ 651496 w 732172"/>
                  <a:gd name="connsiteY24" fmla="*/ 181163 h 182607"/>
                  <a:gd name="connsiteX25" fmla="*/ 545406 w 732172"/>
                  <a:gd name="connsiteY25" fmla="*/ 181162 h 182607"/>
                  <a:gd name="connsiteX26" fmla="*/ 543734 w 732172"/>
                  <a:gd name="connsiteY26" fmla="*/ 180470 h 182607"/>
                  <a:gd name="connsiteX27" fmla="*/ 543161 w 732172"/>
                  <a:gd name="connsiteY27" fmla="*/ 182607 h 182607"/>
                  <a:gd name="connsiteX28" fmla="*/ 446463 w 732172"/>
                  <a:gd name="connsiteY28" fmla="*/ 156697 h 182607"/>
                  <a:gd name="connsiteX29" fmla="*/ 418119 w 732172"/>
                  <a:gd name="connsiteY29" fmla="*/ 142618 h 182607"/>
                  <a:gd name="connsiteX30" fmla="*/ 415087 w 732172"/>
                  <a:gd name="connsiteY30" fmla="*/ 139132 h 182607"/>
                  <a:gd name="connsiteX31" fmla="*/ 68546 w 732172"/>
                  <a:gd name="connsiteY31" fmla="*/ 139132 h 182607"/>
                  <a:gd name="connsiteX32" fmla="*/ 1275 w 732172"/>
                  <a:gd name="connsiteY32" fmla="*/ 71861 h 182607"/>
                  <a:gd name="connsiteX33" fmla="*/ 117324 w 732172"/>
                  <a:gd name="connsiteY33" fmla="*/ 113255 h 182607"/>
                  <a:gd name="connsiteX0" fmla="*/ 24609 w 730897"/>
                  <a:gd name="connsiteY0" fmla="*/ 21815 h 182607"/>
                  <a:gd name="connsiteX1" fmla="*/ 279255 w 730897"/>
                  <a:gd name="connsiteY1" fmla="*/ 4690 h 182607"/>
                  <a:gd name="connsiteX2" fmla="*/ 423776 w 730897"/>
                  <a:gd name="connsiteY2" fmla="*/ 4590 h 182607"/>
                  <a:gd name="connsiteX3" fmla="*/ 436341 w 730897"/>
                  <a:gd name="connsiteY3" fmla="*/ 7127 h 182607"/>
                  <a:gd name="connsiteX4" fmla="*/ 454856 w 730897"/>
                  <a:gd name="connsiteY4" fmla="*/ 755 h 182607"/>
                  <a:gd name="connsiteX5" fmla="*/ 486442 w 730897"/>
                  <a:gd name="connsiteY5" fmla="*/ 2735 h 182607"/>
                  <a:gd name="connsiteX6" fmla="*/ 568460 w 730897"/>
                  <a:gd name="connsiteY6" fmla="*/ 24713 h 182607"/>
                  <a:gd name="connsiteX7" fmla="*/ 679547 w 730897"/>
                  <a:gd name="connsiteY7" fmla="*/ 24713 h 182607"/>
                  <a:gd name="connsiteX8" fmla="*/ 700799 w 730897"/>
                  <a:gd name="connsiteY8" fmla="*/ 45965 h 182607"/>
                  <a:gd name="connsiteX9" fmla="*/ 700798 w 730897"/>
                  <a:gd name="connsiteY9" fmla="*/ 45965 h 182607"/>
                  <a:gd name="connsiteX10" fmla="*/ 694573 w 730897"/>
                  <a:gd name="connsiteY10" fmla="*/ 60992 h 182607"/>
                  <a:gd name="connsiteX11" fmla="*/ 691533 w 730897"/>
                  <a:gd name="connsiteY11" fmla="*/ 62252 h 182607"/>
                  <a:gd name="connsiteX12" fmla="*/ 709644 w 730897"/>
                  <a:gd name="connsiteY12" fmla="*/ 62252 h 182607"/>
                  <a:gd name="connsiteX13" fmla="*/ 730897 w 730897"/>
                  <a:gd name="connsiteY13" fmla="*/ 83504 h 182607"/>
                  <a:gd name="connsiteX14" fmla="*/ 730896 w 730897"/>
                  <a:gd name="connsiteY14" fmla="*/ 83505 h 182607"/>
                  <a:gd name="connsiteX15" fmla="*/ 709644 w 730897"/>
                  <a:gd name="connsiteY15" fmla="*/ 104757 h 182607"/>
                  <a:gd name="connsiteX16" fmla="*/ 695284 w 730897"/>
                  <a:gd name="connsiteY16" fmla="*/ 104757 h 182607"/>
                  <a:gd name="connsiteX17" fmla="*/ 706799 w 730897"/>
                  <a:gd name="connsiteY17" fmla="*/ 109527 h 182607"/>
                  <a:gd name="connsiteX18" fmla="*/ 713023 w 730897"/>
                  <a:gd name="connsiteY18" fmla="*/ 124554 h 182607"/>
                  <a:gd name="connsiteX19" fmla="*/ 713022 w 730897"/>
                  <a:gd name="connsiteY19" fmla="*/ 124553 h 182607"/>
                  <a:gd name="connsiteX20" fmla="*/ 691770 w 730897"/>
                  <a:gd name="connsiteY20" fmla="*/ 145806 h 182607"/>
                  <a:gd name="connsiteX21" fmla="*/ 665632 w 730897"/>
                  <a:gd name="connsiteY21" fmla="*/ 145806 h 182607"/>
                  <a:gd name="connsiteX22" fmla="*/ 671474 w 730897"/>
                  <a:gd name="connsiteY22" fmla="*/ 159911 h 182607"/>
                  <a:gd name="connsiteX23" fmla="*/ 671473 w 730897"/>
                  <a:gd name="connsiteY23" fmla="*/ 159911 h 182607"/>
                  <a:gd name="connsiteX24" fmla="*/ 650221 w 730897"/>
                  <a:gd name="connsiteY24" fmla="*/ 181163 h 182607"/>
                  <a:gd name="connsiteX25" fmla="*/ 544131 w 730897"/>
                  <a:gd name="connsiteY25" fmla="*/ 181162 h 182607"/>
                  <a:gd name="connsiteX26" fmla="*/ 542459 w 730897"/>
                  <a:gd name="connsiteY26" fmla="*/ 180470 h 182607"/>
                  <a:gd name="connsiteX27" fmla="*/ 541886 w 730897"/>
                  <a:gd name="connsiteY27" fmla="*/ 182607 h 182607"/>
                  <a:gd name="connsiteX28" fmla="*/ 445188 w 730897"/>
                  <a:gd name="connsiteY28" fmla="*/ 156697 h 182607"/>
                  <a:gd name="connsiteX29" fmla="*/ 416844 w 730897"/>
                  <a:gd name="connsiteY29" fmla="*/ 142618 h 182607"/>
                  <a:gd name="connsiteX30" fmla="*/ 413812 w 730897"/>
                  <a:gd name="connsiteY30" fmla="*/ 139132 h 182607"/>
                  <a:gd name="connsiteX31" fmla="*/ 67271 w 730897"/>
                  <a:gd name="connsiteY31" fmla="*/ 139132 h 182607"/>
                  <a:gd name="connsiteX32" fmla="*/ 0 w 730897"/>
                  <a:gd name="connsiteY32" fmla="*/ 71861 h 182607"/>
                  <a:gd name="connsiteX0" fmla="*/ 279255 w 730897"/>
                  <a:gd name="connsiteY0" fmla="*/ 4690 h 182607"/>
                  <a:gd name="connsiteX1" fmla="*/ 423776 w 730897"/>
                  <a:gd name="connsiteY1" fmla="*/ 4590 h 182607"/>
                  <a:gd name="connsiteX2" fmla="*/ 436341 w 730897"/>
                  <a:gd name="connsiteY2" fmla="*/ 7127 h 182607"/>
                  <a:gd name="connsiteX3" fmla="*/ 454856 w 730897"/>
                  <a:gd name="connsiteY3" fmla="*/ 755 h 182607"/>
                  <a:gd name="connsiteX4" fmla="*/ 486442 w 730897"/>
                  <a:gd name="connsiteY4" fmla="*/ 2735 h 182607"/>
                  <a:gd name="connsiteX5" fmla="*/ 568460 w 730897"/>
                  <a:gd name="connsiteY5" fmla="*/ 24713 h 182607"/>
                  <a:gd name="connsiteX6" fmla="*/ 679547 w 730897"/>
                  <a:gd name="connsiteY6" fmla="*/ 24713 h 182607"/>
                  <a:gd name="connsiteX7" fmla="*/ 700799 w 730897"/>
                  <a:gd name="connsiteY7" fmla="*/ 45965 h 182607"/>
                  <a:gd name="connsiteX8" fmla="*/ 700798 w 730897"/>
                  <a:gd name="connsiteY8" fmla="*/ 45965 h 182607"/>
                  <a:gd name="connsiteX9" fmla="*/ 694573 w 730897"/>
                  <a:gd name="connsiteY9" fmla="*/ 60992 h 182607"/>
                  <a:gd name="connsiteX10" fmla="*/ 691533 w 730897"/>
                  <a:gd name="connsiteY10" fmla="*/ 62252 h 182607"/>
                  <a:gd name="connsiteX11" fmla="*/ 709644 w 730897"/>
                  <a:gd name="connsiteY11" fmla="*/ 62252 h 182607"/>
                  <a:gd name="connsiteX12" fmla="*/ 730897 w 730897"/>
                  <a:gd name="connsiteY12" fmla="*/ 83504 h 182607"/>
                  <a:gd name="connsiteX13" fmla="*/ 730896 w 730897"/>
                  <a:gd name="connsiteY13" fmla="*/ 83505 h 182607"/>
                  <a:gd name="connsiteX14" fmla="*/ 709644 w 730897"/>
                  <a:gd name="connsiteY14" fmla="*/ 104757 h 182607"/>
                  <a:gd name="connsiteX15" fmla="*/ 695284 w 730897"/>
                  <a:gd name="connsiteY15" fmla="*/ 104757 h 182607"/>
                  <a:gd name="connsiteX16" fmla="*/ 706799 w 730897"/>
                  <a:gd name="connsiteY16" fmla="*/ 109527 h 182607"/>
                  <a:gd name="connsiteX17" fmla="*/ 713023 w 730897"/>
                  <a:gd name="connsiteY17" fmla="*/ 124554 h 182607"/>
                  <a:gd name="connsiteX18" fmla="*/ 713022 w 730897"/>
                  <a:gd name="connsiteY18" fmla="*/ 124553 h 182607"/>
                  <a:gd name="connsiteX19" fmla="*/ 691770 w 730897"/>
                  <a:gd name="connsiteY19" fmla="*/ 145806 h 182607"/>
                  <a:gd name="connsiteX20" fmla="*/ 665632 w 730897"/>
                  <a:gd name="connsiteY20" fmla="*/ 145806 h 182607"/>
                  <a:gd name="connsiteX21" fmla="*/ 671474 w 730897"/>
                  <a:gd name="connsiteY21" fmla="*/ 159911 h 182607"/>
                  <a:gd name="connsiteX22" fmla="*/ 671473 w 730897"/>
                  <a:gd name="connsiteY22" fmla="*/ 159911 h 182607"/>
                  <a:gd name="connsiteX23" fmla="*/ 650221 w 730897"/>
                  <a:gd name="connsiteY23" fmla="*/ 181163 h 182607"/>
                  <a:gd name="connsiteX24" fmla="*/ 544131 w 730897"/>
                  <a:gd name="connsiteY24" fmla="*/ 181162 h 182607"/>
                  <a:gd name="connsiteX25" fmla="*/ 542459 w 730897"/>
                  <a:gd name="connsiteY25" fmla="*/ 180470 h 182607"/>
                  <a:gd name="connsiteX26" fmla="*/ 541886 w 730897"/>
                  <a:gd name="connsiteY26" fmla="*/ 182607 h 182607"/>
                  <a:gd name="connsiteX27" fmla="*/ 445188 w 730897"/>
                  <a:gd name="connsiteY27" fmla="*/ 156697 h 182607"/>
                  <a:gd name="connsiteX28" fmla="*/ 416844 w 730897"/>
                  <a:gd name="connsiteY28" fmla="*/ 142618 h 182607"/>
                  <a:gd name="connsiteX29" fmla="*/ 413812 w 730897"/>
                  <a:gd name="connsiteY29" fmla="*/ 139132 h 182607"/>
                  <a:gd name="connsiteX30" fmla="*/ 67271 w 730897"/>
                  <a:gd name="connsiteY30" fmla="*/ 139132 h 182607"/>
                  <a:gd name="connsiteX31" fmla="*/ 0 w 730897"/>
                  <a:gd name="connsiteY31" fmla="*/ 71861 h 1826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730897" h="182607">
                    <a:moveTo>
                      <a:pt x="279255" y="4690"/>
                    </a:moveTo>
                    <a:lnTo>
                      <a:pt x="423776" y="4590"/>
                    </a:lnTo>
                    <a:lnTo>
                      <a:pt x="436341" y="7127"/>
                    </a:lnTo>
                    <a:lnTo>
                      <a:pt x="454856" y="755"/>
                    </a:lnTo>
                    <a:cubicBezTo>
                      <a:pt x="465110" y="-672"/>
                      <a:pt x="475813" y="-113"/>
                      <a:pt x="486442" y="2735"/>
                    </a:cubicBezTo>
                    <a:lnTo>
                      <a:pt x="568460" y="24713"/>
                    </a:lnTo>
                    <a:lnTo>
                      <a:pt x="679547" y="24713"/>
                    </a:lnTo>
                    <a:cubicBezTo>
                      <a:pt x="691284" y="24713"/>
                      <a:pt x="700799" y="34228"/>
                      <a:pt x="700799" y="45965"/>
                    </a:cubicBezTo>
                    <a:lnTo>
                      <a:pt x="700798" y="45965"/>
                    </a:lnTo>
                    <a:cubicBezTo>
                      <a:pt x="700798" y="51834"/>
                      <a:pt x="698419" y="57146"/>
                      <a:pt x="694573" y="60992"/>
                    </a:cubicBezTo>
                    <a:lnTo>
                      <a:pt x="691533" y="62252"/>
                    </a:lnTo>
                    <a:lnTo>
                      <a:pt x="709644" y="62252"/>
                    </a:lnTo>
                    <a:cubicBezTo>
                      <a:pt x="721382" y="62252"/>
                      <a:pt x="730897" y="71768"/>
                      <a:pt x="730897" y="83504"/>
                    </a:cubicBezTo>
                    <a:lnTo>
                      <a:pt x="730896" y="83505"/>
                    </a:lnTo>
                    <a:cubicBezTo>
                      <a:pt x="730897" y="95241"/>
                      <a:pt x="721381" y="104757"/>
                      <a:pt x="709644" y="104757"/>
                    </a:cubicBezTo>
                    <a:lnTo>
                      <a:pt x="695284" y="104757"/>
                    </a:lnTo>
                    <a:lnTo>
                      <a:pt x="706799" y="109527"/>
                    </a:lnTo>
                    <a:cubicBezTo>
                      <a:pt x="710645" y="113372"/>
                      <a:pt x="713023" y="118685"/>
                      <a:pt x="713023" y="124554"/>
                    </a:cubicBezTo>
                    <a:lnTo>
                      <a:pt x="713022" y="124553"/>
                    </a:lnTo>
                    <a:cubicBezTo>
                      <a:pt x="713023" y="136291"/>
                      <a:pt x="703507" y="145806"/>
                      <a:pt x="691770" y="145806"/>
                    </a:cubicBezTo>
                    <a:lnTo>
                      <a:pt x="665632" y="145806"/>
                    </a:lnTo>
                    <a:lnTo>
                      <a:pt x="671474" y="159911"/>
                    </a:lnTo>
                    <a:lnTo>
                      <a:pt x="671473" y="159911"/>
                    </a:lnTo>
                    <a:cubicBezTo>
                      <a:pt x="671473" y="171648"/>
                      <a:pt x="661958" y="181164"/>
                      <a:pt x="650221" y="181163"/>
                    </a:cubicBezTo>
                    <a:lnTo>
                      <a:pt x="544131" y="181162"/>
                    </a:lnTo>
                    <a:lnTo>
                      <a:pt x="542459" y="180470"/>
                    </a:lnTo>
                    <a:lnTo>
                      <a:pt x="541886" y="182607"/>
                    </a:lnTo>
                    <a:lnTo>
                      <a:pt x="445188" y="156697"/>
                    </a:lnTo>
                    <a:cubicBezTo>
                      <a:pt x="434559" y="153849"/>
                      <a:pt x="425010" y="148981"/>
                      <a:pt x="416844" y="142618"/>
                    </a:cubicBezTo>
                    <a:lnTo>
                      <a:pt x="413812" y="139132"/>
                    </a:lnTo>
                    <a:lnTo>
                      <a:pt x="67271" y="139132"/>
                    </a:lnTo>
                    <a:cubicBezTo>
                      <a:pt x="30118" y="139132"/>
                      <a:pt x="0" y="109014"/>
                      <a:pt x="0" y="71861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0045BEBD-C25A-7726-DC1E-52DB4FC943FC}"/>
                  </a:ext>
                </a:extLst>
              </p:cNvPr>
              <p:cNvSpPr/>
              <p:nvPr/>
            </p:nvSpPr>
            <p:spPr bwMode="auto">
              <a:xfrm rot="16200000">
                <a:off x="1730869" y="1965908"/>
                <a:ext cx="475912" cy="677898"/>
              </a:xfrm>
              <a:custGeom>
                <a:avLst/>
                <a:gdLst>
                  <a:gd name="connsiteX0" fmla="*/ 58918 w 475912"/>
                  <a:gd name="connsiteY0" fmla="*/ 222342 h 677898"/>
                  <a:gd name="connsiteX1" fmla="*/ 58918 w 475912"/>
                  <a:gd name="connsiteY1" fmla="*/ 434848 h 677898"/>
                  <a:gd name="connsiteX2" fmla="*/ 0 w 475912"/>
                  <a:gd name="connsiteY2" fmla="*/ 328595 h 677898"/>
                  <a:gd name="connsiteX3" fmla="*/ 58918 w 475912"/>
                  <a:gd name="connsiteY3" fmla="*/ 222342 h 677898"/>
                  <a:gd name="connsiteX4" fmla="*/ 475912 w 475912"/>
                  <a:gd name="connsiteY4" fmla="*/ 617250 h 677898"/>
                  <a:gd name="connsiteX5" fmla="*/ 415264 w 475912"/>
                  <a:gd name="connsiteY5" fmla="*/ 677898 h 677898"/>
                  <a:gd name="connsiteX6" fmla="*/ 319426 w 475912"/>
                  <a:gd name="connsiteY6" fmla="*/ 677898 h 677898"/>
                  <a:gd name="connsiteX7" fmla="*/ 258778 w 475912"/>
                  <a:gd name="connsiteY7" fmla="*/ 617250 h 677898"/>
                  <a:gd name="connsiteX8" fmla="*/ 319426 w 475912"/>
                  <a:gd name="connsiteY8" fmla="*/ 556602 h 677898"/>
                  <a:gd name="connsiteX9" fmla="*/ 415264 w 475912"/>
                  <a:gd name="connsiteY9" fmla="*/ 556602 h 677898"/>
                  <a:gd name="connsiteX10" fmla="*/ 475912 w 475912"/>
                  <a:gd name="connsiteY10" fmla="*/ 617250 h 677898"/>
                  <a:gd name="connsiteX11" fmla="*/ 475912 w 475912"/>
                  <a:gd name="connsiteY11" fmla="*/ 60648 h 677898"/>
                  <a:gd name="connsiteX12" fmla="*/ 415264 w 475912"/>
                  <a:gd name="connsiteY12" fmla="*/ 121296 h 677898"/>
                  <a:gd name="connsiteX13" fmla="*/ 319426 w 475912"/>
                  <a:gd name="connsiteY13" fmla="*/ 121296 h 677898"/>
                  <a:gd name="connsiteX14" fmla="*/ 258778 w 475912"/>
                  <a:gd name="connsiteY14" fmla="*/ 60648 h 677898"/>
                  <a:gd name="connsiteX15" fmla="*/ 319426 w 475912"/>
                  <a:gd name="connsiteY15" fmla="*/ 0 h 677898"/>
                  <a:gd name="connsiteX16" fmla="*/ 415264 w 475912"/>
                  <a:gd name="connsiteY16" fmla="*/ 0 h 677898"/>
                  <a:gd name="connsiteX17" fmla="*/ 475912 w 475912"/>
                  <a:gd name="connsiteY17" fmla="*/ 60648 h 6778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75912" h="677898">
                    <a:moveTo>
                      <a:pt x="58918" y="222342"/>
                    </a:moveTo>
                    <a:cubicBezTo>
                      <a:pt x="49098" y="292070"/>
                      <a:pt x="49098" y="365119"/>
                      <a:pt x="58918" y="434848"/>
                    </a:cubicBezTo>
                    <a:cubicBezTo>
                      <a:pt x="26378" y="434848"/>
                      <a:pt x="0" y="387277"/>
                      <a:pt x="0" y="328595"/>
                    </a:cubicBezTo>
                    <a:cubicBezTo>
                      <a:pt x="0" y="269913"/>
                      <a:pt x="26378" y="222342"/>
                      <a:pt x="58918" y="222342"/>
                    </a:cubicBezTo>
                    <a:close/>
                    <a:moveTo>
                      <a:pt x="475912" y="617250"/>
                    </a:moveTo>
                    <a:cubicBezTo>
                      <a:pt x="475912" y="650745"/>
                      <a:pt x="448759" y="677898"/>
                      <a:pt x="415264" y="677898"/>
                    </a:cubicBezTo>
                    <a:lnTo>
                      <a:pt x="319426" y="677898"/>
                    </a:lnTo>
                    <a:cubicBezTo>
                      <a:pt x="285931" y="677898"/>
                      <a:pt x="258778" y="650745"/>
                      <a:pt x="258778" y="617250"/>
                    </a:cubicBezTo>
                    <a:cubicBezTo>
                      <a:pt x="258778" y="583755"/>
                      <a:pt x="285931" y="556602"/>
                      <a:pt x="319426" y="556602"/>
                    </a:cubicBezTo>
                    <a:lnTo>
                      <a:pt x="415264" y="556602"/>
                    </a:lnTo>
                    <a:cubicBezTo>
                      <a:pt x="448759" y="556602"/>
                      <a:pt x="475912" y="583755"/>
                      <a:pt x="475912" y="617250"/>
                    </a:cubicBezTo>
                    <a:close/>
                    <a:moveTo>
                      <a:pt x="475912" y="60648"/>
                    </a:moveTo>
                    <a:cubicBezTo>
                      <a:pt x="475912" y="94143"/>
                      <a:pt x="448759" y="121296"/>
                      <a:pt x="415264" y="121296"/>
                    </a:cubicBezTo>
                    <a:lnTo>
                      <a:pt x="319426" y="121296"/>
                    </a:lnTo>
                    <a:cubicBezTo>
                      <a:pt x="285931" y="121296"/>
                      <a:pt x="258778" y="94143"/>
                      <a:pt x="258778" y="60648"/>
                    </a:cubicBezTo>
                    <a:cubicBezTo>
                      <a:pt x="258778" y="27153"/>
                      <a:pt x="285931" y="0"/>
                      <a:pt x="319426" y="0"/>
                    </a:cubicBezTo>
                    <a:lnTo>
                      <a:pt x="415264" y="0"/>
                    </a:lnTo>
                    <a:cubicBezTo>
                      <a:pt x="448759" y="0"/>
                      <a:pt x="475912" y="27153"/>
                      <a:pt x="475912" y="60648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" name="フリーフォーム: 図形 115">
                <a:extLst>
                  <a:ext uri="{FF2B5EF4-FFF2-40B4-BE49-F238E27FC236}">
                    <a16:creationId xmlns:a16="http://schemas.microsoft.com/office/drawing/2014/main" id="{DD47A35C-6D63-67D0-9072-C1BB7D677182}"/>
                  </a:ext>
                </a:extLst>
              </p:cNvPr>
              <p:cNvSpPr/>
              <p:nvPr/>
            </p:nvSpPr>
            <p:spPr bwMode="auto">
              <a:xfrm rot="900000">
                <a:off x="2933067" y="1840735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7" name="フリーフォーム: 図形 116">
                <a:extLst>
                  <a:ext uri="{FF2B5EF4-FFF2-40B4-BE49-F238E27FC236}">
                    <a16:creationId xmlns:a16="http://schemas.microsoft.com/office/drawing/2014/main" id="{F704ADC2-D892-D1C3-EBD5-16D576A92A7A}"/>
                  </a:ext>
                </a:extLst>
              </p:cNvPr>
              <p:cNvSpPr/>
              <p:nvPr/>
            </p:nvSpPr>
            <p:spPr bwMode="auto">
              <a:xfrm rot="18900000">
                <a:off x="1008878" y="2514592"/>
                <a:ext cx="514580" cy="252251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8" name="フリーフォーム: 図形 117">
                <a:extLst>
                  <a:ext uri="{FF2B5EF4-FFF2-40B4-BE49-F238E27FC236}">
                    <a16:creationId xmlns:a16="http://schemas.microsoft.com/office/drawing/2014/main" id="{776557D9-C15F-997C-DDA9-2724111189AB}"/>
                  </a:ext>
                </a:extLst>
              </p:cNvPr>
              <p:cNvSpPr/>
              <p:nvPr/>
            </p:nvSpPr>
            <p:spPr bwMode="auto">
              <a:xfrm rot="3600000" flipH="1">
                <a:off x="2458691" y="2489634"/>
                <a:ext cx="536964" cy="263221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9" name="フリーフォーム: 図形 118">
                <a:extLst>
                  <a:ext uri="{FF2B5EF4-FFF2-40B4-BE49-F238E27FC236}">
                    <a16:creationId xmlns:a16="http://schemas.microsoft.com/office/drawing/2014/main" id="{963F9F0A-C065-6695-2644-C90347198844}"/>
                  </a:ext>
                </a:extLst>
              </p:cNvPr>
              <p:cNvSpPr/>
              <p:nvPr/>
            </p:nvSpPr>
            <p:spPr bwMode="auto">
              <a:xfrm rot="15300000">
                <a:off x="639026" y="309340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5FC56F7F-9697-98D9-9A76-7EB4D8721039}"/>
                  </a:ext>
                </a:extLst>
              </p:cNvPr>
              <p:cNvSpPr/>
              <p:nvPr/>
            </p:nvSpPr>
            <p:spPr bwMode="auto">
              <a:xfrm rot="7200000" flipH="1">
                <a:off x="2779991" y="3237373"/>
                <a:ext cx="450126" cy="220655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0BE2C67F-9F13-9FE8-7A57-69EC144568BE}"/>
                  </a:ext>
                </a:extLst>
              </p:cNvPr>
              <p:cNvSpPr/>
              <p:nvPr/>
            </p:nvSpPr>
            <p:spPr bwMode="auto">
              <a:xfrm rot="1800000">
                <a:off x="2978714" y="2687321"/>
                <a:ext cx="262284" cy="328042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13E65CB4-5FD0-89AD-5B73-4FFFA2F3BB1E}"/>
                  </a:ext>
                </a:extLst>
              </p:cNvPr>
              <p:cNvSpPr/>
              <p:nvPr/>
            </p:nvSpPr>
            <p:spPr bwMode="auto">
              <a:xfrm rot="1800000">
                <a:off x="989155" y="1582713"/>
                <a:ext cx="265045" cy="331495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3" name="フリーフォーム: 図形 122">
                <a:extLst>
                  <a:ext uri="{FF2B5EF4-FFF2-40B4-BE49-F238E27FC236}">
                    <a16:creationId xmlns:a16="http://schemas.microsoft.com/office/drawing/2014/main" id="{3A628D2D-B46D-A610-755A-A4EBC00DA9B6}"/>
                  </a:ext>
                </a:extLst>
              </p:cNvPr>
              <p:cNvSpPr/>
              <p:nvPr/>
            </p:nvSpPr>
            <p:spPr bwMode="auto">
              <a:xfrm rot="20700000">
                <a:off x="848243" y="2203967"/>
                <a:ext cx="150448" cy="328041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" name="フリーフォーム: 図形 123">
                <a:extLst>
                  <a:ext uri="{FF2B5EF4-FFF2-40B4-BE49-F238E27FC236}">
                    <a16:creationId xmlns:a16="http://schemas.microsoft.com/office/drawing/2014/main" id="{A684AEEC-BC2F-DA6B-CACC-3E6415FD6269}"/>
                  </a:ext>
                </a:extLst>
              </p:cNvPr>
              <p:cNvSpPr/>
              <p:nvPr/>
            </p:nvSpPr>
            <p:spPr bwMode="auto">
              <a:xfrm rot="19800000">
                <a:off x="2798530" y="1119344"/>
                <a:ext cx="262284" cy="328042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5" name="フリーフォーム: 図形 124">
                <a:extLst>
                  <a:ext uri="{FF2B5EF4-FFF2-40B4-BE49-F238E27FC236}">
                    <a16:creationId xmlns:a16="http://schemas.microsoft.com/office/drawing/2014/main" id="{5D7A1719-4EC4-7980-F756-3626D4BB3C1D}"/>
                  </a:ext>
                </a:extLst>
              </p:cNvPr>
              <p:cNvSpPr/>
              <p:nvPr/>
            </p:nvSpPr>
            <p:spPr bwMode="auto">
              <a:xfrm rot="1800000">
                <a:off x="1125161" y="976188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8E55DC91-F010-EB12-CC18-C66B872CB35C}"/>
                </a:ext>
              </a:extLst>
            </p:cNvPr>
            <p:cNvSpPr/>
            <p:nvPr/>
          </p:nvSpPr>
          <p:spPr>
            <a:xfrm>
              <a:off x="846767" y="101917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CA4FB599-F9A3-F302-614E-624A302DA74C}"/>
              </a:ext>
            </a:extLst>
          </p:cNvPr>
          <p:cNvGrpSpPr/>
          <p:nvPr/>
        </p:nvGrpSpPr>
        <p:grpSpPr>
          <a:xfrm>
            <a:off x="632414" y="396239"/>
            <a:ext cx="2253426" cy="2253424"/>
            <a:chOff x="6607855" y="888600"/>
            <a:chExt cx="2606484" cy="2606484"/>
          </a:xfrm>
        </p:grpSpPr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2EBDD283-468A-3829-1EB0-1A4C3ED52F67}"/>
                </a:ext>
              </a:extLst>
            </p:cNvPr>
            <p:cNvGrpSpPr/>
            <p:nvPr/>
          </p:nvGrpSpPr>
          <p:grpSpPr>
            <a:xfrm>
              <a:off x="6607855" y="888600"/>
              <a:ext cx="2606484" cy="2606484"/>
              <a:chOff x="643930" y="806730"/>
              <a:chExt cx="2735056" cy="2735056"/>
            </a:xfrm>
          </p:grpSpPr>
          <p:sp>
            <p:nvSpPr>
              <p:cNvPr id="101" name="四角形: 角を丸くする 100">
                <a:extLst>
                  <a:ext uri="{FF2B5EF4-FFF2-40B4-BE49-F238E27FC236}">
                    <a16:creationId xmlns:a16="http://schemas.microsoft.com/office/drawing/2014/main" id="{F853B42C-1ACE-F95A-9F2E-D88D1B8A40EB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2" name="四角形: 角を丸くする 101">
                <a:extLst>
                  <a:ext uri="{FF2B5EF4-FFF2-40B4-BE49-F238E27FC236}">
                    <a16:creationId xmlns:a16="http://schemas.microsoft.com/office/drawing/2014/main" id="{6EBD3CB1-4A43-19A2-20FB-15B8B96E221E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" name="フリーフォーム: 図形 102">
                <a:extLst>
                  <a:ext uri="{FF2B5EF4-FFF2-40B4-BE49-F238E27FC236}">
                    <a16:creationId xmlns:a16="http://schemas.microsoft.com/office/drawing/2014/main" id="{039D8F1E-E5CE-1898-7365-6274D9D3ACB2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F476B369-AD6C-C83D-B69B-D34A607F31CA}"/>
                </a:ext>
              </a:extLst>
            </p:cNvPr>
            <p:cNvSpPr/>
            <p:nvPr/>
          </p:nvSpPr>
          <p:spPr>
            <a:xfrm>
              <a:off x="6747986" y="1019177"/>
              <a:ext cx="2335540" cy="2335540"/>
            </a:xfrm>
            <a:custGeom>
              <a:avLst/>
              <a:gdLst>
                <a:gd name="connsiteX0" fmla="*/ 107156 w 2335540"/>
                <a:gd name="connsiteY0" fmla="*/ 0 h 2335540"/>
                <a:gd name="connsiteX1" fmla="*/ 2335540 w 2335540"/>
                <a:gd name="connsiteY1" fmla="*/ 2228384 h 2335540"/>
                <a:gd name="connsiteX2" fmla="*/ 2228383 w 2335540"/>
                <a:gd name="connsiteY2" fmla="*/ 2335540 h 2335540"/>
                <a:gd name="connsiteX3" fmla="*/ 0 w 2335540"/>
                <a:gd name="connsiteY3" fmla="*/ 107156 h 2335540"/>
                <a:gd name="connsiteX4" fmla="*/ 107156 w 2335540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0" h="2335540">
                  <a:moveTo>
                    <a:pt x="107156" y="0"/>
                  </a:moveTo>
                  <a:lnTo>
                    <a:pt x="2335540" y="2228384"/>
                  </a:lnTo>
                  <a:lnTo>
                    <a:pt x="2228383" y="2335540"/>
                  </a:lnTo>
                  <a:lnTo>
                    <a:pt x="0" y="107156"/>
                  </a:lnTo>
                  <a:lnTo>
                    <a:pt x="107156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BCD44404-D867-6EC8-64A6-02898826A5D3}"/>
                </a:ext>
              </a:extLst>
            </p:cNvPr>
            <p:cNvGrpSpPr/>
            <p:nvPr/>
          </p:nvGrpSpPr>
          <p:grpSpPr>
            <a:xfrm>
              <a:off x="6957229" y="1152371"/>
              <a:ext cx="1923176" cy="2104606"/>
              <a:chOff x="6733572" y="1000685"/>
              <a:chExt cx="2322159" cy="2541230"/>
            </a:xfrm>
          </p:grpSpPr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0583551D-6EAE-F7CB-238D-E871D36271B0}"/>
                  </a:ext>
                </a:extLst>
              </p:cNvPr>
              <p:cNvSpPr/>
              <p:nvPr/>
            </p:nvSpPr>
            <p:spPr bwMode="auto">
              <a:xfrm>
                <a:off x="7241254" y="1443338"/>
                <a:ext cx="1294398" cy="2092227"/>
              </a:xfrm>
              <a:custGeom>
                <a:avLst/>
                <a:gdLst>
                  <a:gd name="connsiteX0" fmla="*/ 611737 w 1294398"/>
                  <a:gd name="connsiteY0" fmla="*/ 0 h 2092227"/>
                  <a:gd name="connsiteX1" fmla="*/ 649552 w 1294398"/>
                  <a:gd name="connsiteY1" fmla="*/ 3549 h 2092227"/>
                  <a:gd name="connsiteX2" fmla="*/ 687367 w 1294398"/>
                  <a:gd name="connsiteY2" fmla="*/ 0 h 2092227"/>
                  <a:gd name="connsiteX3" fmla="*/ 1236170 w 1294398"/>
                  <a:gd name="connsiteY3" fmla="*/ 510994 h 2092227"/>
                  <a:gd name="connsiteX4" fmla="*/ 1231337 w 1294398"/>
                  <a:gd name="connsiteY4" fmla="*/ 555632 h 2092227"/>
                  <a:gd name="connsiteX5" fmla="*/ 1248210 w 1294398"/>
                  <a:gd name="connsiteY5" fmla="*/ 565870 h 2092227"/>
                  <a:gd name="connsiteX6" fmla="*/ 1284151 w 1294398"/>
                  <a:gd name="connsiteY6" fmla="*/ 777010 h 2092227"/>
                  <a:gd name="connsiteX7" fmla="*/ 1147455 w 1294398"/>
                  <a:gd name="connsiteY7" fmla="*/ 941893 h 2092227"/>
                  <a:gd name="connsiteX8" fmla="*/ 1101980 w 1294398"/>
                  <a:gd name="connsiteY8" fmla="*/ 942885 h 2092227"/>
                  <a:gd name="connsiteX9" fmla="*/ 1092840 w 1294398"/>
                  <a:gd name="connsiteY9" fmla="*/ 965504 h 2092227"/>
                  <a:gd name="connsiteX10" fmla="*/ 848449 w 1294398"/>
                  <a:gd name="connsiteY10" fmla="*/ 1199544 h 2092227"/>
                  <a:gd name="connsiteX11" fmla="*/ 759413 w 1294398"/>
                  <a:gd name="connsiteY11" fmla="*/ 1229423 h 2092227"/>
                  <a:gd name="connsiteX12" fmla="*/ 771538 w 1294398"/>
                  <a:gd name="connsiteY12" fmla="*/ 1307889 h 2092227"/>
                  <a:gd name="connsiteX13" fmla="*/ 1004082 w 1294398"/>
                  <a:gd name="connsiteY13" fmla="*/ 1307889 h 2092227"/>
                  <a:gd name="connsiteX14" fmla="*/ 1168024 w 1294398"/>
                  <a:gd name="connsiteY14" fmla="*/ 1471831 h 2092227"/>
                  <a:gd name="connsiteX15" fmla="*/ 1168024 w 1294398"/>
                  <a:gd name="connsiteY15" fmla="*/ 2092227 h 2092227"/>
                  <a:gd name="connsiteX16" fmla="*/ 162538 w 1294398"/>
                  <a:gd name="connsiteY16" fmla="*/ 2092227 h 2092227"/>
                  <a:gd name="connsiteX17" fmla="*/ 162538 w 1294398"/>
                  <a:gd name="connsiteY17" fmla="*/ 1471831 h 2092227"/>
                  <a:gd name="connsiteX18" fmla="*/ 326480 w 1294398"/>
                  <a:gd name="connsiteY18" fmla="*/ 1307889 h 2092227"/>
                  <a:gd name="connsiteX19" fmla="*/ 531402 w 1294398"/>
                  <a:gd name="connsiteY19" fmla="*/ 1307889 h 2092227"/>
                  <a:gd name="connsiteX20" fmla="*/ 543338 w 1294398"/>
                  <a:gd name="connsiteY20" fmla="*/ 1230650 h 2092227"/>
                  <a:gd name="connsiteX21" fmla="*/ 450645 w 1294398"/>
                  <a:gd name="connsiteY21" fmla="*/ 1199544 h 2092227"/>
                  <a:gd name="connsiteX22" fmla="*/ 206254 w 1294398"/>
                  <a:gd name="connsiteY22" fmla="*/ 965504 h 2092227"/>
                  <a:gd name="connsiteX23" fmla="*/ 197157 w 1294398"/>
                  <a:gd name="connsiteY23" fmla="*/ 942988 h 2092227"/>
                  <a:gd name="connsiteX24" fmla="*/ 146943 w 1294398"/>
                  <a:gd name="connsiteY24" fmla="*/ 941893 h 2092227"/>
                  <a:gd name="connsiteX25" fmla="*/ 10247 w 1294398"/>
                  <a:gd name="connsiteY25" fmla="*/ 777010 h 2092227"/>
                  <a:gd name="connsiteX26" fmla="*/ 46188 w 1294398"/>
                  <a:gd name="connsiteY26" fmla="*/ 565870 h 2092227"/>
                  <a:gd name="connsiteX27" fmla="*/ 67476 w 1294398"/>
                  <a:gd name="connsiteY27" fmla="*/ 552952 h 2092227"/>
                  <a:gd name="connsiteX28" fmla="*/ 62934 w 1294398"/>
                  <a:gd name="connsiteY28" fmla="*/ 510994 h 2092227"/>
                  <a:gd name="connsiteX29" fmla="*/ 611737 w 1294398"/>
                  <a:gd name="connsiteY29" fmla="*/ 0 h 20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294398" h="2092227">
                    <a:moveTo>
                      <a:pt x="611737" y="0"/>
                    </a:moveTo>
                    <a:lnTo>
                      <a:pt x="649552" y="3549"/>
                    </a:lnTo>
                    <a:lnTo>
                      <a:pt x="687367" y="0"/>
                    </a:lnTo>
                    <a:cubicBezTo>
                      <a:pt x="990463" y="0"/>
                      <a:pt x="1236170" y="228780"/>
                      <a:pt x="1236170" y="510994"/>
                    </a:cubicBezTo>
                    <a:lnTo>
                      <a:pt x="1231337" y="555632"/>
                    </a:lnTo>
                    <a:lnTo>
                      <a:pt x="1248210" y="565870"/>
                    </a:lnTo>
                    <a:cubicBezTo>
                      <a:pt x="1290636" y="610438"/>
                      <a:pt x="1306798" y="692492"/>
                      <a:pt x="1284151" y="777010"/>
                    </a:cubicBezTo>
                    <a:cubicBezTo>
                      <a:pt x="1261505" y="861529"/>
                      <a:pt x="1206481" y="924509"/>
                      <a:pt x="1147455" y="941893"/>
                    </a:cubicBezTo>
                    <a:lnTo>
                      <a:pt x="1101980" y="942885"/>
                    </a:lnTo>
                    <a:lnTo>
                      <a:pt x="1092840" y="965504"/>
                    </a:lnTo>
                    <a:cubicBezTo>
                      <a:pt x="1037466" y="1069613"/>
                      <a:pt x="951614" y="1152371"/>
                      <a:pt x="848449" y="1199544"/>
                    </a:cubicBezTo>
                    <a:lnTo>
                      <a:pt x="759413" y="1229423"/>
                    </a:lnTo>
                    <a:lnTo>
                      <a:pt x="771538" y="1307889"/>
                    </a:lnTo>
                    <a:lnTo>
                      <a:pt x="1004082" y="1307889"/>
                    </a:lnTo>
                    <a:cubicBezTo>
                      <a:pt x="1094625" y="1307889"/>
                      <a:pt x="1168024" y="1381288"/>
                      <a:pt x="1168024" y="1471831"/>
                    </a:cubicBezTo>
                    <a:lnTo>
                      <a:pt x="1168024" y="2092227"/>
                    </a:lnTo>
                    <a:lnTo>
                      <a:pt x="162538" y="2092227"/>
                    </a:lnTo>
                    <a:lnTo>
                      <a:pt x="162538" y="1471831"/>
                    </a:lnTo>
                    <a:cubicBezTo>
                      <a:pt x="162538" y="1381288"/>
                      <a:pt x="235937" y="1307889"/>
                      <a:pt x="326480" y="1307889"/>
                    </a:cubicBezTo>
                    <a:lnTo>
                      <a:pt x="531402" y="1307889"/>
                    </a:lnTo>
                    <a:lnTo>
                      <a:pt x="543338" y="1230650"/>
                    </a:lnTo>
                    <a:lnTo>
                      <a:pt x="450645" y="1199544"/>
                    </a:lnTo>
                    <a:cubicBezTo>
                      <a:pt x="347481" y="1152371"/>
                      <a:pt x="261629" y="1069613"/>
                      <a:pt x="206254" y="965504"/>
                    </a:cubicBezTo>
                    <a:lnTo>
                      <a:pt x="197157" y="942988"/>
                    </a:lnTo>
                    <a:lnTo>
                      <a:pt x="146943" y="941893"/>
                    </a:lnTo>
                    <a:cubicBezTo>
                      <a:pt x="87917" y="924509"/>
                      <a:pt x="32893" y="861529"/>
                      <a:pt x="10247" y="777010"/>
                    </a:cubicBezTo>
                    <a:cubicBezTo>
                      <a:pt x="-12400" y="692492"/>
                      <a:pt x="3762" y="610438"/>
                      <a:pt x="46188" y="565870"/>
                    </a:cubicBezTo>
                    <a:lnTo>
                      <a:pt x="67476" y="552952"/>
                    </a:lnTo>
                    <a:lnTo>
                      <a:pt x="62934" y="510994"/>
                    </a:lnTo>
                    <a:cubicBezTo>
                      <a:pt x="62934" y="228780"/>
                      <a:pt x="308641" y="0"/>
                      <a:pt x="61173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48D69244-9491-061F-5456-8799367E7D2A}"/>
                  </a:ext>
                </a:extLst>
              </p:cNvPr>
              <p:cNvSpPr/>
              <p:nvPr/>
            </p:nvSpPr>
            <p:spPr bwMode="auto">
              <a:xfrm rot="16200000">
                <a:off x="7635844" y="1873074"/>
                <a:ext cx="535222" cy="830090"/>
              </a:xfrm>
              <a:custGeom>
                <a:avLst/>
                <a:gdLst>
                  <a:gd name="connsiteX0" fmla="*/ 93200 w 535222"/>
                  <a:gd name="connsiteY0" fmla="*/ 293734 h 830090"/>
                  <a:gd name="connsiteX1" fmla="*/ 93200 w 535222"/>
                  <a:gd name="connsiteY1" fmla="*/ 506240 h 830090"/>
                  <a:gd name="connsiteX2" fmla="*/ 0 w 535222"/>
                  <a:gd name="connsiteY2" fmla="*/ 399987 h 830090"/>
                  <a:gd name="connsiteX3" fmla="*/ 93200 w 535222"/>
                  <a:gd name="connsiteY3" fmla="*/ 293734 h 830090"/>
                  <a:gd name="connsiteX4" fmla="*/ 535219 w 535222"/>
                  <a:gd name="connsiteY4" fmla="*/ 0 h 830090"/>
                  <a:gd name="connsiteX5" fmla="*/ 535219 w 535222"/>
                  <a:gd name="connsiteY5" fmla="*/ 244948 h 830090"/>
                  <a:gd name="connsiteX6" fmla="*/ 441827 w 535222"/>
                  <a:gd name="connsiteY6" fmla="*/ 122474 h 830090"/>
                  <a:gd name="connsiteX7" fmla="*/ 535219 w 535222"/>
                  <a:gd name="connsiteY7" fmla="*/ 0 h 830090"/>
                  <a:gd name="connsiteX8" fmla="*/ 535222 w 535222"/>
                  <a:gd name="connsiteY8" fmla="*/ 585146 h 830090"/>
                  <a:gd name="connsiteX9" fmla="*/ 535222 w 535222"/>
                  <a:gd name="connsiteY9" fmla="*/ 830090 h 830090"/>
                  <a:gd name="connsiteX10" fmla="*/ 441826 w 535222"/>
                  <a:gd name="connsiteY10" fmla="*/ 707618 h 830090"/>
                  <a:gd name="connsiteX11" fmla="*/ 535222 w 535222"/>
                  <a:gd name="connsiteY11" fmla="*/ 585146 h 8300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35222" h="830090">
                    <a:moveTo>
                      <a:pt x="93200" y="293734"/>
                    </a:moveTo>
                    <a:cubicBezTo>
                      <a:pt x="77667" y="363463"/>
                      <a:pt x="77667" y="436511"/>
                      <a:pt x="93200" y="506240"/>
                    </a:cubicBezTo>
                    <a:cubicBezTo>
                      <a:pt x="41727" y="506240"/>
                      <a:pt x="0" y="458669"/>
                      <a:pt x="0" y="399987"/>
                    </a:cubicBezTo>
                    <a:cubicBezTo>
                      <a:pt x="0" y="341305"/>
                      <a:pt x="41727" y="293734"/>
                      <a:pt x="93200" y="293734"/>
                    </a:cubicBezTo>
                    <a:close/>
                    <a:moveTo>
                      <a:pt x="535219" y="0"/>
                    </a:moveTo>
                    <a:cubicBezTo>
                      <a:pt x="494418" y="72883"/>
                      <a:pt x="494418" y="172065"/>
                      <a:pt x="535219" y="244948"/>
                    </a:cubicBezTo>
                    <a:cubicBezTo>
                      <a:pt x="483640" y="244948"/>
                      <a:pt x="441827" y="190115"/>
                      <a:pt x="441827" y="122474"/>
                    </a:cubicBezTo>
                    <a:cubicBezTo>
                      <a:pt x="441827" y="54833"/>
                      <a:pt x="483640" y="0"/>
                      <a:pt x="535219" y="0"/>
                    </a:cubicBezTo>
                    <a:close/>
                    <a:moveTo>
                      <a:pt x="535222" y="585146"/>
                    </a:moveTo>
                    <a:cubicBezTo>
                      <a:pt x="494419" y="658028"/>
                      <a:pt x="494419" y="757208"/>
                      <a:pt x="535222" y="830090"/>
                    </a:cubicBezTo>
                    <a:cubicBezTo>
                      <a:pt x="483641" y="830090"/>
                      <a:pt x="441826" y="775257"/>
                      <a:pt x="441826" y="707618"/>
                    </a:cubicBezTo>
                    <a:cubicBezTo>
                      <a:pt x="441826" y="639979"/>
                      <a:pt x="483641" y="585146"/>
                      <a:pt x="535222" y="58514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F1558933-EB7D-57D2-5676-A40FC26ED30C}"/>
                  </a:ext>
                </a:extLst>
              </p:cNvPr>
              <p:cNvSpPr/>
              <p:nvPr/>
            </p:nvSpPr>
            <p:spPr bwMode="auto">
              <a:xfrm rot="18900000">
                <a:off x="7265150" y="1119166"/>
                <a:ext cx="226421" cy="283188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3D7E9778-0E79-B1A0-DD0E-CB87885CF7F3}"/>
                  </a:ext>
                </a:extLst>
              </p:cNvPr>
              <p:cNvSpPr/>
              <p:nvPr/>
            </p:nvSpPr>
            <p:spPr bwMode="auto">
              <a:xfrm rot="900000">
                <a:off x="8387889" y="1046938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5C4EAD6E-CC74-247D-4404-1F6844C9B7D8}"/>
                  </a:ext>
                </a:extLst>
              </p:cNvPr>
              <p:cNvSpPr/>
              <p:nvPr/>
            </p:nvSpPr>
            <p:spPr bwMode="auto">
              <a:xfrm>
                <a:off x="7580893" y="1000685"/>
                <a:ext cx="616958" cy="30243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C749EF94-621A-E81E-2D0F-A15A1B8F99E1}"/>
                  </a:ext>
                </a:extLst>
              </p:cNvPr>
              <p:cNvSpPr/>
              <p:nvPr/>
            </p:nvSpPr>
            <p:spPr bwMode="auto">
              <a:xfrm rot="18000000">
                <a:off x="6568233" y="1423697"/>
                <a:ext cx="648653" cy="31797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5A68F98D-2B6D-1E7E-F79B-A63BC0CFD8DF}"/>
                  </a:ext>
                </a:extLst>
              </p:cNvPr>
              <p:cNvSpPr/>
              <p:nvPr/>
            </p:nvSpPr>
            <p:spPr bwMode="auto">
              <a:xfrm rot="3600000" flipH="1">
                <a:off x="8654644" y="1447153"/>
                <a:ext cx="538298" cy="263877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5CB320B4-C4A0-1564-3703-BCBDA875654C}"/>
                  </a:ext>
                </a:extLst>
              </p:cNvPr>
              <p:cNvSpPr/>
              <p:nvPr/>
            </p:nvSpPr>
            <p:spPr bwMode="auto">
              <a:xfrm rot="14400000">
                <a:off x="6807426" y="2599539"/>
                <a:ext cx="584850" cy="286697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8B4719F3-5E29-1D36-BACE-21031C22787A}"/>
                  </a:ext>
                </a:extLst>
              </p:cNvPr>
              <p:cNvSpPr/>
              <p:nvPr/>
            </p:nvSpPr>
            <p:spPr bwMode="auto">
              <a:xfrm rot="7200000" flipH="1">
                <a:off x="8447360" y="2435387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70617E3F-2B06-7E80-0C3A-D3C93BE84476}"/>
                  </a:ext>
                </a:extLst>
              </p:cNvPr>
              <p:cNvSpPr/>
              <p:nvPr/>
            </p:nvSpPr>
            <p:spPr bwMode="auto">
              <a:xfrm rot="1800000">
                <a:off x="8694462" y="2917064"/>
                <a:ext cx="312872" cy="391313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8F0F291B-ABAB-E439-89F6-4FC30FEE9CEC}"/>
                  </a:ext>
                </a:extLst>
              </p:cNvPr>
              <p:cNvSpPr/>
              <p:nvPr/>
            </p:nvSpPr>
            <p:spPr bwMode="auto">
              <a:xfrm rot="20064120">
                <a:off x="6798073" y="2952888"/>
                <a:ext cx="180843" cy="394315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D6497117-BB69-1E32-2880-FF99821ED187}"/>
                  </a:ext>
                </a:extLst>
              </p:cNvPr>
              <p:cNvSpPr/>
              <p:nvPr/>
            </p:nvSpPr>
            <p:spPr bwMode="auto">
              <a:xfrm rot="1800000">
                <a:off x="6782958" y="2040793"/>
                <a:ext cx="265045" cy="331495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DF002643-78DE-E805-170E-1FFE11D2C075}"/>
                  </a:ext>
                </a:extLst>
              </p:cNvPr>
              <p:cNvSpPr/>
              <p:nvPr/>
            </p:nvSpPr>
            <p:spPr bwMode="auto">
              <a:xfrm rot="19800000">
                <a:off x="8841503" y="2026327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0DEA8270-3AB8-1C2D-EAE4-302A565359D6}"/>
                  </a:ext>
                </a:extLst>
              </p:cNvPr>
              <p:cNvSpPr/>
              <p:nvPr/>
            </p:nvSpPr>
            <p:spPr bwMode="auto">
              <a:xfrm rot="10800000">
                <a:off x="7300774" y="2153040"/>
                <a:ext cx="1181009" cy="1388875"/>
              </a:xfrm>
              <a:custGeom>
                <a:avLst/>
                <a:gdLst>
                  <a:gd name="connsiteX0" fmla="*/ 1156131 w 1181009"/>
                  <a:gd name="connsiteY0" fmla="*/ 1387724 h 1388875"/>
                  <a:gd name="connsiteX1" fmla="*/ 1115035 w 1181009"/>
                  <a:gd name="connsiteY1" fmla="*/ 1363997 h 1388875"/>
                  <a:gd name="connsiteX2" fmla="*/ 1096526 w 1181009"/>
                  <a:gd name="connsiteY2" fmla="*/ 1294922 h 1388875"/>
                  <a:gd name="connsiteX3" fmla="*/ 1099878 w 1181009"/>
                  <a:gd name="connsiteY3" fmla="*/ 1269460 h 1388875"/>
                  <a:gd name="connsiteX4" fmla="*/ 1102880 w 1181009"/>
                  <a:gd name="connsiteY4" fmla="*/ 1267156 h 1388875"/>
                  <a:gd name="connsiteX5" fmla="*/ 1091624 w 1181009"/>
                  <a:gd name="connsiteY5" fmla="*/ 1182616 h 1388875"/>
                  <a:gd name="connsiteX6" fmla="*/ 577184 w 1181009"/>
                  <a:gd name="connsiteY6" fmla="*/ 783159 h 1388875"/>
                  <a:gd name="connsiteX7" fmla="*/ 76194 w 1181009"/>
                  <a:gd name="connsiteY7" fmla="*/ 1199361 h 1388875"/>
                  <a:gd name="connsiteX8" fmla="*/ 70051 w 1181009"/>
                  <a:gd name="connsiteY8" fmla="*/ 1260959 h 1388875"/>
                  <a:gd name="connsiteX9" fmla="*/ 81131 w 1181009"/>
                  <a:gd name="connsiteY9" fmla="*/ 1269460 h 1388875"/>
                  <a:gd name="connsiteX10" fmla="*/ 84483 w 1181009"/>
                  <a:gd name="connsiteY10" fmla="*/ 1294922 h 1388875"/>
                  <a:gd name="connsiteX11" fmla="*/ 65974 w 1181009"/>
                  <a:gd name="connsiteY11" fmla="*/ 1363997 h 1388875"/>
                  <a:gd name="connsiteX12" fmla="*/ 24878 w 1181009"/>
                  <a:gd name="connsiteY12" fmla="*/ 1387724 h 1388875"/>
                  <a:gd name="connsiteX13" fmla="*/ 1151 w 1181009"/>
                  <a:gd name="connsiteY13" fmla="*/ 1346628 h 1388875"/>
                  <a:gd name="connsiteX14" fmla="*/ 19660 w 1181009"/>
                  <a:gd name="connsiteY14" fmla="*/ 1277553 h 1388875"/>
                  <a:gd name="connsiteX15" fmla="*/ 35294 w 1181009"/>
                  <a:gd name="connsiteY15" fmla="*/ 1257178 h 1388875"/>
                  <a:gd name="connsiteX16" fmla="*/ 46995 w 1181009"/>
                  <a:gd name="connsiteY16" fmla="*/ 1255637 h 1388875"/>
                  <a:gd name="connsiteX17" fmla="*/ 53076 w 1181009"/>
                  <a:gd name="connsiteY17" fmla="*/ 1194659 h 1388875"/>
                  <a:gd name="connsiteX18" fmla="*/ 481808 w 1181009"/>
                  <a:gd name="connsiteY18" fmla="*/ 769446 h 1388875"/>
                  <a:gd name="connsiteX19" fmla="*/ 561911 w 1181009"/>
                  <a:gd name="connsiteY19" fmla="*/ 761122 h 1388875"/>
                  <a:gd name="connsiteX20" fmla="*/ 556882 w 1181009"/>
                  <a:gd name="connsiteY20" fmla="*/ 751435 h 1388875"/>
                  <a:gd name="connsiteX21" fmla="*/ 569571 w 1181009"/>
                  <a:gd name="connsiteY21" fmla="*/ 384842 h 1388875"/>
                  <a:gd name="connsiteX22" fmla="*/ 582260 w 1181009"/>
                  <a:gd name="connsiteY22" fmla="*/ 18250 h 1388875"/>
                  <a:gd name="connsiteX23" fmla="*/ 572784 w 1181009"/>
                  <a:gd name="connsiteY23" fmla="*/ 0 h 1388875"/>
                  <a:gd name="connsiteX24" fmla="*/ 595424 w 1181009"/>
                  <a:gd name="connsiteY24" fmla="*/ 0 h 1388875"/>
                  <a:gd name="connsiteX25" fmla="*/ 618693 w 1181009"/>
                  <a:gd name="connsiteY25" fmla="*/ 96211 h 1388875"/>
                  <a:gd name="connsiteX26" fmla="*/ 595424 w 1181009"/>
                  <a:gd name="connsiteY26" fmla="*/ 384842 h 1388875"/>
                  <a:gd name="connsiteX27" fmla="*/ 575064 w 1181009"/>
                  <a:gd name="connsiteY27" fmla="*/ 721578 h 1388875"/>
                  <a:gd name="connsiteX28" fmla="*/ 591589 w 1181009"/>
                  <a:gd name="connsiteY28" fmla="*/ 760621 h 1388875"/>
                  <a:gd name="connsiteX29" fmla="*/ 672056 w 1181009"/>
                  <a:gd name="connsiteY29" fmla="*/ 766309 h 1388875"/>
                  <a:gd name="connsiteX30" fmla="*/ 1114576 w 1181009"/>
                  <a:gd name="connsiteY30" fmla="*/ 1177155 h 1388875"/>
                  <a:gd name="connsiteX31" fmla="*/ 1124865 w 1181009"/>
                  <a:gd name="connsiteY31" fmla="*/ 1254433 h 1388875"/>
                  <a:gd name="connsiteX32" fmla="*/ 1145715 w 1181009"/>
                  <a:gd name="connsiteY32" fmla="*/ 1257178 h 1388875"/>
                  <a:gd name="connsiteX33" fmla="*/ 1161350 w 1181009"/>
                  <a:gd name="connsiteY33" fmla="*/ 1277553 h 1388875"/>
                  <a:gd name="connsiteX34" fmla="*/ 1179858 w 1181009"/>
                  <a:gd name="connsiteY34" fmla="*/ 1346628 h 1388875"/>
                  <a:gd name="connsiteX35" fmla="*/ 1156131 w 1181009"/>
                  <a:gd name="connsiteY35" fmla="*/ 1387724 h 1388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1181009" h="1388875">
                    <a:moveTo>
                      <a:pt x="1156131" y="1387724"/>
                    </a:moveTo>
                    <a:cubicBezTo>
                      <a:pt x="1138231" y="1392521"/>
                      <a:pt x="1119831" y="1381898"/>
                      <a:pt x="1115035" y="1363997"/>
                    </a:cubicBezTo>
                    <a:lnTo>
                      <a:pt x="1096526" y="1294922"/>
                    </a:lnTo>
                    <a:cubicBezTo>
                      <a:pt x="1094128" y="1285972"/>
                      <a:pt x="1095585" y="1276897"/>
                      <a:pt x="1099878" y="1269460"/>
                    </a:cubicBezTo>
                    <a:lnTo>
                      <a:pt x="1102880" y="1267156"/>
                    </a:lnTo>
                    <a:lnTo>
                      <a:pt x="1091624" y="1182616"/>
                    </a:lnTo>
                    <a:cubicBezTo>
                      <a:pt x="1036481" y="949844"/>
                      <a:pt x="825465" y="779064"/>
                      <a:pt x="577184" y="783159"/>
                    </a:cubicBezTo>
                    <a:cubicBezTo>
                      <a:pt x="328904" y="787253"/>
                      <a:pt x="123632" y="964898"/>
                      <a:pt x="76194" y="1199361"/>
                    </a:cubicBezTo>
                    <a:lnTo>
                      <a:pt x="70051" y="1260959"/>
                    </a:lnTo>
                    <a:lnTo>
                      <a:pt x="81131" y="1269460"/>
                    </a:lnTo>
                    <a:cubicBezTo>
                      <a:pt x="85425" y="1276897"/>
                      <a:pt x="86881" y="1285972"/>
                      <a:pt x="84483" y="1294922"/>
                    </a:cubicBezTo>
                    <a:lnTo>
                      <a:pt x="65974" y="1363997"/>
                    </a:lnTo>
                    <a:cubicBezTo>
                      <a:pt x="61178" y="1381898"/>
                      <a:pt x="42779" y="1392521"/>
                      <a:pt x="24878" y="1387724"/>
                    </a:cubicBezTo>
                    <a:cubicBezTo>
                      <a:pt x="6977" y="1382928"/>
                      <a:pt x="-3645" y="1364529"/>
                      <a:pt x="1151" y="1346628"/>
                    </a:cubicBezTo>
                    <a:lnTo>
                      <a:pt x="19660" y="1277553"/>
                    </a:lnTo>
                    <a:cubicBezTo>
                      <a:pt x="22058" y="1268603"/>
                      <a:pt x="27857" y="1261472"/>
                      <a:pt x="35294" y="1257178"/>
                    </a:cubicBezTo>
                    <a:lnTo>
                      <a:pt x="46995" y="1255637"/>
                    </a:lnTo>
                    <a:lnTo>
                      <a:pt x="53076" y="1194659"/>
                    </a:lnTo>
                    <a:cubicBezTo>
                      <a:pt x="96468" y="980197"/>
                      <a:pt x="266182" y="811209"/>
                      <a:pt x="481808" y="769446"/>
                    </a:cubicBezTo>
                    <a:lnTo>
                      <a:pt x="561911" y="761122"/>
                    </a:lnTo>
                    <a:lnTo>
                      <a:pt x="556882" y="751435"/>
                    </a:lnTo>
                    <a:cubicBezTo>
                      <a:pt x="506729" y="629237"/>
                      <a:pt x="646915" y="507039"/>
                      <a:pt x="569571" y="384842"/>
                    </a:cubicBezTo>
                    <a:cubicBezTo>
                      <a:pt x="492227" y="262645"/>
                      <a:pt x="632413" y="140447"/>
                      <a:pt x="582260" y="18250"/>
                    </a:cubicBezTo>
                    <a:lnTo>
                      <a:pt x="572784" y="0"/>
                    </a:lnTo>
                    <a:lnTo>
                      <a:pt x="595424" y="0"/>
                    </a:lnTo>
                    <a:cubicBezTo>
                      <a:pt x="616108" y="32070"/>
                      <a:pt x="621279" y="64140"/>
                      <a:pt x="618693" y="96211"/>
                    </a:cubicBezTo>
                    <a:cubicBezTo>
                      <a:pt x="610937" y="192421"/>
                      <a:pt x="533373" y="288631"/>
                      <a:pt x="595424" y="384842"/>
                    </a:cubicBezTo>
                    <a:cubicBezTo>
                      <a:pt x="667817" y="497087"/>
                      <a:pt x="550178" y="609333"/>
                      <a:pt x="575064" y="721578"/>
                    </a:cubicBezTo>
                    <a:lnTo>
                      <a:pt x="591589" y="760621"/>
                    </a:lnTo>
                    <a:lnTo>
                      <a:pt x="672056" y="766309"/>
                    </a:lnTo>
                    <a:cubicBezTo>
                      <a:pt x="888942" y="800940"/>
                      <a:pt x="1064136" y="964240"/>
                      <a:pt x="1114576" y="1177155"/>
                    </a:cubicBezTo>
                    <a:lnTo>
                      <a:pt x="1124865" y="1254433"/>
                    </a:lnTo>
                    <a:lnTo>
                      <a:pt x="1145715" y="1257178"/>
                    </a:lnTo>
                    <a:cubicBezTo>
                      <a:pt x="1153152" y="1261472"/>
                      <a:pt x="1158951" y="1268603"/>
                      <a:pt x="1161350" y="1277553"/>
                    </a:cubicBezTo>
                    <a:lnTo>
                      <a:pt x="1179858" y="1346628"/>
                    </a:lnTo>
                    <a:cubicBezTo>
                      <a:pt x="1184655" y="1364529"/>
                      <a:pt x="1174032" y="1382928"/>
                      <a:pt x="1156131" y="1387724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A37E8BE2-EDEA-6366-870A-9292C3B8A4B6}"/>
                  </a:ext>
                </a:extLst>
              </p:cNvPr>
              <p:cNvSpPr/>
              <p:nvPr/>
            </p:nvSpPr>
            <p:spPr bwMode="auto">
              <a:xfrm rot="822117">
                <a:off x="7325625" y="2930193"/>
                <a:ext cx="658885" cy="591099"/>
              </a:xfrm>
              <a:custGeom>
                <a:avLst/>
                <a:gdLst>
                  <a:gd name="connsiteX0" fmla="*/ 49973 w 767132"/>
                  <a:gd name="connsiteY0" fmla="*/ 5129 h 657162"/>
                  <a:gd name="connsiteX1" fmla="*/ 75377 w 767132"/>
                  <a:gd name="connsiteY1" fmla="*/ 0 h 657162"/>
                  <a:gd name="connsiteX2" fmla="*/ 78179 w 767132"/>
                  <a:gd name="connsiteY2" fmla="*/ 41797 h 657162"/>
                  <a:gd name="connsiteX3" fmla="*/ 142075 w 767132"/>
                  <a:gd name="connsiteY3" fmla="*/ 26219 h 657162"/>
                  <a:gd name="connsiteX4" fmla="*/ 157214 w 767132"/>
                  <a:gd name="connsiteY4" fmla="*/ 48672 h 657162"/>
                  <a:gd name="connsiteX5" fmla="*/ 163644 w 767132"/>
                  <a:gd name="connsiteY5" fmla="*/ 80521 h 657162"/>
                  <a:gd name="connsiteX6" fmla="*/ 163643 w 767132"/>
                  <a:gd name="connsiteY6" fmla="*/ 440691 h 657162"/>
                  <a:gd name="connsiteX7" fmla="*/ 646000 w 767132"/>
                  <a:gd name="connsiteY7" fmla="*/ 176587 h 657162"/>
                  <a:gd name="connsiteX8" fmla="*/ 757064 w 767132"/>
                  <a:gd name="connsiteY8" fmla="*/ 209060 h 657162"/>
                  <a:gd name="connsiteX9" fmla="*/ 724590 w 767132"/>
                  <a:gd name="connsiteY9" fmla="*/ 320124 h 657162"/>
                  <a:gd name="connsiteX10" fmla="*/ 126660 w 767132"/>
                  <a:gd name="connsiteY10" fmla="*/ 647506 h 657162"/>
                  <a:gd name="connsiteX11" fmla="*/ 95637 w 767132"/>
                  <a:gd name="connsiteY11" fmla="*/ 657162 h 657162"/>
                  <a:gd name="connsiteX12" fmla="*/ 85753 w 767132"/>
                  <a:gd name="connsiteY12" fmla="*/ 656247 h 657162"/>
                  <a:gd name="connsiteX13" fmla="*/ 81821 w 767132"/>
                  <a:gd name="connsiteY13" fmla="*/ 657041 h 657162"/>
                  <a:gd name="connsiteX14" fmla="*/ 81822 w 767132"/>
                  <a:gd name="connsiteY14" fmla="*/ 657040 h 657162"/>
                  <a:gd name="connsiteX15" fmla="*/ 71247 w 767132"/>
                  <a:gd name="connsiteY15" fmla="*/ 654905 h 657162"/>
                  <a:gd name="connsiteX16" fmla="*/ 64403 w 767132"/>
                  <a:gd name="connsiteY16" fmla="*/ 654272 h 657162"/>
                  <a:gd name="connsiteX17" fmla="*/ 62023 w 767132"/>
                  <a:gd name="connsiteY17" fmla="*/ 653043 h 657162"/>
                  <a:gd name="connsiteX18" fmla="*/ 49973 w 767132"/>
                  <a:gd name="connsiteY18" fmla="*/ 650610 h 657162"/>
                  <a:gd name="connsiteX19" fmla="*/ 0 w 767132"/>
                  <a:gd name="connsiteY19" fmla="*/ 575218 h 657162"/>
                  <a:gd name="connsiteX20" fmla="*/ 0 w 767132"/>
                  <a:gd name="connsiteY20" fmla="*/ 80521 h 657162"/>
                  <a:gd name="connsiteX21" fmla="*/ 49973 w 767132"/>
                  <a:gd name="connsiteY21" fmla="*/ 5129 h 657162"/>
                  <a:gd name="connsiteX0" fmla="*/ 78179 w 767132"/>
                  <a:gd name="connsiteY0" fmla="*/ 41797 h 657162"/>
                  <a:gd name="connsiteX1" fmla="*/ 142075 w 767132"/>
                  <a:gd name="connsiteY1" fmla="*/ 26219 h 657162"/>
                  <a:gd name="connsiteX2" fmla="*/ 157214 w 767132"/>
                  <a:gd name="connsiteY2" fmla="*/ 48672 h 657162"/>
                  <a:gd name="connsiteX3" fmla="*/ 163644 w 767132"/>
                  <a:gd name="connsiteY3" fmla="*/ 80521 h 657162"/>
                  <a:gd name="connsiteX4" fmla="*/ 163643 w 767132"/>
                  <a:gd name="connsiteY4" fmla="*/ 440691 h 657162"/>
                  <a:gd name="connsiteX5" fmla="*/ 646000 w 767132"/>
                  <a:gd name="connsiteY5" fmla="*/ 176587 h 657162"/>
                  <a:gd name="connsiteX6" fmla="*/ 757064 w 767132"/>
                  <a:gd name="connsiteY6" fmla="*/ 209060 h 657162"/>
                  <a:gd name="connsiteX7" fmla="*/ 724590 w 767132"/>
                  <a:gd name="connsiteY7" fmla="*/ 320124 h 657162"/>
                  <a:gd name="connsiteX8" fmla="*/ 126660 w 767132"/>
                  <a:gd name="connsiteY8" fmla="*/ 647506 h 657162"/>
                  <a:gd name="connsiteX9" fmla="*/ 95637 w 767132"/>
                  <a:gd name="connsiteY9" fmla="*/ 657162 h 657162"/>
                  <a:gd name="connsiteX10" fmla="*/ 85753 w 767132"/>
                  <a:gd name="connsiteY10" fmla="*/ 656247 h 657162"/>
                  <a:gd name="connsiteX11" fmla="*/ 81821 w 767132"/>
                  <a:gd name="connsiteY11" fmla="*/ 657041 h 657162"/>
                  <a:gd name="connsiteX12" fmla="*/ 81822 w 767132"/>
                  <a:gd name="connsiteY12" fmla="*/ 657040 h 657162"/>
                  <a:gd name="connsiteX13" fmla="*/ 71247 w 767132"/>
                  <a:gd name="connsiteY13" fmla="*/ 654905 h 657162"/>
                  <a:gd name="connsiteX14" fmla="*/ 64403 w 767132"/>
                  <a:gd name="connsiteY14" fmla="*/ 654272 h 657162"/>
                  <a:gd name="connsiteX15" fmla="*/ 62023 w 767132"/>
                  <a:gd name="connsiteY15" fmla="*/ 653043 h 657162"/>
                  <a:gd name="connsiteX16" fmla="*/ 49973 w 767132"/>
                  <a:gd name="connsiteY16" fmla="*/ 650610 h 657162"/>
                  <a:gd name="connsiteX17" fmla="*/ 0 w 767132"/>
                  <a:gd name="connsiteY17" fmla="*/ 575218 h 657162"/>
                  <a:gd name="connsiteX18" fmla="*/ 0 w 767132"/>
                  <a:gd name="connsiteY18" fmla="*/ 80521 h 657162"/>
                  <a:gd name="connsiteX19" fmla="*/ 49973 w 767132"/>
                  <a:gd name="connsiteY19" fmla="*/ 5129 h 657162"/>
                  <a:gd name="connsiteX20" fmla="*/ 75377 w 767132"/>
                  <a:gd name="connsiteY20" fmla="*/ 0 h 657162"/>
                  <a:gd name="connsiteX21" fmla="*/ 169619 w 767132"/>
                  <a:gd name="connsiteY21" fmla="*/ 133237 h 657162"/>
                  <a:gd name="connsiteX0" fmla="*/ 142075 w 767132"/>
                  <a:gd name="connsiteY0" fmla="*/ 26219 h 657162"/>
                  <a:gd name="connsiteX1" fmla="*/ 157214 w 767132"/>
                  <a:gd name="connsiteY1" fmla="*/ 48672 h 657162"/>
                  <a:gd name="connsiteX2" fmla="*/ 163644 w 767132"/>
                  <a:gd name="connsiteY2" fmla="*/ 80521 h 657162"/>
                  <a:gd name="connsiteX3" fmla="*/ 163643 w 767132"/>
                  <a:gd name="connsiteY3" fmla="*/ 440691 h 657162"/>
                  <a:gd name="connsiteX4" fmla="*/ 646000 w 767132"/>
                  <a:gd name="connsiteY4" fmla="*/ 176587 h 657162"/>
                  <a:gd name="connsiteX5" fmla="*/ 757064 w 767132"/>
                  <a:gd name="connsiteY5" fmla="*/ 209060 h 657162"/>
                  <a:gd name="connsiteX6" fmla="*/ 724590 w 767132"/>
                  <a:gd name="connsiteY6" fmla="*/ 320124 h 657162"/>
                  <a:gd name="connsiteX7" fmla="*/ 126660 w 767132"/>
                  <a:gd name="connsiteY7" fmla="*/ 647506 h 657162"/>
                  <a:gd name="connsiteX8" fmla="*/ 95637 w 767132"/>
                  <a:gd name="connsiteY8" fmla="*/ 657162 h 657162"/>
                  <a:gd name="connsiteX9" fmla="*/ 85753 w 767132"/>
                  <a:gd name="connsiteY9" fmla="*/ 656247 h 657162"/>
                  <a:gd name="connsiteX10" fmla="*/ 81821 w 767132"/>
                  <a:gd name="connsiteY10" fmla="*/ 657041 h 657162"/>
                  <a:gd name="connsiteX11" fmla="*/ 81822 w 767132"/>
                  <a:gd name="connsiteY11" fmla="*/ 657040 h 657162"/>
                  <a:gd name="connsiteX12" fmla="*/ 71247 w 767132"/>
                  <a:gd name="connsiteY12" fmla="*/ 654905 h 657162"/>
                  <a:gd name="connsiteX13" fmla="*/ 64403 w 767132"/>
                  <a:gd name="connsiteY13" fmla="*/ 654272 h 657162"/>
                  <a:gd name="connsiteX14" fmla="*/ 62023 w 767132"/>
                  <a:gd name="connsiteY14" fmla="*/ 653043 h 657162"/>
                  <a:gd name="connsiteX15" fmla="*/ 49973 w 767132"/>
                  <a:gd name="connsiteY15" fmla="*/ 650610 h 657162"/>
                  <a:gd name="connsiteX16" fmla="*/ 0 w 767132"/>
                  <a:gd name="connsiteY16" fmla="*/ 575218 h 657162"/>
                  <a:gd name="connsiteX17" fmla="*/ 0 w 767132"/>
                  <a:gd name="connsiteY17" fmla="*/ 80521 h 657162"/>
                  <a:gd name="connsiteX18" fmla="*/ 49973 w 767132"/>
                  <a:gd name="connsiteY18" fmla="*/ 5129 h 657162"/>
                  <a:gd name="connsiteX19" fmla="*/ 75377 w 767132"/>
                  <a:gd name="connsiteY19" fmla="*/ 0 h 657162"/>
                  <a:gd name="connsiteX20" fmla="*/ 169619 w 767132"/>
                  <a:gd name="connsiteY20" fmla="*/ 133237 h 657162"/>
                  <a:gd name="connsiteX0" fmla="*/ 142075 w 767132"/>
                  <a:gd name="connsiteY0" fmla="*/ 26219 h 657162"/>
                  <a:gd name="connsiteX1" fmla="*/ 157214 w 767132"/>
                  <a:gd name="connsiteY1" fmla="*/ 48672 h 657162"/>
                  <a:gd name="connsiteX2" fmla="*/ 163644 w 767132"/>
                  <a:gd name="connsiteY2" fmla="*/ 80521 h 657162"/>
                  <a:gd name="connsiteX3" fmla="*/ 163643 w 767132"/>
                  <a:gd name="connsiteY3" fmla="*/ 440691 h 657162"/>
                  <a:gd name="connsiteX4" fmla="*/ 646000 w 767132"/>
                  <a:gd name="connsiteY4" fmla="*/ 176587 h 657162"/>
                  <a:gd name="connsiteX5" fmla="*/ 757064 w 767132"/>
                  <a:gd name="connsiteY5" fmla="*/ 209060 h 657162"/>
                  <a:gd name="connsiteX6" fmla="*/ 724590 w 767132"/>
                  <a:gd name="connsiteY6" fmla="*/ 320124 h 657162"/>
                  <a:gd name="connsiteX7" fmla="*/ 126660 w 767132"/>
                  <a:gd name="connsiteY7" fmla="*/ 647506 h 657162"/>
                  <a:gd name="connsiteX8" fmla="*/ 95637 w 767132"/>
                  <a:gd name="connsiteY8" fmla="*/ 657162 h 657162"/>
                  <a:gd name="connsiteX9" fmla="*/ 85753 w 767132"/>
                  <a:gd name="connsiteY9" fmla="*/ 656247 h 657162"/>
                  <a:gd name="connsiteX10" fmla="*/ 81821 w 767132"/>
                  <a:gd name="connsiteY10" fmla="*/ 657041 h 657162"/>
                  <a:gd name="connsiteX11" fmla="*/ 81822 w 767132"/>
                  <a:gd name="connsiteY11" fmla="*/ 657040 h 657162"/>
                  <a:gd name="connsiteX12" fmla="*/ 71247 w 767132"/>
                  <a:gd name="connsiteY12" fmla="*/ 654905 h 657162"/>
                  <a:gd name="connsiteX13" fmla="*/ 64403 w 767132"/>
                  <a:gd name="connsiteY13" fmla="*/ 654272 h 657162"/>
                  <a:gd name="connsiteX14" fmla="*/ 62023 w 767132"/>
                  <a:gd name="connsiteY14" fmla="*/ 653043 h 657162"/>
                  <a:gd name="connsiteX15" fmla="*/ 49973 w 767132"/>
                  <a:gd name="connsiteY15" fmla="*/ 650610 h 657162"/>
                  <a:gd name="connsiteX16" fmla="*/ 0 w 767132"/>
                  <a:gd name="connsiteY16" fmla="*/ 575218 h 657162"/>
                  <a:gd name="connsiteX17" fmla="*/ 0 w 767132"/>
                  <a:gd name="connsiteY17" fmla="*/ 80521 h 657162"/>
                  <a:gd name="connsiteX18" fmla="*/ 49973 w 767132"/>
                  <a:gd name="connsiteY18" fmla="*/ 5129 h 657162"/>
                  <a:gd name="connsiteX19" fmla="*/ 75377 w 767132"/>
                  <a:gd name="connsiteY19" fmla="*/ 0 h 657162"/>
                  <a:gd name="connsiteX0" fmla="*/ 142075 w 767132"/>
                  <a:gd name="connsiteY0" fmla="*/ 21090 h 652033"/>
                  <a:gd name="connsiteX1" fmla="*/ 157214 w 767132"/>
                  <a:gd name="connsiteY1" fmla="*/ 43543 h 652033"/>
                  <a:gd name="connsiteX2" fmla="*/ 163644 w 767132"/>
                  <a:gd name="connsiteY2" fmla="*/ 75392 h 652033"/>
                  <a:gd name="connsiteX3" fmla="*/ 163643 w 767132"/>
                  <a:gd name="connsiteY3" fmla="*/ 435562 h 652033"/>
                  <a:gd name="connsiteX4" fmla="*/ 646000 w 767132"/>
                  <a:gd name="connsiteY4" fmla="*/ 171458 h 652033"/>
                  <a:gd name="connsiteX5" fmla="*/ 757064 w 767132"/>
                  <a:gd name="connsiteY5" fmla="*/ 203931 h 652033"/>
                  <a:gd name="connsiteX6" fmla="*/ 724590 w 767132"/>
                  <a:gd name="connsiteY6" fmla="*/ 314995 h 652033"/>
                  <a:gd name="connsiteX7" fmla="*/ 126660 w 767132"/>
                  <a:gd name="connsiteY7" fmla="*/ 642377 h 652033"/>
                  <a:gd name="connsiteX8" fmla="*/ 95637 w 767132"/>
                  <a:gd name="connsiteY8" fmla="*/ 652033 h 652033"/>
                  <a:gd name="connsiteX9" fmla="*/ 85753 w 767132"/>
                  <a:gd name="connsiteY9" fmla="*/ 651118 h 652033"/>
                  <a:gd name="connsiteX10" fmla="*/ 81821 w 767132"/>
                  <a:gd name="connsiteY10" fmla="*/ 651912 h 652033"/>
                  <a:gd name="connsiteX11" fmla="*/ 81822 w 767132"/>
                  <a:gd name="connsiteY11" fmla="*/ 651911 h 652033"/>
                  <a:gd name="connsiteX12" fmla="*/ 71247 w 767132"/>
                  <a:gd name="connsiteY12" fmla="*/ 649776 h 652033"/>
                  <a:gd name="connsiteX13" fmla="*/ 64403 w 767132"/>
                  <a:gd name="connsiteY13" fmla="*/ 649143 h 652033"/>
                  <a:gd name="connsiteX14" fmla="*/ 62023 w 767132"/>
                  <a:gd name="connsiteY14" fmla="*/ 647914 h 652033"/>
                  <a:gd name="connsiteX15" fmla="*/ 49973 w 767132"/>
                  <a:gd name="connsiteY15" fmla="*/ 645481 h 652033"/>
                  <a:gd name="connsiteX16" fmla="*/ 0 w 767132"/>
                  <a:gd name="connsiteY16" fmla="*/ 570089 h 652033"/>
                  <a:gd name="connsiteX17" fmla="*/ 0 w 767132"/>
                  <a:gd name="connsiteY17" fmla="*/ 75392 h 652033"/>
                  <a:gd name="connsiteX18" fmla="*/ 49973 w 767132"/>
                  <a:gd name="connsiteY18" fmla="*/ 0 h 652033"/>
                  <a:gd name="connsiteX0" fmla="*/ 142075 w 767132"/>
                  <a:gd name="connsiteY0" fmla="*/ 0 h 630943"/>
                  <a:gd name="connsiteX1" fmla="*/ 157214 w 767132"/>
                  <a:gd name="connsiteY1" fmla="*/ 22453 h 630943"/>
                  <a:gd name="connsiteX2" fmla="*/ 163644 w 767132"/>
                  <a:gd name="connsiteY2" fmla="*/ 54302 h 630943"/>
                  <a:gd name="connsiteX3" fmla="*/ 163643 w 767132"/>
                  <a:gd name="connsiteY3" fmla="*/ 414472 h 630943"/>
                  <a:gd name="connsiteX4" fmla="*/ 646000 w 767132"/>
                  <a:gd name="connsiteY4" fmla="*/ 150368 h 630943"/>
                  <a:gd name="connsiteX5" fmla="*/ 757064 w 767132"/>
                  <a:gd name="connsiteY5" fmla="*/ 182841 h 630943"/>
                  <a:gd name="connsiteX6" fmla="*/ 724590 w 767132"/>
                  <a:gd name="connsiteY6" fmla="*/ 293905 h 630943"/>
                  <a:gd name="connsiteX7" fmla="*/ 126660 w 767132"/>
                  <a:gd name="connsiteY7" fmla="*/ 621287 h 630943"/>
                  <a:gd name="connsiteX8" fmla="*/ 95637 w 767132"/>
                  <a:gd name="connsiteY8" fmla="*/ 630943 h 630943"/>
                  <a:gd name="connsiteX9" fmla="*/ 85753 w 767132"/>
                  <a:gd name="connsiteY9" fmla="*/ 630028 h 630943"/>
                  <a:gd name="connsiteX10" fmla="*/ 81821 w 767132"/>
                  <a:gd name="connsiteY10" fmla="*/ 630822 h 630943"/>
                  <a:gd name="connsiteX11" fmla="*/ 81822 w 767132"/>
                  <a:gd name="connsiteY11" fmla="*/ 630821 h 630943"/>
                  <a:gd name="connsiteX12" fmla="*/ 71247 w 767132"/>
                  <a:gd name="connsiteY12" fmla="*/ 628686 h 630943"/>
                  <a:gd name="connsiteX13" fmla="*/ 64403 w 767132"/>
                  <a:gd name="connsiteY13" fmla="*/ 628053 h 630943"/>
                  <a:gd name="connsiteX14" fmla="*/ 62023 w 767132"/>
                  <a:gd name="connsiteY14" fmla="*/ 626824 h 630943"/>
                  <a:gd name="connsiteX15" fmla="*/ 49973 w 767132"/>
                  <a:gd name="connsiteY15" fmla="*/ 624391 h 630943"/>
                  <a:gd name="connsiteX16" fmla="*/ 0 w 767132"/>
                  <a:gd name="connsiteY16" fmla="*/ 548999 h 630943"/>
                  <a:gd name="connsiteX17" fmla="*/ 0 w 767132"/>
                  <a:gd name="connsiteY17" fmla="*/ 54302 h 630943"/>
                  <a:gd name="connsiteX0" fmla="*/ 157214 w 767132"/>
                  <a:gd name="connsiteY0" fmla="*/ 0 h 608490"/>
                  <a:gd name="connsiteX1" fmla="*/ 163644 w 767132"/>
                  <a:gd name="connsiteY1" fmla="*/ 31849 h 608490"/>
                  <a:gd name="connsiteX2" fmla="*/ 163643 w 767132"/>
                  <a:gd name="connsiteY2" fmla="*/ 392019 h 608490"/>
                  <a:gd name="connsiteX3" fmla="*/ 646000 w 767132"/>
                  <a:gd name="connsiteY3" fmla="*/ 127915 h 608490"/>
                  <a:gd name="connsiteX4" fmla="*/ 757064 w 767132"/>
                  <a:gd name="connsiteY4" fmla="*/ 160388 h 608490"/>
                  <a:gd name="connsiteX5" fmla="*/ 724590 w 767132"/>
                  <a:gd name="connsiteY5" fmla="*/ 271452 h 608490"/>
                  <a:gd name="connsiteX6" fmla="*/ 126660 w 767132"/>
                  <a:gd name="connsiteY6" fmla="*/ 598834 h 608490"/>
                  <a:gd name="connsiteX7" fmla="*/ 95637 w 767132"/>
                  <a:gd name="connsiteY7" fmla="*/ 608490 h 608490"/>
                  <a:gd name="connsiteX8" fmla="*/ 85753 w 767132"/>
                  <a:gd name="connsiteY8" fmla="*/ 607575 h 608490"/>
                  <a:gd name="connsiteX9" fmla="*/ 81821 w 767132"/>
                  <a:gd name="connsiteY9" fmla="*/ 608369 h 608490"/>
                  <a:gd name="connsiteX10" fmla="*/ 81822 w 767132"/>
                  <a:gd name="connsiteY10" fmla="*/ 608368 h 608490"/>
                  <a:gd name="connsiteX11" fmla="*/ 71247 w 767132"/>
                  <a:gd name="connsiteY11" fmla="*/ 606233 h 608490"/>
                  <a:gd name="connsiteX12" fmla="*/ 64403 w 767132"/>
                  <a:gd name="connsiteY12" fmla="*/ 605600 h 608490"/>
                  <a:gd name="connsiteX13" fmla="*/ 62023 w 767132"/>
                  <a:gd name="connsiteY13" fmla="*/ 604371 h 608490"/>
                  <a:gd name="connsiteX14" fmla="*/ 49973 w 767132"/>
                  <a:gd name="connsiteY14" fmla="*/ 601938 h 608490"/>
                  <a:gd name="connsiteX15" fmla="*/ 0 w 767132"/>
                  <a:gd name="connsiteY15" fmla="*/ 526546 h 608490"/>
                  <a:gd name="connsiteX16" fmla="*/ 0 w 767132"/>
                  <a:gd name="connsiteY16" fmla="*/ 31849 h 608490"/>
                  <a:gd name="connsiteX0" fmla="*/ 163644 w 767132"/>
                  <a:gd name="connsiteY0" fmla="*/ 0 h 576641"/>
                  <a:gd name="connsiteX1" fmla="*/ 163643 w 767132"/>
                  <a:gd name="connsiteY1" fmla="*/ 360170 h 576641"/>
                  <a:gd name="connsiteX2" fmla="*/ 646000 w 767132"/>
                  <a:gd name="connsiteY2" fmla="*/ 96066 h 576641"/>
                  <a:gd name="connsiteX3" fmla="*/ 757064 w 767132"/>
                  <a:gd name="connsiteY3" fmla="*/ 128539 h 576641"/>
                  <a:gd name="connsiteX4" fmla="*/ 724590 w 767132"/>
                  <a:gd name="connsiteY4" fmla="*/ 239603 h 576641"/>
                  <a:gd name="connsiteX5" fmla="*/ 126660 w 767132"/>
                  <a:gd name="connsiteY5" fmla="*/ 566985 h 576641"/>
                  <a:gd name="connsiteX6" fmla="*/ 95637 w 767132"/>
                  <a:gd name="connsiteY6" fmla="*/ 576641 h 576641"/>
                  <a:gd name="connsiteX7" fmla="*/ 85753 w 767132"/>
                  <a:gd name="connsiteY7" fmla="*/ 575726 h 576641"/>
                  <a:gd name="connsiteX8" fmla="*/ 81821 w 767132"/>
                  <a:gd name="connsiteY8" fmla="*/ 576520 h 576641"/>
                  <a:gd name="connsiteX9" fmla="*/ 81822 w 767132"/>
                  <a:gd name="connsiteY9" fmla="*/ 576519 h 576641"/>
                  <a:gd name="connsiteX10" fmla="*/ 71247 w 767132"/>
                  <a:gd name="connsiteY10" fmla="*/ 574384 h 576641"/>
                  <a:gd name="connsiteX11" fmla="*/ 64403 w 767132"/>
                  <a:gd name="connsiteY11" fmla="*/ 573751 h 576641"/>
                  <a:gd name="connsiteX12" fmla="*/ 62023 w 767132"/>
                  <a:gd name="connsiteY12" fmla="*/ 572522 h 576641"/>
                  <a:gd name="connsiteX13" fmla="*/ 49973 w 767132"/>
                  <a:gd name="connsiteY13" fmla="*/ 570089 h 576641"/>
                  <a:gd name="connsiteX14" fmla="*/ 0 w 767132"/>
                  <a:gd name="connsiteY14" fmla="*/ 494697 h 576641"/>
                  <a:gd name="connsiteX15" fmla="*/ 0 w 767132"/>
                  <a:gd name="connsiteY15" fmla="*/ 0 h 576641"/>
                  <a:gd name="connsiteX0" fmla="*/ 163644 w 772440"/>
                  <a:gd name="connsiteY0" fmla="*/ 0 h 576641"/>
                  <a:gd name="connsiteX1" fmla="*/ 163643 w 772440"/>
                  <a:gd name="connsiteY1" fmla="*/ 360170 h 576641"/>
                  <a:gd name="connsiteX2" fmla="*/ 522592 w 772440"/>
                  <a:gd name="connsiteY2" fmla="*/ 162918 h 576641"/>
                  <a:gd name="connsiteX3" fmla="*/ 757064 w 772440"/>
                  <a:gd name="connsiteY3" fmla="*/ 128539 h 576641"/>
                  <a:gd name="connsiteX4" fmla="*/ 724590 w 772440"/>
                  <a:gd name="connsiteY4" fmla="*/ 239603 h 576641"/>
                  <a:gd name="connsiteX5" fmla="*/ 126660 w 772440"/>
                  <a:gd name="connsiteY5" fmla="*/ 566985 h 576641"/>
                  <a:gd name="connsiteX6" fmla="*/ 95637 w 772440"/>
                  <a:gd name="connsiteY6" fmla="*/ 576641 h 576641"/>
                  <a:gd name="connsiteX7" fmla="*/ 85753 w 772440"/>
                  <a:gd name="connsiteY7" fmla="*/ 575726 h 576641"/>
                  <a:gd name="connsiteX8" fmla="*/ 81821 w 772440"/>
                  <a:gd name="connsiteY8" fmla="*/ 576520 h 576641"/>
                  <a:gd name="connsiteX9" fmla="*/ 81822 w 772440"/>
                  <a:gd name="connsiteY9" fmla="*/ 576519 h 576641"/>
                  <a:gd name="connsiteX10" fmla="*/ 71247 w 772440"/>
                  <a:gd name="connsiteY10" fmla="*/ 574384 h 576641"/>
                  <a:gd name="connsiteX11" fmla="*/ 64403 w 772440"/>
                  <a:gd name="connsiteY11" fmla="*/ 573751 h 576641"/>
                  <a:gd name="connsiteX12" fmla="*/ 62023 w 772440"/>
                  <a:gd name="connsiteY12" fmla="*/ 572522 h 576641"/>
                  <a:gd name="connsiteX13" fmla="*/ 49973 w 772440"/>
                  <a:gd name="connsiteY13" fmla="*/ 570089 h 576641"/>
                  <a:gd name="connsiteX14" fmla="*/ 0 w 772440"/>
                  <a:gd name="connsiteY14" fmla="*/ 494697 h 576641"/>
                  <a:gd name="connsiteX15" fmla="*/ 0 w 772440"/>
                  <a:gd name="connsiteY15" fmla="*/ 0 h 576641"/>
                  <a:gd name="connsiteX0" fmla="*/ 163644 w 759505"/>
                  <a:gd name="connsiteY0" fmla="*/ 0 h 591099"/>
                  <a:gd name="connsiteX1" fmla="*/ 163643 w 759505"/>
                  <a:gd name="connsiteY1" fmla="*/ 360170 h 591099"/>
                  <a:gd name="connsiteX2" fmla="*/ 522592 w 759505"/>
                  <a:gd name="connsiteY2" fmla="*/ 162918 h 591099"/>
                  <a:gd name="connsiteX3" fmla="*/ 757064 w 759505"/>
                  <a:gd name="connsiteY3" fmla="*/ 128539 h 591099"/>
                  <a:gd name="connsiteX4" fmla="*/ 637691 w 759505"/>
                  <a:gd name="connsiteY4" fmla="*/ 285300 h 591099"/>
                  <a:gd name="connsiteX5" fmla="*/ 126660 w 759505"/>
                  <a:gd name="connsiteY5" fmla="*/ 566985 h 591099"/>
                  <a:gd name="connsiteX6" fmla="*/ 95637 w 759505"/>
                  <a:gd name="connsiteY6" fmla="*/ 576641 h 591099"/>
                  <a:gd name="connsiteX7" fmla="*/ 85753 w 759505"/>
                  <a:gd name="connsiteY7" fmla="*/ 575726 h 591099"/>
                  <a:gd name="connsiteX8" fmla="*/ 81821 w 759505"/>
                  <a:gd name="connsiteY8" fmla="*/ 576520 h 591099"/>
                  <a:gd name="connsiteX9" fmla="*/ 81822 w 759505"/>
                  <a:gd name="connsiteY9" fmla="*/ 576519 h 591099"/>
                  <a:gd name="connsiteX10" fmla="*/ 71247 w 759505"/>
                  <a:gd name="connsiteY10" fmla="*/ 574384 h 591099"/>
                  <a:gd name="connsiteX11" fmla="*/ 64403 w 759505"/>
                  <a:gd name="connsiteY11" fmla="*/ 573751 h 591099"/>
                  <a:gd name="connsiteX12" fmla="*/ 62023 w 759505"/>
                  <a:gd name="connsiteY12" fmla="*/ 572522 h 591099"/>
                  <a:gd name="connsiteX13" fmla="*/ 49973 w 759505"/>
                  <a:gd name="connsiteY13" fmla="*/ 570089 h 591099"/>
                  <a:gd name="connsiteX14" fmla="*/ 0 w 759505"/>
                  <a:gd name="connsiteY14" fmla="*/ 494697 h 591099"/>
                  <a:gd name="connsiteX15" fmla="*/ 0 w 759505"/>
                  <a:gd name="connsiteY15" fmla="*/ 0 h 591099"/>
                  <a:gd name="connsiteX0" fmla="*/ 163644 w 658885"/>
                  <a:gd name="connsiteY0" fmla="*/ 0 h 591099"/>
                  <a:gd name="connsiteX1" fmla="*/ 163643 w 658885"/>
                  <a:gd name="connsiteY1" fmla="*/ 360170 h 591099"/>
                  <a:gd name="connsiteX2" fmla="*/ 522592 w 658885"/>
                  <a:gd name="connsiteY2" fmla="*/ 162918 h 591099"/>
                  <a:gd name="connsiteX3" fmla="*/ 637691 w 658885"/>
                  <a:gd name="connsiteY3" fmla="*/ 285300 h 591099"/>
                  <a:gd name="connsiteX4" fmla="*/ 126660 w 658885"/>
                  <a:gd name="connsiteY4" fmla="*/ 566985 h 591099"/>
                  <a:gd name="connsiteX5" fmla="*/ 95637 w 658885"/>
                  <a:gd name="connsiteY5" fmla="*/ 576641 h 591099"/>
                  <a:gd name="connsiteX6" fmla="*/ 85753 w 658885"/>
                  <a:gd name="connsiteY6" fmla="*/ 575726 h 591099"/>
                  <a:gd name="connsiteX7" fmla="*/ 81821 w 658885"/>
                  <a:gd name="connsiteY7" fmla="*/ 576520 h 591099"/>
                  <a:gd name="connsiteX8" fmla="*/ 81822 w 658885"/>
                  <a:gd name="connsiteY8" fmla="*/ 576519 h 591099"/>
                  <a:gd name="connsiteX9" fmla="*/ 71247 w 658885"/>
                  <a:gd name="connsiteY9" fmla="*/ 574384 h 591099"/>
                  <a:gd name="connsiteX10" fmla="*/ 64403 w 658885"/>
                  <a:gd name="connsiteY10" fmla="*/ 573751 h 591099"/>
                  <a:gd name="connsiteX11" fmla="*/ 62023 w 658885"/>
                  <a:gd name="connsiteY11" fmla="*/ 572522 h 591099"/>
                  <a:gd name="connsiteX12" fmla="*/ 49973 w 658885"/>
                  <a:gd name="connsiteY12" fmla="*/ 570089 h 591099"/>
                  <a:gd name="connsiteX13" fmla="*/ 0 w 658885"/>
                  <a:gd name="connsiteY13" fmla="*/ 494697 h 591099"/>
                  <a:gd name="connsiteX14" fmla="*/ 0 w 658885"/>
                  <a:gd name="connsiteY14" fmla="*/ 0 h 591099"/>
                  <a:gd name="connsiteX0" fmla="*/ 163644 w 658885"/>
                  <a:gd name="connsiteY0" fmla="*/ 0 h 591099"/>
                  <a:gd name="connsiteX1" fmla="*/ 163643 w 658885"/>
                  <a:gd name="connsiteY1" fmla="*/ 360170 h 591099"/>
                  <a:gd name="connsiteX2" fmla="*/ 522592 w 658885"/>
                  <a:gd name="connsiteY2" fmla="*/ 162918 h 591099"/>
                  <a:gd name="connsiteX3" fmla="*/ 637691 w 658885"/>
                  <a:gd name="connsiteY3" fmla="*/ 285300 h 591099"/>
                  <a:gd name="connsiteX4" fmla="*/ 126660 w 658885"/>
                  <a:gd name="connsiteY4" fmla="*/ 566985 h 591099"/>
                  <a:gd name="connsiteX5" fmla="*/ 95637 w 658885"/>
                  <a:gd name="connsiteY5" fmla="*/ 576641 h 591099"/>
                  <a:gd name="connsiteX6" fmla="*/ 85753 w 658885"/>
                  <a:gd name="connsiteY6" fmla="*/ 575726 h 591099"/>
                  <a:gd name="connsiteX7" fmla="*/ 81821 w 658885"/>
                  <a:gd name="connsiteY7" fmla="*/ 576520 h 591099"/>
                  <a:gd name="connsiteX8" fmla="*/ 81822 w 658885"/>
                  <a:gd name="connsiteY8" fmla="*/ 576519 h 591099"/>
                  <a:gd name="connsiteX9" fmla="*/ 71247 w 658885"/>
                  <a:gd name="connsiteY9" fmla="*/ 574384 h 591099"/>
                  <a:gd name="connsiteX10" fmla="*/ 64403 w 658885"/>
                  <a:gd name="connsiteY10" fmla="*/ 573751 h 591099"/>
                  <a:gd name="connsiteX11" fmla="*/ 62023 w 658885"/>
                  <a:gd name="connsiteY11" fmla="*/ 572522 h 591099"/>
                  <a:gd name="connsiteX12" fmla="*/ 49973 w 658885"/>
                  <a:gd name="connsiteY12" fmla="*/ 570089 h 591099"/>
                  <a:gd name="connsiteX13" fmla="*/ 0 w 658885"/>
                  <a:gd name="connsiteY13" fmla="*/ 494697 h 591099"/>
                  <a:gd name="connsiteX14" fmla="*/ 0 w 658885"/>
                  <a:gd name="connsiteY14" fmla="*/ 0 h 5910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658885" h="591099">
                    <a:moveTo>
                      <a:pt x="163644" y="0"/>
                    </a:moveTo>
                    <a:cubicBezTo>
                      <a:pt x="163644" y="120057"/>
                      <a:pt x="163643" y="240113"/>
                      <a:pt x="163643" y="360170"/>
                    </a:cubicBezTo>
                    <a:lnTo>
                      <a:pt x="522592" y="162918"/>
                    </a:lnTo>
                    <a:cubicBezTo>
                      <a:pt x="601600" y="150440"/>
                      <a:pt x="703680" y="217955"/>
                      <a:pt x="637691" y="285300"/>
                    </a:cubicBezTo>
                    <a:lnTo>
                      <a:pt x="126660" y="566985"/>
                    </a:lnTo>
                    <a:cubicBezTo>
                      <a:pt x="36318" y="615542"/>
                      <a:pt x="106212" y="575571"/>
                      <a:pt x="95637" y="576641"/>
                    </a:cubicBezTo>
                    <a:lnTo>
                      <a:pt x="85753" y="575726"/>
                    </a:lnTo>
                    <a:lnTo>
                      <a:pt x="81821" y="576520"/>
                    </a:lnTo>
                    <a:lnTo>
                      <a:pt x="81822" y="576519"/>
                    </a:lnTo>
                    <a:lnTo>
                      <a:pt x="71247" y="574384"/>
                    </a:lnTo>
                    <a:lnTo>
                      <a:pt x="64403" y="573751"/>
                    </a:lnTo>
                    <a:lnTo>
                      <a:pt x="62023" y="572522"/>
                    </a:lnTo>
                    <a:lnTo>
                      <a:pt x="49973" y="570089"/>
                    </a:lnTo>
                    <a:cubicBezTo>
                      <a:pt x="20606" y="557668"/>
                      <a:pt x="0" y="528589"/>
                      <a:pt x="0" y="494697"/>
                    </a:cubicBezTo>
                    <a:lnTo>
                      <a:pt x="0" y="0"/>
                    </a:ln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 dirty="0"/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D5D021E8-5FF4-5528-7D43-735444887C53}"/>
                  </a:ext>
                </a:extLst>
              </p:cNvPr>
              <p:cNvSpPr/>
              <p:nvPr/>
            </p:nvSpPr>
            <p:spPr bwMode="auto">
              <a:xfrm rot="20777883" flipH="1">
                <a:off x="7579638" y="2960219"/>
                <a:ext cx="910675" cy="576641"/>
              </a:xfrm>
              <a:custGeom>
                <a:avLst/>
                <a:gdLst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69169 w 910675"/>
                  <a:gd name="connsiteY21" fmla="*/ 82841 h 576641"/>
                  <a:gd name="connsiteX22" fmla="*/ 662748 w 910675"/>
                  <a:gd name="connsiteY22" fmla="*/ 90853 h 576641"/>
                  <a:gd name="connsiteX23" fmla="*/ 646000 w 910675"/>
                  <a:gd name="connsiteY23" fmla="*/ 96066 h 576641"/>
                  <a:gd name="connsiteX24" fmla="*/ 163643 w 910675"/>
                  <a:gd name="connsiteY24" fmla="*/ 360170 h 576641"/>
                  <a:gd name="connsiteX25" fmla="*/ 163644 w 910675"/>
                  <a:gd name="connsiteY25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69169 w 910675"/>
                  <a:gd name="connsiteY21" fmla="*/ 82841 h 576641"/>
                  <a:gd name="connsiteX22" fmla="*/ 646000 w 910675"/>
                  <a:gd name="connsiteY22" fmla="*/ 96066 h 576641"/>
                  <a:gd name="connsiteX23" fmla="*/ 163643 w 910675"/>
                  <a:gd name="connsiteY23" fmla="*/ 360170 h 576641"/>
                  <a:gd name="connsiteX24" fmla="*/ 163644 w 910675"/>
                  <a:gd name="connsiteY24" fmla="*/ 0 h 576641"/>
                  <a:gd name="connsiteX25" fmla="*/ 0 w 910675"/>
                  <a:gd name="connsiteY25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24" fmla="*/ 0 w 910675"/>
                  <a:gd name="connsiteY24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24" fmla="*/ 91440 w 910675"/>
                  <a:gd name="connsiteY24" fmla="*/ 9144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46000 w 910675"/>
                  <a:gd name="connsiteY20" fmla="*/ 96066 h 576641"/>
                  <a:gd name="connsiteX21" fmla="*/ 163643 w 910675"/>
                  <a:gd name="connsiteY21" fmla="*/ 360170 h 576641"/>
                  <a:gd name="connsiteX22" fmla="*/ 163644 w 910675"/>
                  <a:gd name="connsiteY22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910675 w 910675"/>
                  <a:gd name="connsiteY14" fmla="*/ 155030 h 576641"/>
                  <a:gd name="connsiteX15" fmla="*/ 895136 w 910675"/>
                  <a:gd name="connsiteY15" fmla="*/ 138281 h 576641"/>
                  <a:gd name="connsiteX16" fmla="*/ 795915 w 910675"/>
                  <a:gd name="connsiteY16" fmla="*/ 89217 h 576641"/>
                  <a:gd name="connsiteX17" fmla="*/ 795915 w 910675"/>
                  <a:gd name="connsiteY17" fmla="*/ 89218 h 576641"/>
                  <a:gd name="connsiteX18" fmla="*/ 765839 w 910675"/>
                  <a:gd name="connsiteY18" fmla="*/ 74345 h 576641"/>
                  <a:gd name="connsiteX19" fmla="*/ 646000 w 910675"/>
                  <a:gd name="connsiteY19" fmla="*/ 96066 h 576641"/>
                  <a:gd name="connsiteX20" fmla="*/ 163643 w 910675"/>
                  <a:gd name="connsiteY20" fmla="*/ 360170 h 576641"/>
                  <a:gd name="connsiteX21" fmla="*/ 163644 w 910675"/>
                  <a:gd name="connsiteY21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795915 w 910675"/>
                  <a:gd name="connsiteY15" fmla="*/ 89217 h 576641"/>
                  <a:gd name="connsiteX16" fmla="*/ 795915 w 910675"/>
                  <a:gd name="connsiteY16" fmla="*/ 89218 h 576641"/>
                  <a:gd name="connsiteX17" fmla="*/ 765839 w 910675"/>
                  <a:gd name="connsiteY17" fmla="*/ 74345 h 576641"/>
                  <a:gd name="connsiteX18" fmla="*/ 646000 w 910675"/>
                  <a:gd name="connsiteY18" fmla="*/ 96066 h 576641"/>
                  <a:gd name="connsiteX19" fmla="*/ 163643 w 910675"/>
                  <a:gd name="connsiteY19" fmla="*/ 360170 h 576641"/>
                  <a:gd name="connsiteX20" fmla="*/ 163644 w 910675"/>
                  <a:gd name="connsiteY20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795915 w 910675"/>
                  <a:gd name="connsiteY15" fmla="*/ 89217 h 576641"/>
                  <a:gd name="connsiteX16" fmla="*/ 821248 w 910675"/>
                  <a:gd name="connsiteY16" fmla="*/ 102649 h 576641"/>
                  <a:gd name="connsiteX17" fmla="*/ 765839 w 910675"/>
                  <a:gd name="connsiteY17" fmla="*/ 74345 h 576641"/>
                  <a:gd name="connsiteX18" fmla="*/ 646000 w 910675"/>
                  <a:gd name="connsiteY18" fmla="*/ 96066 h 576641"/>
                  <a:gd name="connsiteX19" fmla="*/ 163643 w 910675"/>
                  <a:gd name="connsiteY19" fmla="*/ 360170 h 576641"/>
                  <a:gd name="connsiteX20" fmla="*/ 163644 w 910675"/>
                  <a:gd name="connsiteY20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821248 w 910675"/>
                  <a:gd name="connsiteY15" fmla="*/ 102649 h 576641"/>
                  <a:gd name="connsiteX16" fmla="*/ 765839 w 910675"/>
                  <a:gd name="connsiteY16" fmla="*/ 74345 h 576641"/>
                  <a:gd name="connsiteX17" fmla="*/ 646000 w 910675"/>
                  <a:gd name="connsiteY17" fmla="*/ 96066 h 576641"/>
                  <a:gd name="connsiteX18" fmla="*/ 163643 w 910675"/>
                  <a:gd name="connsiteY18" fmla="*/ 360170 h 576641"/>
                  <a:gd name="connsiteX19" fmla="*/ 163644 w 910675"/>
                  <a:gd name="connsiteY19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829317 w 910675"/>
                  <a:gd name="connsiteY15" fmla="*/ 105584 h 576641"/>
                  <a:gd name="connsiteX16" fmla="*/ 765839 w 910675"/>
                  <a:gd name="connsiteY16" fmla="*/ 74345 h 576641"/>
                  <a:gd name="connsiteX17" fmla="*/ 646000 w 910675"/>
                  <a:gd name="connsiteY17" fmla="*/ 96066 h 576641"/>
                  <a:gd name="connsiteX18" fmla="*/ 163643 w 910675"/>
                  <a:gd name="connsiteY18" fmla="*/ 360170 h 576641"/>
                  <a:gd name="connsiteX19" fmla="*/ 163644 w 910675"/>
                  <a:gd name="connsiteY19" fmla="*/ 0 h 5766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910675" h="576641">
                    <a:moveTo>
                      <a:pt x="0" y="0"/>
                    </a:moveTo>
                    <a:lnTo>
                      <a:pt x="0" y="494697"/>
                    </a:lnTo>
                    <a:cubicBezTo>
                      <a:pt x="0" y="528589"/>
                      <a:pt x="20606" y="557668"/>
                      <a:pt x="49973" y="570089"/>
                    </a:cubicBezTo>
                    <a:lnTo>
                      <a:pt x="62023" y="572522"/>
                    </a:lnTo>
                    <a:lnTo>
                      <a:pt x="64403" y="573751"/>
                    </a:lnTo>
                    <a:lnTo>
                      <a:pt x="71247" y="574384"/>
                    </a:lnTo>
                    <a:lnTo>
                      <a:pt x="81822" y="576519"/>
                    </a:lnTo>
                    <a:lnTo>
                      <a:pt x="81821" y="576520"/>
                    </a:lnTo>
                    <a:lnTo>
                      <a:pt x="85753" y="575726"/>
                    </a:lnTo>
                    <a:lnTo>
                      <a:pt x="95637" y="576641"/>
                    </a:lnTo>
                    <a:cubicBezTo>
                      <a:pt x="106212" y="575571"/>
                      <a:pt x="116751" y="572411"/>
                      <a:pt x="126660" y="566985"/>
                    </a:cubicBezTo>
                    <a:lnTo>
                      <a:pt x="724590" y="239603"/>
                    </a:lnTo>
                    <a:cubicBezTo>
                      <a:pt x="754318" y="223326"/>
                      <a:pt x="769928" y="191286"/>
                      <a:pt x="766719" y="159562"/>
                    </a:cubicBezTo>
                    <a:lnTo>
                      <a:pt x="910675" y="155030"/>
                    </a:lnTo>
                    <a:lnTo>
                      <a:pt x="895136" y="138281"/>
                    </a:lnTo>
                    <a:lnTo>
                      <a:pt x="829317" y="105584"/>
                    </a:lnTo>
                    <a:lnTo>
                      <a:pt x="765839" y="74345"/>
                    </a:lnTo>
                    <a:cubicBezTo>
                      <a:pt x="740853" y="75486"/>
                      <a:pt x="746366" y="48429"/>
                      <a:pt x="646000" y="96066"/>
                    </a:cubicBezTo>
                    <a:lnTo>
                      <a:pt x="163643" y="360170"/>
                    </a:lnTo>
                    <a:cubicBezTo>
                      <a:pt x="163643" y="240113"/>
                      <a:pt x="163644" y="120057"/>
                      <a:pt x="163644" y="0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F4EBB043-A3EA-E2E8-6420-519689039729}"/>
                  </a:ext>
                </a:extLst>
              </p:cNvPr>
              <p:cNvSpPr/>
              <p:nvPr/>
            </p:nvSpPr>
            <p:spPr bwMode="auto">
              <a:xfrm rot="9000000" flipH="1">
                <a:off x="7965580" y="3040203"/>
                <a:ext cx="292654" cy="314598"/>
              </a:xfrm>
              <a:custGeom>
                <a:avLst/>
                <a:gdLst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31932 w 292654"/>
                  <a:gd name="connsiteY26" fmla="*/ 272590 h 314598"/>
                  <a:gd name="connsiteX27" fmla="*/ 140385 w 292654"/>
                  <a:gd name="connsiteY27" fmla="*/ 262872 h 314598"/>
                  <a:gd name="connsiteX28" fmla="*/ 157719 w 292654"/>
                  <a:gd name="connsiteY28" fmla="*/ 266371 h 314598"/>
                  <a:gd name="connsiteX29" fmla="*/ 202697 w 292654"/>
                  <a:gd name="connsiteY29" fmla="*/ 266371 h 314598"/>
                  <a:gd name="connsiteX30" fmla="*/ 237712 w 292654"/>
                  <a:gd name="connsiteY30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31932 w 292654"/>
                  <a:gd name="connsiteY26" fmla="*/ 272590 h 314598"/>
                  <a:gd name="connsiteX27" fmla="*/ 157719 w 292654"/>
                  <a:gd name="connsiteY27" fmla="*/ 266371 h 314598"/>
                  <a:gd name="connsiteX28" fmla="*/ 202697 w 292654"/>
                  <a:gd name="connsiteY28" fmla="*/ 266371 h 314598"/>
                  <a:gd name="connsiteX29" fmla="*/ 237712 w 292654"/>
                  <a:gd name="connsiteY29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57719 w 292654"/>
                  <a:gd name="connsiteY26" fmla="*/ 266371 h 314598"/>
                  <a:gd name="connsiteX27" fmla="*/ 202697 w 292654"/>
                  <a:gd name="connsiteY27" fmla="*/ 266371 h 314598"/>
                  <a:gd name="connsiteX28" fmla="*/ 237712 w 292654"/>
                  <a:gd name="connsiteY28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57719 w 292654"/>
                  <a:gd name="connsiteY25" fmla="*/ 266371 h 314598"/>
                  <a:gd name="connsiteX26" fmla="*/ 202697 w 292654"/>
                  <a:gd name="connsiteY26" fmla="*/ 266371 h 314598"/>
                  <a:gd name="connsiteX27" fmla="*/ 237712 w 292654"/>
                  <a:gd name="connsiteY27" fmla="*/ 259302 h 3145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292654" h="314598">
                    <a:moveTo>
                      <a:pt x="237712" y="259302"/>
                    </a:moveTo>
                    <a:cubicBezTo>
                      <a:pt x="269999" y="245646"/>
                      <a:pt x="292654" y="213676"/>
                      <a:pt x="292653" y="176415"/>
                    </a:cubicBezTo>
                    <a:lnTo>
                      <a:pt x="292653" y="142862"/>
                    </a:lnTo>
                    <a:lnTo>
                      <a:pt x="292654" y="142862"/>
                    </a:lnTo>
                    <a:lnTo>
                      <a:pt x="292654" y="32173"/>
                    </a:lnTo>
                    <a:cubicBezTo>
                      <a:pt x="292654" y="14404"/>
                      <a:pt x="278250" y="0"/>
                      <a:pt x="260481" y="0"/>
                    </a:cubicBezTo>
                    <a:cubicBezTo>
                      <a:pt x="242713" y="0"/>
                      <a:pt x="228308" y="14404"/>
                      <a:pt x="228309" y="32173"/>
                    </a:cubicBezTo>
                    <a:lnTo>
                      <a:pt x="228309" y="40753"/>
                    </a:lnTo>
                    <a:lnTo>
                      <a:pt x="223279" y="33293"/>
                    </a:lnTo>
                    <a:cubicBezTo>
                      <a:pt x="217457" y="27471"/>
                      <a:pt x="209413" y="23870"/>
                      <a:pt x="200529" y="23870"/>
                    </a:cubicBezTo>
                    <a:cubicBezTo>
                      <a:pt x="187203" y="23870"/>
                      <a:pt x="175769" y="31972"/>
                      <a:pt x="170885" y="43520"/>
                    </a:cubicBezTo>
                    <a:lnTo>
                      <a:pt x="169090" y="52411"/>
                    </a:lnTo>
                    <a:cubicBezTo>
                      <a:pt x="169080" y="52360"/>
                      <a:pt x="169069" y="52310"/>
                      <a:pt x="169059" y="52259"/>
                    </a:cubicBezTo>
                    <a:cubicBezTo>
                      <a:pt x="164753" y="42078"/>
                      <a:pt x="154672" y="34934"/>
                      <a:pt x="142922" y="34934"/>
                    </a:cubicBezTo>
                    <a:cubicBezTo>
                      <a:pt x="131172" y="34934"/>
                      <a:pt x="121091" y="42078"/>
                      <a:pt x="116784" y="52259"/>
                    </a:cubicBezTo>
                    <a:lnTo>
                      <a:pt x="115398" y="59124"/>
                    </a:lnTo>
                    <a:cubicBezTo>
                      <a:pt x="115346" y="58868"/>
                      <a:pt x="115295" y="58612"/>
                      <a:pt x="115243" y="58356"/>
                    </a:cubicBezTo>
                    <a:cubicBezTo>
                      <a:pt x="111492" y="49486"/>
                      <a:pt x="102710" y="43263"/>
                      <a:pt x="92474" y="43263"/>
                    </a:cubicBezTo>
                    <a:cubicBezTo>
                      <a:pt x="78827" y="43263"/>
                      <a:pt x="67763" y="54326"/>
                      <a:pt x="67763" y="67974"/>
                    </a:cubicBezTo>
                    <a:lnTo>
                      <a:pt x="67763" y="115013"/>
                    </a:lnTo>
                    <a:lnTo>
                      <a:pt x="67763" y="115016"/>
                    </a:lnTo>
                    <a:lnTo>
                      <a:pt x="67763" y="176415"/>
                    </a:lnTo>
                    <a:cubicBezTo>
                      <a:pt x="67763" y="188835"/>
                      <a:pt x="70280" y="200668"/>
                      <a:pt x="74832" y="211430"/>
                    </a:cubicBezTo>
                    <a:lnTo>
                      <a:pt x="86243" y="228355"/>
                    </a:lnTo>
                    <a:lnTo>
                      <a:pt x="0" y="314598"/>
                    </a:lnTo>
                    <a:lnTo>
                      <a:pt x="157719" y="266371"/>
                    </a:lnTo>
                    <a:lnTo>
                      <a:pt x="202697" y="266371"/>
                    </a:lnTo>
                    <a:cubicBezTo>
                      <a:pt x="215117" y="266371"/>
                      <a:pt x="226950" y="263854"/>
                      <a:pt x="237712" y="25930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4656FD76-A384-CC77-E595-461589613431}"/>
                </a:ext>
              </a:extLst>
            </p:cNvPr>
            <p:cNvSpPr/>
            <p:nvPr/>
          </p:nvSpPr>
          <p:spPr>
            <a:xfrm>
              <a:off x="6749411" y="1019177"/>
              <a:ext cx="2335540" cy="2335540"/>
            </a:xfrm>
            <a:custGeom>
              <a:avLst/>
              <a:gdLst>
                <a:gd name="connsiteX0" fmla="*/ 107156 w 2335540"/>
                <a:gd name="connsiteY0" fmla="*/ 0 h 2335540"/>
                <a:gd name="connsiteX1" fmla="*/ 2335540 w 2335540"/>
                <a:gd name="connsiteY1" fmla="*/ 2228384 h 2335540"/>
                <a:gd name="connsiteX2" fmla="*/ 2228383 w 2335540"/>
                <a:gd name="connsiteY2" fmla="*/ 2335540 h 2335540"/>
                <a:gd name="connsiteX3" fmla="*/ 0 w 2335540"/>
                <a:gd name="connsiteY3" fmla="*/ 107156 h 2335540"/>
                <a:gd name="connsiteX4" fmla="*/ 107156 w 2335540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0" h="2335540">
                  <a:moveTo>
                    <a:pt x="107156" y="0"/>
                  </a:moveTo>
                  <a:lnTo>
                    <a:pt x="2335540" y="2228384"/>
                  </a:lnTo>
                  <a:lnTo>
                    <a:pt x="2228383" y="2335540"/>
                  </a:lnTo>
                  <a:lnTo>
                    <a:pt x="0" y="107156"/>
                  </a:lnTo>
                  <a:lnTo>
                    <a:pt x="107156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25DFBFA3-4863-12E5-3A69-B332F6C1A20A}"/>
              </a:ext>
            </a:extLst>
          </p:cNvPr>
          <p:cNvGrpSpPr/>
          <p:nvPr/>
        </p:nvGrpSpPr>
        <p:grpSpPr>
          <a:xfrm>
            <a:off x="624664" y="3527535"/>
            <a:ext cx="2253426" cy="2253424"/>
            <a:chOff x="708216" y="3790062"/>
            <a:chExt cx="2606484" cy="2606484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0D034D39-29ED-B9D7-5992-78872AA45A54}"/>
                </a:ext>
              </a:extLst>
            </p:cNvPr>
            <p:cNvGrpSpPr/>
            <p:nvPr/>
          </p:nvGrpSpPr>
          <p:grpSpPr>
            <a:xfrm>
              <a:off x="708216" y="3790062"/>
              <a:ext cx="2606484" cy="2606484"/>
              <a:chOff x="643930" y="806730"/>
              <a:chExt cx="2735056" cy="2735056"/>
            </a:xfrm>
          </p:grpSpPr>
          <p:sp>
            <p:nvSpPr>
              <p:cNvPr id="31" name="四角形: 角を丸くする 30">
                <a:extLst>
                  <a:ext uri="{FF2B5EF4-FFF2-40B4-BE49-F238E27FC236}">
                    <a16:creationId xmlns:a16="http://schemas.microsoft.com/office/drawing/2014/main" id="{AE0F4DAE-1E38-8894-42AE-B909D927061B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2B0F68C3-A9F8-A463-B582-F357EE70E5C9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0A6BDC25-7140-9126-B5A3-E341072D0AFD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0982FF83-E64B-D980-51A1-D2CC422FAADB}"/>
                </a:ext>
              </a:extLst>
            </p:cNvPr>
            <p:cNvSpPr/>
            <p:nvPr/>
          </p:nvSpPr>
          <p:spPr>
            <a:xfrm>
              <a:off x="845344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6B9DA638-DBC7-133B-A243-B6EF3DDC32AF}"/>
                </a:ext>
              </a:extLst>
            </p:cNvPr>
            <p:cNvGrpSpPr/>
            <p:nvPr/>
          </p:nvGrpSpPr>
          <p:grpSpPr>
            <a:xfrm>
              <a:off x="958906" y="4095750"/>
              <a:ext cx="2084434" cy="2062116"/>
              <a:chOff x="684664" y="3866555"/>
              <a:chExt cx="2577806" cy="2550206"/>
            </a:xfrm>
          </p:grpSpPr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D1901728-9C8D-B362-D988-64EE9C2EDA14}"/>
                  </a:ext>
                </a:extLst>
              </p:cNvPr>
              <p:cNvSpPr/>
              <p:nvPr/>
            </p:nvSpPr>
            <p:spPr bwMode="auto">
              <a:xfrm>
                <a:off x="684664" y="4319769"/>
                <a:ext cx="2577806" cy="2096992"/>
              </a:xfrm>
              <a:custGeom>
                <a:avLst/>
                <a:gdLst>
                  <a:gd name="connsiteX0" fmla="*/ 1239748 w 2577806"/>
                  <a:gd name="connsiteY0" fmla="*/ 0 h 2096992"/>
                  <a:gd name="connsiteX1" fmla="*/ 1277563 w 2577806"/>
                  <a:gd name="connsiteY1" fmla="*/ 3550 h 2096992"/>
                  <a:gd name="connsiteX2" fmla="*/ 1315378 w 2577806"/>
                  <a:gd name="connsiteY2" fmla="*/ 0 h 2096992"/>
                  <a:gd name="connsiteX3" fmla="*/ 1864181 w 2577806"/>
                  <a:gd name="connsiteY3" fmla="*/ 510994 h 2096992"/>
                  <a:gd name="connsiteX4" fmla="*/ 1859696 w 2577806"/>
                  <a:gd name="connsiteY4" fmla="*/ 552422 h 2096992"/>
                  <a:gd name="connsiteX5" fmla="*/ 1876221 w 2577806"/>
                  <a:gd name="connsiteY5" fmla="*/ 565871 h 2096992"/>
                  <a:gd name="connsiteX6" fmla="*/ 1912162 w 2577806"/>
                  <a:gd name="connsiteY6" fmla="*/ 777011 h 2096992"/>
                  <a:gd name="connsiteX7" fmla="*/ 1745751 w 2577806"/>
                  <a:gd name="connsiteY7" fmla="*/ 946674 h 2096992"/>
                  <a:gd name="connsiteX8" fmla="*/ 1728759 w 2577806"/>
                  <a:gd name="connsiteY8" fmla="*/ 944672 h 2096992"/>
                  <a:gd name="connsiteX9" fmla="*/ 1701282 w 2577806"/>
                  <a:gd name="connsiteY9" fmla="*/ 999397 h 2096992"/>
                  <a:gd name="connsiteX10" fmla="*/ 1405263 w 2577806"/>
                  <a:gd name="connsiteY10" fmla="*/ 1225564 h 2096992"/>
                  <a:gd name="connsiteX11" fmla="*/ 1384821 w 2577806"/>
                  <a:gd name="connsiteY11" fmla="*/ 1229793 h 2096992"/>
                  <a:gd name="connsiteX12" fmla="*/ 1397625 w 2577806"/>
                  <a:gd name="connsiteY12" fmla="*/ 1312654 h 2096992"/>
                  <a:gd name="connsiteX13" fmla="*/ 1630169 w 2577806"/>
                  <a:gd name="connsiteY13" fmla="*/ 1312654 h 2096992"/>
                  <a:gd name="connsiteX14" fmla="*/ 1746094 w 2577806"/>
                  <a:gd name="connsiteY14" fmla="*/ 1360672 h 2096992"/>
                  <a:gd name="connsiteX15" fmla="*/ 1763789 w 2577806"/>
                  <a:gd name="connsiteY15" fmla="*/ 1386917 h 2096992"/>
                  <a:gd name="connsiteX16" fmla="*/ 1769395 w 2577806"/>
                  <a:gd name="connsiteY16" fmla="*/ 1383680 h 2096992"/>
                  <a:gd name="connsiteX17" fmla="*/ 1949982 w 2577806"/>
                  <a:gd name="connsiteY17" fmla="*/ 1696465 h 2096992"/>
                  <a:gd name="connsiteX18" fmla="*/ 2114811 w 2577806"/>
                  <a:gd name="connsiteY18" fmla="*/ 1410973 h 2096992"/>
                  <a:gd name="connsiteX19" fmla="*/ 2116176 w 2577806"/>
                  <a:gd name="connsiteY19" fmla="*/ 1404212 h 2096992"/>
                  <a:gd name="connsiteX20" fmla="*/ 2189162 w 2577806"/>
                  <a:gd name="connsiteY20" fmla="*/ 1355834 h 2096992"/>
                  <a:gd name="connsiteX21" fmla="*/ 2215330 w 2577806"/>
                  <a:gd name="connsiteY21" fmla="*/ 1355834 h 2096992"/>
                  <a:gd name="connsiteX22" fmla="*/ 2216082 w 2577806"/>
                  <a:gd name="connsiteY22" fmla="*/ 1352149 h 2096992"/>
                  <a:gd name="connsiteX23" fmla="*/ 2224906 w 2577806"/>
                  <a:gd name="connsiteY23" fmla="*/ 1339114 h 2096992"/>
                  <a:gd name="connsiteX24" fmla="*/ 2314685 w 2577806"/>
                  <a:gd name="connsiteY24" fmla="*/ 1250923 h 2096992"/>
                  <a:gd name="connsiteX25" fmla="*/ 2342817 w 2577806"/>
                  <a:gd name="connsiteY25" fmla="*/ 1239564 h 2096992"/>
                  <a:gd name="connsiteX26" fmla="*/ 2370740 w 2577806"/>
                  <a:gd name="connsiteY26" fmla="*/ 1251424 h 2096992"/>
                  <a:gd name="connsiteX27" fmla="*/ 2370240 w 2577806"/>
                  <a:gd name="connsiteY27" fmla="*/ 1307479 h 2096992"/>
                  <a:gd name="connsiteX28" fmla="*/ 2321014 w 2577806"/>
                  <a:gd name="connsiteY28" fmla="*/ 1355834 h 2096992"/>
                  <a:gd name="connsiteX29" fmla="*/ 2367964 w 2577806"/>
                  <a:gd name="connsiteY29" fmla="*/ 1355834 h 2096992"/>
                  <a:gd name="connsiteX30" fmla="*/ 2463278 w 2577806"/>
                  <a:gd name="connsiteY30" fmla="*/ 1308804 h 2096992"/>
                  <a:gd name="connsiteX31" fmla="*/ 2474818 w 2577806"/>
                  <a:gd name="connsiteY31" fmla="*/ 1305744 h 2096992"/>
                  <a:gd name="connsiteX32" fmla="*/ 2486239 w 2577806"/>
                  <a:gd name="connsiteY32" fmla="*/ 1307294 h 2096992"/>
                  <a:gd name="connsiteX33" fmla="*/ 2498575 w 2577806"/>
                  <a:gd name="connsiteY33" fmla="*/ 1318107 h 2096992"/>
                  <a:gd name="connsiteX34" fmla="*/ 2511506 w 2577806"/>
                  <a:gd name="connsiteY34" fmla="*/ 1311726 h 2096992"/>
                  <a:gd name="connsiteX35" fmla="*/ 2523046 w 2577806"/>
                  <a:gd name="connsiteY35" fmla="*/ 1308666 h 2096992"/>
                  <a:gd name="connsiteX36" fmla="*/ 2551770 w 2577806"/>
                  <a:gd name="connsiteY36" fmla="*/ 1325384 h 2096992"/>
                  <a:gd name="connsiteX37" fmla="*/ 2552387 w 2577806"/>
                  <a:gd name="connsiteY37" fmla="*/ 1334765 h 2096992"/>
                  <a:gd name="connsiteX38" fmla="*/ 2559027 w 2577806"/>
                  <a:gd name="connsiteY38" fmla="*/ 1335666 h 2096992"/>
                  <a:gd name="connsiteX39" fmla="*/ 2574946 w 2577806"/>
                  <a:gd name="connsiteY39" fmla="*/ 1349619 h 2096992"/>
                  <a:gd name="connsiteX40" fmla="*/ 2562381 w 2577806"/>
                  <a:gd name="connsiteY40" fmla="*/ 1386662 h 2096992"/>
                  <a:gd name="connsiteX41" fmla="*/ 2524944 w 2577806"/>
                  <a:gd name="connsiteY41" fmla="*/ 1405134 h 2096992"/>
                  <a:gd name="connsiteX42" fmla="*/ 2532803 w 2577806"/>
                  <a:gd name="connsiteY42" fmla="*/ 1412023 h 2096992"/>
                  <a:gd name="connsiteX43" fmla="*/ 2521200 w 2577806"/>
                  <a:gd name="connsiteY43" fmla="*/ 1446230 h 2096992"/>
                  <a:gd name="connsiteX44" fmla="*/ 2389453 w 2577806"/>
                  <a:gd name="connsiteY44" fmla="*/ 1511238 h 2096992"/>
                  <a:gd name="connsiteX45" fmla="*/ 2376302 w 2577806"/>
                  <a:gd name="connsiteY45" fmla="*/ 1512102 h 2096992"/>
                  <a:gd name="connsiteX46" fmla="*/ 2371107 w 2577806"/>
                  <a:gd name="connsiteY46" fmla="*/ 1514255 h 2096992"/>
                  <a:gd name="connsiteX47" fmla="*/ 2214655 w 2577806"/>
                  <a:gd name="connsiteY47" fmla="*/ 1514254 h 2096992"/>
                  <a:gd name="connsiteX48" fmla="*/ 2010253 w 2577806"/>
                  <a:gd name="connsiteY48" fmla="*/ 1868288 h 2096992"/>
                  <a:gd name="connsiteX49" fmla="*/ 1968323 w 2577806"/>
                  <a:gd name="connsiteY49" fmla="*/ 1900462 h 2096992"/>
                  <a:gd name="connsiteX50" fmla="*/ 1958916 w 2577806"/>
                  <a:gd name="connsiteY50" fmla="*/ 1901118 h 2096992"/>
                  <a:gd name="connsiteX51" fmla="*/ 1957616 w 2577806"/>
                  <a:gd name="connsiteY51" fmla="*/ 1901555 h 2096992"/>
                  <a:gd name="connsiteX52" fmla="*/ 1955132 w 2577806"/>
                  <a:gd name="connsiteY52" fmla="*/ 1901382 h 2096992"/>
                  <a:gd name="connsiteX53" fmla="*/ 1941915 w 2577806"/>
                  <a:gd name="connsiteY53" fmla="*/ 1902304 h 2096992"/>
                  <a:gd name="connsiteX54" fmla="*/ 1934999 w 2577806"/>
                  <a:gd name="connsiteY54" fmla="*/ 1899978 h 2096992"/>
                  <a:gd name="connsiteX55" fmla="*/ 1931208 w 2577806"/>
                  <a:gd name="connsiteY55" fmla="*/ 1899714 h 2096992"/>
                  <a:gd name="connsiteX56" fmla="*/ 1924549 w 2577806"/>
                  <a:gd name="connsiteY56" fmla="*/ 1896464 h 2096992"/>
                  <a:gd name="connsiteX57" fmla="*/ 1915923 w 2577806"/>
                  <a:gd name="connsiteY57" fmla="*/ 1893564 h 2096992"/>
                  <a:gd name="connsiteX58" fmla="*/ 1912602 w 2577806"/>
                  <a:gd name="connsiteY58" fmla="*/ 1890635 h 2096992"/>
                  <a:gd name="connsiteX59" fmla="*/ 1907418 w 2577806"/>
                  <a:gd name="connsiteY59" fmla="*/ 1888105 h 2096992"/>
                  <a:gd name="connsiteX60" fmla="*/ 1899298 w 2577806"/>
                  <a:gd name="connsiteY60" fmla="*/ 1878900 h 2096992"/>
                  <a:gd name="connsiteX61" fmla="*/ 1895359 w 2577806"/>
                  <a:gd name="connsiteY61" fmla="*/ 1875425 h 2096992"/>
                  <a:gd name="connsiteX62" fmla="*/ 1894276 w 2577806"/>
                  <a:gd name="connsiteY62" fmla="*/ 1873205 h 2096992"/>
                  <a:gd name="connsiteX63" fmla="*/ 1889278 w 2577806"/>
                  <a:gd name="connsiteY63" fmla="*/ 1867540 h 2096992"/>
                  <a:gd name="connsiteX64" fmla="*/ 1794111 w 2577806"/>
                  <a:gd name="connsiteY64" fmla="*/ 1702705 h 2096992"/>
                  <a:gd name="connsiteX65" fmla="*/ 1794111 w 2577806"/>
                  <a:gd name="connsiteY65" fmla="*/ 2096992 h 2096992"/>
                  <a:gd name="connsiteX66" fmla="*/ 788625 w 2577806"/>
                  <a:gd name="connsiteY66" fmla="*/ 2096992 h 2096992"/>
                  <a:gd name="connsiteX67" fmla="*/ 788625 w 2577806"/>
                  <a:gd name="connsiteY67" fmla="*/ 1701309 h 2096992"/>
                  <a:gd name="connsiteX68" fmla="*/ 688528 w 2577806"/>
                  <a:gd name="connsiteY68" fmla="*/ 1874683 h 2096992"/>
                  <a:gd name="connsiteX69" fmla="*/ 683531 w 2577806"/>
                  <a:gd name="connsiteY69" fmla="*/ 1880348 h 2096992"/>
                  <a:gd name="connsiteX70" fmla="*/ 682448 w 2577806"/>
                  <a:gd name="connsiteY70" fmla="*/ 1882568 h 2096992"/>
                  <a:gd name="connsiteX71" fmla="*/ 678508 w 2577806"/>
                  <a:gd name="connsiteY71" fmla="*/ 1886043 h 2096992"/>
                  <a:gd name="connsiteX72" fmla="*/ 670389 w 2577806"/>
                  <a:gd name="connsiteY72" fmla="*/ 1895248 h 2096992"/>
                  <a:gd name="connsiteX73" fmla="*/ 665204 w 2577806"/>
                  <a:gd name="connsiteY73" fmla="*/ 1897778 h 2096992"/>
                  <a:gd name="connsiteX74" fmla="*/ 661883 w 2577806"/>
                  <a:gd name="connsiteY74" fmla="*/ 1900707 h 2096992"/>
                  <a:gd name="connsiteX75" fmla="*/ 653257 w 2577806"/>
                  <a:gd name="connsiteY75" fmla="*/ 1903607 h 2096992"/>
                  <a:gd name="connsiteX76" fmla="*/ 646598 w 2577806"/>
                  <a:gd name="connsiteY76" fmla="*/ 1906857 h 2096992"/>
                  <a:gd name="connsiteX77" fmla="*/ 642807 w 2577806"/>
                  <a:gd name="connsiteY77" fmla="*/ 1907121 h 2096992"/>
                  <a:gd name="connsiteX78" fmla="*/ 635892 w 2577806"/>
                  <a:gd name="connsiteY78" fmla="*/ 1909447 h 2096992"/>
                  <a:gd name="connsiteX79" fmla="*/ 622674 w 2577806"/>
                  <a:gd name="connsiteY79" fmla="*/ 1908525 h 2096992"/>
                  <a:gd name="connsiteX80" fmla="*/ 620190 w 2577806"/>
                  <a:gd name="connsiteY80" fmla="*/ 1908698 h 2096992"/>
                  <a:gd name="connsiteX81" fmla="*/ 618890 w 2577806"/>
                  <a:gd name="connsiteY81" fmla="*/ 1908261 h 2096992"/>
                  <a:gd name="connsiteX82" fmla="*/ 609483 w 2577806"/>
                  <a:gd name="connsiteY82" fmla="*/ 1907605 h 2096992"/>
                  <a:gd name="connsiteX83" fmla="*/ 567553 w 2577806"/>
                  <a:gd name="connsiteY83" fmla="*/ 1875431 h 2096992"/>
                  <a:gd name="connsiteX84" fmla="*/ 363151 w 2577806"/>
                  <a:gd name="connsiteY84" fmla="*/ 1521397 h 2096992"/>
                  <a:gd name="connsiteX85" fmla="*/ 206699 w 2577806"/>
                  <a:gd name="connsiteY85" fmla="*/ 1521398 h 2096992"/>
                  <a:gd name="connsiteX86" fmla="*/ 201504 w 2577806"/>
                  <a:gd name="connsiteY86" fmla="*/ 1519245 h 2096992"/>
                  <a:gd name="connsiteX87" fmla="*/ 188353 w 2577806"/>
                  <a:gd name="connsiteY87" fmla="*/ 1518381 h 2096992"/>
                  <a:gd name="connsiteX88" fmla="*/ 56606 w 2577806"/>
                  <a:gd name="connsiteY88" fmla="*/ 1453373 h 2096992"/>
                  <a:gd name="connsiteX89" fmla="*/ 45003 w 2577806"/>
                  <a:gd name="connsiteY89" fmla="*/ 1419166 h 2096992"/>
                  <a:gd name="connsiteX90" fmla="*/ 52862 w 2577806"/>
                  <a:gd name="connsiteY90" fmla="*/ 1412277 h 2096992"/>
                  <a:gd name="connsiteX91" fmla="*/ 15425 w 2577806"/>
                  <a:gd name="connsiteY91" fmla="*/ 1393805 h 2096992"/>
                  <a:gd name="connsiteX92" fmla="*/ 2861 w 2577806"/>
                  <a:gd name="connsiteY92" fmla="*/ 1356762 h 2096992"/>
                  <a:gd name="connsiteX93" fmla="*/ 18780 w 2577806"/>
                  <a:gd name="connsiteY93" fmla="*/ 1342809 h 2096992"/>
                  <a:gd name="connsiteX94" fmla="*/ 25419 w 2577806"/>
                  <a:gd name="connsiteY94" fmla="*/ 1341908 h 2096992"/>
                  <a:gd name="connsiteX95" fmla="*/ 26036 w 2577806"/>
                  <a:gd name="connsiteY95" fmla="*/ 1332527 h 2096992"/>
                  <a:gd name="connsiteX96" fmla="*/ 54760 w 2577806"/>
                  <a:gd name="connsiteY96" fmla="*/ 1315809 h 2096992"/>
                  <a:gd name="connsiteX97" fmla="*/ 66300 w 2577806"/>
                  <a:gd name="connsiteY97" fmla="*/ 1318869 h 2096992"/>
                  <a:gd name="connsiteX98" fmla="*/ 79232 w 2577806"/>
                  <a:gd name="connsiteY98" fmla="*/ 1325250 h 2096992"/>
                  <a:gd name="connsiteX99" fmla="*/ 91567 w 2577806"/>
                  <a:gd name="connsiteY99" fmla="*/ 1314437 h 2096992"/>
                  <a:gd name="connsiteX100" fmla="*/ 102989 w 2577806"/>
                  <a:gd name="connsiteY100" fmla="*/ 1312887 h 2096992"/>
                  <a:gd name="connsiteX101" fmla="*/ 114528 w 2577806"/>
                  <a:gd name="connsiteY101" fmla="*/ 1315947 h 2096992"/>
                  <a:gd name="connsiteX102" fmla="*/ 209842 w 2577806"/>
                  <a:gd name="connsiteY102" fmla="*/ 1362977 h 2096992"/>
                  <a:gd name="connsiteX103" fmla="*/ 256792 w 2577806"/>
                  <a:gd name="connsiteY103" fmla="*/ 1362977 h 2096992"/>
                  <a:gd name="connsiteX104" fmla="*/ 207566 w 2577806"/>
                  <a:gd name="connsiteY104" fmla="*/ 1314622 h 2096992"/>
                  <a:gd name="connsiteX105" fmla="*/ 207066 w 2577806"/>
                  <a:gd name="connsiteY105" fmla="*/ 1258567 h 2096992"/>
                  <a:gd name="connsiteX106" fmla="*/ 234989 w 2577806"/>
                  <a:gd name="connsiteY106" fmla="*/ 1246707 h 2096992"/>
                  <a:gd name="connsiteX107" fmla="*/ 263121 w 2577806"/>
                  <a:gd name="connsiteY107" fmla="*/ 1258066 h 2096992"/>
                  <a:gd name="connsiteX108" fmla="*/ 352900 w 2577806"/>
                  <a:gd name="connsiteY108" fmla="*/ 1346257 h 2096992"/>
                  <a:gd name="connsiteX109" fmla="*/ 361724 w 2577806"/>
                  <a:gd name="connsiteY109" fmla="*/ 1359292 h 2096992"/>
                  <a:gd name="connsiteX110" fmla="*/ 362476 w 2577806"/>
                  <a:gd name="connsiteY110" fmla="*/ 1362977 h 2096992"/>
                  <a:gd name="connsiteX111" fmla="*/ 388644 w 2577806"/>
                  <a:gd name="connsiteY111" fmla="*/ 1362977 h 2096992"/>
                  <a:gd name="connsiteX112" fmla="*/ 461630 w 2577806"/>
                  <a:gd name="connsiteY112" fmla="*/ 1411355 h 2096992"/>
                  <a:gd name="connsiteX113" fmla="*/ 462995 w 2577806"/>
                  <a:gd name="connsiteY113" fmla="*/ 1418116 h 2096992"/>
                  <a:gd name="connsiteX114" fmla="*/ 627824 w 2577806"/>
                  <a:gd name="connsiteY114" fmla="*/ 1703608 h 2096992"/>
                  <a:gd name="connsiteX115" fmla="*/ 808411 w 2577806"/>
                  <a:gd name="connsiteY115" fmla="*/ 1390823 h 2096992"/>
                  <a:gd name="connsiteX116" fmla="*/ 814100 w 2577806"/>
                  <a:gd name="connsiteY116" fmla="*/ 1394107 h 2096992"/>
                  <a:gd name="connsiteX117" fmla="*/ 836642 w 2577806"/>
                  <a:gd name="connsiteY117" fmla="*/ 1360672 h 2096992"/>
                  <a:gd name="connsiteX118" fmla="*/ 952567 w 2577806"/>
                  <a:gd name="connsiteY118" fmla="*/ 1312654 h 2096992"/>
                  <a:gd name="connsiteX119" fmla="*/ 1157489 w 2577806"/>
                  <a:gd name="connsiteY119" fmla="*/ 1312654 h 2096992"/>
                  <a:gd name="connsiteX120" fmla="*/ 1170294 w 2577806"/>
                  <a:gd name="connsiteY120" fmla="*/ 1229793 h 2096992"/>
                  <a:gd name="connsiteX121" fmla="*/ 1149853 w 2577806"/>
                  <a:gd name="connsiteY121" fmla="*/ 1225564 h 2096992"/>
                  <a:gd name="connsiteX122" fmla="*/ 853834 w 2577806"/>
                  <a:gd name="connsiteY122" fmla="*/ 999397 h 2096992"/>
                  <a:gd name="connsiteX123" fmla="*/ 826095 w 2577806"/>
                  <a:gd name="connsiteY123" fmla="*/ 944150 h 2096992"/>
                  <a:gd name="connsiteX124" fmla="*/ 804669 w 2577806"/>
                  <a:gd name="connsiteY124" fmla="*/ 946674 h 2096992"/>
                  <a:gd name="connsiteX125" fmla="*/ 638258 w 2577806"/>
                  <a:gd name="connsiteY125" fmla="*/ 777011 h 2096992"/>
                  <a:gd name="connsiteX126" fmla="*/ 674199 w 2577806"/>
                  <a:gd name="connsiteY126" fmla="*/ 565871 h 2096992"/>
                  <a:gd name="connsiteX127" fmla="*/ 695049 w 2577806"/>
                  <a:gd name="connsiteY127" fmla="*/ 548902 h 2096992"/>
                  <a:gd name="connsiteX128" fmla="*/ 690945 w 2577806"/>
                  <a:gd name="connsiteY128" fmla="*/ 510994 h 2096992"/>
                  <a:gd name="connsiteX129" fmla="*/ 1239748 w 2577806"/>
                  <a:gd name="connsiteY129" fmla="*/ 0 h 2096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2577806" h="2096992">
                    <a:moveTo>
                      <a:pt x="1239748" y="0"/>
                    </a:moveTo>
                    <a:lnTo>
                      <a:pt x="1277563" y="3550"/>
                    </a:lnTo>
                    <a:lnTo>
                      <a:pt x="1315378" y="0"/>
                    </a:lnTo>
                    <a:cubicBezTo>
                      <a:pt x="1618474" y="0"/>
                      <a:pt x="1864181" y="228780"/>
                      <a:pt x="1864181" y="510994"/>
                    </a:cubicBezTo>
                    <a:lnTo>
                      <a:pt x="1859696" y="552422"/>
                    </a:lnTo>
                    <a:lnTo>
                      <a:pt x="1876221" y="565871"/>
                    </a:lnTo>
                    <a:cubicBezTo>
                      <a:pt x="1918647" y="610439"/>
                      <a:pt x="1934809" y="692492"/>
                      <a:pt x="1912162" y="777011"/>
                    </a:cubicBezTo>
                    <a:cubicBezTo>
                      <a:pt x="1885741" y="875616"/>
                      <a:pt x="1815252" y="944904"/>
                      <a:pt x="1745751" y="946674"/>
                    </a:cubicBezTo>
                    <a:lnTo>
                      <a:pt x="1728759" y="944672"/>
                    </a:lnTo>
                    <a:lnTo>
                      <a:pt x="1701282" y="999397"/>
                    </a:lnTo>
                    <a:cubicBezTo>
                      <a:pt x="1632410" y="1109607"/>
                      <a:pt x="1527717" y="1191504"/>
                      <a:pt x="1405263" y="1225564"/>
                    </a:cubicBezTo>
                    <a:lnTo>
                      <a:pt x="1384821" y="1229793"/>
                    </a:lnTo>
                    <a:lnTo>
                      <a:pt x="1397625" y="1312654"/>
                    </a:lnTo>
                    <a:lnTo>
                      <a:pt x="1630169" y="1312654"/>
                    </a:lnTo>
                    <a:cubicBezTo>
                      <a:pt x="1675441" y="1312654"/>
                      <a:pt x="1716426" y="1331004"/>
                      <a:pt x="1746094" y="1360672"/>
                    </a:cubicBezTo>
                    <a:lnTo>
                      <a:pt x="1763789" y="1386917"/>
                    </a:lnTo>
                    <a:lnTo>
                      <a:pt x="1769395" y="1383680"/>
                    </a:lnTo>
                    <a:lnTo>
                      <a:pt x="1949982" y="1696465"/>
                    </a:lnTo>
                    <a:lnTo>
                      <a:pt x="2114811" y="1410973"/>
                    </a:lnTo>
                    <a:lnTo>
                      <a:pt x="2116176" y="1404212"/>
                    </a:lnTo>
                    <a:cubicBezTo>
                      <a:pt x="2128201" y="1375782"/>
                      <a:pt x="2156352" y="1355834"/>
                      <a:pt x="2189162" y="1355834"/>
                    </a:cubicBezTo>
                    <a:lnTo>
                      <a:pt x="2215330" y="1355834"/>
                    </a:lnTo>
                    <a:lnTo>
                      <a:pt x="2216082" y="1352149"/>
                    </a:lnTo>
                    <a:cubicBezTo>
                      <a:pt x="2218059" y="1347394"/>
                      <a:pt x="2221002" y="1342949"/>
                      <a:pt x="2224906" y="1339114"/>
                    </a:cubicBezTo>
                    <a:cubicBezTo>
                      <a:pt x="2254833" y="1309717"/>
                      <a:pt x="2284759" y="1280320"/>
                      <a:pt x="2314685" y="1250923"/>
                    </a:cubicBezTo>
                    <a:cubicBezTo>
                      <a:pt x="2322494" y="1243253"/>
                      <a:pt x="2332672" y="1239473"/>
                      <a:pt x="2342817" y="1239564"/>
                    </a:cubicBezTo>
                    <a:cubicBezTo>
                      <a:pt x="2352961" y="1239654"/>
                      <a:pt x="2363070" y="1243614"/>
                      <a:pt x="2370740" y="1251424"/>
                    </a:cubicBezTo>
                    <a:cubicBezTo>
                      <a:pt x="2386082" y="1267041"/>
                      <a:pt x="2385858" y="1292138"/>
                      <a:pt x="2370240" y="1307479"/>
                    </a:cubicBezTo>
                    <a:lnTo>
                      <a:pt x="2321014" y="1355834"/>
                    </a:lnTo>
                    <a:lnTo>
                      <a:pt x="2367964" y="1355834"/>
                    </a:lnTo>
                    <a:lnTo>
                      <a:pt x="2463278" y="1308804"/>
                    </a:lnTo>
                    <a:cubicBezTo>
                      <a:pt x="2467000" y="1306967"/>
                      <a:pt x="2470919" y="1305972"/>
                      <a:pt x="2474818" y="1305744"/>
                    </a:cubicBezTo>
                    <a:cubicBezTo>
                      <a:pt x="2478716" y="1305517"/>
                      <a:pt x="2482595" y="1306058"/>
                      <a:pt x="2486239" y="1307294"/>
                    </a:cubicBezTo>
                    <a:lnTo>
                      <a:pt x="2498575" y="1318107"/>
                    </a:lnTo>
                    <a:lnTo>
                      <a:pt x="2511506" y="1311726"/>
                    </a:lnTo>
                    <a:cubicBezTo>
                      <a:pt x="2515229" y="1309890"/>
                      <a:pt x="2519147" y="1308895"/>
                      <a:pt x="2523046" y="1308666"/>
                    </a:cubicBezTo>
                    <a:cubicBezTo>
                      <a:pt x="2534742" y="1307985"/>
                      <a:pt x="2546260" y="1314217"/>
                      <a:pt x="2551770" y="1325384"/>
                    </a:cubicBezTo>
                    <a:lnTo>
                      <a:pt x="2552387" y="1334765"/>
                    </a:lnTo>
                    <a:lnTo>
                      <a:pt x="2559027" y="1335666"/>
                    </a:lnTo>
                    <a:cubicBezTo>
                      <a:pt x="2565730" y="1337939"/>
                      <a:pt x="2571566" y="1342771"/>
                      <a:pt x="2574946" y="1349619"/>
                    </a:cubicBezTo>
                    <a:cubicBezTo>
                      <a:pt x="2581704" y="1363318"/>
                      <a:pt x="2576079" y="1379903"/>
                      <a:pt x="2562381" y="1386662"/>
                    </a:cubicBezTo>
                    <a:lnTo>
                      <a:pt x="2524944" y="1405134"/>
                    </a:lnTo>
                    <a:lnTo>
                      <a:pt x="2532803" y="1412023"/>
                    </a:lnTo>
                    <a:cubicBezTo>
                      <a:pt x="2539045" y="1424673"/>
                      <a:pt x="2533849" y="1439989"/>
                      <a:pt x="2521200" y="1446230"/>
                    </a:cubicBezTo>
                    <a:lnTo>
                      <a:pt x="2389453" y="1511238"/>
                    </a:lnTo>
                    <a:lnTo>
                      <a:pt x="2376302" y="1512102"/>
                    </a:lnTo>
                    <a:lnTo>
                      <a:pt x="2371107" y="1514255"/>
                    </a:lnTo>
                    <a:lnTo>
                      <a:pt x="2214655" y="1514254"/>
                    </a:lnTo>
                    <a:lnTo>
                      <a:pt x="2010253" y="1868288"/>
                    </a:lnTo>
                    <a:cubicBezTo>
                      <a:pt x="2000718" y="1884802"/>
                      <a:pt x="1985393" y="1895888"/>
                      <a:pt x="1968323" y="1900462"/>
                    </a:cubicBezTo>
                    <a:lnTo>
                      <a:pt x="1958916" y="1901118"/>
                    </a:lnTo>
                    <a:lnTo>
                      <a:pt x="1957616" y="1901555"/>
                    </a:lnTo>
                    <a:lnTo>
                      <a:pt x="1955132" y="1901382"/>
                    </a:lnTo>
                    <a:lnTo>
                      <a:pt x="1941915" y="1902304"/>
                    </a:lnTo>
                    <a:lnTo>
                      <a:pt x="1934999" y="1899978"/>
                    </a:lnTo>
                    <a:lnTo>
                      <a:pt x="1931208" y="1899714"/>
                    </a:lnTo>
                    <a:lnTo>
                      <a:pt x="1924549" y="1896464"/>
                    </a:lnTo>
                    <a:lnTo>
                      <a:pt x="1915923" y="1893564"/>
                    </a:lnTo>
                    <a:lnTo>
                      <a:pt x="1912602" y="1890635"/>
                    </a:lnTo>
                    <a:lnTo>
                      <a:pt x="1907418" y="1888105"/>
                    </a:lnTo>
                    <a:lnTo>
                      <a:pt x="1899298" y="1878900"/>
                    </a:lnTo>
                    <a:lnTo>
                      <a:pt x="1895359" y="1875425"/>
                    </a:lnTo>
                    <a:lnTo>
                      <a:pt x="1894276" y="1873205"/>
                    </a:lnTo>
                    <a:lnTo>
                      <a:pt x="1889278" y="1867540"/>
                    </a:lnTo>
                    <a:lnTo>
                      <a:pt x="1794111" y="1702705"/>
                    </a:lnTo>
                    <a:lnTo>
                      <a:pt x="1794111" y="2096992"/>
                    </a:lnTo>
                    <a:lnTo>
                      <a:pt x="788625" y="2096992"/>
                    </a:lnTo>
                    <a:lnTo>
                      <a:pt x="788625" y="1701309"/>
                    </a:lnTo>
                    <a:lnTo>
                      <a:pt x="688528" y="1874683"/>
                    </a:lnTo>
                    <a:lnTo>
                      <a:pt x="683531" y="1880348"/>
                    </a:lnTo>
                    <a:lnTo>
                      <a:pt x="682448" y="1882568"/>
                    </a:lnTo>
                    <a:lnTo>
                      <a:pt x="678508" y="1886043"/>
                    </a:lnTo>
                    <a:lnTo>
                      <a:pt x="670389" y="1895248"/>
                    </a:lnTo>
                    <a:lnTo>
                      <a:pt x="665204" y="1897778"/>
                    </a:lnTo>
                    <a:lnTo>
                      <a:pt x="661883" y="1900707"/>
                    </a:lnTo>
                    <a:lnTo>
                      <a:pt x="653257" y="1903607"/>
                    </a:lnTo>
                    <a:lnTo>
                      <a:pt x="646598" y="1906857"/>
                    </a:lnTo>
                    <a:lnTo>
                      <a:pt x="642807" y="1907121"/>
                    </a:lnTo>
                    <a:lnTo>
                      <a:pt x="635892" y="1909447"/>
                    </a:lnTo>
                    <a:lnTo>
                      <a:pt x="622674" y="1908525"/>
                    </a:lnTo>
                    <a:lnTo>
                      <a:pt x="620190" y="1908698"/>
                    </a:lnTo>
                    <a:lnTo>
                      <a:pt x="618890" y="1908261"/>
                    </a:lnTo>
                    <a:lnTo>
                      <a:pt x="609483" y="1907605"/>
                    </a:lnTo>
                    <a:cubicBezTo>
                      <a:pt x="592413" y="1903031"/>
                      <a:pt x="577088" y="1891945"/>
                      <a:pt x="567553" y="1875431"/>
                    </a:cubicBezTo>
                    <a:lnTo>
                      <a:pt x="363151" y="1521397"/>
                    </a:lnTo>
                    <a:lnTo>
                      <a:pt x="206699" y="1521398"/>
                    </a:lnTo>
                    <a:lnTo>
                      <a:pt x="201504" y="1519245"/>
                    </a:lnTo>
                    <a:lnTo>
                      <a:pt x="188353" y="1518381"/>
                    </a:lnTo>
                    <a:lnTo>
                      <a:pt x="56606" y="1453373"/>
                    </a:lnTo>
                    <a:cubicBezTo>
                      <a:pt x="43957" y="1447132"/>
                      <a:pt x="38761" y="1431816"/>
                      <a:pt x="45003" y="1419166"/>
                    </a:cubicBezTo>
                    <a:lnTo>
                      <a:pt x="52862" y="1412277"/>
                    </a:lnTo>
                    <a:lnTo>
                      <a:pt x="15425" y="1393805"/>
                    </a:lnTo>
                    <a:cubicBezTo>
                      <a:pt x="1727" y="1387046"/>
                      <a:pt x="-3898" y="1370461"/>
                      <a:pt x="2861" y="1356762"/>
                    </a:cubicBezTo>
                    <a:cubicBezTo>
                      <a:pt x="6240" y="1349914"/>
                      <a:pt x="12076" y="1345082"/>
                      <a:pt x="18780" y="1342809"/>
                    </a:cubicBezTo>
                    <a:lnTo>
                      <a:pt x="25419" y="1341908"/>
                    </a:lnTo>
                    <a:lnTo>
                      <a:pt x="26036" y="1332527"/>
                    </a:lnTo>
                    <a:cubicBezTo>
                      <a:pt x="31546" y="1321360"/>
                      <a:pt x="43064" y="1315128"/>
                      <a:pt x="54760" y="1315809"/>
                    </a:cubicBezTo>
                    <a:cubicBezTo>
                      <a:pt x="58659" y="1316038"/>
                      <a:pt x="62578" y="1317033"/>
                      <a:pt x="66300" y="1318869"/>
                    </a:cubicBezTo>
                    <a:lnTo>
                      <a:pt x="79232" y="1325250"/>
                    </a:lnTo>
                    <a:lnTo>
                      <a:pt x="91567" y="1314437"/>
                    </a:lnTo>
                    <a:cubicBezTo>
                      <a:pt x="95211" y="1313201"/>
                      <a:pt x="99090" y="1312660"/>
                      <a:pt x="102989" y="1312887"/>
                    </a:cubicBezTo>
                    <a:cubicBezTo>
                      <a:pt x="106887" y="1313115"/>
                      <a:pt x="110806" y="1314110"/>
                      <a:pt x="114528" y="1315947"/>
                    </a:cubicBezTo>
                    <a:lnTo>
                      <a:pt x="209842" y="1362977"/>
                    </a:lnTo>
                    <a:lnTo>
                      <a:pt x="256792" y="1362977"/>
                    </a:lnTo>
                    <a:lnTo>
                      <a:pt x="207566" y="1314622"/>
                    </a:lnTo>
                    <a:cubicBezTo>
                      <a:pt x="191949" y="1299281"/>
                      <a:pt x="191724" y="1274184"/>
                      <a:pt x="207066" y="1258567"/>
                    </a:cubicBezTo>
                    <a:cubicBezTo>
                      <a:pt x="214736" y="1250757"/>
                      <a:pt x="224845" y="1246797"/>
                      <a:pt x="234989" y="1246707"/>
                    </a:cubicBezTo>
                    <a:cubicBezTo>
                      <a:pt x="245134" y="1246616"/>
                      <a:pt x="255312" y="1250396"/>
                      <a:pt x="263121" y="1258066"/>
                    </a:cubicBezTo>
                    <a:cubicBezTo>
                      <a:pt x="293047" y="1287463"/>
                      <a:pt x="322973" y="1316860"/>
                      <a:pt x="352900" y="1346257"/>
                    </a:cubicBezTo>
                    <a:cubicBezTo>
                      <a:pt x="356804" y="1350092"/>
                      <a:pt x="359747" y="1354537"/>
                      <a:pt x="361724" y="1359292"/>
                    </a:cubicBezTo>
                    <a:lnTo>
                      <a:pt x="362476" y="1362977"/>
                    </a:lnTo>
                    <a:lnTo>
                      <a:pt x="388644" y="1362977"/>
                    </a:lnTo>
                    <a:cubicBezTo>
                      <a:pt x="421454" y="1362977"/>
                      <a:pt x="449605" y="1382925"/>
                      <a:pt x="461630" y="1411355"/>
                    </a:cubicBezTo>
                    <a:lnTo>
                      <a:pt x="462995" y="1418116"/>
                    </a:lnTo>
                    <a:lnTo>
                      <a:pt x="627824" y="1703608"/>
                    </a:lnTo>
                    <a:lnTo>
                      <a:pt x="808411" y="1390823"/>
                    </a:lnTo>
                    <a:lnTo>
                      <a:pt x="814100" y="1394107"/>
                    </a:lnTo>
                    <a:lnTo>
                      <a:pt x="836642" y="1360672"/>
                    </a:lnTo>
                    <a:cubicBezTo>
                      <a:pt x="866310" y="1331004"/>
                      <a:pt x="907296" y="1312654"/>
                      <a:pt x="952567" y="1312654"/>
                    </a:cubicBezTo>
                    <a:lnTo>
                      <a:pt x="1157489" y="1312654"/>
                    </a:lnTo>
                    <a:lnTo>
                      <a:pt x="1170294" y="1229793"/>
                    </a:lnTo>
                    <a:lnTo>
                      <a:pt x="1149853" y="1225564"/>
                    </a:lnTo>
                    <a:cubicBezTo>
                      <a:pt x="1027399" y="1191504"/>
                      <a:pt x="922706" y="1109607"/>
                      <a:pt x="853834" y="999397"/>
                    </a:cubicBezTo>
                    <a:lnTo>
                      <a:pt x="826095" y="944150"/>
                    </a:lnTo>
                    <a:lnTo>
                      <a:pt x="804669" y="946674"/>
                    </a:lnTo>
                    <a:cubicBezTo>
                      <a:pt x="735168" y="944904"/>
                      <a:pt x="664679" y="875616"/>
                      <a:pt x="638258" y="777011"/>
                    </a:cubicBezTo>
                    <a:cubicBezTo>
                      <a:pt x="615611" y="692492"/>
                      <a:pt x="631773" y="610439"/>
                      <a:pt x="674199" y="565871"/>
                    </a:cubicBezTo>
                    <a:lnTo>
                      <a:pt x="695049" y="548902"/>
                    </a:lnTo>
                    <a:lnTo>
                      <a:pt x="690945" y="510994"/>
                    </a:lnTo>
                    <a:cubicBezTo>
                      <a:pt x="690945" y="228780"/>
                      <a:pt x="936652" y="0"/>
                      <a:pt x="123974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CDBF7BE9-27EE-4B60-FC0C-C6CE1083C04A}"/>
                  </a:ext>
                </a:extLst>
              </p:cNvPr>
              <p:cNvSpPr/>
              <p:nvPr/>
            </p:nvSpPr>
            <p:spPr bwMode="auto">
              <a:xfrm>
                <a:off x="1629876" y="4803751"/>
                <a:ext cx="677898" cy="739697"/>
              </a:xfrm>
              <a:custGeom>
                <a:avLst/>
                <a:gdLst>
                  <a:gd name="connsiteX0" fmla="*/ 334625 w 677898"/>
                  <a:gd name="connsiteY0" fmla="*/ 333197 h 739697"/>
                  <a:gd name="connsiteX1" fmla="*/ 573790 w 677898"/>
                  <a:gd name="connsiteY1" fmla="*/ 536447 h 739697"/>
                  <a:gd name="connsiteX2" fmla="*/ 334625 w 677898"/>
                  <a:gd name="connsiteY2" fmla="*/ 739697 h 739697"/>
                  <a:gd name="connsiteX3" fmla="*/ 95460 w 677898"/>
                  <a:gd name="connsiteY3" fmla="*/ 536447 h 739697"/>
                  <a:gd name="connsiteX4" fmla="*/ 334625 w 677898"/>
                  <a:gd name="connsiteY4" fmla="*/ 333197 h 739697"/>
                  <a:gd name="connsiteX5" fmla="*/ 617250 w 677898"/>
                  <a:gd name="connsiteY5" fmla="*/ 0 h 739697"/>
                  <a:gd name="connsiteX6" fmla="*/ 677898 w 677898"/>
                  <a:gd name="connsiteY6" fmla="*/ 60648 h 739697"/>
                  <a:gd name="connsiteX7" fmla="*/ 677898 w 677898"/>
                  <a:gd name="connsiteY7" fmla="*/ 156486 h 739697"/>
                  <a:gd name="connsiteX8" fmla="*/ 617250 w 677898"/>
                  <a:gd name="connsiteY8" fmla="*/ 217134 h 739697"/>
                  <a:gd name="connsiteX9" fmla="*/ 556602 w 677898"/>
                  <a:gd name="connsiteY9" fmla="*/ 156486 h 739697"/>
                  <a:gd name="connsiteX10" fmla="*/ 556602 w 677898"/>
                  <a:gd name="connsiteY10" fmla="*/ 60648 h 739697"/>
                  <a:gd name="connsiteX11" fmla="*/ 617250 w 677898"/>
                  <a:gd name="connsiteY11" fmla="*/ 0 h 739697"/>
                  <a:gd name="connsiteX12" fmla="*/ 60648 w 677898"/>
                  <a:gd name="connsiteY12" fmla="*/ 0 h 739697"/>
                  <a:gd name="connsiteX13" fmla="*/ 121296 w 677898"/>
                  <a:gd name="connsiteY13" fmla="*/ 60648 h 739697"/>
                  <a:gd name="connsiteX14" fmla="*/ 121296 w 677898"/>
                  <a:gd name="connsiteY14" fmla="*/ 156486 h 739697"/>
                  <a:gd name="connsiteX15" fmla="*/ 60648 w 677898"/>
                  <a:gd name="connsiteY15" fmla="*/ 217134 h 739697"/>
                  <a:gd name="connsiteX16" fmla="*/ 0 w 677898"/>
                  <a:gd name="connsiteY16" fmla="*/ 156486 h 739697"/>
                  <a:gd name="connsiteX17" fmla="*/ 0 w 677898"/>
                  <a:gd name="connsiteY17" fmla="*/ 60648 h 739697"/>
                  <a:gd name="connsiteX18" fmla="*/ 60648 w 677898"/>
                  <a:gd name="connsiteY18" fmla="*/ 0 h 739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739697">
                    <a:moveTo>
                      <a:pt x="334625" y="333197"/>
                    </a:moveTo>
                    <a:cubicBezTo>
                      <a:pt x="466712" y="333197"/>
                      <a:pt x="573790" y="424195"/>
                      <a:pt x="573790" y="536447"/>
                    </a:cubicBezTo>
                    <a:cubicBezTo>
                      <a:pt x="573790" y="648699"/>
                      <a:pt x="466712" y="739697"/>
                      <a:pt x="334625" y="739697"/>
                    </a:cubicBezTo>
                    <a:cubicBezTo>
                      <a:pt x="202538" y="739697"/>
                      <a:pt x="95460" y="648699"/>
                      <a:pt x="95460" y="536447"/>
                    </a:cubicBezTo>
                    <a:cubicBezTo>
                      <a:pt x="95460" y="424195"/>
                      <a:pt x="202538" y="333197"/>
                      <a:pt x="334625" y="333197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楕円 493">
                <a:extLst>
                  <a:ext uri="{FF2B5EF4-FFF2-40B4-BE49-F238E27FC236}">
                    <a16:creationId xmlns:a16="http://schemas.microsoft.com/office/drawing/2014/main" id="{0B29811C-071A-BA59-4821-D5BE08013979}"/>
                  </a:ext>
                </a:extLst>
              </p:cNvPr>
              <p:cNvSpPr/>
              <p:nvPr/>
            </p:nvSpPr>
            <p:spPr bwMode="auto">
              <a:xfrm>
                <a:off x="1801593" y="5409225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2C1839F2-0989-2AAC-4879-10AA14CC2F4A}"/>
                  </a:ext>
                </a:extLst>
              </p:cNvPr>
              <p:cNvSpPr/>
              <p:nvPr/>
            </p:nvSpPr>
            <p:spPr bwMode="auto">
              <a:xfrm>
                <a:off x="1598431" y="386655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166E7727-3DE6-C2F9-0728-F5ABFEF03AAC}"/>
                  </a:ext>
                </a:extLst>
              </p:cNvPr>
              <p:cNvSpPr/>
              <p:nvPr/>
            </p:nvSpPr>
            <p:spPr bwMode="auto">
              <a:xfrm rot="18000000">
                <a:off x="851101" y="4353052"/>
                <a:ext cx="609006" cy="298540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0D6570FD-CDE3-7869-AA6B-999F8F7AC405}"/>
                  </a:ext>
                </a:extLst>
              </p:cNvPr>
              <p:cNvSpPr/>
              <p:nvPr/>
            </p:nvSpPr>
            <p:spPr bwMode="auto">
              <a:xfrm rot="3600000" flipH="1">
                <a:off x="2450112" y="4335395"/>
                <a:ext cx="609006" cy="298538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592BFBB8-CF14-2AFC-77A7-B40ABA329C99}"/>
                  </a:ext>
                </a:extLst>
              </p:cNvPr>
              <p:cNvSpPr/>
              <p:nvPr/>
            </p:nvSpPr>
            <p:spPr bwMode="auto">
              <a:xfrm rot="14400000">
                <a:off x="831105" y="521748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AE93587C-3823-9DE9-F1F9-2D643725D460}"/>
                  </a:ext>
                </a:extLst>
              </p:cNvPr>
              <p:cNvSpPr/>
              <p:nvPr/>
            </p:nvSpPr>
            <p:spPr bwMode="auto">
              <a:xfrm rot="7200000" flipH="1">
                <a:off x="2517404" y="5217485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5A72A85B-C0F6-BA2C-3099-D1B2CE7EC298}"/>
                </a:ext>
              </a:extLst>
            </p:cNvPr>
            <p:cNvSpPr/>
            <p:nvPr/>
          </p:nvSpPr>
          <p:spPr>
            <a:xfrm>
              <a:off x="846768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8AB55A6D-AA1A-AA41-484C-041219AB0E1B}"/>
              </a:ext>
            </a:extLst>
          </p:cNvPr>
          <p:cNvSpPr txBox="1"/>
          <p:nvPr/>
        </p:nvSpPr>
        <p:spPr>
          <a:xfrm>
            <a:off x="504178" y="2765895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音漏れさせない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B40F3D92-0966-49D5-B915-023CE709A962}"/>
              </a:ext>
            </a:extLst>
          </p:cNvPr>
          <p:cNvSpPr txBox="1"/>
          <p:nvPr/>
        </p:nvSpPr>
        <p:spPr>
          <a:xfrm>
            <a:off x="486735" y="5903504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大声で話さない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D34D799-B286-089B-364C-320055118989}"/>
              </a:ext>
            </a:extLst>
          </p:cNvPr>
          <p:cNvSpPr txBox="1"/>
          <p:nvPr/>
        </p:nvSpPr>
        <p:spPr>
          <a:xfrm>
            <a:off x="510606" y="9081706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ゲーム音を鳴らさない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15107429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フリーフォーム: 図形 55">
            <a:extLst>
              <a:ext uri="{FF2B5EF4-FFF2-40B4-BE49-F238E27FC236}">
                <a16:creationId xmlns:a16="http://schemas.microsoft.com/office/drawing/2014/main" id="{16F6C058-8E3A-AFAF-2FDD-6D48E9A237D4}"/>
              </a:ext>
            </a:extLst>
          </p:cNvPr>
          <p:cNvSpPr/>
          <p:nvPr/>
        </p:nvSpPr>
        <p:spPr>
          <a:xfrm>
            <a:off x="358972" y="347458"/>
            <a:ext cx="6140056" cy="6199273"/>
          </a:xfrm>
          <a:custGeom>
            <a:avLst/>
            <a:gdLst>
              <a:gd name="connsiteX0" fmla="*/ 443474 w 6140056"/>
              <a:gd name="connsiteY0" fmla="*/ 0 h 6199273"/>
              <a:gd name="connsiteX1" fmla="*/ 5696582 w 6140056"/>
              <a:gd name="connsiteY1" fmla="*/ 0 h 6199273"/>
              <a:gd name="connsiteX2" fmla="*/ 6140056 w 6140056"/>
              <a:gd name="connsiteY2" fmla="*/ 443474 h 6199273"/>
              <a:gd name="connsiteX3" fmla="*/ 6140056 w 6140056"/>
              <a:gd name="connsiteY3" fmla="*/ 5334692 h 6199273"/>
              <a:gd name="connsiteX4" fmla="*/ 5696582 w 6140056"/>
              <a:gd name="connsiteY4" fmla="*/ 5778166 h 6199273"/>
              <a:gd name="connsiteX5" fmla="*/ 2575432 w 6140056"/>
              <a:gd name="connsiteY5" fmla="*/ 5778166 h 6199273"/>
              <a:gd name="connsiteX6" fmla="*/ 2549129 w 6140056"/>
              <a:gd name="connsiteY6" fmla="*/ 5826625 h 6199273"/>
              <a:gd name="connsiteX7" fmla="*/ 1848262 w 6140056"/>
              <a:gd name="connsiteY7" fmla="*/ 6199273 h 6199273"/>
              <a:gd name="connsiteX8" fmla="*/ 2159331 w 6140056"/>
              <a:gd name="connsiteY8" fmla="*/ 5826547 h 6199273"/>
              <a:gd name="connsiteX9" fmla="*/ 2180140 w 6140056"/>
              <a:gd name="connsiteY9" fmla="*/ 5778166 h 6199273"/>
              <a:gd name="connsiteX10" fmla="*/ 443474 w 6140056"/>
              <a:gd name="connsiteY10" fmla="*/ 5778166 h 6199273"/>
              <a:gd name="connsiteX11" fmla="*/ 0 w 6140056"/>
              <a:gd name="connsiteY11" fmla="*/ 5334692 h 6199273"/>
              <a:gd name="connsiteX12" fmla="*/ 0 w 6140056"/>
              <a:gd name="connsiteY12" fmla="*/ 443474 h 6199273"/>
              <a:gd name="connsiteX13" fmla="*/ 443474 w 6140056"/>
              <a:gd name="connsiteY13" fmla="*/ 0 h 61992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140056" h="6199273">
                <a:moveTo>
                  <a:pt x="443474" y="0"/>
                </a:moveTo>
                <a:lnTo>
                  <a:pt x="5696582" y="0"/>
                </a:lnTo>
                <a:cubicBezTo>
                  <a:pt x="5941506" y="0"/>
                  <a:pt x="6140056" y="198550"/>
                  <a:pt x="6140056" y="443474"/>
                </a:cubicBezTo>
                <a:lnTo>
                  <a:pt x="6140056" y="5334692"/>
                </a:lnTo>
                <a:cubicBezTo>
                  <a:pt x="6140056" y="5579616"/>
                  <a:pt x="5941506" y="5778166"/>
                  <a:pt x="5696582" y="5778166"/>
                </a:cubicBezTo>
                <a:lnTo>
                  <a:pt x="2575432" y="5778166"/>
                </a:lnTo>
                <a:lnTo>
                  <a:pt x="2549129" y="5826625"/>
                </a:lnTo>
                <a:cubicBezTo>
                  <a:pt x="2397238" y="6051454"/>
                  <a:pt x="2140012" y="6199273"/>
                  <a:pt x="1848262" y="6199273"/>
                </a:cubicBezTo>
                <a:cubicBezTo>
                  <a:pt x="1981281" y="6099509"/>
                  <a:pt x="2086933" y="5971342"/>
                  <a:pt x="2159331" y="5826547"/>
                </a:cubicBezTo>
                <a:lnTo>
                  <a:pt x="2180140" y="5778166"/>
                </a:lnTo>
                <a:lnTo>
                  <a:pt x="443474" y="5778166"/>
                </a:lnTo>
                <a:cubicBezTo>
                  <a:pt x="198550" y="5778166"/>
                  <a:pt x="0" y="5579616"/>
                  <a:pt x="0" y="5334692"/>
                </a:cubicBezTo>
                <a:lnTo>
                  <a:pt x="0" y="443474"/>
                </a:lnTo>
                <a:cubicBezTo>
                  <a:pt x="0" y="198550"/>
                  <a:pt x="198550" y="0"/>
                  <a:pt x="443474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80BFBA28-8A45-C6D7-A20C-E007E81E04EB}"/>
              </a:ext>
            </a:extLst>
          </p:cNvPr>
          <p:cNvSpPr txBox="1"/>
          <p:nvPr/>
        </p:nvSpPr>
        <p:spPr>
          <a:xfrm>
            <a:off x="713442" y="810490"/>
            <a:ext cx="5458757" cy="493842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１．音楽の音漏れに注意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２．携帯ゲームの音に注意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３．会話に注意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４．電話、通話の声に注意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５．大きな音を立てない</a:t>
            </a:r>
            <a:endParaRPr lang="en-US" altLang="ja-JP" sz="8800" dirty="0">
              <a:ln w="28575">
                <a:noFill/>
              </a:ln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576A9135-880F-1DE4-8BA3-7639F46CD2AD}"/>
              </a:ext>
            </a:extLst>
          </p:cNvPr>
          <p:cNvGrpSpPr/>
          <p:nvPr/>
        </p:nvGrpSpPr>
        <p:grpSpPr>
          <a:xfrm>
            <a:off x="249259" y="6467578"/>
            <a:ext cx="2230272" cy="3338523"/>
            <a:chOff x="249259" y="6467578"/>
            <a:chExt cx="2230272" cy="3338523"/>
          </a:xfrm>
        </p:grpSpPr>
        <p:grpSp>
          <p:nvGrpSpPr>
            <p:cNvPr id="66" name="グループ化 65">
              <a:extLst>
                <a:ext uri="{FF2B5EF4-FFF2-40B4-BE49-F238E27FC236}">
                  <a16:creationId xmlns:a16="http://schemas.microsoft.com/office/drawing/2014/main" id="{447583B1-7A3E-81E6-C2E7-F1BCF9B851EA}"/>
                </a:ext>
              </a:extLst>
            </p:cNvPr>
            <p:cNvGrpSpPr/>
            <p:nvPr/>
          </p:nvGrpSpPr>
          <p:grpSpPr>
            <a:xfrm>
              <a:off x="557781" y="6467578"/>
              <a:ext cx="1921750" cy="3325279"/>
              <a:chOff x="6127999" y="967299"/>
              <a:chExt cx="2349590" cy="4065587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F9ABB732-5DA8-D6D4-7D9A-5DDD8CD4E628}"/>
                  </a:ext>
                </a:extLst>
              </p:cNvPr>
              <p:cNvSpPr/>
              <p:nvPr/>
            </p:nvSpPr>
            <p:spPr bwMode="auto">
              <a:xfrm flipV="1">
                <a:off x="7165937" y="4180080"/>
                <a:ext cx="386604" cy="596605"/>
              </a:xfrm>
              <a:custGeom>
                <a:avLst/>
                <a:gdLst>
                  <a:gd name="connsiteX0" fmla="*/ 0 w 517585"/>
                  <a:gd name="connsiteY0" fmla="*/ 937465 h 937465"/>
                  <a:gd name="connsiteX1" fmla="*/ 517585 w 517585"/>
                  <a:gd name="connsiteY1" fmla="*/ 937465 h 937465"/>
                  <a:gd name="connsiteX2" fmla="*/ 411201 w 517585"/>
                  <a:gd name="connsiteY2" fmla="*/ 0 h 937465"/>
                  <a:gd name="connsiteX3" fmla="*/ 0 w 517585"/>
                  <a:gd name="connsiteY3" fmla="*/ 0 h 937465"/>
                  <a:gd name="connsiteX4" fmla="*/ 0 w 517585"/>
                  <a:gd name="connsiteY4" fmla="*/ 937465 h 937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7585" h="937465">
                    <a:moveTo>
                      <a:pt x="0" y="937465"/>
                    </a:moveTo>
                    <a:lnTo>
                      <a:pt x="517585" y="937465"/>
                    </a:lnTo>
                    <a:lnTo>
                      <a:pt x="411201" y="0"/>
                    </a:lnTo>
                    <a:lnTo>
                      <a:pt x="0" y="0"/>
                    </a:lnTo>
                    <a:lnTo>
                      <a:pt x="0" y="937465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82" name="グループ化 81">
                <a:extLst>
                  <a:ext uri="{FF2B5EF4-FFF2-40B4-BE49-F238E27FC236}">
                    <a16:creationId xmlns:a16="http://schemas.microsoft.com/office/drawing/2014/main" id="{EDCFFC45-71B1-1319-A142-0D084BF74EA3}"/>
                  </a:ext>
                </a:extLst>
              </p:cNvPr>
              <p:cNvGrpSpPr/>
              <p:nvPr/>
            </p:nvGrpSpPr>
            <p:grpSpPr>
              <a:xfrm rot="900000">
                <a:off x="6127999" y="967299"/>
                <a:ext cx="2349590" cy="4065587"/>
                <a:chOff x="-59378" y="983492"/>
                <a:chExt cx="2349590" cy="4065587"/>
              </a:xfrm>
            </p:grpSpPr>
            <p:sp>
              <p:nvSpPr>
                <p:cNvPr id="83" name="フリーフォーム: 図形 82">
                  <a:extLst>
                    <a:ext uri="{FF2B5EF4-FFF2-40B4-BE49-F238E27FC236}">
                      <a16:creationId xmlns:a16="http://schemas.microsoft.com/office/drawing/2014/main" id="{29670CB2-1A96-4012-548B-F886206947BB}"/>
                    </a:ext>
                  </a:extLst>
                </p:cNvPr>
                <p:cNvSpPr/>
                <p:nvPr/>
              </p:nvSpPr>
              <p:spPr bwMode="auto">
                <a:xfrm rot="13500000" flipH="1">
                  <a:off x="-48105" y="3938617"/>
                  <a:ext cx="449971" cy="472517"/>
                </a:xfrm>
                <a:custGeom>
                  <a:avLst/>
                  <a:gdLst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35549 w 412229"/>
                    <a:gd name="connsiteY22" fmla="*/ 136764 h 427334"/>
                    <a:gd name="connsiteX23" fmla="*/ 153158 w 412229"/>
                    <a:gd name="connsiteY23" fmla="*/ 135661 h 427334"/>
                    <a:gd name="connsiteX24" fmla="*/ 157273 w 412229"/>
                    <a:gd name="connsiteY24" fmla="*/ 102172 h 427334"/>
                    <a:gd name="connsiteX25" fmla="*/ 241729 w 412229"/>
                    <a:gd name="connsiteY25" fmla="*/ 9762 h 427334"/>
                    <a:gd name="connsiteX26" fmla="*/ 284487 w 412229"/>
                    <a:gd name="connsiteY26" fmla="*/ 575 h 427334"/>
                    <a:gd name="connsiteX27" fmla="*/ 284527 w 412229"/>
                    <a:gd name="connsiteY27" fmla="*/ 1303 h 427334"/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35549 w 412229"/>
                    <a:gd name="connsiteY22" fmla="*/ 136764 h 427334"/>
                    <a:gd name="connsiteX23" fmla="*/ 157273 w 412229"/>
                    <a:gd name="connsiteY23" fmla="*/ 102172 h 427334"/>
                    <a:gd name="connsiteX24" fmla="*/ 241729 w 412229"/>
                    <a:gd name="connsiteY24" fmla="*/ 9762 h 427334"/>
                    <a:gd name="connsiteX25" fmla="*/ 284487 w 412229"/>
                    <a:gd name="connsiteY25" fmla="*/ 575 h 427334"/>
                    <a:gd name="connsiteX26" fmla="*/ 284527 w 412229"/>
                    <a:gd name="connsiteY26" fmla="*/ 1303 h 427334"/>
                    <a:gd name="connsiteX27" fmla="*/ 293521 w 412229"/>
                    <a:gd name="connsiteY27" fmla="*/ 0 h 427334"/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57273 w 412229"/>
                    <a:gd name="connsiteY22" fmla="*/ 102172 h 427334"/>
                    <a:gd name="connsiteX23" fmla="*/ 241729 w 412229"/>
                    <a:gd name="connsiteY23" fmla="*/ 9762 h 427334"/>
                    <a:gd name="connsiteX24" fmla="*/ 284487 w 412229"/>
                    <a:gd name="connsiteY24" fmla="*/ 575 h 427334"/>
                    <a:gd name="connsiteX25" fmla="*/ 284527 w 412229"/>
                    <a:gd name="connsiteY25" fmla="*/ 1303 h 427334"/>
                    <a:gd name="connsiteX26" fmla="*/ 293521 w 412229"/>
                    <a:gd name="connsiteY26" fmla="*/ 0 h 427334"/>
                    <a:gd name="connsiteX0" fmla="*/ 295015 w 413723"/>
                    <a:gd name="connsiteY0" fmla="*/ 0 h 427334"/>
                    <a:gd name="connsiteX1" fmla="*/ 392292 w 413723"/>
                    <a:gd name="connsiteY1" fmla="*/ 53757 h 427334"/>
                    <a:gd name="connsiteX2" fmla="*/ 295015 w 413723"/>
                    <a:gd name="connsiteY2" fmla="*/ 112278 h 427334"/>
                    <a:gd name="connsiteX3" fmla="*/ 286167 w 413723"/>
                    <a:gd name="connsiteY3" fmla="*/ 110996 h 427334"/>
                    <a:gd name="connsiteX4" fmla="*/ 273770 w 413723"/>
                    <a:gd name="connsiteY4" fmla="*/ 115729 h 427334"/>
                    <a:gd name="connsiteX5" fmla="*/ 262958 w 413723"/>
                    <a:gd name="connsiteY5" fmla="*/ 131958 h 427334"/>
                    <a:gd name="connsiteX6" fmla="*/ 275347 w 413723"/>
                    <a:gd name="connsiteY6" fmla="*/ 166983 h 427334"/>
                    <a:gd name="connsiteX7" fmla="*/ 293958 w 413723"/>
                    <a:gd name="connsiteY7" fmla="*/ 172805 h 427334"/>
                    <a:gd name="connsiteX8" fmla="*/ 305084 w 413723"/>
                    <a:gd name="connsiteY8" fmla="*/ 169176 h 427334"/>
                    <a:gd name="connsiteX9" fmla="*/ 311715 w 413723"/>
                    <a:gd name="connsiteY9" fmla="*/ 159341 h 427334"/>
                    <a:gd name="connsiteX10" fmla="*/ 353968 w 413723"/>
                    <a:gd name="connsiteY10" fmla="*/ 141839 h 427334"/>
                    <a:gd name="connsiteX11" fmla="*/ 413723 w 413723"/>
                    <a:gd name="connsiteY11" fmla="*/ 201594 h 427334"/>
                    <a:gd name="connsiteX12" fmla="*/ 377228 w 413723"/>
                    <a:gd name="connsiteY12" fmla="*/ 256653 h 427334"/>
                    <a:gd name="connsiteX13" fmla="*/ 368419 w 413723"/>
                    <a:gd name="connsiteY13" fmla="*/ 258432 h 427334"/>
                    <a:gd name="connsiteX14" fmla="*/ 336836 w 413723"/>
                    <a:gd name="connsiteY14" fmla="*/ 274409 h 427334"/>
                    <a:gd name="connsiteX15" fmla="*/ 291129 w 413723"/>
                    <a:gd name="connsiteY15" fmla="*/ 278194 h 427334"/>
                    <a:gd name="connsiteX16" fmla="*/ 293831 w 413723"/>
                    <a:gd name="connsiteY16" fmla="*/ 321306 h 427334"/>
                    <a:gd name="connsiteX17" fmla="*/ 211469 w 413723"/>
                    <a:gd name="connsiteY17" fmla="*/ 414524 h 427334"/>
                    <a:gd name="connsiteX18" fmla="*/ 181982 w 413723"/>
                    <a:gd name="connsiteY18" fmla="*/ 422425 h 427334"/>
                    <a:gd name="connsiteX19" fmla="*/ 6779 w 413723"/>
                    <a:gd name="connsiteY19" fmla="*/ 321272 h 427334"/>
                    <a:gd name="connsiteX20" fmla="*/ 6403 w 413723"/>
                    <a:gd name="connsiteY20" fmla="*/ 319868 h 427334"/>
                    <a:gd name="connsiteX21" fmla="*/ 90887 w 413723"/>
                    <a:gd name="connsiteY21" fmla="*/ 142283 h 427334"/>
                    <a:gd name="connsiteX22" fmla="*/ 158767 w 413723"/>
                    <a:gd name="connsiteY22" fmla="*/ 102172 h 427334"/>
                    <a:gd name="connsiteX23" fmla="*/ 243223 w 413723"/>
                    <a:gd name="connsiteY23" fmla="*/ 9762 h 427334"/>
                    <a:gd name="connsiteX24" fmla="*/ 285981 w 413723"/>
                    <a:gd name="connsiteY24" fmla="*/ 575 h 427334"/>
                    <a:gd name="connsiteX25" fmla="*/ 286021 w 413723"/>
                    <a:gd name="connsiteY25" fmla="*/ 1303 h 427334"/>
                    <a:gd name="connsiteX26" fmla="*/ 295015 w 413723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8528 w 413484"/>
                    <a:gd name="connsiteY22" fmla="*/ 102172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3766 w 413484"/>
                    <a:gd name="connsiteY22" fmla="*/ 75978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3766 w 413484"/>
                    <a:gd name="connsiteY22" fmla="*/ 75978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3592 w 413484"/>
                    <a:gd name="connsiteY15" fmla="*/ 321306 h 427334"/>
                    <a:gd name="connsiteX16" fmla="*/ 211230 w 413484"/>
                    <a:gd name="connsiteY16" fmla="*/ 414524 h 427334"/>
                    <a:gd name="connsiteX17" fmla="*/ 181743 w 413484"/>
                    <a:gd name="connsiteY17" fmla="*/ 422425 h 427334"/>
                    <a:gd name="connsiteX18" fmla="*/ 6540 w 413484"/>
                    <a:gd name="connsiteY18" fmla="*/ 321272 h 427334"/>
                    <a:gd name="connsiteX19" fmla="*/ 6164 w 413484"/>
                    <a:gd name="connsiteY19" fmla="*/ 319868 h 427334"/>
                    <a:gd name="connsiteX20" fmla="*/ 90648 w 413484"/>
                    <a:gd name="connsiteY20" fmla="*/ 142283 h 427334"/>
                    <a:gd name="connsiteX21" fmla="*/ 153766 w 413484"/>
                    <a:gd name="connsiteY21" fmla="*/ 75978 h 427334"/>
                    <a:gd name="connsiteX22" fmla="*/ 242984 w 413484"/>
                    <a:gd name="connsiteY22" fmla="*/ 9762 h 427334"/>
                    <a:gd name="connsiteX23" fmla="*/ 285742 w 413484"/>
                    <a:gd name="connsiteY23" fmla="*/ 575 h 427334"/>
                    <a:gd name="connsiteX24" fmla="*/ 285782 w 413484"/>
                    <a:gd name="connsiteY24" fmla="*/ 1303 h 427334"/>
                    <a:gd name="connsiteX25" fmla="*/ 294776 w 413484"/>
                    <a:gd name="connsiteY25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34627 w 413484"/>
                    <a:gd name="connsiteY6" fmla="*/ 195558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3592 w 413484"/>
                    <a:gd name="connsiteY15" fmla="*/ 321306 h 427334"/>
                    <a:gd name="connsiteX16" fmla="*/ 211230 w 413484"/>
                    <a:gd name="connsiteY16" fmla="*/ 414524 h 427334"/>
                    <a:gd name="connsiteX17" fmla="*/ 181743 w 413484"/>
                    <a:gd name="connsiteY17" fmla="*/ 422425 h 427334"/>
                    <a:gd name="connsiteX18" fmla="*/ 6540 w 413484"/>
                    <a:gd name="connsiteY18" fmla="*/ 321272 h 427334"/>
                    <a:gd name="connsiteX19" fmla="*/ 6164 w 413484"/>
                    <a:gd name="connsiteY19" fmla="*/ 319868 h 427334"/>
                    <a:gd name="connsiteX20" fmla="*/ 90648 w 413484"/>
                    <a:gd name="connsiteY20" fmla="*/ 142283 h 427334"/>
                    <a:gd name="connsiteX21" fmla="*/ 153766 w 413484"/>
                    <a:gd name="connsiteY21" fmla="*/ 75978 h 427334"/>
                    <a:gd name="connsiteX22" fmla="*/ 242984 w 413484"/>
                    <a:gd name="connsiteY22" fmla="*/ 9762 h 427334"/>
                    <a:gd name="connsiteX23" fmla="*/ 285742 w 413484"/>
                    <a:gd name="connsiteY23" fmla="*/ 575 h 427334"/>
                    <a:gd name="connsiteX24" fmla="*/ 285782 w 413484"/>
                    <a:gd name="connsiteY24" fmla="*/ 1303 h 427334"/>
                    <a:gd name="connsiteX25" fmla="*/ 294776 w 413484"/>
                    <a:gd name="connsiteY25" fmla="*/ 0 h 427334"/>
                    <a:gd name="connsiteX0" fmla="*/ 299067 w 417775"/>
                    <a:gd name="connsiteY0" fmla="*/ 0 h 427334"/>
                    <a:gd name="connsiteX1" fmla="*/ 396344 w 417775"/>
                    <a:gd name="connsiteY1" fmla="*/ 53757 h 427334"/>
                    <a:gd name="connsiteX2" fmla="*/ 299067 w 417775"/>
                    <a:gd name="connsiteY2" fmla="*/ 112278 h 427334"/>
                    <a:gd name="connsiteX3" fmla="*/ 290219 w 417775"/>
                    <a:gd name="connsiteY3" fmla="*/ 110996 h 427334"/>
                    <a:gd name="connsiteX4" fmla="*/ 277822 w 417775"/>
                    <a:gd name="connsiteY4" fmla="*/ 115729 h 427334"/>
                    <a:gd name="connsiteX5" fmla="*/ 267010 w 417775"/>
                    <a:gd name="connsiteY5" fmla="*/ 131958 h 427334"/>
                    <a:gd name="connsiteX6" fmla="*/ 238918 w 417775"/>
                    <a:gd name="connsiteY6" fmla="*/ 195558 h 427334"/>
                    <a:gd name="connsiteX7" fmla="*/ 298010 w 417775"/>
                    <a:gd name="connsiteY7" fmla="*/ 172805 h 427334"/>
                    <a:gd name="connsiteX8" fmla="*/ 309136 w 417775"/>
                    <a:gd name="connsiteY8" fmla="*/ 169176 h 427334"/>
                    <a:gd name="connsiteX9" fmla="*/ 315767 w 417775"/>
                    <a:gd name="connsiteY9" fmla="*/ 159341 h 427334"/>
                    <a:gd name="connsiteX10" fmla="*/ 358020 w 417775"/>
                    <a:gd name="connsiteY10" fmla="*/ 141839 h 427334"/>
                    <a:gd name="connsiteX11" fmla="*/ 417775 w 417775"/>
                    <a:gd name="connsiteY11" fmla="*/ 201594 h 427334"/>
                    <a:gd name="connsiteX12" fmla="*/ 381280 w 417775"/>
                    <a:gd name="connsiteY12" fmla="*/ 256653 h 427334"/>
                    <a:gd name="connsiteX13" fmla="*/ 372471 w 417775"/>
                    <a:gd name="connsiteY13" fmla="*/ 258432 h 427334"/>
                    <a:gd name="connsiteX14" fmla="*/ 340888 w 417775"/>
                    <a:gd name="connsiteY14" fmla="*/ 274409 h 427334"/>
                    <a:gd name="connsiteX15" fmla="*/ 297883 w 417775"/>
                    <a:gd name="connsiteY15" fmla="*/ 321306 h 427334"/>
                    <a:gd name="connsiteX16" fmla="*/ 215521 w 417775"/>
                    <a:gd name="connsiteY16" fmla="*/ 414524 h 427334"/>
                    <a:gd name="connsiteX17" fmla="*/ 186034 w 417775"/>
                    <a:gd name="connsiteY17" fmla="*/ 422425 h 427334"/>
                    <a:gd name="connsiteX18" fmla="*/ 10831 w 417775"/>
                    <a:gd name="connsiteY18" fmla="*/ 321272 h 427334"/>
                    <a:gd name="connsiteX19" fmla="*/ 5692 w 417775"/>
                    <a:gd name="connsiteY19" fmla="*/ 384162 h 427334"/>
                    <a:gd name="connsiteX20" fmla="*/ 94939 w 417775"/>
                    <a:gd name="connsiteY20" fmla="*/ 142283 h 427334"/>
                    <a:gd name="connsiteX21" fmla="*/ 158057 w 417775"/>
                    <a:gd name="connsiteY21" fmla="*/ 75978 h 427334"/>
                    <a:gd name="connsiteX22" fmla="*/ 247275 w 417775"/>
                    <a:gd name="connsiteY22" fmla="*/ 9762 h 427334"/>
                    <a:gd name="connsiteX23" fmla="*/ 290033 w 417775"/>
                    <a:gd name="connsiteY23" fmla="*/ 575 h 427334"/>
                    <a:gd name="connsiteX24" fmla="*/ 290073 w 417775"/>
                    <a:gd name="connsiteY24" fmla="*/ 1303 h 427334"/>
                    <a:gd name="connsiteX25" fmla="*/ 299067 w 417775"/>
                    <a:gd name="connsiteY25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88236 w 406944"/>
                    <a:gd name="connsiteY2" fmla="*/ 112278 h 427334"/>
                    <a:gd name="connsiteX3" fmla="*/ 279388 w 406944"/>
                    <a:gd name="connsiteY3" fmla="*/ 110996 h 427334"/>
                    <a:gd name="connsiteX4" fmla="*/ 266991 w 406944"/>
                    <a:gd name="connsiteY4" fmla="*/ 115729 h 427334"/>
                    <a:gd name="connsiteX5" fmla="*/ 256179 w 406944"/>
                    <a:gd name="connsiteY5" fmla="*/ 131958 h 427334"/>
                    <a:gd name="connsiteX6" fmla="*/ 228087 w 406944"/>
                    <a:gd name="connsiteY6" fmla="*/ 195558 h 427334"/>
                    <a:gd name="connsiteX7" fmla="*/ 287179 w 406944"/>
                    <a:gd name="connsiteY7" fmla="*/ 172805 h 427334"/>
                    <a:gd name="connsiteX8" fmla="*/ 298305 w 406944"/>
                    <a:gd name="connsiteY8" fmla="*/ 169176 h 427334"/>
                    <a:gd name="connsiteX9" fmla="*/ 304936 w 406944"/>
                    <a:gd name="connsiteY9" fmla="*/ 159341 h 427334"/>
                    <a:gd name="connsiteX10" fmla="*/ 347189 w 406944"/>
                    <a:gd name="connsiteY10" fmla="*/ 141839 h 427334"/>
                    <a:gd name="connsiteX11" fmla="*/ 406944 w 406944"/>
                    <a:gd name="connsiteY11" fmla="*/ 201594 h 427334"/>
                    <a:gd name="connsiteX12" fmla="*/ 370449 w 406944"/>
                    <a:gd name="connsiteY12" fmla="*/ 256653 h 427334"/>
                    <a:gd name="connsiteX13" fmla="*/ 361640 w 406944"/>
                    <a:gd name="connsiteY13" fmla="*/ 258432 h 427334"/>
                    <a:gd name="connsiteX14" fmla="*/ 330057 w 406944"/>
                    <a:gd name="connsiteY14" fmla="*/ 274409 h 427334"/>
                    <a:gd name="connsiteX15" fmla="*/ 287052 w 406944"/>
                    <a:gd name="connsiteY15" fmla="*/ 321306 h 427334"/>
                    <a:gd name="connsiteX16" fmla="*/ 204690 w 406944"/>
                    <a:gd name="connsiteY16" fmla="*/ 414524 h 427334"/>
                    <a:gd name="connsiteX17" fmla="*/ 175203 w 406944"/>
                    <a:gd name="connsiteY17" fmla="*/ 422425 h 427334"/>
                    <a:gd name="connsiteX18" fmla="*/ 0 w 406944"/>
                    <a:gd name="connsiteY18" fmla="*/ 321272 h 427334"/>
                    <a:gd name="connsiteX19" fmla="*/ 84108 w 406944"/>
                    <a:gd name="connsiteY19" fmla="*/ 142283 h 427334"/>
                    <a:gd name="connsiteX20" fmla="*/ 147226 w 406944"/>
                    <a:gd name="connsiteY20" fmla="*/ 75978 h 427334"/>
                    <a:gd name="connsiteX21" fmla="*/ 236444 w 406944"/>
                    <a:gd name="connsiteY21" fmla="*/ 9762 h 427334"/>
                    <a:gd name="connsiteX22" fmla="*/ 279202 w 406944"/>
                    <a:gd name="connsiteY22" fmla="*/ 575 h 427334"/>
                    <a:gd name="connsiteX23" fmla="*/ 279242 w 406944"/>
                    <a:gd name="connsiteY23" fmla="*/ 1303 h 427334"/>
                    <a:gd name="connsiteX24" fmla="*/ 288236 w 406944"/>
                    <a:gd name="connsiteY24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88236 w 406944"/>
                    <a:gd name="connsiteY2" fmla="*/ 11227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98305 w 406944"/>
                    <a:gd name="connsiteY6" fmla="*/ 169176 h 427334"/>
                    <a:gd name="connsiteX7" fmla="*/ 304936 w 406944"/>
                    <a:gd name="connsiteY7" fmla="*/ 159341 h 427334"/>
                    <a:gd name="connsiteX8" fmla="*/ 347189 w 406944"/>
                    <a:gd name="connsiteY8" fmla="*/ 141839 h 427334"/>
                    <a:gd name="connsiteX9" fmla="*/ 406944 w 406944"/>
                    <a:gd name="connsiteY9" fmla="*/ 201594 h 427334"/>
                    <a:gd name="connsiteX10" fmla="*/ 370449 w 406944"/>
                    <a:gd name="connsiteY10" fmla="*/ 256653 h 427334"/>
                    <a:gd name="connsiteX11" fmla="*/ 361640 w 406944"/>
                    <a:gd name="connsiteY11" fmla="*/ 258432 h 427334"/>
                    <a:gd name="connsiteX12" fmla="*/ 330057 w 406944"/>
                    <a:gd name="connsiteY12" fmla="*/ 274409 h 427334"/>
                    <a:gd name="connsiteX13" fmla="*/ 287052 w 406944"/>
                    <a:gd name="connsiteY13" fmla="*/ 321306 h 427334"/>
                    <a:gd name="connsiteX14" fmla="*/ 204690 w 406944"/>
                    <a:gd name="connsiteY14" fmla="*/ 414524 h 427334"/>
                    <a:gd name="connsiteX15" fmla="*/ 175203 w 406944"/>
                    <a:gd name="connsiteY15" fmla="*/ 422425 h 427334"/>
                    <a:gd name="connsiteX16" fmla="*/ 0 w 406944"/>
                    <a:gd name="connsiteY16" fmla="*/ 321272 h 427334"/>
                    <a:gd name="connsiteX17" fmla="*/ 84108 w 406944"/>
                    <a:gd name="connsiteY17" fmla="*/ 142283 h 427334"/>
                    <a:gd name="connsiteX18" fmla="*/ 147226 w 406944"/>
                    <a:gd name="connsiteY18" fmla="*/ 75978 h 427334"/>
                    <a:gd name="connsiteX19" fmla="*/ 236444 w 406944"/>
                    <a:gd name="connsiteY19" fmla="*/ 9762 h 427334"/>
                    <a:gd name="connsiteX20" fmla="*/ 279202 w 406944"/>
                    <a:gd name="connsiteY20" fmla="*/ 575 h 427334"/>
                    <a:gd name="connsiteX21" fmla="*/ 279242 w 406944"/>
                    <a:gd name="connsiteY21" fmla="*/ 1303 h 427334"/>
                    <a:gd name="connsiteX22" fmla="*/ 288236 w 406944"/>
                    <a:gd name="connsiteY22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6181 w 406944"/>
                    <a:gd name="connsiteY4" fmla="*/ 209846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192368 w 406944"/>
                    <a:gd name="connsiteY4" fmla="*/ 20270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192368 w 406944"/>
                    <a:gd name="connsiteY4" fmla="*/ 20270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06655 w 406944"/>
                    <a:gd name="connsiteY4" fmla="*/ 22175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06655 w 406944"/>
                    <a:gd name="connsiteY4" fmla="*/ 22175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287052 w 406944"/>
                    <a:gd name="connsiteY11" fmla="*/ 321306 h 427334"/>
                    <a:gd name="connsiteX12" fmla="*/ 204690 w 406944"/>
                    <a:gd name="connsiteY12" fmla="*/ 414524 h 427334"/>
                    <a:gd name="connsiteX13" fmla="*/ 175203 w 406944"/>
                    <a:gd name="connsiteY13" fmla="*/ 422425 h 427334"/>
                    <a:gd name="connsiteX14" fmla="*/ 0 w 406944"/>
                    <a:gd name="connsiteY14" fmla="*/ 321272 h 427334"/>
                    <a:gd name="connsiteX15" fmla="*/ 84108 w 406944"/>
                    <a:gd name="connsiteY15" fmla="*/ 142283 h 427334"/>
                    <a:gd name="connsiteX16" fmla="*/ 147226 w 406944"/>
                    <a:gd name="connsiteY16" fmla="*/ 75978 h 427334"/>
                    <a:gd name="connsiteX17" fmla="*/ 236444 w 406944"/>
                    <a:gd name="connsiteY17" fmla="*/ 9762 h 427334"/>
                    <a:gd name="connsiteX18" fmla="*/ 279202 w 406944"/>
                    <a:gd name="connsiteY18" fmla="*/ 575 h 427334"/>
                    <a:gd name="connsiteX19" fmla="*/ 279242 w 406944"/>
                    <a:gd name="connsiteY19" fmla="*/ 1303 h 427334"/>
                    <a:gd name="connsiteX20" fmla="*/ 288236 w 406944"/>
                    <a:gd name="connsiteY20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287052 w 406944"/>
                    <a:gd name="connsiteY10" fmla="*/ 321306 h 427334"/>
                    <a:gd name="connsiteX11" fmla="*/ 204690 w 406944"/>
                    <a:gd name="connsiteY11" fmla="*/ 414524 h 427334"/>
                    <a:gd name="connsiteX12" fmla="*/ 175203 w 406944"/>
                    <a:gd name="connsiteY12" fmla="*/ 422425 h 427334"/>
                    <a:gd name="connsiteX13" fmla="*/ 0 w 406944"/>
                    <a:gd name="connsiteY13" fmla="*/ 321272 h 427334"/>
                    <a:gd name="connsiteX14" fmla="*/ 84108 w 406944"/>
                    <a:gd name="connsiteY14" fmla="*/ 142283 h 427334"/>
                    <a:gd name="connsiteX15" fmla="*/ 147226 w 406944"/>
                    <a:gd name="connsiteY15" fmla="*/ 75978 h 427334"/>
                    <a:gd name="connsiteX16" fmla="*/ 236444 w 406944"/>
                    <a:gd name="connsiteY16" fmla="*/ 9762 h 427334"/>
                    <a:gd name="connsiteX17" fmla="*/ 279202 w 406944"/>
                    <a:gd name="connsiteY17" fmla="*/ 575 h 427334"/>
                    <a:gd name="connsiteX18" fmla="*/ 279242 w 406944"/>
                    <a:gd name="connsiteY18" fmla="*/ 1303 h 427334"/>
                    <a:gd name="connsiteX19" fmla="*/ 288236 w 406944"/>
                    <a:gd name="connsiteY19" fmla="*/ 0 h 4273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06944" h="427334">
                      <a:moveTo>
                        <a:pt x="288236" y="0"/>
                      </a:moveTo>
                      <a:cubicBezTo>
                        <a:pt x="331440" y="0"/>
                        <a:pt x="391863" y="26313"/>
                        <a:pt x="385513" y="53757"/>
                      </a:cubicBezTo>
                      <a:cubicBezTo>
                        <a:pt x="379163" y="81201"/>
                        <a:pt x="336203" y="93228"/>
                        <a:pt x="292999" y="93228"/>
                      </a:cubicBezTo>
                      <a:lnTo>
                        <a:pt x="266991" y="115729"/>
                      </a:lnTo>
                      <a:cubicBezTo>
                        <a:pt x="254188" y="135165"/>
                        <a:pt x="182964" y="160780"/>
                        <a:pt x="213798" y="205083"/>
                      </a:cubicBezTo>
                      <a:cubicBezTo>
                        <a:pt x="244632" y="249386"/>
                        <a:pt x="283513" y="177593"/>
                        <a:pt x="298305" y="169176"/>
                      </a:cubicBezTo>
                      <a:lnTo>
                        <a:pt x="304936" y="159341"/>
                      </a:lnTo>
                      <a:cubicBezTo>
                        <a:pt x="315749" y="148528"/>
                        <a:pt x="330688" y="141839"/>
                        <a:pt x="347189" y="141839"/>
                      </a:cubicBezTo>
                      <a:cubicBezTo>
                        <a:pt x="380191" y="141839"/>
                        <a:pt x="406944" y="168592"/>
                        <a:pt x="406944" y="201594"/>
                      </a:cubicBezTo>
                      <a:cubicBezTo>
                        <a:pt x="406944" y="226346"/>
                        <a:pt x="391896" y="247582"/>
                        <a:pt x="370449" y="256653"/>
                      </a:cubicBezTo>
                      <a:lnTo>
                        <a:pt x="287052" y="321306"/>
                      </a:lnTo>
                      <a:cubicBezTo>
                        <a:pt x="281005" y="364738"/>
                        <a:pt x="249711" y="402461"/>
                        <a:pt x="204690" y="414524"/>
                      </a:cubicBezTo>
                      <a:lnTo>
                        <a:pt x="175203" y="422425"/>
                      </a:lnTo>
                      <a:cubicBezTo>
                        <a:pt x="98890" y="442873"/>
                        <a:pt x="20448" y="397585"/>
                        <a:pt x="0" y="321272"/>
                      </a:cubicBezTo>
                      <a:lnTo>
                        <a:pt x="84108" y="142283"/>
                      </a:lnTo>
                      <a:cubicBezTo>
                        <a:pt x="105147" y="120181"/>
                        <a:pt x="115847" y="104817"/>
                        <a:pt x="147226" y="75978"/>
                      </a:cubicBezTo>
                      <a:cubicBezTo>
                        <a:pt x="178605" y="47139"/>
                        <a:pt x="196121" y="25325"/>
                        <a:pt x="236444" y="9762"/>
                      </a:cubicBezTo>
                      <a:lnTo>
                        <a:pt x="279202" y="575"/>
                      </a:lnTo>
                      <a:cubicBezTo>
                        <a:pt x="279215" y="818"/>
                        <a:pt x="279229" y="1060"/>
                        <a:pt x="279242" y="1303"/>
                      </a:cubicBezTo>
                      <a:lnTo>
                        <a:pt x="288236" y="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429ECEEE-9516-F6EC-780E-BA7D04CEBB6E}"/>
                    </a:ext>
                  </a:extLst>
                </p:cNvPr>
                <p:cNvSpPr/>
                <p:nvPr/>
              </p:nvSpPr>
              <p:spPr bwMode="auto">
                <a:xfrm>
                  <a:off x="88878" y="1585299"/>
                  <a:ext cx="2201334" cy="1326922"/>
                </a:xfrm>
                <a:custGeom>
                  <a:avLst/>
                  <a:gdLst>
                    <a:gd name="connsiteX0" fmla="*/ 1926586 w 2201334"/>
                    <a:gd name="connsiteY0" fmla="*/ 680 h 1326922"/>
                    <a:gd name="connsiteX1" fmla="*/ 2141785 w 2201334"/>
                    <a:gd name="connsiteY1" fmla="*/ 145752 h 1326922"/>
                    <a:gd name="connsiteX2" fmla="*/ 2141711 w 2201334"/>
                    <a:gd name="connsiteY2" fmla="*/ 325441 h 1326922"/>
                    <a:gd name="connsiteX3" fmla="*/ 2101518 w 2201334"/>
                    <a:gd name="connsiteY3" fmla="*/ 386086 h 1326922"/>
                    <a:gd name="connsiteX4" fmla="*/ 2122984 w 2201334"/>
                    <a:gd name="connsiteY4" fmla="*/ 403796 h 1326922"/>
                    <a:gd name="connsiteX5" fmla="*/ 2201334 w 2201334"/>
                    <a:gd name="connsiteY5" fmla="*/ 592951 h 1326922"/>
                    <a:gd name="connsiteX6" fmla="*/ 2083394 w 2201334"/>
                    <a:gd name="connsiteY6" fmla="*/ 814770 h 1326922"/>
                    <a:gd name="connsiteX7" fmla="*/ 2069124 w 2201334"/>
                    <a:gd name="connsiteY7" fmla="*/ 822515 h 1326922"/>
                    <a:gd name="connsiteX8" fmla="*/ 2072925 w 2201334"/>
                    <a:gd name="connsiteY8" fmla="*/ 828261 h 1326922"/>
                    <a:gd name="connsiteX9" fmla="*/ 2072856 w 2201334"/>
                    <a:gd name="connsiteY9" fmla="*/ 996109 h 1326922"/>
                    <a:gd name="connsiteX10" fmla="*/ 1954121 w 2201334"/>
                    <a:gd name="connsiteY10" fmla="*/ 1114748 h 1326922"/>
                    <a:gd name="connsiteX11" fmla="*/ 1946062 w 2201334"/>
                    <a:gd name="connsiteY11" fmla="*/ 1117212 h 1326922"/>
                    <a:gd name="connsiteX12" fmla="*/ 1937720 w 2201334"/>
                    <a:gd name="connsiteY12" fmla="*/ 1160079 h 1326922"/>
                    <a:gd name="connsiteX13" fmla="*/ 1878957 w 2201334"/>
                    <a:gd name="connsiteY13" fmla="*/ 1248571 h 1326922"/>
                    <a:gd name="connsiteX14" fmla="*/ 1500648 w 2201334"/>
                    <a:gd name="connsiteY14" fmla="*/ 1248571 h 1326922"/>
                    <a:gd name="connsiteX15" fmla="*/ 1500648 w 2201334"/>
                    <a:gd name="connsiteY15" fmla="*/ 870262 h 1326922"/>
                    <a:gd name="connsiteX16" fmla="*/ 1689803 w 2201334"/>
                    <a:gd name="connsiteY16" fmla="*/ 791912 h 1326922"/>
                    <a:gd name="connsiteX17" fmla="*/ 1691915 w 2201334"/>
                    <a:gd name="connsiteY17" fmla="*/ 792115 h 1326922"/>
                    <a:gd name="connsiteX18" fmla="*/ 1716321 w 2201334"/>
                    <a:gd name="connsiteY18" fmla="*/ 755845 h 1326922"/>
                    <a:gd name="connsiteX19" fmla="*/ 1723211 w 2201334"/>
                    <a:gd name="connsiteY19" fmla="*/ 750270 h 1326922"/>
                    <a:gd name="connsiteX20" fmla="*/ 1687347 w 2201334"/>
                    <a:gd name="connsiteY20" fmla="*/ 697076 h 1326922"/>
                    <a:gd name="connsiteX21" fmla="*/ 1666325 w 2201334"/>
                    <a:gd name="connsiteY21" fmla="*/ 592951 h 1326922"/>
                    <a:gd name="connsiteX22" fmla="*/ 1744675 w 2201334"/>
                    <a:gd name="connsiteY22" fmla="*/ 403796 h 1326922"/>
                    <a:gd name="connsiteX23" fmla="*/ 1754959 w 2201334"/>
                    <a:gd name="connsiteY23" fmla="*/ 395311 h 1326922"/>
                    <a:gd name="connsiteX24" fmla="*/ 1707906 w 2201334"/>
                    <a:gd name="connsiteY24" fmla="*/ 325264 h 1326922"/>
                    <a:gd name="connsiteX25" fmla="*/ 1835090 w 2201334"/>
                    <a:gd name="connsiteY25" fmla="*/ 18568 h 1326922"/>
                    <a:gd name="connsiteX26" fmla="*/ 1926586 w 2201334"/>
                    <a:gd name="connsiteY26" fmla="*/ 680 h 1326922"/>
                    <a:gd name="connsiteX27" fmla="*/ 275221 w 2201334"/>
                    <a:gd name="connsiteY27" fmla="*/ 5 h 1326922"/>
                    <a:gd name="connsiteX28" fmla="*/ 366703 w 2201334"/>
                    <a:gd name="connsiteY28" fmla="*/ 17969 h 1326922"/>
                    <a:gd name="connsiteX29" fmla="*/ 493636 w 2201334"/>
                    <a:gd name="connsiteY29" fmla="*/ 324768 h 1326922"/>
                    <a:gd name="connsiteX30" fmla="*/ 446241 w 2201334"/>
                    <a:gd name="connsiteY30" fmla="*/ 395200 h 1326922"/>
                    <a:gd name="connsiteX31" fmla="*/ 456659 w 2201334"/>
                    <a:gd name="connsiteY31" fmla="*/ 403796 h 1326922"/>
                    <a:gd name="connsiteX32" fmla="*/ 535010 w 2201334"/>
                    <a:gd name="connsiteY32" fmla="*/ 592951 h 1326922"/>
                    <a:gd name="connsiteX33" fmla="*/ 513987 w 2201334"/>
                    <a:gd name="connsiteY33" fmla="*/ 697076 h 1326922"/>
                    <a:gd name="connsiteX34" fmla="*/ 478301 w 2201334"/>
                    <a:gd name="connsiteY34" fmla="*/ 750007 h 1326922"/>
                    <a:gd name="connsiteX35" fmla="*/ 484882 w 2201334"/>
                    <a:gd name="connsiteY35" fmla="*/ 755342 h 1326922"/>
                    <a:gd name="connsiteX36" fmla="*/ 510329 w 2201334"/>
                    <a:gd name="connsiteY36" fmla="*/ 793227 h 1326922"/>
                    <a:gd name="connsiteX37" fmla="*/ 524365 w 2201334"/>
                    <a:gd name="connsiteY37" fmla="*/ 792219 h 1326922"/>
                    <a:gd name="connsiteX38" fmla="*/ 700687 w 2201334"/>
                    <a:gd name="connsiteY38" fmla="*/ 870263 h 1326922"/>
                    <a:gd name="connsiteX39" fmla="*/ 700687 w 2201334"/>
                    <a:gd name="connsiteY39" fmla="*/ 1248572 h 1326922"/>
                    <a:gd name="connsiteX40" fmla="*/ 322378 w 2201334"/>
                    <a:gd name="connsiteY40" fmla="*/ 1248572 h 1326922"/>
                    <a:gd name="connsiteX41" fmla="*/ 263615 w 2201334"/>
                    <a:gd name="connsiteY41" fmla="*/ 1160080 h 1326922"/>
                    <a:gd name="connsiteX42" fmla="*/ 255158 w 2201334"/>
                    <a:gd name="connsiteY42" fmla="*/ 1116617 h 1326922"/>
                    <a:gd name="connsiteX43" fmla="*/ 246788 w 2201334"/>
                    <a:gd name="connsiteY43" fmla="*/ 1114050 h 1326922"/>
                    <a:gd name="connsiteX44" fmla="*/ 128151 w 2201334"/>
                    <a:gd name="connsiteY44" fmla="*/ 995315 h 1326922"/>
                    <a:gd name="connsiteX45" fmla="*/ 128219 w 2201334"/>
                    <a:gd name="connsiteY45" fmla="*/ 827466 h 1326922"/>
                    <a:gd name="connsiteX46" fmla="*/ 131688 w 2201334"/>
                    <a:gd name="connsiteY46" fmla="*/ 822231 h 1326922"/>
                    <a:gd name="connsiteX47" fmla="*/ 117941 w 2201334"/>
                    <a:gd name="connsiteY47" fmla="*/ 814770 h 1326922"/>
                    <a:gd name="connsiteX48" fmla="*/ 0 w 2201334"/>
                    <a:gd name="connsiteY48" fmla="*/ 592951 h 1326922"/>
                    <a:gd name="connsiteX49" fmla="*/ 78351 w 2201334"/>
                    <a:gd name="connsiteY49" fmla="*/ 403796 h 1326922"/>
                    <a:gd name="connsiteX50" fmla="*/ 100268 w 2201334"/>
                    <a:gd name="connsiteY50" fmla="*/ 385713 h 1326922"/>
                    <a:gd name="connsiteX51" fmla="*/ 59831 w 2201334"/>
                    <a:gd name="connsiteY51" fmla="*/ 324591 h 1326922"/>
                    <a:gd name="connsiteX52" fmla="*/ 59904 w 2201334"/>
                    <a:gd name="connsiteY52" fmla="*/ 144902 h 1326922"/>
                    <a:gd name="connsiteX53" fmla="*/ 275221 w 2201334"/>
                    <a:gd name="connsiteY53" fmla="*/ 5 h 13269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</a:cxnLst>
                  <a:rect l="l" t="t" r="r" b="b"/>
                  <a:pathLst>
                    <a:path w="2201334" h="1326922">
                      <a:moveTo>
                        <a:pt x="1926586" y="680"/>
                      </a:moveTo>
                      <a:cubicBezTo>
                        <a:pt x="2018074" y="1398"/>
                        <a:pt x="2104607" y="55893"/>
                        <a:pt x="2141785" y="145752"/>
                      </a:cubicBezTo>
                      <a:cubicBezTo>
                        <a:pt x="2166570" y="205659"/>
                        <a:pt x="2164727" y="269940"/>
                        <a:pt x="2141711" y="325441"/>
                      </a:cubicBezTo>
                      <a:lnTo>
                        <a:pt x="2101518" y="386086"/>
                      </a:lnTo>
                      <a:lnTo>
                        <a:pt x="2122984" y="403796"/>
                      </a:lnTo>
                      <a:cubicBezTo>
                        <a:pt x="2171393" y="452205"/>
                        <a:pt x="2201334" y="519081"/>
                        <a:pt x="2201334" y="592951"/>
                      </a:cubicBezTo>
                      <a:cubicBezTo>
                        <a:pt x="2201334" y="685287"/>
                        <a:pt x="2154551" y="766697"/>
                        <a:pt x="2083394" y="814770"/>
                      </a:cubicBezTo>
                      <a:lnTo>
                        <a:pt x="2069124" y="822515"/>
                      </a:lnTo>
                      <a:lnTo>
                        <a:pt x="2072925" y="828261"/>
                      </a:lnTo>
                      <a:cubicBezTo>
                        <a:pt x="2094381" y="880122"/>
                        <a:pt x="2096053" y="940169"/>
                        <a:pt x="2072856" y="996109"/>
                      </a:cubicBezTo>
                      <a:cubicBezTo>
                        <a:pt x="2049658" y="1052049"/>
                        <a:pt x="2005983" y="1093290"/>
                        <a:pt x="1954121" y="1114748"/>
                      </a:cubicBezTo>
                      <a:lnTo>
                        <a:pt x="1946062" y="1117212"/>
                      </a:lnTo>
                      <a:lnTo>
                        <a:pt x="1937720" y="1160079"/>
                      </a:lnTo>
                      <a:cubicBezTo>
                        <a:pt x="1924662" y="1192281"/>
                        <a:pt x="1905074" y="1222454"/>
                        <a:pt x="1878957" y="1248571"/>
                      </a:cubicBezTo>
                      <a:cubicBezTo>
                        <a:pt x="1774490" y="1353038"/>
                        <a:pt x="1605115" y="1353038"/>
                        <a:pt x="1500648" y="1248571"/>
                      </a:cubicBezTo>
                      <a:cubicBezTo>
                        <a:pt x="1396181" y="1144104"/>
                        <a:pt x="1396181" y="974729"/>
                        <a:pt x="1500648" y="870262"/>
                      </a:cubicBezTo>
                      <a:cubicBezTo>
                        <a:pt x="1552882" y="818029"/>
                        <a:pt x="1621343" y="791912"/>
                        <a:pt x="1689803" y="791912"/>
                      </a:cubicBezTo>
                      <a:lnTo>
                        <a:pt x="1691915" y="792115"/>
                      </a:lnTo>
                      <a:lnTo>
                        <a:pt x="1716321" y="755845"/>
                      </a:lnTo>
                      <a:lnTo>
                        <a:pt x="1723211" y="750270"/>
                      </a:lnTo>
                      <a:lnTo>
                        <a:pt x="1687347" y="697076"/>
                      </a:lnTo>
                      <a:cubicBezTo>
                        <a:pt x="1673811" y="665072"/>
                        <a:pt x="1666325" y="629885"/>
                        <a:pt x="1666325" y="592951"/>
                      </a:cubicBezTo>
                      <a:cubicBezTo>
                        <a:pt x="1666325" y="519081"/>
                        <a:pt x="1696266" y="452205"/>
                        <a:pt x="1744675" y="403796"/>
                      </a:cubicBezTo>
                      <a:lnTo>
                        <a:pt x="1754959" y="395311"/>
                      </a:lnTo>
                      <a:lnTo>
                        <a:pt x="1707906" y="325264"/>
                      </a:lnTo>
                      <a:cubicBezTo>
                        <a:pt x="1658335" y="205451"/>
                        <a:pt x="1715277" y="68139"/>
                        <a:pt x="1835090" y="18568"/>
                      </a:cubicBezTo>
                      <a:cubicBezTo>
                        <a:pt x="1865043" y="6176"/>
                        <a:pt x="1896090" y="440"/>
                        <a:pt x="1926586" y="680"/>
                      </a:cubicBezTo>
                      <a:close/>
                      <a:moveTo>
                        <a:pt x="275221" y="5"/>
                      </a:moveTo>
                      <a:cubicBezTo>
                        <a:pt x="305718" y="-209"/>
                        <a:pt x="336760" y="5552"/>
                        <a:pt x="366703" y="17969"/>
                      </a:cubicBezTo>
                      <a:cubicBezTo>
                        <a:pt x="486475" y="67637"/>
                        <a:pt x="543305" y="204996"/>
                        <a:pt x="493636" y="324768"/>
                      </a:cubicBezTo>
                      <a:lnTo>
                        <a:pt x="446241" y="395200"/>
                      </a:lnTo>
                      <a:lnTo>
                        <a:pt x="456659" y="403796"/>
                      </a:lnTo>
                      <a:cubicBezTo>
                        <a:pt x="505068" y="452205"/>
                        <a:pt x="535010" y="519081"/>
                        <a:pt x="535010" y="592951"/>
                      </a:cubicBezTo>
                      <a:cubicBezTo>
                        <a:pt x="535010" y="629885"/>
                        <a:pt x="527525" y="665072"/>
                        <a:pt x="513987" y="697076"/>
                      </a:cubicBezTo>
                      <a:lnTo>
                        <a:pt x="478301" y="750007"/>
                      </a:lnTo>
                      <a:lnTo>
                        <a:pt x="484882" y="755342"/>
                      </a:lnTo>
                      <a:lnTo>
                        <a:pt x="510329" y="793227"/>
                      </a:lnTo>
                      <a:lnTo>
                        <a:pt x="524365" y="792219"/>
                      </a:lnTo>
                      <a:cubicBezTo>
                        <a:pt x="588487" y="795280"/>
                        <a:pt x="651718" y="821295"/>
                        <a:pt x="700687" y="870263"/>
                      </a:cubicBezTo>
                      <a:cubicBezTo>
                        <a:pt x="805154" y="974730"/>
                        <a:pt x="805154" y="1144105"/>
                        <a:pt x="700687" y="1248572"/>
                      </a:cubicBezTo>
                      <a:cubicBezTo>
                        <a:pt x="596220" y="1353039"/>
                        <a:pt x="426845" y="1353039"/>
                        <a:pt x="322378" y="1248572"/>
                      </a:cubicBezTo>
                      <a:cubicBezTo>
                        <a:pt x="296261" y="1222455"/>
                        <a:pt x="276674" y="1192282"/>
                        <a:pt x="263615" y="1160080"/>
                      </a:cubicBezTo>
                      <a:lnTo>
                        <a:pt x="255158" y="1116617"/>
                      </a:lnTo>
                      <a:lnTo>
                        <a:pt x="246788" y="1114050"/>
                      </a:lnTo>
                      <a:cubicBezTo>
                        <a:pt x="194945" y="1092551"/>
                        <a:pt x="151303" y="1051274"/>
                        <a:pt x="128151" y="995315"/>
                      </a:cubicBezTo>
                      <a:cubicBezTo>
                        <a:pt x="104998" y="939357"/>
                        <a:pt x="106719" y="879310"/>
                        <a:pt x="128219" y="827466"/>
                      </a:cubicBezTo>
                      <a:lnTo>
                        <a:pt x="131688" y="822231"/>
                      </a:lnTo>
                      <a:lnTo>
                        <a:pt x="117941" y="814770"/>
                      </a:lnTo>
                      <a:cubicBezTo>
                        <a:pt x="46784" y="766697"/>
                        <a:pt x="0" y="685287"/>
                        <a:pt x="0" y="592951"/>
                      </a:cubicBezTo>
                      <a:cubicBezTo>
                        <a:pt x="0" y="519081"/>
                        <a:pt x="29942" y="452205"/>
                        <a:pt x="78351" y="403796"/>
                      </a:cubicBezTo>
                      <a:lnTo>
                        <a:pt x="100268" y="385713"/>
                      </a:lnTo>
                      <a:lnTo>
                        <a:pt x="59831" y="324591"/>
                      </a:lnTo>
                      <a:cubicBezTo>
                        <a:pt x="36860" y="269071"/>
                        <a:pt x="35070" y="204788"/>
                        <a:pt x="59904" y="144902"/>
                      </a:cubicBezTo>
                      <a:cubicBezTo>
                        <a:pt x="97155" y="55073"/>
                        <a:pt x="183732" y="649"/>
                        <a:pt x="275221" y="5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5" name="四角形: 上の 2 つの角を丸める 84">
                  <a:extLst>
                    <a:ext uri="{FF2B5EF4-FFF2-40B4-BE49-F238E27FC236}">
                      <a16:creationId xmlns:a16="http://schemas.microsoft.com/office/drawing/2014/main" id="{5E3CA594-CADA-6107-A3C5-9DEE5C3B3A3D}"/>
                    </a:ext>
                  </a:extLst>
                </p:cNvPr>
                <p:cNvSpPr/>
                <p:nvPr/>
              </p:nvSpPr>
              <p:spPr bwMode="auto">
                <a:xfrm rot="1800000">
                  <a:off x="285591" y="2787049"/>
                  <a:ext cx="427532" cy="125656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7030A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6" name="フリーフォーム: 図形 85">
                  <a:extLst>
                    <a:ext uri="{FF2B5EF4-FFF2-40B4-BE49-F238E27FC236}">
                      <a16:creationId xmlns:a16="http://schemas.microsoft.com/office/drawing/2014/main" id="{F02F75DA-2280-25E6-576B-D11687671707}"/>
                    </a:ext>
                  </a:extLst>
                </p:cNvPr>
                <p:cNvSpPr/>
                <p:nvPr/>
              </p:nvSpPr>
              <p:spPr bwMode="auto">
                <a:xfrm flipV="1">
                  <a:off x="739748" y="4182691"/>
                  <a:ext cx="386604" cy="596605"/>
                </a:xfrm>
                <a:custGeom>
                  <a:avLst/>
                  <a:gdLst>
                    <a:gd name="connsiteX0" fmla="*/ 0 w 517585"/>
                    <a:gd name="connsiteY0" fmla="*/ 937465 h 937465"/>
                    <a:gd name="connsiteX1" fmla="*/ 517585 w 517585"/>
                    <a:gd name="connsiteY1" fmla="*/ 937465 h 937465"/>
                    <a:gd name="connsiteX2" fmla="*/ 517585 w 517585"/>
                    <a:gd name="connsiteY2" fmla="*/ 0 h 937465"/>
                    <a:gd name="connsiteX3" fmla="*/ 106384 w 517585"/>
                    <a:gd name="connsiteY3" fmla="*/ 0 h 937465"/>
                    <a:gd name="connsiteX4" fmla="*/ 0 w 517585"/>
                    <a:gd name="connsiteY4" fmla="*/ 937465 h 9374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7585" h="937465">
                      <a:moveTo>
                        <a:pt x="0" y="937465"/>
                      </a:moveTo>
                      <a:lnTo>
                        <a:pt x="517585" y="937465"/>
                      </a:lnTo>
                      <a:lnTo>
                        <a:pt x="517585" y="0"/>
                      </a:lnTo>
                      <a:lnTo>
                        <a:pt x="106384" y="0"/>
                      </a:lnTo>
                      <a:lnTo>
                        <a:pt x="0" y="937465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7" name="台形 86">
                  <a:extLst>
                    <a:ext uri="{FF2B5EF4-FFF2-40B4-BE49-F238E27FC236}">
                      <a16:creationId xmlns:a16="http://schemas.microsoft.com/office/drawing/2014/main" id="{57976BD8-465B-F1AA-42B0-7FB9281844CE}"/>
                    </a:ext>
                  </a:extLst>
                </p:cNvPr>
                <p:cNvSpPr/>
                <p:nvPr/>
              </p:nvSpPr>
              <p:spPr bwMode="auto">
                <a:xfrm>
                  <a:off x="458135" y="3490234"/>
                  <a:ext cx="1453858" cy="990759"/>
                </a:xfrm>
                <a:prstGeom prst="trapezoid">
                  <a:avLst>
                    <a:gd name="adj" fmla="val 17498"/>
                  </a:avLst>
                </a:prstGeom>
                <a:solidFill>
                  <a:srgbClr val="00206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8" name="フリーフォーム: 図形 87">
                  <a:extLst>
                    <a:ext uri="{FF2B5EF4-FFF2-40B4-BE49-F238E27FC236}">
                      <a16:creationId xmlns:a16="http://schemas.microsoft.com/office/drawing/2014/main" id="{A97D5AA3-7952-3400-33C4-920525BE8F8D}"/>
                    </a:ext>
                  </a:extLst>
                </p:cNvPr>
                <p:cNvSpPr/>
                <p:nvPr/>
              </p:nvSpPr>
              <p:spPr bwMode="auto">
                <a:xfrm>
                  <a:off x="403561" y="4641275"/>
                  <a:ext cx="736284" cy="407804"/>
                </a:xfrm>
                <a:custGeom>
                  <a:avLst/>
                  <a:gdLst>
                    <a:gd name="connsiteX0" fmla="*/ 495918 w 944316"/>
                    <a:gd name="connsiteY0" fmla="*/ 0 h 542925"/>
                    <a:gd name="connsiteX1" fmla="*/ 944315 w 944316"/>
                    <a:gd name="connsiteY1" fmla="*/ 0 h 542925"/>
                    <a:gd name="connsiteX2" fmla="*/ 944315 w 944316"/>
                    <a:gd name="connsiteY2" fmla="*/ 385477 h 542925"/>
                    <a:gd name="connsiteX3" fmla="*/ 944316 w 944316"/>
                    <a:gd name="connsiteY3" fmla="*/ 385482 h 542925"/>
                    <a:gd name="connsiteX4" fmla="*/ 944315 w 944316"/>
                    <a:gd name="connsiteY4" fmla="*/ 516267 h 542925"/>
                    <a:gd name="connsiteX5" fmla="*/ 917657 w 944316"/>
                    <a:gd name="connsiteY5" fmla="*/ 542925 h 542925"/>
                    <a:gd name="connsiteX6" fmla="*/ 26658 w 944316"/>
                    <a:gd name="connsiteY6" fmla="*/ 542925 h 542925"/>
                    <a:gd name="connsiteX7" fmla="*/ 0 w 944316"/>
                    <a:gd name="connsiteY7" fmla="*/ 516267 h 542925"/>
                    <a:gd name="connsiteX8" fmla="*/ 0 w 944316"/>
                    <a:gd name="connsiteY8" fmla="*/ 385482 h 542925"/>
                    <a:gd name="connsiteX9" fmla="*/ 157444 w 944316"/>
                    <a:gd name="connsiteY9" fmla="*/ 228038 h 542925"/>
                    <a:gd name="connsiteX10" fmla="*/ 372406 w 944316"/>
                    <a:gd name="connsiteY10" fmla="*/ 221967 h 542925"/>
                    <a:gd name="connsiteX11" fmla="*/ 496231 w 944316"/>
                    <a:gd name="connsiteY11" fmla="*/ 88617 h 5429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944316" h="542925">
                      <a:moveTo>
                        <a:pt x="495918" y="0"/>
                      </a:moveTo>
                      <a:lnTo>
                        <a:pt x="944315" y="0"/>
                      </a:lnTo>
                      <a:lnTo>
                        <a:pt x="944315" y="385477"/>
                      </a:lnTo>
                      <a:cubicBezTo>
                        <a:pt x="944315" y="385479"/>
                        <a:pt x="944316" y="385480"/>
                        <a:pt x="944316" y="385482"/>
                      </a:cubicBezTo>
                      <a:cubicBezTo>
                        <a:pt x="944316" y="429077"/>
                        <a:pt x="944315" y="472672"/>
                        <a:pt x="944315" y="516267"/>
                      </a:cubicBezTo>
                      <a:cubicBezTo>
                        <a:pt x="944315" y="530990"/>
                        <a:pt x="932380" y="542925"/>
                        <a:pt x="917657" y="542925"/>
                      </a:cubicBezTo>
                      <a:lnTo>
                        <a:pt x="26658" y="542925"/>
                      </a:lnTo>
                      <a:cubicBezTo>
                        <a:pt x="11935" y="542925"/>
                        <a:pt x="0" y="530990"/>
                        <a:pt x="0" y="516267"/>
                      </a:cubicBezTo>
                      <a:lnTo>
                        <a:pt x="0" y="385482"/>
                      </a:lnTo>
                      <a:cubicBezTo>
                        <a:pt x="0" y="298528"/>
                        <a:pt x="70490" y="228038"/>
                        <a:pt x="157444" y="228038"/>
                      </a:cubicBezTo>
                      <a:lnTo>
                        <a:pt x="372406" y="221967"/>
                      </a:lnTo>
                      <a:lnTo>
                        <a:pt x="496231" y="88617"/>
                      </a:lnTo>
                      <a:close/>
                    </a:path>
                  </a:pathLst>
                </a:cu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9" name="四角形: 上の 2 つの角を丸める 88">
                  <a:extLst>
                    <a:ext uri="{FF2B5EF4-FFF2-40B4-BE49-F238E27FC236}">
                      <a16:creationId xmlns:a16="http://schemas.microsoft.com/office/drawing/2014/main" id="{43F13ACC-6092-292C-8981-A15E46175C46}"/>
                    </a:ext>
                  </a:extLst>
                </p:cNvPr>
                <p:cNvSpPr/>
                <p:nvPr/>
              </p:nvSpPr>
              <p:spPr bwMode="auto">
                <a:xfrm>
                  <a:off x="559860" y="2774365"/>
                  <a:ext cx="1253084" cy="1105740"/>
                </a:xfrm>
                <a:prstGeom prst="round2SameRect">
                  <a:avLst>
                    <a:gd name="adj1" fmla="val 29376"/>
                    <a:gd name="adj2" fmla="val 0"/>
                  </a:avLst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0" name="フリーフォーム: 図形 89">
                  <a:extLst>
                    <a:ext uri="{FF2B5EF4-FFF2-40B4-BE49-F238E27FC236}">
                      <a16:creationId xmlns:a16="http://schemas.microsoft.com/office/drawing/2014/main" id="{65B38EE6-EF2F-38D5-BE5C-D0D726A528ED}"/>
                    </a:ext>
                  </a:extLst>
                </p:cNvPr>
                <p:cNvSpPr/>
                <p:nvPr/>
              </p:nvSpPr>
              <p:spPr bwMode="auto">
                <a:xfrm>
                  <a:off x="519863" y="2766534"/>
                  <a:ext cx="1330402" cy="1188246"/>
                </a:xfrm>
                <a:custGeom>
                  <a:avLst/>
                  <a:gdLst>
                    <a:gd name="connsiteX0" fmla="*/ 177888 w 1330402"/>
                    <a:gd name="connsiteY0" fmla="*/ 0 h 1188246"/>
                    <a:gd name="connsiteX1" fmla="*/ 245486 w 1330402"/>
                    <a:gd name="connsiteY1" fmla="*/ 88145 h 1188246"/>
                    <a:gd name="connsiteX2" fmla="*/ 669682 w 1330402"/>
                    <a:gd name="connsiteY2" fmla="*/ 277183 h 1188246"/>
                    <a:gd name="connsiteX3" fmla="*/ 1093879 w 1330402"/>
                    <a:gd name="connsiteY3" fmla="*/ 88145 h 1188246"/>
                    <a:gd name="connsiteX4" fmla="*/ 1158842 w 1330402"/>
                    <a:gd name="connsiteY4" fmla="*/ 3434 h 1188246"/>
                    <a:gd name="connsiteX5" fmla="*/ 1169644 w 1330402"/>
                    <a:gd name="connsiteY5" fmla="*/ 9298 h 1188246"/>
                    <a:gd name="connsiteX6" fmla="*/ 1330402 w 1330402"/>
                    <a:gd name="connsiteY6" fmla="*/ 311647 h 1188246"/>
                    <a:gd name="connsiteX7" fmla="*/ 1330402 w 1330402"/>
                    <a:gd name="connsiteY7" fmla="*/ 1188246 h 1188246"/>
                    <a:gd name="connsiteX8" fmla="*/ 0 w 1330402"/>
                    <a:gd name="connsiteY8" fmla="*/ 1188246 h 1188246"/>
                    <a:gd name="connsiteX9" fmla="*/ 0 w 1330402"/>
                    <a:gd name="connsiteY9" fmla="*/ 311647 h 1188246"/>
                    <a:gd name="connsiteX10" fmla="*/ 160758 w 1330402"/>
                    <a:gd name="connsiteY10" fmla="*/ 9298 h 11882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30402" h="1188246">
                      <a:moveTo>
                        <a:pt x="177888" y="0"/>
                      </a:moveTo>
                      <a:lnTo>
                        <a:pt x="245486" y="88145"/>
                      </a:lnTo>
                      <a:cubicBezTo>
                        <a:pt x="354047" y="204942"/>
                        <a:pt x="504023" y="277183"/>
                        <a:pt x="669682" y="277183"/>
                      </a:cubicBezTo>
                      <a:cubicBezTo>
                        <a:pt x="835341" y="277183"/>
                        <a:pt x="985317" y="204942"/>
                        <a:pt x="1093879" y="88145"/>
                      </a:cubicBezTo>
                      <a:lnTo>
                        <a:pt x="1158842" y="3434"/>
                      </a:lnTo>
                      <a:lnTo>
                        <a:pt x="1169644" y="9298"/>
                      </a:lnTo>
                      <a:cubicBezTo>
                        <a:pt x="1266634" y="74823"/>
                        <a:pt x="1330402" y="185788"/>
                        <a:pt x="1330402" y="311647"/>
                      </a:cubicBezTo>
                      <a:lnTo>
                        <a:pt x="1330402" y="1188246"/>
                      </a:lnTo>
                      <a:lnTo>
                        <a:pt x="0" y="1188246"/>
                      </a:lnTo>
                      <a:lnTo>
                        <a:pt x="0" y="311647"/>
                      </a:lnTo>
                      <a:cubicBezTo>
                        <a:pt x="0" y="185788"/>
                        <a:pt x="63768" y="74823"/>
                        <a:pt x="160758" y="9298"/>
                      </a:cubicBezTo>
                      <a:close/>
                    </a:path>
                  </a:pathLst>
                </a:custGeom>
                <a:solidFill>
                  <a:srgbClr val="7030A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DE150124-2355-0427-57E1-86E0EB90F9F1}"/>
                    </a:ext>
                  </a:extLst>
                </p:cNvPr>
                <p:cNvSpPr/>
                <p:nvPr/>
              </p:nvSpPr>
              <p:spPr bwMode="auto">
                <a:xfrm rot="20700000">
                  <a:off x="314200" y="1956388"/>
                  <a:ext cx="418156" cy="497196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2" name="楕円 91">
                  <a:extLst>
                    <a:ext uri="{FF2B5EF4-FFF2-40B4-BE49-F238E27FC236}">
                      <a16:creationId xmlns:a16="http://schemas.microsoft.com/office/drawing/2014/main" id="{5BB6C4C7-4FC3-B214-A993-D4F032A73006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1646734" y="1956387"/>
                  <a:ext cx="418156" cy="497196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0870ED9E-0CD8-2157-9407-8C68A647DE0A}"/>
                    </a:ext>
                  </a:extLst>
                </p:cNvPr>
                <p:cNvSpPr/>
                <p:nvPr/>
              </p:nvSpPr>
              <p:spPr bwMode="auto">
                <a:xfrm>
                  <a:off x="483069" y="1455321"/>
                  <a:ext cx="1412952" cy="1412952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6AC103E1-385C-326D-2354-95EE41F6D95A}"/>
                    </a:ext>
                  </a:extLst>
                </p:cNvPr>
                <p:cNvSpPr/>
                <p:nvPr/>
              </p:nvSpPr>
              <p:spPr bwMode="auto">
                <a:xfrm>
                  <a:off x="272480" y="983492"/>
                  <a:ext cx="1834131" cy="833989"/>
                </a:xfrm>
                <a:custGeom>
                  <a:avLst/>
                  <a:gdLst>
                    <a:gd name="connsiteX0" fmla="*/ 917065 w 1834131"/>
                    <a:gd name="connsiteY0" fmla="*/ 0 h 833989"/>
                    <a:gd name="connsiteX1" fmla="*/ 1119562 w 1834131"/>
                    <a:gd name="connsiteY1" fmla="*/ 83877 h 833989"/>
                    <a:gd name="connsiteX2" fmla="*/ 1159193 w 1834131"/>
                    <a:gd name="connsiteY2" fmla="*/ 142658 h 833989"/>
                    <a:gd name="connsiteX3" fmla="*/ 1168975 w 1834131"/>
                    <a:gd name="connsiteY3" fmla="*/ 137468 h 833989"/>
                    <a:gd name="connsiteX4" fmla="*/ 1348663 w 1834131"/>
                    <a:gd name="connsiteY4" fmla="*/ 137541 h 833989"/>
                    <a:gd name="connsiteX5" fmla="*/ 1475670 w 1834131"/>
                    <a:gd name="connsiteY5" fmla="*/ 264651 h 833989"/>
                    <a:gd name="connsiteX6" fmla="*/ 1477006 w 1834131"/>
                    <a:gd name="connsiteY6" fmla="*/ 271241 h 833989"/>
                    <a:gd name="connsiteX7" fmla="*/ 1493062 w 1834131"/>
                    <a:gd name="connsiteY7" fmla="*/ 266482 h 833989"/>
                    <a:gd name="connsiteX8" fmla="*/ 1750254 w 1834131"/>
                    <a:gd name="connsiteY8" fmla="*/ 345117 h 833989"/>
                    <a:gd name="connsiteX9" fmla="*/ 1750254 w 1834131"/>
                    <a:gd name="connsiteY9" fmla="*/ 750111 h 833989"/>
                    <a:gd name="connsiteX10" fmla="*/ 1345260 w 1834131"/>
                    <a:gd name="connsiteY10" fmla="*/ 750111 h 833989"/>
                    <a:gd name="connsiteX11" fmla="*/ 1282353 w 1834131"/>
                    <a:gd name="connsiteY11" fmla="*/ 655377 h 833989"/>
                    <a:gd name="connsiteX12" fmla="*/ 1269299 w 1834131"/>
                    <a:gd name="connsiteY12" fmla="*/ 588294 h 833989"/>
                    <a:gd name="connsiteX13" fmla="*/ 1260279 w 1834131"/>
                    <a:gd name="connsiteY13" fmla="*/ 589237 h 833989"/>
                    <a:gd name="connsiteX14" fmla="*/ 1168798 w 1834131"/>
                    <a:gd name="connsiteY14" fmla="*/ 571273 h 833989"/>
                    <a:gd name="connsiteX15" fmla="*/ 1091451 w 1834131"/>
                    <a:gd name="connsiteY15" fmla="*/ 519225 h 833989"/>
                    <a:gd name="connsiteX16" fmla="*/ 1088387 w 1834131"/>
                    <a:gd name="connsiteY16" fmla="*/ 514593 h 833989"/>
                    <a:gd name="connsiteX17" fmla="*/ 1077180 w 1834131"/>
                    <a:gd name="connsiteY17" fmla="*/ 523840 h 833989"/>
                    <a:gd name="connsiteX18" fmla="*/ 917065 w 1834131"/>
                    <a:gd name="connsiteY18" fmla="*/ 572748 h 833989"/>
                    <a:gd name="connsiteX19" fmla="*/ 756951 w 1834131"/>
                    <a:gd name="connsiteY19" fmla="*/ 523840 h 833989"/>
                    <a:gd name="connsiteX20" fmla="*/ 746035 w 1834131"/>
                    <a:gd name="connsiteY20" fmla="*/ 514834 h 833989"/>
                    <a:gd name="connsiteX21" fmla="*/ 743219 w 1834131"/>
                    <a:gd name="connsiteY21" fmla="*/ 519083 h 833989"/>
                    <a:gd name="connsiteX22" fmla="*/ 665830 w 1834131"/>
                    <a:gd name="connsiteY22" fmla="*/ 571069 h 833989"/>
                    <a:gd name="connsiteX23" fmla="*/ 574333 w 1834131"/>
                    <a:gd name="connsiteY23" fmla="*/ 588957 h 833989"/>
                    <a:gd name="connsiteX24" fmla="*/ 564897 w 1834131"/>
                    <a:gd name="connsiteY24" fmla="*/ 587963 h 833989"/>
                    <a:gd name="connsiteX25" fmla="*/ 551779 w 1834131"/>
                    <a:gd name="connsiteY25" fmla="*/ 655378 h 833989"/>
                    <a:gd name="connsiteX26" fmla="*/ 488871 w 1834131"/>
                    <a:gd name="connsiteY26" fmla="*/ 750112 h 833989"/>
                    <a:gd name="connsiteX27" fmla="*/ 83877 w 1834131"/>
                    <a:gd name="connsiteY27" fmla="*/ 750112 h 833989"/>
                    <a:gd name="connsiteX28" fmla="*/ 83877 w 1834131"/>
                    <a:gd name="connsiteY28" fmla="*/ 345118 h 833989"/>
                    <a:gd name="connsiteX29" fmla="*/ 341070 w 1834131"/>
                    <a:gd name="connsiteY29" fmla="*/ 266483 h 833989"/>
                    <a:gd name="connsiteX30" fmla="*/ 357736 w 1834131"/>
                    <a:gd name="connsiteY30" fmla="*/ 271423 h 833989"/>
                    <a:gd name="connsiteX31" fmla="*/ 359208 w 1834131"/>
                    <a:gd name="connsiteY31" fmla="*/ 264196 h 833989"/>
                    <a:gd name="connsiteX32" fmla="*/ 486318 w 1834131"/>
                    <a:gd name="connsiteY32" fmla="*/ 137190 h 833989"/>
                    <a:gd name="connsiteX33" fmla="*/ 666007 w 1834131"/>
                    <a:gd name="connsiteY33" fmla="*/ 137263 h 833989"/>
                    <a:gd name="connsiteX34" fmla="*/ 675258 w 1834131"/>
                    <a:gd name="connsiteY34" fmla="*/ 142182 h 833989"/>
                    <a:gd name="connsiteX35" fmla="*/ 714568 w 1834131"/>
                    <a:gd name="connsiteY35" fmla="*/ 83877 h 833989"/>
                    <a:gd name="connsiteX36" fmla="*/ 917065 w 1834131"/>
                    <a:gd name="connsiteY36" fmla="*/ 0 h 833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834131" h="833989">
                      <a:moveTo>
                        <a:pt x="917065" y="0"/>
                      </a:moveTo>
                      <a:cubicBezTo>
                        <a:pt x="996145" y="0"/>
                        <a:pt x="1067739" y="32054"/>
                        <a:pt x="1119562" y="83877"/>
                      </a:cubicBezTo>
                      <a:lnTo>
                        <a:pt x="1159193" y="142658"/>
                      </a:lnTo>
                      <a:lnTo>
                        <a:pt x="1168975" y="137468"/>
                      </a:lnTo>
                      <a:cubicBezTo>
                        <a:pt x="1224494" y="114497"/>
                        <a:pt x="1288777" y="112707"/>
                        <a:pt x="1348663" y="137541"/>
                      </a:cubicBezTo>
                      <a:cubicBezTo>
                        <a:pt x="1408549" y="162375"/>
                        <a:pt x="1452699" y="209132"/>
                        <a:pt x="1475670" y="264651"/>
                      </a:cubicBezTo>
                      <a:lnTo>
                        <a:pt x="1477006" y="271241"/>
                      </a:lnTo>
                      <a:lnTo>
                        <a:pt x="1493062" y="266482"/>
                      </a:lnTo>
                      <a:cubicBezTo>
                        <a:pt x="1583316" y="249008"/>
                        <a:pt x="1680357" y="275220"/>
                        <a:pt x="1750254" y="345117"/>
                      </a:cubicBezTo>
                      <a:cubicBezTo>
                        <a:pt x="1862090" y="456953"/>
                        <a:pt x="1862090" y="638275"/>
                        <a:pt x="1750254" y="750111"/>
                      </a:cubicBezTo>
                      <a:cubicBezTo>
                        <a:pt x="1638418" y="861947"/>
                        <a:pt x="1457096" y="861947"/>
                        <a:pt x="1345260" y="750111"/>
                      </a:cubicBezTo>
                      <a:cubicBezTo>
                        <a:pt x="1317301" y="722152"/>
                        <a:pt x="1296332" y="689850"/>
                        <a:pt x="1282353" y="655377"/>
                      </a:cubicBezTo>
                      <a:lnTo>
                        <a:pt x="1269299" y="588294"/>
                      </a:lnTo>
                      <a:lnTo>
                        <a:pt x="1260279" y="589237"/>
                      </a:lnTo>
                      <a:cubicBezTo>
                        <a:pt x="1229783" y="589451"/>
                        <a:pt x="1198741" y="583690"/>
                        <a:pt x="1168798" y="571273"/>
                      </a:cubicBezTo>
                      <a:cubicBezTo>
                        <a:pt x="1138855" y="558856"/>
                        <a:pt x="1112846" y="540958"/>
                        <a:pt x="1091451" y="519225"/>
                      </a:cubicBezTo>
                      <a:lnTo>
                        <a:pt x="1088387" y="514593"/>
                      </a:lnTo>
                      <a:lnTo>
                        <a:pt x="1077180" y="523840"/>
                      </a:lnTo>
                      <a:cubicBezTo>
                        <a:pt x="1031474" y="554718"/>
                        <a:pt x="976375" y="572748"/>
                        <a:pt x="917065" y="572748"/>
                      </a:cubicBezTo>
                      <a:cubicBezTo>
                        <a:pt x="857755" y="572748"/>
                        <a:pt x="802656" y="554718"/>
                        <a:pt x="756951" y="523840"/>
                      </a:cubicBezTo>
                      <a:lnTo>
                        <a:pt x="746035" y="514834"/>
                      </a:lnTo>
                      <a:lnTo>
                        <a:pt x="743219" y="519083"/>
                      </a:lnTo>
                      <a:cubicBezTo>
                        <a:pt x="721807" y="540799"/>
                        <a:pt x="695783" y="558676"/>
                        <a:pt x="665830" y="571069"/>
                      </a:cubicBezTo>
                      <a:cubicBezTo>
                        <a:pt x="635877" y="583461"/>
                        <a:pt x="604830" y="589197"/>
                        <a:pt x="574333" y="588957"/>
                      </a:cubicBezTo>
                      <a:lnTo>
                        <a:pt x="564897" y="587963"/>
                      </a:lnTo>
                      <a:lnTo>
                        <a:pt x="551779" y="655378"/>
                      </a:lnTo>
                      <a:cubicBezTo>
                        <a:pt x="537799" y="689851"/>
                        <a:pt x="516830" y="722153"/>
                        <a:pt x="488871" y="750112"/>
                      </a:cubicBezTo>
                      <a:cubicBezTo>
                        <a:pt x="377035" y="861948"/>
                        <a:pt x="195713" y="861948"/>
                        <a:pt x="83877" y="750112"/>
                      </a:cubicBezTo>
                      <a:cubicBezTo>
                        <a:pt x="-27959" y="638276"/>
                        <a:pt x="-27959" y="456954"/>
                        <a:pt x="83877" y="345118"/>
                      </a:cubicBezTo>
                      <a:cubicBezTo>
                        <a:pt x="153774" y="275221"/>
                        <a:pt x="250815" y="249009"/>
                        <a:pt x="341070" y="266483"/>
                      </a:cubicBezTo>
                      <a:lnTo>
                        <a:pt x="357736" y="271423"/>
                      </a:lnTo>
                      <a:lnTo>
                        <a:pt x="359208" y="264196"/>
                      </a:lnTo>
                      <a:cubicBezTo>
                        <a:pt x="382223" y="208696"/>
                        <a:pt x="426412" y="161975"/>
                        <a:pt x="486318" y="137190"/>
                      </a:cubicBezTo>
                      <a:cubicBezTo>
                        <a:pt x="546225" y="112404"/>
                        <a:pt x="610506" y="114247"/>
                        <a:pt x="666007" y="137263"/>
                      </a:cubicBezTo>
                      <a:lnTo>
                        <a:pt x="675258" y="142182"/>
                      </a:lnTo>
                      <a:lnTo>
                        <a:pt x="714568" y="83877"/>
                      </a:lnTo>
                      <a:cubicBezTo>
                        <a:pt x="766392" y="32054"/>
                        <a:pt x="837985" y="0"/>
                        <a:pt x="917065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3BA8B4CD-0DB7-7402-0356-2C7DDC17EE4B}"/>
                </a:ext>
              </a:extLst>
            </p:cNvPr>
            <p:cNvGrpSpPr/>
            <p:nvPr/>
          </p:nvGrpSpPr>
          <p:grpSpPr>
            <a:xfrm flipH="1">
              <a:off x="1381014" y="9458551"/>
              <a:ext cx="640471" cy="345415"/>
              <a:chOff x="6758359" y="167068"/>
              <a:chExt cx="783060" cy="422315"/>
            </a:xfrm>
          </p:grpSpPr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53605A4A-3445-46D0-1F29-9CA002E8B02F}"/>
                  </a:ext>
                </a:extLst>
              </p:cNvPr>
              <p:cNvSpPr/>
              <p:nvPr/>
            </p:nvSpPr>
            <p:spPr bwMode="auto">
              <a:xfrm>
                <a:off x="6781747" y="167068"/>
                <a:ext cx="736284" cy="407804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9" name="四角形: 上の 2 つの角を丸める 78">
                <a:extLst>
                  <a:ext uri="{FF2B5EF4-FFF2-40B4-BE49-F238E27FC236}">
                    <a16:creationId xmlns:a16="http://schemas.microsoft.com/office/drawing/2014/main" id="{996A94D3-9436-0A64-A73D-F34D22052547}"/>
                  </a:ext>
                </a:extLst>
              </p:cNvPr>
              <p:cNvSpPr/>
              <p:nvPr/>
            </p:nvSpPr>
            <p:spPr bwMode="auto">
              <a:xfrm>
                <a:off x="6940811" y="283978"/>
                <a:ext cx="188599" cy="242278"/>
              </a:xfrm>
              <a:prstGeom prst="round2Same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DEE22DD6-E92D-E4C8-7E5A-12C91DB71F6C}"/>
                  </a:ext>
                </a:extLst>
              </p:cNvPr>
              <p:cNvSpPr/>
              <p:nvPr/>
            </p:nvSpPr>
            <p:spPr bwMode="auto">
              <a:xfrm>
                <a:off x="6758359" y="497308"/>
                <a:ext cx="783060" cy="92075"/>
              </a:xfrm>
              <a:custGeom>
                <a:avLst/>
                <a:gdLst>
                  <a:gd name="connsiteX0" fmla="*/ 0 w 736284"/>
                  <a:gd name="connsiteY0" fmla="*/ 0 h 92075"/>
                  <a:gd name="connsiteX1" fmla="*/ 736284 w 736284"/>
                  <a:gd name="connsiteY1" fmla="*/ 0 h 92075"/>
                  <a:gd name="connsiteX2" fmla="*/ 736283 w 736284"/>
                  <a:gd name="connsiteY2" fmla="*/ 72052 h 92075"/>
                  <a:gd name="connsiteX3" fmla="*/ 715498 w 736284"/>
                  <a:gd name="connsiteY3" fmla="*/ 92075 h 92075"/>
                  <a:gd name="connsiteX4" fmla="*/ 20786 w 736284"/>
                  <a:gd name="connsiteY4" fmla="*/ 92075 h 92075"/>
                  <a:gd name="connsiteX5" fmla="*/ 0 w 736284"/>
                  <a:gd name="connsiteY5" fmla="*/ 72052 h 920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36284" h="92075">
                    <a:moveTo>
                      <a:pt x="0" y="0"/>
                    </a:moveTo>
                    <a:lnTo>
                      <a:pt x="736284" y="0"/>
                    </a:lnTo>
                    <a:lnTo>
                      <a:pt x="736283" y="72052"/>
                    </a:lnTo>
                    <a:cubicBezTo>
                      <a:pt x="736283" y="83110"/>
                      <a:pt x="726978" y="92075"/>
                      <a:pt x="715498" y="92075"/>
                    </a:cubicBezTo>
                    <a:lnTo>
                      <a:pt x="20786" y="92075"/>
                    </a:lnTo>
                    <a:cubicBezTo>
                      <a:pt x="9306" y="92075"/>
                      <a:pt x="0" y="83110"/>
                      <a:pt x="0" y="72052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F2890D5E-2918-DB43-83FE-97EBAC5B79B6}"/>
                </a:ext>
              </a:extLst>
            </p:cNvPr>
            <p:cNvGrpSpPr/>
            <p:nvPr/>
          </p:nvGrpSpPr>
          <p:grpSpPr>
            <a:xfrm rot="960307">
              <a:off x="1247038" y="7327812"/>
              <a:ext cx="1009073" cy="219146"/>
              <a:chOff x="6843475" y="-2190750"/>
              <a:chExt cx="1233724" cy="267934"/>
            </a:xfrm>
          </p:grpSpPr>
          <p:sp>
            <p:nvSpPr>
              <p:cNvPr id="74" name="フリーフォーム: 図形 73">
                <a:extLst>
                  <a:ext uri="{FF2B5EF4-FFF2-40B4-BE49-F238E27FC236}">
                    <a16:creationId xmlns:a16="http://schemas.microsoft.com/office/drawing/2014/main" id="{A2064563-811C-1290-4716-BB297A5E2658}"/>
                  </a:ext>
                </a:extLst>
              </p:cNvPr>
              <p:cNvSpPr/>
              <p:nvPr/>
            </p:nvSpPr>
            <p:spPr bwMode="auto">
              <a:xfrm>
                <a:off x="6843475" y="-2190750"/>
                <a:ext cx="503474" cy="267934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6065B699-4AA2-FA5D-2890-17862A6EAC93}"/>
                  </a:ext>
                </a:extLst>
              </p:cNvPr>
              <p:cNvSpPr/>
              <p:nvPr/>
            </p:nvSpPr>
            <p:spPr bwMode="auto">
              <a:xfrm>
                <a:off x="7573725" y="-2190750"/>
                <a:ext cx="503474" cy="267934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DF28D1D2-AF58-AD32-0E83-3B93662E9BCA}"/>
                  </a:ext>
                </a:extLst>
              </p:cNvPr>
              <p:cNvSpPr/>
              <p:nvPr/>
            </p:nvSpPr>
            <p:spPr bwMode="auto">
              <a:xfrm>
                <a:off x="7036935" y="-2113041"/>
                <a:ext cx="127000" cy="1270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7" name="楕円 76">
                <a:extLst>
                  <a:ext uri="{FF2B5EF4-FFF2-40B4-BE49-F238E27FC236}">
                    <a16:creationId xmlns:a16="http://schemas.microsoft.com/office/drawing/2014/main" id="{8E5E42DF-7669-B708-C171-2F16DBB6E884}"/>
                  </a:ext>
                </a:extLst>
              </p:cNvPr>
              <p:cNvSpPr/>
              <p:nvPr/>
            </p:nvSpPr>
            <p:spPr bwMode="auto">
              <a:xfrm>
                <a:off x="7773535" y="-2113041"/>
                <a:ext cx="127000" cy="1270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0323AC73-EC1F-672A-6660-34D50A5E92F5}"/>
                </a:ext>
              </a:extLst>
            </p:cNvPr>
            <p:cNvSpPr/>
            <p:nvPr/>
          </p:nvSpPr>
          <p:spPr bwMode="auto">
            <a:xfrm rot="900000">
              <a:off x="1075174" y="6957651"/>
              <a:ext cx="1006947" cy="2324125"/>
            </a:xfrm>
            <a:custGeom>
              <a:avLst/>
              <a:gdLst>
                <a:gd name="connsiteX0" fmla="*/ 202906 w 1231124"/>
                <a:gd name="connsiteY0" fmla="*/ 1294000 h 2841546"/>
                <a:gd name="connsiteX1" fmla="*/ 230940 w 1231124"/>
                <a:gd name="connsiteY1" fmla="*/ 1330555 h 2841546"/>
                <a:gd name="connsiteX2" fmla="*/ 305970 w 1231124"/>
                <a:gd name="connsiteY2" fmla="*/ 1301098 h 2841546"/>
                <a:gd name="connsiteX3" fmla="*/ 361404 w 1231124"/>
                <a:gd name="connsiteY3" fmla="*/ 1295510 h 2841546"/>
                <a:gd name="connsiteX4" fmla="*/ 872396 w 1231124"/>
                <a:gd name="connsiteY4" fmla="*/ 1295510 h 2841546"/>
                <a:gd name="connsiteX5" fmla="*/ 979461 w 1231124"/>
                <a:gd name="connsiteY5" fmla="*/ 1317125 h 2841546"/>
                <a:gd name="connsiteX6" fmla="*/ 1006724 w 1231124"/>
                <a:gd name="connsiteY6" fmla="*/ 1331923 h 2841546"/>
                <a:gd name="connsiteX7" fmla="*/ 1033578 w 1231124"/>
                <a:gd name="connsiteY7" fmla="*/ 1296908 h 2841546"/>
                <a:gd name="connsiteX8" fmla="*/ 1042725 w 1231124"/>
                <a:gd name="connsiteY8" fmla="*/ 1301874 h 2841546"/>
                <a:gd name="connsiteX9" fmla="*/ 1178854 w 1231124"/>
                <a:gd name="connsiteY9" fmla="*/ 1557903 h 2841546"/>
                <a:gd name="connsiteX10" fmla="*/ 1178855 w 1231124"/>
                <a:gd name="connsiteY10" fmla="*/ 2300206 h 2841546"/>
                <a:gd name="connsiteX11" fmla="*/ 1136400 w 1231124"/>
                <a:gd name="connsiteY11" fmla="*/ 2300206 h 2841546"/>
                <a:gd name="connsiteX12" fmla="*/ 1231124 w 1231124"/>
                <a:gd name="connsiteY12" fmla="*/ 2841546 h 2841546"/>
                <a:gd name="connsiteX13" fmla="*/ 0 w 1231124"/>
                <a:gd name="connsiteY13" fmla="*/ 2841546 h 2841546"/>
                <a:gd name="connsiteX14" fmla="*/ 94724 w 1231124"/>
                <a:gd name="connsiteY14" fmla="*/ 2300206 h 2841546"/>
                <a:gd name="connsiteX15" fmla="*/ 52270 w 1231124"/>
                <a:gd name="connsiteY15" fmla="*/ 2300206 h 2841546"/>
                <a:gd name="connsiteX16" fmla="*/ 52270 w 1231124"/>
                <a:gd name="connsiteY16" fmla="*/ 1557903 h 2841546"/>
                <a:gd name="connsiteX17" fmla="*/ 188400 w 1231124"/>
                <a:gd name="connsiteY17" fmla="*/ 1301873 h 2841546"/>
                <a:gd name="connsiteX18" fmla="*/ 499477 w 1231124"/>
                <a:gd name="connsiteY18" fmla="*/ 12154 h 2841546"/>
                <a:gd name="connsiteX19" fmla="*/ 620043 w 1231124"/>
                <a:gd name="connsiteY19" fmla="*/ 0 h 2841546"/>
                <a:gd name="connsiteX20" fmla="*/ 1218286 w 1231124"/>
                <a:gd name="connsiteY20" fmla="*/ 598243 h 2841546"/>
                <a:gd name="connsiteX21" fmla="*/ 620043 w 1231124"/>
                <a:gd name="connsiteY21" fmla="*/ 1196486 h 2841546"/>
                <a:gd name="connsiteX22" fmla="*/ 21801 w 1231124"/>
                <a:gd name="connsiteY22" fmla="*/ 598243 h 2841546"/>
                <a:gd name="connsiteX23" fmla="*/ 499477 w 1231124"/>
                <a:gd name="connsiteY23" fmla="*/ 12154 h 2841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231124" h="2841546">
                  <a:moveTo>
                    <a:pt x="202906" y="1294000"/>
                  </a:moveTo>
                  <a:lnTo>
                    <a:pt x="230940" y="1330555"/>
                  </a:lnTo>
                  <a:lnTo>
                    <a:pt x="305970" y="1301098"/>
                  </a:lnTo>
                  <a:cubicBezTo>
                    <a:pt x="323875" y="1297434"/>
                    <a:pt x="342415" y="1295510"/>
                    <a:pt x="361404" y="1295510"/>
                  </a:cubicBezTo>
                  <a:lnTo>
                    <a:pt x="872396" y="1295510"/>
                  </a:lnTo>
                  <a:cubicBezTo>
                    <a:pt x="910374" y="1295510"/>
                    <a:pt x="946554" y="1303207"/>
                    <a:pt x="979461" y="1317125"/>
                  </a:cubicBezTo>
                  <a:lnTo>
                    <a:pt x="1006724" y="1331923"/>
                  </a:lnTo>
                  <a:lnTo>
                    <a:pt x="1033578" y="1296908"/>
                  </a:lnTo>
                  <a:lnTo>
                    <a:pt x="1042725" y="1301874"/>
                  </a:lnTo>
                  <a:cubicBezTo>
                    <a:pt x="1124855" y="1357360"/>
                    <a:pt x="1178854" y="1451325"/>
                    <a:pt x="1178854" y="1557903"/>
                  </a:cubicBezTo>
                  <a:lnTo>
                    <a:pt x="1178855" y="2300206"/>
                  </a:lnTo>
                  <a:lnTo>
                    <a:pt x="1136400" y="2300206"/>
                  </a:lnTo>
                  <a:lnTo>
                    <a:pt x="1231124" y="2841546"/>
                  </a:lnTo>
                  <a:lnTo>
                    <a:pt x="0" y="2841546"/>
                  </a:lnTo>
                  <a:lnTo>
                    <a:pt x="94724" y="2300206"/>
                  </a:lnTo>
                  <a:lnTo>
                    <a:pt x="52270" y="2300206"/>
                  </a:lnTo>
                  <a:lnTo>
                    <a:pt x="52270" y="1557903"/>
                  </a:lnTo>
                  <a:cubicBezTo>
                    <a:pt x="52271" y="1451325"/>
                    <a:pt x="106269" y="1357360"/>
                    <a:pt x="188400" y="1301873"/>
                  </a:cubicBezTo>
                  <a:close/>
                  <a:moveTo>
                    <a:pt x="499477" y="12154"/>
                  </a:moveTo>
                  <a:cubicBezTo>
                    <a:pt x="538420" y="4185"/>
                    <a:pt x="578743" y="0"/>
                    <a:pt x="620043" y="0"/>
                  </a:cubicBezTo>
                  <a:cubicBezTo>
                    <a:pt x="950444" y="0"/>
                    <a:pt x="1218286" y="267843"/>
                    <a:pt x="1218286" y="598243"/>
                  </a:cubicBezTo>
                  <a:cubicBezTo>
                    <a:pt x="1218287" y="928643"/>
                    <a:pt x="950443" y="1196486"/>
                    <a:pt x="620043" y="1196486"/>
                  </a:cubicBezTo>
                  <a:cubicBezTo>
                    <a:pt x="289643" y="1196486"/>
                    <a:pt x="21800" y="928643"/>
                    <a:pt x="21801" y="598243"/>
                  </a:cubicBezTo>
                  <a:cubicBezTo>
                    <a:pt x="21800" y="309143"/>
                    <a:pt x="226867" y="67939"/>
                    <a:pt x="499477" y="12154"/>
                  </a:cubicBezTo>
                  <a:close/>
                </a:path>
              </a:pathLst>
            </a:custGeom>
            <a:solidFill>
              <a:srgbClr val="000000">
                <a:alpha val="50196"/>
              </a:srgbClr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EA911F98-7A5C-A34F-9D9E-5AB741722C92}"/>
                </a:ext>
              </a:extLst>
            </p:cNvPr>
            <p:cNvSpPr/>
            <p:nvPr/>
          </p:nvSpPr>
          <p:spPr bwMode="auto">
            <a:xfrm>
              <a:off x="249259" y="6480822"/>
              <a:ext cx="1101499" cy="3325279"/>
            </a:xfrm>
            <a:prstGeom prst="rect">
              <a:avLst/>
            </a:prstGeom>
            <a:pattFill prst="wdUpDiag">
              <a:fgClr>
                <a:schemeClr val="bg1">
                  <a:lumMod val="75000"/>
                </a:schemeClr>
              </a:fgClr>
              <a:bgClr>
                <a:schemeClr val="bg1">
                  <a:lumMod val="50000"/>
                </a:schemeClr>
              </a:bgClr>
            </a:patt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cxnSp>
          <p:nvCxnSpPr>
            <p:cNvPr id="71" name="直線コネクタ 70">
              <a:extLst>
                <a:ext uri="{FF2B5EF4-FFF2-40B4-BE49-F238E27FC236}">
                  <a16:creationId xmlns:a16="http://schemas.microsoft.com/office/drawing/2014/main" id="{308A922A-0728-4B99-21A0-38045C322E43}"/>
                </a:ext>
              </a:extLst>
            </p:cNvPr>
            <p:cNvCxnSpPr/>
            <p:nvPr/>
          </p:nvCxnSpPr>
          <p:spPr bwMode="auto">
            <a:xfrm>
              <a:off x="1350758" y="6480822"/>
              <a:ext cx="0" cy="3325279"/>
            </a:xfrm>
            <a:prstGeom prst="line">
              <a:avLst/>
            </a:prstGeom>
            <a:noFill/>
            <a:ln w="381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C106FF94-80F5-6C3A-CE4C-E8A85CDC60A5}"/>
                </a:ext>
              </a:extLst>
            </p:cNvPr>
            <p:cNvSpPr/>
            <p:nvPr/>
          </p:nvSpPr>
          <p:spPr>
            <a:xfrm rot="18000000" flipH="1" flipV="1">
              <a:off x="931337" y="7859102"/>
              <a:ext cx="473364" cy="524131"/>
            </a:xfrm>
            <a:custGeom>
              <a:avLst/>
              <a:gdLst>
                <a:gd name="connsiteX0" fmla="*/ 1502028 w 2087855"/>
                <a:gd name="connsiteY0" fmla="*/ 0 h 2311774"/>
                <a:gd name="connsiteX1" fmla="*/ 1215432 w 2087855"/>
                <a:gd name="connsiteY1" fmla="*/ 0 h 2311774"/>
                <a:gd name="connsiteX2" fmla="*/ 629605 w 2087855"/>
                <a:gd name="connsiteY2" fmla="*/ 585827 h 2311774"/>
                <a:gd name="connsiteX3" fmla="*/ 629605 w 2087855"/>
                <a:gd name="connsiteY3" fmla="*/ 650679 h 2311774"/>
                <a:gd name="connsiteX4" fmla="*/ 628565 w 2087855"/>
                <a:gd name="connsiteY4" fmla="*/ 649625 h 2311774"/>
                <a:gd name="connsiteX5" fmla="*/ 63895 w 2087855"/>
                <a:gd name="connsiteY5" fmla="*/ 1206629 h 2311774"/>
                <a:gd name="connsiteX6" fmla="*/ 61821 w 2087855"/>
                <a:gd name="connsiteY6" fmla="*/ 1510115 h 2311774"/>
                <a:gd name="connsiteX7" fmla="*/ 365307 w 2087855"/>
                <a:gd name="connsiteY7" fmla="*/ 1512189 h 2311774"/>
                <a:gd name="connsiteX8" fmla="*/ 710528 w 2087855"/>
                <a:gd name="connsiteY8" fmla="*/ 1171654 h 2311774"/>
                <a:gd name="connsiteX9" fmla="*/ 766585 w 2087855"/>
                <a:gd name="connsiteY9" fmla="*/ 1171654 h 2311774"/>
                <a:gd name="connsiteX10" fmla="*/ 766585 w 2087855"/>
                <a:gd name="connsiteY10" fmla="*/ 2063682 h 2311774"/>
                <a:gd name="connsiteX11" fmla="*/ 911676 w 2087855"/>
                <a:gd name="connsiteY11" fmla="*/ 2208773 h 2311774"/>
                <a:gd name="connsiteX12" fmla="*/ 1056767 w 2087855"/>
                <a:gd name="connsiteY12" fmla="*/ 2063682 h 2311774"/>
                <a:gd name="connsiteX13" fmla="*/ 1056767 w 2087855"/>
                <a:gd name="connsiteY13" fmla="*/ 1171654 h 2311774"/>
                <a:gd name="connsiteX14" fmla="*/ 1115835 w 2087855"/>
                <a:gd name="connsiteY14" fmla="*/ 1171654 h 2311774"/>
                <a:gd name="connsiteX15" fmla="*/ 1115835 w 2087855"/>
                <a:gd name="connsiteY15" fmla="*/ 2166683 h 2311774"/>
                <a:gd name="connsiteX16" fmla="*/ 1260926 w 2087855"/>
                <a:gd name="connsiteY16" fmla="*/ 2311774 h 2311774"/>
                <a:gd name="connsiteX17" fmla="*/ 1406017 w 2087855"/>
                <a:gd name="connsiteY17" fmla="*/ 2166683 h 2311774"/>
                <a:gd name="connsiteX18" fmla="*/ 1406017 w 2087855"/>
                <a:gd name="connsiteY18" fmla="*/ 1171654 h 2311774"/>
                <a:gd name="connsiteX19" fmla="*/ 1465085 w 2087855"/>
                <a:gd name="connsiteY19" fmla="*/ 1171654 h 2311774"/>
                <a:gd name="connsiteX20" fmla="*/ 1465085 w 2087855"/>
                <a:gd name="connsiteY20" fmla="*/ 2063682 h 2311774"/>
                <a:gd name="connsiteX21" fmla="*/ 1610176 w 2087855"/>
                <a:gd name="connsiteY21" fmla="*/ 2208773 h 2311774"/>
                <a:gd name="connsiteX22" fmla="*/ 1755267 w 2087855"/>
                <a:gd name="connsiteY22" fmla="*/ 2063682 h 2311774"/>
                <a:gd name="connsiteX23" fmla="*/ 1755267 w 2087855"/>
                <a:gd name="connsiteY23" fmla="*/ 1171654 h 2311774"/>
                <a:gd name="connsiteX24" fmla="*/ 1814335 w 2087855"/>
                <a:gd name="connsiteY24" fmla="*/ 1171654 h 2311774"/>
                <a:gd name="connsiteX25" fmla="*/ 1814335 w 2087855"/>
                <a:gd name="connsiteY25" fmla="*/ 1904406 h 2311774"/>
                <a:gd name="connsiteX26" fmla="*/ 1951095 w 2087855"/>
                <a:gd name="connsiteY26" fmla="*/ 2041166 h 2311774"/>
                <a:gd name="connsiteX27" fmla="*/ 2087855 w 2087855"/>
                <a:gd name="connsiteY27" fmla="*/ 1904406 h 2311774"/>
                <a:gd name="connsiteX28" fmla="*/ 2087855 w 2087855"/>
                <a:gd name="connsiteY28" fmla="*/ 1171654 h 2311774"/>
                <a:gd name="connsiteX29" fmla="*/ 2087855 w 2087855"/>
                <a:gd name="connsiteY29" fmla="*/ 1140119 h 2311774"/>
                <a:gd name="connsiteX30" fmla="*/ 2087855 w 2087855"/>
                <a:gd name="connsiteY30" fmla="*/ 585827 h 2311774"/>
                <a:gd name="connsiteX31" fmla="*/ 1502028 w 2087855"/>
                <a:gd name="connsiteY31" fmla="*/ 0 h 23117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087855" h="2311774">
                  <a:moveTo>
                    <a:pt x="1502028" y="0"/>
                  </a:moveTo>
                  <a:lnTo>
                    <a:pt x="1215432" y="0"/>
                  </a:lnTo>
                  <a:cubicBezTo>
                    <a:pt x="891889" y="0"/>
                    <a:pt x="629605" y="262284"/>
                    <a:pt x="629605" y="585827"/>
                  </a:cubicBezTo>
                  <a:lnTo>
                    <a:pt x="629605" y="650679"/>
                  </a:lnTo>
                  <a:lnTo>
                    <a:pt x="628565" y="649625"/>
                  </a:lnTo>
                  <a:lnTo>
                    <a:pt x="63895" y="1206629"/>
                  </a:lnTo>
                  <a:cubicBezTo>
                    <a:pt x="-20482" y="1289861"/>
                    <a:pt x="-21411" y="1425737"/>
                    <a:pt x="61821" y="1510115"/>
                  </a:cubicBezTo>
                  <a:cubicBezTo>
                    <a:pt x="145054" y="1594492"/>
                    <a:pt x="280930" y="1595421"/>
                    <a:pt x="365307" y="1512189"/>
                  </a:cubicBezTo>
                  <a:lnTo>
                    <a:pt x="710528" y="1171654"/>
                  </a:lnTo>
                  <a:lnTo>
                    <a:pt x="766585" y="1171654"/>
                  </a:lnTo>
                  <a:lnTo>
                    <a:pt x="766585" y="2063682"/>
                  </a:lnTo>
                  <a:cubicBezTo>
                    <a:pt x="766585" y="2143814"/>
                    <a:pt x="831544" y="2208773"/>
                    <a:pt x="911676" y="2208773"/>
                  </a:cubicBezTo>
                  <a:cubicBezTo>
                    <a:pt x="991808" y="2208773"/>
                    <a:pt x="1056767" y="2143814"/>
                    <a:pt x="1056767" y="2063682"/>
                  </a:cubicBezTo>
                  <a:lnTo>
                    <a:pt x="1056767" y="1171654"/>
                  </a:lnTo>
                  <a:lnTo>
                    <a:pt x="1115835" y="1171654"/>
                  </a:lnTo>
                  <a:lnTo>
                    <a:pt x="1115835" y="2166683"/>
                  </a:lnTo>
                  <a:cubicBezTo>
                    <a:pt x="1115835" y="2246815"/>
                    <a:pt x="1180794" y="2311774"/>
                    <a:pt x="1260926" y="2311774"/>
                  </a:cubicBezTo>
                  <a:cubicBezTo>
                    <a:pt x="1341058" y="2311774"/>
                    <a:pt x="1406017" y="2246815"/>
                    <a:pt x="1406017" y="2166683"/>
                  </a:cubicBezTo>
                  <a:lnTo>
                    <a:pt x="1406017" y="1171654"/>
                  </a:lnTo>
                  <a:lnTo>
                    <a:pt x="1465085" y="1171654"/>
                  </a:lnTo>
                  <a:lnTo>
                    <a:pt x="1465085" y="2063682"/>
                  </a:lnTo>
                  <a:cubicBezTo>
                    <a:pt x="1465085" y="2143814"/>
                    <a:pt x="1530044" y="2208773"/>
                    <a:pt x="1610176" y="2208773"/>
                  </a:cubicBezTo>
                  <a:cubicBezTo>
                    <a:pt x="1690308" y="2208773"/>
                    <a:pt x="1755267" y="2143814"/>
                    <a:pt x="1755267" y="2063682"/>
                  </a:cubicBezTo>
                  <a:lnTo>
                    <a:pt x="1755267" y="1171654"/>
                  </a:lnTo>
                  <a:lnTo>
                    <a:pt x="1814335" y="1171654"/>
                  </a:lnTo>
                  <a:lnTo>
                    <a:pt x="1814335" y="1904406"/>
                  </a:lnTo>
                  <a:cubicBezTo>
                    <a:pt x="1814335" y="1979936"/>
                    <a:pt x="1875565" y="2041166"/>
                    <a:pt x="1951095" y="2041166"/>
                  </a:cubicBezTo>
                  <a:cubicBezTo>
                    <a:pt x="2026625" y="2041166"/>
                    <a:pt x="2087855" y="1979936"/>
                    <a:pt x="2087855" y="1904406"/>
                  </a:cubicBezTo>
                  <a:lnTo>
                    <a:pt x="2087855" y="1171654"/>
                  </a:lnTo>
                  <a:lnTo>
                    <a:pt x="2087855" y="1140119"/>
                  </a:lnTo>
                  <a:lnTo>
                    <a:pt x="2087855" y="585827"/>
                  </a:lnTo>
                  <a:cubicBezTo>
                    <a:pt x="2087855" y="262284"/>
                    <a:pt x="1825571" y="0"/>
                    <a:pt x="1502028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6F8CF66A-0422-E0A0-211B-62AED72932E4}"/>
                </a:ext>
              </a:extLst>
            </p:cNvPr>
            <p:cNvSpPr/>
            <p:nvPr/>
          </p:nvSpPr>
          <p:spPr bwMode="auto">
            <a:xfrm rot="7359131" flipH="1">
              <a:off x="1435954" y="7966653"/>
              <a:ext cx="645518" cy="914638"/>
            </a:xfrm>
            <a:custGeom>
              <a:avLst/>
              <a:gdLst>
                <a:gd name="connsiteX0" fmla="*/ 427532 w 789230"/>
                <a:gd name="connsiteY0" fmla="*/ 1118265 h 1118265"/>
                <a:gd name="connsiteX1" fmla="*/ 427532 w 789230"/>
                <a:gd name="connsiteY1" fmla="*/ 594003 h 1118265"/>
                <a:gd name="connsiteX2" fmla="*/ 463516 w 789230"/>
                <a:gd name="connsiteY2" fmla="*/ 617062 h 1118265"/>
                <a:gd name="connsiteX3" fmla="*/ 490828 w 789230"/>
                <a:gd name="connsiteY3" fmla="*/ 630916 h 1118265"/>
                <a:gd name="connsiteX4" fmla="*/ 677500 w 789230"/>
                <a:gd name="connsiteY4" fmla="*/ 339609 h 1118265"/>
                <a:gd name="connsiteX5" fmla="*/ 789230 w 789230"/>
                <a:gd name="connsiteY5" fmla="*/ 458126 h 1118265"/>
                <a:gd name="connsiteX6" fmla="*/ 787673 w 789230"/>
                <a:gd name="connsiteY6" fmla="*/ 391367 h 1118265"/>
                <a:gd name="connsiteX7" fmla="*/ 694186 w 789230"/>
                <a:gd name="connsiteY7" fmla="*/ 257097 h 1118265"/>
                <a:gd name="connsiteX8" fmla="*/ 345810 w 789230"/>
                <a:gd name="connsiteY8" fmla="*/ 33854 h 1118265"/>
                <a:gd name="connsiteX9" fmla="*/ 266689 w 789230"/>
                <a:gd name="connsiteY9" fmla="*/ 3105 h 1118265"/>
                <a:gd name="connsiteX10" fmla="*/ 233032 w 789230"/>
                <a:gd name="connsiteY10" fmla="*/ 3889 h 1118265"/>
                <a:gd name="connsiteX11" fmla="*/ 213766 w 789230"/>
                <a:gd name="connsiteY11" fmla="*/ 0 h 1118265"/>
                <a:gd name="connsiteX12" fmla="*/ 189466 w 789230"/>
                <a:gd name="connsiteY12" fmla="*/ 4906 h 1118265"/>
                <a:gd name="connsiteX13" fmla="*/ 184762 w 789230"/>
                <a:gd name="connsiteY13" fmla="*/ 5016 h 1118265"/>
                <a:gd name="connsiteX14" fmla="*/ 181111 w 789230"/>
                <a:gd name="connsiteY14" fmla="*/ 6593 h 1118265"/>
                <a:gd name="connsiteX15" fmla="*/ 130559 w 789230"/>
                <a:gd name="connsiteY15" fmla="*/ 16799 h 1118265"/>
                <a:gd name="connsiteX16" fmla="*/ 0 w 789230"/>
                <a:gd name="connsiteY16" fmla="*/ 213766 h 1118265"/>
                <a:gd name="connsiteX17" fmla="*/ 0 w 789230"/>
                <a:gd name="connsiteY17" fmla="*/ 1118265 h 1118265"/>
                <a:gd name="connsiteX0" fmla="*/ 677500 w 789230"/>
                <a:gd name="connsiteY0" fmla="*/ 339609 h 1118265"/>
                <a:gd name="connsiteX1" fmla="*/ 789230 w 789230"/>
                <a:gd name="connsiteY1" fmla="*/ 458126 h 1118265"/>
                <a:gd name="connsiteX2" fmla="*/ 787673 w 789230"/>
                <a:gd name="connsiteY2" fmla="*/ 391367 h 1118265"/>
                <a:gd name="connsiteX3" fmla="*/ 694186 w 789230"/>
                <a:gd name="connsiteY3" fmla="*/ 257097 h 1118265"/>
                <a:gd name="connsiteX4" fmla="*/ 345810 w 789230"/>
                <a:gd name="connsiteY4" fmla="*/ 33854 h 1118265"/>
                <a:gd name="connsiteX5" fmla="*/ 266689 w 789230"/>
                <a:gd name="connsiteY5" fmla="*/ 3105 h 1118265"/>
                <a:gd name="connsiteX6" fmla="*/ 233032 w 789230"/>
                <a:gd name="connsiteY6" fmla="*/ 3889 h 1118265"/>
                <a:gd name="connsiteX7" fmla="*/ 213766 w 789230"/>
                <a:gd name="connsiteY7" fmla="*/ 0 h 1118265"/>
                <a:gd name="connsiteX8" fmla="*/ 189466 w 789230"/>
                <a:gd name="connsiteY8" fmla="*/ 4906 h 1118265"/>
                <a:gd name="connsiteX9" fmla="*/ 184762 w 789230"/>
                <a:gd name="connsiteY9" fmla="*/ 5016 h 1118265"/>
                <a:gd name="connsiteX10" fmla="*/ 181111 w 789230"/>
                <a:gd name="connsiteY10" fmla="*/ 6593 h 1118265"/>
                <a:gd name="connsiteX11" fmla="*/ 130559 w 789230"/>
                <a:gd name="connsiteY11" fmla="*/ 16799 h 1118265"/>
                <a:gd name="connsiteX12" fmla="*/ 0 w 789230"/>
                <a:gd name="connsiteY12" fmla="*/ 213766 h 1118265"/>
                <a:gd name="connsiteX13" fmla="*/ 0 w 789230"/>
                <a:gd name="connsiteY13" fmla="*/ 1118265 h 1118265"/>
                <a:gd name="connsiteX14" fmla="*/ 427532 w 789230"/>
                <a:gd name="connsiteY14" fmla="*/ 1118265 h 1118265"/>
                <a:gd name="connsiteX15" fmla="*/ 427532 w 789230"/>
                <a:gd name="connsiteY15" fmla="*/ 594003 h 1118265"/>
                <a:gd name="connsiteX16" fmla="*/ 463516 w 789230"/>
                <a:gd name="connsiteY16" fmla="*/ 617062 h 1118265"/>
                <a:gd name="connsiteX17" fmla="*/ 490828 w 789230"/>
                <a:gd name="connsiteY17" fmla="*/ 630916 h 1118265"/>
                <a:gd name="connsiteX18" fmla="*/ 768940 w 789230"/>
                <a:gd name="connsiteY18" fmla="*/ 431049 h 1118265"/>
                <a:gd name="connsiteX0" fmla="*/ 677500 w 789230"/>
                <a:gd name="connsiteY0" fmla="*/ 339609 h 1118265"/>
                <a:gd name="connsiteX1" fmla="*/ 789230 w 789230"/>
                <a:gd name="connsiteY1" fmla="*/ 458126 h 1118265"/>
                <a:gd name="connsiteX2" fmla="*/ 787673 w 789230"/>
                <a:gd name="connsiteY2" fmla="*/ 391367 h 1118265"/>
                <a:gd name="connsiteX3" fmla="*/ 694186 w 789230"/>
                <a:gd name="connsiteY3" fmla="*/ 257097 h 1118265"/>
                <a:gd name="connsiteX4" fmla="*/ 345810 w 789230"/>
                <a:gd name="connsiteY4" fmla="*/ 33854 h 1118265"/>
                <a:gd name="connsiteX5" fmla="*/ 266689 w 789230"/>
                <a:gd name="connsiteY5" fmla="*/ 3105 h 1118265"/>
                <a:gd name="connsiteX6" fmla="*/ 233032 w 789230"/>
                <a:gd name="connsiteY6" fmla="*/ 3889 h 1118265"/>
                <a:gd name="connsiteX7" fmla="*/ 213766 w 789230"/>
                <a:gd name="connsiteY7" fmla="*/ 0 h 1118265"/>
                <a:gd name="connsiteX8" fmla="*/ 189466 w 789230"/>
                <a:gd name="connsiteY8" fmla="*/ 4906 h 1118265"/>
                <a:gd name="connsiteX9" fmla="*/ 184762 w 789230"/>
                <a:gd name="connsiteY9" fmla="*/ 5016 h 1118265"/>
                <a:gd name="connsiteX10" fmla="*/ 181111 w 789230"/>
                <a:gd name="connsiteY10" fmla="*/ 6593 h 1118265"/>
                <a:gd name="connsiteX11" fmla="*/ 130559 w 789230"/>
                <a:gd name="connsiteY11" fmla="*/ 16799 h 1118265"/>
                <a:gd name="connsiteX12" fmla="*/ 0 w 789230"/>
                <a:gd name="connsiteY12" fmla="*/ 213766 h 1118265"/>
                <a:gd name="connsiteX13" fmla="*/ 0 w 789230"/>
                <a:gd name="connsiteY13" fmla="*/ 1118265 h 1118265"/>
                <a:gd name="connsiteX14" fmla="*/ 427532 w 789230"/>
                <a:gd name="connsiteY14" fmla="*/ 1118265 h 1118265"/>
                <a:gd name="connsiteX15" fmla="*/ 427532 w 789230"/>
                <a:gd name="connsiteY15" fmla="*/ 594003 h 1118265"/>
                <a:gd name="connsiteX16" fmla="*/ 463516 w 789230"/>
                <a:gd name="connsiteY16" fmla="*/ 617062 h 1118265"/>
                <a:gd name="connsiteX17" fmla="*/ 490828 w 789230"/>
                <a:gd name="connsiteY17" fmla="*/ 630916 h 1118265"/>
                <a:gd name="connsiteX0" fmla="*/ 789230 w 789230"/>
                <a:gd name="connsiteY0" fmla="*/ 458126 h 1118265"/>
                <a:gd name="connsiteX1" fmla="*/ 787673 w 789230"/>
                <a:gd name="connsiteY1" fmla="*/ 391367 h 1118265"/>
                <a:gd name="connsiteX2" fmla="*/ 694186 w 789230"/>
                <a:gd name="connsiteY2" fmla="*/ 257097 h 1118265"/>
                <a:gd name="connsiteX3" fmla="*/ 345810 w 789230"/>
                <a:gd name="connsiteY3" fmla="*/ 33854 h 1118265"/>
                <a:gd name="connsiteX4" fmla="*/ 266689 w 789230"/>
                <a:gd name="connsiteY4" fmla="*/ 3105 h 1118265"/>
                <a:gd name="connsiteX5" fmla="*/ 233032 w 789230"/>
                <a:gd name="connsiteY5" fmla="*/ 3889 h 1118265"/>
                <a:gd name="connsiteX6" fmla="*/ 213766 w 789230"/>
                <a:gd name="connsiteY6" fmla="*/ 0 h 1118265"/>
                <a:gd name="connsiteX7" fmla="*/ 189466 w 789230"/>
                <a:gd name="connsiteY7" fmla="*/ 4906 h 1118265"/>
                <a:gd name="connsiteX8" fmla="*/ 184762 w 789230"/>
                <a:gd name="connsiteY8" fmla="*/ 5016 h 1118265"/>
                <a:gd name="connsiteX9" fmla="*/ 181111 w 789230"/>
                <a:gd name="connsiteY9" fmla="*/ 6593 h 1118265"/>
                <a:gd name="connsiteX10" fmla="*/ 130559 w 789230"/>
                <a:gd name="connsiteY10" fmla="*/ 16799 h 1118265"/>
                <a:gd name="connsiteX11" fmla="*/ 0 w 789230"/>
                <a:gd name="connsiteY11" fmla="*/ 213766 h 1118265"/>
                <a:gd name="connsiteX12" fmla="*/ 0 w 789230"/>
                <a:gd name="connsiteY12" fmla="*/ 1118265 h 1118265"/>
                <a:gd name="connsiteX13" fmla="*/ 427532 w 789230"/>
                <a:gd name="connsiteY13" fmla="*/ 1118265 h 1118265"/>
                <a:gd name="connsiteX14" fmla="*/ 427532 w 789230"/>
                <a:gd name="connsiteY14" fmla="*/ 594003 h 1118265"/>
                <a:gd name="connsiteX15" fmla="*/ 463516 w 789230"/>
                <a:gd name="connsiteY15" fmla="*/ 617062 h 1118265"/>
                <a:gd name="connsiteX16" fmla="*/ 490828 w 789230"/>
                <a:gd name="connsiteY16" fmla="*/ 630916 h 1118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789230" h="1118265">
                  <a:moveTo>
                    <a:pt x="789230" y="458126"/>
                  </a:moveTo>
                  <a:lnTo>
                    <a:pt x="787673" y="391367"/>
                  </a:lnTo>
                  <a:cubicBezTo>
                    <a:pt x="775974" y="337925"/>
                    <a:pt x="743887" y="288946"/>
                    <a:pt x="694186" y="257097"/>
                  </a:cubicBezTo>
                  <a:lnTo>
                    <a:pt x="345810" y="33854"/>
                  </a:lnTo>
                  <a:cubicBezTo>
                    <a:pt x="320960" y="17930"/>
                    <a:pt x="294058" y="7795"/>
                    <a:pt x="266689" y="3105"/>
                  </a:cubicBezTo>
                  <a:lnTo>
                    <a:pt x="233032" y="3889"/>
                  </a:lnTo>
                  <a:lnTo>
                    <a:pt x="213766" y="0"/>
                  </a:lnTo>
                  <a:lnTo>
                    <a:pt x="189466" y="4906"/>
                  </a:lnTo>
                  <a:lnTo>
                    <a:pt x="184762" y="5016"/>
                  </a:lnTo>
                  <a:lnTo>
                    <a:pt x="181111" y="6593"/>
                  </a:lnTo>
                  <a:lnTo>
                    <a:pt x="130559" y="16799"/>
                  </a:lnTo>
                  <a:cubicBezTo>
                    <a:pt x="53835" y="49250"/>
                    <a:pt x="0" y="125221"/>
                    <a:pt x="0" y="213766"/>
                  </a:cubicBezTo>
                  <a:lnTo>
                    <a:pt x="0" y="1118265"/>
                  </a:lnTo>
                  <a:lnTo>
                    <a:pt x="427532" y="1118265"/>
                  </a:lnTo>
                  <a:lnTo>
                    <a:pt x="427532" y="594003"/>
                  </a:lnTo>
                  <a:lnTo>
                    <a:pt x="463516" y="617062"/>
                  </a:lnTo>
                  <a:lnTo>
                    <a:pt x="490828" y="630916"/>
                  </a:lnTo>
                </a:path>
              </a:pathLst>
            </a:custGeom>
            <a:solidFill>
              <a:srgbClr val="7030A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0177F4C-03F8-481F-363F-DA677BEBC822}"/>
              </a:ext>
            </a:extLst>
          </p:cNvPr>
          <p:cNvSpPr txBox="1"/>
          <p:nvPr/>
        </p:nvSpPr>
        <p:spPr>
          <a:xfrm rot="20700000">
            <a:off x="3028886" y="7155463"/>
            <a:ext cx="3087764" cy="1411463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音マナーを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守りましょう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4167968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944E1CD6-2941-7941-6215-0C13F1EF316F}"/>
              </a:ext>
            </a:extLst>
          </p:cNvPr>
          <p:cNvGrpSpPr/>
          <p:nvPr/>
        </p:nvGrpSpPr>
        <p:grpSpPr>
          <a:xfrm>
            <a:off x="267420" y="231257"/>
            <a:ext cx="6356935" cy="9402263"/>
            <a:chOff x="267420" y="231257"/>
            <a:chExt cx="9371160" cy="6303087"/>
          </a:xfrm>
        </p:grpSpPr>
        <p:sp>
          <p:nvSpPr>
            <p:cNvPr id="3" name="四角形: 角を丸くする 2">
              <a:extLst>
                <a:ext uri="{FF2B5EF4-FFF2-40B4-BE49-F238E27FC236}">
                  <a16:creationId xmlns:a16="http://schemas.microsoft.com/office/drawing/2014/main" id="{6ADABD2F-B69B-5E7A-56AF-859B1B42C3CC}"/>
                </a:ext>
              </a:extLst>
            </p:cNvPr>
            <p:cNvSpPr/>
            <p:nvPr/>
          </p:nvSpPr>
          <p:spPr>
            <a:xfrm>
              <a:off x="267420" y="231257"/>
              <a:ext cx="9371160" cy="6303087"/>
            </a:xfrm>
            <a:prstGeom prst="roundRect">
              <a:avLst>
                <a:gd name="adj" fmla="val 9705"/>
              </a:avLst>
            </a:prstGeom>
            <a:noFill/>
            <a:ln w="19050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" name="四角形: 上の 2 つの角を丸める 3">
              <a:extLst>
                <a:ext uri="{FF2B5EF4-FFF2-40B4-BE49-F238E27FC236}">
                  <a16:creationId xmlns:a16="http://schemas.microsoft.com/office/drawing/2014/main" id="{BC1AA41C-07D9-E400-C035-71329397EAE6}"/>
                </a:ext>
              </a:extLst>
            </p:cNvPr>
            <p:cNvSpPr/>
            <p:nvPr/>
          </p:nvSpPr>
          <p:spPr>
            <a:xfrm>
              <a:off x="267420" y="231258"/>
              <a:ext cx="9371160" cy="1179614"/>
            </a:xfrm>
            <a:prstGeom prst="round2SameRect">
              <a:avLst>
                <a:gd name="adj1" fmla="val 42767"/>
                <a:gd name="adj2" fmla="val 1039"/>
              </a:avLst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FF30CCC6-CAD0-F083-A28B-6ED1C47F2160}"/>
              </a:ext>
            </a:extLst>
          </p:cNvPr>
          <p:cNvSpPr txBox="1"/>
          <p:nvPr/>
        </p:nvSpPr>
        <p:spPr>
          <a:xfrm>
            <a:off x="679016" y="464857"/>
            <a:ext cx="5585299" cy="120035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音マナーを守りましょう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ACAD336-F502-BF86-6E60-A230F4ACFDE3}"/>
              </a:ext>
            </a:extLst>
          </p:cNvPr>
          <p:cNvSpPr txBox="1"/>
          <p:nvPr/>
        </p:nvSpPr>
        <p:spPr>
          <a:xfrm>
            <a:off x="640348" y="2296531"/>
            <a:ext cx="5623967" cy="413328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１．音楽の音漏れに注意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２．携帯ゲームの音に注意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３．会話に注意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４．電話、通話の声に注意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５．大きな音を立てない</a:t>
            </a:r>
            <a:endParaRPr lang="en-US" altLang="ja-JP" sz="5400" dirty="0">
              <a:ln w="28575">
                <a:noFill/>
              </a:ln>
              <a:effectLst/>
            </a:endParaRP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6D9CA43F-37F7-6689-C893-1DE5A190A612}"/>
              </a:ext>
            </a:extLst>
          </p:cNvPr>
          <p:cNvGrpSpPr/>
          <p:nvPr/>
        </p:nvGrpSpPr>
        <p:grpSpPr>
          <a:xfrm>
            <a:off x="2792291" y="6773010"/>
            <a:ext cx="1358747" cy="2891720"/>
            <a:chOff x="3602994" y="1272764"/>
            <a:chExt cx="1485964" cy="3162466"/>
          </a:xfrm>
        </p:grpSpPr>
        <p:sp>
          <p:nvSpPr>
            <p:cNvPr id="14" name="四角形: 上の 2 つの角を丸める 13">
              <a:extLst>
                <a:ext uri="{FF2B5EF4-FFF2-40B4-BE49-F238E27FC236}">
                  <a16:creationId xmlns:a16="http://schemas.microsoft.com/office/drawing/2014/main" id="{D0D89F5E-DE21-3376-2A1F-2A4481179C54}"/>
                </a:ext>
              </a:extLst>
            </p:cNvPr>
            <p:cNvSpPr/>
            <p:nvPr/>
          </p:nvSpPr>
          <p:spPr bwMode="auto">
            <a:xfrm rot="20700000" flipH="1">
              <a:off x="4805824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5" name="四角形: 上の 2 つの角を丸める 14">
              <a:extLst>
                <a:ext uri="{FF2B5EF4-FFF2-40B4-BE49-F238E27FC236}">
                  <a16:creationId xmlns:a16="http://schemas.microsoft.com/office/drawing/2014/main" id="{A07D2D0E-99D2-FB89-D5CD-D4771A3089B1}"/>
                </a:ext>
              </a:extLst>
            </p:cNvPr>
            <p:cNvSpPr/>
            <p:nvPr/>
          </p:nvSpPr>
          <p:spPr bwMode="auto">
            <a:xfrm rot="900000">
              <a:off x="3715165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BEF857C4-692F-82E6-807A-EC416AB7FED9}"/>
                </a:ext>
              </a:extLst>
            </p:cNvPr>
            <p:cNvSpPr/>
            <p:nvPr/>
          </p:nvSpPr>
          <p:spPr bwMode="auto">
            <a:xfrm rot="10800000">
              <a:off x="4094319" y="3699029"/>
              <a:ext cx="525306" cy="480772"/>
            </a:xfrm>
            <a:custGeom>
              <a:avLst/>
              <a:gdLst>
                <a:gd name="connsiteX0" fmla="*/ 296698 w 644368"/>
                <a:gd name="connsiteY0" fmla="*/ 588977 h 588977"/>
                <a:gd name="connsiteX1" fmla="*/ 0 w 644368"/>
                <a:gd name="connsiteY1" fmla="*/ 588977 h 588977"/>
                <a:gd name="connsiteX2" fmla="*/ 126471 w 644368"/>
                <a:gd name="connsiteY2" fmla="*/ 0 h 588977"/>
                <a:gd name="connsiteX3" fmla="*/ 296698 w 644368"/>
                <a:gd name="connsiteY3" fmla="*/ 0 h 588977"/>
                <a:gd name="connsiteX4" fmla="*/ 644368 w 644368"/>
                <a:gd name="connsiteY4" fmla="*/ 588977 h 588977"/>
                <a:gd name="connsiteX5" fmla="*/ 342417 w 644368"/>
                <a:gd name="connsiteY5" fmla="*/ 588977 h 588977"/>
                <a:gd name="connsiteX6" fmla="*/ 342417 w 644368"/>
                <a:gd name="connsiteY6" fmla="*/ 0 h 588977"/>
                <a:gd name="connsiteX7" fmla="*/ 517897 w 644368"/>
                <a:gd name="connsiteY7" fmla="*/ 0 h 588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4368" h="588977">
                  <a:moveTo>
                    <a:pt x="296698" y="588977"/>
                  </a:moveTo>
                  <a:lnTo>
                    <a:pt x="0" y="588977"/>
                  </a:lnTo>
                  <a:lnTo>
                    <a:pt x="126471" y="0"/>
                  </a:lnTo>
                  <a:lnTo>
                    <a:pt x="296698" y="0"/>
                  </a:lnTo>
                  <a:close/>
                  <a:moveTo>
                    <a:pt x="644368" y="588977"/>
                  </a:moveTo>
                  <a:lnTo>
                    <a:pt x="342417" y="588977"/>
                  </a:lnTo>
                  <a:lnTo>
                    <a:pt x="342417" y="0"/>
                  </a:lnTo>
                  <a:lnTo>
                    <a:pt x="517897" y="0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CDA0DC6E-706D-3788-A3BB-0FA137DE028E}"/>
                </a:ext>
              </a:extLst>
            </p:cNvPr>
            <p:cNvSpPr/>
            <p:nvPr/>
          </p:nvSpPr>
          <p:spPr bwMode="auto">
            <a:xfrm>
              <a:off x="3621551" y="2992919"/>
              <a:ext cx="1450039" cy="920479"/>
            </a:xfrm>
            <a:custGeom>
              <a:avLst/>
              <a:gdLst>
                <a:gd name="connsiteX0" fmla="*/ 341411 w 1450039"/>
                <a:gd name="connsiteY0" fmla="*/ 0 h 1263325"/>
                <a:gd name="connsiteX1" fmla="*/ 1113101 w 1450039"/>
                <a:gd name="connsiteY1" fmla="*/ 0 h 1263325"/>
                <a:gd name="connsiteX2" fmla="*/ 1450039 w 1450039"/>
                <a:gd name="connsiteY2" fmla="*/ 1113809 h 1263325"/>
                <a:gd name="connsiteX3" fmla="*/ 1388688 w 1450039"/>
                <a:gd name="connsiteY3" fmla="*/ 1145103 h 1263325"/>
                <a:gd name="connsiteX4" fmla="*/ 710524 w 1450039"/>
                <a:gd name="connsiteY4" fmla="*/ 1263325 h 1263325"/>
                <a:gd name="connsiteX5" fmla="*/ 32360 w 1450039"/>
                <a:gd name="connsiteY5" fmla="*/ 1145103 h 1263325"/>
                <a:gd name="connsiteX6" fmla="*/ 0 w 1450039"/>
                <a:gd name="connsiteY6" fmla="*/ 1128596 h 1263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450039" h="1263325">
                  <a:moveTo>
                    <a:pt x="341411" y="0"/>
                  </a:moveTo>
                  <a:lnTo>
                    <a:pt x="1113101" y="0"/>
                  </a:lnTo>
                  <a:lnTo>
                    <a:pt x="1450039" y="1113809"/>
                  </a:lnTo>
                  <a:lnTo>
                    <a:pt x="1388688" y="1145103"/>
                  </a:lnTo>
                  <a:cubicBezTo>
                    <a:pt x="1215131" y="1218147"/>
                    <a:pt x="975364" y="1263325"/>
                    <a:pt x="710524" y="1263325"/>
                  </a:cubicBezTo>
                  <a:cubicBezTo>
                    <a:pt x="445685" y="1263325"/>
                    <a:pt x="205917" y="1218147"/>
                    <a:pt x="32360" y="1145103"/>
                  </a:cubicBezTo>
                  <a:lnTo>
                    <a:pt x="0" y="112859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DE5DD3DA-8276-0F22-B5A9-8F91114D546F}"/>
                </a:ext>
              </a:extLst>
            </p:cNvPr>
            <p:cNvSpPr/>
            <p:nvPr/>
          </p:nvSpPr>
          <p:spPr bwMode="auto">
            <a:xfrm rot="16200000">
              <a:off x="4250496" y="3130599"/>
              <a:ext cx="190959" cy="1485964"/>
            </a:xfrm>
            <a:custGeom>
              <a:avLst/>
              <a:gdLst>
                <a:gd name="connsiteX0" fmla="*/ 262085 w 262085"/>
                <a:gd name="connsiteY0" fmla="*/ 1457225 h 1485964"/>
                <a:gd name="connsiteX1" fmla="*/ 167086 w 262085"/>
                <a:gd name="connsiteY1" fmla="*/ 1485964 h 1485964"/>
                <a:gd name="connsiteX2" fmla="*/ 139084 w 262085"/>
                <a:gd name="connsiteY2" fmla="*/ 1444402 h 1485964"/>
                <a:gd name="connsiteX3" fmla="*/ 0 w 262085"/>
                <a:gd name="connsiteY3" fmla="*/ 729081 h 1485964"/>
                <a:gd name="connsiteX4" fmla="*/ 139084 w 262085"/>
                <a:gd name="connsiteY4" fmla="*/ 13761 h 1485964"/>
                <a:gd name="connsiteX5" fmla="*/ 148356 w 262085"/>
                <a:gd name="connsiteY5" fmla="*/ 0 h 1485964"/>
                <a:gd name="connsiteX6" fmla="*/ 251711 w 262085"/>
                <a:gd name="connsiteY6" fmla="*/ 31266 h 1485964"/>
                <a:gd name="connsiteX7" fmla="*/ 248927 w 262085"/>
                <a:gd name="connsiteY7" fmla="*/ 39406 h 1485964"/>
                <a:gd name="connsiteX8" fmla="*/ 157731 w 262085"/>
                <a:gd name="connsiteY8" fmla="*/ 729081 h 1485964"/>
                <a:gd name="connsiteX9" fmla="*/ 248927 w 262085"/>
                <a:gd name="connsiteY9" fmla="*/ 1418757 h 1485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62085" h="1485964">
                  <a:moveTo>
                    <a:pt x="262085" y="1457225"/>
                  </a:moveTo>
                  <a:lnTo>
                    <a:pt x="167086" y="1485964"/>
                  </a:lnTo>
                  <a:lnTo>
                    <a:pt x="139084" y="1444402"/>
                  </a:lnTo>
                  <a:cubicBezTo>
                    <a:pt x="55171" y="1289378"/>
                    <a:pt x="0" y="1026848"/>
                    <a:pt x="0" y="729081"/>
                  </a:cubicBezTo>
                  <a:cubicBezTo>
                    <a:pt x="0" y="431314"/>
                    <a:pt x="55171" y="168785"/>
                    <a:pt x="139084" y="13761"/>
                  </a:cubicBezTo>
                  <a:lnTo>
                    <a:pt x="148356" y="0"/>
                  </a:lnTo>
                  <a:lnTo>
                    <a:pt x="251711" y="31266"/>
                  </a:lnTo>
                  <a:lnTo>
                    <a:pt x="248927" y="39406"/>
                  </a:lnTo>
                  <a:cubicBezTo>
                    <a:pt x="190602" y="231114"/>
                    <a:pt x="157731" y="474527"/>
                    <a:pt x="157731" y="729081"/>
                  </a:cubicBezTo>
                  <a:cubicBezTo>
                    <a:pt x="157731" y="983636"/>
                    <a:pt x="190602" y="1227048"/>
                    <a:pt x="248927" y="1418757"/>
                  </a:cubicBezTo>
                  <a:close/>
                </a:path>
              </a:pathLst>
            </a:cu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" name="円/楕円 840">
              <a:extLst>
                <a:ext uri="{FF2B5EF4-FFF2-40B4-BE49-F238E27FC236}">
                  <a16:creationId xmlns:a16="http://schemas.microsoft.com/office/drawing/2014/main" id="{4F5AD781-3FEB-E432-5FB3-CBD084878F45}"/>
                </a:ext>
              </a:extLst>
            </p:cNvPr>
            <p:cNvSpPr/>
            <p:nvPr/>
          </p:nvSpPr>
          <p:spPr>
            <a:xfrm>
              <a:off x="3833440" y="1381386"/>
              <a:ext cx="981681" cy="1400761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7A4DC7DA-632E-1B38-EE89-E82F86D8B427}"/>
                </a:ext>
              </a:extLst>
            </p:cNvPr>
            <p:cNvGrpSpPr/>
            <p:nvPr/>
          </p:nvGrpSpPr>
          <p:grpSpPr>
            <a:xfrm>
              <a:off x="3664968" y="2267007"/>
              <a:ext cx="1342876" cy="707629"/>
              <a:chOff x="-4395675" y="2359371"/>
              <a:chExt cx="2187192" cy="1152542"/>
            </a:xfrm>
          </p:grpSpPr>
          <p:grpSp>
            <p:nvGrpSpPr>
              <p:cNvPr id="76" name="グループ化 75">
                <a:extLst>
                  <a:ext uri="{FF2B5EF4-FFF2-40B4-BE49-F238E27FC236}">
                    <a16:creationId xmlns:a16="http://schemas.microsoft.com/office/drawing/2014/main" id="{514EA52E-7A27-8555-2CBF-B4D14DAE119D}"/>
                  </a:ext>
                </a:extLst>
              </p:cNvPr>
              <p:cNvGrpSpPr/>
              <p:nvPr/>
            </p:nvGrpSpPr>
            <p:grpSpPr>
              <a:xfrm rot="5400000" flipH="1">
                <a:off x="-4511509" y="2475205"/>
                <a:ext cx="540148" cy="308480"/>
                <a:chOff x="-3055204" y="2832352"/>
                <a:chExt cx="617917" cy="327511"/>
              </a:xfrm>
            </p:grpSpPr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F608FB64-2EF5-036C-98BD-072B7F9FBCCE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5" name="フリーフォーム: 図形 84">
                  <a:extLst>
                    <a:ext uri="{FF2B5EF4-FFF2-40B4-BE49-F238E27FC236}">
                      <a16:creationId xmlns:a16="http://schemas.microsoft.com/office/drawing/2014/main" id="{DA5D67C3-039B-593A-7D87-AEE42AB21865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6" name="フリーフォーム: 図形 85">
                  <a:extLst>
                    <a:ext uri="{FF2B5EF4-FFF2-40B4-BE49-F238E27FC236}">
                      <a16:creationId xmlns:a16="http://schemas.microsoft.com/office/drawing/2014/main" id="{A52BD05E-70FE-8253-0C3D-D4E9F693C30B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7" name="フリーフォーム: 図形 86">
                  <a:extLst>
                    <a:ext uri="{FF2B5EF4-FFF2-40B4-BE49-F238E27FC236}">
                      <a16:creationId xmlns:a16="http://schemas.microsoft.com/office/drawing/2014/main" id="{7E2B54B9-DEED-A63C-CF6C-2264023094EC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7" name="グループ化 76">
                <a:extLst>
                  <a:ext uri="{FF2B5EF4-FFF2-40B4-BE49-F238E27FC236}">
                    <a16:creationId xmlns:a16="http://schemas.microsoft.com/office/drawing/2014/main" id="{A6056EAB-373E-726F-705C-AF05AAB3B834}"/>
                  </a:ext>
                </a:extLst>
              </p:cNvPr>
              <p:cNvGrpSpPr/>
              <p:nvPr/>
            </p:nvGrpSpPr>
            <p:grpSpPr>
              <a:xfrm rot="16200000">
                <a:off x="-2632797" y="2478380"/>
                <a:ext cx="540148" cy="308480"/>
                <a:chOff x="-3055204" y="2832352"/>
                <a:chExt cx="617917" cy="327511"/>
              </a:xfrm>
            </p:grpSpPr>
            <p:sp>
              <p:nvSpPr>
                <p:cNvPr id="80" name="フリーフォーム: 図形 79">
                  <a:extLst>
                    <a:ext uri="{FF2B5EF4-FFF2-40B4-BE49-F238E27FC236}">
                      <a16:creationId xmlns:a16="http://schemas.microsoft.com/office/drawing/2014/main" id="{69FD62BC-6FF2-4104-5438-D781CA23B5DC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" name="フリーフォーム: 図形 80">
                  <a:extLst>
                    <a:ext uri="{FF2B5EF4-FFF2-40B4-BE49-F238E27FC236}">
                      <a16:creationId xmlns:a16="http://schemas.microsoft.com/office/drawing/2014/main" id="{22154733-F056-4EEF-BEFE-B603CA08FB3D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2" name="フリーフォーム: 図形 81">
                  <a:extLst>
                    <a:ext uri="{FF2B5EF4-FFF2-40B4-BE49-F238E27FC236}">
                      <a16:creationId xmlns:a16="http://schemas.microsoft.com/office/drawing/2014/main" id="{8B0B3DCD-8DA6-4CA0-95E7-38D7AB742A0C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3" name="フリーフォーム: 図形 82">
                  <a:extLst>
                    <a:ext uri="{FF2B5EF4-FFF2-40B4-BE49-F238E27FC236}">
                      <a16:creationId xmlns:a16="http://schemas.microsoft.com/office/drawing/2014/main" id="{869E17CB-3D2A-ED9B-0DFC-43BA5D064E51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5A9ADB8C-55D7-F9E7-4893-ABEB734519AB}"/>
                  </a:ext>
                </a:extLst>
              </p:cNvPr>
              <p:cNvSpPr/>
              <p:nvPr/>
            </p:nvSpPr>
            <p:spPr bwMode="auto">
              <a:xfrm>
                <a:off x="-4254457" y="2361983"/>
                <a:ext cx="1901512" cy="1149930"/>
              </a:xfrm>
              <a:custGeom>
                <a:avLst/>
                <a:gdLst>
                  <a:gd name="connsiteX0" fmla="*/ 677048 w 1901511"/>
                  <a:gd name="connsiteY0" fmla="*/ 0 h 985743"/>
                  <a:gd name="connsiteX1" fmla="*/ 1224462 w 1901511"/>
                  <a:gd name="connsiteY1" fmla="*/ 0 h 985743"/>
                  <a:gd name="connsiteX2" fmla="*/ 1398771 w 1901511"/>
                  <a:gd name="connsiteY2" fmla="*/ 35192 h 985743"/>
                  <a:gd name="connsiteX3" fmla="*/ 1448296 w 1901511"/>
                  <a:gd name="connsiteY3" fmla="*/ 62073 h 985743"/>
                  <a:gd name="connsiteX4" fmla="*/ 1476923 w 1901511"/>
                  <a:gd name="connsiteY4" fmla="*/ 46535 h 985743"/>
                  <a:gd name="connsiteX5" fmla="*/ 1595886 w 1901511"/>
                  <a:gd name="connsiteY5" fmla="*/ 22517 h 985743"/>
                  <a:gd name="connsiteX6" fmla="*/ 1901511 w 1901511"/>
                  <a:gd name="connsiteY6" fmla="*/ 328142 h 985743"/>
                  <a:gd name="connsiteX7" fmla="*/ 1714849 w 1901511"/>
                  <a:gd name="connsiteY7" fmla="*/ 609750 h 985743"/>
                  <a:gd name="connsiteX8" fmla="*/ 1672275 w 1901511"/>
                  <a:gd name="connsiteY8" fmla="*/ 622965 h 985743"/>
                  <a:gd name="connsiteX9" fmla="*/ 1672275 w 1901511"/>
                  <a:gd name="connsiteY9" fmla="*/ 985743 h 985743"/>
                  <a:gd name="connsiteX10" fmla="*/ 229235 w 1901511"/>
                  <a:gd name="connsiteY10" fmla="*/ 985743 h 985743"/>
                  <a:gd name="connsiteX11" fmla="*/ 229235 w 1901511"/>
                  <a:gd name="connsiteY11" fmla="*/ 622965 h 985743"/>
                  <a:gd name="connsiteX12" fmla="*/ 186662 w 1901511"/>
                  <a:gd name="connsiteY12" fmla="*/ 609750 h 985743"/>
                  <a:gd name="connsiteX13" fmla="*/ 0 w 1901511"/>
                  <a:gd name="connsiteY13" fmla="*/ 328142 h 985743"/>
                  <a:gd name="connsiteX14" fmla="*/ 305625 w 1901511"/>
                  <a:gd name="connsiteY14" fmla="*/ 22517 h 985743"/>
                  <a:gd name="connsiteX15" fmla="*/ 424588 w 1901511"/>
                  <a:gd name="connsiteY15" fmla="*/ 46535 h 985743"/>
                  <a:gd name="connsiteX16" fmla="*/ 453215 w 1901511"/>
                  <a:gd name="connsiteY16" fmla="*/ 62073 h 985743"/>
                  <a:gd name="connsiteX17" fmla="*/ 502739 w 1901511"/>
                  <a:gd name="connsiteY17" fmla="*/ 35192 h 985743"/>
                  <a:gd name="connsiteX18" fmla="*/ 677048 w 1901511"/>
                  <a:gd name="connsiteY18" fmla="*/ 0 h 985743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72275 w 1901511"/>
                  <a:gd name="connsiteY9" fmla="*/ 985743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59751"/>
                  <a:gd name="connsiteX1" fmla="*/ 1224462 w 1901511"/>
                  <a:gd name="connsiteY1" fmla="*/ 0 h 1559751"/>
                  <a:gd name="connsiteX2" fmla="*/ 1398771 w 1901511"/>
                  <a:gd name="connsiteY2" fmla="*/ 35192 h 1559751"/>
                  <a:gd name="connsiteX3" fmla="*/ 1448296 w 1901511"/>
                  <a:gd name="connsiteY3" fmla="*/ 62073 h 1559751"/>
                  <a:gd name="connsiteX4" fmla="*/ 1476923 w 1901511"/>
                  <a:gd name="connsiteY4" fmla="*/ 46535 h 1559751"/>
                  <a:gd name="connsiteX5" fmla="*/ 1595886 w 1901511"/>
                  <a:gd name="connsiteY5" fmla="*/ 22517 h 1559751"/>
                  <a:gd name="connsiteX6" fmla="*/ 1901511 w 1901511"/>
                  <a:gd name="connsiteY6" fmla="*/ 328142 h 1559751"/>
                  <a:gd name="connsiteX7" fmla="*/ 1714849 w 1901511"/>
                  <a:gd name="connsiteY7" fmla="*/ 609750 h 1559751"/>
                  <a:gd name="connsiteX8" fmla="*/ 1672275 w 1901511"/>
                  <a:gd name="connsiteY8" fmla="*/ 622965 h 1559751"/>
                  <a:gd name="connsiteX9" fmla="*/ 1620562 w 1901511"/>
                  <a:gd name="connsiteY9" fmla="*/ 1559751 h 1559751"/>
                  <a:gd name="connsiteX10" fmla="*/ 368858 w 1901511"/>
                  <a:gd name="connsiteY10" fmla="*/ 1544237 h 1559751"/>
                  <a:gd name="connsiteX11" fmla="*/ 229235 w 1901511"/>
                  <a:gd name="connsiteY11" fmla="*/ 622965 h 1559751"/>
                  <a:gd name="connsiteX12" fmla="*/ 186662 w 1901511"/>
                  <a:gd name="connsiteY12" fmla="*/ 609750 h 1559751"/>
                  <a:gd name="connsiteX13" fmla="*/ 0 w 1901511"/>
                  <a:gd name="connsiteY13" fmla="*/ 328142 h 1559751"/>
                  <a:gd name="connsiteX14" fmla="*/ 305625 w 1901511"/>
                  <a:gd name="connsiteY14" fmla="*/ 22517 h 1559751"/>
                  <a:gd name="connsiteX15" fmla="*/ 424588 w 1901511"/>
                  <a:gd name="connsiteY15" fmla="*/ 46535 h 1559751"/>
                  <a:gd name="connsiteX16" fmla="*/ 453215 w 1901511"/>
                  <a:gd name="connsiteY16" fmla="*/ 62073 h 1559751"/>
                  <a:gd name="connsiteX17" fmla="*/ 502739 w 1901511"/>
                  <a:gd name="connsiteY17" fmla="*/ 35192 h 1559751"/>
                  <a:gd name="connsiteX18" fmla="*/ 677048 w 1901511"/>
                  <a:gd name="connsiteY18" fmla="*/ 0 h 1559751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39066"/>
                  <a:gd name="connsiteX1" fmla="*/ 1224462 w 1901511"/>
                  <a:gd name="connsiteY1" fmla="*/ 0 h 1539066"/>
                  <a:gd name="connsiteX2" fmla="*/ 1398771 w 1901511"/>
                  <a:gd name="connsiteY2" fmla="*/ 35192 h 1539066"/>
                  <a:gd name="connsiteX3" fmla="*/ 1448296 w 1901511"/>
                  <a:gd name="connsiteY3" fmla="*/ 62073 h 1539066"/>
                  <a:gd name="connsiteX4" fmla="*/ 1476923 w 1901511"/>
                  <a:gd name="connsiteY4" fmla="*/ 46535 h 1539066"/>
                  <a:gd name="connsiteX5" fmla="*/ 1595886 w 1901511"/>
                  <a:gd name="connsiteY5" fmla="*/ 22517 h 1539066"/>
                  <a:gd name="connsiteX6" fmla="*/ 1901511 w 1901511"/>
                  <a:gd name="connsiteY6" fmla="*/ 328142 h 1539066"/>
                  <a:gd name="connsiteX7" fmla="*/ 1714849 w 1901511"/>
                  <a:gd name="connsiteY7" fmla="*/ 609750 h 1539066"/>
                  <a:gd name="connsiteX8" fmla="*/ 1672275 w 1901511"/>
                  <a:gd name="connsiteY8" fmla="*/ 622965 h 1539066"/>
                  <a:gd name="connsiteX9" fmla="*/ 1630905 w 1901511"/>
                  <a:gd name="connsiteY9" fmla="*/ 1539066 h 1539066"/>
                  <a:gd name="connsiteX10" fmla="*/ 332660 w 1901511"/>
                  <a:gd name="connsiteY10" fmla="*/ 1528723 h 1539066"/>
                  <a:gd name="connsiteX11" fmla="*/ 229235 w 1901511"/>
                  <a:gd name="connsiteY11" fmla="*/ 622965 h 1539066"/>
                  <a:gd name="connsiteX12" fmla="*/ 186662 w 1901511"/>
                  <a:gd name="connsiteY12" fmla="*/ 609750 h 1539066"/>
                  <a:gd name="connsiteX13" fmla="*/ 0 w 1901511"/>
                  <a:gd name="connsiteY13" fmla="*/ 328142 h 1539066"/>
                  <a:gd name="connsiteX14" fmla="*/ 305625 w 1901511"/>
                  <a:gd name="connsiteY14" fmla="*/ 22517 h 1539066"/>
                  <a:gd name="connsiteX15" fmla="*/ 424588 w 1901511"/>
                  <a:gd name="connsiteY15" fmla="*/ 46535 h 1539066"/>
                  <a:gd name="connsiteX16" fmla="*/ 453215 w 1901511"/>
                  <a:gd name="connsiteY16" fmla="*/ 62073 h 1539066"/>
                  <a:gd name="connsiteX17" fmla="*/ 502739 w 1901511"/>
                  <a:gd name="connsiteY17" fmla="*/ 35192 h 1539066"/>
                  <a:gd name="connsiteX18" fmla="*/ 677048 w 1901511"/>
                  <a:gd name="connsiteY18" fmla="*/ 0 h 1539066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22317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39066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0075 w 1901511"/>
                  <a:gd name="connsiteY10" fmla="*/ 1146051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149930"/>
                  <a:gd name="connsiteX1" fmla="*/ 1224462 w 1901511"/>
                  <a:gd name="connsiteY1" fmla="*/ 0 h 1149930"/>
                  <a:gd name="connsiteX2" fmla="*/ 1398771 w 1901511"/>
                  <a:gd name="connsiteY2" fmla="*/ 35192 h 1149930"/>
                  <a:gd name="connsiteX3" fmla="*/ 1448296 w 1901511"/>
                  <a:gd name="connsiteY3" fmla="*/ 62073 h 1149930"/>
                  <a:gd name="connsiteX4" fmla="*/ 1476923 w 1901511"/>
                  <a:gd name="connsiteY4" fmla="*/ 46535 h 1149930"/>
                  <a:gd name="connsiteX5" fmla="*/ 1595886 w 1901511"/>
                  <a:gd name="connsiteY5" fmla="*/ 22517 h 1149930"/>
                  <a:gd name="connsiteX6" fmla="*/ 1901511 w 1901511"/>
                  <a:gd name="connsiteY6" fmla="*/ 328142 h 1149930"/>
                  <a:gd name="connsiteX7" fmla="*/ 1714849 w 1901511"/>
                  <a:gd name="connsiteY7" fmla="*/ 609750 h 1149930"/>
                  <a:gd name="connsiteX8" fmla="*/ 1672275 w 1901511"/>
                  <a:gd name="connsiteY8" fmla="*/ 622965 h 1149930"/>
                  <a:gd name="connsiteX9" fmla="*/ 1603757 w 1901511"/>
                  <a:gd name="connsiteY9" fmla="*/ 1149930 h 1149930"/>
                  <a:gd name="connsiteX10" fmla="*/ 330075 w 1901511"/>
                  <a:gd name="connsiteY10" fmla="*/ 1146051 h 1149930"/>
                  <a:gd name="connsiteX11" fmla="*/ 229235 w 1901511"/>
                  <a:gd name="connsiteY11" fmla="*/ 622965 h 1149930"/>
                  <a:gd name="connsiteX12" fmla="*/ 186662 w 1901511"/>
                  <a:gd name="connsiteY12" fmla="*/ 609750 h 1149930"/>
                  <a:gd name="connsiteX13" fmla="*/ 0 w 1901511"/>
                  <a:gd name="connsiteY13" fmla="*/ 328142 h 1149930"/>
                  <a:gd name="connsiteX14" fmla="*/ 305625 w 1901511"/>
                  <a:gd name="connsiteY14" fmla="*/ 22517 h 1149930"/>
                  <a:gd name="connsiteX15" fmla="*/ 424588 w 1901511"/>
                  <a:gd name="connsiteY15" fmla="*/ 46535 h 1149930"/>
                  <a:gd name="connsiteX16" fmla="*/ 453215 w 1901511"/>
                  <a:gd name="connsiteY16" fmla="*/ 62073 h 1149930"/>
                  <a:gd name="connsiteX17" fmla="*/ 502739 w 1901511"/>
                  <a:gd name="connsiteY17" fmla="*/ 35192 h 1149930"/>
                  <a:gd name="connsiteX18" fmla="*/ 677048 w 1901511"/>
                  <a:gd name="connsiteY18" fmla="*/ 0 h 1149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01511" h="1149930">
                    <a:moveTo>
                      <a:pt x="677048" y="0"/>
                    </a:moveTo>
                    <a:lnTo>
                      <a:pt x="1224462" y="0"/>
                    </a:lnTo>
                    <a:cubicBezTo>
                      <a:pt x="1286292" y="0"/>
                      <a:pt x="1345195" y="12531"/>
                      <a:pt x="1398771" y="35192"/>
                    </a:cubicBezTo>
                    <a:lnTo>
                      <a:pt x="1448296" y="62073"/>
                    </a:lnTo>
                    <a:lnTo>
                      <a:pt x="1476923" y="46535"/>
                    </a:lnTo>
                    <a:cubicBezTo>
                      <a:pt x="1513488" y="31069"/>
                      <a:pt x="1553688" y="22517"/>
                      <a:pt x="1595886" y="22517"/>
                    </a:cubicBezTo>
                    <a:cubicBezTo>
                      <a:pt x="1764678" y="22517"/>
                      <a:pt x="1901511" y="159350"/>
                      <a:pt x="1901511" y="328142"/>
                    </a:cubicBezTo>
                    <a:cubicBezTo>
                      <a:pt x="1901511" y="454736"/>
                      <a:pt x="1824543" y="563353"/>
                      <a:pt x="1714849" y="609750"/>
                    </a:cubicBezTo>
                    <a:lnTo>
                      <a:pt x="1672275" y="622965"/>
                    </a:lnTo>
                    <a:lnTo>
                      <a:pt x="1603757" y="1149930"/>
                    </a:lnTo>
                    <a:lnTo>
                      <a:pt x="330075" y="1146051"/>
                    </a:lnTo>
                    <a:lnTo>
                      <a:pt x="229235" y="622965"/>
                    </a:lnTo>
                    <a:lnTo>
                      <a:pt x="186662" y="609750"/>
                    </a:lnTo>
                    <a:cubicBezTo>
                      <a:pt x="76969" y="563353"/>
                      <a:pt x="0" y="454736"/>
                      <a:pt x="0" y="328142"/>
                    </a:cubicBezTo>
                    <a:cubicBezTo>
                      <a:pt x="0" y="159350"/>
                      <a:pt x="136833" y="22517"/>
                      <a:pt x="305625" y="22517"/>
                    </a:cubicBezTo>
                    <a:cubicBezTo>
                      <a:pt x="347823" y="22517"/>
                      <a:pt x="388024" y="31069"/>
                      <a:pt x="424588" y="46535"/>
                    </a:cubicBezTo>
                    <a:lnTo>
                      <a:pt x="453215" y="62073"/>
                    </a:lnTo>
                    <a:lnTo>
                      <a:pt x="502739" y="35192"/>
                    </a:lnTo>
                    <a:cubicBezTo>
                      <a:pt x="556315" y="12531"/>
                      <a:pt x="615218" y="0"/>
                      <a:pt x="677048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87823C6A-9946-3B75-A64F-575483F7F7FB}"/>
                  </a:ext>
                </a:extLst>
              </p:cNvPr>
              <p:cNvSpPr/>
              <p:nvPr/>
            </p:nvSpPr>
            <p:spPr bwMode="auto">
              <a:xfrm>
                <a:off x="-3755068" y="2404127"/>
                <a:ext cx="891862" cy="37361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1" name="片側の 2 つの角を丸めた四角形 68">
              <a:extLst>
                <a:ext uri="{FF2B5EF4-FFF2-40B4-BE49-F238E27FC236}">
                  <a16:creationId xmlns:a16="http://schemas.microsoft.com/office/drawing/2014/main" id="{77768F51-0EF8-6AFD-730C-D3DD1DCB495F}"/>
                </a:ext>
              </a:extLst>
            </p:cNvPr>
            <p:cNvSpPr/>
            <p:nvPr/>
          </p:nvSpPr>
          <p:spPr>
            <a:xfrm rot="10800000">
              <a:off x="4229553" y="2011594"/>
              <a:ext cx="205040" cy="35793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" name="片側の 2 つの角を丸めた四角形 68">
              <a:extLst>
                <a:ext uri="{FF2B5EF4-FFF2-40B4-BE49-F238E27FC236}">
                  <a16:creationId xmlns:a16="http://schemas.microsoft.com/office/drawing/2014/main" id="{4DD16F36-2322-6FE0-986D-7E74858B6F9C}"/>
                </a:ext>
              </a:extLst>
            </p:cNvPr>
            <p:cNvSpPr/>
            <p:nvPr/>
          </p:nvSpPr>
          <p:spPr>
            <a:xfrm rot="10800000">
              <a:off x="4251689" y="2202456"/>
              <a:ext cx="160766" cy="166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" name="円/楕円 840">
              <a:extLst>
                <a:ext uri="{FF2B5EF4-FFF2-40B4-BE49-F238E27FC236}">
                  <a16:creationId xmlns:a16="http://schemas.microsoft.com/office/drawing/2014/main" id="{68CB521F-4467-26BE-50C6-21429C2EEACB}"/>
                </a:ext>
              </a:extLst>
            </p:cNvPr>
            <p:cNvSpPr/>
            <p:nvPr/>
          </p:nvSpPr>
          <p:spPr>
            <a:xfrm>
              <a:off x="3841233" y="1272764"/>
              <a:ext cx="981681" cy="946117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7" name="円/楕円 840">
              <a:extLst>
                <a:ext uri="{FF2B5EF4-FFF2-40B4-BE49-F238E27FC236}">
                  <a16:creationId xmlns:a16="http://schemas.microsoft.com/office/drawing/2014/main" id="{DBD57EB5-0E65-DC7A-1D14-2FDB0E62B02D}"/>
                </a:ext>
              </a:extLst>
            </p:cNvPr>
            <p:cNvSpPr/>
            <p:nvPr/>
          </p:nvSpPr>
          <p:spPr>
            <a:xfrm rot="900000" flipH="1">
              <a:off x="4635744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" name="円/楕円 840">
              <a:extLst>
                <a:ext uri="{FF2B5EF4-FFF2-40B4-BE49-F238E27FC236}">
                  <a16:creationId xmlns:a16="http://schemas.microsoft.com/office/drawing/2014/main" id="{A40993DB-7304-DBAF-9ADD-3A3E3CC93A85}"/>
                </a:ext>
              </a:extLst>
            </p:cNvPr>
            <p:cNvSpPr/>
            <p:nvPr/>
          </p:nvSpPr>
          <p:spPr>
            <a:xfrm rot="20700000">
              <a:off x="3788818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9" name="円/楕円 840">
              <a:extLst>
                <a:ext uri="{FF2B5EF4-FFF2-40B4-BE49-F238E27FC236}">
                  <a16:creationId xmlns:a16="http://schemas.microsoft.com/office/drawing/2014/main" id="{75D3BC99-664F-91FD-4F6A-35781A1F4823}"/>
                </a:ext>
              </a:extLst>
            </p:cNvPr>
            <p:cNvSpPr/>
            <p:nvPr/>
          </p:nvSpPr>
          <p:spPr>
            <a:xfrm>
              <a:off x="3907991" y="1477163"/>
              <a:ext cx="848162" cy="913025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0" name="楕円 11">
              <a:extLst>
                <a:ext uri="{FF2B5EF4-FFF2-40B4-BE49-F238E27FC236}">
                  <a16:creationId xmlns:a16="http://schemas.microsoft.com/office/drawing/2014/main" id="{8C2CBFC2-E462-623A-F6A8-19A1C470A3D9}"/>
                </a:ext>
              </a:extLst>
            </p:cNvPr>
            <p:cNvSpPr/>
            <p:nvPr/>
          </p:nvSpPr>
          <p:spPr bwMode="auto">
            <a:xfrm>
              <a:off x="4240514" y="2255044"/>
              <a:ext cx="179086" cy="63420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1" name="楕円 11">
              <a:extLst>
                <a:ext uri="{FF2B5EF4-FFF2-40B4-BE49-F238E27FC236}">
                  <a16:creationId xmlns:a16="http://schemas.microsoft.com/office/drawing/2014/main" id="{90A7E9B3-4EB9-DE53-CE97-56B154EFF227}"/>
                </a:ext>
              </a:extLst>
            </p:cNvPr>
            <p:cNvSpPr/>
            <p:nvPr/>
          </p:nvSpPr>
          <p:spPr bwMode="auto">
            <a:xfrm>
              <a:off x="4282399" y="2178064"/>
              <a:ext cx="95317" cy="35032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2" name="月 51">
              <a:extLst>
                <a:ext uri="{FF2B5EF4-FFF2-40B4-BE49-F238E27FC236}">
                  <a16:creationId xmlns:a16="http://schemas.microsoft.com/office/drawing/2014/main" id="{B6DAA804-026B-B6FD-3430-FB536B7A42FF}"/>
                </a:ext>
              </a:extLst>
            </p:cNvPr>
            <p:cNvSpPr/>
            <p:nvPr/>
          </p:nvSpPr>
          <p:spPr bwMode="auto">
            <a:xfrm rot="5400000">
              <a:off x="4067991" y="1741279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3" name="月 52">
              <a:extLst>
                <a:ext uri="{FF2B5EF4-FFF2-40B4-BE49-F238E27FC236}">
                  <a16:creationId xmlns:a16="http://schemas.microsoft.com/office/drawing/2014/main" id="{ACC1FE41-05EF-3E96-4714-6B003A4B4FC3}"/>
                </a:ext>
              </a:extLst>
            </p:cNvPr>
            <p:cNvSpPr/>
            <p:nvPr/>
          </p:nvSpPr>
          <p:spPr bwMode="auto">
            <a:xfrm rot="5400000">
              <a:off x="4523049" y="1741281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4" name="月 53">
              <a:extLst>
                <a:ext uri="{FF2B5EF4-FFF2-40B4-BE49-F238E27FC236}">
                  <a16:creationId xmlns:a16="http://schemas.microsoft.com/office/drawing/2014/main" id="{5A46C008-7639-DF16-6FE9-009FA9DECFDD}"/>
                </a:ext>
              </a:extLst>
            </p:cNvPr>
            <p:cNvSpPr/>
            <p:nvPr/>
          </p:nvSpPr>
          <p:spPr bwMode="auto">
            <a:xfrm>
              <a:off x="3893211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5" name="月 54">
              <a:extLst>
                <a:ext uri="{FF2B5EF4-FFF2-40B4-BE49-F238E27FC236}">
                  <a16:creationId xmlns:a16="http://schemas.microsoft.com/office/drawing/2014/main" id="{8B450165-DB73-24AF-6C02-33F44D241962}"/>
                </a:ext>
              </a:extLst>
            </p:cNvPr>
            <p:cNvSpPr/>
            <p:nvPr/>
          </p:nvSpPr>
          <p:spPr bwMode="auto">
            <a:xfrm flipH="1">
              <a:off x="4668186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E2DE7429-46DD-6124-A7C9-6C2D628CD9A4}"/>
                </a:ext>
              </a:extLst>
            </p:cNvPr>
            <p:cNvGrpSpPr/>
            <p:nvPr/>
          </p:nvGrpSpPr>
          <p:grpSpPr>
            <a:xfrm>
              <a:off x="3951671" y="1430283"/>
              <a:ext cx="760801" cy="339232"/>
              <a:chOff x="-3928709" y="566750"/>
              <a:chExt cx="1239145" cy="552520"/>
            </a:xfrm>
          </p:grpSpPr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738F6AF7-5443-1883-B6D1-9333410DD832}"/>
                  </a:ext>
                </a:extLst>
              </p:cNvPr>
              <p:cNvSpPr/>
              <p:nvPr/>
            </p:nvSpPr>
            <p:spPr bwMode="auto">
              <a:xfrm>
                <a:off x="-3294480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6B98963B-363A-D61B-88FA-C3D3E10212C2}"/>
                  </a:ext>
                </a:extLst>
              </p:cNvPr>
              <p:cNvSpPr/>
              <p:nvPr/>
            </p:nvSpPr>
            <p:spPr bwMode="auto">
              <a:xfrm flipH="1">
                <a:off x="-3825803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4" name="フリーフォーム: 図形 73">
                <a:extLst>
                  <a:ext uri="{FF2B5EF4-FFF2-40B4-BE49-F238E27FC236}">
                    <a16:creationId xmlns:a16="http://schemas.microsoft.com/office/drawing/2014/main" id="{AE6D1BAA-FED7-29B5-EB75-FA89F6EBEF9B}"/>
                  </a:ext>
                </a:extLst>
              </p:cNvPr>
              <p:cNvSpPr/>
              <p:nvPr/>
            </p:nvSpPr>
            <p:spPr bwMode="auto">
              <a:xfrm>
                <a:off x="-3889945" y="566750"/>
                <a:ext cx="1140482" cy="370917"/>
              </a:xfrm>
              <a:custGeom>
                <a:avLst/>
                <a:gdLst>
                  <a:gd name="connsiteX0" fmla="*/ 462769 w 913860"/>
                  <a:gd name="connsiteY0" fmla="*/ 0 h 297214"/>
                  <a:gd name="connsiteX1" fmla="*/ 543349 w 913860"/>
                  <a:gd name="connsiteY1" fmla="*/ 53412 h 297214"/>
                  <a:gd name="connsiteX2" fmla="*/ 544191 w 913860"/>
                  <a:gd name="connsiteY2" fmla="*/ 57584 h 297214"/>
                  <a:gd name="connsiteX3" fmla="*/ 548085 w 913860"/>
                  <a:gd name="connsiteY3" fmla="*/ 51808 h 297214"/>
                  <a:gd name="connsiteX4" fmla="*/ 609923 w 913860"/>
                  <a:gd name="connsiteY4" fmla="*/ 26194 h 297214"/>
                  <a:gd name="connsiteX5" fmla="*/ 690502 w 913860"/>
                  <a:gd name="connsiteY5" fmla="*/ 79606 h 297214"/>
                  <a:gd name="connsiteX6" fmla="*/ 694986 w 913860"/>
                  <a:gd name="connsiteY6" fmla="*/ 101814 h 297214"/>
                  <a:gd name="connsiteX7" fmla="*/ 712254 w 913860"/>
                  <a:gd name="connsiteY7" fmla="*/ 90278 h 297214"/>
                  <a:gd name="connsiteX8" fmla="*/ 741841 w 913860"/>
                  <a:gd name="connsiteY8" fmla="*/ 84360 h 297214"/>
                  <a:gd name="connsiteX9" fmla="*/ 817851 w 913860"/>
                  <a:gd name="connsiteY9" fmla="*/ 159673 h 297214"/>
                  <a:gd name="connsiteX10" fmla="*/ 817247 w 913860"/>
                  <a:gd name="connsiteY10" fmla="*/ 162638 h 297214"/>
                  <a:gd name="connsiteX11" fmla="*/ 843883 w 913860"/>
                  <a:gd name="connsiteY11" fmla="*/ 157260 h 297214"/>
                  <a:gd name="connsiteX12" fmla="*/ 913860 w 913860"/>
                  <a:gd name="connsiteY12" fmla="*/ 227237 h 297214"/>
                  <a:gd name="connsiteX13" fmla="*/ 843883 w 913860"/>
                  <a:gd name="connsiteY13" fmla="*/ 297214 h 297214"/>
                  <a:gd name="connsiteX14" fmla="*/ 779405 w 913860"/>
                  <a:gd name="connsiteY14" fmla="*/ 254475 h 297214"/>
                  <a:gd name="connsiteX15" fmla="*/ 773937 w 913860"/>
                  <a:gd name="connsiteY15" fmla="*/ 227391 h 297214"/>
                  <a:gd name="connsiteX16" fmla="*/ 771427 w 913860"/>
                  <a:gd name="connsiteY16" fmla="*/ 229068 h 297214"/>
                  <a:gd name="connsiteX17" fmla="*/ 741841 w 913860"/>
                  <a:gd name="connsiteY17" fmla="*/ 234986 h 297214"/>
                  <a:gd name="connsiteX18" fmla="*/ 671804 w 913860"/>
                  <a:gd name="connsiteY18" fmla="*/ 188988 h 297214"/>
                  <a:gd name="connsiteX19" fmla="*/ 669380 w 913860"/>
                  <a:gd name="connsiteY19" fmla="*/ 177089 h 297214"/>
                  <a:gd name="connsiteX20" fmla="*/ 643963 w 913860"/>
                  <a:gd name="connsiteY20" fmla="*/ 194226 h 297214"/>
                  <a:gd name="connsiteX21" fmla="*/ 609923 w 913860"/>
                  <a:gd name="connsiteY21" fmla="*/ 201098 h 297214"/>
                  <a:gd name="connsiteX22" fmla="*/ 529343 w 913860"/>
                  <a:gd name="connsiteY22" fmla="*/ 147686 h 297214"/>
                  <a:gd name="connsiteX23" fmla="*/ 528501 w 913860"/>
                  <a:gd name="connsiteY23" fmla="*/ 143513 h 297214"/>
                  <a:gd name="connsiteX24" fmla="*/ 524607 w 913860"/>
                  <a:gd name="connsiteY24" fmla="*/ 149289 h 297214"/>
                  <a:gd name="connsiteX25" fmla="*/ 462769 w 913860"/>
                  <a:gd name="connsiteY25" fmla="*/ 174904 h 297214"/>
                  <a:gd name="connsiteX26" fmla="*/ 400931 w 913860"/>
                  <a:gd name="connsiteY26" fmla="*/ 149289 h 297214"/>
                  <a:gd name="connsiteX27" fmla="*/ 400162 w 913860"/>
                  <a:gd name="connsiteY27" fmla="*/ 148148 h 297214"/>
                  <a:gd name="connsiteX28" fmla="*/ 381732 w 913860"/>
                  <a:gd name="connsiteY28" fmla="*/ 175484 h 297214"/>
                  <a:gd name="connsiteX29" fmla="*/ 319894 w 913860"/>
                  <a:gd name="connsiteY29" fmla="*/ 201098 h 297214"/>
                  <a:gd name="connsiteX30" fmla="*/ 258056 w 913860"/>
                  <a:gd name="connsiteY30" fmla="*/ 175484 h 297214"/>
                  <a:gd name="connsiteX31" fmla="*/ 253908 w 913860"/>
                  <a:gd name="connsiteY31" fmla="*/ 169331 h 297214"/>
                  <a:gd name="connsiteX32" fmla="*/ 249903 w 913860"/>
                  <a:gd name="connsiteY32" fmla="*/ 188988 h 297214"/>
                  <a:gd name="connsiteX33" fmla="*/ 179866 w 913860"/>
                  <a:gd name="connsiteY33" fmla="*/ 234986 h 297214"/>
                  <a:gd name="connsiteX34" fmla="*/ 150280 w 913860"/>
                  <a:gd name="connsiteY34" fmla="*/ 229068 h 297214"/>
                  <a:gd name="connsiteX35" fmla="*/ 137052 w 913860"/>
                  <a:gd name="connsiteY35" fmla="*/ 220231 h 297214"/>
                  <a:gd name="connsiteX36" fmla="*/ 139954 w 913860"/>
                  <a:gd name="connsiteY36" fmla="*/ 227237 h 297214"/>
                  <a:gd name="connsiteX37" fmla="*/ 69977 w 913860"/>
                  <a:gd name="connsiteY37" fmla="*/ 297214 h 297214"/>
                  <a:gd name="connsiteX38" fmla="*/ 0 w 913860"/>
                  <a:gd name="connsiteY38" fmla="*/ 227237 h 297214"/>
                  <a:gd name="connsiteX39" fmla="*/ 69977 w 913860"/>
                  <a:gd name="connsiteY39" fmla="*/ 157260 h 297214"/>
                  <a:gd name="connsiteX40" fmla="*/ 97215 w 913860"/>
                  <a:gd name="connsiteY40" fmla="*/ 162759 h 297214"/>
                  <a:gd name="connsiteX41" fmla="*/ 105643 w 913860"/>
                  <a:gd name="connsiteY41" fmla="*/ 168441 h 297214"/>
                  <a:gd name="connsiteX42" fmla="*/ 103856 w 913860"/>
                  <a:gd name="connsiteY42" fmla="*/ 159673 h 297214"/>
                  <a:gd name="connsiteX43" fmla="*/ 179866 w 913860"/>
                  <a:gd name="connsiteY43" fmla="*/ 84360 h 297214"/>
                  <a:gd name="connsiteX44" fmla="*/ 233613 w 913860"/>
                  <a:gd name="connsiteY44" fmla="*/ 106419 h 297214"/>
                  <a:gd name="connsiteX45" fmla="*/ 233835 w 913860"/>
                  <a:gd name="connsiteY45" fmla="*/ 106745 h 297214"/>
                  <a:gd name="connsiteX46" fmla="*/ 239314 w 913860"/>
                  <a:gd name="connsiteY46" fmla="*/ 79606 h 297214"/>
                  <a:gd name="connsiteX47" fmla="*/ 319894 w 913860"/>
                  <a:gd name="connsiteY47" fmla="*/ 26194 h 297214"/>
                  <a:gd name="connsiteX48" fmla="*/ 381732 w 913860"/>
                  <a:gd name="connsiteY48" fmla="*/ 51808 h 297214"/>
                  <a:gd name="connsiteX49" fmla="*/ 382501 w 913860"/>
                  <a:gd name="connsiteY49" fmla="*/ 52949 h 297214"/>
                  <a:gd name="connsiteX50" fmla="*/ 400931 w 913860"/>
                  <a:gd name="connsiteY50" fmla="*/ 25614 h 297214"/>
                  <a:gd name="connsiteX51" fmla="*/ 462769 w 913860"/>
                  <a:gd name="connsiteY51" fmla="*/ 0 h 297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913860" h="297214">
                    <a:moveTo>
                      <a:pt x="462769" y="0"/>
                    </a:moveTo>
                    <a:cubicBezTo>
                      <a:pt x="498992" y="0"/>
                      <a:pt x="530072" y="22024"/>
                      <a:pt x="543349" y="53412"/>
                    </a:cubicBezTo>
                    <a:lnTo>
                      <a:pt x="544191" y="57584"/>
                    </a:lnTo>
                    <a:lnTo>
                      <a:pt x="548085" y="51808"/>
                    </a:lnTo>
                    <a:cubicBezTo>
                      <a:pt x="563911" y="35982"/>
                      <a:pt x="585774" y="26194"/>
                      <a:pt x="609923" y="26194"/>
                    </a:cubicBezTo>
                    <a:cubicBezTo>
                      <a:pt x="646146" y="26194"/>
                      <a:pt x="677226" y="48218"/>
                      <a:pt x="690502" y="79606"/>
                    </a:cubicBezTo>
                    <a:lnTo>
                      <a:pt x="694986" y="101814"/>
                    </a:lnTo>
                    <a:lnTo>
                      <a:pt x="712254" y="90278"/>
                    </a:lnTo>
                    <a:cubicBezTo>
                      <a:pt x="721348" y="86467"/>
                      <a:pt x="731346" y="84360"/>
                      <a:pt x="741841" y="84360"/>
                    </a:cubicBezTo>
                    <a:cubicBezTo>
                      <a:pt x="783820" y="84360"/>
                      <a:pt x="817851" y="118079"/>
                      <a:pt x="817851" y="159673"/>
                    </a:cubicBezTo>
                    <a:lnTo>
                      <a:pt x="817247" y="162638"/>
                    </a:lnTo>
                    <a:lnTo>
                      <a:pt x="843883" y="157260"/>
                    </a:lnTo>
                    <a:cubicBezTo>
                      <a:pt x="882530" y="157260"/>
                      <a:pt x="913860" y="188590"/>
                      <a:pt x="913860" y="227237"/>
                    </a:cubicBezTo>
                    <a:cubicBezTo>
                      <a:pt x="913860" y="265884"/>
                      <a:pt x="882530" y="297214"/>
                      <a:pt x="843883" y="297214"/>
                    </a:cubicBezTo>
                    <a:cubicBezTo>
                      <a:pt x="814898" y="297214"/>
                      <a:pt x="790028" y="279591"/>
                      <a:pt x="779405" y="254475"/>
                    </a:cubicBezTo>
                    <a:lnTo>
                      <a:pt x="773937" y="227391"/>
                    </a:lnTo>
                    <a:lnTo>
                      <a:pt x="771427" y="229068"/>
                    </a:lnTo>
                    <a:cubicBezTo>
                      <a:pt x="762334" y="232879"/>
                      <a:pt x="752336" y="234986"/>
                      <a:pt x="741841" y="234986"/>
                    </a:cubicBezTo>
                    <a:cubicBezTo>
                      <a:pt x="710357" y="234986"/>
                      <a:pt x="683343" y="216019"/>
                      <a:pt x="671804" y="188988"/>
                    </a:cubicBezTo>
                    <a:lnTo>
                      <a:pt x="669380" y="177089"/>
                    </a:lnTo>
                    <a:lnTo>
                      <a:pt x="643963" y="194226"/>
                    </a:lnTo>
                    <a:cubicBezTo>
                      <a:pt x="633500" y="198651"/>
                      <a:pt x="621997" y="201098"/>
                      <a:pt x="609923" y="201098"/>
                    </a:cubicBezTo>
                    <a:cubicBezTo>
                      <a:pt x="573699" y="201098"/>
                      <a:pt x="542619" y="179074"/>
                      <a:pt x="529343" y="147686"/>
                    </a:cubicBezTo>
                    <a:lnTo>
                      <a:pt x="528501" y="143513"/>
                    </a:lnTo>
                    <a:lnTo>
                      <a:pt x="524607" y="149289"/>
                    </a:lnTo>
                    <a:cubicBezTo>
                      <a:pt x="508781" y="165116"/>
                      <a:pt x="486918" y="174904"/>
                      <a:pt x="462769" y="174904"/>
                    </a:cubicBezTo>
                    <a:cubicBezTo>
                      <a:pt x="438620" y="174904"/>
                      <a:pt x="416757" y="165116"/>
                      <a:pt x="400931" y="149289"/>
                    </a:cubicBezTo>
                    <a:lnTo>
                      <a:pt x="400162" y="148148"/>
                    </a:lnTo>
                    <a:lnTo>
                      <a:pt x="381732" y="175484"/>
                    </a:lnTo>
                    <a:cubicBezTo>
                      <a:pt x="365906" y="191310"/>
                      <a:pt x="344043" y="201098"/>
                      <a:pt x="319894" y="201098"/>
                    </a:cubicBezTo>
                    <a:cubicBezTo>
                      <a:pt x="295745" y="201098"/>
                      <a:pt x="273882" y="191310"/>
                      <a:pt x="258056" y="175484"/>
                    </a:cubicBezTo>
                    <a:lnTo>
                      <a:pt x="253908" y="169331"/>
                    </a:lnTo>
                    <a:lnTo>
                      <a:pt x="249903" y="188988"/>
                    </a:lnTo>
                    <a:cubicBezTo>
                      <a:pt x="238364" y="216019"/>
                      <a:pt x="211350" y="234986"/>
                      <a:pt x="179866" y="234986"/>
                    </a:cubicBezTo>
                    <a:cubicBezTo>
                      <a:pt x="169371" y="234986"/>
                      <a:pt x="159373" y="232879"/>
                      <a:pt x="150280" y="229068"/>
                    </a:cubicBezTo>
                    <a:lnTo>
                      <a:pt x="137052" y="220231"/>
                    </a:lnTo>
                    <a:lnTo>
                      <a:pt x="139954" y="227237"/>
                    </a:lnTo>
                    <a:cubicBezTo>
                      <a:pt x="139954" y="265884"/>
                      <a:pt x="108624" y="297214"/>
                      <a:pt x="69977" y="297214"/>
                    </a:cubicBezTo>
                    <a:cubicBezTo>
                      <a:pt x="31330" y="297214"/>
                      <a:pt x="0" y="265884"/>
                      <a:pt x="0" y="227237"/>
                    </a:cubicBezTo>
                    <a:cubicBezTo>
                      <a:pt x="0" y="188590"/>
                      <a:pt x="31330" y="157260"/>
                      <a:pt x="69977" y="157260"/>
                    </a:cubicBezTo>
                    <a:cubicBezTo>
                      <a:pt x="79639" y="157260"/>
                      <a:pt x="88843" y="159218"/>
                      <a:pt x="97215" y="162759"/>
                    </a:cubicBezTo>
                    <a:lnTo>
                      <a:pt x="105643" y="168441"/>
                    </a:lnTo>
                    <a:lnTo>
                      <a:pt x="103856" y="159673"/>
                    </a:lnTo>
                    <a:cubicBezTo>
                      <a:pt x="103856" y="118079"/>
                      <a:pt x="137887" y="84360"/>
                      <a:pt x="179866" y="84360"/>
                    </a:cubicBezTo>
                    <a:cubicBezTo>
                      <a:pt x="200855" y="84360"/>
                      <a:pt x="219858" y="92790"/>
                      <a:pt x="233613" y="106419"/>
                    </a:cubicBezTo>
                    <a:lnTo>
                      <a:pt x="233835" y="106745"/>
                    </a:lnTo>
                    <a:lnTo>
                      <a:pt x="239314" y="79606"/>
                    </a:lnTo>
                    <a:cubicBezTo>
                      <a:pt x="252590" y="48218"/>
                      <a:pt x="283670" y="26194"/>
                      <a:pt x="319894" y="26194"/>
                    </a:cubicBezTo>
                    <a:cubicBezTo>
                      <a:pt x="344043" y="26194"/>
                      <a:pt x="365906" y="35982"/>
                      <a:pt x="381732" y="51808"/>
                    </a:cubicBezTo>
                    <a:lnTo>
                      <a:pt x="382501" y="52949"/>
                    </a:lnTo>
                    <a:lnTo>
                      <a:pt x="400931" y="25614"/>
                    </a:lnTo>
                    <a:cubicBezTo>
                      <a:pt x="416757" y="9788"/>
                      <a:pt x="438620" y="0"/>
                      <a:pt x="4627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5" name="月 74">
                <a:extLst>
                  <a:ext uri="{FF2B5EF4-FFF2-40B4-BE49-F238E27FC236}">
                    <a16:creationId xmlns:a16="http://schemas.microsoft.com/office/drawing/2014/main" id="{5B22AE7C-7815-D1E0-3CE2-0B8641A4CC8F}"/>
                  </a:ext>
                </a:extLst>
              </p:cNvPr>
              <p:cNvSpPr/>
              <p:nvPr/>
            </p:nvSpPr>
            <p:spPr bwMode="auto">
              <a:xfrm rot="5400000">
                <a:off x="-3503891" y="275951"/>
                <a:ext cx="389510" cy="1239145"/>
              </a:xfrm>
              <a:prstGeom prst="moon">
                <a:avLst>
                  <a:gd name="adj" fmla="val 38303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7" name="楕円 56">
              <a:extLst>
                <a:ext uri="{FF2B5EF4-FFF2-40B4-BE49-F238E27FC236}">
                  <a16:creationId xmlns:a16="http://schemas.microsoft.com/office/drawing/2014/main" id="{1DC592B3-A187-5FFC-B989-59CFC7668E56}"/>
                </a:ext>
              </a:extLst>
            </p:cNvPr>
            <p:cNvSpPr/>
            <p:nvPr/>
          </p:nvSpPr>
          <p:spPr bwMode="auto">
            <a:xfrm>
              <a:off x="4005492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" name="楕円 57">
              <a:extLst>
                <a:ext uri="{FF2B5EF4-FFF2-40B4-BE49-F238E27FC236}">
                  <a16:creationId xmlns:a16="http://schemas.microsoft.com/office/drawing/2014/main" id="{E79303C4-1D4C-95F7-0FCF-CC942EC3DA46}"/>
                </a:ext>
              </a:extLst>
            </p:cNvPr>
            <p:cNvSpPr/>
            <p:nvPr/>
          </p:nvSpPr>
          <p:spPr bwMode="auto">
            <a:xfrm>
              <a:off x="4569833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" name="四角形: 上の 2 つの角を丸める 58">
              <a:extLst>
                <a:ext uri="{FF2B5EF4-FFF2-40B4-BE49-F238E27FC236}">
                  <a16:creationId xmlns:a16="http://schemas.microsoft.com/office/drawing/2014/main" id="{A0039286-D5AF-FDB7-8F98-27DD22FB1C2D}"/>
                </a:ext>
              </a:extLst>
            </p:cNvPr>
            <p:cNvSpPr/>
            <p:nvPr/>
          </p:nvSpPr>
          <p:spPr bwMode="auto">
            <a:xfrm>
              <a:off x="3952875" y="3010905"/>
              <a:ext cx="812008" cy="737042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" name="四角形: 上の 2 つの角を丸める 59">
              <a:extLst>
                <a:ext uri="{FF2B5EF4-FFF2-40B4-BE49-F238E27FC236}">
                  <a16:creationId xmlns:a16="http://schemas.microsoft.com/office/drawing/2014/main" id="{98C4CFD3-B692-BBCF-8284-404F0821940A}"/>
                </a:ext>
              </a:extLst>
            </p:cNvPr>
            <p:cNvSpPr/>
            <p:nvPr/>
          </p:nvSpPr>
          <p:spPr bwMode="auto">
            <a:xfrm>
              <a:off x="4016156" y="2993299"/>
              <a:ext cx="679669" cy="663412"/>
            </a:xfrm>
            <a:prstGeom prst="round2SameRect">
              <a:avLst>
                <a:gd name="adj1" fmla="val 0"/>
                <a:gd name="adj2" fmla="val 41272"/>
              </a:avLst>
            </a:prstGeom>
            <a:solidFill>
              <a:schemeClr val="bg1"/>
            </a:solidFill>
            <a:ln w="19050" cap="flat" cmpd="sng" algn="ctr">
              <a:solidFill>
                <a:schemeClr val="accent5">
                  <a:lumMod val="90000"/>
                </a:schemeClr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" name="正方形/長方形 60">
              <a:extLst>
                <a:ext uri="{FF2B5EF4-FFF2-40B4-BE49-F238E27FC236}">
                  <a16:creationId xmlns:a16="http://schemas.microsoft.com/office/drawing/2014/main" id="{2F30DAF0-AB74-AE07-AE81-BD08049E6347}"/>
                </a:ext>
              </a:extLst>
            </p:cNvPr>
            <p:cNvSpPr/>
            <p:nvPr/>
          </p:nvSpPr>
          <p:spPr bwMode="auto">
            <a:xfrm>
              <a:off x="3933146" y="2903085"/>
              <a:ext cx="838880" cy="138494"/>
            </a:xfrm>
            <a:prstGeom prst="rect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B63B6092-2754-5236-D533-9C8F92686C6E}"/>
                </a:ext>
              </a:extLst>
            </p:cNvPr>
            <p:cNvSpPr/>
            <p:nvPr/>
          </p:nvSpPr>
          <p:spPr bwMode="auto">
            <a:xfrm rot="8100000">
              <a:off x="4100325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" name="四角形: 上の 2 つの角を丸める 70">
              <a:extLst>
                <a:ext uri="{FF2B5EF4-FFF2-40B4-BE49-F238E27FC236}">
                  <a16:creationId xmlns:a16="http://schemas.microsoft.com/office/drawing/2014/main" id="{E4477D69-718E-59DA-BDDE-98739D4B8CA7}"/>
                </a:ext>
              </a:extLst>
            </p:cNvPr>
            <p:cNvSpPr/>
            <p:nvPr/>
          </p:nvSpPr>
          <p:spPr bwMode="auto">
            <a:xfrm rot="18900000">
              <a:off x="3787410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" name="台形 63">
              <a:extLst>
                <a:ext uri="{FF2B5EF4-FFF2-40B4-BE49-F238E27FC236}">
                  <a16:creationId xmlns:a16="http://schemas.microsoft.com/office/drawing/2014/main" id="{3B1E5212-A11A-85F4-B5B3-BDA22FFC82B0}"/>
                </a:ext>
              </a:extLst>
            </p:cNvPr>
            <p:cNvSpPr/>
            <p:nvPr/>
          </p:nvSpPr>
          <p:spPr bwMode="auto">
            <a:xfrm rot="8100000">
              <a:off x="3912221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85121BAB-1FB3-CE2F-4562-FFB725B7D923}"/>
                </a:ext>
              </a:extLst>
            </p:cNvPr>
            <p:cNvSpPr/>
            <p:nvPr/>
          </p:nvSpPr>
          <p:spPr bwMode="auto">
            <a:xfrm rot="13500000" flipH="1">
              <a:off x="4175672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6" name="四角形: 上の 2 つの角を丸める 70">
              <a:extLst>
                <a:ext uri="{FF2B5EF4-FFF2-40B4-BE49-F238E27FC236}">
                  <a16:creationId xmlns:a16="http://schemas.microsoft.com/office/drawing/2014/main" id="{ADCB7126-306B-2F2A-2594-5FF4EB2F5B19}"/>
                </a:ext>
              </a:extLst>
            </p:cNvPr>
            <p:cNvSpPr/>
            <p:nvPr/>
          </p:nvSpPr>
          <p:spPr bwMode="auto">
            <a:xfrm rot="2700000" flipH="1">
              <a:off x="4731895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" name="台形 66">
              <a:extLst>
                <a:ext uri="{FF2B5EF4-FFF2-40B4-BE49-F238E27FC236}">
                  <a16:creationId xmlns:a16="http://schemas.microsoft.com/office/drawing/2014/main" id="{956B0630-6A27-4B10-57C0-7CA72A31F7A8}"/>
                </a:ext>
              </a:extLst>
            </p:cNvPr>
            <p:cNvSpPr/>
            <p:nvPr/>
          </p:nvSpPr>
          <p:spPr bwMode="auto">
            <a:xfrm rot="13500000" flipH="1">
              <a:off x="4486104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19D7A996-1054-5458-FAA6-38192FB23611}"/>
                </a:ext>
              </a:extLst>
            </p:cNvPr>
            <p:cNvSpPr/>
            <p:nvPr/>
          </p:nvSpPr>
          <p:spPr bwMode="auto">
            <a:xfrm>
              <a:off x="3819525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015E5004-FA27-F506-9B43-074B5C8B4072}"/>
                </a:ext>
              </a:extLst>
            </p:cNvPr>
            <p:cNvSpPr/>
            <p:nvPr/>
          </p:nvSpPr>
          <p:spPr bwMode="auto">
            <a:xfrm flipH="1">
              <a:off x="4360438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564CF5D3-D59A-1D86-5FED-9B20786858C0}"/>
                </a:ext>
              </a:extLst>
            </p:cNvPr>
            <p:cNvSpPr/>
            <p:nvPr/>
          </p:nvSpPr>
          <p:spPr bwMode="auto">
            <a:xfrm rot="10800000">
              <a:off x="3997100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3AEFD4A2-3BF7-0A49-99A7-DEFFEAA5E8FD}"/>
                </a:ext>
              </a:extLst>
            </p:cNvPr>
            <p:cNvSpPr/>
            <p:nvPr/>
          </p:nvSpPr>
          <p:spPr bwMode="auto">
            <a:xfrm rot="10800000">
              <a:off x="4438425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7519694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154</Words>
  <Application>Microsoft Office PowerPoint</Application>
  <PresentationFormat>A4 210 x 297 mm</PresentationFormat>
  <Paragraphs>33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poph09_音マナーを守りましょう</dc:title>
  <dc:subject>poph09_音マナーを守りましょう</dc:subject>
  <dc:creator>でじけろお</dc:creator>
  <cp:lastModifiedBy/>
  <cp:revision>1</cp:revision>
  <dcterms:created xsi:type="dcterms:W3CDTF">2014-12-04T06:28:15Z</dcterms:created>
  <dcterms:modified xsi:type="dcterms:W3CDTF">2025-01-09T16:46:24Z</dcterms:modified>
  <cp:version>1</cp:version>
</cp:coreProperties>
</file>

<file path=docProps/thumbnail.jpeg>
</file>