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9" r:id="rId3"/>
    <p:sldId id="330" r:id="rId4"/>
    <p:sldId id="331" r:id="rId5"/>
    <p:sldId id="327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254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634999" y="3702051"/>
            <a:ext cx="7810500" cy="25019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音漏れ、騒音に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08AA8A-F820-FD94-1376-C5DCB37D6C15}"/>
              </a:ext>
            </a:extLst>
          </p:cNvPr>
          <p:cNvSpPr txBox="1"/>
          <p:nvPr/>
        </p:nvSpPr>
        <p:spPr>
          <a:xfrm rot="5400000">
            <a:off x="-1916533" y="3999497"/>
            <a:ext cx="7810500" cy="18899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AF7837-805E-0BCB-EEF7-823E34CA9DE7}"/>
              </a:ext>
            </a:extLst>
          </p:cNvPr>
          <p:cNvGrpSpPr/>
          <p:nvPr/>
        </p:nvGrpSpPr>
        <p:grpSpPr>
          <a:xfrm>
            <a:off x="573833" y="457200"/>
            <a:ext cx="5687268" cy="8983082"/>
            <a:chOff x="1043734" y="1039230"/>
            <a:chExt cx="4747465" cy="78190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44B76EE-D3CC-97AD-B153-C1A95012525B}"/>
                </a:ext>
              </a:extLst>
            </p:cNvPr>
            <p:cNvSpPr txBox="1"/>
            <p:nvPr/>
          </p:nvSpPr>
          <p:spPr>
            <a:xfrm rot="5400000">
              <a:off x="634999" y="3702051"/>
              <a:ext cx="7810500" cy="2501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音漏れ、騒音に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5142CCB-F159-F9F9-4435-E3DAD1DA901A}"/>
                </a:ext>
              </a:extLst>
            </p:cNvPr>
            <p:cNvSpPr txBox="1"/>
            <p:nvPr/>
          </p:nvSpPr>
          <p:spPr>
            <a:xfrm rot="5400000">
              <a:off x="-1916533" y="3999497"/>
              <a:ext cx="7810500" cy="18899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音楽、会話、通話などの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周囲の迷惑になるような音を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立てないようにご協力ください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音漏れ、騒音に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FA6171A-02F5-5526-7D39-92F137DC2CC9}"/>
              </a:ext>
            </a:extLst>
          </p:cNvPr>
          <p:cNvGrpSpPr/>
          <p:nvPr/>
        </p:nvGrpSpPr>
        <p:grpSpPr>
          <a:xfrm>
            <a:off x="618684" y="6712050"/>
            <a:ext cx="2253426" cy="2253424"/>
            <a:chOff x="708216" y="888600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E90AE23-756C-140E-C3BB-575BF23D5256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DF1DE749-53AB-AC2B-4BC8-E90973B18BF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CF09F79D-F162-8FF5-21F9-5A9735D826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B192801-E552-F1FE-4B9A-D896AB02D13B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20344FC-DD0A-8089-58CE-AE99B941B4A1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DC17AD8-6C04-0A0F-15D5-892CDCE97146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7AD33A3-CE95-130E-27EB-DB87333C4724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B07D9ABD-8A36-F473-B03E-E393CD9DBEF0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00346EE-68EA-BDD1-CD06-7F67511D4B47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38F3C06-4EF1-A08C-4184-72490E80E6C4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BF8836EB-895A-3D3A-68A2-F70D7C4395BB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04D604F-84EC-895E-E854-E6D1EA604DA9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7FAC10A-D3AF-13DE-0526-7D67E5F5C47A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144AC26-7DEB-AE96-15CF-7C23FCF07988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1514CE8-638A-2C58-AD00-F2E30B341C21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3FF165B-9D5A-1AC9-FADA-26A792530DF2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62DBCF8-12B5-5D50-D6F0-9FDBA525BD92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C422AB4-5D7A-5DB5-E907-476065D991DF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86BD5BA-FA9E-2C2E-A967-8DE6E6F91769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A677A9A-4E97-806B-E366-5698C3D8D802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D7641A1-BC67-CA8D-0A3C-C14D0C82A666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ED328C2-9E82-4A72-2750-F75DCD4185FA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E50B337-2DE2-05F2-D289-A2C681C26822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75074EA-DCF1-013F-F5E4-7731745C2424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37B51C05-A3F2-CBA6-4091-385042A55A10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194E0DD-8B15-A1D5-E11F-47BD229C5A4E}"/>
              </a:ext>
            </a:extLst>
          </p:cNvPr>
          <p:cNvGrpSpPr/>
          <p:nvPr/>
        </p:nvGrpSpPr>
        <p:grpSpPr>
          <a:xfrm>
            <a:off x="632414" y="396239"/>
            <a:ext cx="2253426" cy="2253424"/>
            <a:chOff x="6607855" y="888600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F58055B2-7A4A-CD7F-16B2-32D6B3D2C0CF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11C9DB38-0CF0-F3CF-B674-2BBDC086A0B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C376C8BE-B442-AA2E-AD00-22BEACD87A4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955F6F0-310A-9659-F93D-F0F8E62F33B1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90654E4-048D-22DE-74ED-1DAC3F42D0D6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943F375-0818-DD99-B2DC-BA8A06635B98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A54485C-D193-DB17-C22F-C9C3718BB785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AA46CE6-0247-59F7-D1E4-95149F5729C3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BA20A66-F719-7A69-982A-E69A599B5A6B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8EB4665-83DA-2FA6-9519-A83987ECD481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733440F-7AF8-3237-A10D-ACCC95E9B671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634D986-8B93-4B62-4F88-64AE2B46EE54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5073415-EFB2-246D-BB4A-85CA549CA2CA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0952006-99C4-3149-78AC-5E7486073C64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F7999C9-854F-C893-2D56-3BC47BFAB359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BC2222-82D0-1F76-E34A-9F0BC59DB306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8492534-C2EC-1D50-4899-C0BF216E0F48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DA26B70-9325-9B44-ACB5-79B3AC51A9BA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E1253B9-A322-306A-60B4-9CD86BBE3384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1760D63-30DE-006A-37CD-1976F5AC141C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77F99C2-6ED9-EA48-8F1B-9BE4EE46F32F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2EB040D-0F97-F51A-71E2-AF4BCA20813A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0D9BCCF-4266-04C8-9157-7C1C39979DDA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488EB47-72B6-F90E-028C-56782786B2B1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音漏れさせない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大声で話さない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ゲーム音を鳴らさない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音漏れ、騒音に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56CB2DA-8A8F-5026-3563-0E057E1E40C0}"/>
              </a:ext>
            </a:extLst>
          </p:cNvPr>
          <p:cNvGrpSpPr/>
          <p:nvPr/>
        </p:nvGrpSpPr>
        <p:grpSpPr>
          <a:xfrm>
            <a:off x="618684" y="6712050"/>
            <a:ext cx="2253426" cy="2253424"/>
            <a:chOff x="708216" y="888600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6362077-FDB2-ADFD-41AF-F65457A9518B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C95C84A7-DB69-2874-E858-8F837D75D21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4B6A8B2-23F6-ECF8-A901-B1828FAD4EE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157E617-1213-103B-80F2-A1245115950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7DBB2AF-0935-6B4C-5232-8F08470A1E29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589600DD-0CDF-4495-7F36-8AFA67700532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0095333-97B3-811D-EB21-B1A8BCC957B4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AE4C83AA-0A6C-4486-106F-9C635473D990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48A7758-3568-AAC1-580D-A6D8C0B905F8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1DAC1CC-55D2-C8CB-85BF-A2A6F5D7C1D3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F10F7017-76AF-3ADB-73C1-01E7A9DCBD6D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958024E-9D80-267D-DA1A-4139BEB0567A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50EC0CD-99E3-98A8-8D84-13A10ABF6715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045BEBD-C25A-7726-DC1E-52DB4FC943FC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D47A35C-6D63-67D0-9072-C1BB7D677182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F704ADC2-D892-D1C3-EBD5-16D576A92A7A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76557D9-C15F-997C-DDA9-2724111189AB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63F9F0A-C065-6695-2644-C90347198844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FC56F7F-9697-98D9-9A76-7EB4D8721039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BE2C67F-9F13-9FE8-7A57-69EC144568BE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3E65CB4-5FD0-89AD-5B73-4FFFA2F3BB1E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A628D2D-B46D-A610-755A-A4EBC00DA9B6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684AEEC-BC2F-DA6B-CACC-3E6415FD6269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D7A1719-4EC4-7980-F756-3626D4BB3C1D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E55DC91-F010-EB12-CC18-C66B872CB35C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A4FB599-F9A3-F302-614E-624A302DA74C}"/>
              </a:ext>
            </a:extLst>
          </p:cNvPr>
          <p:cNvGrpSpPr/>
          <p:nvPr/>
        </p:nvGrpSpPr>
        <p:grpSpPr>
          <a:xfrm>
            <a:off x="632414" y="396239"/>
            <a:ext cx="2253426" cy="2253424"/>
            <a:chOff x="6607855" y="888600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EBDD283-468A-3829-1EB0-1A4C3ED52F67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F853B42C-1ACE-F95A-9F2E-D88D1B8A40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6EBD3CB1-4A43-19A2-20FB-15B8B96E221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39D8F1E-E5CE-1898-7365-6274D9D3ACB2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476B369-AD6C-C83D-B69B-D34A607F31CA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CD44404-D867-6EC8-64A6-02898826A5D3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583551D-6EAE-F7CB-238D-E871D36271B0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D69244-9491-061F-5456-8799367E7D2A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1558933-EB7D-57D2-5676-A40FC26ED30C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D7E9778-0E79-B1A0-DD0E-CB87885CF7F3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C4EAD6E-CC74-247D-4404-1F6844C9B7D8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749EF94-621A-E81E-2D0F-A15A1B8F99E1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A68F98D-2B6D-1E7E-F79B-A63BC0CFD8DF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CB320B4-C4A0-1564-3703-BCBDA875654C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B4719F3-5E29-1D36-BACE-21031C22787A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0617E3F-2B06-7E80-0C3A-D3C93BE84476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F0F291B-ABAB-E439-89F6-4FC30FEE9CEC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6497117-BB69-1E32-2880-FF99821ED187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F002643-78DE-E805-170E-1FFE11D2C075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DEA8270-3AB8-1C2D-EAE4-302A565359D6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37E8BE2-EDEA-6366-870A-9292C3B8A4B6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5D021E8-5FF4-5528-7D43-735444887C53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EBB043-A3EA-E2E8-6420-519689039729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656FD76-A384-CC77-E595-461589613431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5DFBFA3-4863-12E5-3A69-B332F6C1A20A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D034D39-29ED-B9D7-5992-78872AA45A54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AE0F4DAE-1E38-8894-42AE-B909D927061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0F68C3-A9F8-A463-B582-F357EE70E5C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A6BDC25-7140-9126-B5A3-E341072D0AFD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982FF83-E64B-D980-51A1-D2CC422FAADB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B9DA638-DBC7-133B-A243-B6EF3DDC32AF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1901728-9C8D-B362-D988-64EE9C2EDA14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DBF7BE9-27EE-4B60-FC0C-C6CE1083C04A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0B29811C-071A-BA59-4821-D5BE0801397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C1839F2-0989-2AAC-4879-10AA14CC2F4A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66E7727-3DE6-C2F9-0728-F5ABFEF03AAC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D6570FD-CDE3-7869-AA6B-999F8F7AC405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92BFBB8-CF14-2AFC-77A7-B40ABA329C99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E93587C-3823-9DE9-F1F9-2D643725D460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A72A85B-C0F6-BA2C-3099-D1B2CE7EC298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音漏れさせない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大声で話さない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ゲーム音を鳴らさない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28886" y="7155463"/>
            <a:ext cx="3087764" cy="1411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音漏れ、騒音に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ご注意ください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1179614"/>
            </a:xfrm>
            <a:prstGeom prst="round2SameRect">
              <a:avLst>
                <a:gd name="adj1" fmla="val 42767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音漏れ、騒音にご注意ください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40348" y="2296531"/>
            <a:ext cx="5623967" cy="41332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D9CA43F-37F7-6689-C893-1DE5A190A612}"/>
              </a:ext>
            </a:extLst>
          </p:cNvPr>
          <p:cNvGrpSpPr/>
          <p:nvPr/>
        </p:nvGrpSpPr>
        <p:grpSpPr>
          <a:xfrm>
            <a:off x="2792291" y="6773010"/>
            <a:ext cx="1358747" cy="2891720"/>
            <a:chOff x="3602994" y="1272764"/>
            <a:chExt cx="1485964" cy="3162466"/>
          </a:xfrm>
        </p:grpSpPr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D0D89F5E-DE21-3376-2A1F-2A4481179C54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A07D2D0E-99D2-FB89-D5CD-D4771A3089B1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EF857C4-692F-82E6-807A-EC416AB7FED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DA0DC6E-706D-3788-A3BB-0FA137DE028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E5DD3DA-8276-0F22-B5A9-8F91114D546F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4F5AD781-3FEB-E432-5FB3-CBD084878F45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A4DC7DA-632E-1B38-EE89-E82F86D8B427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14EA52E-7A27-8555-2CBF-B4D14DAE119D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608FB64-2EF5-036C-98BD-072B7F9FBCC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DA5D67C3-039B-593A-7D87-AEE42AB2186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A52BD05E-70FE-8253-0C3D-D4E9F693C30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E2B54B9-DEED-A63C-CF6C-2264023094E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A6056EAB-373E-726F-705C-AF05AAB3B834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9FD62BC-6FF2-4104-5438-D781CA23B5D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2154733-F056-4EEF-BEFE-B603CA08FB3D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B0B3DCD-8DA6-4CA0-95E7-38D7AB742A0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869E17CB-3D2A-ED9B-0DFC-43BA5D064E5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A9ADB8C-55D7-F9E7-4893-ABEB734519AB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7823C6A-9946-3B75-A64F-575483F7F7F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片側の 2 つの角を丸めた四角形 68">
              <a:extLst>
                <a:ext uri="{FF2B5EF4-FFF2-40B4-BE49-F238E27FC236}">
                  <a16:creationId xmlns:a16="http://schemas.microsoft.com/office/drawing/2014/main" id="{77768F51-0EF8-6AFD-730C-D3DD1DCB495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片側の 2 つの角を丸めた四角形 68">
              <a:extLst>
                <a:ext uri="{FF2B5EF4-FFF2-40B4-BE49-F238E27FC236}">
                  <a16:creationId xmlns:a16="http://schemas.microsoft.com/office/drawing/2014/main" id="{4DD16F36-2322-6FE0-986D-7E74858B6F9C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円/楕円 840">
              <a:extLst>
                <a:ext uri="{FF2B5EF4-FFF2-40B4-BE49-F238E27FC236}">
                  <a16:creationId xmlns:a16="http://schemas.microsoft.com/office/drawing/2014/main" id="{68CB521F-4467-26BE-50C6-21429C2EEAC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DBD57EB5-0E65-DC7A-1D14-2FDB0E62B02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A40993DB-7304-DBAF-9ADD-3A3E3CC93A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75D3BC99-664F-91FD-4F6A-35781A1F4823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8C2CBFC2-E462-623A-F6A8-19A1C470A3D9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90A7E9B3-4EB9-DE53-CE97-56B154EFF227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6DAA804-026B-B6FD-3430-FB536B7A42FF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ACC1FE41-05EF-3E96-4714-6B003A4B4FC3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5A46C008-7639-DF16-6FE9-009FA9DECFDD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8B450165-DB73-24AF-6C02-33F44D24196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2DE7429-46DD-6124-A7C9-6C2D628CD9A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38F6AF7-5443-1883-B6D1-9333410DD83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B98963B-363A-D61B-88FA-C3D3E10212C2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E6D1BAA-FED7-29B5-EB75-FA89F6EBEF9B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5B22AE7C-7815-D1E0-3CE2-0B8641A4CC8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1DC592B3-A187-5FFC-B989-59CFC7668E5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E79303C4-1D4C-95F7-0FCF-CC942EC3DA46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A0039286-D5AF-FDB7-8F98-27DD22FB1C2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98C4CFD3-B692-BBCF-8284-404F0821940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2F30DAF0-AB74-AE07-AE81-BD08049E6347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63B6092-2754-5236-D533-9C8F92686C6E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四角形: 上の 2 つの角を丸める 70">
              <a:extLst>
                <a:ext uri="{FF2B5EF4-FFF2-40B4-BE49-F238E27FC236}">
                  <a16:creationId xmlns:a16="http://schemas.microsoft.com/office/drawing/2014/main" id="{E4477D69-718E-59DA-BDDE-98739D4B8CA7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3B1E5212-A11A-85F4-B5B3-BDA22FFC82B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5121BAB-1FB3-CE2F-4562-FFB725B7D923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四角形: 上の 2 つの角を丸める 70">
              <a:extLst>
                <a:ext uri="{FF2B5EF4-FFF2-40B4-BE49-F238E27FC236}">
                  <a16:creationId xmlns:a16="http://schemas.microsoft.com/office/drawing/2014/main" id="{ADCB7126-306B-2F2A-2594-5FF4EB2F5B1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956B0630-6A27-4B10-57C0-7CA72A31F7A8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9D7A996-1054-5458-FAA6-38192FB2361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15E5004-FA27-F506-9B43-074B5C8B4072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64CF5D3-D59A-1D86-5FED-9B20786858C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AEFD4A2-3BF7-0A49-99A7-DEFFEAA5E8FD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A4 210 x 297 mm</PresentationFormat>
  <Paragraphs>33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poph10_音漏れ、騒音にご注意ください</dc:title>
  <dc:subject>poph10_音漏れ、騒音にご注意ください</dc:subject>
  <dc:creator>でじけろお</dc:creator>
  <cp:lastModifiedBy/>
  <cp:revision>1</cp:revision>
  <dcterms:created xsi:type="dcterms:W3CDTF">2014-12-04T06:28:15Z</dcterms:created>
  <dcterms:modified xsi:type="dcterms:W3CDTF">2025-01-09T16:49:34Z</dcterms:modified>
  <cp:version>1</cp:version>
</cp:coreProperties>
</file>