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5" r:id="rId2"/>
    <p:sldId id="338" r:id="rId3"/>
    <p:sldId id="301" r:id="rId4"/>
    <p:sldId id="333" r:id="rId5"/>
    <p:sldId id="334" r:id="rId6"/>
    <p:sldId id="329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3300"/>
    <a:srgbClr val="CCECFF"/>
    <a:srgbClr val="99CCFF"/>
    <a:srgbClr val="66CCFF"/>
    <a:srgbClr val="FF0000"/>
    <a:srgbClr val="339933"/>
    <a:srgbClr val="FFFF99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66" d="100"/>
          <a:sy n="66" d="100"/>
        </p:scale>
        <p:origin x="186" y="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6B8E007-3764-5E13-25EA-B74E88D3905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3954F9C5-B870-08F9-BAA2-74D5CB79C926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6F09DDD-8157-CCC4-44D5-B7C6A72A69E8}"/>
              </a:ext>
            </a:extLst>
          </p:cNvPr>
          <p:cNvSpPr txBox="1"/>
          <p:nvPr/>
        </p:nvSpPr>
        <p:spPr>
          <a:xfrm>
            <a:off x="1189121" y="1190171"/>
            <a:ext cx="7621050" cy="450000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ルールを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守らない人は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退出してもらいます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DCA73CFB-5A0F-ACDE-8BF6-85F334CA99F5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210976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CC0B086-B3D7-3739-084C-3A46A25CD1E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E699D9D-4F99-2571-ADC4-C6323E5A5FED}"/>
              </a:ext>
            </a:extLst>
          </p:cNvPr>
          <p:cNvSpPr txBox="1"/>
          <p:nvPr/>
        </p:nvSpPr>
        <p:spPr>
          <a:xfrm>
            <a:off x="535978" y="740229"/>
            <a:ext cx="8927336" cy="5399884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ルールを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守らない人は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退出してもらいます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12213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C63278F5-2831-1EC8-2934-78E9D8DB3B8D}"/>
              </a:ext>
            </a:extLst>
          </p:cNvPr>
          <p:cNvGrpSpPr/>
          <p:nvPr/>
        </p:nvGrpSpPr>
        <p:grpSpPr>
          <a:xfrm>
            <a:off x="304800" y="279400"/>
            <a:ext cx="9282392" cy="6261100"/>
            <a:chOff x="94999" y="139700"/>
            <a:chExt cx="9701994" cy="6620924"/>
          </a:xfrm>
        </p:grpSpPr>
        <p:sp>
          <p:nvSpPr>
            <p:cNvPr id="2" name="フリーフォーム: 図形 1">
              <a:extLst>
                <a:ext uri="{FF2B5EF4-FFF2-40B4-BE49-F238E27FC236}">
                  <a16:creationId xmlns:a16="http://schemas.microsoft.com/office/drawing/2014/main" id="{8FE61E30-5ECA-9B51-3480-E23FEB028A7C}"/>
                </a:ext>
              </a:extLst>
            </p:cNvPr>
            <p:cNvSpPr/>
            <p:nvPr/>
          </p:nvSpPr>
          <p:spPr>
            <a:xfrm rot="5400000">
              <a:off x="1845983" y="-1108100"/>
              <a:ext cx="6221382" cy="9116524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3DA06E62-BFF9-E4E5-2D5B-14E8A33B6D46}"/>
                </a:ext>
              </a:extLst>
            </p:cNvPr>
            <p:cNvSpPr/>
            <p:nvPr/>
          </p:nvSpPr>
          <p:spPr>
            <a:xfrm rot="5400000">
              <a:off x="1735113" y="-1270564"/>
              <a:ext cx="6443122" cy="9441452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4018230B-07CB-E2D8-2314-883135A73D0E}"/>
                </a:ext>
              </a:extLst>
            </p:cNvPr>
            <p:cNvSpPr/>
            <p:nvPr/>
          </p:nvSpPr>
          <p:spPr>
            <a:xfrm rot="5400000">
              <a:off x="1635534" y="-1400835"/>
              <a:ext cx="6620924" cy="9701994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66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07EFB94-2D05-0B1C-3DF9-5C1ED4CF1CFD}"/>
              </a:ext>
            </a:extLst>
          </p:cNvPr>
          <p:cNvSpPr txBox="1"/>
          <p:nvPr/>
        </p:nvSpPr>
        <p:spPr>
          <a:xfrm>
            <a:off x="1276231" y="2879228"/>
            <a:ext cx="7352931" cy="253382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即退出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3CD5F51-594B-EE9B-1C64-D39D6BA93B75}"/>
              </a:ext>
            </a:extLst>
          </p:cNvPr>
          <p:cNvSpPr txBox="1"/>
          <p:nvPr/>
        </p:nvSpPr>
        <p:spPr>
          <a:xfrm>
            <a:off x="1276231" y="1288758"/>
            <a:ext cx="7352931" cy="1214489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ルールを守らない人は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D37C8862-1029-1E56-A8AB-207FD2EEBFC6}"/>
              </a:ext>
            </a:extLst>
          </p:cNvPr>
          <p:cNvGrpSpPr/>
          <p:nvPr/>
        </p:nvGrpSpPr>
        <p:grpSpPr>
          <a:xfrm>
            <a:off x="3620376" y="2350817"/>
            <a:ext cx="2624907" cy="2624906"/>
            <a:chOff x="708216" y="3790062"/>
            <a:chExt cx="2606484" cy="2606484"/>
          </a:xfrm>
        </p:grpSpPr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F4A5BFD8-6A4D-CD72-C864-9972EA120E13}"/>
                </a:ext>
              </a:extLst>
            </p:cNvPr>
            <p:cNvGrpSpPr/>
            <p:nvPr/>
          </p:nvGrpSpPr>
          <p:grpSpPr>
            <a:xfrm>
              <a:off x="708216" y="3790062"/>
              <a:ext cx="2606484" cy="2606484"/>
              <a:chOff x="643930" y="806730"/>
              <a:chExt cx="2735056" cy="2735056"/>
            </a:xfrm>
          </p:grpSpPr>
          <p:sp>
            <p:nvSpPr>
              <p:cNvPr id="70" name="四角形: 角を丸くする 69">
                <a:extLst>
                  <a:ext uri="{FF2B5EF4-FFF2-40B4-BE49-F238E27FC236}">
                    <a16:creationId xmlns:a16="http://schemas.microsoft.com/office/drawing/2014/main" id="{D9519793-46EB-CAD5-61E8-A700F01CF4BD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四角形: 角を丸くする 70">
                <a:extLst>
                  <a:ext uri="{FF2B5EF4-FFF2-40B4-BE49-F238E27FC236}">
                    <a16:creationId xmlns:a16="http://schemas.microsoft.com/office/drawing/2014/main" id="{37666EB6-2D3D-17D7-A7C8-44C2B78440CD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971B209A-A624-A812-AC25-674E0EDFDE19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sp>
          <p:nvSpPr>
            <p:cNvPr id="59" name="フリーフォーム: 図形 58">
              <a:extLst>
                <a:ext uri="{FF2B5EF4-FFF2-40B4-BE49-F238E27FC236}">
                  <a16:creationId xmlns:a16="http://schemas.microsoft.com/office/drawing/2014/main" id="{1F6032D7-B819-8077-2C3E-F790D8F0AC94}"/>
                </a:ext>
              </a:extLst>
            </p:cNvPr>
            <p:cNvSpPr/>
            <p:nvPr/>
          </p:nvSpPr>
          <p:spPr>
            <a:xfrm>
              <a:off x="845344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712A14F1-77FF-184C-3691-B7918A691A8B}"/>
                </a:ext>
              </a:extLst>
            </p:cNvPr>
            <p:cNvGrpSpPr/>
            <p:nvPr/>
          </p:nvGrpSpPr>
          <p:grpSpPr>
            <a:xfrm>
              <a:off x="958906" y="4095750"/>
              <a:ext cx="2084434" cy="2062116"/>
              <a:chOff x="684664" y="3866555"/>
              <a:chExt cx="2577806" cy="2550206"/>
            </a:xfrm>
          </p:grpSpPr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F78CA7C0-3CEB-A083-77DD-EB289C414B15}"/>
                  </a:ext>
                </a:extLst>
              </p:cNvPr>
              <p:cNvSpPr/>
              <p:nvPr/>
            </p:nvSpPr>
            <p:spPr bwMode="auto">
              <a:xfrm>
                <a:off x="684664" y="4319769"/>
                <a:ext cx="2577806" cy="2096992"/>
              </a:xfrm>
              <a:custGeom>
                <a:avLst/>
                <a:gdLst>
                  <a:gd name="connsiteX0" fmla="*/ 1239748 w 2577806"/>
                  <a:gd name="connsiteY0" fmla="*/ 0 h 2096992"/>
                  <a:gd name="connsiteX1" fmla="*/ 1277563 w 2577806"/>
                  <a:gd name="connsiteY1" fmla="*/ 3550 h 2096992"/>
                  <a:gd name="connsiteX2" fmla="*/ 1315378 w 2577806"/>
                  <a:gd name="connsiteY2" fmla="*/ 0 h 2096992"/>
                  <a:gd name="connsiteX3" fmla="*/ 1864181 w 2577806"/>
                  <a:gd name="connsiteY3" fmla="*/ 510994 h 2096992"/>
                  <a:gd name="connsiteX4" fmla="*/ 1859696 w 2577806"/>
                  <a:gd name="connsiteY4" fmla="*/ 552422 h 2096992"/>
                  <a:gd name="connsiteX5" fmla="*/ 1876221 w 2577806"/>
                  <a:gd name="connsiteY5" fmla="*/ 565871 h 2096992"/>
                  <a:gd name="connsiteX6" fmla="*/ 1912162 w 2577806"/>
                  <a:gd name="connsiteY6" fmla="*/ 777011 h 2096992"/>
                  <a:gd name="connsiteX7" fmla="*/ 1745751 w 2577806"/>
                  <a:gd name="connsiteY7" fmla="*/ 946674 h 2096992"/>
                  <a:gd name="connsiteX8" fmla="*/ 1728759 w 2577806"/>
                  <a:gd name="connsiteY8" fmla="*/ 944672 h 2096992"/>
                  <a:gd name="connsiteX9" fmla="*/ 1701282 w 2577806"/>
                  <a:gd name="connsiteY9" fmla="*/ 999397 h 2096992"/>
                  <a:gd name="connsiteX10" fmla="*/ 1405263 w 2577806"/>
                  <a:gd name="connsiteY10" fmla="*/ 1225564 h 2096992"/>
                  <a:gd name="connsiteX11" fmla="*/ 1384821 w 2577806"/>
                  <a:gd name="connsiteY11" fmla="*/ 1229793 h 2096992"/>
                  <a:gd name="connsiteX12" fmla="*/ 1397625 w 2577806"/>
                  <a:gd name="connsiteY12" fmla="*/ 1312654 h 2096992"/>
                  <a:gd name="connsiteX13" fmla="*/ 1630169 w 2577806"/>
                  <a:gd name="connsiteY13" fmla="*/ 1312654 h 2096992"/>
                  <a:gd name="connsiteX14" fmla="*/ 1746094 w 2577806"/>
                  <a:gd name="connsiteY14" fmla="*/ 1360672 h 2096992"/>
                  <a:gd name="connsiteX15" fmla="*/ 1763789 w 2577806"/>
                  <a:gd name="connsiteY15" fmla="*/ 1386917 h 2096992"/>
                  <a:gd name="connsiteX16" fmla="*/ 1769395 w 2577806"/>
                  <a:gd name="connsiteY16" fmla="*/ 1383680 h 2096992"/>
                  <a:gd name="connsiteX17" fmla="*/ 1949982 w 2577806"/>
                  <a:gd name="connsiteY17" fmla="*/ 1696465 h 2096992"/>
                  <a:gd name="connsiteX18" fmla="*/ 2114811 w 2577806"/>
                  <a:gd name="connsiteY18" fmla="*/ 1410973 h 2096992"/>
                  <a:gd name="connsiteX19" fmla="*/ 2116176 w 2577806"/>
                  <a:gd name="connsiteY19" fmla="*/ 1404212 h 2096992"/>
                  <a:gd name="connsiteX20" fmla="*/ 2189162 w 2577806"/>
                  <a:gd name="connsiteY20" fmla="*/ 1355834 h 2096992"/>
                  <a:gd name="connsiteX21" fmla="*/ 2215330 w 2577806"/>
                  <a:gd name="connsiteY21" fmla="*/ 1355834 h 2096992"/>
                  <a:gd name="connsiteX22" fmla="*/ 2216082 w 2577806"/>
                  <a:gd name="connsiteY22" fmla="*/ 1352149 h 2096992"/>
                  <a:gd name="connsiteX23" fmla="*/ 2224906 w 2577806"/>
                  <a:gd name="connsiteY23" fmla="*/ 1339114 h 2096992"/>
                  <a:gd name="connsiteX24" fmla="*/ 2314685 w 2577806"/>
                  <a:gd name="connsiteY24" fmla="*/ 1250923 h 2096992"/>
                  <a:gd name="connsiteX25" fmla="*/ 2342817 w 2577806"/>
                  <a:gd name="connsiteY25" fmla="*/ 1239564 h 2096992"/>
                  <a:gd name="connsiteX26" fmla="*/ 2370740 w 2577806"/>
                  <a:gd name="connsiteY26" fmla="*/ 1251424 h 2096992"/>
                  <a:gd name="connsiteX27" fmla="*/ 2370240 w 2577806"/>
                  <a:gd name="connsiteY27" fmla="*/ 1307479 h 2096992"/>
                  <a:gd name="connsiteX28" fmla="*/ 2321014 w 2577806"/>
                  <a:gd name="connsiteY28" fmla="*/ 1355834 h 2096992"/>
                  <a:gd name="connsiteX29" fmla="*/ 2367964 w 2577806"/>
                  <a:gd name="connsiteY29" fmla="*/ 1355834 h 2096992"/>
                  <a:gd name="connsiteX30" fmla="*/ 2463278 w 2577806"/>
                  <a:gd name="connsiteY30" fmla="*/ 1308804 h 2096992"/>
                  <a:gd name="connsiteX31" fmla="*/ 2474818 w 2577806"/>
                  <a:gd name="connsiteY31" fmla="*/ 1305744 h 2096992"/>
                  <a:gd name="connsiteX32" fmla="*/ 2486239 w 2577806"/>
                  <a:gd name="connsiteY32" fmla="*/ 1307294 h 2096992"/>
                  <a:gd name="connsiteX33" fmla="*/ 2498575 w 2577806"/>
                  <a:gd name="connsiteY33" fmla="*/ 1318107 h 2096992"/>
                  <a:gd name="connsiteX34" fmla="*/ 2511506 w 2577806"/>
                  <a:gd name="connsiteY34" fmla="*/ 1311726 h 2096992"/>
                  <a:gd name="connsiteX35" fmla="*/ 2523046 w 2577806"/>
                  <a:gd name="connsiteY35" fmla="*/ 1308666 h 2096992"/>
                  <a:gd name="connsiteX36" fmla="*/ 2551770 w 2577806"/>
                  <a:gd name="connsiteY36" fmla="*/ 1325384 h 2096992"/>
                  <a:gd name="connsiteX37" fmla="*/ 2552387 w 2577806"/>
                  <a:gd name="connsiteY37" fmla="*/ 1334765 h 2096992"/>
                  <a:gd name="connsiteX38" fmla="*/ 2559027 w 2577806"/>
                  <a:gd name="connsiteY38" fmla="*/ 1335666 h 2096992"/>
                  <a:gd name="connsiteX39" fmla="*/ 2574946 w 2577806"/>
                  <a:gd name="connsiteY39" fmla="*/ 1349619 h 2096992"/>
                  <a:gd name="connsiteX40" fmla="*/ 2562381 w 2577806"/>
                  <a:gd name="connsiteY40" fmla="*/ 1386662 h 2096992"/>
                  <a:gd name="connsiteX41" fmla="*/ 2524944 w 2577806"/>
                  <a:gd name="connsiteY41" fmla="*/ 1405134 h 2096992"/>
                  <a:gd name="connsiteX42" fmla="*/ 2532803 w 2577806"/>
                  <a:gd name="connsiteY42" fmla="*/ 1412023 h 2096992"/>
                  <a:gd name="connsiteX43" fmla="*/ 2521200 w 2577806"/>
                  <a:gd name="connsiteY43" fmla="*/ 1446230 h 2096992"/>
                  <a:gd name="connsiteX44" fmla="*/ 2389453 w 2577806"/>
                  <a:gd name="connsiteY44" fmla="*/ 1511238 h 2096992"/>
                  <a:gd name="connsiteX45" fmla="*/ 2376302 w 2577806"/>
                  <a:gd name="connsiteY45" fmla="*/ 1512102 h 2096992"/>
                  <a:gd name="connsiteX46" fmla="*/ 2371107 w 2577806"/>
                  <a:gd name="connsiteY46" fmla="*/ 1514255 h 2096992"/>
                  <a:gd name="connsiteX47" fmla="*/ 2214655 w 2577806"/>
                  <a:gd name="connsiteY47" fmla="*/ 1514254 h 2096992"/>
                  <a:gd name="connsiteX48" fmla="*/ 2010253 w 2577806"/>
                  <a:gd name="connsiteY48" fmla="*/ 1868288 h 2096992"/>
                  <a:gd name="connsiteX49" fmla="*/ 1968323 w 2577806"/>
                  <a:gd name="connsiteY49" fmla="*/ 1900462 h 2096992"/>
                  <a:gd name="connsiteX50" fmla="*/ 1958916 w 2577806"/>
                  <a:gd name="connsiteY50" fmla="*/ 1901118 h 2096992"/>
                  <a:gd name="connsiteX51" fmla="*/ 1957616 w 2577806"/>
                  <a:gd name="connsiteY51" fmla="*/ 1901555 h 2096992"/>
                  <a:gd name="connsiteX52" fmla="*/ 1955132 w 2577806"/>
                  <a:gd name="connsiteY52" fmla="*/ 1901382 h 2096992"/>
                  <a:gd name="connsiteX53" fmla="*/ 1941915 w 2577806"/>
                  <a:gd name="connsiteY53" fmla="*/ 1902304 h 2096992"/>
                  <a:gd name="connsiteX54" fmla="*/ 1934999 w 2577806"/>
                  <a:gd name="connsiteY54" fmla="*/ 1899978 h 2096992"/>
                  <a:gd name="connsiteX55" fmla="*/ 1931208 w 2577806"/>
                  <a:gd name="connsiteY55" fmla="*/ 1899714 h 2096992"/>
                  <a:gd name="connsiteX56" fmla="*/ 1924549 w 2577806"/>
                  <a:gd name="connsiteY56" fmla="*/ 1896464 h 2096992"/>
                  <a:gd name="connsiteX57" fmla="*/ 1915923 w 2577806"/>
                  <a:gd name="connsiteY57" fmla="*/ 1893564 h 2096992"/>
                  <a:gd name="connsiteX58" fmla="*/ 1912602 w 2577806"/>
                  <a:gd name="connsiteY58" fmla="*/ 1890635 h 2096992"/>
                  <a:gd name="connsiteX59" fmla="*/ 1907418 w 2577806"/>
                  <a:gd name="connsiteY59" fmla="*/ 1888105 h 2096992"/>
                  <a:gd name="connsiteX60" fmla="*/ 1899298 w 2577806"/>
                  <a:gd name="connsiteY60" fmla="*/ 1878900 h 2096992"/>
                  <a:gd name="connsiteX61" fmla="*/ 1895359 w 2577806"/>
                  <a:gd name="connsiteY61" fmla="*/ 1875425 h 2096992"/>
                  <a:gd name="connsiteX62" fmla="*/ 1894276 w 2577806"/>
                  <a:gd name="connsiteY62" fmla="*/ 1873205 h 2096992"/>
                  <a:gd name="connsiteX63" fmla="*/ 1889278 w 2577806"/>
                  <a:gd name="connsiteY63" fmla="*/ 1867540 h 2096992"/>
                  <a:gd name="connsiteX64" fmla="*/ 1794111 w 2577806"/>
                  <a:gd name="connsiteY64" fmla="*/ 1702705 h 2096992"/>
                  <a:gd name="connsiteX65" fmla="*/ 1794111 w 2577806"/>
                  <a:gd name="connsiteY65" fmla="*/ 2096992 h 2096992"/>
                  <a:gd name="connsiteX66" fmla="*/ 788625 w 2577806"/>
                  <a:gd name="connsiteY66" fmla="*/ 2096992 h 2096992"/>
                  <a:gd name="connsiteX67" fmla="*/ 788625 w 2577806"/>
                  <a:gd name="connsiteY67" fmla="*/ 1701309 h 2096992"/>
                  <a:gd name="connsiteX68" fmla="*/ 688528 w 2577806"/>
                  <a:gd name="connsiteY68" fmla="*/ 1874683 h 2096992"/>
                  <a:gd name="connsiteX69" fmla="*/ 683531 w 2577806"/>
                  <a:gd name="connsiteY69" fmla="*/ 1880348 h 2096992"/>
                  <a:gd name="connsiteX70" fmla="*/ 682448 w 2577806"/>
                  <a:gd name="connsiteY70" fmla="*/ 1882568 h 2096992"/>
                  <a:gd name="connsiteX71" fmla="*/ 678508 w 2577806"/>
                  <a:gd name="connsiteY71" fmla="*/ 1886043 h 2096992"/>
                  <a:gd name="connsiteX72" fmla="*/ 670389 w 2577806"/>
                  <a:gd name="connsiteY72" fmla="*/ 1895248 h 2096992"/>
                  <a:gd name="connsiteX73" fmla="*/ 665204 w 2577806"/>
                  <a:gd name="connsiteY73" fmla="*/ 1897778 h 2096992"/>
                  <a:gd name="connsiteX74" fmla="*/ 661883 w 2577806"/>
                  <a:gd name="connsiteY74" fmla="*/ 1900707 h 2096992"/>
                  <a:gd name="connsiteX75" fmla="*/ 653257 w 2577806"/>
                  <a:gd name="connsiteY75" fmla="*/ 1903607 h 2096992"/>
                  <a:gd name="connsiteX76" fmla="*/ 646598 w 2577806"/>
                  <a:gd name="connsiteY76" fmla="*/ 1906857 h 2096992"/>
                  <a:gd name="connsiteX77" fmla="*/ 642807 w 2577806"/>
                  <a:gd name="connsiteY77" fmla="*/ 1907121 h 2096992"/>
                  <a:gd name="connsiteX78" fmla="*/ 635892 w 2577806"/>
                  <a:gd name="connsiteY78" fmla="*/ 1909447 h 2096992"/>
                  <a:gd name="connsiteX79" fmla="*/ 622674 w 2577806"/>
                  <a:gd name="connsiteY79" fmla="*/ 1908525 h 2096992"/>
                  <a:gd name="connsiteX80" fmla="*/ 620190 w 2577806"/>
                  <a:gd name="connsiteY80" fmla="*/ 1908698 h 2096992"/>
                  <a:gd name="connsiteX81" fmla="*/ 618890 w 2577806"/>
                  <a:gd name="connsiteY81" fmla="*/ 1908261 h 2096992"/>
                  <a:gd name="connsiteX82" fmla="*/ 609483 w 2577806"/>
                  <a:gd name="connsiteY82" fmla="*/ 1907605 h 2096992"/>
                  <a:gd name="connsiteX83" fmla="*/ 567553 w 2577806"/>
                  <a:gd name="connsiteY83" fmla="*/ 1875431 h 2096992"/>
                  <a:gd name="connsiteX84" fmla="*/ 363151 w 2577806"/>
                  <a:gd name="connsiteY84" fmla="*/ 1521397 h 2096992"/>
                  <a:gd name="connsiteX85" fmla="*/ 206699 w 2577806"/>
                  <a:gd name="connsiteY85" fmla="*/ 1521398 h 2096992"/>
                  <a:gd name="connsiteX86" fmla="*/ 201504 w 2577806"/>
                  <a:gd name="connsiteY86" fmla="*/ 1519245 h 2096992"/>
                  <a:gd name="connsiteX87" fmla="*/ 188353 w 2577806"/>
                  <a:gd name="connsiteY87" fmla="*/ 1518381 h 2096992"/>
                  <a:gd name="connsiteX88" fmla="*/ 56606 w 2577806"/>
                  <a:gd name="connsiteY88" fmla="*/ 1453373 h 2096992"/>
                  <a:gd name="connsiteX89" fmla="*/ 45003 w 2577806"/>
                  <a:gd name="connsiteY89" fmla="*/ 1419166 h 2096992"/>
                  <a:gd name="connsiteX90" fmla="*/ 52862 w 2577806"/>
                  <a:gd name="connsiteY90" fmla="*/ 1412277 h 2096992"/>
                  <a:gd name="connsiteX91" fmla="*/ 15425 w 2577806"/>
                  <a:gd name="connsiteY91" fmla="*/ 1393805 h 2096992"/>
                  <a:gd name="connsiteX92" fmla="*/ 2861 w 2577806"/>
                  <a:gd name="connsiteY92" fmla="*/ 1356762 h 2096992"/>
                  <a:gd name="connsiteX93" fmla="*/ 18780 w 2577806"/>
                  <a:gd name="connsiteY93" fmla="*/ 1342809 h 2096992"/>
                  <a:gd name="connsiteX94" fmla="*/ 25419 w 2577806"/>
                  <a:gd name="connsiteY94" fmla="*/ 1341908 h 2096992"/>
                  <a:gd name="connsiteX95" fmla="*/ 26036 w 2577806"/>
                  <a:gd name="connsiteY95" fmla="*/ 1332527 h 2096992"/>
                  <a:gd name="connsiteX96" fmla="*/ 54760 w 2577806"/>
                  <a:gd name="connsiteY96" fmla="*/ 1315809 h 2096992"/>
                  <a:gd name="connsiteX97" fmla="*/ 66300 w 2577806"/>
                  <a:gd name="connsiteY97" fmla="*/ 1318869 h 2096992"/>
                  <a:gd name="connsiteX98" fmla="*/ 79232 w 2577806"/>
                  <a:gd name="connsiteY98" fmla="*/ 1325250 h 2096992"/>
                  <a:gd name="connsiteX99" fmla="*/ 91567 w 2577806"/>
                  <a:gd name="connsiteY99" fmla="*/ 1314437 h 2096992"/>
                  <a:gd name="connsiteX100" fmla="*/ 102989 w 2577806"/>
                  <a:gd name="connsiteY100" fmla="*/ 1312887 h 2096992"/>
                  <a:gd name="connsiteX101" fmla="*/ 114528 w 2577806"/>
                  <a:gd name="connsiteY101" fmla="*/ 1315947 h 2096992"/>
                  <a:gd name="connsiteX102" fmla="*/ 209842 w 2577806"/>
                  <a:gd name="connsiteY102" fmla="*/ 1362977 h 2096992"/>
                  <a:gd name="connsiteX103" fmla="*/ 256792 w 2577806"/>
                  <a:gd name="connsiteY103" fmla="*/ 1362977 h 2096992"/>
                  <a:gd name="connsiteX104" fmla="*/ 207566 w 2577806"/>
                  <a:gd name="connsiteY104" fmla="*/ 1314622 h 2096992"/>
                  <a:gd name="connsiteX105" fmla="*/ 207066 w 2577806"/>
                  <a:gd name="connsiteY105" fmla="*/ 1258567 h 2096992"/>
                  <a:gd name="connsiteX106" fmla="*/ 234989 w 2577806"/>
                  <a:gd name="connsiteY106" fmla="*/ 1246707 h 2096992"/>
                  <a:gd name="connsiteX107" fmla="*/ 263121 w 2577806"/>
                  <a:gd name="connsiteY107" fmla="*/ 1258066 h 2096992"/>
                  <a:gd name="connsiteX108" fmla="*/ 352900 w 2577806"/>
                  <a:gd name="connsiteY108" fmla="*/ 1346257 h 2096992"/>
                  <a:gd name="connsiteX109" fmla="*/ 361724 w 2577806"/>
                  <a:gd name="connsiteY109" fmla="*/ 1359292 h 2096992"/>
                  <a:gd name="connsiteX110" fmla="*/ 362476 w 2577806"/>
                  <a:gd name="connsiteY110" fmla="*/ 1362977 h 2096992"/>
                  <a:gd name="connsiteX111" fmla="*/ 388644 w 2577806"/>
                  <a:gd name="connsiteY111" fmla="*/ 1362977 h 2096992"/>
                  <a:gd name="connsiteX112" fmla="*/ 461630 w 2577806"/>
                  <a:gd name="connsiteY112" fmla="*/ 1411355 h 2096992"/>
                  <a:gd name="connsiteX113" fmla="*/ 462995 w 2577806"/>
                  <a:gd name="connsiteY113" fmla="*/ 1418116 h 2096992"/>
                  <a:gd name="connsiteX114" fmla="*/ 627824 w 2577806"/>
                  <a:gd name="connsiteY114" fmla="*/ 1703608 h 2096992"/>
                  <a:gd name="connsiteX115" fmla="*/ 808411 w 2577806"/>
                  <a:gd name="connsiteY115" fmla="*/ 1390823 h 2096992"/>
                  <a:gd name="connsiteX116" fmla="*/ 814100 w 2577806"/>
                  <a:gd name="connsiteY116" fmla="*/ 1394107 h 2096992"/>
                  <a:gd name="connsiteX117" fmla="*/ 836642 w 2577806"/>
                  <a:gd name="connsiteY117" fmla="*/ 1360672 h 2096992"/>
                  <a:gd name="connsiteX118" fmla="*/ 952567 w 2577806"/>
                  <a:gd name="connsiteY118" fmla="*/ 1312654 h 2096992"/>
                  <a:gd name="connsiteX119" fmla="*/ 1157489 w 2577806"/>
                  <a:gd name="connsiteY119" fmla="*/ 1312654 h 2096992"/>
                  <a:gd name="connsiteX120" fmla="*/ 1170294 w 2577806"/>
                  <a:gd name="connsiteY120" fmla="*/ 1229793 h 2096992"/>
                  <a:gd name="connsiteX121" fmla="*/ 1149853 w 2577806"/>
                  <a:gd name="connsiteY121" fmla="*/ 1225564 h 2096992"/>
                  <a:gd name="connsiteX122" fmla="*/ 853834 w 2577806"/>
                  <a:gd name="connsiteY122" fmla="*/ 999397 h 2096992"/>
                  <a:gd name="connsiteX123" fmla="*/ 826095 w 2577806"/>
                  <a:gd name="connsiteY123" fmla="*/ 944150 h 2096992"/>
                  <a:gd name="connsiteX124" fmla="*/ 804669 w 2577806"/>
                  <a:gd name="connsiteY124" fmla="*/ 946674 h 2096992"/>
                  <a:gd name="connsiteX125" fmla="*/ 638258 w 2577806"/>
                  <a:gd name="connsiteY125" fmla="*/ 777011 h 2096992"/>
                  <a:gd name="connsiteX126" fmla="*/ 674199 w 2577806"/>
                  <a:gd name="connsiteY126" fmla="*/ 565871 h 2096992"/>
                  <a:gd name="connsiteX127" fmla="*/ 695049 w 2577806"/>
                  <a:gd name="connsiteY127" fmla="*/ 548902 h 2096992"/>
                  <a:gd name="connsiteX128" fmla="*/ 690945 w 2577806"/>
                  <a:gd name="connsiteY128" fmla="*/ 510994 h 2096992"/>
                  <a:gd name="connsiteX129" fmla="*/ 1239748 w 2577806"/>
                  <a:gd name="connsiteY129" fmla="*/ 0 h 20969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</a:cxnLst>
                <a:rect l="l" t="t" r="r" b="b"/>
                <a:pathLst>
                  <a:path w="2577806" h="2096992">
                    <a:moveTo>
                      <a:pt x="1239748" y="0"/>
                    </a:moveTo>
                    <a:lnTo>
                      <a:pt x="1277563" y="3550"/>
                    </a:lnTo>
                    <a:lnTo>
                      <a:pt x="1315378" y="0"/>
                    </a:lnTo>
                    <a:cubicBezTo>
                      <a:pt x="1618474" y="0"/>
                      <a:pt x="1864181" y="228780"/>
                      <a:pt x="1864181" y="510994"/>
                    </a:cubicBezTo>
                    <a:lnTo>
                      <a:pt x="1859696" y="552422"/>
                    </a:lnTo>
                    <a:lnTo>
                      <a:pt x="1876221" y="565871"/>
                    </a:lnTo>
                    <a:cubicBezTo>
                      <a:pt x="1918647" y="610439"/>
                      <a:pt x="1934809" y="692492"/>
                      <a:pt x="1912162" y="777011"/>
                    </a:cubicBezTo>
                    <a:cubicBezTo>
                      <a:pt x="1885741" y="875616"/>
                      <a:pt x="1815252" y="944904"/>
                      <a:pt x="1745751" y="946674"/>
                    </a:cubicBezTo>
                    <a:lnTo>
                      <a:pt x="1728759" y="944672"/>
                    </a:lnTo>
                    <a:lnTo>
                      <a:pt x="1701282" y="999397"/>
                    </a:lnTo>
                    <a:cubicBezTo>
                      <a:pt x="1632410" y="1109607"/>
                      <a:pt x="1527717" y="1191504"/>
                      <a:pt x="1405263" y="1225564"/>
                    </a:cubicBezTo>
                    <a:lnTo>
                      <a:pt x="1384821" y="1229793"/>
                    </a:lnTo>
                    <a:lnTo>
                      <a:pt x="1397625" y="1312654"/>
                    </a:lnTo>
                    <a:lnTo>
                      <a:pt x="1630169" y="1312654"/>
                    </a:lnTo>
                    <a:cubicBezTo>
                      <a:pt x="1675441" y="1312654"/>
                      <a:pt x="1716426" y="1331004"/>
                      <a:pt x="1746094" y="1360672"/>
                    </a:cubicBezTo>
                    <a:lnTo>
                      <a:pt x="1763789" y="1386917"/>
                    </a:lnTo>
                    <a:lnTo>
                      <a:pt x="1769395" y="1383680"/>
                    </a:lnTo>
                    <a:lnTo>
                      <a:pt x="1949982" y="1696465"/>
                    </a:lnTo>
                    <a:lnTo>
                      <a:pt x="2114811" y="1410973"/>
                    </a:lnTo>
                    <a:lnTo>
                      <a:pt x="2116176" y="1404212"/>
                    </a:lnTo>
                    <a:cubicBezTo>
                      <a:pt x="2128201" y="1375782"/>
                      <a:pt x="2156352" y="1355834"/>
                      <a:pt x="2189162" y="1355834"/>
                    </a:cubicBezTo>
                    <a:lnTo>
                      <a:pt x="2215330" y="1355834"/>
                    </a:lnTo>
                    <a:lnTo>
                      <a:pt x="2216082" y="1352149"/>
                    </a:lnTo>
                    <a:cubicBezTo>
                      <a:pt x="2218059" y="1347394"/>
                      <a:pt x="2221002" y="1342949"/>
                      <a:pt x="2224906" y="1339114"/>
                    </a:cubicBezTo>
                    <a:cubicBezTo>
                      <a:pt x="2254833" y="1309717"/>
                      <a:pt x="2284759" y="1280320"/>
                      <a:pt x="2314685" y="1250923"/>
                    </a:cubicBezTo>
                    <a:cubicBezTo>
                      <a:pt x="2322494" y="1243253"/>
                      <a:pt x="2332672" y="1239473"/>
                      <a:pt x="2342817" y="1239564"/>
                    </a:cubicBezTo>
                    <a:cubicBezTo>
                      <a:pt x="2352961" y="1239654"/>
                      <a:pt x="2363070" y="1243614"/>
                      <a:pt x="2370740" y="1251424"/>
                    </a:cubicBezTo>
                    <a:cubicBezTo>
                      <a:pt x="2386082" y="1267041"/>
                      <a:pt x="2385858" y="1292138"/>
                      <a:pt x="2370240" y="1307479"/>
                    </a:cubicBezTo>
                    <a:lnTo>
                      <a:pt x="2321014" y="1355834"/>
                    </a:lnTo>
                    <a:lnTo>
                      <a:pt x="2367964" y="1355834"/>
                    </a:lnTo>
                    <a:lnTo>
                      <a:pt x="2463278" y="1308804"/>
                    </a:lnTo>
                    <a:cubicBezTo>
                      <a:pt x="2467000" y="1306967"/>
                      <a:pt x="2470919" y="1305972"/>
                      <a:pt x="2474818" y="1305744"/>
                    </a:cubicBezTo>
                    <a:cubicBezTo>
                      <a:pt x="2478716" y="1305517"/>
                      <a:pt x="2482595" y="1306058"/>
                      <a:pt x="2486239" y="1307294"/>
                    </a:cubicBezTo>
                    <a:lnTo>
                      <a:pt x="2498575" y="1318107"/>
                    </a:lnTo>
                    <a:lnTo>
                      <a:pt x="2511506" y="1311726"/>
                    </a:lnTo>
                    <a:cubicBezTo>
                      <a:pt x="2515229" y="1309890"/>
                      <a:pt x="2519147" y="1308895"/>
                      <a:pt x="2523046" y="1308666"/>
                    </a:cubicBezTo>
                    <a:cubicBezTo>
                      <a:pt x="2534742" y="1307985"/>
                      <a:pt x="2546260" y="1314217"/>
                      <a:pt x="2551770" y="1325384"/>
                    </a:cubicBezTo>
                    <a:lnTo>
                      <a:pt x="2552387" y="1334765"/>
                    </a:lnTo>
                    <a:lnTo>
                      <a:pt x="2559027" y="1335666"/>
                    </a:lnTo>
                    <a:cubicBezTo>
                      <a:pt x="2565730" y="1337939"/>
                      <a:pt x="2571566" y="1342771"/>
                      <a:pt x="2574946" y="1349619"/>
                    </a:cubicBezTo>
                    <a:cubicBezTo>
                      <a:pt x="2581704" y="1363318"/>
                      <a:pt x="2576079" y="1379903"/>
                      <a:pt x="2562381" y="1386662"/>
                    </a:cubicBezTo>
                    <a:lnTo>
                      <a:pt x="2524944" y="1405134"/>
                    </a:lnTo>
                    <a:lnTo>
                      <a:pt x="2532803" y="1412023"/>
                    </a:lnTo>
                    <a:cubicBezTo>
                      <a:pt x="2539045" y="1424673"/>
                      <a:pt x="2533849" y="1439989"/>
                      <a:pt x="2521200" y="1446230"/>
                    </a:cubicBezTo>
                    <a:lnTo>
                      <a:pt x="2389453" y="1511238"/>
                    </a:lnTo>
                    <a:lnTo>
                      <a:pt x="2376302" y="1512102"/>
                    </a:lnTo>
                    <a:lnTo>
                      <a:pt x="2371107" y="1514255"/>
                    </a:lnTo>
                    <a:lnTo>
                      <a:pt x="2214655" y="1514254"/>
                    </a:lnTo>
                    <a:lnTo>
                      <a:pt x="2010253" y="1868288"/>
                    </a:lnTo>
                    <a:cubicBezTo>
                      <a:pt x="2000718" y="1884802"/>
                      <a:pt x="1985393" y="1895888"/>
                      <a:pt x="1968323" y="1900462"/>
                    </a:cubicBezTo>
                    <a:lnTo>
                      <a:pt x="1958916" y="1901118"/>
                    </a:lnTo>
                    <a:lnTo>
                      <a:pt x="1957616" y="1901555"/>
                    </a:lnTo>
                    <a:lnTo>
                      <a:pt x="1955132" y="1901382"/>
                    </a:lnTo>
                    <a:lnTo>
                      <a:pt x="1941915" y="1902304"/>
                    </a:lnTo>
                    <a:lnTo>
                      <a:pt x="1934999" y="1899978"/>
                    </a:lnTo>
                    <a:lnTo>
                      <a:pt x="1931208" y="1899714"/>
                    </a:lnTo>
                    <a:lnTo>
                      <a:pt x="1924549" y="1896464"/>
                    </a:lnTo>
                    <a:lnTo>
                      <a:pt x="1915923" y="1893564"/>
                    </a:lnTo>
                    <a:lnTo>
                      <a:pt x="1912602" y="1890635"/>
                    </a:lnTo>
                    <a:lnTo>
                      <a:pt x="1907418" y="1888105"/>
                    </a:lnTo>
                    <a:lnTo>
                      <a:pt x="1899298" y="1878900"/>
                    </a:lnTo>
                    <a:lnTo>
                      <a:pt x="1895359" y="1875425"/>
                    </a:lnTo>
                    <a:lnTo>
                      <a:pt x="1894276" y="1873205"/>
                    </a:lnTo>
                    <a:lnTo>
                      <a:pt x="1889278" y="1867540"/>
                    </a:lnTo>
                    <a:lnTo>
                      <a:pt x="1794111" y="1702705"/>
                    </a:lnTo>
                    <a:lnTo>
                      <a:pt x="1794111" y="2096992"/>
                    </a:lnTo>
                    <a:lnTo>
                      <a:pt x="788625" y="2096992"/>
                    </a:lnTo>
                    <a:lnTo>
                      <a:pt x="788625" y="1701309"/>
                    </a:lnTo>
                    <a:lnTo>
                      <a:pt x="688528" y="1874683"/>
                    </a:lnTo>
                    <a:lnTo>
                      <a:pt x="683531" y="1880348"/>
                    </a:lnTo>
                    <a:lnTo>
                      <a:pt x="682448" y="1882568"/>
                    </a:lnTo>
                    <a:lnTo>
                      <a:pt x="678508" y="1886043"/>
                    </a:lnTo>
                    <a:lnTo>
                      <a:pt x="670389" y="1895248"/>
                    </a:lnTo>
                    <a:lnTo>
                      <a:pt x="665204" y="1897778"/>
                    </a:lnTo>
                    <a:lnTo>
                      <a:pt x="661883" y="1900707"/>
                    </a:lnTo>
                    <a:lnTo>
                      <a:pt x="653257" y="1903607"/>
                    </a:lnTo>
                    <a:lnTo>
                      <a:pt x="646598" y="1906857"/>
                    </a:lnTo>
                    <a:lnTo>
                      <a:pt x="642807" y="1907121"/>
                    </a:lnTo>
                    <a:lnTo>
                      <a:pt x="635892" y="1909447"/>
                    </a:lnTo>
                    <a:lnTo>
                      <a:pt x="622674" y="1908525"/>
                    </a:lnTo>
                    <a:lnTo>
                      <a:pt x="620190" y="1908698"/>
                    </a:lnTo>
                    <a:lnTo>
                      <a:pt x="618890" y="1908261"/>
                    </a:lnTo>
                    <a:lnTo>
                      <a:pt x="609483" y="1907605"/>
                    </a:lnTo>
                    <a:cubicBezTo>
                      <a:pt x="592413" y="1903031"/>
                      <a:pt x="577088" y="1891945"/>
                      <a:pt x="567553" y="1875431"/>
                    </a:cubicBezTo>
                    <a:lnTo>
                      <a:pt x="363151" y="1521397"/>
                    </a:lnTo>
                    <a:lnTo>
                      <a:pt x="206699" y="1521398"/>
                    </a:lnTo>
                    <a:lnTo>
                      <a:pt x="201504" y="1519245"/>
                    </a:lnTo>
                    <a:lnTo>
                      <a:pt x="188353" y="1518381"/>
                    </a:lnTo>
                    <a:lnTo>
                      <a:pt x="56606" y="1453373"/>
                    </a:lnTo>
                    <a:cubicBezTo>
                      <a:pt x="43957" y="1447132"/>
                      <a:pt x="38761" y="1431816"/>
                      <a:pt x="45003" y="1419166"/>
                    </a:cubicBezTo>
                    <a:lnTo>
                      <a:pt x="52862" y="1412277"/>
                    </a:lnTo>
                    <a:lnTo>
                      <a:pt x="15425" y="1393805"/>
                    </a:lnTo>
                    <a:cubicBezTo>
                      <a:pt x="1727" y="1387046"/>
                      <a:pt x="-3898" y="1370461"/>
                      <a:pt x="2861" y="1356762"/>
                    </a:cubicBezTo>
                    <a:cubicBezTo>
                      <a:pt x="6240" y="1349914"/>
                      <a:pt x="12076" y="1345082"/>
                      <a:pt x="18780" y="1342809"/>
                    </a:cubicBezTo>
                    <a:lnTo>
                      <a:pt x="25419" y="1341908"/>
                    </a:lnTo>
                    <a:lnTo>
                      <a:pt x="26036" y="1332527"/>
                    </a:lnTo>
                    <a:cubicBezTo>
                      <a:pt x="31546" y="1321360"/>
                      <a:pt x="43064" y="1315128"/>
                      <a:pt x="54760" y="1315809"/>
                    </a:cubicBezTo>
                    <a:cubicBezTo>
                      <a:pt x="58659" y="1316038"/>
                      <a:pt x="62578" y="1317033"/>
                      <a:pt x="66300" y="1318869"/>
                    </a:cubicBezTo>
                    <a:lnTo>
                      <a:pt x="79232" y="1325250"/>
                    </a:lnTo>
                    <a:lnTo>
                      <a:pt x="91567" y="1314437"/>
                    </a:lnTo>
                    <a:cubicBezTo>
                      <a:pt x="95211" y="1313201"/>
                      <a:pt x="99090" y="1312660"/>
                      <a:pt x="102989" y="1312887"/>
                    </a:cubicBezTo>
                    <a:cubicBezTo>
                      <a:pt x="106887" y="1313115"/>
                      <a:pt x="110806" y="1314110"/>
                      <a:pt x="114528" y="1315947"/>
                    </a:cubicBezTo>
                    <a:lnTo>
                      <a:pt x="209842" y="1362977"/>
                    </a:lnTo>
                    <a:lnTo>
                      <a:pt x="256792" y="1362977"/>
                    </a:lnTo>
                    <a:lnTo>
                      <a:pt x="207566" y="1314622"/>
                    </a:lnTo>
                    <a:cubicBezTo>
                      <a:pt x="191949" y="1299281"/>
                      <a:pt x="191724" y="1274184"/>
                      <a:pt x="207066" y="1258567"/>
                    </a:cubicBezTo>
                    <a:cubicBezTo>
                      <a:pt x="214736" y="1250757"/>
                      <a:pt x="224845" y="1246797"/>
                      <a:pt x="234989" y="1246707"/>
                    </a:cubicBezTo>
                    <a:cubicBezTo>
                      <a:pt x="245134" y="1246616"/>
                      <a:pt x="255312" y="1250396"/>
                      <a:pt x="263121" y="1258066"/>
                    </a:cubicBezTo>
                    <a:cubicBezTo>
                      <a:pt x="293047" y="1287463"/>
                      <a:pt x="322973" y="1316860"/>
                      <a:pt x="352900" y="1346257"/>
                    </a:cubicBezTo>
                    <a:cubicBezTo>
                      <a:pt x="356804" y="1350092"/>
                      <a:pt x="359747" y="1354537"/>
                      <a:pt x="361724" y="1359292"/>
                    </a:cubicBezTo>
                    <a:lnTo>
                      <a:pt x="362476" y="1362977"/>
                    </a:lnTo>
                    <a:lnTo>
                      <a:pt x="388644" y="1362977"/>
                    </a:lnTo>
                    <a:cubicBezTo>
                      <a:pt x="421454" y="1362977"/>
                      <a:pt x="449605" y="1382925"/>
                      <a:pt x="461630" y="1411355"/>
                    </a:cubicBezTo>
                    <a:lnTo>
                      <a:pt x="462995" y="1418116"/>
                    </a:lnTo>
                    <a:lnTo>
                      <a:pt x="627824" y="1703608"/>
                    </a:lnTo>
                    <a:lnTo>
                      <a:pt x="808411" y="1390823"/>
                    </a:lnTo>
                    <a:lnTo>
                      <a:pt x="814100" y="1394107"/>
                    </a:lnTo>
                    <a:lnTo>
                      <a:pt x="836642" y="1360672"/>
                    </a:lnTo>
                    <a:cubicBezTo>
                      <a:pt x="866310" y="1331004"/>
                      <a:pt x="907296" y="1312654"/>
                      <a:pt x="952567" y="1312654"/>
                    </a:cubicBezTo>
                    <a:lnTo>
                      <a:pt x="1157489" y="1312654"/>
                    </a:lnTo>
                    <a:lnTo>
                      <a:pt x="1170294" y="1229793"/>
                    </a:lnTo>
                    <a:lnTo>
                      <a:pt x="1149853" y="1225564"/>
                    </a:lnTo>
                    <a:cubicBezTo>
                      <a:pt x="1027399" y="1191504"/>
                      <a:pt x="922706" y="1109607"/>
                      <a:pt x="853834" y="999397"/>
                    </a:cubicBezTo>
                    <a:lnTo>
                      <a:pt x="826095" y="944150"/>
                    </a:lnTo>
                    <a:lnTo>
                      <a:pt x="804669" y="946674"/>
                    </a:lnTo>
                    <a:cubicBezTo>
                      <a:pt x="735168" y="944904"/>
                      <a:pt x="664679" y="875616"/>
                      <a:pt x="638258" y="777011"/>
                    </a:cubicBezTo>
                    <a:cubicBezTo>
                      <a:pt x="615611" y="692492"/>
                      <a:pt x="631773" y="610439"/>
                      <a:pt x="674199" y="565871"/>
                    </a:cubicBezTo>
                    <a:lnTo>
                      <a:pt x="695049" y="548902"/>
                    </a:lnTo>
                    <a:lnTo>
                      <a:pt x="690945" y="510994"/>
                    </a:lnTo>
                    <a:cubicBezTo>
                      <a:pt x="690945" y="228780"/>
                      <a:pt x="936652" y="0"/>
                      <a:pt x="123974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4C268C3E-7C68-FC26-A392-785953688D97}"/>
                  </a:ext>
                </a:extLst>
              </p:cNvPr>
              <p:cNvSpPr/>
              <p:nvPr/>
            </p:nvSpPr>
            <p:spPr bwMode="auto">
              <a:xfrm>
                <a:off x="1629876" y="4803751"/>
                <a:ext cx="677898" cy="739697"/>
              </a:xfrm>
              <a:custGeom>
                <a:avLst/>
                <a:gdLst>
                  <a:gd name="connsiteX0" fmla="*/ 334625 w 677898"/>
                  <a:gd name="connsiteY0" fmla="*/ 333197 h 739697"/>
                  <a:gd name="connsiteX1" fmla="*/ 573790 w 677898"/>
                  <a:gd name="connsiteY1" fmla="*/ 536447 h 739697"/>
                  <a:gd name="connsiteX2" fmla="*/ 334625 w 677898"/>
                  <a:gd name="connsiteY2" fmla="*/ 739697 h 739697"/>
                  <a:gd name="connsiteX3" fmla="*/ 95460 w 677898"/>
                  <a:gd name="connsiteY3" fmla="*/ 536447 h 739697"/>
                  <a:gd name="connsiteX4" fmla="*/ 334625 w 677898"/>
                  <a:gd name="connsiteY4" fmla="*/ 333197 h 739697"/>
                  <a:gd name="connsiteX5" fmla="*/ 617250 w 677898"/>
                  <a:gd name="connsiteY5" fmla="*/ 0 h 739697"/>
                  <a:gd name="connsiteX6" fmla="*/ 677898 w 677898"/>
                  <a:gd name="connsiteY6" fmla="*/ 60648 h 739697"/>
                  <a:gd name="connsiteX7" fmla="*/ 677898 w 677898"/>
                  <a:gd name="connsiteY7" fmla="*/ 156486 h 739697"/>
                  <a:gd name="connsiteX8" fmla="*/ 617250 w 677898"/>
                  <a:gd name="connsiteY8" fmla="*/ 217134 h 739697"/>
                  <a:gd name="connsiteX9" fmla="*/ 556602 w 677898"/>
                  <a:gd name="connsiteY9" fmla="*/ 156486 h 739697"/>
                  <a:gd name="connsiteX10" fmla="*/ 556602 w 677898"/>
                  <a:gd name="connsiteY10" fmla="*/ 60648 h 739697"/>
                  <a:gd name="connsiteX11" fmla="*/ 617250 w 677898"/>
                  <a:gd name="connsiteY11" fmla="*/ 0 h 739697"/>
                  <a:gd name="connsiteX12" fmla="*/ 60648 w 677898"/>
                  <a:gd name="connsiteY12" fmla="*/ 0 h 739697"/>
                  <a:gd name="connsiteX13" fmla="*/ 121296 w 677898"/>
                  <a:gd name="connsiteY13" fmla="*/ 60648 h 739697"/>
                  <a:gd name="connsiteX14" fmla="*/ 121296 w 677898"/>
                  <a:gd name="connsiteY14" fmla="*/ 156486 h 739697"/>
                  <a:gd name="connsiteX15" fmla="*/ 60648 w 677898"/>
                  <a:gd name="connsiteY15" fmla="*/ 217134 h 739697"/>
                  <a:gd name="connsiteX16" fmla="*/ 0 w 677898"/>
                  <a:gd name="connsiteY16" fmla="*/ 156486 h 739697"/>
                  <a:gd name="connsiteX17" fmla="*/ 0 w 677898"/>
                  <a:gd name="connsiteY17" fmla="*/ 60648 h 739697"/>
                  <a:gd name="connsiteX18" fmla="*/ 60648 w 677898"/>
                  <a:gd name="connsiteY18" fmla="*/ 0 h 7396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677898" h="739697">
                    <a:moveTo>
                      <a:pt x="334625" y="333197"/>
                    </a:moveTo>
                    <a:cubicBezTo>
                      <a:pt x="466712" y="333197"/>
                      <a:pt x="573790" y="424195"/>
                      <a:pt x="573790" y="536447"/>
                    </a:cubicBezTo>
                    <a:cubicBezTo>
                      <a:pt x="573790" y="648699"/>
                      <a:pt x="466712" y="739697"/>
                      <a:pt x="334625" y="739697"/>
                    </a:cubicBezTo>
                    <a:cubicBezTo>
                      <a:pt x="202538" y="739697"/>
                      <a:pt x="95460" y="648699"/>
                      <a:pt x="95460" y="536447"/>
                    </a:cubicBezTo>
                    <a:cubicBezTo>
                      <a:pt x="95460" y="424195"/>
                      <a:pt x="202538" y="333197"/>
                      <a:pt x="334625" y="333197"/>
                    </a:cubicBezTo>
                    <a:close/>
                    <a:moveTo>
                      <a:pt x="617250" y="0"/>
                    </a:moveTo>
                    <a:cubicBezTo>
                      <a:pt x="650745" y="0"/>
                      <a:pt x="677898" y="27153"/>
                      <a:pt x="677898" y="60648"/>
                    </a:cubicBezTo>
                    <a:lnTo>
                      <a:pt x="677898" y="156486"/>
                    </a:lnTo>
                    <a:cubicBezTo>
                      <a:pt x="677898" y="189981"/>
                      <a:pt x="650745" y="217134"/>
                      <a:pt x="617250" y="217134"/>
                    </a:cubicBezTo>
                    <a:cubicBezTo>
                      <a:pt x="583755" y="217134"/>
                      <a:pt x="556602" y="189981"/>
                      <a:pt x="556602" y="156486"/>
                    </a:cubicBezTo>
                    <a:lnTo>
                      <a:pt x="556602" y="60648"/>
                    </a:lnTo>
                    <a:cubicBezTo>
                      <a:pt x="556602" y="27153"/>
                      <a:pt x="583755" y="0"/>
                      <a:pt x="617250" y="0"/>
                    </a:cubicBezTo>
                    <a:close/>
                    <a:moveTo>
                      <a:pt x="60648" y="0"/>
                    </a:moveTo>
                    <a:cubicBezTo>
                      <a:pt x="94143" y="0"/>
                      <a:pt x="121296" y="27153"/>
                      <a:pt x="121296" y="60648"/>
                    </a:cubicBezTo>
                    <a:lnTo>
                      <a:pt x="121296" y="156486"/>
                    </a:lnTo>
                    <a:cubicBezTo>
                      <a:pt x="121296" y="189981"/>
                      <a:pt x="94143" y="217134"/>
                      <a:pt x="60648" y="217134"/>
                    </a:cubicBezTo>
                    <a:cubicBezTo>
                      <a:pt x="27153" y="217134"/>
                      <a:pt x="0" y="189981"/>
                      <a:pt x="0" y="156486"/>
                    </a:cubicBezTo>
                    <a:lnTo>
                      <a:pt x="0" y="60648"/>
                    </a:lnTo>
                    <a:cubicBezTo>
                      <a:pt x="0" y="27153"/>
                      <a:pt x="27153" y="0"/>
                      <a:pt x="6064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4" name="楕円 493">
                <a:extLst>
                  <a:ext uri="{FF2B5EF4-FFF2-40B4-BE49-F238E27FC236}">
                    <a16:creationId xmlns:a16="http://schemas.microsoft.com/office/drawing/2014/main" id="{B761AA67-538E-3041-7041-DFC3B433C509}"/>
                  </a:ext>
                </a:extLst>
              </p:cNvPr>
              <p:cNvSpPr/>
              <p:nvPr/>
            </p:nvSpPr>
            <p:spPr bwMode="auto">
              <a:xfrm>
                <a:off x="1801593" y="5409225"/>
                <a:ext cx="325816" cy="112515"/>
              </a:xfrm>
              <a:custGeom>
                <a:avLst/>
                <a:gdLst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29162"/>
                  <a:gd name="connsiteX1" fmla="*/ 162908 w 325816"/>
                  <a:gd name="connsiteY1" fmla="*/ 0 h 129162"/>
                  <a:gd name="connsiteX2" fmla="*/ 325816 w 325816"/>
                  <a:gd name="connsiteY2" fmla="*/ 64581 h 129162"/>
                  <a:gd name="connsiteX3" fmla="*/ 162908 w 325816"/>
                  <a:gd name="connsiteY3" fmla="*/ 129162 h 129162"/>
                  <a:gd name="connsiteX4" fmla="*/ 0 w 325816"/>
                  <a:gd name="connsiteY4" fmla="*/ 64581 h 129162"/>
                  <a:gd name="connsiteX0" fmla="*/ 0 w 325816"/>
                  <a:gd name="connsiteY0" fmla="*/ 64581 h 143449"/>
                  <a:gd name="connsiteX1" fmla="*/ 162908 w 325816"/>
                  <a:gd name="connsiteY1" fmla="*/ 0 h 143449"/>
                  <a:gd name="connsiteX2" fmla="*/ 325816 w 325816"/>
                  <a:gd name="connsiteY2" fmla="*/ 64581 h 143449"/>
                  <a:gd name="connsiteX3" fmla="*/ 162908 w 325816"/>
                  <a:gd name="connsiteY3" fmla="*/ 143449 h 143449"/>
                  <a:gd name="connsiteX4" fmla="*/ 0 w 325816"/>
                  <a:gd name="connsiteY4" fmla="*/ 64581 h 143449"/>
                  <a:gd name="connsiteX0" fmla="*/ 0 w 325816"/>
                  <a:gd name="connsiteY0" fmla="*/ 33647 h 112515"/>
                  <a:gd name="connsiteX1" fmla="*/ 162908 w 325816"/>
                  <a:gd name="connsiteY1" fmla="*/ 22 h 112515"/>
                  <a:gd name="connsiteX2" fmla="*/ 325816 w 325816"/>
                  <a:gd name="connsiteY2" fmla="*/ 33647 h 112515"/>
                  <a:gd name="connsiteX3" fmla="*/ 162908 w 325816"/>
                  <a:gd name="connsiteY3" fmla="*/ 112515 h 112515"/>
                  <a:gd name="connsiteX4" fmla="*/ 0 w 325816"/>
                  <a:gd name="connsiteY4" fmla="*/ 33647 h 11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5816" h="112515">
                    <a:moveTo>
                      <a:pt x="0" y="33647"/>
                    </a:moveTo>
                    <a:cubicBezTo>
                      <a:pt x="0" y="-2020"/>
                      <a:pt x="72936" y="22"/>
                      <a:pt x="162908" y="22"/>
                    </a:cubicBezTo>
                    <a:cubicBezTo>
                      <a:pt x="252880" y="22"/>
                      <a:pt x="325816" y="-2020"/>
                      <a:pt x="325816" y="33647"/>
                    </a:cubicBezTo>
                    <a:cubicBezTo>
                      <a:pt x="325816" y="69314"/>
                      <a:pt x="252880" y="112515"/>
                      <a:pt x="162908" y="112515"/>
                    </a:cubicBezTo>
                    <a:cubicBezTo>
                      <a:pt x="72936" y="112515"/>
                      <a:pt x="0" y="69314"/>
                      <a:pt x="0" y="33647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5" name="フリーフォーム: 図形 64">
                <a:extLst>
                  <a:ext uri="{FF2B5EF4-FFF2-40B4-BE49-F238E27FC236}">
                    <a16:creationId xmlns:a16="http://schemas.microsoft.com/office/drawing/2014/main" id="{197948ED-B3F9-2E9A-9D6F-EDB08663D1CB}"/>
                  </a:ext>
                </a:extLst>
              </p:cNvPr>
              <p:cNvSpPr/>
              <p:nvPr/>
            </p:nvSpPr>
            <p:spPr bwMode="auto">
              <a:xfrm>
                <a:off x="1598431" y="3866555"/>
                <a:ext cx="720081" cy="352989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6" name="フリーフォーム: 図形 65">
                <a:extLst>
                  <a:ext uri="{FF2B5EF4-FFF2-40B4-BE49-F238E27FC236}">
                    <a16:creationId xmlns:a16="http://schemas.microsoft.com/office/drawing/2014/main" id="{E3606BA9-EB26-6272-C965-B8334F7E7928}"/>
                  </a:ext>
                </a:extLst>
              </p:cNvPr>
              <p:cNvSpPr/>
              <p:nvPr/>
            </p:nvSpPr>
            <p:spPr bwMode="auto">
              <a:xfrm rot="18000000">
                <a:off x="851101" y="4353052"/>
                <a:ext cx="609006" cy="298540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7" name="フリーフォーム: 図形 66">
                <a:extLst>
                  <a:ext uri="{FF2B5EF4-FFF2-40B4-BE49-F238E27FC236}">
                    <a16:creationId xmlns:a16="http://schemas.microsoft.com/office/drawing/2014/main" id="{CE2567B1-825E-1012-B75E-98D04D124901}"/>
                  </a:ext>
                </a:extLst>
              </p:cNvPr>
              <p:cNvSpPr/>
              <p:nvPr/>
            </p:nvSpPr>
            <p:spPr bwMode="auto">
              <a:xfrm rot="3600000" flipH="1">
                <a:off x="2450112" y="4335395"/>
                <a:ext cx="609006" cy="298538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8" name="フリーフォーム: 図形 67">
                <a:extLst>
                  <a:ext uri="{FF2B5EF4-FFF2-40B4-BE49-F238E27FC236}">
                    <a16:creationId xmlns:a16="http://schemas.microsoft.com/office/drawing/2014/main" id="{EE17B312-0625-BF2E-F248-FB1D622EB8BF}"/>
                  </a:ext>
                </a:extLst>
              </p:cNvPr>
              <p:cNvSpPr/>
              <p:nvPr/>
            </p:nvSpPr>
            <p:spPr bwMode="auto">
              <a:xfrm rot="14400000">
                <a:off x="831105" y="5217484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CED0BA87-4534-8996-A241-6917E79D1477}"/>
                  </a:ext>
                </a:extLst>
              </p:cNvPr>
              <p:cNvSpPr/>
              <p:nvPr/>
            </p:nvSpPr>
            <p:spPr bwMode="auto">
              <a:xfrm rot="7200000" flipH="1">
                <a:off x="2517404" y="5217485"/>
                <a:ext cx="500658" cy="245426"/>
              </a:xfrm>
              <a:custGeom>
                <a:avLst/>
                <a:gdLst>
                  <a:gd name="connsiteX0" fmla="*/ 864849 w 1729700"/>
                  <a:gd name="connsiteY0" fmla="*/ 0 h 847912"/>
                  <a:gd name="connsiteX1" fmla="*/ 878299 w 1729700"/>
                  <a:gd name="connsiteY1" fmla="*/ 50951 h 847912"/>
                  <a:gd name="connsiteX2" fmla="*/ 907875 w 1729700"/>
                  <a:gd name="connsiteY2" fmla="*/ 302805 h 847912"/>
                  <a:gd name="connsiteX3" fmla="*/ 909060 w 1729700"/>
                  <a:gd name="connsiteY3" fmla="*/ 356771 h 847912"/>
                  <a:gd name="connsiteX4" fmla="*/ 1019545 w 1729700"/>
                  <a:gd name="connsiteY4" fmla="*/ 362861 h 847912"/>
                  <a:gd name="connsiteX5" fmla="*/ 1299841 w 1729700"/>
                  <a:gd name="connsiteY5" fmla="*/ 426665 h 847912"/>
                  <a:gd name="connsiteX6" fmla="*/ 1406035 w 1729700"/>
                  <a:gd name="connsiteY6" fmla="*/ 472638 h 847912"/>
                  <a:gd name="connsiteX7" fmla="*/ 1429543 w 1729700"/>
                  <a:gd name="connsiteY7" fmla="*/ 433852 h 847912"/>
                  <a:gd name="connsiteX8" fmla="*/ 1566148 w 1729700"/>
                  <a:gd name="connsiteY8" fmla="*/ 249225 h 847912"/>
                  <a:gd name="connsiteX9" fmla="*/ 1599466 w 1729700"/>
                  <a:gd name="connsiteY9" fmla="*/ 215156 h 847912"/>
                  <a:gd name="connsiteX10" fmla="*/ 1586620 w 1729700"/>
                  <a:gd name="connsiteY10" fmla="*/ 261045 h 847912"/>
                  <a:gd name="connsiteX11" fmla="*/ 1532583 w 1729700"/>
                  <a:gd name="connsiteY11" fmla="*/ 395510 h 847912"/>
                  <a:gd name="connsiteX12" fmla="*/ 1472526 w 1729700"/>
                  <a:gd name="connsiteY12" fmla="*/ 510594 h 847912"/>
                  <a:gd name="connsiteX13" fmla="*/ 1525650 w 1729700"/>
                  <a:gd name="connsiteY13" fmla="*/ 542998 h 847912"/>
                  <a:gd name="connsiteX14" fmla="*/ 1720999 w 1729700"/>
                  <a:gd name="connsiteY14" fmla="*/ 790251 h 847912"/>
                  <a:gd name="connsiteX15" fmla="*/ 1729700 w 1729700"/>
                  <a:gd name="connsiteY15" fmla="*/ 844172 h 847912"/>
                  <a:gd name="connsiteX16" fmla="*/ 1711033 w 1729700"/>
                  <a:gd name="connsiteY16" fmla="*/ 808423 h 847912"/>
                  <a:gd name="connsiteX17" fmla="*/ 1482329 w 1729700"/>
                  <a:gd name="connsiteY17" fmla="*/ 616812 h 847912"/>
                  <a:gd name="connsiteX18" fmla="*/ 1427195 w 1729700"/>
                  <a:gd name="connsiteY18" fmla="*/ 591059 h 847912"/>
                  <a:gd name="connsiteX19" fmla="*/ 1404067 w 1729700"/>
                  <a:gd name="connsiteY19" fmla="*/ 629217 h 847912"/>
                  <a:gd name="connsiteX20" fmla="*/ 1267462 w 1729700"/>
                  <a:gd name="connsiteY20" fmla="*/ 813843 h 847912"/>
                  <a:gd name="connsiteX21" fmla="*/ 1234144 w 1729700"/>
                  <a:gd name="connsiteY21" fmla="*/ 847912 h 847912"/>
                  <a:gd name="connsiteX22" fmla="*/ 1246990 w 1729700"/>
                  <a:gd name="connsiteY22" fmla="*/ 802024 h 847912"/>
                  <a:gd name="connsiteX23" fmla="*/ 1301028 w 1729700"/>
                  <a:gd name="connsiteY23" fmla="*/ 667558 h 847912"/>
                  <a:gd name="connsiteX24" fmla="*/ 1356716 w 1729700"/>
                  <a:gd name="connsiteY24" fmla="*/ 560846 h 847912"/>
                  <a:gd name="connsiteX25" fmla="*/ 1262992 w 1729700"/>
                  <a:gd name="connsiteY25" fmla="*/ 528822 h 847912"/>
                  <a:gd name="connsiteX26" fmla="*/ 1004704 w 1729700"/>
                  <a:gd name="connsiteY26" fmla="*/ 481276 h 847912"/>
                  <a:gd name="connsiteX27" fmla="*/ 908460 w 1729700"/>
                  <a:gd name="connsiteY27" fmla="*/ 476947 h 847912"/>
                  <a:gd name="connsiteX28" fmla="*/ 907875 w 1729700"/>
                  <a:gd name="connsiteY28" fmla="*/ 503597 h 847912"/>
                  <a:gd name="connsiteX29" fmla="*/ 878299 w 1729700"/>
                  <a:gd name="connsiteY29" fmla="*/ 755452 h 847912"/>
                  <a:gd name="connsiteX30" fmla="*/ 864849 w 1729700"/>
                  <a:gd name="connsiteY30" fmla="*/ 806402 h 847912"/>
                  <a:gd name="connsiteX31" fmla="*/ 851399 w 1729700"/>
                  <a:gd name="connsiteY31" fmla="*/ 755452 h 847912"/>
                  <a:gd name="connsiteX32" fmla="*/ 821824 w 1729700"/>
                  <a:gd name="connsiteY32" fmla="*/ 503597 h 847912"/>
                  <a:gd name="connsiteX33" fmla="*/ 821239 w 1729700"/>
                  <a:gd name="connsiteY33" fmla="*/ 476947 h 847912"/>
                  <a:gd name="connsiteX34" fmla="*/ 724991 w 1729700"/>
                  <a:gd name="connsiteY34" fmla="*/ 481276 h 847912"/>
                  <a:gd name="connsiteX35" fmla="*/ 466703 w 1729700"/>
                  <a:gd name="connsiteY35" fmla="*/ 528822 h 847912"/>
                  <a:gd name="connsiteX36" fmla="*/ 374788 w 1729700"/>
                  <a:gd name="connsiteY36" fmla="*/ 560228 h 847912"/>
                  <a:gd name="connsiteX37" fmla="*/ 427153 w 1729700"/>
                  <a:gd name="connsiteY37" fmla="*/ 661541 h 847912"/>
                  <a:gd name="connsiteX38" fmla="*/ 477641 w 1729700"/>
                  <a:gd name="connsiteY38" fmla="*/ 792005 h 847912"/>
                  <a:gd name="connsiteX39" fmla="*/ 489106 w 1729700"/>
                  <a:gd name="connsiteY39" fmla="*/ 836744 h 847912"/>
                  <a:gd name="connsiteX40" fmla="*/ 456093 w 1729700"/>
                  <a:gd name="connsiteY40" fmla="*/ 804446 h 847912"/>
                  <a:gd name="connsiteX41" fmla="*/ 322473 w 1729700"/>
                  <a:gd name="connsiteY41" fmla="*/ 627720 h 847912"/>
                  <a:gd name="connsiteX42" fmla="*/ 300674 w 1729700"/>
                  <a:gd name="connsiteY42" fmla="*/ 591912 h 847912"/>
                  <a:gd name="connsiteX43" fmla="*/ 247367 w 1729700"/>
                  <a:gd name="connsiteY43" fmla="*/ 616812 h 847912"/>
                  <a:gd name="connsiteX44" fmla="*/ 18662 w 1729700"/>
                  <a:gd name="connsiteY44" fmla="*/ 808423 h 847912"/>
                  <a:gd name="connsiteX45" fmla="*/ 0 w 1729700"/>
                  <a:gd name="connsiteY45" fmla="*/ 844163 h 847912"/>
                  <a:gd name="connsiteX46" fmla="*/ 8700 w 1729700"/>
                  <a:gd name="connsiteY46" fmla="*/ 790251 h 847912"/>
                  <a:gd name="connsiteX47" fmla="*/ 204049 w 1729700"/>
                  <a:gd name="connsiteY47" fmla="*/ 542998 h 847912"/>
                  <a:gd name="connsiteX48" fmla="*/ 255560 w 1729700"/>
                  <a:gd name="connsiteY48" fmla="*/ 511577 h 847912"/>
                  <a:gd name="connsiteX49" fmla="*/ 199081 w 1729700"/>
                  <a:gd name="connsiteY49" fmla="*/ 402302 h 847912"/>
                  <a:gd name="connsiteX50" fmla="*/ 148592 w 1729700"/>
                  <a:gd name="connsiteY50" fmla="*/ 271838 h 847912"/>
                  <a:gd name="connsiteX51" fmla="*/ 137127 w 1729700"/>
                  <a:gd name="connsiteY51" fmla="*/ 227099 h 847912"/>
                  <a:gd name="connsiteX52" fmla="*/ 170140 w 1729700"/>
                  <a:gd name="connsiteY52" fmla="*/ 259398 h 847912"/>
                  <a:gd name="connsiteX53" fmla="*/ 303760 w 1729700"/>
                  <a:gd name="connsiteY53" fmla="*/ 436124 h 847912"/>
                  <a:gd name="connsiteX54" fmla="*/ 325504 w 1729700"/>
                  <a:gd name="connsiteY54" fmla="*/ 471841 h 847912"/>
                  <a:gd name="connsiteX55" fmla="*/ 429857 w 1729700"/>
                  <a:gd name="connsiteY55" fmla="*/ 426665 h 847912"/>
                  <a:gd name="connsiteX56" fmla="*/ 710154 w 1729700"/>
                  <a:gd name="connsiteY56" fmla="*/ 362861 h 847912"/>
                  <a:gd name="connsiteX57" fmla="*/ 820639 w 1729700"/>
                  <a:gd name="connsiteY57" fmla="*/ 356771 h 847912"/>
                  <a:gd name="connsiteX58" fmla="*/ 821824 w 1729700"/>
                  <a:gd name="connsiteY58" fmla="*/ 302805 h 847912"/>
                  <a:gd name="connsiteX59" fmla="*/ 851399 w 1729700"/>
                  <a:gd name="connsiteY59" fmla="*/ 50951 h 8479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1729700" h="847912">
                    <a:moveTo>
                      <a:pt x="864849" y="0"/>
                    </a:moveTo>
                    <a:lnTo>
                      <a:pt x="878299" y="50951"/>
                    </a:lnTo>
                    <a:cubicBezTo>
                      <a:pt x="893026" y="118562"/>
                      <a:pt x="903539" y="205518"/>
                      <a:pt x="907875" y="302805"/>
                    </a:cubicBezTo>
                    <a:lnTo>
                      <a:pt x="909060" y="356771"/>
                    </a:lnTo>
                    <a:lnTo>
                      <a:pt x="1019545" y="362861"/>
                    </a:lnTo>
                    <a:cubicBezTo>
                      <a:pt x="1119966" y="374067"/>
                      <a:pt x="1214444" y="395989"/>
                      <a:pt x="1299841" y="426665"/>
                    </a:cubicBezTo>
                    <a:lnTo>
                      <a:pt x="1406035" y="472638"/>
                    </a:lnTo>
                    <a:lnTo>
                      <a:pt x="1429543" y="433852"/>
                    </a:lnTo>
                    <a:cubicBezTo>
                      <a:pt x="1476917" y="359420"/>
                      <a:pt x="1524311" y="295807"/>
                      <a:pt x="1566148" y="249225"/>
                    </a:cubicBezTo>
                    <a:lnTo>
                      <a:pt x="1599466" y="215156"/>
                    </a:lnTo>
                    <a:lnTo>
                      <a:pt x="1586620" y="261045"/>
                    </a:lnTo>
                    <a:cubicBezTo>
                      <a:pt x="1573672" y="300727"/>
                      <a:pt x="1555404" y="346333"/>
                      <a:pt x="1532583" y="395510"/>
                    </a:cubicBezTo>
                    <a:lnTo>
                      <a:pt x="1472526" y="510594"/>
                    </a:lnTo>
                    <a:lnTo>
                      <a:pt x="1525650" y="542998"/>
                    </a:lnTo>
                    <a:cubicBezTo>
                      <a:pt x="1621793" y="612336"/>
                      <a:pt x="1690441" y="696959"/>
                      <a:pt x="1720999" y="790251"/>
                    </a:cubicBezTo>
                    <a:lnTo>
                      <a:pt x="1729700" y="844172"/>
                    </a:lnTo>
                    <a:lnTo>
                      <a:pt x="1711033" y="808423"/>
                    </a:lnTo>
                    <a:cubicBezTo>
                      <a:pt x="1658753" y="734943"/>
                      <a:pt x="1580181" y="669683"/>
                      <a:pt x="1482329" y="616812"/>
                    </a:cubicBezTo>
                    <a:lnTo>
                      <a:pt x="1427195" y="591059"/>
                    </a:lnTo>
                    <a:lnTo>
                      <a:pt x="1404067" y="629217"/>
                    </a:lnTo>
                    <a:cubicBezTo>
                      <a:pt x="1356694" y="703649"/>
                      <a:pt x="1309300" y="767261"/>
                      <a:pt x="1267462" y="813843"/>
                    </a:cubicBezTo>
                    <a:lnTo>
                      <a:pt x="1234144" y="847912"/>
                    </a:lnTo>
                    <a:lnTo>
                      <a:pt x="1246990" y="802024"/>
                    </a:lnTo>
                    <a:cubicBezTo>
                      <a:pt x="1259939" y="762341"/>
                      <a:pt x="1278207" y="716736"/>
                      <a:pt x="1301028" y="667558"/>
                    </a:cubicBezTo>
                    <a:lnTo>
                      <a:pt x="1356716" y="560846"/>
                    </a:lnTo>
                    <a:lnTo>
                      <a:pt x="1262992" y="528822"/>
                    </a:lnTo>
                    <a:cubicBezTo>
                      <a:pt x="1182696" y="505821"/>
                      <a:pt x="1095907" y="489561"/>
                      <a:pt x="1004704" y="481276"/>
                    </a:cubicBezTo>
                    <a:lnTo>
                      <a:pt x="908460" y="476947"/>
                    </a:lnTo>
                    <a:lnTo>
                      <a:pt x="907875" y="503597"/>
                    </a:lnTo>
                    <a:cubicBezTo>
                      <a:pt x="903539" y="600884"/>
                      <a:pt x="893026" y="687841"/>
                      <a:pt x="878299" y="755452"/>
                    </a:cubicBezTo>
                    <a:lnTo>
                      <a:pt x="864849" y="806402"/>
                    </a:lnTo>
                    <a:lnTo>
                      <a:pt x="851399" y="755452"/>
                    </a:lnTo>
                    <a:cubicBezTo>
                      <a:pt x="836673" y="687841"/>
                      <a:pt x="826160" y="600884"/>
                      <a:pt x="821824" y="503597"/>
                    </a:cubicBezTo>
                    <a:lnTo>
                      <a:pt x="821239" y="476947"/>
                    </a:lnTo>
                    <a:lnTo>
                      <a:pt x="724991" y="481276"/>
                    </a:lnTo>
                    <a:cubicBezTo>
                      <a:pt x="633788" y="489561"/>
                      <a:pt x="547000" y="505821"/>
                      <a:pt x="466703" y="528822"/>
                    </a:cubicBezTo>
                    <a:lnTo>
                      <a:pt x="374788" y="560228"/>
                    </a:lnTo>
                    <a:lnTo>
                      <a:pt x="427153" y="661541"/>
                    </a:lnTo>
                    <a:cubicBezTo>
                      <a:pt x="448769" y="709137"/>
                      <a:pt x="465831" y="753388"/>
                      <a:pt x="477641" y="792005"/>
                    </a:cubicBezTo>
                    <a:lnTo>
                      <a:pt x="489106" y="836744"/>
                    </a:lnTo>
                    <a:lnTo>
                      <a:pt x="456093" y="804446"/>
                    </a:lnTo>
                    <a:cubicBezTo>
                      <a:pt x="414786" y="760141"/>
                      <a:pt x="368410" y="699264"/>
                      <a:pt x="322473" y="627720"/>
                    </a:cubicBezTo>
                    <a:lnTo>
                      <a:pt x="300674" y="591912"/>
                    </a:lnTo>
                    <a:lnTo>
                      <a:pt x="247367" y="616812"/>
                    </a:lnTo>
                    <a:cubicBezTo>
                      <a:pt x="149514" y="669683"/>
                      <a:pt x="70943" y="734943"/>
                      <a:pt x="18662" y="808423"/>
                    </a:cubicBezTo>
                    <a:lnTo>
                      <a:pt x="0" y="844163"/>
                    </a:lnTo>
                    <a:lnTo>
                      <a:pt x="8700" y="790251"/>
                    </a:lnTo>
                    <a:cubicBezTo>
                      <a:pt x="39258" y="696959"/>
                      <a:pt x="107906" y="612336"/>
                      <a:pt x="204049" y="542998"/>
                    </a:cubicBezTo>
                    <a:lnTo>
                      <a:pt x="255560" y="511577"/>
                    </a:lnTo>
                    <a:lnTo>
                      <a:pt x="199081" y="402302"/>
                    </a:lnTo>
                    <a:cubicBezTo>
                      <a:pt x="177465" y="354706"/>
                      <a:pt x="160402" y="310455"/>
                      <a:pt x="148592" y="271838"/>
                    </a:cubicBezTo>
                    <a:lnTo>
                      <a:pt x="137127" y="227099"/>
                    </a:lnTo>
                    <a:lnTo>
                      <a:pt x="170140" y="259398"/>
                    </a:lnTo>
                    <a:cubicBezTo>
                      <a:pt x="211448" y="303702"/>
                      <a:pt x="257823" y="364580"/>
                      <a:pt x="303760" y="436124"/>
                    </a:cubicBezTo>
                    <a:lnTo>
                      <a:pt x="325504" y="471841"/>
                    </a:lnTo>
                    <a:lnTo>
                      <a:pt x="429857" y="426665"/>
                    </a:lnTo>
                    <a:cubicBezTo>
                      <a:pt x="515254" y="395989"/>
                      <a:pt x="609733" y="374067"/>
                      <a:pt x="710154" y="362861"/>
                    </a:cubicBezTo>
                    <a:lnTo>
                      <a:pt x="820639" y="356771"/>
                    </a:lnTo>
                    <a:lnTo>
                      <a:pt x="821824" y="302805"/>
                    </a:lnTo>
                    <a:cubicBezTo>
                      <a:pt x="826160" y="205518"/>
                      <a:pt x="836673" y="118562"/>
                      <a:pt x="851399" y="50951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620AF6BE-D6AD-9392-EB08-9B83B42C561A}"/>
                </a:ext>
              </a:extLst>
            </p:cNvPr>
            <p:cNvSpPr/>
            <p:nvPr/>
          </p:nvSpPr>
          <p:spPr>
            <a:xfrm>
              <a:off x="846768" y="3922396"/>
              <a:ext cx="2335541" cy="2335540"/>
            </a:xfrm>
            <a:custGeom>
              <a:avLst/>
              <a:gdLst>
                <a:gd name="connsiteX0" fmla="*/ 107157 w 2335541"/>
                <a:gd name="connsiteY0" fmla="*/ 0 h 2335540"/>
                <a:gd name="connsiteX1" fmla="*/ 2335541 w 2335541"/>
                <a:gd name="connsiteY1" fmla="*/ 2228384 h 2335540"/>
                <a:gd name="connsiteX2" fmla="*/ 2228384 w 2335541"/>
                <a:gd name="connsiteY2" fmla="*/ 2335540 h 2335540"/>
                <a:gd name="connsiteX3" fmla="*/ 0 w 2335541"/>
                <a:gd name="connsiteY3" fmla="*/ 107156 h 2335540"/>
                <a:gd name="connsiteX4" fmla="*/ 107157 w 2335541"/>
                <a:gd name="connsiteY4" fmla="*/ 0 h 23355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5541" h="2335540">
                  <a:moveTo>
                    <a:pt x="107157" y="0"/>
                  </a:moveTo>
                  <a:lnTo>
                    <a:pt x="2335541" y="2228384"/>
                  </a:lnTo>
                  <a:lnTo>
                    <a:pt x="2228384" y="2335540"/>
                  </a:lnTo>
                  <a:lnTo>
                    <a:pt x="0" y="107156"/>
                  </a:lnTo>
                  <a:lnTo>
                    <a:pt x="107157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32FDEAC9-01B8-5C5B-82E8-84329CDB289D}"/>
              </a:ext>
            </a:extLst>
          </p:cNvPr>
          <p:cNvSpPr txBox="1"/>
          <p:nvPr/>
        </p:nvSpPr>
        <p:spPr>
          <a:xfrm>
            <a:off x="712257" y="5150870"/>
            <a:ext cx="2509898" cy="11520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スマホ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電源オフ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74" name="テキスト ボックス 73">
            <a:extLst>
              <a:ext uri="{FF2B5EF4-FFF2-40B4-BE49-F238E27FC236}">
                <a16:creationId xmlns:a16="http://schemas.microsoft.com/office/drawing/2014/main" id="{F7AB33BE-9325-767A-F651-6964F3A41EBA}"/>
              </a:ext>
            </a:extLst>
          </p:cNvPr>
          <p:cNvSpPr txBox="1"/>
          <p:nvPr/>
        </p:nvSpPr>
        <p:spPr>
          <a:xfrm>
            <a:off x="3668188" y="5150870"/>
            <a:ext cx="2509898" cy="11520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おしゃべり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禁止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CDE2B4DF-9DEA-1354-06FF-68DC34AC6280}"/>
              </a:ext>
            </a:extLst>
          </p:cNvPr>
          <p:cNvSpPr txBox="1"/>
          <p:nvPr/>
        </p:nvSpPr>
        <p:spPr>
          <a:xfrm>
            <a:off x="6663664" y="5150870"/>
            <a:ext cx="2509898" cy="11520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飲食禁止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500320" y="419100"/>
            <a:ext cx="8910380" cy="159332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ルールを守らない人は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退出してもらいます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83" name="グループ化 82">
            <a:extLst>
              <a:ext uri="{FF2B5EF4-FFF2-40B4-BE49-F238E27FC236}">
                <a16:creationId xmlns:a16="http://schemas.microsoft.com/office/drawing/2014/main" id="{72E4F873-626D-CCE2-F19E-06940621E4FD}"/>
              </a:ext>
            </a:extLst>
          </p:cNvPr>
          <p:cNvGrpSpPr/>
          <p:nvPr/>
        </p:nvGrpSpPr>
        <p:grpSpPr>
          <a:xfrm>
            <a:off x="670326" y="2347656"/>
            <a:ext cx="2624906" cy="2624906"/>
            <a:chOff x="708216" y="871016"/>
            <a:chExt cx="2606484" cy="2606484"/>
          </a:xfrm>
        </p:grpSpPr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D255AB6C-E272-35D6-AB45-4CA8CE1E174E}"/>
                </a:ext>
              </a:extLst>
            </p:cNvPr>
            <p:cNvGrpSpPr/>
            <p:nvPr/>
          </p:nvGrpSpPr>
          <p:grpSpPr>
            <a:xfrm>
              <a:off x="708216" y="871016"/>
              <a:ext cx="2606484" cy="2606484"/>
              <a:chOff x="643930" y="806730"/>
              <a:chExt cx="2735056" cy="2735056"/>
            </a:xfrm>
          </p:grpSpPr>
          <p:sp>
            <p:nvSpPr>
              <p:cNvPr id="90" name="四角形: 角を丸くする 89">
                <a:extLst>
                  <a:ext uri="{FF2B5EF4-FFF2-40B4-BE49-F238E27FC236}">
                    <a16:creationId xmlns:a16="http://schemas.microsoft.com/office/drawing/2014/main" id="{EE548927-D57E-4FFF-52F1-8E1C1EA1056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1" name="四角形: 角を丸くする 90">
                <a:extLst>
                  <a:ext uri="{FF2B5EF4-FFF2-40B4-BE49-F238E27FC236}">
                    <a16:creationId xmlns:a16="http://schemas.microsoft.com/office/drawing/2014/main" id="{BABBE3AD-3F57-C7B2-4C96-E0A54A19A023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2" name="フリーフォーム: 図形 91">
                <a:extLst>
                  <a:ext uri="{FF2B5EF4-FFF2-40B4-BE49-F238E27FC236}">
                    <a16:creationId xmlns:a16="http://schemas.microsoft.com/office/drawing/2014/main" id="{87473AAD-32D7-4323-E801-FC78C66EDF57}"/>
                  </a:ext>
                </a:extLst>
              </p:cNvPr>
              <p:cNvSpPr/>
              <p:nvPr/>
            </p:nvSpPr>
            <p:spPr bwMode="auto">
              <a:xfrm>
                <a:off x="722892" y="88569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85" name="グループ化 84">
              <a:extLst>
                <a:ext uri="{FF2B5EF4-FFF2-40B4-BE49-F238E27FC236}">
                  <a16:creationId xmlns:a16="http://schemas.microsoft.com/office/drawing/2014/main" id="{A833DC31-0151-B8BA-4D6F-BE39314FA4DD}"/>
                </a:ext>
              </a:extLst>
            </p:cNvPr>
            <p:cNvGrpSpPr/>
            <p:nvPr/>
          </p:nvGrpSpPr>
          <p:grpSpPr>
            <a:xfrm>
              <a:off x="1448896" y="1165278"/>
              <a:ext cx="1125125" cy="2017961"/>
              <a:chOff x="5350268" y="2112154"/>
              <a:chExt cx="928433" cy="1665185"/>
            </a:xfrm>
          </p:grpSpPr>
          <p:grpSp>
            <p:nvGrpSpPr>
              <p:cNvPr id="86" name="グループ化 85">
                <a:extLst>
                  <a:ext uri="{FF2B5EF4-FFF2-40B4-BE49-F238E27FC236}">
                    <a16:creationId xmlns:a16="http://schemas.microsoft.com/office/drawing/2014/main" id="{00FC4673-8E12-F3D1-5733-86BEBBA1DD93}"/>
                  </a:ext>
                </a:extLst>
              </p:cNvPr>
              <p:cNvGrpSpPr/>
              <p:nvPr/>
            </p:nvGrpSpPr>
            <p:grpSpPr>
              <a:xfrm>
                <a:off x="5350268" y="2112154"/>
                <a:ext cx="928433" cy="1665185"/>
                <a:chOff x="5837490" y="368660"/>
                <a:chExt cx="928433" cy="1665185"/>
              </a:xfrm>
            </p:grpSpPr>
            <p:sp>
              <p:nvSpPr>
                <p:cNvPr id="88" name="四角形: 角を丸くする 87">
                  <a:extLst>
                    <a:ext uri="{FF2B5EF4-FFF2-40B4-BE49-F238E27FC236}">
                      <a16:creationId xmlns:a16="http://schemas.microsoft.com/office/drawing/2014/main" id="{6D6BC80A-73AF-825B-0388-AF810737DEF5}"/>
                    </a:ext>
                  </a:extLst>
                </p:cNvPr>
                <p:cNvSpPr/>
                <p:nvPr/>
              </p:nvSpPr>
              <p:spPr bwMode="auto">
                <a:xfrm>
                  <a:off x="5837490" y="368660"/>
                  <a:ext cx="928433" cy="1665185"/>
                </a:xfrm>
                <a:prstGeom prst="roundRect">
                  <a:avLst>
                    <a:gd name="adj" fmla="val 5177"/>
                  </a:avLst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89" name="四角形: 角を丸くする 88">
                  <a:extLst>
                    <a:ext uri="{FF2B5EF4-FFF2-40B4-BE49-F238E27FC236}">
                      <a16:creationId xmlns:a16="http://schemas.microsoft.com/office/drawing/2014/main" id="{CFC9B5E9-8CE1-6003-8675-EAD2078F985B}"/>
                    </a:ext>
                  </a:extLst>
                </p:cNvPr>
                <p:cNvSpPr/>
                <p:nvPr/>
              </p:nvSpPr>
              <p:spPr bwMode="auto">
                <a:xfrm>
                  <a:off x="5875516" y="412015"/>
                  <a:ext cx="852382" cy="1578476"/>
                </a:xfrm>
                <a:prstGeom prst="roundRect">
                  <a:avLst>
                    <a:gd name="adj" fmla="val 3780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1BB39611-A838-3A2A-1B72-A0E61779F3A9}"/>
                  </a:ext>
                </a:extLst>
              </p:cNvPr>
              <p:cNvSpPr/>
              <p:nvPr/>
            </p:nvSpPr>
            <p:spPr bwMode="auto">
              <a:xfrm>
                <a:off x="5462626" y="2765108"/>
                <a:ext cx="703716" cy="359276"/>
              </a:xfrm>
              <a:custGeom>
                <a:avLst/>
                <a:gdLst>
                  <a:gd name="connsiteX0" fmla="*/ 132387 w 977035"/>
                  <a:gd name="connsiteY0" fmla="*/ 101672 h 498819"/>
                  <a:gd name="connsiteX1" fmla="*/ 98355 w 977035"/>
                  <a:gd name="connsiteY1" fmla="*/ 135704 h 498819"/>
                  <a:gd name="connsiteX2" fmla="*/ 98355 w 977035"/>
                  <a:gd name="connsiteY2" fmla="*/ 363116 h 498819"/>
                  <a:gd name="connsiteX3" fmla="*/ 132387 w 977035"/>
                  <a:gd name="connsiteY3" fmla="*/ 397148 h 498819"/>
                  <a:gd name="connsiteX4" fmla="*/ 182649 w 977035"/>
                  <a:gd name="connsiteY4" fmla="*/ 397148 h 498819"/>
                  <a:gd name="connsiteX5" fmla="*/ 216681 w 977035"/>
                  <a:gd name="connsiteY5" fmla="*/ 363116 h 498819"/>
                  <a:gd name="connsiteX6" fmla="*/ 216681 w 977035"/>
                  <a:gd name="connsiteY6" fmla="*/ 135704 h 498819"/>
                  <a:gd name="connsiteX7" fmla="*/ 182649 w 977035"/>
                  <a:gd name="connsiteY7" fmla="*/ 101672 h 498819"/>
                  <a:gd name="connsiteX8" fmla="*/ 90607 w 977035"/>
                  <a:gd name="connsiteY8" fmla="*/ 1 h 498819"/>
                  <a:gd name="connsiteX9" fmla="*/ 224428 w 977035"/>
                  <a:gd name="connsiteY9" fmla="*/ 1 h 498819"/>
                  <a:gd name="connsiteX10" fmla="*/ 315035 w 977035"/>
                  <a:gd name="connsiteY10" fmla="*/ 90608 h 498819"/>
                  <a:gd name="connsiteX11" fmla="*/ 315035 w 977035"/>
                  <a:gd name="connsiteY11" fmla="*/ 408212 h 498819"/>
                  <a:gd name="connsiteX12" fmla="*/ 224428 w 977035"/>
                  <a:gd name="connsiteY12" fmla="*/ 498819 h 498819"/>
                  <a:gd name="connsiteX13" fmla="*/ 90607 w 977035"/>
                  <a:gd name="connsiteY13" fmla="*/ 498819 h 498819"/>
                  <a:gd name="connsiteX14" fmla="*/ 0 w 977035"/>
                  <a:gd name="connsiteY14" fmla="*/ 408212 h 498819"/>
                  <a:gd name="connsiteX15" fmla="*/ 0 w 977035"/>
                  <a:gd name="connsiteY15" fmla="*/ 90608 h 498819"/>
                  <a:gd name="connsiteX16" fmla="*/ 90607 w 977035"/>
                  <a:gd name="connsiteY16" fmla="*/ 1 h 498819"/>
                  <a:gd name="connsiteX17" fmla="*/ 727715 w 977035"/>
                  <a:gd name="connsiteY17" fmla="*/ 0 h 498819"/>
                  <a:gd name="connsiteX18" fmla="*/ 730867 w 977035"/>
                  <a:gd name="connsiteY18" fmla="*/ 1306 h 498819"/>
                  <a:gd name="connsiteX19" fmla="*/ 734017 w 977035"/>
                  <a:gd name="connsiteY19" fmla="*/ 1 h 498819"/>
                  <a:gd name="connsiteX20" fmla="*/ 960497 w 977035"/>
                  <a:gd name="connsiteY20" fmla="*/ 1 h 498819"/>
                  <a:gd name="connsiteX21" fmla="*/ 977035 w 977035"/>
                  <a:gd name="connsiteY21" fmla="*/ 16539 h 498819"/>
                  <a:gd name="connsiteX22" fmla="*/ 977035 w 977035"/>
                  <a:gd name="connsiteY22" fmla="*/ 82687 h 498819"/>
                  <a:gd name="connsiteX23" fmla="*/ 960497 w 977035"/>
                  <a:gd name="connsiteY23" fmla="*/ 99225 h 498819"/>
                  <a:gd name="connsiteX24" fmla="*/ 777327 w 977035"/>
                  <a:gd name="connsiteY24" fmla="*/ 99225 h 498819"/>
                  <a:gd name="connsiteX25" fmla="*/ 777327 w 977035"/>
                  <a:gd name="connsiteY25" fmla="*/ 195980 h 498819"/>
                  <a:gd name="connsiteX26" fmla="*/ 927857 w 977035"/>
                  <a:gd name="connsiteY26" fmla="*/ 195980 h 498819"/>
                  <a:gd name="connsiteX27" fmla="*/ 944395 w 977035"/>
                  <a:gd name="connsiteY27" fmla="*/ 212518 h 498819"/>
                  <a:gd name="connsiteX28" fmla="*/ 944395 w 977035"/>
                  <a:gd name="connsiteY28" fmla="*/ 278666 h 498819"/>
                  <a:gd name="connsiteX29" fmla="*/ 927857 w 977035"/>
                  <a:gd name="connsiteY29" fmla="*/ 295204 h 498819"/>
                  <a:gd name="connsiteX30" fmla="*/ 777327 w 977035"/>
                  <a:gd name="connsiteY30" fmla="*/ 295204 h 498819"/>
                  <a:gd name="connsiteX31" fmla="*/ 777327 w 977035"/>
                  <a:gd name="connsiteY31" fmla="*/ 449206 h 498819"/>
                  <a:gd name="connsiteX32" fmla="*/ 777327 w 977035"/>
                  <a:gd name="connsiteY32" fmla="*/ 477780 h 498819"/>
                  <a:gd name="connsiteX33" fmla="*/ 756290 w 977035"/>
                  <a:gd name="connsiteY33" fmla="*/ 498817 h 498819"/>
                  <a:gd name="connsiteX34" fmla="*/ 727718 w 977035"/>
                  <a:gd name="connsiteY34" fmla="*/ 498817 h 498819"/>
                  <a:gd name="connsiteX35" fmla="*/ 727715 w 977035"/>
                  <a:gd name="connsiteY35" fmla="*/ 498818 h 498819"/>
                  <a:gd name="connsiteX36" fmla="*/ 727713 w 977035"/>
                  <a:gd name="connsiteY36" fmla="*/ 498817 h 498819"/>
                  <a:gd name="connsiteX37" fmla="*/ 699140 w 977035"/>
                  <a:gd name="connsiteY37" fmla="*/ 498817 h 498819"/>
                  <a:gd name="connsiteX38" fmla="*/ 678103 w 977035"/>
                  <a:gd name="connsiteY38" fmla="*/ 477780 h 498819"/>
                  <a:gd name="connsiteX39" fmla="*/ 678103 w 977035"/>
                  <a:gd name="connsiteY39" fmla="*/ 449206 h 498819"/>
                  <a:gd name="connsiteX40" fmla="*/ 678103 w 977035"/>
                  <a:gd name="connsiteY40" fmla="*/ 66041 h 498819"/>
                  <a:gd name="connsiteX41" fmla="*/ 678103 w 977035"/>
                  <a:gd name="connsiteY41" fmla="*/ 49612 h 498819"/>
                  <a:gd name="connsiteX42" fmla="*/ 727715 w 977035"/>
                  <a:gd name="connsiteY42" fmla="*/ 0 h 498819"/>
                  <a:gd name="connsiteX43" fmla="*/ 401484 w 977035"/>
                  <a:gd name="connsiteY43" fmla="*/ 0 h 498819"/>
                  <a:gd name="connsiteX44" fmla="*/ 404636 w 977035"/>
                  <a:gd name="connsiteY44" fmla="*/ 1306 h 498819"/>
                  <a:gd name="connsiteX45" fmla="*/ 407786 w 977035"/>
                  <a:gd name="connsiteY45" fmla="*/ 1 h 498819"/>
                  <a:gd name="connsiteX46" fmla="*/ 634266 w 977035"/>
                  <a:gd name="connsiteY46" fmla="*/ 1 h 498819"/>
                  <a:gd name="connsiteX47" fmla="*/ 650804 w 977035"/>
                  <a:gd name="connsiteY47" fmla="*/ 16539 h 498819"/>
                  <a:gd name="connsiteX48" fmla="*/ 650804 w 977035"/>
                  <a:gd name="connsiteY48" fmla="*/ 82687 h 498819"/>
                  <a:gd name="connsiteX49" fmla="*/ 634266 w 977035"/>
                  <a:gd name="connsiteY49" fmla="*/ 99225 h 498819"/>
                  <a:gd name="connsiteX50" fmla="*/ 451096 w 977035"/>
                  <a:gd name="connsiteY50" fmla="*/ 99225 h 498819"/>
                  <a:gd name="connsiteX51" fmla="*/ 451096 w 977035"/>
                  <a:gd name="connsiteY51" fmla="*/ 195980 h 498819"/>
                  <a:gd name="connsiteX52" fmla="*/ 601626 w 977035"/>
                  <a:gd name="connsiteY52" fmla="*/ 195980 h 498819"/>
                  <a:gd name="connsiteX53" fmla="*/ 618164 w 977035"/>
                  <a:gd name="connsiteY53" fmla="*/ 212518 h 498819"/>
                  <a:gd name="connsiteX54" fmla="*/ 618164 w 977035"/>
                  <a:gd name="connsiteY54" fmla="*/ 278666 h 498819"/>
                  <a:gd name="connsiteX55" fmla="*/ 601626 w 977035"/>
                  <a:gd name="connsiteY55" fmla="*/ 295204 h 498819"/>
                  <a:gd name="connsiteX56" fmla="*/ 451096 w 977035"/>
                  <a:gd name="connsiteY56" fmla="*/ 295204 h 498819"/>
                  <a:gd name="connsiteX57" fmla="*/ 451096 w 977035"/>
                  <a:gd name="connsiteY57" fmla="*/ 449206 h 498819"/>
                  <a:gd name="connsiteX58" fmla="*/ 451096 w 977035"/>
                  <a:gd name="connsiteY58" fmla="*/ 477780 h 498819"/>
                  <a:gd name="connsiteX59" fmla="*/ 430059 w 977035"/>
                  <a:gd name="connsiteY59" fmla="*/ 498817 h 498819"/>
                  <a:gd name="connsiteX60" fmla="*/ 401487 w 977035"/>
                  <a:gd name="connsiteY60" fmla="*/ 498817 h 498819"/>
                  <a:gd name="connsiteX61" fmla="*/ 401484 w 977035"/>
                  <a:gd name="connsiteY61" fmla="*/ 498818 h 498819"/>
                  <a:gd name="connsiteX62" fmla="*/ 401482 w 977035"/>
                  <a:gd name="connsiteY62" fmla="*/ 498817 h 498819"/>
                  <a:gd name="connsiteX63" fmla="*/ 372909 w 977035"/>
                  <a:gd name="connsiteY63" fmla="*/ 498817 h 498819"/>
                  <a:gd name="connsiteX64" fmla="*/ 351872 w 977035"/>
                  <a:gd name="connsiteY64" fmla="*/ 477780 h 498819"/>
                  <a:gd name="connsiteX65" fmla="*/ 351872 w 977035"/>
                  <a:gd name="connsiteY65" fmla="*/ 449206 h 498819"/>
                  <a:gd name="connsiteX66" fmla="*/ 351872 w 977035"/>
                  <a:gd name="connsiteY66" fmla="*/ 66041 h 498819"/>
                  <a:gd name="connsiteX67" fmla="*/ 351872 w 977035"/>
                  <a:gd name="connsiteY67" fmla="*/ 49612 h 498819"/>
                  <a:gd name="connsiteX68" fmla="*/ 401484 w 977035"/>
                  <a:gd name="connsiteY68" fmla="*/ 0 h 4988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</a:cxnLst>
                <a:rect l="l" t="t" r="r" b="b"/>
                <a:pathLst>
                  <a:path w="977035" h="498819">
                    <a:moveTo>
                      <a:pt x="132387" y="101672"/>
                    </a:moveTo>
                    <a:cubicBezTo>
                      <a:pt x="113592" y="101672"/>
                      <a:pt x="98355" y="116909"/>
                      <a:pt x="98355" y="135704"/>
                    </a:cubicBezTo>
                    <a:lnTo>
                      <a:pt x="98355" y="363116"/>
                    </a:lnTo>
                    <a:cubicBezTo>
                      <a:pt x="98355" y="381911"/>
                      <a:pt x="113592" y="397148"/>
                      <a:pt x="132387" y="397148"/>
                    </a:cubicBezTo>
                    <a:lnTo>
                      <a:pt x="182649" y="397148"/>
                    </a:lnTo>
                    <a:cubicBezTo>
                      <a:pt x="201444" y="397148"/>
                      <a:pt x="216681" y="381911"/>
                      <a:pt x="216681" y="363116"/>
                    </a:cubicBezTo>
                    <a:lnTo>
                      <a:pt x="216681" y="135704"/>
                    </a:lnTo>
                    <a:cubicBezTo>
                      <a:pt x="216681" y="116909"/>
                      <a:pt x="201444" y="101672"/>
                      <a:pt x="182649" y="101672"/>
                    </a:cubicBezTo>
                    <a:close/>
                    <a:moveTo>
                      <a:pt x="90607" y="1"/>
                    </a:moveTo>
                    <a:lnTo>
                      <a:pt x="224428" y="1"/>
                    </a:lnTo>
                    <a:cubicBezTo>
                      <a:pt x="274469" y="1"/>
                      <a:pt x="315035" y="40567"/>
                      <a:pt x="315035" y="90608"/>
                    </a:cubicBezTo>
                    <a:lnTo>
                      <a:pt x="315035" y="408212"/>
                    </a:lnTo>
                    <a:cubicBezTo>
                      <a:pt x="315035" y="458253"/>
                      <a:pt x="274469" y="498819"/>
                      <a:pt x="224428" y="498819"/>
                    </a:cubicBezTo>
                    <a:lnTo>
                      <a:pt x="90607" y="498819"/>
                    </a:lnTo>
                    <a:cubicBezTo>
                      <a:pt x="40566" y="498819"/>
                      <a:pt x="0" y="458253"/>
                      <a:pt x="0" y="408212"/>
                    </a:cubicBezTo>
                    <a:lnTo>
                      <a:pt x="0" y="90608"/>
                    </a:lnTo>
                    <a:cubicBezTo>
                      <a:pt x="0" y="40567"/>
                      <a:pt x="40566" y="1"/>
                      <a:pt x="90607" y="1"/>
                    </a:cubicBezTo>
                    <a:close/>
                    <a:moveTo>
                      <a:pt x="727715" y="0"/>
                    </a:moveTo>
                    <a:lnTo>
                      <a:pt x="730867" y="1306"/>
                    </a:lnTo>
                    <a:lnTo>
                      <a:pt x="734017" y="1"/>
                    </a:lnTo>
                    <a:lnTo>
                      <a:pt x="960497" y="1"/>
                    </a:lnTo>
                    <a:cubicBezTo>
                      <a:pt x="969631" y="1"/>
                      <a:pt x="977035" y="7405"/>
                      <a:pt x="977035" y="16539"/>
                    </a:cubicBezTo>
                    <a:lnTo>
                      <a:pt x="977035" y="82687"/>
                    </a:lnTo>
                    <a:cubicBezTo>
                      <a:pt x="977035" y="91821"/>
                      <a:pt x="969631" y="99225"/>
                      <a:pt x="960497" y="99225"/>
                    </a:cubicBezTo>
                    <a:lnTo>
                      <a:pt x="777327" y="99225"/>
                    </a:lnTo>
                    <a:lnTo>
                      <a:pt x="777327" y="195980"/>
                    </a:lnTo>
                    <a:lnTo>
                      <a:pt x="927857" y="195980"/>
                    </a:lnTo>
                    <a:cubicBezTo>
                      <a:pt x="936991" y="195980"/>
                      <a:pt x="944395" y="203384"/>
                      <a:pt x="944395" y="212518"/>
                    </a:cubicBezTo>
                    <a:lnTo>
                      <a:pt x="944395" y="278666"/>
                    </a:lnTo>
                    <a:cubicBezTo>
                      <a:pt x="944395" y="287800"/>
                      <a:pt x="936991" y="295204"/>
                      <a:pt x="927857" y="295204"/>
                    </a:cubicBezTo>
                    <a:lnTo>
                      <a:pt x="777327" y="295204"/>
                    </a:lnTo>
                    <a:lnTo>
                      <a:pt x="777327" y="449206"/>
                    </a:lnTo>
                    <a:lnTo>
                      <a:pt x="777327" y="477780"/>
                    </a:lnTo>
                    <a:cubicBezTo>
                      <a:pt x="777327" y="489398"/>
                      <a:pt x="767908" y="498817"/>
                      <a:pt x="756290" y="498817"/>
                    </a:cubicBezTo>
                    <a:lnTo>
                      <a:pt x="727718" y="498817"/>
                    </a:lnTo>
                    <a:lnTo>
                      <a:pt x="727715" y="498818"/>
                    </a:lnTo>
                    <a:lnTo>
                      <a:pt x="727713" y="498817"/>
                    </a:lnTo>
                    <a:lnTo>
                      <a:pt x="699140" y="498817"/>
                    </a:lnTo>
                    <a:cubicBezTo>
                      <a:pt x="687522" y="498817"/>
                      <a:pt x="678103" y="489398"/>
                      <a:pt x="678103" y="477780"/>
                    </a:cubicBezTo>
                    <a:lnTo>
                      <a:pt x="678103" y="449206"/>
                    </a:lnTo>
                    <a:lnTo>
                      <a:pt x="678103" y="66041"/>
                    </a:lnTo>
                    <a:lnTo>
                      <a:pt x="678103" y="49612"/>
                    </a:lnTo>
                    <a:cubicBezTo>
                      <a:pt x="678103" y="22212"/>
                      <a:pt x="700315" y="0"/>
                      <a:pt x="727715" y="0"/>
                    </a:cubicBezTo>
                    <a:close/>
                    <a:moveTo>
                      <a:pt x="401484" y="0"/>
                    </a:moveTo>
                    <a:lnTo>
                      <a:pt x="404636" y="1306"/>
                    </a:lnTo>
                    <a:lnTo>
                      <a:pt x="407786" y="1"/>
                    </a:lnTo>
                    <a:lnTo>
                      <a:pt x="634266" y="1"/>
                    </a:lnTo>
                    <a:cubicBezTo>
                      <a:pt x="643400" y="1"/>
                      <a:pt x="650804" y="7405"/>
                      <a:pt x="650804" y="16539"/>
                    </a:cubicBezTo>
                    <a:lnTo>
                      <a:pt x="650804" y="82687"/>
                    </a:lnTo>
                    <a:cubicBezTo>
                      <a:pt x="650804" y="91821"/>
                      <a:pt x="643400" y="99225"/>
                      <a:pt x="634266" y="99225"/>
                    </a:cubicBezTo>
                    <a:lnTo>
                      <a:pt x="451096" y="99225"/>
                    </a:lnTo>
                    <a:lnTo>
                      <a:pt x="451096" y="195980"/>
                    </a:lnTo>
                    <a:lnTo>
                      <a:pt x="601626" y="195980"/>
                    </a:lnTo>
                    <a:cubicBezTo>
                      <a:pt x="610760" y="195980"/>
                      <a:pt x="618164" y="203384"/>
                      <a:pt x="618164" y="212518"/>
                    </a:cubicBezTo>
                    <a:lnTo>
                      <a:pt x="618164" y="278666"/>
                    </a:lnTo>
                    <a:cubicBezTo>
                      <a:pt x="618164" y="287800"/>
                      <a:pt x="610760" y="295204"/>
                      <a:pt x="601626" y="295204"/>
                    </a:cubicBezTo>
                    <a:lnTo>
                      <a:pt x="451096" y="295204"/>
                    </a:lnTo>
                    <a:lnTo>
                      <a:pt x="451096" y="449206"/>
                    </a:lnTo>
                    <a:lnTo>
                      <a:pt x="451096" y="477780"/>
                    </a:lnTo>
                    <a:cubicBezTo>
                      <a:pt x="451096" y="489398"/>
                      <a:pt x="441677" y="498817"/>
                      <a:pt x="430059" y="498817"/>
                    </a:cubicBezTo>
                    <a:lnTo>
                      <a:pt x="401487" y="498817"/>
                    </a:lnTo>
                    <a:lnTo>
                      <a:pt x="401484" y="498818"/>
                    </a:lnTo>
                    <a:lnTo>
                      <a:pt x="401482" y="498817"/>
                    </a:lnTo>
                    <a:lnTo>
                      <a:pt x="372909" y="498817"/>
                    </a:lnTo>
                    <a:cubicBezTo>
                      <a:pt x="361291" y="498817"/>
                      <a:pt x="351872" y="489398"/>
                      <a:pt x="351872" y="477780"/>
                    </a:cubicBezTo>
                    <a:lnTo>
                      <a:pt x="351872" y="449206"/>
                    </a:lnTo>
                    <a:lnTo>
                      <a:pt x="351872" y="66041"/>
                    </a:lnTo>
                    <a:lnTo>
                      <a:pt x="351872" y="49612"/>
                    </a:lnTo>
                    <a:cubicBezTo>
                      <a:pt x="351872" y="22212"/>
                      <a:pt x="374084" y="0"/>
                      <a:pt x="401484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103" name="グループ化 102">
            <a:extLst>
              <a:ext uri="{FF2B5EF4-FFF2-40B4-BE49-F238E27FC236}">
                <a16:creationId xmlns:a16="http://schemas.microsoft.com/office/drawing/2014/main" id="{1821DD54-4BD1-0117-B07D-82A4F7F2022C}"/>
              </a:ext>
            </a:extLst>
          </p:cNvPr>
          <p:cNvGrpSpPr/>
          <p:nvPr/>
        </p:nvGrpSpPr>
        <p:grpSpPr>
          <a:xfrm>
            <a:off x="6603569" y="2347656"/>
            <a:ext cx="2624906" cy="2624906"/>
            <a:chOff x="708216" y="3772477"/>
            <a:chExt cx="2606484" cy="2606484"/>
          </a:xfrm>
        </p:grpSpPr>
        <p:grpSp>
          <p:nvGrpSpPr>
            <p:cNvPr id="104" name="グループ化 103">
              <a:extLst>
                <a:ext uri="{FF2B5EF4-FFF2-40B4-BE49-F238E27FC236}">
                  <a16:creationId xmlns:a16="http://schemas.microsoft.com/office/drawing/2014/main" id="{5C95833B-ACD8-B86F-9C07-F9085E700EA3}"/>
                </a:ext>
              </a:extLst>
            </p:cNvPr>
            <p:cNvGrpSpPr/>
            <p:nvPr/>
          </p:nvGrpSpPr>
          <p:grpSpPr>
            <a:xfrm>
              <a:off x="708216" y="3772477"/>
              <a:ext cx="2606484" cy="2606484"/>
              <a:chOff x="643930" y="806730"/>
              <a:chExt cx="2735056" cy="2735056"/>
            </a:xfrm>
          </p:grpSpPr>
          <p:sp>
            <p:nvSpPr>
              <p:cNvPr id="111" name="四角形: 角を丸くする 110">
                <a:extLst>
                  <a:ext uri="{FF2B5EF4-FFF2-40B4-BE49-F238E27FC236}">
                    <a16:creationId xmlns:a16="http://schemas.microsoft.com/office/drawing/2014/main" id="{ACB29376-691C-2F94-9224-F382FCE0B13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2" name="四角形: 角を丸くする 111">
                <a:extLst>
                  <a:ext uri="{FF2B5EF4-FFF2-40B4-BE49-F238E27FC236}">
                    <a16:creationId xmlns:a16="http://schemas.microsoft.com/office/drawing/2014/main" id="{0D382093-6992-FB13-33C5-7605B228F186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608E9422-D39A-B0E4-70DF-71B14BDED649}"/>
                </a:ext>
              </a:extLst>
            </p:cNvPr>
            <p:cNvSpPr/>
            <p:nvPr/>
          </p:nvSpPr>
          <p:spPr bwMode="auto">
            <a:xfrm>
              <a:off x="783466" y="38477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588597A1-7996-5F29-645C-5D421615F0A4}"/>
                </a:ext>
              </a:extLst>
            </p:cNvPr>
            <p:cNvSpPr/>
            <p:nvPr/>
          </p:nvSpPr>
          <p:spPr bwMode="auto">
            <a:xfrm>
              <a:off x="849709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07" name="グループ化 106">
              <a:extLst>
                <a:ext uri="{FF2B5EF4-FFF2-40B4-BE49-F238E27FC236}">
                  <a16:creationId xmlns:a16="http://schemas.microsoft.com/office/drawing/2014/main" id="{63ECCCFA-070E-1538-C29A-DCB11007C66E}"/>
                </a:ext>
              </a:extLst>
            </p:cNvPr>
            <p:cNvGrpSpPr/>
            <p:nvPr/>
          </p:nvGrpSpPr>
          <p:grpSpPr>
            <a:xfrm>
              <a:off x="1262590" y="4069852"/>
              <a:ext cx="1421084" cy="2066103"/>
              <a:chOff x="6722791" y="5229200"/>
              <a:chExt cx="781269" cy="1135881"/>
            </a:xfrm>
          </p:grpSpPr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00D40421-7D47-0905-86ED-9677FC9A71CA}"/>
                  </a:ext>
                </a:extLst>
              </p:cNvPr>
              <p:cNvSpPr/>
              <p:nvPr/>
            </p:nvSpPr>
            <p:spPr bwMode="auto">
              <a:xfrm>
                <a:off x="6722791" y="5229200"/>
                <a:ext cx="781269" cy="1135881"/>
              </a:xfrm>
              <a:custGeom>
                <a:avLst/>
                <a:gdLst>
                  <a:gd name="connsiteX0" fmla="*/ 4285 w 781269"/>
                  <a:gd name="connsiteY0" fmla="*/ 965404 h 1135881"/>
                  <a:gd name="connsiteX1" fmla="*/ 31186 w 781269"/>
                  <a:gd name="connsiteY1" fmla="*/ 965404 h 1135881"/>
                  <a:gd name="connsiteX2" fmla="*/ 32773 w 781269"/>
                  <a:gd name="connsiteY2" fmla="*/ 970908 h 1135881"/>
                  <a:gd name="connsiteX3" fmla="*/ 75381 w 781269"/>
                  <a:gd name="connsiteY3" fmla="*/ 967659 h 1135881"/>
                  <a:gd name="connsiteX4" fmla="*/ 104443 w 781269"/>
                  <a:gd name="connsiteY4" fmla="*/ 979129 h 1135881"/>
                  <a:gd name="connsiteX5" fmla="*/ 133504 w 781269"/>
                  <a:gd name="connsiteY5" fmla="*/ 967659 h 1135881"/>
                  <a:gd name="connsiteX6" fmla="*/ 176112 w 781269"/>
                  <a:gd name="connsiteY6" fmla="*/ 970908 h 1135881"/>
                  <a:gd name="connsiteX7" fmla="*/ 177699 w 781269"/>
                  <a:gd name="connsiteY7" fmla="*/ 965404 h 1135881"/>
                  <a:gd name="connsiteX8" fmla="*/ 202073 w 781269"/>
                  <a:gd name="connsiteY8" fmla="*/ 965404 h 1135881"/>
                  <a:gd name="connsiteX9" fmla="*/ 202073 w 781269"/>
                  <a:gd name="connsiteY9" fmla="*/ 978508 h 1135881"/>
                  <a:gd name="connsiteX10" fmla="*/ 188969 w 781269"/>
                  <a:gd name="connsiteY10" fmla="*/ 991611 h 1135881"/>
                  <a:gd name="connsiteX11" fmla="*/ 17388 w 781269"/>
                  <a:gd name="connsiteY11" fmla="*/ 991611 h 1135881"/>
                  <a:gd name="connsiteX12" fmla="*/ 4285 w 781269"/>
                  <a:gd name="connsiteY12" fmla="*/ 978508 h 1135881"/>
                  <a:gd name="connsiteX13" fmla="*/ 19055 w 781269"/>
                  <a:gd name="connsiteY13" fmla="*/ 934509 h 1135881"/>
                  <a:gd name="connsiteX14" fmla="*/ 187141 w 781269"/>
                  <a:gd name="connsiteY14" fmla="*/ 934509 h 1135881"/>
                  <a:gd name="connsiteX15" fmla="*/ 186708 w 781269"/>
                  <a:gd name="connsiteY15" fmla="*/ 934776 h 1135881"/>
                  <a:gd name="connsiteX16" fmla="*/ 206195 w 781269"/>
                  <a:gd name="connsiteY16" fmla="*/ 946783 h 1135881"/>
                  <a:gd name="connsiteX17" fmla="*/ 170740 w 781269"/>
                  <a:gd name="connsiteY17" fmla="*/ 952392 h 1135881"/>
                  <a:gd name="connsiteX18" fmla="*/ 166815 w 781269"/>
                  <a:gd name="connsiteY18" fmla="*/ 966211 h 1135881"/>
                  <a:gd name="connsiteX19" fmla="*/ 128935 w 781269"/>
                  <a:gd name="connsiteY19" fmla="*/ 963279 h 1135881"/>
                  <a:gd name="connsiteX20" fmla="*/ 103098 w 781269"/>
                  <a:gd name="connsiteY20" fmla="*/ 973632 h 1135881"/>
                  <a:gd name="connsiteX21" fmla="*/ 77260 w 781269"/>
                  <a:gd name="connsiteY21" fmla="*/ 963279 h 1135881"/>
                  <a:gd name="connsiteX22" fmla="*/ 39379 w 781269"/>
                  <a:gd name="connsiteY22" fmla="*/ 966211 h 1135881"/>
                  <a:gd name="connsiteX23" fmla="*/ 35454 w 781269"/>
                  <a:gd name="connsiteY23" fmla="*/ 952392 h 1135881"/>
                  <a:gd name="connsiteX24" fmla="*/ 0 w 781269"/>
                  <a:gd name="connsiteY24" fmla="*/ 946783 h 1135881"/>
                  <a:gd name="connsiteX25" fmla="*/ 19486 w 781269"/>
                  <a:gd name="connsiteY25" fmla="*/ 934776 h 1135881"/>
                  <a:gd name="connsiteX26" fmla="*/ 17389 w 781269"/>
                  <a:gd name="connsiteY26" fmla="*/ 900645 h 1135881"/>
                  <a:gd name="connsiteX27" fmla="*/ 188970 w 781269"/>
                  <a:gd name="connsiteY27" fmla="*/ 900645 h 1135881"/>
                  <a:gd name="connsiteX28" fmla="*/ 202074 w 781269"/>
                  <a:gd name="connsiteY28" fmla="*/ 913749 h 1135881"/>
                  <a:gd name="connsiteX29" fmla="*/ 202073 w 781269"/>
                  <a:gd name="connsiteY29" fmla="*/ 913749 h 1135881"/>
                  <a:gd name="connsiteX30" fmla="*/ 188969 w 781269"/>
                  <a:gd name="connsiteY30" fmla="*/ 926853 h 1135881"/>
                  <a:gd name="connsiteX31" fmla="*/ 17389 w 781269"/>
                  <a:gd name="connsiteY31" fmla="*/ 926852 h 1135881"/>
                  <a:gd name="connsiteX32" fmla="*/ 8123 w 781269"/>
                  <a:gd name="connsiteY32" fmla="*/ 923014 h 1135881"/>
                  <a:gd name="connsiteX33" fmla="*/ 4285 w 781269"/>
                  <a:gd name="connsiteY33" fmla="*/ 913749 h 1135881"/>
                  <a:gd name="connsiteX34" fmla="*/ 8123 w 781269"/>
                  <a:gd name="connsiteY34" fmla="*/ 904483 h 1135881"/>
                  <a:gd name="connsiteX35" fmla="*/ 17389 w 781269"/>
                  <a:gd name="connsiteY35" fmla="*/ 900645 h 1135881"/>
                  <a:gd name="connsiteX36" fmla="*/ 24721 w 781269"/>
                  <a:gd name="connsiteY36" fmla="*/ 849458 h 1135881"/>
                  <a:gd name="connsiteX37" fmla="*/ 181637 w 781269"/>
                  <a:gd name="connsiteY37" fmla="*/ 849458 h 1135881"/>
                  <a:gd name="connsiteX38" fmla="*/ 202073 w 781269"/>
                  <a:gd name="connsiteY38" fmla="*/ 869894 h 1135881"/>
                  <a:gd name="connsiteX39" fmla="*/ 202073 w 781269"/>
                  <a:gd name="connsiteY39" fmla="*/ 890330 h 1135881"/>
                  <a:gd name="connsiteX40" fmla="*/ 4285 w 781269"/>
                  <a:gd name="connsiteY40" fmla="*/ 890330 h 1135881"/>
                  <a:gd name="connsiteX41" fmla="*/ 4285 w 781269"/>
                  <a:gd name="connsiteY41" fmla="*/ 869894 h 1135881"/>
                  <a:gd name="connsiteX42" fmla="*/ 24721 w 781269"/>
                  <a:gd name="connsiteY42" fmla="*/ 849458 h 1135881"/>
                  <a:gd name="connsiteX43" fmla="*/ 285929 w 781269"/>
                  <a:gd name="connsiteY43" fmla="*/ 544076 h 1135881"/>
                  <a:gd name="connsiteX44" fmla="*/ 259569 w 781269"/>
                  <a:gd name="connsiteY44" fmla="*/ 589735 h 1135881"/>
                  <a:gd name="connsiteX45" fmla="*/ 284922 w 781269"/>
                  <a:gd name="connsiteY45" fmla="*/ 596528 h 1135881"/>
                  <a:gd name="connsiteX46" fmla="*/ 282086 w 781269"/>
                  <a:gd name="connsiteY46" fmla="*/ 627472 h 1135881"/>
                  <a:gd name="connsiteX47" fmla="*/ 267830 w 781269"/>
                  <a:gd name="connsiteY47" fmla="*/ 623652 h 1135881"/>
                  <a:gd name="connsiteX48" fmla="*/ 215484 w 781269"/>
                  <a:gd name="connsiteY48" fmla="*/ 742185 h 1135881"/>
                  <a:gd name="connsiteX49" fmla="*/ 230354 w 781269"/>
                  <a:gd name="connsiteY49" fmla="*/ 744143 h 1135881"/>
                  <a:gd name="connsiteX50" fmla="*/ 370932 w 781269"/>
                  <a:gd name="connsiteY50" fmla="*/ 825306 h 1135881"/>
                  <a:gd name="connsiteX51" fmla="*/ 382878 w 781269"/>
                  <a:gd name="connsiteY51" fmla="*/ 766137 h 1135881"/>
                  <a:gd name="connsiteX52" fmla="*/ 443826 w 781269"/>
                  <a:gd name="connsiteY52" fmla="*/ 692123 h 1135881"/>
                  <a:gd name="connsiteX53" fmla="*/ 471360 w 781269"/>
                  <a:gd name="connsiteY53" fmla="*/ 678887 h 1135881"/>
                  <a:gd name="connsiteX54" fmla="*/ 475107 w 781269"/>
                  <a:gd name="connsiteY54" fmla="*/ 643493 h 1135881"/>
                  <a:gd name="connsiteX55" fmla="*/ 436253 w 781269"/>
                  <a:gd name="connsiteY55" fmla="*/ 639090 h 1135881"/>
                  <a:gd name="connsiteX56" fmla="*/ 291081 w 781269"/>
                  <a:gd name="connsiteY56" fmla="*/ 551095 h 1135881"/>
                  <a:gd name="connsiteX57" fmla="*/ 494123 w 781269"/>
                  <a:gd name="connsiteY57" fmla="*/ 0 h 1135881"/>
                  <a:gd name="connsiteX58" fmla="*/ 781269 w 781269"/>
                  <a:gd name="connsiteY58" fmla="*/ 322824 h 1135881"/>
                  <a:gd name="connsiteX59" fmla="*/ 605893 w 781269"/>
                  <a:gd name="connsiteY59" fmla="*/ 620279 h 1135881"/>
                  <a:gd name="connsiteX60" fmla="*/ 598472 w 781269"/>
                  <a:gd name="connsiteY60" fmla="*/ 622869 h 1135881"/>
                  <a:gd name="connsiteX61" fmla="*/ 604223 w 781269"/>
                  <a:gd name="connsiteY61" fmla="*/ 677193 h 1135881"/>
                  <a:gd name="connsiteX62" fmla="*/ 656835 w 781269"/>
                  <a:gd name="connsiteY62" fmla="*/ 712665 h 1135881"/>
                  <a:gd name="connsiteX63" fmla="*/ 706106 w 781269"/>
                  <a:gd name="connsiteY63" fmla="*/ 831617 h 1135881"/>
                  <a:gd name="connsiteX64" fmla="*/ 706105 w 781269"/>
                  <a:gd name="connsiteY64" fmla="*/ 1135881 h 1135881"/>
                  <a:gd name="connsiteX65" fmla="*/ 369658 w 781269"/>
                  <a:gd name="connsiteY65" fmla="*/ 1135881 h 1135881"/>
                  <a:gd name="connsiteX66" fmla="*/ 369658 w 781269"/>
                  <a:gd name="connsiteY66" fmla="*/ 931842 h 1135881"/>
                  <a:gd name="connsiteX67" fmla="*/ 183903 w 781269"/>
                  <a:gd name="connsiteY67" fmla="*/ 824597 h 1135881"/>
                  <a:gd name="connsiteX68" fmla="*/ 166902 w 781269"/>
                  <a:gd name="connsiteY68" fmla="*/ 761145 h 1135881"/>
                  <a:gd name="connsiteX69" fmla="*/ 169391 w 781269"/>
                  <a:gd name="connsiteY69" fmla="*/ 759234 h 1135881"/>
                  <a:gd name="connsiteX70" fmla="*/ 107077 w 781269"/>
                  <a:gd name="connsiteY70" fmla="*/ 742537 h 1135881"/>
                  <a:gd name="connsiteX71" fmla="*/ 124101 w 781269"/>
                  <a:gd name="connsiteY71" fmla="*/ 585139 h 1135881"/>
                  <a:gd name="connsiteX72" fmla="*/ 109844 w 781269"/>
                  <a:gd name="connsiteY72" fmla="*/ 581319 h 1135881"/>
                  <a:gd name="connsiteX73" fmla="*/ 122860 w 781269"/>
                  <a:gd name="connsiteY73" fmla="*/ 553104 h 1135881"/>
                  <a:gd name="connsiteX74" fmla="*/ 241566 w 781269"/>
                  <a:gd name="connsiteY74" fmla="*/ 584911 h 1135881"/>
                  <a:gd name="connsiteX75" fmla="*/ 274295 w 781269"/>
                  <a:gd name="connsiteY75" fmla="*/ 528223 h 1135881"/>
                  <a:gd name="connsiteX76" fmla="*/ 256017 w 781269"/>
                  <a:gd name="connsiteY76" fmla="*/ 503318 h 1135881"/>
                  <a:gd name="connsiteX77" fmla="*/ 206977 w 781269"/>
                  <a:gd name="connsiteY77" fmla="*/ 322824 h 1135881"/>
                  <a:gd name="connsiteX78" fmla="*/ 494123 w 781269"/>
                  <a:gd name="connsiteY78" fmla="*/ 0 h 11358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</a:cxnLst>
                <a:rect l="l" t="t" r="r" b="b"/>
                <a:pathLst>
                  <a:path w="781269" h="1135881">
                    <a:moveTo>
                      <a:pt x="4285" y="965404"/>
                    </a:moveTo>
                    <a:lnTo>
                      <a:pt x="31186" y="965404"/>
                    </a:lnTo>
                    <a:lnTo>
                      <a:pt x="32773" y="970908"/>
                    </a:lnTo>
                    <a:lnTo>
                      <a:pt x="75381" y="967659"/>
                    </a:lnTo>
                    <a:lnTo>
                      <a:pt x="104443" y="979129"/>
                    </a:lnTo>
                    <a:lnTo>
                      <a:pt x="133504" y="967659"/>
                    </a:lnTo>
                    <a:lnTo>
                      <a:pt x="176112" y="970908"/>
                    </a:lnTo>
                    <a:lnTo>
                      <a:pt x="177699" y="965404"/>
                    </a:lnTo>
                    <a:lnTo>
                      <a:pt x="202073" y="965404"/>
                    </a:lnTo>
                    <a:cubicBezTo>
                      <a:pt x="202073" y="969772"/>
                      <a:pt x="202073" y="974140"/>
                      <a:pt x="202073" y="978508"/>
                    </a:cubicBezTo>
                    <a:cubicBezTo>
                      <a:pt x="202073" y="985745"/>
                      <a:pt x="196206" y="991611"/>
                      <a:pt x="188969" y="991611"/>
                    </a:cubicBezTo>
                    <a:lnTo>
                      <a:pt x="17388" y="991611"/>
                    </a:lnTo>
                    <a:cubicBezTo>
                      <a:pt x="10151" y="991611"/>
                      <a:pt x="4285" y="985745"/>
                      <a:pt x="4285" y="978508"/>
                    </a:cubicBezTo>
                    <a:close/>
                    <a:moveTo>
                      <a:pt x="19055" y="934509"/>
                    </a:moveTo>
                    <a:lnTo>
                      <a:pt x="187141" y="934509"/>
                    </a:lnTo>
                    <a:lnTo>
                      <a:pt x="186708" y="934776"/>
                    </a:lnTo>
                    <a:lnTo>
                      <a:pt x="206195" y="946783"/>
                    </a:lnTo>
                    <a:lnTo>
                      <a:pt x="170740" y="952392"/>
                    </a:lnTo>
                    <a:lnTo>
                      <a:pt x="166815" y="966211"/>
                    </a:lnTo>
                    <a:lnTo>
                      <a:pt x="128935" y="963279"/>
                    </a:lnTo>
                    <a:lnTo>
                      <a:pt x="103098" y="973632"/>
                    </a:lnTo>
                    <a:lnTo>
                      <a:pt x="77260" y="963279"/>
                    </a:lnTo>
                    <a:lnTo>
                      <a:pt x="39379" y="966211"/>
                    </a:lnTo>
                    <a:lnTo>
                      <a:pt x="35454" y="952392"/>
                    </a:lnTo>
                    <a:lnTo>
                      <a:pt x="0" y="946783"/>
                    </a:lnTo>
                    <a:lnTo>
                      <a:pt x="19486" y="934776"/>
                    </a:lnTo>
                    <a:close/>
                    <a:moveTo>
                      <a:pt x="17389" y="900645"/>
                    </a:moveTo>
                    <a:lnTo>
                      <a:pt x="188970" y="900645"/>
                    </a:lnTo>
                    <a:cubicBezTo>
                      <a:pt x="196207" y="900645"/>
                      <a:pt x="202074" y="906512"/>
                      <a:pt x="202074" y="913749"/>
                    </a:cubicBezTo>
                    <a:lnTo>
                      <a:pt x="202073" y="913749"/>
                    </a:lnTo>
                    <a:cubicBezTo>
                      <a:pt x="202073" y="920986"/>
                      <a:pt x="196206" y="926853"/>
                      <a:pt x="188969" y="926853"/>
                    </a:cubicBezTo>
                    <a:lnTo>
                      <a:pt x="17389" y="926852"/>
                    </a:lnTo>
                    <a:cubicBezTo>
                      <a:pt x="13770" y="926852"/>
                      <a:pt x="10494" y="925385"/>
                      <a:pt x="8123" y="923014"/>
                    </a:cubicBezTo>
                    <a:lnTo>
                      <a:pt x="4285" y="913749"/>
                    </a:lnTo>
                    <a:lnTo>
                      <a:pt x="8123" y="904483"/>
                    </a:lnTo>
                    <a:cubicBezTo>
                      <a:pt x="10494" y="902112"/>
                      <a:pt x="13770" y="900645"/>
                      <a:pt x="17389" y="900645"/>
                    </a:cubicBezTo>
                    <a:close/>
                    <a:moveTo>
                      <a:pt x="24721" y="849458"/>
                    </a:moveTo>
                    <a:lnTo>
                      <a:pt x="181637" y="849458"/>
                    </a:lnTo>
                    <a:cubicBezTo>
                      <a:pt x="192923" y="849458"/>
                      <a:pt x="202073" y="858608"/>
                      <a:pt x="202073" y="869894"/>
                    </a:cubicBezTo>
                    <a:lnTo>
                      <a:pt x="202073" y="890330"/>
                    </a:lnTo>
                    <a:lnTo>
                      <a:pt x="4285" y="890330"/>
                    </a:lnTo>
                    <a:lnTo>
                      <a:pt x="4285" y="869894"/>
                    </a:lnTo>
                    <a:cubicBezTo>
                      <a:pt x="4285" y="858608"/>
                      <a:pt x="13435" y="849458"/>
                      <a:pt x="24721" y="849458"/>
                    </a:cubicBezTo>
                    <a:close/>
                    <a:moveTo>
                      <a:pt x="285929" y="544076"/>
                    </a:moveTo>
                    <a:lnTo>
                      <a:pt x="259569" y="589735"/>
                    </a:lnTo>
                    <a:lnTo>
                      <a:pt x="284922" y="596528"/>
                    </a:lnTo>
                    <a:lnTo>
                      <a:pt x="282086" y="627472"/>
                    </a:lnTo>
                    <a:lnTo>
                      <a:pt x="267830" y="623652"/>
                    </a:lnTo>
                    <a:lnTo>
                      <a:pt x="215484" y="742185"/>
                    </a:lnTo>
                    <a:lnTo>
                      <a:pt x="230354" y="744143"/>
                    </a:lnTo>
                    <a:lnTo>
                      <a:pt x="370932" y="825306"/>
                    </a:lnTo>
                    <a:lnTo>
                      <a:pt x="382878" y="766137"/>
                    </a:lnTo>
                    <a:cubicBezTo>
                      <a:pt x="395647" y="735947"/>
                      <a:pt x="416978" y="710262"/>
                      <a:pt x="443826" y="692123"/>
                    </a:cubicBezTo>
                    <a:lnTo>
                      <a:pt x="471360" y="678887"/>
                    </a:lnTo>
                    <a:lnTo>
                      <a:pt x="475107" y="643493"/>
                    </a:lnTo>
                    <a:lnTo>
                      <a:pt x="436253" y="639090"/>
                    </a:lnTo>
                    <a:cubicBezTo>
                      <a:pt x="380176" y="626189"/>
                      <a:pt x="330053" y="594910"/>
                      <a:pt x="291081" y="551095"/>
                    </a:cubicBezTo>
                    <a:close/>
                    <a:moveTo>
                      <a:pt x="494123" y="0"/>
                    </a:moveTo>
                    <a:cubicBezTo>
                      <a:pt x="652709" y="0"/>
                      <a:pt x="781269" y="144533"/>
                      <a:pt x="781269" y="322824"/>
                    </a:cubicBezTo>
                    <a:cubicBezTo>
                      <a:pt x="781269" y="456543"/>
                      <a:pt x="708954" y="571272"/>
                      <a:pt x="605893" y="620279"/>
                    </a:cubicBezTo>
                    <a:lnTo>
                      <a:pt x="598472" y="622869"/>
                    </a:lnTo>
                    <a:lnTo>
                      <a:pt x="604223" y="677193"/>
                    </a:lnTo>
                    <a:lnTo>
                      <a:pt x="656835" y="712665"/>
                    </a:lnTo>
                    <a:cubicBezTo>
                      <a:pt x="687277" y="743107"/>
                      <a:pt x="706106" y="785163"/>
                      <a:pt x="706106" y="831617"/>
                    </a:cubicBezTo>
                    <a:cubicBezTo>
                      <a:pt x="706106" y="933038"/>
                      <a:pt x="706105" y="1034460"/>
                      <a:pt x="706105" y="1135881"/>
                    </a:cubicBezTo>
                    <a:lnTo>
                      <a:pt x="369658" y="1135881"/>
                    </a:lnTo>
                    <a:lnTo>
                      <a:pt x="369658" y="931842"/>
                    </a:lnTo>
                    <a:lnTo>
                      <a:pt x="183903" y="824597"/>
                    </a:lnTo>
                    <a:cubicBezTo>
                      <a:pt x="161686" y="811770"/>
                      <a:pt x="154075" y="783362"/>
                      <a:pt x="166902" y="761145"/>
                    </a:cubicBezTo>
                    <a:lnTo>
                      <a:pt x="169391" y="759234"/>
                    </a:lnTo>
                    <a:lnTo>
                      <a:pt x="107077" y="742537"/>
                    </a:lnTo>
                    <a:lnTo>
                      <a:pt x="124101" y="585139"/>
                    </a:lnTo>
                    <a:lnTo>
                      <a:pt x="109844" y="581319"/>
                    </a:lnTo>
                    <a:lnTo>
                      <a:pt x="122860" y="553104"/>
                    </a:lnTo>
                    <a:lnTo>
                      <a:pt x="241566" y="584911"/>
                    </a:lnTo>
                    <a:lnTo>
                      <a:pt x="274295" y="528223"/>
                    </a:lnTo>
                    <a:lnTo>
                      <a:pt x="256017" y="503318"/>
                    </a:lnTo>
                    <a:cubicBezTo>
                      <a:pt x="225056" y="451795"/>
                      <a:pt x="206977" y="389683"/>
                      <a:pt x="206977" y="322824"/>
                    </a:cubicBezTo>
                    <a:cubicBezTo>
                      <a:pt x="206977" y="144533"/>
                      <a:pt x="335537" y="0"/>
                      <a:pt x="494123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10" name="フリーフォーム: 図形 109">
                <a:extLst>
                  <a:ext uri="{FF2B5EF4-FFF2-40B4-BE49-F238E27FC236}">
                    <a16:creationId xmlns:a16="http://schemas.microsoft.com/office/drawing/2014/main" id="{BA58DD77-88CE-2EBE-8DE4-6EEE165CAA38}"/>
                  </a:ext>
                </a:extLst>
              </p:cNvPr>
              <p:cNvSpPr/>
              <p:nvPr/>
            </p:nvSpPr>
            <p:spPr bwMode="auto">
              <a:xfrm rot="5400000">
                <a:off x="6918392" y="5936689"/>
                <a:ext cx="323230" cy="441019"/>
              </a:xfrm>
              <a:custGeom>
                <a:avLst/>
                <a:gdLst>
                  <a:gd name="connsiteX0" fmla="*/ 440 w 357669"/>
                  <a:gd name="connsiteY0" fmla="*/ 52849 h 442613"/>
                  <a:gd name="connsiteX1" fmla="*/ 1594 w 357669"/>
                  <a:gd name="connsiteY1" fmla="*/ 34439 h 442613"/>
                  <a:gd name="connsiteX2" fmla="*/ 58483 w 357669"/>
                  <a:gd name="connsiteY2" fmla="*/ 1594 h 442613"/>
                  <a:gd name="connsiteX3" fmla="*/ 323465 w 357669"/>
                  <a:gd name="connsiteY3" fmla="*/ 72596 h 442613"/>
                  <a:gd name="connsiteX4" fmla="*/ 357464 w 357669"/>
                  <a:gd name="connsiteY4" fmla="*/ 111076 h 442613"/>
                  <a:gd name="connsiteX5" fmla="*/ 356998 w 357669"/>
                  <a:gd name="connsiteY5" fmla="*/ 118510 h 442613"/>
                  <a:gd name="connsiteX6" fmla="*/ 357669 w 357669"/>
                  <a:gd name="connsiteY6" fmla="*/ 121834 h 442613"/>
                  <a:gd name="connsiteX7" fmla="*/ 357669 w 357669"/>
                  <a:gd name="connsiteY7" fmla="*/ 396163 h 442613"/>
                  <a:gd name="connsiteX8" fmla="*/ 311219 w 357669"/>
                  <a:gd name="connsiteY8" fmla="*/ 442613 h 442613"/>
                  <a:gd name="connsiteX9" fmla="*/ 264769 w 357669"/>
                  <a:gd name="connsiteY9" fmla="*/ 396163 h 442613"/>
                  <a:gd name="connsiteX10" fmla="*/ 264769 w 357669"/>
                  <a:gd name="connsiteY10" fmla="*/ 153046 h 442613"/>
                  <a:gd name="connsiteX11" fmla="*/ 34439 w 357669"/>
                  <a:gd name="connsiteY11" fmla="*/ 91329 h 442613"/>
                  <a:gd name="connsiteX12" fmla="*/ 440 w 357669"/>
                  <a:gd name="connsiteY12" fmla="*/ 52849 h 442613"/>
                  <a:gd name="connsiteX0" fmla="*/ 0 w 357229"/>
                  <a:gd name="connsiteY0" fmla="*/ 51449 h 441213"/>
                  <a:gd name="connsiteX1" fmla="*/ 58043 w 357229"/>
                  <a:gd name="connsiteY1" fmla="*/ 194 h 441213"/>
                  <a:gd name="connsiteX2" fmla="*/ 323025 w 357229"/>
                  <a:gd name="connsiteY2" fmla="*/ 71196 h 441213"/>
                  <a:gd name="connsiteX3" fmla="*/ 357024 w 357229"/>
                  <a:gd name="connsiteY3" fmla="*/ 109676 h 441213"/>
                  <a:gd name="connsiteX4" fmla="*/ 356558 w 357229"/>
                  <a:gd name="connsiteY4" fmla="*/ 117110 h 441213"/>
                  <a:gd name="connsiteX5" fmla="*/ 357229 w 357229"/>
                  <a:gd name="connsiteY5" fmla="*/ 120434 h 441213"/>
                  <a:gd name="connsiteX6" fmla="*/ 357229 w 357229"/>
                  <a:gd name="connsiteY6" fmla="*/ 394763 h 441213"/>
                  <a:gd name="connsiteX7" fmla="*/ 310779 w 357229"/>
                  <a:gd name="connsiteY7" fmla="*/ 441213 h 441213"/>
                  <a:gd name="connsiteX8" fmla="*/ 264329 w 357229"/>
                  <a:gd name="connsiteY8" fmla="*/ 394763 h 441213"/>
                  <a:gd name="connsiteX9" fmla="*/ 264329 w 357229"/>
                  <a:gd name="connsiteY9" fmla="*/ 151646 h 441213"/>
                  <a:gd name="connsiteX10" fmla="*/ 33999 w 357229"/>
                  <a:gd name="connsiteY10" fmla="*/ 89929 h 441213"/>
                  <a:gd name="connsiteX11" fmla="*/ 0 w 357229"/>
                  <a:gd name="connsiteY11" fmla="*/ 51449 h 441213"/>
                  <a:gd name="connsiteX0" fmla="*/ 0 w 357229"/>
                  <a:gd name="connsiteY0" fmla="*/ 51449 h 441213"/>
                  <a:gd name="connsiteX1" fmla="*/ 58043 w 357229"/>
                  <a:gd name="connsiteY1" fmla="*/ 194 h 441213"/>
                  <a:gd name="connsiteX2" fmla="*/ 323025 w 357229"/>
                  <a:gd name="connsiteY2" fmla="*/ 71196 h 441213"/>
                  <a:gd name="connsiteX3" fmla="*/ 357024 w 357229"/>
                  <a:gd name="connsiteY3" fmla="*/ 109676 h 441213"/>
                  <a:gd name="connsiteX4" fmla="*/ 356558 w 357229"/>
                  <a:gd name="connsiteY4" fmla="*/ 117110 h 441213"/>
                  <a:gd name="connsiteX5" fmla="*/ 357229 w 357229"/>
                  <a:gd name="connsiteY5" fmla="*/ 120434 h 441213"/>
                  <a:gd name="connsiteX6" fmla="*/ 357229 w 357229"/>
                  <a:gd name="connsiteY6" fmla="*/ 394763 h 441213"/>
                  <a:gd name="connsiteX7" fmla="*/ 310779 w 357229"/>
                  <a:gd name="connsiteY7" fmla="*/ 441213 h 441213"/>
                  <a:gd name="connsiteX8" fmla="*/ 264329 w 357229"/>
                  <a:gd name="connsiteY8" fmla="*/ 394763 h 441213"/>
                  <a:gd name="connsiteX9" fmla="*/ 264329 w 357229"/>
                  <a:gd name="connsiteY9" fmla="*/ 151646 h 441213"/>
                  <a:gd name="connsiteX10" fmla="*/ 33999 w 357229"/>
                  <a:gd name="connsiteY10" fmla="*/ 89929 h 441213"/>
                  <a:gd name="connsiteX11" fmla="*/ 91440 w 357229"/>
                  <a:gd name="connsiteY11" fmla="*/ 142889 h 441213"/>
                  <a:gd name="connsiteX0" fmla="*/ 37501 w 336687"/>
                  <a:gd name="connsiteY0" fmla="*/ 0 h 441019"/>
                  <a:gd name="connsiteX1" fmla="*/ 302483 w 336687"/>
                  <a:gd name="connsiteY1" fmla="*/ 71002 h 441019"/>
                  <a:gd name="connsiteX2" fmla="*/ 336482 w 336687"/>
                  <a:gd name="connsiteY2" fmla="*/ 109482 h 441019"/>
                  <a:gd name="connsiteX3" fmla="*/ 336016 w 336687"/>
                  <a:gd name="connsiteY3" fmla="*/ 116916 h 441019"/>
                  <a:gd name="connsiteX4" fmla="*/ 336687 w 336687"/>
                  <a:gd name="connsiteY4" fmla="*/ 120240 h 441019"/>
                  <a:gd name="connsiteX5" fmla="*/ 336687 w 336687"/>
                  <a:gd name="connsiteY5" fmla="*/ 394569 h 441019"/>
                  <a:gd name="connsiteX6" fmla="*/ 290237 w 336687"/>
                  <a:gd name="connsiteY6" fmla="*/ 441019 h 441019"/>
                  <a:gd name="connsiteX7" fmla="*/ 243787 w 336687"/>
                  <a:gd name="connsiteY7" fmla="*/ 394569 h 441019"/>
                  <a:gd name="connsiteX8" fmla="*/ 243787 w 336687"/>
                  <a:gd name="connsiteY8" fmla="*/ 151452 h 441019"/>
                  <a:gd name="connsiteX9" fmla="*/ 13457 w 336687"/>
                  <a:gd name="connsiteY9" fmla="*/ 89735 h 441019"/>
                  <a:gd name="connsiteX10" fmla="*/ 70898 w 336687"/>
                  <a:gd name="connsiteY10" fmla="*/ 142695 h 441019"/>
                  <a:gd name="connsiteX0" fmla="*/ 24044 w 323230"/>
                  <a:gd name="connsiteY0" fmla="*/ 0 h 441019"/>
                  <a:gd name="connsiteX1" fmla="*/ 289026 w 323230"/>
                  <a:gd name="connsiteY1" fmla="*/ 71002 h 441019"/>
                  <a:gd name="connsiteX2" fmla="*/ 323025 w 323230"/>
                  <a:gd name="connsiteY2" fmla="*/ 109482 h 441019"/>
                  <a:gd name="connsiteX3" fmla="*/ 322559 w 323230"/>
                  <a:gd name="connsiteY3" fmla="*/ 116916 h 441019"/>
                  <a:gd name="connsiteX4" fmla="*/ 323230 w 323230"/>
                  <a:gd name="connsiteY4" fmla="*/ 120240 h 441019"/>
                  <a:gd name="connsiteX5" fmla="*/ 323230 w 323230"/>
                  <a:gd name="connsiteY5" fmla="*/ 394569 h 441019"/>
                  <a:gd name="connsiteX6" fmla="*/ 276780 w 323230"/>
                  <a:gd name="connsiteY6" fmla="*/ 441019 h 441019"/>
                  <a:gd name="connsiteX7" fmla="*/ 230330 w 323230"/>
                  <a:gd name="connsiteY7" fmla="*/ 394569 h 441019"/>
                  <a:gd name="connsiteX8" fmla="*/ 230330 w 323230"/>
                  <a:gd name="connsiteY8" fmla="*/ 151452 h 441019"/>
                  <a:gd name="connsiteX9" fmla="*/ 0 w 323230"/>
                  <a:gd name="connsiteY9" fmla="*/ 89735 h 44101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323230" h="441019">
                    <a:moveTo>
                      <a:pt x="24044" y="0"/>
                    </a:moveTo>
                    <a:lnTo>
                      <a:pt x="289026" y="71002"/>
                    </a:lnTo>
                    <a:cubicBezTo>
                      <a:pt x="307611" y="75982"/>
                      <a:pt x="320529" y="91554"/>
                      <a:pt x="323025" y="109482"/>
                    </a:cubicBezTo>
                    <a:cubicBezTo>
                      <a:pt x="322870" y="111960"/>
                      <a:pt x="322714" y="114438"/>
                      <a:pt x="322559" y="116916"/>
                    </a:cubicBezTo>
                    <a:lnTo>
                      <a:pt x="323230" y="120240"/>
                    </a:lnTo>
                    <a:lnTo>
                      <a:pt x="323230" y="394569"/>
                    </a:lnTo>
                    <a:cubicBezTo>
                      <a:pt x="323230" y="420223"/>
                      <a:pt x="302434" y="441019"/>
                      <a:pt x="276780" y="441019"/>
                    </a:cubicBezTo>
                    <a:cubicBezTo>
                      <a:pt x="251126" y="441019"/>
                      <a:pt x="230330" y="420223"/>
                      <a:pt x="230330" y="394569"/>
                    </a:cubicBezTo>
                    <a:lnTo>
                      <a:pt x="230330" y="151452"/>
                    </a:lnTo>
                    <a:lnTo>
                      <a:pt x="0" y="89735"/>
                    </a:lnTo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45BEFFDC-8058-AE09-D032-25EB9485FB29}"/>
                </a:ext>
              </a:extLst>
            </p:cNvPr>
            <p:cNvSpPr/>
            <p:nvPr/>
          </p:nvSpPr>
          <p:spPr bwMode="auto">
            <a:xfrm>
              <a:off x="845419" y="39191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フリーフォーム: 図形 87">
            <a:extLst>
              <a:ext uri="{FF2B5EF4-FFF2-40B4-BE49-F238E27FC236}">
                <a16:creationId xmlns:a16="http://schemas.microsoft.com/office/drawing/2014/main" id="{D2F60C45-3A70-CFE2-8B5E-5CBAABE59727}"/>
              </a:ext>
            </a:extLst>
          </p:cNvPr>
          <p:cNvSpPr/>
          <p:nvPr/>
        </p:nvSpPr>
        <p:spPr>
          <a:xfrm>
            <a:off x="227475" y="278650"/>
            <a:ext cx="6837381" cy="6225730"/>
          </a:xfrm>
          <a:custGeom>
            <a:avLst/>
            <a:gdLst>
              <a:gd name="connsiteX0" fmla="*/ 857191 w 6837381"/>
              <a:gd name="connsiteY0" fmla="*/ 0 h 5905146"/>
              <a:gd name="connsiteX1" fmla="*/ 5294549 w 6837381"/>
              <a:gd name="connsiteY1" fmla="*/ 0 h 5905146"/>
              <a:gd name="connsiteX2" fmla="*/ 6151740 w 6837381"/>
              <a:gd name="connsiteY2" fmla="*/ 857191 h 5905146"/>
              <a:gd name="connsiteX3" fmla="*/ 6151740 w 6837381"/>
              <a:gd name="connsiteY3" fmla="*/ 2596377 h 5905146"/>
              <a:gd name="connsiteX4" fmla="*/ 6190147 w 6837381"/>
              <a:gd name="connsiteY4" fmla="*/ 2604692 h 5905146"/>
              <a:gd name="connsiteX5" fmla="*/ 6809806 w 6837381"/>
              <a:gd name="connsiteY5" fmla="*/ 3632943 h 5905146"/>
              <a:gd name="connsiteX6" fmla="*/ 6202671 w 6837381"/>
              <a:gd name="connsiteY6" fmla="*/ 3046547 h 5905146"/>
              <a:gd name="connsiteX7" fmla="*/ 6151740 w 6837381"/>
              <a:gd name="connsiteY7" fmla="*/ 3029771 h 5905146"/>
              <a:gd name="connsiteX8" fmla="*/ 6151740 w 6837381"/>
              <a:gd name="connsiteY8" fmla="*/ 5047955 h 5905146"/>
              <a:gd name="connsiteX9" fmla="*/ 5294549 w 6837381"/>
              <a:gd name="connsiteY9" fmla="*/ 5905146 h 5905146"/>
              <a:gd name="connsiteX10" fmla="*/ 857191 w 6837381"/>
              <a:gd name="connsiteY10" fmla="*/ 5905146 h 5905146"/>
              <a:gd name="connsiteX11" fmla="*/ 0 w 6837381"/>
              <a:gd name="connsiteY11" fmla="*/ 5047955 h 5905146"/>
              <a:gd name="connsiteX12" fmla="*/ 0 w 6837381"/>
              <a:gd name="connsiteY12" fmla="*/ 857191 h 5905146"/>
              <a:gd name="connsiteX13" fmla="*/ 857191 w 6837381"/>
              <a:gd name="connsiteY13" fmla="*/ 0 h 59051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837381" h="5905146">
                <a:moveTo>
                  <a:pt x="857191" y="0"/>
                </a:moveTo>
                <a:lnTo>
                  <a:pt x="5294549" y="0"/>
                </a:lnTo>
                <a:cubicBezTo>
                  <a:pt x="5767963" y="0"/>
                  <a:pt x="6151740" y="383777"/>
                  <a:pt x="6151740" y="857191"/>
                </a:cubicBezTo>
                <a:lnTo>
                  <a:pt x="6151740" y="2596377"/>
                </a:lnTo>
                <a:lnTo>
                  <a:pt x="6190147" y="2604692"/>
                </a:lnTo>
                <a:cubicBezTo>
                  <a:pt x="6651422" y="2728290"/>
                  <a:pt x="6928853" y="3188654"/>
                  <a:pt x="6809806" y="3632943"/>
                </a:cubicBezTo>
                <a:cubicBezTo>
                  <a:pt x="6696652" y="3365158"/>
                  <a:pt x="6476168" y="3154112"/>
                  <a:pt x="6202671" y="3046547"/>
                </a:cubicBezTo>
                <a:lnTo>
                  <a:pt x="6151740" y="3029771"/>
                </a:lnTo>
                <a:lnTo>
                  <a:pt x="6151740" y="5047955"/>
                </a:lnTo>
                <a:cubicBezTo>
                  <a:pt x="6151740" y="5521369"/>
                  <a:pt x="5767963" y="5905146"/>
                  <a:pt x="5294549" y="5905146"/>
                </a:cubicBezTo>
                <a:lnTo>
                  <a:pt x="857191" y="5905146"/>
                </a:lnTo>
                <a:cubicBezTo>
                  <a:pt x="383777" y="5905146"/>
                  <a:pt x="0" y="5521369"/>
                  <a:pt x="0" y="5047955"/>
                </a:cubicBezTo>
                <a:lnTo>
                  <a:pt x="0" y="857191"/>
                </a:lnTo>
                <a:cubicBezTo>
                  <a:pt x="0" y="383777"/>
                  <a:pt x="383777" y="0"/>
                  <a:pt x="857191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ea typeface="ＭＳ Ｐゴシック" charset="-128"/>
            </a:endParaRPr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602167" y="914400"/>
            <a:ext cx="5328352" cy="500955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１．しゃべらない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２．スマホ電源オフ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３．飲食しない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４．不要なものは出さない</a:t>
            </a:r>
          </a:p>
          <a:p>
            <a:pPr algn="l">
              <a:spcAft>
                <a:spcPts val="180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５．居眠りしない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98D4E0-8DC2-BDA1-28F8-96B9F7BE1DCF}"/>
              </a:ext>
            </a:extLst>
          </p:cNvPr>
          <p:cNvSpPr txBox="1"/>
          <p:nvPr/>
        </p:nvSpPr>
        <p:spPr>
          <a:xfrm rot="20700000">
            <a:off x="6828327" y="563912"/>
            <a:ext cx="2405558" cy="1498167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ルールを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pPr algn="l"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守らん人は</a:t>
            </a:r>
          </a:p>
          <a:p>
            <a:pPr algn="l"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退出やで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F89442B-DD8D-E3C0-3294-077F4F87C5B1}"/>
              </a:ext>
            </a:extLst>
          </p:cNvPr>
          <p:cNvGrpSpPr/>
          <p:nvPr/>
        </p:nvGrpSpPr>
        <p:grpSpPr>
          <a:xfrm>
            <a:off x="7181543" y="2408663"/>
            <a:ext cx="2246222" cy="4095717"/>
            <a:chOff x="-2778988" y="5655272"/>
            <a:chExt cx="2441310" cy="4451437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2743F8CB-F5FA-CAE8-A326-2FFFFC15737F}"/>
                </a:ext>
              </a:extLst>
            </p:cNvPr>
            <p:cNvSpPr/>
            <p:nvPr/>
          </p:nvSpPr>
          <p:spPr bwMode="auto">
            <a:xfrm>
              <a:off x="-2083585" y="8253401"/>
              <a:ext cx="1138254" cy="1329834"/>
            </a:xfrm>
            <a:custGeom>
              <a:avLst/>
              <a:gdLst>
                <a:gd name="connsiteX0" fmla="*/ 594041 w 1138254"/>
                <a:gd name="connsiteY0" fmla="*/ 488550 h 1329834"/>
                <a:gd name="connsiteX1" fmla="*/ 597431 w 1138254"/>
                <a:gd name="connsiteY1" fmla="*/ 526866 h 1329834"/>
                <a:gd name="connsiteX2" fmla="*/ 668428 w 1138254"/>
                <a:gd name="connsiteY2" fmla="*/ 807903 h 1329834"/>
                <a:gd name="connsiteX3" fmla="*/ 691507 w 1138254"/>
                <a:gd name="connsiteY3" fmla="*/ 858450 h 1329834"/>
                <a:gd name="connsiteX4" fmla="*/ 689104 w 1138254"/>
                <a:gd name="connsiteY4" fmla="*/ 811515 h 1329834"/>
                <a:gd name="connsiteX5" fmla="*/ 660457 w 1138254"/>
                <a:gd name="connsiteY5" fmla="*/ 664906 h 1329834"/>
                <a:gd name="connsiteX6" fmla="*/ 611962 w 1138254"/>
                <a:gd name="connsiteY6" fmla="*/ 523615 h 1329834"/>
                <a:gd name="connsiteX7" fmla="*/ 640267 w 1138254"/>
                <a:gd name="connsiteY7" fmla="*/ 0 h 1329834"/>
                <a:gd name="connsiteX8" fmla="*/ 608786 w 1138254"/>
                <a:gd name="connsiteY8" fmla="*/ 100815 h 1329834"/>
                <a:gd name="connsiteX9" fmla="*/ 625389 w 1138254"/>
                <a:gd name="connsiteY9" fmla="*/ 102349 h 1329834"/>
                <a:gd name="connsiteX10" fmla="*/ 604237 w 1138254"/>
                <a:gd name="connsiteY10" fmla="*/ 122242 h 1329834"/>
                <a:gd name="connsiteX11" fmla="*/ 595748 w 1138254"/>
                <a:gd name="connsiteY11" fmla="*/ 179964 h 1329834"/>
                <a:gd name="connsiteX12" fmla="*/ 644009 w 1138254"/>
                <a:gd name="connsiteY12" fmla="*/ 184584 h 1329834"/>
                <a:gd name="connsiteX13" fmla="*/ 728529 w 1138254"/>
                <a:gd name="connsiteY13" fmla="*/ 223753 h 1329834"/>
                <a:gd name="connsiteX14" fmla="*/ 623719 w 1138254"/>
                <a:gd name="connsiteY14" fmla="*/ 259781 h 1329834"/>
                <a:gd name="connsiteX15" fmla="*/ 643003 w 1138254"/>
                <a:gd name="connsiteY15" fmla="*/ 272310 h 1329834"/>
                <a:gd name="connsiteX16" fmla="*/ 680858 w 1138254"/>
                <a:gd name="connsiteY16" fmla="*/ 278006 h 1329834"/>
                <a:gd name="connsiteX17" fmla="*/ 1039411 w 1138254"/>
                <a:gd name="connsiteY17" fmla="*/ 580166 h 1329834"/>
                <a:gd name="connsiteX18" fmla="*/ 1010428 w 1138254"/>
                <a:gd name="connsiteY18" fmla="*/ 1192263 h 1329834"/>
                <a:gd name="connsiteX19" fmla="*/ 1002288 w 1138254"/>
                <a:gd name="connsiteY19" fmla="*/ 934417 h 1329834"/>
                <a:gd name="connsiteX20" fmla="*/ 981128 w 1138254"/>
                <a:gd name="connsiteY20" fmla="*/ 864609 h 1329834"/>
                <a:gd name="connsiteX21" fmla="*/ 973881 w 1138254"/>
                <a:gd name="connsiteY21" fmla="*/ 915916 h 1329834"/>
                <a:gd name="connsiteX22" fmla="*/ 908105 w 1138254"/>
                <a:gd name="connsiteY22" fmla="*/ 1022043 h 1329834"/>
                <a:gd name="connsiteX23" fmla="*/ 850618 w 1138254"/>
                <a:gd name="connsiteY23" fmla="*/ 775341 h 1329834"/>
                <a:gd name="connsiteX24" fmla="*/ 828279 w 1138254"/>
                <a:gd name="connsiteY24" fmla="*/ 731882 h 1329834"/>
                <a:gd name="connsiteX25" fmla="*/ 835905 w 1138254"/>
                <a:gd name="connsiteY25" fmla="*/ 825669 h 1329834"/>
                <a:gd name="connsiteX26" fmla="*/ 835521 w 1138254"/>
                <a:gd name="connsiteY26" fmla="*/ 830394 h 1329834"/>
                <a:gd name="connsiteX27" fmla="*/ 842553 w 1138254"/>
                <a:gd name="connsiteY27" fmla="*/ 884833 h 1329834"/>
                <a:gd name="connsiteX28" fmla="*/ 688959 w 1138254"/>
                <a:gd name="connsiteY28" fmla="*/ 1329834 h 1329834"/>
                <a:gd name="connsiteX29" fmla="*/ 719472 w 1138254"/>
                <a:gd name="connsiteY29" fmla="*/ 1219501 h 1329834"/>
                <a:gd name="connsiteX30" fmla="*/ 726464 w 1138254"/>
                <a:gd name="connsiteY30" fmla="*/ 1157974 h 1329834"/>
                <a:gd name="connsiteX31" fmla="*/ 690463 w 1138254"/>
                <a:gd name="connsiteY31" fmla="*/ 1184504 h 1329834"/>
                <a:gd name="connsiteX32" fmla="*/ 647369 w 1138254"/>
                <a:gd name="connsiteY32" fmla="*/ 1202201 h 1329834"/>
                <a:gd name="connsiteX33" fmla="*/ 682424 w 1138254"/>
                <a:gd name="connsiteY33" fmla="*/ 1085777 h 1329834"/>
                <a:gd name="connsiteX34" fmla="*/ 692047 w 1138254"/>
                <a:gd name="connsiteY34" fmla="*/ 994698 h 1329834"/>
                <a:gd name="connsiteX35" fmla="*/ 689819 w 1138254"/>
                <a:gd name="connsiteY35" fmla="*/ 993592 h 1329834"/>
                <a:gd name="connsiteX36" fmla="*/ 482063 w 1138254"/>
                <a:gd name="connsiteY36" fmla="*/ 543259 h 1329834"/>
                <a:gd name="connsiteX37" fmla="*/ 474175 w 1138254"/>
                <a:gd name="connsiteY37" fmla="*/ 461009 h 1329834"/>
                <a:gd name="connsiteX38" fmla="*/ 465578 w 1138254"/>
                <a:gd name="connsiteY38" fmla="*/ 471764 h 1329834"/>
                <a:gd name="connsiteX39" fmla="*/ 459162 w 1138254"/>
                <a:gd name="connsiteY39" fmla="*/ 557029 h 1329834"/>
                <a:gd name="connsiteX40" fmla="*/ 624736 w 1138254"/>
                <a:gd name="connsiteY40" fmla="*/ 1072629 h 1329834"/>
                <a:gd name="connsiteX41" fmla="*/ 319610 w 1138254"/>
                <a:gd name="connsiteY41" fmla="*/ 757724 h 1329834"/>
                <a:gd name="connsiteX42" fmla="*/ 315306 w 1138254"/>
                <a:gd name="connsiteY42" fmla="*/ 736133 h 1329834"/>
                <a:gd name="connsiteX43" fmla="*/ 309483 w 1138254"/>
                <a:gd name="connsiteY43" fmla="*/ 849887 h 1329834"/>
                <a:gd name="connsiteX44" fmla="*/ 358495 w 1138254"/>
                <a:gd name="connsiteY44" fmla="*/ 1098411 h 1329834"/>
                <a:gd name="connsiteX45" fmla="*/ 244596 w 1138254"/>
                <a:gd name="connsiteY45" fmla="*/ 1015255 h 1329834"/>
                <a:gd name="connsiteX46" fmla="*/ 227122 w 1138254"/>
                <a:gd name="connsiteY46" fmla="*/ 985794 h 1329834"/>
                <a:gd name="connsiteX47" fmla="*/ 212498 w 1138254"/>
                <a:gd name="connsiteY47" fmla="*/ 1049873 h 1329834"/>
                <a:gd name="connsiteX48" fmla="*/ 206073 w 1138254"/>
                <a:gd name="connsiteY48" fmla="*/ 1292799 h 1329834"/>
                <a:gd name="connsiteX49" fmla="*/ 150095 w 1138254"/>
                <a:gd name="connsiteY49" fmla="*/ 825377 h 1329834"/>
                <a:gd name="connsiteX50" fmla="*/ 173111 w 1138254"/>
                <a:gd name="connsiteY50" fmla="*/ 760647 h 1329834"/>
                <a:gd name="connsiteX51" fmla="*/ 169959 w 1138254"/>
                <a:gd name="connsiteY51" fmla="*/ 721879 h 1329834"/>
                <a:gd name="connsiteX52" fmla="*/ 171695 w 1138254"/>
                <a:gd name="connsiteY52" fmla="*/ 700537 h 1329834"/>
                <a:gd name="connsiteX53" fmla="*/ 133245 w 1138254"/>
                <a:gd name="connsiteY53" fmla="*/ 775340 h 1329834"/>
                <a:gd name="connsiteX54" fmla="*/ 75758 w 1138254"/>
                <a:gd name="connsiteY54" fmla="*/ 1022042 h 1329834"/>
                <a:gd name="connsiteX55" fmla="*/ 167264 w 1138254"/>
                <a:gd name="connsiteY55" fmla="*/ 430834 h 1329834"/>
                <a:gd name="connsiteX56" fmla="*/ 237814 w 1138254"/>
                <a:gd name="connsiteY56" fmla="*/ 354295 h 1329834"/>
                <a:gd name="connsiteX57" fmla="*/ 288723 w 1138254"/>
                <a:gd name="connsiteY57" fmla="*/ 311006 h 1329834"/>
                <a:gd name="connsiteX58" fmla="*/ 323535 w 1138254"/>
                <a:gd name="connsiteY58" fmla="*/ 256809 h 1329834"/>
                <a:gd name="connsiteX59" fmla="*/ 329950 w 1138254"/>
                <a:gd name="connsiteY59" fmla="*/ 249403 h 1329834"/>
                <a:gd name="connsiteX60" fmla="*/ 255334 w 1138254"/>
                <a:gd name="connsiteY60" fmla="*/ 223754 h 1329834"/>
                <a:gd name="connsiteX61" fmla="*/ 372409 w 1138254"/>
                <a:gd name="connsiteY61" fmla="*/ 180361 h 1329834"/>
                <a:gd name="connsiteX62" fmla="*/ 392568 w 1138254"/>
                <a:gd name="connsiteY62" fmla="*/ 181564 h 1329834"/>
                <a:gd name="connsiteX63" fmla="*/ 410656 w 1138254"/>
                <a:gd name="connsiteY63" fmla="*/ 166652 h 1329834"/>
                <a:gd name="connsiteX64" fmla="*/ 439587 w 1138254"/>
                <a:gd name="connsiteY64" fmla="*/ 129486 h 1329834"/>
                <a:gd name="connsiteX65" fmla="*/ 526262 w 1138254"/>
                <a:gd name="connsiteY65" fmla="*/ 64610 h 1329834"/>
                <a:gd name="connsiteX66" fmla="*/ 555356 w 1138254"/>
                <a:gd name="connsiteY66" fmla="*/ 54170 h 1329834"/>
                <a:gd name="connsiteX67" fmla="*/ 556154 w 1138254"/>
                <a:gd name="connsiteY67" fmla="*/ 52878 h 1329834"/>
                <a:gd name="connsiteX68" fmla="*/ 640267 w 1138254"/>
                <a:gd name="connsiteY68" fmla="*/ 0 h 13298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</a:cxnLst>
              <a:rect l="l" t="t" r="r" b="b"/>
              <a:pathLst>
                <a:path w="1138254" h="1329834">
                  <a:moveTo>
                    <a:pt x="594041" y="488550"/>
                  </a:moveTo>
                  <a:lnTo>
                    <a:pt x="597431" y="526866"/>
                  </a:lnTo>
                  <a:cubicBezTo>
                    <a:pt x="611700" y="627288"/>
                    <a:pt x="636238" y="723262"/>
                    <a:pt x="668428" y="807903"/>
                  </a:cubicBezTo>
                  <a:lnTo>
                    <a:pt x="691507" y="858450"/>
                  </a:lnTo>
                  <a:lnTo>
                    <a:pt x="689104" y="811515"/>
                  </a:lnTo>
                  <a:cubicBezTo>
                    <a:pt x="683125" y="763075"/>
                    <a:pt x="673583" y="713893"/>
                    <a:pt x="660457" y="664906"/>
                  </a:cubicBezTo>
                  <a:cubicBezTo>
                    <a:pt x="647331" y="615919"/>
                    <a:pt x="631003" y="568556"/>
                    <a:pt x="611962" y="523615"/>
                  </a:cubicBezTo>
                  <a:close/>
                  <a:moveTo>
                    <a:pt x="640267" y="0"/>
                  </a:moveTo>
                  <a:lnTo>
                    <a:pt x="608786" y="100815"/>
                  </a:lnTo>
                  <a:lnTo>
                    <a:pt x="625389" y="102349"/>
                  </a:lnTo>
                  <a:lnTo>
                    <a:pt x="604237" y="122242"/>
                  </a:lnTo>
                  <a:lnTo>
                    <a:pt x="595748" y="179964"/>
                  </a:lnTo>
                  <a:lnTo>
                    <a:pt x="644009" y="184584"/>
                  </a:lnTo>
                  <a:cubicBezTo>
                    <a:pt x="675610" y="190964"/>
                    <a:pt x="704206" y="203864"/>
                    <a:pt x="728529" y="223753"/>
                  </a:cubicBezTo>
                  <a:lnTo>
                    <a:pt x="623719" y="259781"/>
                  </a:lnTo>
                  <a:lnTo>
                    <a:pt x="643003" y="272310"/>
                  </a:lnTo>
                  <a:lnTo>
                    <a:pt x="680858" y="278006"/>
                  </a:lnTo>
                  <a:cubicBezTo>
                    <a:pt x="808853" y="308527"/>
                    <a:pt x="945975" y="418330"/>
                    <a:pt x="1039411" y="580166"/>
                  </a:cubicBezTo>
                  <a:cubicBezTo>
                    <a:pt x="1181790" y="826773"/>
                    <a:pt x="1168814" y="1100818"/>
                    <a:pt x="1010428" y="1192263"/>
                  </a:cubicBezTo>
                  <a:cubicBezTo>
                    <a:pt x="1025132" y="1113500"/>
                    <a:pt x="1021887" y="1025093"/>
                    <a:pt x="1002288" y="934417"/>
                  </a:cubicBezTo>
                  <a:lnTo>
                    <a:pt x="981128" y="864609"/>
                  </a:lnTo>
                  <a:lnTo>
                    <a:pt x="973881" y="915916"/>
                  </a:lnTo>
                  <a:cubicBezTo>
                    <a:pt x="962297" y="959092"/>
                    <a:pt x="940535" y="995524"/>
                    <a:pt x="908105" y="1022043"/>
                  </a:cubicBezTo>
                  <a:cubicBezTo>
                    <a:pt x="906545" y="944704"/>
                    <a:pt x="886412" y="860170"/>
                    <a:pt x="850618" y="775341"/>
                  </a:cubicBezTo>
                  <a:lnTo>
                    <a:pt x="828279" y="731882"/>
                  </a:lnTo>
                  <a:lnTo>
                    <a:pt x="835905" y="825669"/>
                  </a:lnTo>
                  <a:lnTo>
                    <a:pt x="835521" y="830394"/>
                  </a:lnTo>
                  <a:lnTo>
                    <a:pt x="842553" y="884833"/>
                  </a:lnTo>
                  <a:cubicBezTo>
                    <a:pt x="861828" y="1119998"/>
                    <a:pt x="799881" y="1310336"/>
                    <a:pt x="688959" y="1329834"/>
                  </a:cubicBezTo>
                  <a:cubicBezTo>
                    <a:pt x="701752" y="1296689"/>
                    <a:pt x="711938" y="1259605"/>
                    <a:pt x="719472" y="1219501"/>
                  </a:cubicBezTo>
                  <a:lnTo>
                    <a:pt x="726464" y="1157974"/>
                  </a:lnTo>
                  <a:lnTo>
                    <a:pt x="690463" y="1184504"/>
                  </a:lnTo>
                  <a:cubicBezTo>
                    <a:pt x="676923" y="1192182"/>
                    <a:pt x="662544" y="1198135"/>
                    <a:pt x="647369" y="1202201"/>
                  </a:cubicBezTo>
                  <a:cubicBezTo>
                    <a:pt x="662555" y="1166629"/>
                    <a:pt x="674248" y="1127509"/>
                    <a:pt x="682424" y="1085777"/>
                  </a:cubicBezTo>
                  <a:lnTo>
                    <a:pt x="692047" y="994698"/>
                  </a:lnTo>
                  <a:lnTo>
                    <a:pt x="689819" y="993592"/>
                  </a:lnTo>
                  <a:cubicBezTo>
                    <a:pt x="595993" y="927865"/>
                    <a:pt x="512107" y="754704"/>
                    <a:pt x="482063" y="543259"/>
                  </a:cubicBezTo>
                  <a:lnTo>
                    <a:pt x="474175" y="461009"/>
                  </a:lnTo>
                  <a:lnTo>
                    <a:pt x="465578" y="471764"/>
                  </a:lnTo>
                  <a:lnTo>
                    <a:pt x="459162" y="557029"/>
                  </a:lnTo>
                  <a:cubicBezTo>
                    <a:pt x="459162" y="759890"/>
                    <a:pt x="520505" y="950912"/>
                    <a:pt x="624736" y="1072629"/>
                  </a:cubicBezTo>
                  <a:cubicBezTo>
                    <a:pt x="487569" y="1072629"/>
                    <a:pt x="369881" y="942780"/>
                    <a:pt x="319610" y="757724"/>
                  </a:cubicBezTo>
                  <a:lnTo>
                    <a:pt x="315306" y="736133"/>
                  </a:lnTo>
                  <a:lnTo>
                    <a:pt x="309483" y="849887"/>
                  </a:lnTo>
                  <a:cubicBezTo>
                    <a:pt x="311725" y="941931"/>
                    <a:pt x="328123" y="1027268"/>
                    <a:pt x="358495" y="1098411"/>
                  </a:cubicBezTo>
                  <a:cubicBezTo>
                    <a:pt x="312972" y="1086213"/>
                    <a:pt x="274600" y="1057027"/>
                    <a:pt x="244596" y="1015255"/>
                  </a:cubicBezTo>
                  <a:lnTo>
                    <a:pt x="227122" y="985794"/>
                  </a:lnTo>
                  <a:lnTo>
                    <a:pt x="212498" y="1049873"/>
                  </a:lnTo>
                  <a:cubicBezTo>
                    <a:pt x="197633" y="1139200"/>
                    <a:pt x="195088" y="1222597"/>
                    <a:pt x="206073" y="1292799"/>
                  </a:cubicBezTo>
                  <a:cubicBezTo>
                    <a:pt x="101786" y="1250276"/>
                    <a:pt x="81507" y="1051141"/>
                    <a:pt x="150095" y="825377"/>
                  </a:cubicBezTo>
                  <a:lnTo>
                    <a:pt x="173111" y="760647"/>
                  </a:lnTo>
                  <a:lnTo>
                    <a:pt x="169959" y="721879"/>
                  </a:lnTo>
                  <a:lnTo>
                    <a:pt x="171695" y="700537"/>
                  </a:lnTo>
                  <a:lnTo>
                    <a:pt x="133245" y="775340"/>
                  </a:lnTo>
                  <a:cubicBezTo>
                    <a:pt x="97451" y="860169"/>
                    <a:pt x="77318" y="944703"/>
                    <a:pt x="75758" y="1022042"/>
                  </a:cubicBezTo>
                  <a:cubicBezTo>
                    <a:pt x="-53962" y="915968"/>
                    <a:pt x="-12993" y="651276"/>
                    <a:pt x="167264" y="430834"/>
                  </a:cubicBezTo>
                  <a:cubicBezTo>
                    <a:pt x="189797" y="403279"/>
                    <a:pt x="213439" y="377720"/>
                    <a:pt x="237814" y="354295"/>
                  </a:cubicBezTo>
                  <a:lnTo>
                    <a:pt x="288723" y="311006"/>
                  </a:lnTo>
                  <a:lnTo>
                    <a:pt x="323535" y="256809"/>
                  </a:lnTo>
                  <a:lnTo>
                    <a:pt x="329950" y="249403"/>
                  </a:lnTo>
                  <a:lnTo>
                    <a:pt x="255334" y="223754"/>
                  </a:lnTo>
                  <a:cubicBezTo>
                    <a:pt x="287765" y="197236"/>
                    <a:pt x="327793" y="183141"/>
                    <a:pt x="372409" y="180361"/>
                  </a:cubicBezTo>
                  <a:lnTo>
                    <a:pt x="392568" y="181564"/>
                  </a:lnTo>
                  <a:lnTo>
                    <a:pt x="410656" y="166652"/>
                  </a:lnTo>
                  <a:lnTo>
                    <a:pt x="439587" y="129486"/>
                  </a:lnTo>
                  <a:cubicBezTo>
                    <a:pt x="466013" y="101689"/>
                    <a:pt x="495155" y="79674"/>
                    <a:pt x="526262" y="64610"/>
                  </a:cubicBezTo>
                  <a:lnTo>
                    <a:pt x="555356" y="54170"/>
                  </a:lnTo>
                  <a:lnTo>
                    <a:pt x="556154" y="52878"/>
                  </a:lnTo>
                  <a:cubicBezTo>
                    <a:pt x="580088" y="23124"/>
                    <a:pt x="608409" y="4527"/>
                    <a:pt x="640267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0F6D692-A090-9060-E8C0-E75A1BDE79E4}"/>
                </a:ext>
              </a:extLst>
            </p:cNvPr>
            <p:cNvSpPr/>
            <p:nvPr/>
          </p:nvSpPr>
          <p:spPr bwMode="auto">
            <a:xfrm rot="10800000">
              <a:off x="-150594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2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2" y="177899"/>
                    <a:pt x="258240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2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D4177093-4EEA-F93C-AF28-18394DE93EB3}"/>
                </a:ext>
              </a:extLst>
            </p:cNvPr>
            <p:cNvSpPr/>
            <p:nvPr/>
          </p:nvSpPr>
          <p:spPr bwMode="auto">
            <a:xfrm rot="10800000">
              <a:off x="-2260325" y="8840265"/>
              <a:ext cx="636352" cy="1266444"/>
            </a:xfrm>
            <a:custGeom>
              <a:avLst/>
              <a:gdLst>
                <a:gd name="connsiteX0" fmla="*/ 394346 w 636352"/>
                <a:gd name="connsiteY0" fmla="*/ 1266444 h 1266444"/>
                <a:gd name="connsiteX1" fmla="*/ 241999 w 636352"/>
                <a:gd name="connsiteY1" fmla="*/ 1266444 h 1266444"/>
                <a:gd name="connsiteX2" fmla="*/ 267166 w 636352"/>
                <a:gd name="connsiteY2" fmla="*/ 858031 h 1266444"/>
                <a:gd name="connsiteX3" fmla="*/ 249446 w 636352"/>
                <a:gd name="connsiteY3" fmla="*/ 841052 h 1266444"/>
                <a:gd name="connsiteX4" fmla="*/ 220978 w 636352"/>
                <a:gd name="connsiteY4" fmla="*/ 743377 h 1266444"/>
                <a:gd name="connsiteX5" fmla="*/ 249446 w 636352"/>
                <a:gd name="connsiteY5" fmla="*/ 645702 h 1266444"/>
                <a:gd name="connsiteX6" fmla="*/ 279285 w 636352"/>
                <a:gd name="connsiteY6" fmla="*/ 617111 h 1266444"/>
                <a:gd name="connsiteX7" fmla="*/ 294778 w 636352"/>
                <a:gd name="connsiteY7" fmla="*/ 180401 h 1266444"/>
                <a:gd name="connsiteX8" fmla="*/ 280341 w 636352"/>
                <a:gd name="connsiteY8" fmla="*/ 179470 h 1266444"/>
                <a:gd name="connsiteX9" fmla="*/ 249446 w 636352"/>
                <a:gd name="connsiteY9" fmla="*/ 172816 h 1266444"/>
                <a:gd name="connsiteX10" fmla="*/ 221731 w 636352"/>
                <a:gd name="connsiteY10" fmla="*/ 151441 h 1266444"/>
                <a:gd name="connsiteX11" fmla="*/ 194328 w 636352"/>
                <a:gd name="connsiteY11" fmla="*/ 147170 h 1266444"/>
                <a:gd name="connsiteX12" fmla="*/ 0 w 636352"/>
                <a:gd name="connsiteY12" fmla="*/ 2 h 1266444"/>
                <a:gd name="connsiteX13" fmla="*/ 122502 w 636352"/>
                <a:gd name="connsiteY13" fmla="*/ 82837 h 1266444"/>
                <a:gd name="connsiteX14" fmla="*/ 198428 w 636352"/>
                <a:gd name="connsiteY14" fmla="*/ 102105 h 1266444"/>
                <a:gd name="connsiteX15" fmla="*/ 167620 w 636352"/>
                <a:gd name="connsiteY15" fmla="*/ 59417 h 1266444"/>
                <a:gd name="connsiteX16" fmla="*/ 154780 w 636352"/>
                <a:gd name="connsiteY16" fmla="*/ 0 h 1266444"/>
                <a:gd name="connsiteX17" fmla="*/ 318176 w 636352"/>
                <a:gd name="connsiteY17" fmla="*/ 99302 h 1266444"/>
                <a:gd name="connsiteX18" fmla="*/ 481572 w 636352"/>
                <a:gd name="connsiteY18" fmla="*/ 0 h 1266444"/>
                <a:gd name="connsiteX19" fmla="*/ 468731 w 636352"/>
                <a:gd name="connsiteY19" fmla="*/ 59417 h 1266444"/>
                <a:gd name="connsiteX20" fmla="*/ 437923 w 636352"/>
                <a:gd name="connsiteY20" fmla="*/ 102105 h 1266444"/>
                <a:gd name="connsiteX21" fmla="*/ 513850 w 636352"/>
                <a:gd name="connsiteY21" fmla="*/ 82837 h 1266444"/>
                <a:gd name="connsiteX22" fmla="*/ 636352 w 636352"/>
                <a:gd name="connsiteY22" fmla="*/ 2 h 1266444"/>
                <a:gd name="connsiteX23" fmla="*/ 442024 w 636352"/>
                <a:gd name="connsiteY23" fmla="*/ 147170 h 1266444"/>
                <a:gd name="connsiteX24" fmla="*/ 414615 w 636352"/>
                <a:gd name="connsiteY24" fmla="*/ 151442 h 1266444"/>
                <a:gd name="connsiteX25" fmla="*/ 386901 w 636352"/>
                <a:gd name="connsiteY25" fmla="*/ 172816 h 1266444"/>
                <a:gd name="connsiteX26" fmla="*/ 356006 w 636352"/>
                <a:gd name="connsiteY26" fmla="*/ 179470 h 1266444"/>
                <a:gd name="connsiteX27" fmla="*/ 341569 w 636352"/>
                <a:gd name="connsiteY27" fmla="*/ 180401 h 1266444"/>
                <a:gd name="connsiteX28" fmla="*/ 357061 w 636352"/>
                <a:gd name="connsiteY28" fmla="*/ 617111 h 1266444"/>
                <a:gd name="connsiteX29" fmla="*/ 386900 w 636352"/>
                <a:gd name="connsiteY29" fmla="*/ 645702 h 1266444"/>
                <a:gd name="connsiteX30" fmla="*/ 415368 w 636352"/>
                <a:gd name="connsiteY30" fmla="*/ 743377 h 1266444"/>
                <a:gd name="connsiteX31" fmla="*/ 386900 w 636352"/>
                <a:gd name="connsiteY31" fmla="*/ 841052 h 1266444"/>
                <a:gd name="connsiteX32" fmla="*/ 369179 w 636352"/>
                <a:gd name="connsiteY32" fmla="*/ 858032 h 12664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36352" h="1266444">
                  <a:moveTo>
                    <a:pt x="394346" y="1266444"/>
                  </a:moveTo>
                  <a:lnTo>
                    <a:pt x="241999" y="1266444"/>
                  </a:lnTo>
                  <a:lnTo>
                    <a:pt x="267166" y="858031"/>
                  </a:lnTo>
                  <a:lnTo>
                    <a:pt x="249446" y="841052"/>
                  </a:lnTo>
                  <a:cubicBezTo>
                    <a:pt x="231857" y="816055"/>
                    <a:pt x="220978" y="781521"/>
                    <a:pt x="220978" y="743377"/>
                  </a:cubicBezTo>
                  <a:cubicBezTo>
                    <a:pt x="220978" y="705232"/>
                    <a:pt x="231857" y="670699"/>
                    <a:pt x="249446" y="645702"/>
                  </a:cubicBezTo>
                  <a:lnTo>
                    <a:pt x="279285" y="617111"/>
                  </a:lnTo>
                  <a:lnTo>
                    <a:pt x="294778" y="180401"/>
                  </a:lnTo>
                  <a:lnTo>
                    <a:pt x="280341" y="179470"/>
                  </a:lnTo>
                  <a:cubicBezTo>
                    <a:pt x="268713" y="177899"/>
                    <a:pt x="258241" y="175625"/>
                    <a:pt x="249446" y="172816"/>
                  </a:cubicBezTo>
                  <a:lnTo>
                    <a:pt x="221731" y="151441"/>
                  </a:lnTo>
                  <a:lnTo>
                    <a:pt x="194328" y="147170"/>
                  </a:lnTo>
                  <a:cubicBezTo>
                    <a:pt x="80129" y="122924"/>
                    <a:pt x="0" y="66160"/>
                    <a:pt x="0" y="2"/>
                  </a:cubicBezTo>
                  <a:cubicBezTo>
                    <a:pt x="23170" y="34196"/>
                    <a:pt x="66739" y="62791"/>
                    <a:pt x="122502" y="82837"/>
                  </a:cubicBezTo>
                  <a:lnTo>
                    <a:pt x="198428" y="102105"/>
                  </a:lnTo>
                  <a:lnTo>
                    <a:pt x="167620" y="59417"/>
                  </a:lnTo>
                  <a:cubicBezTo>
                    <a:pt x="159352" y="41155"/>
                    <a:pt x="154780" y="21076"/>
                    <a:pt x="154780" y="0"/>
                  </a:cubicBezTo>
                  <a:cubicBezTo>
                    <a:pt x="183432" y="60375"/>
                    <a:pt x="247483" y="99302"/>
                    <a:pt x="318176" y="99302"/>
                  </a:cubicBezTo>
                  <a:cubicBezTo>
                    <a:pt x="388868" y="99302"/>
                    <a:pt x="452920" y="60376"/>
                    <a:pt x="481572" y="0"/>
                  </a:cubicBezTo>
                  <a:cubicBezTo>
                    <a:pt x="481572" y="21076"/>
                    <a:pt x="476999" y="41155"/>
                    <a:pt x="468731" y="59417"/>
                  </a:cubicBezTo>
                  <a:lnTo>
                    <a:pt x="437923" y="102105"/>
                  </a:lnTo>
                  <a:lnTo>
                    <a:pt x="513850" y="82837"/>
                  </a:lnTo>
                  <a:cubicBezTo>
                    <a:pt x="569614" y="62791"/>
                    <a:pt x="613182" y="34196"/>
                    <a:pt x="636352" y="2"/>
                  </a:cubicBezTo>
                  <a:cubicBezTo>
                    <a:pt x="636352" y="66160"/>
                    <a:pt x="556223" y="122924"/>
                    <a:pt x="442024" y="147170"/>
                  </a:cubicBezTo>
                  <a:lnTo>
                    <a:pt x="414615" y="151442"/>
                  </a:lnTo>
                  <a:lnTo>
                    <a:pt x="386901" y="172816"/>
                  </a:lnTo>
                  <a:cubicBezTo>
                    <a:pt x="378107" y="175625"/>
                    <a:pt x="367635" y="177899"/>
                    <a:pt x="356006" y="179470"/>
                  </a:cubicBezTo>
                  <a:lnTo>
                    <a:pt x="341569" y="180401"/>
                  </a:lnTo>
                  <a:lnTo>
                    <a:pt x="357061" y="617111"/>
                  </a:lnTo>
                  <a:lnTo>
                    <a:pt x="386900" y="645702"/>
                  </a:lnTo>
                  <a:cubicBezTo>
                    <a:pt x="404489" y="670699"/>
                    <a:pt x="415368" y="705232"/>
                    <a:pt x="415368" y="743377"/>
                  </a:cubicBezTo>
                  <a:cubicBezTo>
                    <a:pt x="415368" y="781521"/>
                    <a:pt x="404489" y="816055"/>
                    <a:pt x="386900" y="841052"/>
                  </a:cubicBezTo>
                  <a:lnTo>
                    <a:pt x="369179" y="858032"/>
                  </a:lnTo>
                  <a:close/>
                </a:path>
              </a:pathLst>
            </a:custGeom>
            <a:solidFill>
              <a:srgbClr val="FFC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" name="楕円 80">
              <a:extLst>
                <a:ext uri="{FF2B5EF4-FFF2-40B4-BE49-F238E27FC236}">
                  <a16:creationId xmlns:a16="http://schemas.microsoft.com/office/drawing/2014/main" id="{4E1EEF49-A1A3-8B45-F351-CC1A5BDD902E}"/>
                </a:ext>
              </a:extLst>
            </p:cNvPr>
            <p:cNvSpPr/>
            <p:nvPr/>
          </p:nvSpPr>
          <p:spPr bwMode="auto">
            <a:xfrm>
              <a:off x="-2468057" y="6780255"/>
              <a:ext cx="1819446" cy="2102044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EBC18D4-A1BB-7451-810F-062473EB2A95}"/>
                </a:ext>
              </a:extLst>
            </p:cNvPr>
            <p:cNvSpPr/>
            <p:nvPr/>
          </p:nvSpPr>
          <p:spPr bwMode="auto">
            <a:xfrm>
              <a:off x="-2361377" y="6722306"/>
              <a:ext cx="1606086" cy="2267499"/>
            </a:xfrm>
            <a:custGeom>
              <a:avLst/>
              <a:gdLst>
                <a:gd name="connsiteX0" fmla="*/ 803043 w 1606086"/>
                <a:gd name="connsiteY0" fmla="*/ 0 h 2267499"/>
                <a:gd name="connsiteX1" fmla="*/ 1606086 w 1606086"/>
                <a:gd name="connsiteY1" fmla="*/ 1343019 h 2267499"/>
                <a:gd name="connsiteX2" fmla="*/ 1370880 w 1606086"/>
                <a:gd name="connsiteY2" fmla="*/ 1961683 h 2267499"/>
                <a:gd name="connsiteX3" fmla="*/ 1299319 w 1606086"/>
                <a:gd name="connsiteY3" fmla="*/ 2026012 h 2267499"/>
                <a:gd name="connsiteX4" fmla="*/ 1308626 w 1606086"/>
                <a:gd name="connsiteY4" fmla="*/ 2087479 h 2267499"/>
                <a:gd name="connsiteX5" fmla="*/ 1173611 w 1606086"/>
                <a:gd name="connsiteY5" fmla="*/ 2267499 h 2267499"/>
                <a:gd name="connsiteX6" fmla="*/ 1078141 w 1606086"/>
                <a:gd name="connsiteY6" fmla="*/ 2214772 h 2267499"/>
                <a:gd name="connsiteX7" fmla="*/ 1055294 w 1606086"/>
                <a:gd name="connsiteY7" fmla="*/ 2169590 h 2267499"/>
                <a:gd name="connsiteX8" fmla="*/ 964884 w 1606086"/>
                <a:gd name="connsiteY8" fmla="*/ 2200167 h 2267499"/>
                <a:gd name="connsiteX9" fmla="*/ 803043 w 1606086"/>
                <a:gd name="connsiteY9" fmla="*/ 2217942 h 2267499"/>
                <a:gd name="connsiteX10" fmla="*/ 641202 w 1606086"/>
                <a:gd name="connsiteY10" fmla="*/ 2200167 h 2267499"/>
                <a:gd name="connsiteX11" fmla="*/ 539482 w 1606086"/>
                <a:gd name="connsiteY11" fmla="*/ 2165765 h 2267499"/>
                <a:gd name="connsiteX12" fmla="*/ 514701 w 1606086"/>
                <a:gd name="connsiteY12" fmla="*/ 2214772 h 2267499"/>
                <a:gd name="connsiteX13" fmla="*/ 419231 w 1606086"/>
                <a:gd name="connsiteY13" fmla="*/ 2267499 h 2267499"/>
                <a:gd name="connsiteX14" fmla="*/ 284216 w 1606086"/>
                <a:gd name="connsiteY14" fmla="*/ 2087479 h 2267499"/>
                <a:gd name="connsiteX15" fmla="*/ 294826 w 1606086"/>
                <a:gd name="connsiteY15" fmla="*/ 2017407 h 2267499"/>
                <a:gd name="connsiteX16" fmla="*/ 295566 w 1606086"/>
                <a:gd name="connsiteY16" fmla="*/ 2015943 h 2267499"/>
                <a:gd name="connsiteX17" fmla="*/ 235206 w 1606086"/>
                <a:gd name="connsiteY17" fmla="*/ 1961683 h 2267499"/>
                <a:gd name="connsiteX18" fmla="*/ 0 w 1606086"/>
                <a:gd name="connsiteY18" fmla="*/ 1343019 h 2267499"/>
                <a:gd name="connsiteX19" fmla="*/ 803043 w 1606086"/>
                <a:gd name="connsiteY19" fmla="*/ 0 h 22674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606086" h="2267499">
                  <a:moveTo>
                    <a:pt x="803043" y="0"/>
                  </a:moveTo>
                  <a:cubicBezTo>
                    <a:pt x="1246551" y="0"/>
                    <a:pt x="1606086" y="859812"/>
                    <a:pt x="1606086" y="1343019"/>
                  </a:cubicBezTo>
                  <a:cubicBezTo>
                    <a:pt x="1606086" y="1584622"/>
                    <a:pt x="1516202" y="1803353"/>
                    <a:pt x="1370880" y="1961683"/>
                  </a:cubicBezTo>
                  <a:lnTo>
                    <a:pt x="1299319" y="2026012"/>
                  </a:lnTo>
                  <a:lnTo>
                    <a:pt x="1308626" y="2087479"/>
                  </a:lnTo>
                  <a:cubicBezTo>
                    <a:pt x="1308626" y="2186901"/>
                    <a:pt x="1248178" y="2267499"/>
                    <a:pt x="1173611" y="2267499"/>
                  </a:cubicBezTo>
                  <a:cubicBezTo>
                    <a:pt x="1136328" y="2267499"/>
                    <a:pt x="1102574" y="2247349"/>
                    <a:pt x="1078141" y="2214772"/>
                  </a:cubicBezTo>
                  <a:lnTo>
                    <a:pt x="1055294" y="2169590"/>
                  </a:lnTo>
                  <a:lnTo>
                    <a:pt x="964884" y="2200167"/>
                  </a:lnTo>
                  <a:cubicBezTo>
                    <a:pt x="912608" y="2211821"/>
                    <a:pt x="858481" y="2217942"/>
                    <a:pt x="803043" y="2217942"/>
                  </a:cubicBezTo>
                  <a:cubicBezTo>
                    <a:pt x="747604" y="2217942"/>
                    <a:pt x="693478" y="2211821"/>
                    <a:pt x="641202" y="2200167"/>
                  </a:cubicBezTo>
                  <a:lnTo>
                    <a:pt x="539482" y="2165765"/>
                  </a:lnTo>
                  <a:lnTo>
                    <a:pt x="514701" y="2214772"/>
                  </a:lnTo>
                  <a:cubicBezTo>
                    <a:pt x="490268" y="2247349"/>
                    <a:pt x="456514" y="2267499"/>
                    <a:pt x="419231" y="2267499"/>
                  </a:cubicBezTo>
                  <a:cubicBezTo>
                    <a:pt x="344664" y="2267499"/>
                    <a:pt x="284216" y="2186901"/>
                    <a:pt x="284216" y="2087479"/>
                  </a:cubicBezTo>
                  <a:cubicBezTo>
                    <a:pt x="284216" y="2062623"/>
                    <a:pt x="287994" y="2038944"/>
                    <a:pt x="294826" y="2017407"/>
                  </a:cubicBezTo>
                  <a:lnTo>
                    <a:pt x="295566" y="2015943"/>
                  </a:lnTo>
                  <a:lnTo>
                    <a:pt x="235206" y="1961683"/>
                  </a:lnTo>
                  <a:cubicBezTo>
                    <a:pt x="89884" y="1803353"/>
                    <a:pt x="0" y="1584622"/>
                    <a:pt x="0" y="1343019"/>
                  </a:cubicBezTo>
                  <a:cubicBezTo>
                    <a:pt x="0" y="859812"/>
                    <a:pt x="359535" y="0"/>
                    <a:pt x="803043" y="0"/>
                  </a:cubicBez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F0B7FB21-D743-BF5F-F85C-BC3290643637}"/>
                </a:ext>
              </a:extLst>
            </p:cNvPr>
            <p:cNvSpPr/>
            <p:nvPr/>
          </p:nvSpPr>
          <p:spPr bwMode="auto">
            <a:xfrm rot="4500000" flipH="1">
              <a:off x="-1945943" y="6211303"/>
              <a:ext cx="896031" cy="2233467"/>
            </a:xfrm>
            <a:custGeom>
              <a:avLst/>
              <a:gdLst>
                <a:gd name="connsiteX0" fmla="*/ 661519 w 896031"/>
                <a:gd name="connsiteY0" fmla="*/ 623367 h 2233467"/>
                <a:gd name="connsiteX1" fmla="*/ 535230 w 896031"/>
                <a:gd name="connsiteY1" fmla="*/ 580156 h 2233467"/>
                <a:gd name="connsiteX2" fmla="*/ 491947 w 896031"/>
                <a:gd name="connsiteY2" fmla="*/ 545382 h 2233467"/>
                <a:gd name="connsiteX3" fmla="*/ 362123 w 896031"/>
                <a:gd name="connsiteY3" fmla="*/ 379129 h 2233467"/>
                <a:gd name="connsiteX4" fmla="*/ 271441 w 896031"/>
                <a:gd name="connsiteY4" fmla="*/ 0 h 2233467"/>
                <a:gd name="connsiteX5" fmla="*/ 265966 w 896031"/>
                <a:gd name="connsiteY5" fmla="*/ 434645 h 2233467"/>
                <a:gd name="connsiteX6" fmla="*/ 275949 w 896031"/>
                <a:gd name="connsiteY6" fmla="*/ 449770 h 2233467"/>
                <a:gd name="connsiteX7" fmla="*/ 157079 w 896031"/>
                <a:gd name="connsiteY7" fmla="*/ 367525 h 2233467"/>
                <a:gd name="connsiteX8" fmla="*/ 19654 w 896031"/>
                <a:gd name="connsiteY8" fmla="*/ 240557 h 2233467"/>
                <a:gd name="connsiteX9" fmla="*/ 226840 w 896031"/>
                <a:gd name="connsiteY9" fmla="*/ 622683 h 2233467"/>
                <a:gd name="connsiteX10" fmla="*/ 632075 w 896031"/>
                <a:gd name="connsiteY10" fmla="*/ 657916 h 2233467"/>
                <a:gd name="connsiteX11" fmla="*/ 640384 w 896031"/>
                <a:gd name="connsiteY11" fmla="*/ 648166 h 2233467"/>
                <a:gd name="connsiteX12" fmla="*/ 645117 w 896031"/>
                <a:gd name="connsiteY12" fmla="*/ 647226 h 2233467"/>
                <a:gd name="connsiteX13" fmla="*/ 642411 w 896031"/>
                <a:gd name="connsiteY13" fmla="*/ 645788 h 2233467"/>
                <a:gd name="connsiteX14" fmla="*/ 896031 w 896031"/>
                <a:gd name="connsiteY14" fmla="*/ 1498576 h 2233467"/>
                <a:gd name="connsiteX15" fmla="*/ 868273 w 896031"/>
                <a:gd name="connsiteY15" fmla="*/ 1488714 h 2233467"/>
                <a:gd name="connsiteX16" fmla="*/ 869897 w 896031"/>
                <a:gd name="connsiteY16" fmla="*/ 1486115 h 2233467"/>
                <a:gd name="connsiteX17" fmla="*/ 863847 w 896031"/>
                <a:gd name="connsiteY17" fmla="*/ 1487141 h 2233467"/>
                <a:gd name="connsiteX18" fmla="*/ 853257 w 896031"/>
                <a:gd name="connsiteY18" fmla="*/ 1483379 h 2233467"/>
                <a:gd name="connsiteX19" fmla="*/ 519929 w 896031"/>
                <a:gd name="connsiteY19" fmla="*/ 1716509 h 2233467"/>
                <a:gd name="connsiteX20" fmla="*/ 531564 w 896031"/>
                <a:gd name="connsiteY20" fmla="*/ 2151033 h 2233467"/>
                <a:gd name="connsiteX21" fmla="*/ 587094 w 896031"/>
                <a:gd name="connsiteY21" fmla="*/ 1972362 h 2233467"/>
                <a:gd name="connsiteX22" fmla="*/ 648916 w 896031"/>
                <a:gd name="connsiteY22" fmla="*/ 1841700 h 2233467"/>
                <a:gd name="connsiteX23" fmla="*/ 647832 w 896031"/>
                <a:gd name="connsiteY23" fmla="*/ 1859791 h 2233467"/>
                <a:gd name="connsiteX24" fmla="*/ 869897 w 896031"/>
                <a:gd name="connsiteY24" fmla="*/ 2233467 h 2233467"/>
                <a:gd name="connsiteX25" fmla="*/ 758865 w 896031"/>
                <a:gd name="connsiteY25" fmla="*/ 1859791 h 2233467"/>
                <a:gd name="connsiteX26" fmla="*/ 788170 w 896031"/>
                <a:gd name="connsiteY26" fmla="*/ 1650900 h 2233467"/>
                <a:gd name="connsiteX27" fmla="*/ 808267 w 896031"/>
                <a:gd name="connsiteY27" fmla="*/ 1599143 h 22334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896031" h="2233467">
                  <a:moveTo>
                    <a:pt x="661519" y="623367"/>
                  </a:moveTo>
                  <a:lnTo>
                    <a:pt x="535230" y="580156"/>
                  </a:lnTo>
                  <a:lnTo>
                    <a:pt x="491947" y="545382"/>
                  </a:lnTo>
                  <a:cubicBezTo>
                    <a:pt x="443467" y="499454"/>
                    <a:pt x="398878" y="442791"/>
                    <a:pt x="362123" y="379129"/>
                  </a:cubicBezTo>
                  <a:cubicBezTo>
                    <a:pt x="288612" y="251804"/>
                    <a:pt x="255016" y="111343"/>
                    <a:pt x="271441" y="0"/>
                  </a:cubicBezTo>
                  <a:cubicBezTo>
                    <a:pt x="165229" y="61321"/>
                    <a:pt x="162778" y="255918"/>
                    <a:pt x="265966" y="434645"/>
                  </a:cubicBezTo>
                  <a:lnTo>
                    <a:pt x="275949" y="449770"/>
                  </a:lnTo>
                  <a:lnTo>
                    <a:pt x="157079" y="367525"/>
                  </a:lnTo>
                  <a:cubicBezTo>
                    <a:pt x="107630" y="328032"/>
                    <a:pt x="61462" y="285494"/>
                    <a:pt x="19654" y="240557"/>
                  </a:cubicBezTo>
                  <a:cubicBezTo>
                    <a:pt x="-43167" y="345889"/>
                    <a:pt x="49593" y="516973"/>
                    <a:pt x="226840" y="622683"/>
                  </a:cubicBezTo>
                  <a:cubicBezTo>
                    <a:pt x="381930" y="715180"/>
                    <a:pt x="550317" y="726976"/>
                    <a:pt x="632075" y="657916"/>
                  </a:cubicBezTo>
                  <a:lnTo>
                    <a:pt x="640384" y="648166"/>
                  </a:lnTo>
                  <a:lnTo>
                    <a:pt x="645117" y="647226"/>
                  </a:lnTo>
                  <a:lnTo>
                    <a:pt x="642411" y="645788"/>
                  </a:lnTo>
                  <a:close/>
                  <a:moveTo>
                    <a:pt x="896031" y="1498576"/>
                  </a:moveTo>
                  <a:lnTo>
                    <a:pt x="868273" y="1488714"/>
                  </a:lnTo>
                  <a:lnTo>
                    <a:pt x="869897" y="1486115"/>
                  </a:lnTo>
                  <a:lnTo>
                    <a:pt x="863847" y="1487141"/>
                  </a:lnTo>
                  <a:lnTo>
                    <a:pt x="853257" y="1483379"/>
                  </a:lnTo>
                  <a:cubicBezTo>
                    <a:pt x="747922" y="1464450"/>
                    <a:pt x="607993" y="1558859"/>
                    <a:pt x="519929" y="1716509"/>
                  </a:cubicBezTo>
                  <a:cubicBezTo>
                    <a:pt x="419285" y="1896680"/>
                    <a:pt x="424494" y="2091223"/>
                    <a:pt x="531564" y="2151033"/>
                  </a:cubicBezTo>
                  <a:cubicBezTo>
                    <a:pt x="545302" y="2091212"/>
                    <a:pt x="564017" y="2031289"/>
                    <a:pt x="587094" y="1972362"/>
                  </a:cubicBezTo>
                  <a:lnTo>
                    <a:pt x="648916" y="1841700"/>
                  </a:lnTo>
                  <a:lnTo>
                    <a:pt x="647832" y="1859791"/>
                  </a:lnTo>
                  <a:cubicBezTo>
                    <a:pt x="647832" y="2066167"/>
                    <a:pt x="747254" y="2233467"/>
                    <a:pt x="869897" y="2233467"/>
                  </a:cubicBezTo>
                  <a:cubicBezTo>
                    <a:pt x="800001" y="2145254"/>
                    <a:pt x="758865" y="2006813"/>
                    <a:pt x="758865" y="1859791"/>
                  </a:cubicBezTo>
                  <a:cubicBezTo>
                    <a:pt x="758865" y="1786280"/>
                    <a:pt x="769149" y="1714914"/>
                    <a:pt x="788170" y="1650900"/>
                  </a:cubicBezTo>
                  <a:lnTo>
                    <a:pt x="808267" y="1599143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楕円 80">
              <a:extLst>
                <a:ext uri="{FF2B5EF4-FFF2-40B4-BE49-F238E27FC236}">
                  <a16:creationId xmlns:a16="http://schemas.microsoft.com/office/drawing/2014/main" id="{9BA04976-70B2-99E5-ECD8-46F5C311A501}"/>
                </a:ext>
              </a:extLst>
            </p:cNvPr>
            <p:cNvSpPr/>
            <p:nvPr/>
          </p:nvSpPr>
          <p:spPr bwMode="auto">
            <a:xfrm>
              <a:off x="-2271846" y="6804023"/>
              <a:ext cx="1457504" cy="2012756"/>
            </a:xfrm>
            <a:custGeom>
              <a:avLst/>
              <a:gdLst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025469 h 2050938"/>
                <a:gd name="connsiteX1" fmla="*/ 870973 w 1741946"/>
                <a:gd name="connsiteY1" fmla="*/ 0 h 2050938"/>
                <a:gd name="connsiteX2" fmla="*/ 1741946 w 1741946"/>
                <a:gd name="connsiteY2" fmla="*/ 1025469 h 2050938"/>
                <a:gd name="connsiteX3" fmla="*/ 870973 w 1741946"/>
                <a:gd name="connsiteY3" fmla="*/ 2050938 h 2050938"/>
                <a:gd name="connsiteX4" fmla="*/ 0 w 1741946"/>
                <a:gd name="connsiteY4" fmla="*/ 1025469 h 2050938"/>
                <a:gd name="connsiteX0" fmla="*/ 0 w 1741946"/>
                <a:gd name="connsiteY0" fmla="*/ 1574109 h 2599578"/>
                <a:gd name="connsiteX1" fmla="*/ 870973 w 1741946"/>
                <a:gd name="connsiteY1" fmla="*/ 0 h 2599578"/>
                <a:gd name="connsiteX2" fmla="*/ 1741946 w 1741946"/>
                <a:gd name="connsiteY2" fmla="*/ 1574109 h 2599578"/>
                <a:gd name="connsiteX3" fmla="*/ 870973 w 1741946"/>
                <a:gd name="connsiteY3" fmla="*/ 2599578 h 2599578"/>
                <a:gd name="connsiteX4" fmla="*/ 0 w 1741946"/>
                <a:gd name="connsiteY4" fmla="*/ 1574109 h 25995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741946" h="2599578">
                  <a:moveTo>
                    <a:pt x="0" y="1574109"/>
                  </a:moveTo>
                  <a:cubicBezTo>
                    <a:pt x="0" y="1007758"/>
                    <a:pt x="389948" y="0"/>
                    <a:pt x="870973" y="0"/>
                  </a:cubicBezTo>
                  <a:cubicBezTo>
                    <a:pt x="1351998" y="0"/>
                    <a:pt x="1741946" y="1007758"/>
                    <a:pt x="1741946" y="1574109"/>
                  </a:cubicBezTo>
                  <a:cubicBezTo>
                    <a:pt x="1741946" y="2140460"/>
                    <a:pt x="1351998" y="2599578"/>
                    <a:pt x="870973" y="2599578"/>
                  </a:cubicBezTo>
                  <a:cubicBezTo>
                    <a:pt x="389948" y="2599578"/>
                    <a:pt x="0" y="2140460"/>
                    <a:pt x="0" y="1574109"/>
                  </a:cubicBezTo>
                  <a:close/>
                </a:path>
              </a:pathLst>
            </a:custGeom>
            <a:solidFill>
              <a:srgbClr val="000000">
                <a:alpha val="40000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3F497CD7-374A-9AC0-D604-B4EA7E8F7BBD}"/>
                </a:ext>
              </a:extLst>
            </p:cNvPr>
            <p:cNvGrpSpPr/>
            <p:nvPr/>
          </p:nvGrpSpPr>
          <p:grpSpPr>
            <a:xfrm>
              <a:off x="-2778988" y="5655272"/>
              <a:ext cx="2441310" cy="2945340"/>
              <a:chOff x="1467245" y="642276"/>
              <a:chExt cx="2073585" cy="2501697"/>
            </a:xfrm>
          </p:grpSpPr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5A62E3E4-4902-7B61-C577-331D4F9A7365}"/>
                  </a:ext>
                </a:extLst>
              </p:cNvPr>
              <p:cNvSpPr/>
              <p:nvPr/>
            </p:nvSpPr>
            <p:spPr bwMode="auto">
              <a:xfrm rot="10800000">
                <a:off x="1467245" y="642276"/>
                <a:ext cx="2073585" cy="2383904"/>
              </a:xfrm>
              <a:custGeom>
                <a:avLst/>
                <a:gdLst>
                  <a:gd name="connsiteX0" fmla="*/ 897625 w 2073585"/>
                  <a:gd name="connsiteY0" fmla="*/ 2383904 h 2383904"/>
                  <a:gd name="connsiteX1" fmla="*/ 999233 w 2073585"/>
                  <a:gd name="connsiteY1" fmla="*/ 2157350 h 2383904"/>
                  <a:gd name="connsiteX2" fmla="*/ 999632 w 2073585"/>
                  <a:gd name="connsiteY2" fmla="*/ 2115636 h 2383904"/>
                  <a:gd name="connsiteX3" fmla="*/ 967143 w 2073585"/>
                  <a:gd name="connsiteY3" fmla="*/ 2113800 h 2383904"/>
                  <a:gd name="connsiteX4" fmla="*/ 920795 w 2073585"/>
                  <a:gd name="connsiteY4" fmla="*/ 2160466 h 2383904"/>
                  <a:gd name="connsiteX5" fmla="*/ 663072 w 2073585"/>
                  <a:gd name="connsiteY5" fmla="*/ 2226168 h 2383904"/>
                  <a:gd name="connsiteX6" fmla="*/ 821003 w 2073585"/>
                  <a:gd name="connsiteY6" fmla="*/ 2149651 h 2383904"/>
                  <a:gd name="connsiteX7" fmla="*/ 869543 w 2073585"/>
                  <a:gd name="connsiteY7" fmla="*/ 2103433 h 2383904"/>
                  <a:gd name="connsiteX8" fmla="*/ 797420 w 2073585"/>
                  <a:gd name="connsiteY8" fmla="*/ 2090955 h 2383904"/>
                  <a:gd name="connsiteX9" fmla="*/ 770630 w 2073585"/>
                  <a:gd name="connsiteY9" fmla="*/ 2082950 h 2383904"/>
                  <a:gd name="connsiteX10" fmla="*/ 764352 w 2073585"/>
                  <a:gd name="connsiteY10" fmla="*/ 2094254 h 2383904"/>
                  <a:gd name="connsiteX11" fmla="*/ 725329 w 2073585"/>
                  <a:gd name="connsiteY11" fmla="*/ 2145788 h 2383904"/>
                  <a:gd name="connsiteX12" fmla="*/ 410738 w 2073585"/>
                  <a:gd name="connsiteY12" fmla="*/ 2314758 h 2383904"/>
                  <a:gd name="connsiteX13" fmla="*/ 318656 w 2073585"/>
                  <a:gd name="connsiteY13" fmla="*/ 2297236 h 2383904"/>
                  <a:gd name="connsiteX14" fmla="*/ 610977 w 2073585"/>
                  <a:gd name="connsiteY14" fmla="*/ 2089826 h 2383904"/>
                  <a:gd name="connsiteX15" fmla="*/ 639738 w 2073585"/>
                  <a:gd name="connsiteY15" fmla="*/ 2051999 h 2383904"/>
                  <a:gd name="connsiteX16" fmla="*/ 611807 w 2073585"/>
                  <a:gd name="connsiteY16" fmla="*/ 2067789 h 2383904"/>
                  <a:gd name="connsiteX17" fmla="*/ 332959 w 2073585"/>
                  <a:gd name="connsiteY17" fmla="*/ 2127811 h 2383904"/>
                  <a:gd name="connsiteX18" fmla="*/ 147175 w 2073585"/>
                  <a:gd name="connsiteY18" fmla="*/ 2061155 h 2383904"/>
                  <a:gd name="connsiteX19" fmla="*/ 551818 w 2073585"/>
                  <a:gd name="connsiteY19" fmla="*/ 1989673 h 2383904"/>
                  <a:gd name="connsiteX20" fmla="*/ 552615 w 2073585"/>
                  <a:gd name="connsiteY20" fmla="*/ 1989268 h 2383904"/>
                  <a:gd name="connsiteX21" fmla="*/ 516230 w 2073585"/>
                  <a:gd name="connsiteY21" fmla="*/ 1966514 h 2383904"/>
                  <a:gd name="connsiteX22" fmla="*/ 500026 w 2073585"/>
                  <a:gd name="connsiteY22" fmla="*/ 1952280 h 2383904"/>
                  <a:gd name="connsiteX23" fmla="*/ 446516 w 2073585"/>
                  <a:gd name="connsiteY23" fmla="*/ 1965723 h 2383904"/>
                  <a:gd name="connsiteX24" fmla="*/ 292005 w 2073585"/>
                  <a:gd name="connsiteY24" fmla="*/ 1982172 h 2383904"/>
                  <a:gd name="connsiteX25" fmla="*/ 0 w 2073585"/>
                  <a:gd name="connsiteY25" fmla="*/ 1868908 h 2383904"/>
                  <a:gd name="connsiteX26" fmla="*/ 192376 w 2073585"/>
                  <a:gd name="connsiteY26" fmla="*/ 1898890 h 2383904"/>
                  <a:gd name="connsiteX27" fmla="*/ 274113 w 2073585"/>
                  <a:gd name="connsiteY27" fmla="*/ 1896055 h 2383904"/>
                  <a:gd name="connsiteX28" fmla="*/ 265824 w 2073585"/>
                  <a:gd name="connsiteY28" fmla="*/ 1893972 h 2383904"/>
                  <a:gd name="connsiteX29" fmla="*/ 19727 w 2073585"/>
                  <a:gd name="connsiteY29" fmla="*/ 1661427 h 2383904"/>
                  <a:gd name="connsiteX30" fmla="*/ 373086 w 2073585"/>
                  <a:gd name="connsiteY30" fmla="*/ 1825992 h 2383904"/>
                  <a:gd name="connsiteX31" fmla="*/ 391604 w 2073585"/>
                  <a:gd name="connsiteY31" fmla="*/ 1828687 h 2383904"/>
                  <a:gd name="connsiteX32" fmla="*/ 363783 w 2073585"/>
                  <a:gd name="connsiteY32" fmla="*/ 1768692 h 2383904"/>
                  <a:gd name="connsiteX33" fmla="*/ 357977 w 2073585"/>
                  <a:gd name="connsiteY33" fmla="*/ 1731805 h 2383904"/>
                  <a:gd name="connsiteX34" fmla="*/ 318894 w 2073585"/>
                  <a:gd name="connsiteY34" fmla="*/ 1686323 h 2383904"/>
                  <a:gd name="connsiteX35" fmla="*/ 250001 w 2073585"/>
                  <a:gd name="connsiteY35" fmla="*/ 1131435 h 2383904"/>
                  <a:gd name="connsiteX36" fmla="*/ 290290 w 2073585"/>
                  <a:gd name="connsiteY36" fmla="*/ 1054873 h 2383904"/>
                  <a:gd name="connsiteX37" fmla="*/ 303331 w 2073585"/>
                  <a:gd name="connsiteY37" fmla="*/ 978856 h 2383904"/>
                  <a:gd name="connsiteX38" fmla="*/ 420716 w 2073585"/>
                  <a:gd name="connsiteY38" fmla="*/ 673477 h 2383904"/>
                  <a:gd name="connsiteX39" fmla="*/ 654051 w 2073585"/>
                  <a:gd name="connsiteY39" fmla="*/ 270381 h 2383904"/>
                  <a:gd name="connsiteX40" fmla="*/ 1409763 w 2073585"/>
                  <a:gd name="connsiteY40" fmla="*/ 270381 h 2383904"/>
                  <a:gd name="connsiteX41" fmla="*/ 1643098 w 2073585"/>
                  <a:gd name="connsiteY41" fmla="*/ 673477 h 2383904"/>
                  <a:gd name="connsiteX42" fmla="*/ 1760483 w 2073585"/>
                  <a:gd name="connsiteY42" fmla="*/ 978856 h 2383904"/>
                  <a:gd name="connsiteX43" fmla="*/ 1773523 w 2073585"/>
                  <a:gd name="connsiteY43" fmla="*/ 1054873 h 2383904"/>
                  <a:gd name="connsiteX44" fmla="*/ 1813813 w 2073585"/>
                  <a:gd name="connsiteY44" fmla="*/ 1131435 h 2383904"/>
                  <a:gd name="connsiteX45" fmla="*/ 1744919 w 2073585"/>
                  <a:gd name="connsiteY45" fmla="*/ 1686323 h 2383904"/>
                  <a:gd name="connsiteX46" fmla="*/ 1705836 w 2073585"/>
                  <a:gd name="connsiteY46" fmla="*/ 1731804 h 2383904"/>
                  <a:gd name="connsiteX47" fmla="*/ 1700030 w 2073585"/>
                  <a:gd name="connsiteY47" fmla="*/ 1768692 h 2383904"/>
                  <a:gd name="connsiteX48" fmla="*/ 1675655 w 2073585"/>
                  <a:gd name="connsiteY48" fmla="*/ 1821258 h 2383904"/>
                  <a:gd name="connsiteX49" fmla="*/ 1728849 w 2073585"/>
                  <a:gd name="connsiteY49" fmla="*/ 1807456 h 2383904"/>
                  <a:gd name="connsiteX50" fmla="*/ 1973201 w 2073585"/>
                  <a:gd name="connsiteY50" fmla="*/ 1671174 h 2383904"/>
                  <a:gd name="connsiteX51" fmla="*/ 1795645 w 2073585"/>
                  <a:gd name="connsiteY51" fmla="*/ 1879028 h 2383904"/>
                  <a:gd name="connsiteX52" fmla="*/ 1735902 w 2073585"/>
                  <a:gd name="connsiteY52" fmla="*/ 1900550 h 2383904"/>
                  <a:gd name="connsiteX53" fmla="*/ 1771334 w 2073585"/>
                  <a:gd name="connsiteY53" fmla="*/ 1905708 h 2383904"/>
                  <a:gd name="connsiteX54" fmla="*/ 2073585 w 2073585"/>
                  <a:gd name="connsiteY54" fmla="*/ 1879537 h 2383904"/>
                  <a:gd name="connsiteX55" fmla="*/ 1627070 w 2073585"/>
                  <a:gd name="connsiteY55" fmla="*/ 1976353 h 2383904"/>
                  <a:gd name="connsiteX56" fmla="*/ 1564857 w 2073585"/>
                  <a:gd name="connsiteY56" fmla="*/ 1960723 h 2383904"/>
                  <a:gd name="connsiteX57" fmla="*/ 1571223 w 2073585"/>
                  <a:gd name="connsiteY57" fmla="*/ 1964762 h 2383904"/>
                  <a:gd name="connsiteX58" fmla="*/ 1963411 w 2073585"/>
                  <a:gd name="connsiteY58" fmla="*/ 2068297 h 2383904"/>
                  <a:gd name="connsiteX59" fmla="*/ 1500490 w 2073585"/>
                  <a:gd name="connsiteY59" fmla="*/ 2037619 h 2383904"/>
                  <a:gd name="connsiteX60" fmla="*/ 1469125 w 2073585"/>
                  <a:gd name="connsiteY60" fmla="*/ 2015580 h 2383904"/>
                  <a:gd name="connsiteX61" fmla="*/ 1467882 w 2073585"/>
                  <a:gd name="connsiteY61" fmla="*/ 2016357 h 2383904"/>
                  <a:gd name="connsiteX62" fmla="*/ 1520392 w 2073585"/>
                  <a:gd name="connsiteY62" fmla="*/ 2093303 h 2383904"/>
                  <a:gd name="connsiteX63" fmla="*/ 1613936 w 2073585"/>
                  <a:gd name="connsiteY63" fmla="*/ 2197779 h 2383904"/>
                  <a:gd name="connsiteX64" fmla="*/ 1613937 w 2073585"/>
                  <a:gd name="connsiteY64" fmla="*/ 2197780 h 2383904"/>
                  <a:gd name="connsiteX65" fmla="*/ 1369271 w 2073585"/>
                  <a:gd name="connsiteY65" fmla="*/ 2110945 h 2383904"/>
                  <a:gd name="connsiteX66" fmla="*/ 1337089 w 2073585"/>
                  <a:gd name="connsiteY66" fmla="*/ 2069831 h 2383904"/>
                  <a:gd name="connsiteX67" fmla="*/ 1284633 w 2073585"/>
                  <a:gd name="connsiteY67" fmla="*/ 2085505 h 2383904"/>
                  <a:gd name="connsiteX68" fmla="*/ 1301307 w 2073585"/>
                  <a:gd name="connsiteY68" fmla="*/ 2111009 h 2383904"/>
                  <a:gd name="connsiteX69" fmla="*/ 1657900 w 2073585"/>
                  <a:gd name="connsiteY69" fmla="*/ 2325152 h 2383904"/>
                  <a:gd name="connsiteX70" fmla="*/ 1549398 w 2073585"/>
                  <a:gd name="connsiteY70" fmla="*/ 2343255 h 2383904"/>
                  <a:gd name="connsiteX71" fmla="*/ 1209563 w 2073585"/>
                  <a:gd name="connsiteY71" fmla="*/ 2150831 h 2383904"/>
                  <a:gd name="connsiteX72" fmla="*/ 1184246 w 2073585"/>
                  <a:gd name="connsiteY72" fmla="*/ 2105168 h 2383904"/>
                  <a:gd name="connsiteX73" fmla="*/ 1177384 w 2073585"/>
                  <a:gd name="connsiteY73" fmla="*/ 2106355 h 2383904"/>
                  <a:gd name="connsiteX74" fmla="*/ 1182502 w 2073585"/>
                  <a:gd name="connsiteY74" fmla="*/ 2124033 h 2383904"/>
                  <a:gd name="connsiteX75" fmla="*/ 1276749 w 2073585"/>
                  <a:gd name="connsiteY75" fmla="*/ 2256322 h 2383904"/>
                  <a:gd name="connsiteX76" fmla="*/ 1113750 w 2073585"/>
                  <a:gd name="connsiteY76" fmla="*/ 2140055 h 2383904"/>
                  <a:gd name="connsiteX77" fmla="*/ 1103073 w 2073585"/>
                  <a:gd name="connsiteY77" fmla="*/ 2113438 h 2383904"/>
                  <a:gd name="connsiteX78" fmla="*/ 1079159 w 2073585"/>
                  <a:gd name="connsiteY78" fmla="*/ 2114790 h 2383904"/>
                  <a:gd name="connsiteX79" fmla="*/ 1075843 w 2073585"/>
                  <a:gd name="connsiteY79" fmla="*/ 2180096 h 2383904"/>
                  <a:gd name="connsiteX80" fmla="*/ 897625 w 2073585"/>
                  <a:gd name="connsiteY80" fmla="*/ 2383904 h 2383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</a:cxnLst>
                <a:rect l="l" t="t" r="r" b="b"/>
                <a:pathLst>
                  <a:path w="2073585" h="2383904">
                    <a:moveTo>
                      <a:pt x="897625" y="2383904"/>
                    </a:moveTo>
                    <a:cubicBezTo>
                      <a:pt x="953146" y="2335137"/>
                      <a:pt x="989299" y="2252387"/>
                      <a:pt x="999233" y="2157350"/>
                    </a:cubicBezTo>
                    <a:lnTo>
                      <a:pt x="999632" y="2115636"/>
                    </a:lnTo>
                    <a:lnTo>
                      <a:pt x="967143" y="2113800"/>
                    </a:lnTo>
                    <a:lnTo>
                      <a:pt x="920795" y="2160466"/>
                    </a:lnTo>
                    <a:cubicBezTo>
                      <a:pt x="840567" y="2223193"/>
                      <a:pt x="742880" y="2251241"/>
                      <a:pt x="663072" y="2226168"/>
                    </a:cubicBezTo>
                    <a:cubicBezTo>
                      <a:pt x="718235" y="2214199"/>
                      <a:pt x="772716" y="2187262"/>
                      <a:pt x="821003" y="2149651"/>
                    </a:cubicBezTo>
                    <a:lnTo>
                      <a:pt x="869543" y="2103433"/>
                    </a:lnTo>
                    <a:lnTo>
                      <a:pt x="797420" y="2090955"/>
                    </a:lnTo>
                    <a:lnTo>
                      <a:pt x="770630" y="2082950"/>
                    </a:lnTo>
                    <a:lnTo>
                      <a:pt x="764352" y="2094254"/>
                    </a:lnTo>
                    <a:cubicBezTo>
                      <a:pt x="753055" y="2111540"/>
                      <a:pt x="740043" y="2128794"/>
                      <a:pt x="725329" y="2145788"/>
                    </a:cubicBezTo>
                    <a:cubicBezTo>
                      <a:pt x="637044" y="2247751"/>
                      <a:pt x="512557" y="2311383"/>
                      <a:pt x="410738" y="2314758"/>
                    </a:cubicBezTo>
                    <a:cubicBezTo>
                      <a:pt x="376799" y="2315883"/>
                      <a:pt x="345378" y="2310313"/>
                      <a:pt x="318656" y="2297236"/>
                    </a:cubicBezTo>
                    <a:cubicBezTo>
                      <a:pt x="426269" y="2256395"/>
                      <a:pt x="531247" y="2181910"/>
                      <a:pt x="610977" y="2089826"/>
                    </a:cubicBezTo>
                    <a:lnTo>
                      <a:pt x="639738" y="2051999"/>
                    </a:lnTo>
                    <a:lnTo>
                      <a:pt x="611807" y="2067789"/>
                    </a:lnTo>
                    <a:cubicBezTo>
                      <a:pt x="516633" y="2109099"/>
                      <a:pt x="417041" y="2129012"/>
                      <a:pt x="332959" y="2127811"/>
                    </a:cubicBezTo>
                    <a:cubicBezTo>
                      <a:pt x="248876" y="2126611"/>
                      <a:pt x="180306" y="2104297"/>
                      <a:pt x="147175" y="2061155"/>
                    </a:cubicBezTo>
                    <a:cubicBezTo>
                      <a:pt x="266301" y="2075016"/>
                      <a:pt x="416215" y="2048532"/>
                      <a:pt x="551818" y="1989673"/>
                    </a:cubicBezTo>
                    <a:lnTo>
                      <a:pt x="552615" y="1989268"/>
                    </a:lnTo>
                    <a:lnTo>
                      <a:pt x="516230" y="1966514"/>
                    </a:lnTo>
                    <a:lnTo>
                      <a:pt x="500026" y="1952280"/>
                    </a:lnTo>
                    <a:lnTo>
                      <a:pt x="446516" y="1965723"/>
                    </a:lnTo>
                    <a:cubicBezTo>
                      <a:pt x="393440" y="1976415"/>
                      <a:pt x="341138" y="1981724"/>
                      <a:pt x="292005" y="1982172"/>
                    </a:cubicBezTo>
                    <a:cubicBezTo>
                      <a:pt x="144607" y="1983512"/>
                      <a:pt x="25724" y="1941086"/>
                      <a:pt x="0" y="1868908"/>
                    </a:cubicBezTo>
                    <a:cubicBezTo>
                      <a:pt x="55148" y="1887191"/>
                      <a:pt x="121202" y="1897230"/>
                      <a:pt x="192376" y="1898890"/>
                    </a:cubicBezTo>
                    <a:lnTo>
                      <a:pt x="274113" y="1896055"/>
                    </a:lnTo>
                    <a:lnTo>
                      <a:pt x="265824" y="1893972"/>
                    </a:lnTo>
                    <a:cubicBezTo>
                      <a:pt x="96444" y="1842436"/>
                      <a:pt x="-10285" y="1745635"/>
                      <a:pt x="19727" y="1661427"/>
                    </a:cubicBezTo>
                    <a:cubicBezTo>
                      <a:pt x="90926" y="1734556"/>
                      <a:pt x="221841" y="1795524"/>
                      <a:pt x="373086" y="1825992"/>
                    </a:cubicBezTo>
                    <a:lnTo>
                      <a:pt x="391604" y="1828687"/>
                    </a:lnTo>
                    <a:lnTo>
                      <a:pt x="363783" y="1768692"/>
                    </a:lnTo>
                    <a:lnTo>
                      <a:pt x="357977" y="1731805"/>
                    </a:lnTo>
                    <a:lnTo>
                      <a:pt x="318894" y="1686323"/>
                    </a:lnTo>
                    <a:cubicBezTo>
                      <a:pt x="199478" y="1523833"/>
                      <a:pt x="176514" y="1312653"/>
                      <a:pt x="250001" y="1131435"/>
                    </a:cubicBezTo>
                    <a:lnTo>
                      <a:pt x="290290" y="1054873"/>
                    </a:lnTo>
                    <a:lnTo>
                      <a:pt x="303331" y="978856"/>
                    </a:lnTo>
                    <a:cubicBezTo>
                      <a:pt x="329416" y="867730"/>
                      <a:pt x="368545" y="763603"/>
                      <a:pt x="420716" y="673477"/>
                    </a:cubicBezTo>
                    <a:lnTo>
                      <a:pt x="654051" y="270381"/>
                    </a:lnTo>
                    <a:cubicBezTo>
                      <a:pt x="862734" y="-90127"/>
                      <a:pt x="1201078" y="-90127"/>
                      <a:pt x="1409763" y="270381"/>
                    </a:cubicBezTo>
                    <a:lnTo>
                      <a:pt x="1643098" y="673477"/>
                    </a:lnTo>
                    <a:cubicBezTo>
                      <a:pt x="1695269" y="763603"/>
                      <a:pt x="1734397" y="867730"/>
                      <a:pt x="1760483" y="978856"/>
                    </a:cubicBezTo>
                    <a:lnTo>
                      <a:pt x="1773523" y="1054873"/>
                    </a:lnTo>
                    <a:lnTo>
                      <a:pt x="1813813" y="1131435"/>
                    </a:lnTo>
                    <a:cubicBezTo>
                      <a:pt x="1887300" y="1312653"/>
                      <a:pt x="1864335" y="1523833"/>
                      <a:pt x="1744919" y="1686323"/>
                    </a:cubicBezTo>
                    <a:lnTo>
                      <a:pt x="1705836" y="1731804"/>
                    </a:lnTo>
                    <a:lnTo>
                      <a:pt x="1700030" y="1768692"/>
                    </a:lnTo>
                    <a:lnTo>
                      <a:pt x="1675655" y="1821258"/>
                    </a:lnTo>
                    <a:lnTo>
                      <a:pt x="1728849" y="1807456"/>
                    </a:lnTo>
                    <a:cubicBezTo>
                      <a:pt x="1832813" y="1774027"/>
                      <a:pt x="1919803" y="1726020"/>
                      <a:pt x="1973201" y="1671174"/>
                    </a:cubicBezTo>
                    <a:cubicBezTo>
                      <a:pt x="1998926" y="1743352"/>
                      <a:pt x="1924188" y="1824782"/>
                      <a:pt x="1795645" y="1879028"/>
                    </a:cubicBezTo>
                    <a:lnTo>
                      <a:pt x="1735902" y="1900550"/>
                    </a:lnTo>
                    <a:lnTo>
                      <a:pt x="1771334" y="1905708"/>
                    </a:lnTo>
                    <a:cubicBezTo>
                      <a:pt x="1883602" y="1915838"/>
                      <a:pt x="1990864" y="1906963"/>
                      <a:pt x="2073585" y="1879537"/>
                    </a:cubicBezTo>
                    <a:cubicBezTo>
                      <a:pt x="2039286" y="1975775"/>
                      <a:pt x="1839374" y="2019121"/>
                      <a:pt x="1627070" y="1976353"/>
                    </a:cubicBezTo>
                    <a:lnTo>
                      <a:pt x="1564857" y="1960723"/>
                    </a:lnTo>
                    <a:lnTo>
                      <a:pt x="1571223" y="1964762"/>
                    </a:lnTo>
                    <a:cubicBezTo>
                      <a:pt x="1697698" y="2034163"/>
                      <a:pt x="1842999" y="2072522"/>
                      <a:pt x="1963411" y="2068297"/>
                    </a:cubicBezTo>
                    <a:cubicBezTo>
                      <a:pt x="1885282" y="2148773"/>
                      <a:pt x="1678024" y="2135039"/>
                      <a:pt x="1500490" y="2037619"/>
                    </a:cubicBezTo>
                    <a:lnTo>
                      <a:pt x="1469125" y="2015580"/>
                    </a:lnTo>
                    <a:lnTo>
                      <a:pt x="1467882" y="2016357"/>
                    </a:lnTo>
                    <a:lnTo>
                      <a:pt x="1520392" y="2093303"/>
                    </a:lnTo>
                    <a:cubicBezTo>
                      <a:pt x="1549064" y="2129913"/>
                      <a:pt x="1580362" y="2164937"/>
                      <a:pt x="1613936" y="2197779"/>
                    </a:cubicBezTo>
                    <a:lnTo>
                      <a:pt x="1613937" y="2197780"/>
                    </a:lnTo>
                    <a:cubicBezTo>
                      <a:pt x="1541184" y="2221989"/>
                      <a:pt x="1444609" y="2184749"/>
                      <a:pt x="1369271" y="2110945"/>
                    </a:cubicBezTo>
                    <a:lnTo>
                      <a:pt x="1337089" y="2069831"/>
                    </a:lnTo>
                    <a:lnTo>
                      <a:pt x="1284633" y="2085505"/>
                    </a:lnTo>
                    <a:lnTo>
                      <a:pt x="1301307" y="2111009"/>
                    </a:lnTo>
                    <a:cubicBezTo>
                      <a:pt x="1390880" y="2227648"/>
                      <a:pt x="1528559" y="2310329"/>
                      <a:pt x="1657900" y="2325152"/>
                    </a:cubicBezTo>
                    <a:cubicBezTo>
                      <a:pt x="1625335" y="2339287"/>
                      <a:pt x="1588368" y="2345009"/>
                      <a:pt x="1549398" y="2343255"/>
                    </a:cubicBezTo>
                    <a:cubicBezTo>
                      <a:pt x="1432491" y="2337994"/>
                      <a:pt x="1297578" y="2265441"/>
                      <a:pt x="1209563" y="2150831"/>
                    </a:cubicBezTo>
                    <a:lnTo>
                      <a:pt x="1184246" y="2105168"/>
                    </a:lnTo>
                    <a:lnTo>
                      <a:pt x="1177384" y="2106355"/>
                    </a:lnTo>
                    <a:lnTo>
                      <a:pt x="1182502" y="2124033"/>
                    </a:lnTo>
                    <a:cubicBezTo>
                      <a:pt x="1204865" y="2179390"/>
                      <a:pt x="1237132" y="2225593"/>
                      <a:pt x="1276749" y="2256322"/>
                    </a:cubicBezTo>
                    <a:cubicBezTo>
                      <a:pt x="1211127" y="2256322"/>
                      <a:pt x="1152494" y="2211062"/>
                      <a:pt x="1113750" y="2140055"/>
                    </a:cubicBezTo>
                    <a:lnTo>
                      <a:pt x="1103073" y="2113438"/>
                    </a:lnTo>
                    <a:lnTo>
                      <a:pt x="1079159" y="2114790"/>
                    </a:lnTo>
                    <a:lnTo>
                      <a:pt x="1075843" y="2180096"/>
                    </a:lnTo>
                    <a:cubicBezTo>
                      <a:pt x="1053266" y="2296040"/>
                      <a:pt x="984953" y="2379837"/>
                      <a:pt x="897625" y="2383904"/>
                    </a:cubicBez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B5E8BE11-93F3-AD54-0CAF-B26929D4B9BE}"/>
                  </a:ext>
                </a:extLst>
              </p:cNvPr>
              <p:cNvSpPr/>
              <p:nvPr/>
            </p:nvSpPr>
            <p:spPr bwMode="auto">
              <a:xfrm>
                <a:off x="1948902" y="1909465"/>
                <a:ext cx="1120045" cy="1234508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フリーフォーム: 図形 13">
                <a:extLst>
                  <a:ext uri="{FF2B5EF4-FFF2-40B4-BE49-F238E27FC236}">
                    <a16:creationId xmlns:a16="http://schemas.microsoft.com/office/drawing/2014/main" id="{CCFB6CB4-BD80-1429-D903-A8891F2EF93E}"/>
                  </a:ext>
                </a:extLst>
              </p:cNvPr>
              <p:cNvSpPr/>
              <p:nvPr/>
            </p:nvSpPr>
            <p:spPr bwMode="auto">
              <a:xfrm>
                <a:off x="1995919" y="2012341"/>
                <a:ext cx="1026010" cy="1016245"/>
              </a:xfrm>
              <a:custGeom>
                <a:avLst/>
                <a:gdLst>
                  <a:gd name="connsiteX0" fmla="*/ 388137 w 776275"/>
                  <a:gd name="connsiteY0" fmla="*/ 0 h 1559233"/>
                  <a:gd name="connsiteX1" fmla="*/ 727746 w 776275"/>
                  <a:gd name="connsiteY1" fmla="*/ 72503 h 1559233"/>
                  <a:gd name="connsiteX2" fmla="*/ 755097 w 776275"/>
                  <a:gd name="connsiteY2" fmla="*/ 88201 h 1559233"/>
                  <a:gd name="connsiteX3" fmla="*/ 769246 w 776275"/>
                  <a:gd name="connsiteY3" fmla="*/ 222007 h 1559233"/>
                  <a:gd name="connsiteX4" fmla="*/ 776275 w 776275"/>
                  <a:gd name="connsiteY4" fmla="*/ 425516 h 1559233"/>
                  <a:gd name="connsiteX5" fmla="*/ 416926 w 776275"/>
                  <a:gd name="connsiteY5" fmla="*/ 1551819 h 1559233"/>
                  <a:gd name="connsiteX6" fmla="*/ 388138 w 776275"/>
                  <a:gd name="connsiteY6" fmla="*/ 1559233 h 1559233"/>
                  <a:gd name="connsiteX7" fmla="*/ 359349 w 776275"/>
                  <a:gd name="connsiteY7" fmla="*/ 1551819 h 1559233"/>
                  <a:gd name="connsiteX8" fmla="*/ 0 w 776275"/>
                  <a:gd name="connsiteY8" fmla="*/ 425516 h 1559233"/>
                  <a:gd name="connsiteX9" fmla="*/ 7029 w 776275"/>
                  <a:gd name="connsiteY9" fmla="*/ 222007 h 1559233"/>
                  <a:gd name="connsiteX10" fmla="*/ 21179 w 776275"/>
                  <a:gd name="connsiteY10" fmla="*/ 88201 h 1559233"/>
                  <a:gd name="connsiteX11" fmla="*/ 48528 w 776275"/>
                  <a:gd name="connsiteY11" fmla="*/ 72503 h 1559233"/>
                  <a:gd name="connsiteX12" fmla="*/ 388137 w 776275"/>
                  <a:gd name="connsiteY12" fmla="*/ 0 h 15592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776275" h="1559233">
                    <a:moveTo>
                      <a:pt x="388137" y="0"/>
                    </a:moveTo>
                    <a:cubicBezTo>
                      <a:pt x="508602" y="0"/>
                      <a:pt x="623364" y="25817"/>
                      <a:pt x="727746" y="72503"/>
                    </a:cubicBezTo>
                    <a:lnTo>
                      <a:pt x="755097" y="88201"/>
                    </a:lnTo>
                    <a:lnTo>
                      <a:pt x="769246" y="222007"/>
                    </a:lnTo>
                    <a:cubicBezTo>
                      <a:pt x="773865" y="288061"/>
                      <a:pt x="776275" y="356070"/>
                      <a:pt x="776275" y="425516"/>
                    </a:cubicBezTo>
                    <a:cubicBezTo>
                      <a:pt x="776275" y="981089"/>
                      <a:pt x="622006" y="1444618"/>
                      <a:pt x="416926" y="1551819"/>
                    </a:cubicBezTo>
                    <a:lnTo>
                      <a:pt x="388138" y="1559233"/>
                    </a:lnTo>
                    <a:lnTo>
                      <a:pt x="359349" y="1551819"/>
                    </a:lnTo>
                    <a:cubicBezTo>
                      <a:pt x="154269" y="1444618"/>
                      <a:pt x="0" y="981089"/>
                      <a:pt x="0" y="425516"/>
                    </a:cubicBezTo>
                    <a:cubicBezTo>
                      <a:pt x="0" y="356070"/>
                      <a:pt x="2411" y="288061"/>
                      <a:pt x="7029" y="222007"/>
                    </a:cubicBezTo>
                    <a:lnTo>
                      <a:pt x="21179" y="88201"/>
                    </a:lnTo>
                    <a:lnTo>
                      <a:pt x="48528" y="72503"/>
                    </a:lnTo>
                    <a:cubicBezTo>
                      <a:pt x="152910" y="25817"/>
                      <a:pt x="267673" y="0"/>
                      <a:pt x="388137" y="0"/>
                    </a:cubicBezTo>
                    <a:close/>
                  </a:path>
                </a:pathLst>
              </a:custGeom>
              <a:solidFill>
                <a:srgbClr val="FF00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B7BA1397-BF0D-2B3D-9E42-E338B4B7091C}"/>
                  </a:ext>
                </a:extLst>
              </p:cNvPr>
              <p:cNvSpPr/>
              <p:nvPr/>
            </p:nvSpPr>
            <p:spPr bwMode="auto">
              <a:xfrm>
                <a:off x="1936483" y="1693775"/>
                <a:ext cx="1144882" cy="1303783"/>
              </a:xfrm>
              <a:custGeom>
                <a:avLst/>
                <a:gdLst>
                  <a:gd name="connsiteX0" fmla="*/ 572440 w 1144882"/>
                  <a:gd name="connsiteY0" fmla="*/ 0 h 1303783"/>
                  <a:gd name="connsiteX1" fmla="*/ 795369 w 1144882"/>
                  <a:gd name="connsiteY1" fmla="*/ 32467 h 1303783"/>
                  <a:gd name="connsiteX2" fmla="*/ 818095 w 1144882"/>
                  <a:gd name="connsiteY2" fmla="*/ 42151 h 1303783"/>
                  <a:gd name="connsiteX3" fmla="*/ 831770 w 1144882"/>
                  <a:gd name="connsiteY3" fmla="*/ 42904 h 1303783"/>
                  <a:gd name="connsiteX4" fmla="*/ 1073309 w 1144882"/>
                  <a:gd name="connsiteY4" fmla="*/ 83866 h 1303783"/>
                  <a:gd name="connsiteX5" fmla="*/ 1113648 w 1144882"/>
                  <a:gd name="connsiteY5" fmla="*/ 95828 h 1303783"/>
                  <a:gd name="connsiteX6" fmla="*/ 1134515 w 1144882"/>
                  <a:gd name="connsiteY6" fmla="*/ 197782 h 1303783"/>
                  <a:gd name="connsiteX7" fmla="*/ 1144882 w 1144882"/>
                  <a:gd name="connsiteY7" fmla="*/ 352847 h 1303783"/>
                  <a:gd name="connsiteX8" fmla="*/ 825311 w 1144882"/>
                  <a:gd name="connsiteY8" fmla="*/ 1102019 h 1303783"/>
                  <a:gd name="connsiteX9" fmla="*/ 726967 w 1144882"/>
                  <a:gd name="connsiteY9" fmla="*/ 1166469 h 1303783"/>
                  <a:gd name="connsiteX10" fmla="*/ 725736 w 1144882"/>
                  <a:gd name="connsiteY10" fmla="*/ 1168960 h 1303783"/>
                  <a:gd name="connsiteX11" fmla="*/ 591414 w 1144882"/>
                  <a:gd name="connsiteY11" fmla="*/ 1300003 h 1303783"/>
                  <a:gd name="connsiteX12" fmla="*/ 572441 w 1144882"/>
                  <a:gd name="connsiteY12" fmla="*/ 1303783 h 1303783"/>
                  <a:gd name="connsiteX13" fmla="*/ 553470 w 1144882"/>
                  <a:gd name="connsiteY13" fmla="*/ 1300003 h 1303783"/>
                  <a:gd name="connsiteX14" fmla="*/ 419147 w 1144882"/>
                  <a:gd name="connsiteY14" fmla="*/ 1168960 h 1303783"/>
                  <a:gd name="connsiteX15" fmla="*/ 417917 w 1144882"/>
                  <a:gd name="connsiteY15" fmla="*/ 1166469 h 1303783"/>
                  <a:gd name="connsiteX16" fmla="*/ 319573 w 1144882"/>
                  <a:gd name="connsiteY16" fmla="*/ 1102019 h 1303783"/>
                  <a:gd name="connsiteX17" fmla="*/ 0 w 1144882"/>
                  <a:gd name="connsiteY17" fmla="*/ 352847 h 1303783"/>
                  <a:gd name="connsiteX18" fmla="*/ 10367 w 1144882"/>
                  <a:gd name="connsiteY18" fmla="*/ 197782 h 1303783"/>
                  <a:gd name="connsiteX19" fmla="*/ 31235 w 1144882"/>
                  <a:gd name="connsiteY19" fmla="*/ 95828 h 1303783"/>
                  <a:gd name="connsiteX20" fmla="*/ 71572 w 1144882"/>
                  <a:gd name="connsiteY20" fmla="*/ 83866 h 1303783"/>
                  <a:gd name="connsiteX21" fmla="*/ 313112 w 1144882"/>
                  <a:gd name="connsiteY21" fmla="*/ 42904 h 1303783"/>
                  <a:gd name="connsiteX22" fmla="*/ 326785 w 1144882"/>
                  <a:gd name="connsiteY22" fmla="*/ 42151 h 1303783"/>
                  <a:gd name="connsiteX23" fmla="*/ 349512 w 1144882"/>
                  <a:gd name="connsiteY23" fmla="*/ 32467 h 1303783"/>
                  <a:gd name="connsiteX24" fmla="*/ 572440 w 1144882"/>
                  <a:gd name="connsiteY24" fmla="*/ 0 h 130378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144882" h="1303783">
                    <a:moveTo>
                      <a:pt x="572440" y="0"/>
                    </a:moveTo>
                    <a:cubicBezTo>
                      <a:pt x="659499" y="0"/>
                      <a:pt x="738316" y="12407"/>
                      <a:pt x="795369" y="32467"/>
                    </a:cubicBezTo>
                    <a:lnTo>
                      <a:pt x="818095" y="42151"/>
                    </a:lnTo>
                    <a:lnTo>
                      <a:pt x="831770" y="42904"/>
                    </a:lnTo>
                    <a:cubicBezTo>
                      <a:pt x="915536" y="52269"/>
                      <a:pt x="996336" y="66080"/>
                      <a:pt x="1073309" y="83866"/>
                    </a:cubicBezTo>
                    <a:lnTo>
                      <a:pt x="1113648" y="95828"/>
                    </a:lnTo>
                    <a:lnTo>
                      <a:pt x="1134515" y="197782"/>
                    </a:lnTo>
                    <a:cubicBezTo>
                      <a:pt x="1141328" y="248112"/>
                      <a:pt x="1144882" y="299932"/>
                      <a:pt x="1144882" y="352847"/>
                    </a:cubicBezTo>
                    <a:cubicBezTo>
                      <a:pt x="1144882" y="670340"/>
                      <a:pt x="1016901" y="948382"/>
                      <a:pt x="825311" y="1102019"/>
                    </a:cubicBezTo>
                    <a:lnTo>
                      <a:pt x="726967" y="1166469"/>
                    </a:lnTo>
                    <a:lnTo>
                      <a:pt x="725736" y="1168960"/>
                    </a:lnTo>
                    <a:cubicBezTo>
                      <a:pt x="688067" y="1233455"/>
                      <a:pt x="642095" y="1279504"/>
                      <a:pt x="591414" y="1300003"/>
                    </a:cubicBezTo>
                    <a:lnTo>
                      <a:pt x="572441" y="1303783"/>
                    </a:lnTo>
                    <a:lnTo>
                      <a:pt x="553470" y="1300003"/>
                    </a:lnTo>
                    <a:cubicBezTo>
                      <a:pt x="502788" y="1279504"/>
                      <a:pt x="456815" y="1233455"/>
                      <a:pt x="419147" y="1168960"/>
                    </a:cubicBezTo>
                    <a:lnTo>
                      <a:pt x="417917" y="1166469"/>
                    </a:lnTo>
                    <a:lnTo>
                      <a:pt x="319573" y="1102019"/>
                    </a:lnTo>
                    <a:cubicBezTo>
                      <a:pt x="127981" y="948382"/>
                      <a:pt x="0" y="670340"/>
                      <a:pt x="0" y="352847"/>
                    </a:cubicBezTo>
                    <a:cubicBezTo>
                      <a:pt x="0" y="299932"/>
                      <a:pt x="3557" y="248112"/>
                      <a:pt x="10367" y="197782"/>
                    </a:cubicBezTo>
                    <a:lnTo>
                      <a:pt x="31235" y="95828"/>
                    </a:lnTo>
                    <a:lnTo>
                      <a:pt x="71572" y="83866"/>
                    </a:lnTo>
                    <a:cubicBezTo>
                      <a:pt x="148545" y="66080"/>
                      <a:pt x="229346" y="52269"/>
                      <a:pt x="313112" y="42904"/>
                    </a:cubicBezTo>
                    <a:lnTo>
                      <a:pt x="326785" y="42151"/>
                    </a:lnTo>
                    <a:lnTo>
                      <a:pt x="349512" y="32467"/>
                    </a:lnTo>
                    <a:cubicBezTo>
                      <a:pt x="406564" y="12407"/>
                      <a:pt x="485381" y="0"/>
                      <a:pt x="572440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弦 15">
                <a:extLst>
                  <a:ext uri="{FF2B5EF4-FFF2-40B4-BE49-F238E27FC236}">
                    <a16:creationId xmlns:a16="http://schemas.microsoft.com/office/drawing/2014/main" id="{87D4FC38-A47D-4FCB-EAF6-88279D0B827B}"/>
                  </a:ext>
                </a:extLst>
              </p:cNvPr>
              <p:cNvSpPr/>
              <p:nvPr/>
            </p:nvSpPr>
            <p:spPr bwMode="auto">
              <a:xfrm>
                <a:off x="1841552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弦 16">
                <a:extLst>
                  <a:ext uri="{FF2B5EF4-FFF2-40B4-BE49-F238E27FC236}">
                    <a16:creationId xmlns:a16="http://schemas.microsoft.com/office/drawing/2014/main" id="{C29DFCD4-F364-B327-9B98-6614DC27EF61}"/>
                  </a:ext>
                </a:extLst>
              </p:cNvPr>
              <p:cNvSpPr/>
              <p:nvPr/>
            </p:nvSpPr>
            <p:spPr bwMode="auto">
              <a:xfrm flipH="1">
                <a:off x="2914580" y="1411258"/>
                <a:ext cx="308733" cy="308733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rgbClr val="FFFF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弦 17">
                <a:extLst>
                  <a:ext uri="{FF2B5EF4-FFF2-40B4-BE49-F238E27FC236}">
                    <a16:creationId xmlns:a16="http://schemas.microsoft.com/office/drawing/2014/main" id="{702B2D41-F1DD-1084-66D8-626BAF45055F}"/>
                  </a:ext>
                </a:extLst>
              </p:cNvPr>
              <p:cNvSpPr/>
              <p:nvPr/>
            </p:nvSpPr>
            <p:spPr bwMode="auto">
              <a:xfrm>
                <a:off x="1971104" y="1483174"/>
                <a:ext cx="177238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弦 18">
                <a:extLst>
                  <a:ext uri="{FF2B5EF4-FFF2-40B4-BE49-F238E27FC236}">
                    <a16:creationId xmlns:a16="http://schemas.microsoft.com/office/drawing/2014/main" id="{50BCC9F0-3190-5B1C-A67E-E5A660DE6351}"/>
                  </a:ext>
                </a:extLst>
              </p:cNvPr>
              <p:cNvSpPr/>
              <p:nvPr/>
            </p:nvSpPr>
            <p:spPr bwMode="auto">
              <a:xfrm flipH="1">
                <a:off x="2912268" y="1485669"/>
                <a:ext cx="177236" cy="177236"/>
              </a:xfrm>
              <a:prstGeom prst="chord">
                <a:avLst>
                  <a:gd name="adj1" fmla="val 374420"/>
                  <a:gd name="adj2" fmla="val 15651556"/>
                </a:avLst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月 19">
                <a:extLst>
                  <a:ext uri="{FF2B5EF4-FFF2-40B4-BE49-F238E27FC236}">
                    <a16:creationId xmlns:a16="http://schemas.microsoft.com/office/drawing/2014/main" id="{FEE1461A-149C-91EC-75B2-ED23815388FB}"/>
                  </a:ext>
                </a:extLst>
              </p:cNvPr>
              <p:cNvSpPr/>
              <p:nvPr/>
            </p:nvSpPr>
            <p:spPr bwMode="auto">
              <a:xfrm rot="18900000">
                <a:off x="2035357" y="1253966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月 20">
                <a:extLst>
                  <a:ext uri="{FF2B5EF4-FFF2-40B4-BE49-F238E27FC236}">
                    <a16:creationId xmlns:a16="http://schemas.microsoft.com/office/drawing/2014/main" id="{E4EACD19-C282-243D-63F8-B0E76D319D19}"/>
                  </a:ext>
                </a:extLst>
              </p:cNvPr>
              <p:cNvSpPr/>
              <p:nvPr/>
            </p:nvSpPr>
            <p:spPr bwMode="auto">
              <a:xfrm rot="2700000" flipH="1">
                <a:off x="2949292" y="1253968"/>
                <a:ext cx="90010" cy="450050"/>
              </a:xfrm>
              <a:prstGeom prst="moon">
                <a:avLst/>
              </a:pr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5E6122E7-AEA6-DBC5-E15E-17285C430107}"/>
                  </a:ext>
                </a:extLst>
              </p:cNvPr>
              <p:cNvSpPr/>
              <p:nvPr/>
            </p:nvSpPr>
            <p:spPr bwMode="auto">
              <a:xfrm>
                <a:off x="2337771" y="2743786"/>
                <a:ext cx="342308" cy="253772"/>
              </a:xfrm>
              <a:custGeom>
                <a:avLst/>
                <a:gdLst>
                  <a:gd name="connsiteX0" fmla="*/ 171155 w 342308"/>
                  <a:gd name="connsiteY0" fmla="*/ 0 h 253772"/>
                  <a:gd name="connsiteX1" fmla="*/ 202309 w 342308"/>
                  <a:gd name="connsiteY1" fmla="*/ 5857 h 253772"/>
                  <a:gd name="connsiteX2" fmla="*/ 282739 w 342308"/>
                  <a:gd name="connsiteY2" fmla="*/ 50401 h 253772"/>
                  <a:gd name="connsiteX3" fmla="*/ 342308 w 342308"/>
                  <a:gd name="connsiteY3" fmla="*/ 105560 h 253772"/>
                  <a:gd name="connsiteX4" fmla="*/ 325679 w 342308"/>
                  <a:gd name="connsiteY4" fmla="*/ 116458 h 253772"/>
                  <a:gd name="connsiteX5" fmla="*/ 324448 w 342308"/>
                  <a:gd name="connsiteY5" fmla="*/ 118949 h 253772"/>
                  <a:gd name="connsiteX6" fmla="*/ 190126 w 342308"/>
                  <a:gd name="connsiteY6" fmla="*/ 249992 h 253772"/>
                  <a:gd name="connsiteX7" fmla="*/ 171153 w 342308"/>
                  <a:gd name="connsiteY7" fmla="*/ 253772 h 253772"/>
                  <a:gd name="connsiteX8" fmla="*/ 152182 w 342308"/>
                  <a:gd name="connsiteY8" fmla="*/ 249992 h 253772"/>
                  <a:gd name="connsiteX9" fmla="*/ 17859 w 342308"/>
                  <a:gd name="connsiteY9" fmla="*/ 118949 h 253772"/>
                  <a:gd name="connsiteX10" fmla="*/ 16629 w 342308"/>
                  <a:gd name="connsiteY10" fmla="*/ 116458 h 253772"/>
                  <a:gd name="connsiteX11" fmla="*/ 0 w 342308"/>
                  <a:gd name="connsiteY11" fmla="*/ 105560 h 253772"/>
                  <a:gd name="connsiteX12" fmla="*/ 59569 w 342308"/>
                  <a:gd name="connsiteY12" fmla="*/ 50401 h 253772"/>
                  <a:gd name="connsiteX13" fmla="*/ 139999 w 342308"/>
                  <a:gd name="connsiteY13" fmla="*/ 5857 h 2537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42308" h="253772">
                    <a:moveTo>
                      <a:pt x="171155" y="0"/>
                    </a:moveTo>
                    <a:lnTo>
                      <a:pt x="202309" y="5857"/>
                    </a:lnTo>
                    <a:cubicBezTo>
                      <a:pt x="230051" y="16443"/>
                      <a:pt x="256934" y="31427"/>
                      <a:pt x="282739" y="50401"/>
                    </a:cubicBezTo>
                    <a:lnTo>
                      <a:pt x="342308" y="105560"/>
                    </a:lnTo>
                    <a:lnTo>
                      <a:pt x="325679" y="116458"/>
                    </a:lnTo>
                    <a:lnTo>
                      <a:pt x="324448" y="118949"/>
                    </a:lnTo>
                    <a:cubicBezTo>
                      <a:pt x="286779" y="183444"/>
                      <a:pt x="240807" y="229493"/>
                      <a:pt x="190126" y="249992"/>
                    </a:cubicBezTo>
                    <a:lnTo>
                      <a:pt x="171153" y="253772"/>
                    </a:lnTo>
                    <a:lnTo>
                      <a:pt x="152182" y="249992"/>
                    </a:lnTo>
                    <a:cubicBezTo>
                      <a:pt x="101500" y="229493"/>
                      <a:pt x="55527" y="183444"/>
                      <a:pt x="17859" y="118949"/>
                    </a:cubicBezTo>
                    <a:lnTo>
                      <a:pt x="16629" y="116458"/>
                    </a:lnTo>
                    <a:lnTo>
                      <a:pt x="0" y="105560"/>
                    </a:lnTo>
                    <a:lnTo>
                      <a:pt x="59569" y="50401"/>
                    </a:lnTo>
                    <a:cubicBezTo>
                      <a:pt x="85374" y="31427"/>
                      <a:pt x="112257" y="16443"/>
                      <a:pt x="139999" y="5857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45A7EF31-A82B-34B8-8604-0F164AD20A25}"/>
                  </a:ext>
                </a:extLst>
              </p:cNvPr>
              <p:cNvSpPr/>
              <p:nvPr/>
            </p:nvSpPr>
            <p:spPr bwMode="auto">
              <a:xfrm>
                <a:off x="2310927" y="1686991"/>
                <a:ext cx="387920" cy="603766"/>
              </a:xfrm>
              <a:custGeom>
                <a:avLst/>
                <a:gdLst>
                  <a:gd name="connsiteX0" fmla="*/ 197996 w 387920"/>
                  <a:gd name="connsiteY0" fmla="*/ 0 h 603766"/>
                  <a:gd name="connsiteX1" fmla="*/ 374266 w 387920"/>
                  <a:gd name="connsiteY1" fmla="*/ 18931 h 603766"/>
                  <a:gd name="connsiteX2" fmla="*/ 387920 w 387920"/>
                  <a:gd name="connsiteY2" fmla="*/ 22892 h 603766"/>
                  <a:gd name="connsiteX3" fmla="*/ 368268 w 387920"/>
                  <a:gd name="connsiteY3" fmla="*/ 50043 h 603766"/>
                  <a:gd name="connsiteX4" fmla="*/ 223062 w 387920"/>
                  <a:gd name="connsiteY4" fmla="*/ 440426 h 603766"/>
                  <a:gd name="connsiteX5" fmla="*/ 193112 w 387920"/>
                  <a:gd name="connsiteY5" fmla="*/ 603766 h 603766"/>
                  <a:gd name="connsiteX6" fmla="*/ 163162 w 387920"/>
                  <a:gd name="connsiteY6" fmla="*/ 440426 h 603766"/>
                  <a:gd name="connsiteX7" fmla="*/ 17957 w 387920"/>
                  <a:gd name="connsiteY7" fmla="*/ 50043 h 603766"/>
                  <a:gd name="connsiteX8" fmla="*/ 0 w 387920"/>
                  <a:gd name="connsiteY8" fmla="*/ 25234 h 603766"/>
                  <a:gd name="connsiteX9" fmla="*/ 21727 w 387920"/>
                  <a:gd name="connsiteY9" fmla="*/ 18931 h 603766"/>
                  <a:gd name="connsiteX10" fmla="*/ 197996 w 387920"/>
                  <a:gd name="connsiteY10" fmla="*/ 0 h 6037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387920" h="603766">
                    <a:moveTo>
                      <a:pt x="197996" y="0"/>
                    </a:moveTo>
                    <a:cubicBezTo>
                      <a:pt x="263290" y="0"/>
                      <a:pt x="323949" y="6979"/>
                      <a:pt x="374266" y="18931"/>
                    </a:cubicBezTo>
                    <a:lnTo>
                      <a:pt x="387920" y="22892"/>
                    </a:lnTo>
                    <a:lnTo>
                      <a:pt x="368268" y="50043"/>
                    </a:lnTo>
                    <a:cubicBezTo>
                      <a:pt x="309909" y="143888"/>
                      <a:pt x="260070" y="278271"/>
                      <a:pt x="223062" y="440426"/>
                    </a:cubicBezTo>
                    <a:lnTo>
                      <a:pt x="193112" y="603766"/>
                    </a:lnTo>
                    <a:lnTo>
                      <a:pt x="163162" y="440426"/>
                    </a:lnTo>
                    <a:cubicBezTo>
                      <a:pt x="126155" y="278271"/>
                      <a:pt x="76315" y="143888"/>
                      <a:pt x="17957" y="50043"/>
                    </a:cubicBezTo>
                    <a:lnTo>
                      <a:pt x="0" y="25234"/>
                    </a:lnTo>
                    <a:lnTo>
                      <a:pt x="21727" y="18931"/>
                    </a:lnTo>
                    <a:cubicBezTo>
                      <a:pt x="72044" y="6979"/>
                      <a:pt x="132702" y="0"/>
                      <a:pt x="197996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2583AAB5-3D73-2EE1-7DDC-6CE41D88E7AC}"/>
                  </a:ext>
                </a:extLst>
              </p:cNvPr>
              <p:cNvSpPr/>
              <p:nvPr/>
            </p:nvSpPr>
            <p:spPr bwMode="auto">
              <a:xfrm>
                <a:off x="1838154" y="1111773"/>
                <a:ext cx="1331766" cy="1711354"/>
              </a:xfrm>
              <a:custGeom>
                <a:avLst/>
                <a:gdLst>
                  <a:gd name="connsiteX0" fmla="*/ 823898 w 1647796"/>
                  <a:gd name="connsiteY0" fmla="*/ 0 h 2117460"/>
                  <a:gd name="connsiteX1" fmla="*/ 1492022 w 1647796"/>
                  <a:gd name="connsiteY1" fmla="*/ 348768 h 2117460"/>
                  <a:gd name="connsiteX2" fmla="*/ 1497828 w 1647796"/>
                  <a:gd name="connsiteY2" fmla="*/ 385655 h 2117460"/>
                  <a:gd name="connsiteX3" fmla="*/ 1536911 w 1647796"/>
                  <a:gd name="connsiteY3" fmla="*/ 431137 h 2117460"/>
                  <a:gd name="connsiteX4" fmla="*/ 1605804 w 1647796"/>
                  <a:gd name="connsiteY4" fmla="*/ 986025 h 2117460"/>
                  <a:gd name="connsiteX5" fmla="*/ 1565515 w 1647796"/>
                  <a:gd name="connsiteY5" fmla="*/ 1062587 h 2117460"/>
                  <a:gd name="connsiteX6" fmla="*/ 1552474 w 1647796"/>
                  <a:gd name="connsiteY6" fmla="*/ 1138604 h 2117460"/>
                  <a:gd name="connsiteX7" fmla="*/ 1435089 w 1647796"/>
                  <a:gd name="connsiteY7" fmla="*/ 1443983 h 2117460"/>
                  <a:gd name="connsiteX8" fmla="*/ 1201754 w 1647796"/>
                  <a:gd name="connsiteY8" fmla="*/ 1847079 h 2117460"/>
                  <a:gd name="connsiteX9" fmla="*/ 446042 w 1647796"/>
                  <a:gd name="connsiteY9" fmla="*/ 1847079 h 2117460"/>
                  <a:gd name="connsiteX10" fmla="*/ 212707 w 1647796"/>
                  <a:gd name="connsiteY10" fmla="*/ 1443983 h 2117460"/>
                  <a:gd name="connsiteX11" fmla="*/ 95322 w 1647796"/>
                  <a:gd name="connsiteY11" fmla="*/ 1138604 h 2117460"/>
                  <a:gd name="connsiteX12" fmla="*/ 82282 w 1647796"/>
                  <a:gd name="connsiteY12" fmla="*/ 1062587 h 2117460"/>
                  <a:gd name="connsiteX13" fmla="*/ 41992 w 1647796"/>
                  <a:gd name="connsiteY13" fmla="*/ 986025 h 2117460"/>
                  <a:gd name="connsiteX14" fmla="*/ 110886 w 1647796"/>
                  <a:gd name="connsiteY14" fmla="*/ 431137 h 2117460"/>
                  <a:gd name="connsiteX15" fmla="*/ 149969 w 1647796"/>
                  <a:gd name="connsiteY15" fmla="*/ 385656 h 2117460"/>
                  <a:gd name="connsiteX16" fmla="*/ 155775 w 1647796"/>
                  <a:gd name="connsiteY16" fmla="*/ 348768 h 2117460"/>
                  <a:gd name="connsiteX17" fmla="*/ 823898 w 1647796"/>
                  <a:gd name="connsiteY17" fmla="*/ 0 h 21174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1647796" h="2117460">
                    <a:moveTo>
                      <a:pt x="823898" y="0"/>
                    </a:moveTo>
                    <a:cubicBezTo>
                      <a:pt x="1153464" y="0"/>
                      <a:pt x="1428430" y="149727"/>
                      <a:pt x="1492022" y="348768"/>
                    </a:cubicBezTo>
                    <a:lnTo>
                      <a:pt x="1497828" y="385655"/>
                    </a:lnTo>
                    <a:lnTo>
                      <a:pt x="1536911" y="431137"/>
                    </a:lnTo>
                    <a:cubicBezTo>
                      <a:pt x="1656327" y="593627"/>
                      <a:pt x="1679291" y="804807"/>
                      <a:pt x="1605804" y="986025"/>
                    </a:cubicBezTo>
                    <a:lnTo>
                      <a:pt x="1565515" y="1062587"/>
                    </a:lnTo>
                    <a:lnTo>
                      <a:pt x="1552474" y="1138604"/>
                    </a:lnTo>
                    <a:cubicBezTo>
                      <a:pt x="1526389" y="1249730"/>
                      <a:pt x="1487260" y="1353857"/>
                      <a:pt x="1435089" y="1443983"/>
                    </a:cubicBezTo>
                    <a:lnTo>
                      <a:pt x="1201754" y="1847079"/>
                    </a:lnTo>
                    <a:cubicBezTo>
                      <a:pt x="993071" y="2207587"/>
                      <a:pt x="654727" y="2207587"/>
                      <a:pt x="446042" y="1847079"/>
                    </a:cubicBezTo>
                    <a:lnTo>
                      <a:pt x="212707" y="1443983"/>
                    </a:lnTo>
                    <a:cubicBezTo>
                      <a:pt x="160536" y="1353857"/>
                      <a:pt x="121408" y="1249730"/>
                      <a:pt x="95322" y="1138604"/>
                    </a:cubicBezTo>
                    <a:lnTo>
                      <a:pt x="82282" y="1062587"/>
                    </a:lnTo>
                    <a:lnTo>
                      <a:pt x="41992" y="986025"/>
                    </a:lnTo>
                    <a:cubicBezTo>
                      <a:pt x="-31495" y="804807"/>
                      <a:pt x="-8530" y="593627"/>
                      <a:pt x="110886" y="431137"/>
                    </a:cubicBezTo>
                    <a:lnTo>
                      <a:pt x="149969" y="385656"/>
                    </a:lnTo>
                    <a:lnTo>
                      <a:pt x="155775" y="348768"/>
                    </a:lnTo>
                    <a:cubicBezTo>
                      <a:pt x="219366" y="149727"/>
                      <a:pt x="494332" y="0"/>
                      <a:pt x="823898" y="0"/>
                    </a:cubicBezTo>
                    <a:close/>
                  </a:path>
                </a:pathLst>
              </a:custGeom>
              <a:solidFill>
                <a:srgbClr val="000000">
                  <a:alpha val="40000"/>
                </a:srgb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77885012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65F0FE7A-E589-3305-D12B-C91CF993379D}"/>
              </a:ext>
            </a:extLst>
          </p:cNvPr>
          <p:cNvSpPr/>
          <p:nvPr/>
        </p:nvSpPr>
        <p:spPr>
          <a:xfrm>
            <a:off x="267420" y="231257"/>
            <a:ext cx="9371160" cy="6303087"/>
          </a:xfrm>
          <a:prstGeom prst="roundRect">
            <a:avLst>
              <a:gd name="adj" fmla="val 9705"/>
            </a:avLst>
          </a:prstGeom>
          <a:noFill/>
          <a:ln w="190500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sp>
        <p:nvSpPr>
          <p:cNvPr id="5" name="四角形: 上の 2 つの角を丸める 4">
            <a:extLst>
              <a:ext uri="{FF2B5EF4-FFF2-40B4-BE49-F238E27FC236}">
                <a16:creationId xmlns:a16="http://schemas.microsoft.com/office/drawing/2014/main" id="{326169DC-3A7E-3033-AC81-3AF760452744}"/>
              </a:ext>
            </a:extLst>
          </p:cNvPr>
          <p:cNvSpPr/>
          <p:nvPr/>
        </p:nvSpPr>
        <p:spPr>
          <a:xfrm>
            <a:off x="267420" y="231258"/>
            <a:ext cx="9371160" cy="1573300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895815" y="392060"/>
            <a:ext cx="8114370" cy="116071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ルールを守らない人は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FF00"/>
                </a:solidFill>
              </a:rPr>
              <a:t>退出してもらいます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D1DEDF2-A0EB-1A9B-7966-3CA5074BC7DA}"/>
              </a:ext>
            </a:extLst>
          </p:cNvPr>
          <p:cNvSpPr txBox="1"/>
          <p:nvPr/>
        </p:nvSpPr>
        <p:spPr>
          <a:xfrm>
            <a:off x="812541" y="2078850"/>
            <a:ext cx="6313027" cy="398081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１．しゃべらない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２．スマホ電源オフ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３．飲食しない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４．不要なものは出さない</a:t>
            </a: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effectLst/>
              </a:rPr>
              <a:t>５．居眠りしない</a:t>
            </a:r>
            <a:endParaRPr lang="en-US" altLang="ja-JP" sz="5400" dirty="0">
              <a:ln w="28575">
                <a:noFill/>
              </a:ln>
              <a:effectLst/>
            </a:endParaRP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2ADB4E9E-DD83-DDDA-C55B-7E1546C53AAF}"/>
              </a:ext>
            </a:extLst>
          </p:cNvPr>
          <p:cNvGrpSpPr/>
          <p:nvPr/>
        </p:nvGrpSpPr>
        <p:grpSpPr>
          <a:xfrm>
            <a:off x="7670689" y="2942739"/>
            <a:ext cx="1469028" cy="3126422"/>
            <a:chOff x="3602994" y="1272764"/>
            <a:chExt cx="1485964" cy="3162466"/>
          </a:xfrm>
        </p:grpSpPr>
        <p:sp>
          <p:nvSpPr>
            <p:cNvPr id="36" name="四角形: 上の 2 つの角を丸める 35">
              <a:extLst>
                <a:ext uri="{FF2B5EF4-FFF2-40B4-BE49-F238E27FC236}">
                  <a16:creationId xmlns:a16="http://schemas.microsoft.com/office/drawing/2014/main" id="{9AEF72FA-FF32-5497-7BF1-9863168BA2C9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7" name="四角形: 上の 2 つの角を丸める 36">
              <a:extLst>
                <a:ext uri="{FF2B5EF4-FFF2-40B4-BE49-F238E27FC236}">
                  <a16:creationId xmlns:a16="http://schemas.microsoft.com/office/drawing/2014/main" id="{1B4CC16F-C4B3-7427-E71A-E171BAC5CBA5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86216F80-C0FF-ABD0-035F-ED007D95CB7F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2E037E73-0C38-8019-F253-F324E0EFF2CF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4648FA0F-AA4A-A2FF-6269-A1DAEF0813B5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1" name="円/楕円 840">
              <a:extLst>
                <a:ext uri="{FF2B5EF4-FFF2-40B4-BE49-F238E27FC236}">
                  <a16:creationId xmlns:a16="http://schemas.microsoft.com/office/drawing/2014/main" id="{1E55A2A0-B0E9-A8BD-8CD1-C294F6A218FE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970B9E1C-0811-31FB-7475-0CBCA56911CC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75" name="グループ化 74">
                <a:extLst>
                  <a:ext uri="{FF2B5EF4-FFF2-40B4-BE49-F238E27FC236}">
                    <a16:creationId xmlns:a16="http://schemas.microsoft.com/office/drawing/2014/main" id="{E1405AAC-1F96-A2E5-2E58-E1BD646C7B1F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83" name="フリーフォーム: 図形 82">
                  <a:extLst>
                    <a:ext uri="{FF2B5EF4-FFF2-40B4-BE49-F238E27FC236}">
                      <a16:creationId xmlns:a16="http://schemas.microsoft.com/office/drawing/2014/main" id="{11056564-8B8C-1436-C878-A29A295D687C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" name="フリーフォーム: 図形 83">
                  <a:extLst>
                    <a:ext uri="{FF2B5EF4-FFF2-40B4-BE49-F238E27FC236}">
                      <a16:creationId xmlns:a16="http://schemas.microsoft.com/office/drawing/2014/main" id="{0B1FAF9E-918D-0290-8227-ED926982690B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5" name="フリーフォーム: 図形 84">
                  <a:extLst>
                    <a:ext uri="{FF2B5EF4-FFF2-40B4-BE49-F238E27FC236}">
                      <a16:creationId xmlns:a16="http://schemas.microsoft.com/office/drawing/2014/main" id="{1947D3E6-B50D-5B49-BBB3-31E235F06174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79C6EBCB-CDC7-F5CC-ABC7-D13DE0950C39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6" name="グループ化 75">
                <a:extLst>
                  <a:ext uri="{FF2B5EF4-FFF2-40B4-BE49-F238E27FC236}">
                    <a16:creationId xmlns:a16="http://schemas.microsoft.com/office/drawing/2014/main" id="{FF3DC725-A25F-A7F7-7480-93F0C30A73F5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79" name="フリーフォーム: 図形 78">
                  <a:extLst>
                    <a:ext uri="{FF2B5EF4-FFF2-40B4-BE49-F238E27FC236}">
                      <a16:creationId xmlns:a16="http://schemas.microsoft.com/office/drawing/2014/main" id="{DC5F6065-F5EE-4D16-16E6-054BE929F0B5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" name="フリーフォーム: 図形 79">
                  <a:extLst>
                    <a:ext uri="{FF2B5EF4-FFF2-40B4-BE49-F238E27FC236}">
                      <a16:creationId xmlns:a16="http://schemas.microsoft.com/office/drawing/2014/main" id="{D45E19E5-E003-83DA-B30B-2999644F3FFC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" name="フリーフォーム: 図形 80">
                  <a:extLst>
                    <a:ext uri="{FF2B5EF4-FFF2-40B4-BE49-F238E27FC236}">
                      <a16:creationId xmlns:a16="http://schemas.microsoft.com/office/drawing/2014/main" id="{68013641-4DC5-8081-EFE3-CA428728D4AD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" name="フリーフォーム: 図形 81">
                  <a:extLst>
                    <a:ext uri="{FF2B5EF4-FFF2-40B4-BE49-F238E27FC236}">
                      <a16:creationId xmlns:a16="http://schemas.microsoft.com/office/drawing/2014/main" id="{B700E20B-2C92-C11A-2C8A-275896110645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8F42D84C-FC3F-218E-1B3D-16BC17222463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0ACAB5C5-F284-AC85-D52C-787508690480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3" name="片側の 2 つの角を丸めた四角形 68">
              <a:extLst>
                <a:ext uri="{FF2B5EF4-FFF2-40B4-BE49-F238E27FC236}">
                  <a16:creationId xmlns:a16="http://schemas.microsoft.com/office/drawing/2014/main" id="{67C03D91-A44D-928C-74F6-9DC9184AA1C9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4" name="片側の 2 つの角を丸めた四角形 68">
              <a:extLst>
                <a:ext uri="{FF2B5EF4-FFF2-40B4-BE49-F238E27FC236}">
                  <a16:creationId xmlns:a16="http://schemas.microsoft.com/office/drawing/2014/main" id="{A5BA235C-1617-6DEB-693A-A48E635D7ED0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5" name="円/楕円 840">
              <a:extLst>
                <a:ext uri="{FF2B5EF4-FFF2-40B4-BE49-F238E27FC236}">
                  <a16:creationId xmlns:a16="http://schemas.microsoft.com/office/drawing/2014/main" id="{AC091A1A-0B5B-2865-E974-DAE0050ED065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6" name="円/楕円 840">
              <a:extLst>
                <a:ext uri="{FF2B5EF4-FFF2-40B4-BE49-F238E27FC236}">
                  <a16:creationId xmlns:a16="http://schemas.microsoft.com/office/drawing/2014/main" id="{A464CB41-3AC5-54A4-67D5-08F945A11100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7" name="円/楕円 840">
              <a:extLst>
                <a:ext uri="{FF2B5EF4-FFF2-40B4-BE49-F238E27FC236}">
                  <a16:creationId xmlns:a16="http://schemas.microsoft.com/office/drawing/2014/main" id="{5BF082A5-59FE-01E6-540D-AE6D90DB9D4D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8" name="円/楕円 840">
              <a:extLst>
                <a:ext uri="{FF2B5EF4-FFF2-40B4-BE49-F238E27FC236}">
                  <a16:creationId xmlns:a16="http://schemas.microsoft.com/office/drawing/2014/main" id="{CB471297-E455-262E-2CA9-CB5081320F6A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49" name="楕円 11">
              <a:extLst>
                <a:ext uri="{FF2B5EF4-FFF2-40B4-BE49-F238E27FC236}">
                  <a16:creationId xmlns:a16="http://schemas.microsoft.com/office/drawing/2014/main" id="{EAD9FDCA-DC46-D0B4-BE62-9FA842E78A15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0" name="楕円 11">
              <a:extLst>
                <a:ext uri="{FF2B5EF4-FFF2-40B4-BE49-F238E27FC236}">
                  <a16:creationId xmlns:a16="http://schemas.microsoft.com/office/drawing/2014/main" id="{36EDA02F-54A5-27FA-E465-ECEF3C300459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1" name="月 50">
              <a:extLst>
                <a:ext uri="{FF2B5EF4-FFF2-40B4-BE49-F238E27FC236}">
                  <a16:creationId xmlns:a16="http://schemas.microsoft.com/office/drawing/2014/main" id="{34344076-DEE3-AC82-936A-FA7D0E3D5762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2" name="月 51">
              <a:extLst>
                <a:ext uri="{FF2B5EF4-FFF2-40B4-BE49-F238E27FC236}">
                  <a16:creationId xmlns:a16="http://schemas.microsoft.com/office/drawing/2014/main" id="{CC3D018B-A750-CFB1-8408-ED1739752239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" name="月 52">
              <a:extLst>
                <a:ext uri="{FF2B5EF4-FFF2-40B4-BE49-F238E27FC236}">
                  <a16:creationId xmlns:a16="http://schemas.microsoft.com/office/drawing/2014/main" id="{B367C4B9-FBC5-CAB7-34E5-0CB9473056CC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4" name="月 53">
              <a:extLst>
                <a:ext uri="{FF2B5EF4-FFF2-40B4-BE49-F238E27FC236}">
                  <a16:creationId xmlns:a16="http://schemas.microsoft.com/office/drawing/2014/main" id="{E07F2D54-98F8-78F2-4221-E6457659D5E6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A5C737FE-398B-76D2-E13F-2ECC894691A2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7655C393-6B83-D1F2-0730-8081B1D328F2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20C3880F-1992-D866-F156-266A992C7769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7D7DC75A-13C2-48B0-2EC9-68480921FFFA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4" name="月 73">
                <a:extLst>
                  <a:ext uri="{FF2B5EF4-FFF2-40B4-BE49-F238E27FC236}">
                    <a16:creationId xmlns:a16="http://schemas.microsoft.com/office/drawing/2014/main" id="{2856F69D-21B9-A174-B977-62641590A1DD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6" name="楕円 55">
              <a:extLst>
                <a:ext uri="{FF2B5EF4-FFF2-40B4-BE49-F238E27FC236}">
                  <a16:creationId xmlns:a16="http://schemas.microsoft.com/office/drawing/2014/main" id="{C78F41EB-1BA6-73DE-2A28-76A9B8E82A27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7" name="楕円 56">
              <a:extLst>
                <a:ext uri="{FF2B5EF4-FFF2-40B4-BE49-F238E27FC236}">
                  <a16:creationId xmlns:a16="http://schemas.microsoft.com/office/drawing/2014/main" id="{3D9B63C9-4A9B-3530-AC64-69F60FEFFBA7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8" name="四角形: 上の 2 つの角を丸める 57">
              <a:extLst>
                <a:ext uri="{FF2B5EF4-FFF2-40B4-BE49-F238E27FC236}">
                  <a16:creationId xmlns:a16="http://schemas.microsoft.com/office/drawing/2014/main" id="{3779DB99-694B-EB89-C6B2-DEA902703660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" name="四角形: 上の 2 つの角を丸める 58">
              <a:extLst>
                <a:ext uri="{FF2B5EF4-FFF2-40B4-BE49-F238E27FC236}">
                  <a16:creationId xmlns:a16="http://schemas.microsoft.com/office/drawing/2014/main" id="{1CFCB63D-94B3-DF78-8E8D-8F759F5F120E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FCE0A9B1-2957-2915-E5D8-89DEFBE1DFB2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D1EB148E-113A-25B0-BCB4-71DD779F8347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" name="四角形: 上の 2 つの角を丸める 70">
              <a:extLst>
                <a:ext uri="{FF2B5EF4-FFF2-40B4-BE49-F238E27FC236}">
                  <a16:creationId xmlns:a16="http://schemas.microsoft.com/office/drawing/2014/main" id="{9EFDCAF3-8341-599F-DEB6-33662803182F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台形 62">
              <a:extLst>
                <a:ext uri="{FF2B5EF4-FFF2-40B4-BE49-F238E27FC236}">
                  <a16:creationId xmlns:a16="http://schemas.microsoft.com/office/drawing/2014/main" id="{71A74163-381D-8607-4FE1-486649655FAB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C394DEEB-BDC3-92BC-EBAD-BCEAC0E3C6C6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5" name="四角形: 上の 2 つの角を丸める 70">
              <a:extLst>
                <a:ext uri="{FF2B5EF4-FFF2-40B4-BE49-F238E27FC236}">
                  <a16:creationId xmlns:a16="http://schemas.microsoft.com/office/drawing/2014/main" id="{A409346F-D40E-ED8D-961C-26695BE6B55E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6" name="台形 65">
              <a:extLst>
                <a:ext uri="{FF2B5EF4-FFF2-40B4-BE49-F238E27FC236}">
                  <a16:creationId xmlns:a16="http://schemas.microsoft.com/office/drawing/2014/main" id="{29605D40-CFC2-4898-59CD-F94FA0801376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8AD251FF-890C-EDED-75EB-C969D7BCD851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CAB3D9FB-8DAB-0884-0299-FEAA6831FFA0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3B03FDB5-8729-7B21-C2F4-95639525412B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810096F2-934C-A6A3-14A2-169A7C0D6A66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2855479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100</Words>
  <Application>Microsoft Office PowerPoint</Application>
  <PresentationFormat>A4 210 x 297 mm</PresentationFormat>
  <Paragraphs>30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ＭＳ Ｐゴシック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poph11_ルールを守らない人は退出してもらいます</dc:title>
  <dc:subject>poph11_ルールを守らない人は退出してもらいます</dc:subject>
  <dc:creator>でじけろお</dc:creator>
  <cp:lastModifiedBy/>
  <cp:revision>1</cp:revision>
  <dcterms:created xsi:type="dcterms:W3CDTF">2014-12-04T06:28:23Z</dcterms:created>
  <dcterms:modified xsi:type="dcterms:W3CDTF">2025-01-10T05:03:23Z</dcterms:modified>
  <cp:version>1</cp:version>
</cp:coreProperties>
</file>

<file path=docProps/thumbnail.jpeg>
</file>