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32" r:id="rId3"/>
    <p:sldId id="329" r:id="rId4"/>
    <p:sldId id="330" r:id="rId5"/>
    <p:sldId id="327" r:id="rId6"/>
    <p:sldId id="32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CCFF"/>
    <a:srgbClr val="CCE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6" d="100"/>
          <a:sy n="46" d="100"/>
        </p:scale>
        <p:origin x="1254" y="6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498811" y="2985611"/>
            <a:ext cx="8035640" cy="393478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ルールを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守らない人は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退出してもらいます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4CD2FA-7D7B-78D1-A5E2-D573256750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4F1588E-DF9A-586E-001D-570DC570C07B}"/>
              </a:ext>
            </a:extLst>
          </p:cNvPr>
          <p:cNvSpPr txBox="1"/>
          <p:nvPr/>
        </p:nvSpPr>
        <p:spPr>
          <a:xfrm rot="5400000">
            <a:off x="-997575" y="2486847"/>
            <a:ext cx="9033168" cy="493231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ルールを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守らない人は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退出してもらいます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65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9469E-BB8F-DEC1-D2B7-007EA109E6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CD6E20C-30B7-CE7E-44CB-827533ADCEB1}"/>
              </a:ext>
            </a:extLst>
          </p:cNvPr>
          <p:cNvGrpSpPr/>
          <p:nvPr/>
        </p:nvGrpSpPr>
        <p:grpSpPr>
          <a:xfrm rot="5400000">
            <a:off x="-1212196" y="1822451"/>
            <a:ext cx="9282392" cy="6261100"/>
            <a:chOff x="94999" y="139700"/>
            <a:chExt cx="9701994" cy="6620924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F875FE04-73A9-DDF3-FCB1-E92860B89F4E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1F00B8A-A576-BDAB-8AAF-F0593753EF3A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EB0936D-2EAC-D5B8-D892-7B6BF5BBFEB8}"/>
                </a:ext>
              </a:extLst>
            </p:cNvPr>
            <p:cNvSpPr/>
            <p:nvPr/>
          </p:nvSpPr>
          <p:spPr>
            <a:xfrm rot="5400000">
              <a:off x="1635534" y="-1400835"/>
              <a:ext cx="6620924" cy="970199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CA473D4-37BA-1B1A-5C77-4C3F537CDF94}"/>
              </a:ext>
            </a:extLst>
          </p:cNvPr>
          <p:cNvSpPr txBox="1"/>
          <p:nvPr/>
        </p:nvSpPr>
        <p:spPr>
          <a:xfrm rot="5400000">
            <a:off x="1292673" y="4403023"/>
            <a:ext cx="7287494" cy="10999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ルールを守らない人は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1938665-8606-58D5-A1B3-7F744E4E6CFE}"/>
              </a:ext>
            </a:extLst>
          </p:cNvPr>
          <p:cNvSpPr txBox="1"/>
          <p:nvPr/>
        </p:nvSpPr>
        <p:spPr>
          <a:xfrm rot="5400000">
            <a:off x="-800148" y="3598674"/>
            <a:ext cx="7204368" cy="270865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即退出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172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62355-43D7-2C3F-4DEE-04763B8BE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058247-77D3-803A-ADE2-7360A88BB1AA}"/>
              </a:ext>
            </a:extLst>
          </p:cNvPr>
          <p:cNvSpPr txBox="1"/>
          <p:nvPr/>
        </p:nvSpPr>
        <p:spPr>
          <a:xfrm rot="5400000">
            <a:off x="390236" y="3534064"/>
            <a:ext cx="9036628" cy="28067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ルールを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守らない人は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退出してもらいます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686335D-1224-5962-63BF-05313FA85C74}"/>
              </a:ext>
            </a:extLst>
          </p:cNvPr>
          <p:cNvGrpSpPr/>
          <p:nvPr/>
        </p:nvGrpSpPr>
        <p:grpSpPr>
          <a:xfrm>
            <a:off x="624664" y="3527535"/>
            <a:ext cx="2253426" cy="2253424"/>
            <a:chOff x="708216" y="3790062"/>
            <a:chExt cx="2606484" cy="2606484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C9471CC-384D-350B-05EB-DA178C3FF7AA}"/>
                </a:ext>
              </a:extLst>
            </p:cNvPr>
            <p:cNvGrpSpPr/>
            <p:nvPr/>
          </p:nvGrpSpPr>
          <p:grpSpPr>
            <a:xfrm>
              <a:off x="708216" y="3790062"/>
              <a:ext cx="2606484" cy="2606484"/>
              <a:chOff x="643930" y="80673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EDA70AE7-5191-C3B1-530B-1B3235441C7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8F22F0AD-ED93-096B-72D7-9BEA595416BA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75861667-A9AE-5BF1-7920-20E193BF7AA9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2DC2359-1999-B213-1D5F-EEE9B14051D9}"/>
                </a:ext>
              </a:extLst>
            </p:cNvPr>
            <p:cNvSpPr/>
            <p:nvPr/>
          </p:nvSpPr>
          <p:spPr>
            <a:xfrm>
              <a:off x="845344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4ED9F2F1-9589-571A-E748-70953828242C}"/>
                </a:ext>
              </a:extLst>
            </p:cNvPr>
            <p:cNvGrpSpPr/>
            <p:nvPr/>
          </p:nvGrpSpPr>
          <p:grpSpPr>
            <a:xfrm>
              <a:off x="958906" y="4095750"/>
              <a:ext cx="2084434" cy="2062116"/>
              <a:chOff x="684664" y="3866555"/>
              <a:chExt cx="2577806" cy="2550206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56CF02D-BA2B-4934-7EF8-50590D41F925}"/>
                  </a:ext>
                </a:extLst>
              </p:cNvPr>
              <p:cNvSpPr/>
              <p:nvPr/>
            </p:nvSpPr>
            <p:spPr bwMode="auto">
              <a:xfrm>
                <a:off x="684664" y="4319769"/>
                <a:ext cx="2577806" cy="2096992"/>
              </a:xfrm>
              <a:custGeom>
                <a:avLst/>
                <a:gdLst>
                  <a:gd name="connsiteX0" fmla="*/ 1239748 w 2577806"/>
                  <a:gd name="connsiteY0" fmla="*/ 0 h 2096992"/>
                  <a:gd name="connsiteX1" fmla="*/ 1277563 w 2577806"/>
                  <a:gd name="connsiteY1" fmla="*/ 3550 h 2096992"/>
                  <a:gd name="connsiteX2" fmla="*/ 1315378 w 2577806"/>
                  <a:gd name="connsiteY2" fmla="*/ 0 h 2096992"/>
                  <a:gd name="connsiteX3" fmla="*/ 1864181 w 2577806"/>
                  <a:gd name="connsiteY3" fmla="*/ 510994 h 2096992"/>
                  <a:gd name="connsiteX4" fmla="*/ 1859696 w 2577806"/>
                  <a:gd name="connsiteY4" fmla="*/ 552422 h 2096992"/>
                  <a:gd name="connsiteX5" fmla="*/ 1876221 w 2577806"/>
                  <a:gd name="connsiteY5" fmla="*/ 565871 h 2096992"/>
                  <a:gd name="connsiteX6" fmla="*/ 1912162 w 2577806"/>
                  <a:gd name="connsiteY6" fmla="*/ 777011 h 2096992"/>
                  <a:gd name="connsiteX7" fmla="*/ 1745751 w 2577806"/>
                  <a:gd name="connsiteY7" fmla="*/ 946674 h 2096992"/>
                  <a:gd name="connsiteX8" fmla="*/ 1728759 w 2577806"/>
                  <a:gd name="connsiteY8" fmla="*/ 944672 h 2096992"/>
                  <a:gd name="connsiteX9" fmla="*/ 1701282 w 2577806"/>
                  <a:gd name="connsiteY9" fmla="*/ 999397 h 2096992"/>
                  <a:gd name="connsiteX10" fmla="*/ 1405263 w 2577806"/>
                  <a:gd name="connsiteY10" fmla="*/ 1225564 h 2096992"/>
                  <a:gd name="connsiteX11" fmla="*/ 1384821 w 2577806"/>
                  <a:gd name="connsiteY11" fmla="*/ 1229793 h 2096992"/>
                  <a:gd name="connsiteX12" fmla="*/ 1397625 w 2577806"/>
                  <a:gd name="connsiteY12" fmla="*/ 1312654 h 2096992"/>
                  <a:gd name="connsiteX13" fmla="*/ 1630169 w 2577806"/>
                  <a:gd name="connsiteY13" fmla="*/ 1312654 h 2096992"/>
                  <a:gd name="connsiteX14" fmla="*/ 1746094 w 2577806"/>
                  <a:gd name="connsiteY14" fmla="*/ 1360672 h 2096992"/>
                  <a:gd name="connsiteX15" fmla="*/ 1763789 w 2577806"/>
                  <a:gd name="connsiteY15" fmla="*/ 1386917 h 2096992"/>
                  <a:gd name="connsiteX16" fmla="*/ 1769395 w 2577806"/>
                  <a:gd name="connsiteY16" fmla="*/ 1383680 h 2096992"/>
                  <a:gd name="connsiteX17" fmla="*/ 1949982 w 2577806"/>
                  <a:gd name="connsiteY17" fmla="*/ 1696465 h 2096992"/>
                  <a:gd name="connsiteX18" fmla="*/ 2114811 w 2577806"/>
                  <a:gd name="connsiteY18" fmla="*/ 1410973 h 2096992"/>
                  <a:gd name="connsiteX19" fmla="*/ 2116176 w 2577806"/>
                  <a:gd name="connsiteY19" fmla="*/ 1404212 h 2096992"/>
                  <a:gd name="connsiteX20" fmla="*/ 2189162 w 2577806"/>
                  <a:gd name="connsiteY20" fmla="*/ 1355834 h 2096992"/>
                  <a:gd name="connsiteX21" fmla="*/ 2215330 w 2577806"/>
                  <a:gd name="connsiteY21" fmla="*/ 1355834 h 2096992"/>
                  <a:gd name="connsiteX22" fmla="*/ 2216082 w 2577806"/>
                  <a:gd name="connsiteY22" fmla="*/ 1352149 h 2096992"/>
                  <a:gd name="connsiteX23" fmla="*/ 2224906 w 2577806"/>
                  <a:gd name="connsiteY23" fmla="*/ 1339114 h 2096992"/>
                  <a:gd name="connsiteX24" fmla="*/ 2314685 w 2577806"/>
                  <a:gd name="connsiteY24" fmla="*/ 1250923 h 2096992"/>
                  <a:gd name="connsiteX25" fmla="*/ 2342817 w 2577806"/>
                  <a:gd name="connsiteY25" fmla="*/ 1239564 h 2096992"/>
                  <a:gd name="connsiteX26" fmla="*/ 2370740 w 2577806"/>
                  <a:gd name="connsiteY26" fmla="*/ 1251424 h 2096992"/>
                  <a:gd name="connsiteX27" fmla="*/ 2370240 w 2577806"/>
                  <a:gd name="connsiteY27" fmla="*/ 1307479 h 2096992"/>
                  <a:gd name="connsiteX28" fmla="*/ 2321014 w 2577806"/>
                  <a:gd name="connsiteY28" fmla="*/ 1355834 h 2096992"/>
                  <a:gd name="connsiteX29" fmla="*/ 2367964 w 2577806"/>
                  <a:gd name="connsiteY29" fmla="*/ 1355834 h 2096992"/>
                  <a:gd name="connsiteX30" fmla="*/ 2463278 w 2577806"/>
                  <a:gd name="connsiteY30" fmla="*/ 1308804 h 2096992"/>
                  <a:gd name="connsiteX31" fmla="*/ 2474818 w 2577806"/>
                  <a:gd name="connsiteY31" fmla="*/ 1305744 h 2096992"/>
                  <a:gd name="connsiteX32" fmla="*/ 2486239 w 2577806"/>
                  <a:gd name="connsiteY32" fmla="*/ 1307294 h 2096992"/>
                  <a:gd name="connsiteX33" fmla="*/ 2498575 w 2577806"/>
                  <a:gd name="connsiteY33" fmla="*/ 1318107 h 2096992"/>
                  <a:gd name="connsiteX34" fmla="*/ 2511506 w 2577806"/>
                  <a:gd name="connsiteY34" fmla="*/ 1311726 h 2096992"/>
                  <a:gd name="connsiteX35" fmla="*/ 2523046 w 2577806"/>
                  <a:gd name="connsiteY35" fmla="*/ 1308666 h 2096992"/>
                  <a:gd name="connsiteX36" fmla="*/ 2551770 w 2577806"/>
                  <a:gd name="connsiteY36" fmla="*/ 1325384 h 2096992"/>
                  <a:gd name="connsiteX37" fmla="*/ 2552387 w 2577806"/>
                  <a:gd name="connsiteY37" fmla="*/ 1334765 h 2096992"/>
                  <a:gd name="connsiteX38" fmla="*/ 2559027 w 2577806"/>
                  <a:gd name="connsiteY38" fmla="*/ 1335666 h 2096992"/>
                  <a:gd name="connsiteX39" fmla="*/ 2574946 w 2577806"/>
                  <a:gd name="connsiteY39" fmla="*/ 1349619 h 2096992"/>
                  <a:gd name="connsiteX40" fmla="*/ 2562381 w 2577806"/>
                  <a:gd name="connsiteY40" fmla="*/ 1386662 h 2096992"/>
                  <a:gd name="connsiteX41" fmla="*/ 2524944 w 2577806"/>
                  <a:gd name="connsiteY41" fmla="*/ 1405134 h 2096992"/>
                  <a:gd name="connsiteX42" fmla="*/ 2532803 w 2577806"/>
                  <a:gd name="connsiteY42" fmla="*/ 1412023 h 2096992"/>
                  <a:gd name="connsiteX43" fmla="*/ 2521200 w 2577806"/>
                  <a:gd name="connsiteY43" fmla="*/ 1446230 h 2096992"/>
                  <a:gd name="connsiteX44" fmla="*/ 2389453 w 2577806"/>
                  <a:gd name="connsiteY44" fmla="*/ 1511238 h 2096992"/>
                  <a:gd name="connsiteX45" fmla="*/ 2376302 w 2577806"/>
                  <a:gd name="connsiteY45" fmla="*/ 1512102 h 2096992"/>
                  <a:gd name="connsiteX46" fmla="*/ 2371107 w 2577806"/>
                  <a:gd name="connsiteY46" fmla="*/ 1514255 h 2096992"/>
                  <a:gd name="connsiteX47" fmla="*/ 2214655 w 2577806"/>
                  <a:gd name="connsiteY47" fmla="*/ 1514254 h 2096992"/>
                  <a:gd name="connsiteX48" fmla="*/ 2010253 w 2577806"/>
                  <a:gd name="connsiteY48" fmla="*/ 1868288 h 2096992"/>
                  <a:gd name="connsiteX49" fmla="*/ 1968323 w 2577806"/>
                  <a:gd name="connsiteY49" fmla="*/ 1900462 h 2096992"/>
                  <a:gd name="connsiteX50" fmla="*/ 1958916 w 2577806"/>
                  <a:gd name="connsiteY50" fmla="*/ 1901118 h 2096992"/>
                  <a:gd name="connsiteX51" fmla="*/ 1957616 w 2577806"/>
                  <a:gd name="connsiteY51" fmla="*/ 1901555 h 2096992"/>
                  <a:gd name="connsiteX52" fmla="*/ 1955132 w 2577806"/>
                  <a:gd name="connsiteY52" fmla="*/ 1901382 h 2096992"/>
                  <a:gd name="connsiteX53" fmla="*/ 1941915 w 2577806"/>
                  <a:gd name="connsiteY53" fmla="*/ 1902304 h 2096992"/>
                  <a:gd name="connsiteX54" fmla="*/ 1934999 w 2577806"/>
                  <a:gd name="connsiteY54" fmla="*/ 1899978 h 2096992"/>
                  <a:gd name="connsiteX55" fmla="*/ 1931208 w 2577806"/>
                  <a:gd name="connsiteY55" fmla="*/ 1899714 h 2096992"/>
                  <a:gd name="connsiteX56" fmla="*/ 1924549 w 2577806"/>
                  <a:gd name="connsiteY56" fmla="*/ 1896464 h 2096992"/>
                  <a:gd name="connsiteX57" fmla="*/ 1915923 w 2577806"/>
                  <a:gd name="connsiteY57" fmla="*/ 1893564 h 2096992"/>
                  <a:gd name="connsiteX58" fmla="*/ 1912602 w 2577806"/>
                  <a:gd name="connsiteY58" fmla="*/ 1890635 h 2096992"/>
                  <a:gd name="connsiteX59" fmla="*/ 1907418 w 2577806"/>
                  <a:gd name="connsiteY59" fmla="*/ 1888105 h 2096992"/>
                  <a:gd name="connsiteX60" fmla="*/ 1899298 w 2577806"/>
                  <a:gd name="connsiteY60" fmla="*/ 1878900 h 2096992"/>
                  <a:gd name="connsiteX61" fmla="*/ 1895359 w 2577806"/>
                  <a:gd name="connsiteY61" fmla="*/ 1875425 h 2096992"/>
                  <a:gd name="connsiteX62" fmla="*/ 1894276 w 2577806"/>
                  <a:gd name="connsiteY62" fmla="*/ 1873205 h 2096992"/>
                  <a:gd name="connsiteX63" fmla="*/ 1889278 w 2577806"/>
                  <a:gd name="connsiteY63" fmla="*/ 1867540 h 2096992"/>
                  <a:gd name="connsiteX64" fmla="*/ 1794111 w 2577806"/>
                  <a:gd name="connsiteY64" fmla="*/ 1702705 h 2096992"/>
                  <a:gd name="connsiteX65" fmla="*/ 1794111 w 2577806"/>
                  <a:gd name="connsiteY65" fmla="*/ 2096992 h 2096992"/>
                  <a:gd name="connsiteX66" fmla="*/ 788625 w 2577806"/>
                  <a:gd name="connsiteY66" fmla="*/ 2096992 h 2096992"/>
                  <a:gd name="connsiteX67" fmla="*/ 788625 w 2577806"/>
                  <a:gd name="connsiteY67" fmla="*/ 1701309 h 2096992"/>
                  <a:gd name="connsiteX68" fmla="*/ 688528 w 2577806"/>
                  <a:gd name="connsiteY68" fmla="*/ 1874683 h 2096992"/>
                  <a:gd name="connsiteX69" fmla="*/ 683531 w 2577806"/>
                  <a:gd name="connsiteY69" fmla="*/ 1880348 h 2096992"/>
                  <a:gd name="connsiteX70" fmla="*/ 682448 w 2577806"/>
                  <a:gd name="connsiteY70" fmla="*/ 1882568 h 2096992"/>
                  <a:gd name="connsiteX71" fmla="*/ 678508 w 2577806"/>
                  <a:gd name="connsiteY71" fmla="*/ 1886043 h 2096992"/>
                  <a:gd name="connsiteX72" fmla="*/ 670389 w 2577806"/>
                  <a:gd name="connsiteY72" fmla="*/ 1895248 h 2096992"/>
                  <a:gd name="connsiteX73" fmla="*/ 665204 w 2577806"/>
                  <a:gd name="connsiteY73" fmla="*/ 1897778 h 2096992"/>
                  <a:gd name="connsiteX74" fmla="*/ 661883 w 2577806"/>
                  <a:gd name="connsiteY74" fmla="*/ 1900707 h 2096992"/>
                  <a:gd name="connsiteX75" fmla="*/ 653257 w 2577806"/>
                  <a:gd name="connsiteY75" fmla="*/ 1903607 h 2096992"/>
                  <a:gd name="connsiteX76" fmla="*/ 646598 w 2577806"/>
                  <a:gd name="connsiteY76" fmla="*/ 1906857 h 2096992"/>
                  <a:gd name="connsiteX77" fmla="*/ 642807 w 2577806"/>
                  <a:gd name="connsiteY77" fmla="*/ 1907121 h 2096992"/>
                  <a:gd name="connsiteX78" fmla="*/ 635892 w 2577806"/>
                  <a:gd name="connsiteY78" fmla="*/ 1909447 h 2096992"/>
                  <a:gd name="connsiteX79" fmla="*/ 622674 w 2577806"/>
                  <a:gd name="connsiteY79" fmla="*/ 1908525 h 2096992"/>
                  <a:gd name="connsiteX80" fmla="*/ 620190 w 2577806"/>
                  <a:gd name="connsiteY80" fmla="*/ 1908698 h 2096992"/>
                  <a:gd name="connsiteX81" fmla="*/ 618890 w 2577806"/>
                  <a:gd name="connsiteY81" fmla="*/ 1908261 h 2096992"/>
                  <a:gd name="connsiteX82" fmla="*/ 609483 w 2577806"/>
                  <a:gd name="connsiteY82" fmla="*/ 1907605 h 2096992"/>
                  <a:gd name="connsiteX83" fmla="*/ 567553 w 2577806"/>
                  <a:gd name="connsiteY83" fmla="*/ 1875431 h 2096992"/>
                  <a:gd name="connsiteX84" fmla="*/ 363151 w 2577806"/>
                  <a:gd name="connsiteY84" fmla="*/ 1521397 h 2096992"/>
                  <a:gd name="connsiteX85" fmla="*/ 206699 w 2577806"/>
                  <a:gd name="connsiteY85" fmla="*/ 1521398 h 2096992"/>
                  <a:gd name="connsiteX86" fmla="*/ 201504 w 2577806"/>
                  <a:gd name="connsiteY86" fmla="*/ 1519245 h 2096992"/>
                  <a:gd name="connsiteX87" fmla="*/ 188353 w 2577806"/>
                  <a:gd name="connsiteY87" fmla="*/ 1518381 h 2096992"/>
                  <a:gd name="connsiteX88" fmla="*/ 56606 w 2577806"/>
                  <a:gd name="connsiteY88" fmla="*/ 1453373 h 2096992"/>
                  <a:gd name="connsiteX89" fmla="*/ 45003 w 2577806"/>
                  <a:gd name="connsiteY89" fmla="*/ 1419166 h 2096992"/>
                  <a:gd name="connsiteX90" fmla="*/ 52862 w 2577806"/>
                  <a:gd name="connsiteY90" fmla="*/ 1412277 h 2096992"/>
                  <a:gd name="connsiteX91" fmla="*/ 15425 w 2577806"/>
                  <a:gd name="connsiteY91" fmla="*/ 1393805 h 2096992"/>
                  <a:gd name="connsiteX92" fmla="*/ 2861 w 2577806"/>
                  <a:gd name="connsiteY92" fmla="*/ 1356762 h 2096992"/>
                  <a:gd name="connsiteX93" fmla="*/ 18780 w 2577806"/>
                  <a:gd name="connsiteY93" fmla="*/ 1342809 h 2096992"/>
                  <a:gd name="connsiteX94" fmla="*/ 25419 w 2577806"/>
                  <a:gd name="connsiteY94" fmla="*/ 1341908 h 2096992"/>
                  <a:gd name="connsiteX95" fmla="*/ 26036 w 2577806"/>
                  <a:gd name="connsiteY95" fmla="*/ 1332527 h 2096992"/>
                  <a:gd name="connsiteX96" fmla="*/ 54760 w 2577806"/>
                  <a:gd name="connsiteY96" fmla="*/ 1315809 h 2096992"/>
                  <a:gd name="connsiteX97" fmla="*/ 66300 w 2577806"/>
                  <a:gd name="connsiteY97" fmla="*/ 1318869 h 2096992"/>
                  <a:gd name="connsiteX98" fmla="*/ 79232 w 2577806"/>
                  <a:gd name="connsiteY98" fmla="*/ 1325250 h 2096992"/>
                  <a:gd name="connsiteX99" fmla="*/ 91567 w 2577806"/>
                  <a:gd name="connsiteY99" fmla="*/ 1314437 h 2096992"/>
                  <a:gd name="connsiteX100" fmla="*/ 102989 w 2577806"/>
                  <a:gd name="connsiteY100" fmla="*/ 1312887 h 2096992"/>
                  <a:gd name="connsiteX101" fmla="*/ 114528 w 2577806"/>
                  <a:gd name="connsiteY101" fmla="*/ 1315947 h 2096992"/>
                  <a:gd name="connsiteX102" fmla="*/ 209842 w 2577806"/>
                  <a:gd name="connsiteY102" fmla="*/ 1362977 h 2096992"/>
                  <a:gd name="connsiteX103" fmla="*/ 256792 w 2577806"/>
                  <a:gd name="connsiteY103" fmla="*/ 1362977 h 2096992"/>
                  <a:gd name="connsiteX104" fmla="*/ 207566 w 2577806"/>
                  <a:gd name="connsiteY104" fmla="*/ 1314622 h 2096992"/>
                  <a:gd name="connsiteX105" fmla="*/ 207066 w 2577806"/>
                  <a:gd name="connsiteY105" fmla="*/ 1258567 h 2096992"/>
                  <a:gd name="connsiteX106" fmla="*/ 234989 w 2577806"/>
                  <a:gd name="connsiteY106" fmla="*/ 1246707 h 2096992"/>
                  <a:gd name="connsiteX107" fmla="*/ 263121 w 2577806"/>
                  <a:gd name="connsiteY107" fmla="*/ 1258066 h 2096992"/>
                  <a:gd name="connsiteX108" fmla="*/ 352900 w 2577806"/>
                  <a:gd name="connsiteY108" fmla="*/ 1346257 h 2096992"/>
                  <a:gd name="connsiteX109" fmla="*/ 361724 w 2577806"/>
                  <a:gd name="connsiteY109" fmla="*/ 1359292 h 2096992"/>
                  <a:gd name="connsiteX110" fmla="*/ 362476 w 2577806"/>
                  <a:gd name="connsiteY110" fmla="*/ 1362977 h 2096992"/>
                  <a:gd name="connsiteX111" fmla="*/ 388644 w 2577806"/>
                  <a:gd name="connsiteY111" fmla="*/ 1362977 h 2096992"/>
                  <a:gd name="connsiteX112" fmla="*/ 461630 w 2577806"/>
                  <a:gd name="connsiteY112" fmla="*/ 1411355 h 2096992"/>
                  <a:gd name="connsiteX113" fmla="*/ 462995 w 2577806"/>
                  <a:gd name="connsiteY113" fmla="*/ 1418116 h 2096992"/>
                  <a:gd name="connsiteX114" fmla="*/ 627824 w 2577806"/>
                  <a:gd name="connsiteY114" fmla="*/ 1703608 h 2096992"/>
                  <a:gd name="connsiteX115" fmla="*/ 808411 w 2577806"/>
                  <a:gd name="connsiteY115" fmla="*/ 1390823 h 2096992"/>
                  <a:gd name="connsiteX116" fmla="*/ 814100 w 2577806"/>
                  <a:gd name="connsiteY116" fmla="*/ 1394107 h 2096992"/>
                  <a:gd name="connsiteX117" fmla="*/ 836642 w 2577806"/>
                  <a:gd name="connsiteY117" fmla="*/ 1360672 h 2096992"/>
                  <a:gd name="connsiteX118" fmla="*/ 952567 w 2577806"/>
                  <a:gd name="connsiteY118" fmla="*/ 1312654 h 2096992"/>
                  <a:gd name="connsiteX119" fmla="*/ 1157489 w 2577806"/>
                  <a:gd name="connsiteY119" fmla="*/ 1312654 h 2096992"/>
                  <a:gd name="connsiteX120" fmla="*/ 1170294 w 2577806"/>
                  <a:gd name="connsiteY120" fmla="*/ 1229793 h 2096992"/>
                  <a:gd name="connsiteX121" fmla="*/ 1149853 w 2577806"/>
                  <a:gd name="connsiteY121" fmla="*/ 1225564 h 2096992"/>
                  <a:gd name="connsiteX122" fmla="*/ 853834 w 2577806"/>
                  <a:gd name="connsiteY122" fmla="*/ 999397 h 2096992"/>
                  <a:gd name="connsiteX123" fmla="*/ 826095 w 2577806"/>
                  <a:gd name="connsiteY123" fmla="*/ 944150 h 2096992"/>
                  <a:gd name="connsiteX124" fmla="*/ 804669 w 2577806"/>
                  <a:gd name="connsiteY124" fmla="*/ 946674 h 2096992"/>
                  <a:gd name="connsiteX125" fmla="*/ 638258 w 2577806"/>
                  <a:gd name="connsiteY125" fmla="*/ 777011 h 2096992"/>
                  <a:gd name="connsiteX126" fmla="*/ 674199 w 2577806"/>
                  <a:gd name="connsiteY126" fmla="*/ 565871 h 2096992"/>
                  <a:gd name="connsiteX127" fmla="*/ 695049 w 2577806"/>
                  <a:gd name="connsiteY127" fmla="*/ 548902 h 2096992"/>
                  <a:gd name="connsiteX128" fmla="*/ 690945 w 2577806"/>
                  <a:gd name="connsiteY128" fmla="*/ 510994 h 2096992"/>
                  <a:gd name="connsiteX129" fmla="*/ 1239748 w 2577806"/>
                  <a:gd name="connsiteY129" fmla="*/ 0 h 20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2577806" h="2096992">
                    <a:moveTo>
                      <a:pt x="1239748" y="0"/>
                    </a:moveTo>
                    <a:lnTo>
                      <a:pt x="1277563" y="3550"/>
                    </a:lnTo>
                    <a:lnTo>
                      <a:pt x="1315378" y="0"/>
                    </a:lnTo>
                    <a:cubicBezTo>
                      <a:pt x="1618474" y="0"/>
                      <a:pt x="1864181" y="228780"/>
                      <a:pt x="1864181" y="510994"/>
                    </a:cubicBezTo>
                    <a:lnTo>
                      <a:pt x="1859696" y="552422"/>
                    </a:lnTo>
                    <a:lnTo>
                      <a:pt x="1876221" y="565871"/>
                    </a:lnTo>
                    <a:cubicBezTo>
                      <a:pt x="1918647" y="610439"/>
                      <a:pt x="1934809" y="692492"/>
                      <a:pt x="1912162" y="777011"/>
                    </a:cubicBezTo>
                    <a:cubicBezTo>
                      <a:pt x="1885741" y="875616"/>
                      <a:pt x="1815252" y="944904"/>
                      <a:pt x="1745751" y="946674"/>
                    </a:cubicBezTo>
                    <a:lnTo>
                      <a:pt x="1728759" y="944672"/>
                    </a:lnTo>
                    <a:lnTo>
                      <a:pt x="1701282" y="999397"/>
                    </a:lnTo>
                    <a:cubicBezTo>
                      <a:pt x="1632410" y="1109607"/>
                      <a:pt x="1527717" y="1191504"/>
                      <a:pt x="1405263" y="1225564"/>
                    </a:cubicBezTo>
                    <a:lnTo>
                      <a:pt x="1384821" y="1229793"/>
                    </a:lnTo>
                    <a:lnTo>
                      <a:pt x="1397625" y="1312654"/>
                    </a:lnTo>
                    <a:lnTo>
                      <a:pt x="1630169" y="1312654"/>
                    </a:lnTo>
                    <a:cubicBezTo>
                      <a:pt x="1675441" y="1312654"/>
                      <a:pt x="1716426" y="1331004"/>
                      <a:pt x="1746094" y="1360672"/>
                    </a:cubicBezTo>
                    <a:lnTo>
                      <a:pt x="1763789" y="1386917"/>
                    </a:lnTo>
                    <a:lnTo>
                      <a:pt x="1769395" y="1383680"/>
                    </a:lnTo>
                    <a:lnTo>
                      <a:pt x="1949982" y="1696465"/>
                    </a:lnTo>
                    <a:lnTo>
                      <a:pt x="2114811" y="1410973"/>
                    </a:lnTo>
                    <a:lnTo>
                      <a:pt x="2116176" y="1404212"/>
                    </a:lnTo>
                    <a:cubicBezTo>
                      <a:pt x="2128201" y="1375782"/>
                      <a:pt x="2156352" y="1355834"/>
                      <a:pt x="2189162" y="1355834"/>
                    </a:cubicBezTo>
                    <a:lnTo>
                      <a:pt x="2215330" y="1355834"/>
                    </a:lnTo>
                    <a:lnTo>
                      <a:pt x="2216082" y="1352149"/>
                    </a:lnTo>
                    <a:cubicBezTo>
                      <a:pt x="2218059" y="1347394"/>
                      <a:pt x="2221002" y="1342949"/>
                      <a:pt x="2224906" y="1339114"/>
                    </a:cubicBezTo>
                    <a:cubicBezTo>
                      <a:pt x="2254833" y="1309717"/>
                      <a:pt x="2284759" y="1280320"/>
                      <a:pt x="2314685" y="1250923"/>
                    </a:cubicBezTo>
                    <a:cubicBezTo>
                      <a:pt x="2322494" y="1243253"/>
                      <a:pt x="2332672" y="1239473"/>
                      <a:pt x="2342817" y="1239564"/>
                    </a:cubicBezTo>
                    <a:cubicBezTo>
                      <a:pt x="2352961" y="1239654"/>
                      <a:pt x="2363070" y="1243614"/>
                      <a:pt x="2370740" y="1251424"/>
                    </a:cubicBezTo>
                    <a:cubicBezTo>
                      <a:pt x="2386082" y="1267041"/>
                      <a:pt x="2385858" y="1292138"/>
                      <a:pt x="2370240" y="1307479"/>
                    </a:cubicBezTo>
                    <a:lnTo>
                      <a:pt x="2321014" y="1355834"/>
                    </a:lnTo>
                    <a:lnTo>
                      <a:pt x="2367964" y="1355834"/>
                    </a:lnTo>
                    <a:lnTo>
                      <a:pt x="2463278" y="1308804"/>
                    </a:lnTo>
                    <a:cubicBezTo>
                      <a:pt x="2467000" y="1306967"/>
                      <a:pt x="2470919" y="1305972"/>
                      <a:pt x="2474818" y="1305744"/>
                    </a:cubicBezTo>
                    <a:cubicBezTo>
                      <a:pt x="2478716" y="1305517"/>
                      <a:pt x="2482595" y="1306058"/>
                      <a:pt x="2486239" y="1307294"/>
                    </a:cubicBezTo>
                    <a:lnTo>
                      <a:pt x="2498575" y="1318107"/>
                    </a:lnTo>
                    <a:lnTo>
                      <a:pt x="2511506" y="1311726"/>
                    </a:lnTo>
                    <a:cubicBezTo>
                      <a:pt x="2515229" y="1309890"/>
                      <a:pt x="2519147" y="1308895"/>
                      <a:pt x="2523046" y="1308666"/>
                    </a:cubicBezTo>
                    <a:cubicBezTo>
                      <a:pt x="2534742" y="1307985"/>
                      <a:pt x="2546260" y="1314217"/>
                      <a:pt x="2551770" y="1325384"/>
                    </a:cubicBezTo>
                    <a:lnTo>
                      <a:pt x="2552387" y="1334765"/>
                    </a:lnTo>
                    <a:lnTo>
                      <a:pt x="2559027" y="1335666"/>
                    </a:lnTo>
                    <a:cubicBezTo>
                      <a:pt x="2565730" y="1337939"/>
                      <a:pt x="2571566" y="1342771"/>
                      <a:pt x="2574946" y="1349619"/>
                    </a:cubicBezTo>
                    <a:cubicBezTo>
                      <a:pt x="2581704" y="1363318"/>
                      <a:pt x="2576079" y="1379903"/>
                      <a:pt x="2562381" y="1386662"/>
                    </a:cubicBezTo>
                    <a:lnTo>
                      <a:pt x="2524944" y="1405134"/>
                    </a:lnTo>
                    <a:lnTo>
                      <a:pt x="2532803" y="1412023"/>
                    </a:lnTo>
                    <a:cubicBezTo>
                      <a:pt x="2539045" y="1424673"/>
                      <a:pt x="2533849" y="1439989"/>
                      <a:pt x="2521200" y="1446230"/>
                    </a:cubicBezTo>
                    <a:lnTo>
                      <a:pt x="2389453" y="1511238"/>
                    </a:lnTo>
                    <a:lnTo>
                      <a:pt x="2376302" y="1512102"/>
                    </a:lnTo>
                    <a:lnTo>
                      <a:pt x="2371107" y="1514255"/>
                    </a:lnTo>
                    <a:lnTo>
                      <a:pt x="2214655" y="1514254"/>
                    </a:lnTo>
                    <a:lnTo>
                      <a:pt x="2010253" y="1868288"/>
                    </a:lnTo>
                    <a:cubicBezTo>
                      <a:pt x="2000718" y="1884802"/>
                      <a:pt x="1985393" y="1895888"/>
                      <a:pt x="1968323" y="1900462"/>
                    </a:cubicBezTo>
                    <a:lnTo>
                      <a:pt x="1958916" y="1901118"/>
                    </a:lnTo>
                    <a:lnTo>
                      <a:pt x="1957616" y="1901555"/>
                    </a:lnTo>
                    <a:lnTo>
                      <a:pt x="1955132" y="1901382"/>
                    </a:lnTo>
                    <a:lnTo>
                      <a:pt x="1941915" y="1902304"/>
                    </a:lnTo>
                    <a:lnTo>
                      <a:pt x="1934999" y="1899978"/>
                    </a:lnTo>
                    <a:lnTo>
                      <a:pt x="1931208" y="1899714"/>
                    </a:lnTo>
                    <a:lnTo>
                      <a:pt x="1924549" y="1896464"/>
                    </a:lnTo>
                    <a:lnTo>
                      <a:pt x="1915923" y="1893564"/>
                    </a:lnTo>
                    <a:lnTo>
                      <a:pt x="1912602" y="1890635"/>
                    </a:lnTo>
                    <a:lnTo>
                      <a:pt x="1907418" y="1888105"/>
                    </a:lnTo>
                    <a:lnTo>
                      <a:pt x="1899298" y="1878900"/>
                    </a:lnTo>
                    <a:lnTo>
                      <a:pt x="1895359" y="1875425"/>
                    </a:lnTo>
                    <a:lnTo>
                      <a:pt x="1894276" y="1873205"/>
                    </a:lnTo>
                    <a:lnTo>
                      <a:pt x="1889278" y="1867540"/>
                    </a:lnTo>
                    <a:lnTo>
                      <a:pt x="1794111" y="1702705"/>
                    </a:lnTo>
                    <a:lnTo>
                      <a:pt x="1794111" y="2096992"/>
                    </a:lnTo>
                    <a:lnTo>
                      <a:pt x="788625" y="2096992"/>
                    </a:lnTo>
                    <a:lnTo>
                      <a:pt x="788625" y="1701309"/>
                    </a:lnTo>
                    <a:lnTo>
                      <a:pt x="688528" y="1874683"/>
                    </a:lnTo>
                    <a:lnTo>
                      <a:pt x="683531" y="1880348"/>
                    </a:lnTo>
                    <a:lnTo>
                      <a:pt x="682448" y="1882568"/>
                    </a:lnTo>
                    <a:lnTo>
                      <a:pt x="678508" y="1886043"/>
                    </a:lnTo>
                    <a:lnTo>
                      <a:pt x="670389" y="1895248"/>
                    </a:lnTo>
                    <a:lnTo>
                      <a:pt x="665204" y="1897778"/>
                    </a:lnTo>
                    <a:lnTo>
                      <a:pt x="661883" y="1900707"/>
                    </a:lnTo>
                    <a:lnTo>
                      <a:pt x="653257" y="1903607"/>
                    </a:lnTo>
                    <a:lnTo>
                      <a:pt x="646598" y="1906857"/>
                    </a:lnTo>
                    <a:lnTo>
                      <a:pt x="642807" y="1907121"/>
                    </a:lnTo>
                    <a:lnTo>
                      <a:pt x="635892" y="1909447"/>
                    </a:lnTo>
                    <a:lnTo>
                      <a:pt x="622674" y="1908525"/>
                    </a:lnTo>
                    <a:lnTo>
                      <a:pt x="620190" y="1908698"/>
                    </a:lnTo>
                    <a:lnTo>
                      <a:pt x="618890" y="1908261"/>
                    </a:lnTo>
                    <a:lnTo>
                      <a:pt x="609483" y="1907605"/>
                    </a:lnTo>
                    <a:cubicBezTo>
                      <a:pt x="592413" y="1903031"/>
                      <a:pt x="577088" y="1891945"/>
                      <a:pt x="567553" y="1875431"/>
                    </a:cubicBezTo>
                    <a:lnTo>
                      <a:pt x="363151" y="1521397"/>
                    </a:lnTo>
                    <a:lnTo>
                      <a:pt x="206699" y="1521398"/>
                    </a:lnTo>
                    <a:lnTo>
                      <a:pt x="201504" y="1519245"/>
                    </a:lnTo>
                    <a:lnTo>
                      <a:pt x="188353" y="1518381"/>
                    </a:lnTo>
                    <a:lnTo>
                      <a:pt x="56606" y="1453373"/>
                    </a:lnTo>
                    <a:cubicBezTo>
                      <a:pt x="43957" y="1447132"/>
                      <a:pt x="38761" y="1431816"/>
                      <a:pt x="45003" y="1419166"/>
                    </a:cubicBezTo>
                    <a:lnTo>
                      <a:pt x="52862" y="1412277"/>
                    </a:lnTo>
                    <a:lnTo>
                      <a:pt x="15425" y="1393805"/>
                    </a:lnTo>
                    <a:cubicBezTo>
                      <a:pt x="1727" y="1387046"/>
                      <a:pt x="-3898" y="1370461"/>
                      <a:pt x="2861" y="1356762"/>
                    </a:cubicBezTo>
                    <a:cubicBezTo>
                      <a:pt x="6240" y="1349914"/>
                      <a:pt x="12076" y="1345082"/>
                      <a:pt x="18780" y="1342809"/>
                    </a:cubicBezTo>
                    <a:lnTo>
                      <a:pt x="25419" y="1341908"/>
                    </a:lnTo>
                    <a:lnTo>
                      <a:pt x="26036" y="1332527"/>
                    </a:lnTo>
                    <a:cubicBezTo>
                      <a:pt x="31546" y="1321360"/>
                      <a:pt x="43064" y="1315128"/>
                      <a:pt x="54760" y="1315809"/>
                    </a:cubicBezTo>
                    <a:cubicBezTo>
                      <a:pt x="58659" y="1316038"/>
                      <a:pt x="62578" y="1317033"/>
                      <a:pt x="66300" y="1318869"/>
                    </a:cubicBezTo>
                    <a:lnTo>
                      <a:pt x="79232" y="1325250"/>
                    </a:lnTo>
                    <a:lnTo>
                      <a:pt x="91567" y="1314437"/>
                    </a:lnTo>
                    <a:cubicBezTo>
                      <a:pt x="95211" y="1313201"/>
                      <a:pt x="99090" y="1312660"/>
                      <a:pt x="102989" y="1312887"/>
                    </a:cubicBezTo>
                    <a:cubicBezTo>
                      <a:pt x="106887" y="1313115"/>
                      <a:pt x="110806" y="1314110"/>
                      <a:pt x="114528" y="1315947"/>
                    </a:cubicBezTo>
                    <a:lnTo>
                      <a:pt x="209842" y="1362977"/>
                    </a:lnTo>
                    <a:lnTo>
                      <a:pt x="256792" y="1362977"/>
                    </a:lnTo>
                    <a:lnTo>
                      <a:pt x="207566" y="1314622"/>
                    </a:lnTo>
                    <a:cubicBezTo>
                      <a:pt x="191949" y="1299281"/>
                      <a:pt x="191724" y="1274184"/>
                      <a:pt x="207066" y="1258567"/>
                    </a:cubicBezTo>
                    <a:cubicBezTo>
                      <a:pt x="214736" y="1250757"/>
                      <a:pt x="224845" y="1246797"/>
                      <a:pt x="234989" y="1246707"/>
                    </a:cubicBezTo>
                    <a:cubicBezTo>
                      <a:pt x="245134" y="1246616"/>
                      <a:pt x="255312" y="1250396"/>
                      <a:pt x="263121" y="1258066"/>
                    </a:cubicBezTo>
                    <a:cubicBezTo>
                      <a:pt x="293047" y="1287463"/>
                      <a:pt x="322973" y="1316860"/>
                      <a:pt x="352900" y="1346257"/>
                    </a:cubicBezTo>
                    <a:cubicBezTo>
                      <a:pt x="356804" y="1350092"/>
                      <a:pt x="359747" y="1354537"/>
                      <a:pt x="361724" y="1359292"/>
                    </a:cubicBezTo>
                    <a:lnTo>
                      <a:pt x="362476" y="1362977"/>
                    </a:lnTo>
                    <a:lnTo>
                      <a:pt x="388644" y="1362977"/>
                    </a:lnTo>
                    <a:cubicBezTo>
                      <a:pt x="421454" y="1362977"/>
                      <a:pt x="449605" y="1382925"/>
                      <a:pt x="461630" y="1411355"/>
                    </a:cubicBezTo>
                    <a:lnTo>
                      <a:pt x="462995" y="1418116"/>
                    </a:lnTo>
                    <a:lnTo>
                      <a:pt x="627824" y="1703608"/>
                    </a:lnTo>
                    <a:lnTo>
                      <a:pt x="808411" y="1390823"/>
                    </a:lnTo>
                    <a:lnTo>
                      <a:pt x="814100" y="1394107"/>
                    </a:lnTo>
                    <a:lnTo>
                      <a:pt x="836642" y="1360672"/>
                    </a:lnTo>
                    <a:cubicBezTo>
                      <a:pt x="866310" y="1331004"/>
                      <a:pt x="907296" y="1312654"/>
                      <a:pt x="952567" y="1312654"/>
                    </a:cubicBezTo>
                    <a:lnTo>
                      <a:pt x="1157489" y="1312654"/>
                    </a:lnTo>
                    <a:lnTo>
                      <a:pt x="1170294" y="1229793"/>
                    </a:lnTo>
                    <a:lnTo>
                      <a:pt x="1149853" y="1225564"/>
                    </a:lnTo>
                    <a:cubicBezTo>
                      <a:pt x="1027399" y="1191504"/>
                      <a:pt x="922706" y="1109607"/>
                      <a:pt x="853834" y="999397"/>
                    </a:cubicBezTo>
                    <a:lnTo>
                      <a:pt x="826095" y="944150"/>
                    </a:lnTo>
                    <a:lnTo>
                      <a:pt x="804669" y="946674"/>
                    </a:lnTo>
                    <a:cubicBezTo>
                      <a:pt x="735168" y="944904"/>
                      <a:pt x="664679" y="875616"/>
                      <a:pt x="638258" y="777011"/>
                    </a:cubicBezTo>
                    <a:cubicBezTo>
                      <a:pt x="615611" y="692492"/>
                      <a:pt x="631773" y="610439"/>
                      <a:pt x="674199" y="565871"/>
                    </a:cubicBezTo>
                    <a:lnTo>
                      <a:pt x="695049" y="548902"/>
                    </a:lnTo>
                    <a:lnTo>
                      <a:pt x="690945" y="510994"/>
                    </a:lnTo>
                    <a:cubicBezTo>
                      <a:pt x="690945" y="228780"/>
                      <a:pt x="936652" y="0"/>
                      <a:pt x="1239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A384B1B-2638-402B-1708-40536CB6196D}"/>
                  </a:ext>
                </a:extLst>
              </p:cNvPr>
              <p:cNvSpPr/>
              <p:nvPr/>
            </p:nvSpPr>
            <p:spPr bwMode="auto">
              <a:xfrm>
                <a:off x="1629876" y="4803751"/>
                <a:ext cx="677898" cy="739697"/>
              </a:xfrm>
              <a:custGeom>
                <a:avLst/>
                <a:gdLst>
                  <a:gd name="connsiteX0" fmla="*/ 334625 w 677898"/>
                  <a:gd name="connsiteY0" fmla="*/ 333197 h 739697"/>
                  <a:gd name="connsiteX1" fmla="*/ 573790 w 677898"/>
                  <a:gd name="connsiteY1" fmla="*/ 536447 h 739697"/>
                  <a:gd name="connsiteX2" fmla="*/ 334625 w 677898"/>
                  <a:gd name="connsiteY2" fmla="*/ 739697 h 739697"/>
                  <a:gd name="connsiteX3" fmla="*/ 95460 w 677898"/>
                  <a:gd name="connsiteY3" fmla="*/ 536447 h 739697"/>
                  <a:gd name="connsiteX4" fmla="*/ 334625 w 677898"/>
                  <a:gd name="connsiteY4" fmla="*/ 333197 h 739697"/>
                  <a:gd name="connsiteX5" fmla="*/ 617250 w 677898"/>
                  <a:gd name="connsiteY5" fmla="*/ 0 h 739697"/>
                  <a:gd name="connsiteX6" fmla="*/ 677898 w 677898"/>
                  <a:gd name="connsiteY6" fmla="*/ 60648 h 739697"/>
                  <a:gd name="connsiteX7" fmla="*/ 677898 w 677898"/>
                  <a:gd name="connsiteY7" fmla="*/ 156486 h 739697"/>
                  <a:gd name="connsiteX8" fmla="*/ 617250 w 677898"/>
                  <a:gd name="connsiteY8" fmla="*/ 217134 h 739697"/>
                  <a:gd name="connsiteX9" fmla="*/ 556602 w 677898"/>
                  <a:gd name="connsiteY9" fmla="*/ 156486 h 739697"/>
                  <a:gd name="connsiteX10" fmla="*/ 556602 w 677898"/>
                  <a:gd name="connsiteY10" fmla="*/ 60648 h 739697"/>
                  <a:gd name="connsiteX11" fmla="*/ 617250 w 677898"/>
                  <a:gd name="connsiteY11" fmla="*/ 0 h 739697"/>
                  <a:gd name="connsiteX12" fmla="*/ 60648 w 677898"/>
                  <a:gd name="connsiteY12" fmla="*/ 0 h 739697"/>
                  <a:gd name="connsiteX13" fmla="*/ 121296 w 677898"/>
                  <a:gd name="connsiteY13" fmla="*/ 60648 h 739697"/>
                  <a:gd name="connsiteX14" fmla="*/ 121296 w 677898"/>
                  <a:gd name="connsiteY14" fmla="*/ 156486 h 739697"/>
                  <a:gd name="connsiteX15" fmla="*/ 60648 w 677898"/>
                  <a:gd name="connsiteY15" fmla="*/ 217134 h 739697"/>
                  <a:gd name="connsiteX16" fmla="*/ 0 w 677898"/>
                  <a:gd name="connsiteY16" fmla="*/ 156486 h 739697"/>
                  <a:gd name="connsiteX17" fmla="*/ 0 w 677898"/>
                  <a:gd name="connsiteY17" fmla="*/ 60648 h 739697"/>
                  <a:gd name="connsiteX18" fmla="*/ 60648 w 677898"/>
                  <a:gd name="connsiteY18" fmla="*/ 0 h 73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739697">
                    <a:moveTo>
                      <a:pt x="334625" y="333197"/>
                    </a:moveTo>
                    <a:cubicBezTo>
                      <a:pt x="466712" y="333197"/>
                      <a:pt x="573790" y="424195"/>
                      <a:pt x="573790" y="536447"/>
                    </a:cubicBezTo>
                    <a:cubicBezTo>
                      <a:pt x="573790" y="648699"/>
                      <a:pt x="466712" y="739697"/>
                      <a:pt x="334625" y="739697"/>
                    </a:cubicBezTo>
                    <a:cubicBezTo>
                      <a:pt x="202538" y="739697"/>
                      <a:pt x="95460" y="648699"/>
                      <a:pt x="95460" y="536447"/>
                    </a:cubicBezTo>
                    <a:cubicBezTo>
                      <a:pt x="95460" y="424195"/>
                      <a:pt x="202538" y="333197"/>
                      <a:pt x="334625" y="333197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楕円 493">
                <a:extLst>
                  <a:ext uri="{FF2B5EF4-FFF2-40B4-BE49-F238E27FC236}">
                    <a16:creationId xmlns:a16="http://schemas.microsoft.com/office/drawing/2014/main" id="{F77C5824-B418-C44D-A692-3D477EFFCB3D}"/>
                  </a:ext>
                </a:extLst>
              </p:cNvPr>
              <p:cNvSpPr/>
              <p:nvPr/>
            </p:nvSpPr>
            <p:spPr bwMode="auto">
              <a:xfrm>
                <a:off x="1801593" y="5409225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313D6B5D-AC98-559A-1DBD-5D94D8F7F4D1}"/>
                  </a:ext>
                </a:extLst>
              </p:cNvPr>
              <p:cNvSpPr/>
              <p:nvPr/>
            </p:nvSpPr>
            <p:spPr bwMode="auto">
              <a:xfrm>
                <a:off x="1598431" y="386655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3DE55466-B347-D9A4-3849-279F56899159}"/>
                  </a:ext>
                </a:extLst>
              </p:cNvPr>
              <p:cNvSpPr/>
              <p:nvPr/>
            </p:nvSpPr>
            <p:spPr bwMode="auto">
              <a:xfrm rot="18000000">
                <a:off x="851101" y="4353052"/>
                <a:ext cx="609006" cy="29854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D3993509-04B9-E3B3-2E8A-7849ED302534}"/>
                  </a:ext>
                </a:extLst>
              </p:cNvPr>
              <p:cNvSpPr/>
              <p:nvPr/>
            </p:nvSpPr>
            <p:spPr bwMode="auto">
              <a:xfrm rot="3600000" flipH="1">
                <a:off x="2450112" y="4335395"/>
                <a:ext cx="609006" cy="298538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F6EA34FE-1E62-F680-4D2C-BB6376014D56}"/>
                  </a:ext>
                </a:extLst>
              </p:cNvPr>
              <p:cNvSpPr/>
              <p:nvPr/>
            </p:nvSpPr>
            <p:spPr bwMode="auto">
              <a:xfrm rot="14400000">
                <a:off x="831105" y="521748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E124155C-B9E9-FB1D-1F38-E0BC47C8BB5F}"/>
                  </a:ext>
                </a:extLst>
              </p:cNvPr>
              <p:cNvSpPr/>
              <p:nvPr/>
            </p:nvSpPr>
            <p:spPr bwMode="auto">
              <a:xfrm rot="7200000" flipH="1">
                <a:off x="2517404" y="5217485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24094034-299B-8203-B225-8C92E996C49B}"/>
                </a:ext>
              </a:extLst>
            </p:cNvPr>
            <p:cNvSpPr/>
            <p:nvPr/>
          </p:nvSpPr>
          <p:spPr>
            <a:xfrm>
              <a:off x="846768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0FFE054-7DBA-D52D-A26F-E75237FC45BE}"/>
              </a:ext>
            </a:extLst>
          </p:cNvPr>
          <p:cNvSpPr txBox="1"/>
          <p:nvPr/>
        </p:nvSpPr>
        <p:spPr>
          <a:xfrm>
            <a:off x="504178" y="2765895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スマホ電源オフ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6FB776D-3A87-3E5B-1AF8-3D31CF27FCE1}"/>
              </a:ext>
            </a:extLst>
          </p:cNvPr>
          <p:cNvSpPr txBox="1"/>
          <p:nvPr/>
        </p:nvSpPr>
        <p:spPr>
          <a:xfrm>
            <a:off x="486735" y="5903504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おしゃべり禁止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CB4182-DFC3-782A-E0F6-F46160CD274D}"/>
              </a:ext>
            </a:extLst>
          </p:cNvPr>
          <p:cNvSpPr txBox="1"/>
          <p:nvPr/>
        </p:nvSpPr>
        <p:spPr>
          <a:xfrm>
            <a:off x="510606" y="9081706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飲食禁止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13F85DBF-D3CF-96F7-81AB-EF3B1B0457B9}"/>
              </a:ext>
            </a:extLst>
          </p:cNvPr>
          <p:cNvGrpSpPr/>
          <p:nvPr/>
        </p:nvGrpSpPr>
        <p:grpSpPr>
          <a:xfrm>
            <a:off x="625959" y="394667"/>
            <a:ext cx="2259881" cy="2259881"/>
            <a:chOff x="708216" y="871016"/>
            <a:chExt cx="2606484" cy="2606484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1F0A11EF-5801-30C8-6658-D996041CA6F6}"/>
                </a:ext>
              </a:extLst>
            </p:cNvPr>
            <p:cNvGrpSpPr/>
            <p:nvPr/>
          </p:nvGrpSpPr>
          <p:grpSpPr>
            <a:xfrm>
              <a:off x="708216" y="871016"/>
              <a:ext cx="2606484" cy="2606484"/>
              <a:chOff x="643930" y="806730"/>
              <a:chExt cx="2735056" cy="2735056"/>
            </a:xfrm>
          </p:grpSpPr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8558F861-1779-C577-65DB-DDB15A73A4A0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A604EE85-3EB1-AC61-B3C4-19CBC194D6D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C8930E08-A8EC-36BF-963C-2B64BBE8E573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90FED8F8-2D98-7C75-7853-FB2EDF3572CE}"/>
                </a:ext>
              </a:extLst>
            </p:cNvPr>
            <p:cNvGrpSpPr/>
            <p:nvPr/>
          </p:nvGrpSpPr>
          <p:grpSpPr>
            <a:xfrm>
              <a:off x="1448896" y="1165278"/>
              <a:ext cx="1125125" cy="2017961"/>
              <a:chOff x="5350268" y="2112154"/>
              <a:chExt cx="928433" cy="1665185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B1AB6C0B-8882-37A5-0C45-963DC6FDB95C}"/>
                  </a:ext>
                </a:extLst>
              </p:cNvPr>
              <p:cNvGrpSpPr/>
              <p:nvPr/>
            </p:nvGrpSpPr>
            <p:grpSpPr>
              <a:xfrm>
                <a:off x="5350268" y="2112154"/>
                <a:ext cx="928433" cy="1665185"/>
                <a:chOff x="5837490" y="368660"/>
                <a:chExt cx="928433" cy="1665185"/>
              </a:xfrm>
            </p:grpSpPr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997214D2-7681-94E0-C008-276E87A1AA1F}"/>
                    </a:ext>
                  </a:extLst>
                </p:cNvPr>
                <p:cNvSpPr/>
                <p:nvPr/>
              </p:nvSpPr>
              <p:spPr bwMode="auto">
                <a:xfrm>
                  <a:off x="5837490" y="368660"/>
                  <a:ext cx="928433" cy="1665185"/>
                </a:xfrm>
                <a:prstGeom prst="roundRect">
                  <a:avLst>
                    <a:gd name="adj" fmla="val 5177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A7E3150F-C6BC-E453-DE0E-105F6D8E7831}"/>
                    </a:ext>
                  </a:extLst>
                </p:cNvPr>
                <p:cNvSpPr/>
                <p:nvPr/>
              </p:nvSpPr>
              <p:spPr bwMode="auto">
                <a:xfrm>
                  <a:off x="5875516" y="412015"/>
                  <a:ext cx="852382" cy="1578476"/>
                </a:xfrm>
                <a:prstGeom prst="roundRect">
                  <a:avLst>
                    <a:gd name="adj" fmla="val 378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0135C669-9E3B-A6AB-F9AB-46B9B8CEB427}"/>
                  </a:ext>
                </a:extLst>
              </p:cNvPr>
              <p:cNvSpPr/>
              <p:nvPr/>
            </p:nvSpPr>
            <p:spPr bwMode="auto">
              <a:xfrm>
                <a:off x="5462626" y="2765108"/>
                <a:ext cx="703716" cy="359276"/>
              </a:xfrm>
              <a:custGeom>
                <a:avLst/>
                <a:gdLst>
                  <a:gd name="connsiteX0" fmla="*/ 132387 w 977035"/>
                  <a:gd name="connsiteY0" fmla="*/ 101672 h 498819"/>
                  <a:gd name="connsiteX1" fmla="*/ 98355 w 977035"/>
                  <a:gd name="connsiteY1" fmla="*/ 135704 h 498819"/>
                  <a:gd name="connsiteX2" fmla="*/ 98355 w 977035"/>
                  <a:gd name="connsiteY2" fmla="*/ 363116 h 498819"/>
                  <a:gd name="connsiteX3" fmla="*/ 132387 w 977035"/>
                  <a:gd name="connsiteY3" fmla="*/ 397148 h 498819"/>
                  <a:gd name="connsiteX4" fmla="*/ 182649 w 977035"/>
                  <a:gd name="connsiteY4" fmla="*/ 397148 h 498819"/>
                  <a:gd name="connsiteX5" fmla="*/ 216681 w 977035"/>
                  <a:gd name="connsiteY5" fmla="*/ 363116 h 498819"/>
                  <a:gd name="connsiteX6" fmla="*/ 216681 w 977035"/>
                  <a:gd name="connsiteY6" fmla="*/ 135704 h 498819"/>
                  <a:gd name="connsiteX7" fmla="*/ 182649 w 977035"/>
                  <a:gd name="connsiteY7" fmla="*/ 101672 h 498819"/>
                  <a:gd name="connsiteX8" fmla="*/ 90607 w 977035"/>
                  <a:gd name="connsiteY8" fmla="*/ 1 h 498819"/>
                  <a:gd name="connsiteX9" fmla="*/ 224428 w 977035"/>
                  <a:gd name="connsiteY9" fmla="*/ 1 h 498819"/>
                  <a:gd name="connsiteX10" fmla="*/ 315035 w 977035"/>
                  <a:gd name="connsiteY10" fmla="*/ 90608 h 498819"/>
                  <a:gd name="connsiteX11" fmla="*/ 315035 w 977035"/>
                  <a:gd name="connsiteY11" fmla="*/ 408212 h 498819"/>
                  <a:gd name="connsiteX12" fmla="*/ 224428 w 977035"/>
                  <a:gd name="connsiteY12" fmla="*/ 498819 h 498819"/>
                  <a:gd name="connsiteX13" fmla="*/ 90607 w 977035"/>
                  <a:gd name="connsiteY13" fmla="*/ 498819 h 498819"/>
                  <a:gd name="connsiteX14" fmla="*/ 0 w 977035"/>
                  <a:gd name="connsiteY14" fmla="*/ 408212 h 498819"/>
                  <a:gd name="connsiteX15" fmla="*/ 0 w 977035"/>
                  <a:gd name="connsiteY15" fmla="*/ 90608 h 498819"/>
                  <a:gd name="connsiteX16" fmla="*/ 90607 w 977035"/>
                  <a:gd name="connsiteY16" fmla="*/ 1 h 498819"/>
                  <a:gd name="connsiteX17" fmla="*/ 727715 w 977035"/>
                  <a:gd name="connsiteY17" fmla="*/ 0 h 498819"/>
                  <a:gd name="connsiteX18" fmla="*/ 730867 w 977035"/>
                  <a:gd name="connsiteY18" fmla="*/ 1306 h 498819"/>
                  <a:gd name="connsiteX19" fmla="*/ 734017 w 977035"/>
                  <a:gd name="connsiteY19" fmla="*/ 1 h 498819"/>
                  <a:gd name="connsiteX20" fmla="*/ 960497 w 977035"/>
                  <a:gd name="connsiteY20" fmla="*/ 1 h 498819"/>
                  <a:gd name="connsiteX21" fmla="*/ 977035 w 977035"/>
                  <a:gd name="connsiteY21" fmla="*/ 16539 h 498819"/>
                  <a:gd name="connsiteX22" fmla="*/ 977035 w 977035"/>
                  <a:gd name="connsiteY22" fmla="*/ 82687 h 498819"/>
                  <a:gd name="connsiteX23" fmla="*/ 960497 w 977035"/>
                  <a:gd name="connsiteY23" fmla="*/ 99225 h 498819"/>
                  <a:gd name="connsiteX24" fmla="*/ 777327 w 977035"/>
                  <a:gd name="connsiteY24" fmla="*/ 99225 h 498819"/>
                  <a:gd name="connsiteX25" fmla="*/ 777327 w 977035"/>
                  <a:gd name="connsiteY25" fmla="*/ 195980 h 498819"/>
                  <a:gd name="connsiteX26" fmla="*/ 927857 w 977035"/>
                  <a:gd name="connsiteY26" fmla="*/ 195980 h 498819"/>
                  <a:gd name="connsiteX27" fmla="*/ 944395 w 977035"/>
                  <a:gd name="connsiteY27" fmla="*/ 212518 h 498819"/>
                  <a:gd name="connsiteX28" fmla="*/ 944395 w 977035"/>
                  <a:gd name="connsiteY28" fmla="*/ 278666 h 498819"/>
                  <a:gd name="connsiteX29" fmla="*/ 927857 w 977035"/>
                  <a:gd name="connsiteY29" fmla="*/ 295204 h 498819"/>
                  <a:gd name="connsiteX30" fmla="*/ 777327 w 977035"/>
                  <a:gd name="connsiteY30" fmla="*/ 295204 h 498819"/>
                  <a:gd name="connsiteX31" fmla="*/ 777327 w 977035"/>
                  <a:gd name="connsiteY31" fmla="*/ 449206 h 498819"/>
                  <a:gd name="connsiteX32" fmla="*/ 777327 w 977035"/>
                  <a:gd name="connsiteY32" fmla="*/ 477780 h 498819"/>
                  <a:gd name="connsiteX33" fmla="*/ 756290 w 977035"/>
                  <a:gd name="connsiteY33" fmla="*/ 498817 h 498819"/>
                  <a:gd name="connsiteX34" fmla="*/ 727718 w 977035"/>
                  <a:gd name="connsiteY34" fmla="*/ 498817 h 498819"/>
                  <a:gd name="connsiteX35" fmla="*/ 727715 w 977035"/>
                  <a:gd name="connsiteY35" fmla="*/ 498818 h 498819"/>
                  <a:gd name="connsiteX36" fmla="*/ 727713 w 977035"/>
                  <a:gd name="connsiteY36" fmla="*/ 498817 h 498819"/>
                  <a:gd name="connsiteX37" fmla="*/ 699140 w 977035"/>
                  <a:gd name="connsiteY37" fmla="*/ 498817 h 498819"/>
                  <a:gd name="connsiteX38" fmla="*/ 678103 w 977035"/>
                  <a:gd name="connsiteY38" fmla="*/ 477780 h 498819"/>
                  <a:gd name="connsiteX39" fmla="*/ 678103 w 977035"/>
                  <a:gd name="connsiteY39" fmla="*/ 449206 h 498819"/>
                  <a:gd name="connsiteX40" fmla="*/ 678103 w 977035"/>
                  <a:gd name="connsiteY40" fmla="*/ 66041 h 498819"/>
                  <a:gd name="connsiteX41" fmla="*/ 678103 w 977035"/>
                  <a:gd name="connsiteY41" fmla="*/ 49612 h 498819"/>
                  <a:gd name="connsiteX42" fmla="*/ 727715 w 977035"/>
                  <a:gd name="connsiteY42" fmla="*/ 0 h 498819"/>
                  <a:gd name="connsiteX43" fmla="*/ 401484 w 977035"/>
                  <a:gd name="connsiteY43" fmla="*/ 0 h 498819"/>
                  <a:gd name="connsiteX44" fmla="*/ 404636 w 977035"/>
                  <a:gd name="connsiteY44" fmla="*/ 1306 h 498819"/>
                  <a:gd name="connsiteX45" fmla="*/ 407786 w 977035"/>
                  <a:gd name="connsiteY45" fmla="*/ 1 h 498819"/>
                  <a:gd name="connsiteX46" fmla="*/ 634266 w 977035"/>
                  <a:gd name="connsiteY46" fmla="*/ 1 h 498819"/>
                  <a:gd name="connsiteX47" fmla="*/ 650804 w 977035"/>
                  <a:gd name="connsiteY47" fmla="*/ 16539 h 498819"/>
                  <a:gd name="connsiteX48" fmla="*/ 650804 w 977035"/>
                  <a:gd name="connsiteY48" fmla="*/ 82687 h 498819"/>
                  <a:gd name="connsiteX49" fmla="*/ 634266 w 977035"/>
                  <a:gd name="connsiteY49" fmla="*/ 99225 h 498819"/>
                  <a:gd name="connsiteX50" fmla="*/ 451096 w 977035"/>
                  <a:gd name="connsiteY50" fmla="*/ 99225 h 498819"/>
                  <a:gd name="connsiteX51" fmla="*/ 451096 w 977035"/>
                  <a:gd name="connsiteY51" fmla="*/ 195980 h 498819"/>
                  <a:gd name="connsiteX52" fmla="*/ 601626 w 977035"/>
                  <a:gd name="connsiteY52" fmla="*/ 195980 h 498819"/>
                  <a:gd name="connsiteX53" fmla="*/ 618164 w 977035"/>
                  <a:gd name="connsiteY53" fmla="*/ 212518 h 498819"/>
                  <a:gd name="connsiteX54" fmla="*/ 618164 w 977035"/>
                  <a:gd name="connsiteY54" fmla="*/ 278666 h 498819"/>
                  <a:gd name="connsiteX55" fmla="*/ 601626 w 977035"/>
                  <a:gd name="connsiteY55" fmla="*/ 295204 h 498819"/>
                  <a:gd name="connsiteX56" fmla="*/ 451096 w 977035"/>
                  <a:gd name="connsiteY56" fmla="*/ 295204 h 498819"/>
                  <a:gd name="connsiteX57" fmla="*/ 451096 w 977035"/>
                  <a:gd name="connsiteY57" fmla="*/ 449206 h 498819"/>
                  <a:gd name="connsiteX58" fmla="*/ 451096 w 977035"/>
                  <a:gd name="connsiteY58" fmla="*/ 477780 h 498819"/>
                  <a:gd name="connsiteX59" fmla="*/ 430059 w 977035"/>
                  <a:gd name="connsiteY59" fmla="*/ 498817 h 498819"/>
                  <a:gd name="connsiteX60" fmla="*/ 401487 w 977035"/>
                  <a:gd name="connsiteY60" fmla="*/ 498817 h 498819"/>
                  <a:gd name="connsiteX61" fmla="*/ 401484 w 977035"/>
                  <a:gd name="connsiteY61" fmla="*/ 498818 h 498819"/>
                  <a:gd name="connsiteX62" fmla="*/ 401482 w 977035"/>
                  <a:gd name="connsiteY62" fmla="*/ 498817 h 498819"/>
                  <a:gd name="connsiteX63" fmla="*/ 372909 w 977035"/>
                  <a:gd name="connsiteY63" fmla="*/ 498817 h 498819"/>
                  <a:gd name="connsiteX64" fmla="*/ 351872 w 977035"/>
                  <a:gd name="connsiteY64" fmla="*/ 477780 h 498819"/>
                  <a:gd name="connsiteX65" fmla="*/ 351872 w 977035"/>
                  <a:gd name="connsiteY65" fmla="*/ 449206 h 498819"/>
                  <a:gd name="connsiteX66" fmla="*/ 351872 w 977035"/>
                  <a:gd name="connsiteY66" fmla="*/ 66041 h 498819"/>
                  <a:gd name="connsiteX67" fmla="*/ 351872 w 977035"/>
                  <a:gd name="connsiteY67" fmla="*/ 49612 h 498819"/>
                  <a:gd name="connsiteX68" fmla="*/ 401484 w 977035"/>
                  <a:gd name="connsiteY68" fmla="*/ 0 h 498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977035" h="498819">
                    <a:moveTo>
                      <a:pt x="132387" y="101672"/>
                    </a:moveTo>
                    <a:cubicBezTo>
                      <a:pt x="113592" y="101672"/>
                      <a:pt x="98355" y="116909"/>
                      <a:pt x="98355" y="135704"/>
                    </a:cubicBezTo>
                    <a:lnTo>
                      <a:pt x="98355" y="363116"/>
                    </a:lnTo>
                    <a:cubicBezTo>
                      <a:pt x="98355" y="381911"/>
                      <a:pt x="113592" y="397148"/>
                      <a:pt x="132387" y="397148"/>
                    </a:cubicBezTo>
                    <a:lnTo>
                      <a:pt x="182649" y="397148"/>
                    </a:lnTo>
                    <a:cubicBezTo>
                      <a:pt x="201444" y="397148"/>
                      <a:pt x="216681" y="381911"/>
                      <a:pt x="216681" y="363116"/>
                    </a:cubicBezTo>
                    <a:lnTo>
                      <a:pt x="216681" y="135704"/>
                    </a:lnTo>
                    <a:cubicBezTo>
                      <a:pt x="216681" y="116909"/>
                      <a:pt x="201444" y="101672"/>
                      <a:pt x="182649" y="101672"/>
                    </a:cubicBezTo>
                    <a:close/>
                    <a:moveTo>
                      <a:pt x="90607" y="1"/>
                    </a:moveTo>
                    <a:lnTo>
                      <a:pt x="224428" y="1"/>
                    </a:lnTo>
                    <a:cubicBezTo>
                      <a:pt x="274469" y="1"/>
                      <a:pt x="315035" y="40567"/>
                      <a:pt x="315035" y="90608"/>
                    </a:cubicBezTo>
                    <a:lnTo>
                      <a:pt x="315035" y="408212"/>
                    </a:lnTo>
                    <a:cubicBezTo>
                      <a:pt x="315035" y="458253"/>
                      <a:pt x="274469" y="498819"/>
                      <a:pt x="224428" y="498819"/>
                    </a:cubicBezTo>
                    <a:lnTo>
                      <a:pt x="90607" y="498819"/>
                    </a:lnTo>
                    <a:cubicBezTo>
                      <a:pt x="40566" y="498819"/>
                      <a:pt x="0" y="458253"/>
                      <a:pt x="0" y="408212"/>
                    </a:cubicBezTo>
                    <a:lnTo>
                      <a:pt x="0" y="90608"/>
                    </a:lnTo>
                    <a:cubicBezTo>
                      <a:pt x="0" y="40567"/>
                      <a:pt x="40566" y="1"/>
                      <a:pt x="90607" y="1"/>
                    </a:cubicBezTo>
                    <a:close/>
                    <a:moveTo>
                      <a:pt x="727715" y="0"/>
                    </a:moveTo>
                    <a:lnTo>
                      <a:pt x="730867" y="1306"/>
                    </a:lnTo>
                    <a:lnTo>
                      <a:pt x="734017" y="1"/>
                    </a:lnTo>
                    <a:lnTo>
                      <a:pt x="960497" y="1"/>
                    </a:lnTo>
                    <a:cubicBezTo>
                      <a:pt x="969631" y="1"/>
                      <a:pt x="977035" y="7405"/>
                      <a:pt x="977035" y="16539"/>
                    </a:cubicBezTo>
                    <a:lnTo>
                      <a:pt x="977035" y="82687"/>
                    </a:lnTo>
                    <a:cubicBezTo>
                      <a:pt x="977035" y="91821"/>
                      <a:pt x="969631" y="99225"/>
                      <a:pt x="960497" y="99225"/>
                    </a:cubicBezTo>
                    <a:lnTo>
                      <a:pt x="777327" y="99225"/>
                    </a:lnTo>
                    <a:lnTo>
                      <a:pt x="777327" y="195980"/>
                    </a:lnTo>
                    <a:lnTo>
                      <a:pt x="927857" y="195980"/>
                    </a:lnTo>
                    <a:cubicBezTo>
                      <a:pt x="936991" y="195980"/>
                      <a:pt x="944395" y="203384"/>
                      <a:pt x="944395" y="212518"/>
                    </a:cubicBezTo>
                    <a:lnTo>
                      <a:pt x="944395" y="278666"/>
                    </a:lnTo>
                    <a:cubicBezTo>
                      <a:pt x="944395" y="287800"/>
                      <a:pt x="936991" y="295204"/>
                      <a:pt x="927857" y="295204"/>
                    </a:cubicBezTo>
                    <a:lnTo>
                      <a:pt x="777327" y="295204"/>
                    </a:lnTo>
                    <a:lnTo>
                      <a:pt x="777327" y="449206"/>
                    </a:lnTo>
                    <a:lnTo>
                      <a:pt x="777327" y="477780"/>
                    </a:lnTo>
                    <a:cubicBezTo>
                      <a:pt x="777327" y="489398"/>
                      <a:pt x="767908" y="498817"/>
                      <a:pt x="756290" y="498817"/>
                    </a:cubicBezTo>
                    <a:lnTo>
                      <a:pt x="727718" y="498817"/>
                    </a:lnTo>
                    <a:lnTo>
                      <a:pt x="727715" y="498818"/>
                    </a:lnTo>
                    <a:lnTo>
                      <a:pt x="727713" y="498817"/>
                    </a:lnTo>
                    <a:lnTo>
                      <a:pt x="699140" y="498817"/>
                    </a:lnTo>
                    <a:cubicBezTo>
                      <a:pt x="687522" y="498817"/>
                      <a:pt x="678103" y="489398"/>
                      <a:pt x="678103" y="477780"/>
                    </a:cubicBezTo>
                    <a:lnTo>
                      <a:pt x="678103" y="449206"/>
                    </a:lnTo>
                    <a:lnTo>
                      <a:pt x="678103" y="66041"/>
                    </a:lnTo>
                    <a:lnTo>
                      <a:pt x="678103" y="49612"/>
                    </a:lnTo>
                    <a:cubicBezTo>
                      <a:pt x="678103" y="22212"/>
                      <a:pt x="700315" y="0"/>
                      <a:pt x="727715" y="0"/>
                    </a:cubicBezTo>
                    <a:close/>
                    <a:moveTo>
                      <a:pt x="401484" y="0"/>
                    </a:moveTo>
                    <a:lnTo>
                      <a:pt x="404636" y="1306"/>
                    </a:lnTo>
                    <a:lnTo>
                      <a:pt x="407786" y="1"/>
                    </a:lnTo>
                    <a:lnTo>
                      <a:pt x="634266" y="1"/>
                    </a:lnTo>
                    <a:cubicBezTo>
                      <a:pt x="643400" y="1"/>
                      <a:pt x="650804" y="7405"/>
                      <a:pt x="650804" y="16539"/>
                    </a:cubicBezTo>
                    <a:lnTo>
                      <a:pt x="650804" y="82687"/>
                    </a:lnTo>
                    <a:cubicBezTo>
                      <a:pt x="650804" y="91821"/>
                      <a:pt x="643400" y="99225"/>
                      <a:pt x="634266" y="99225"/>
                    </a:cubicBezTo>
                    <a:lnTo>
                      <a:pt x="451096" y="99225"/>
                    </a:lnTo>
                    <a:lnTo>
                      <a:pt x="451096" y="195980"/>
                    </a:lnTo>
                    <a:lnTo>
                      <a:pt x="601626" y="195980"/>
                    </a:lnTo>
                    <a:cubicBezTo>
                      <a:pt x="610760" y="195980"/>
                      <a:pt x="618164" y="203384"/>
                      <a:pt x="618164" y="212518"/>
                    </a:cubicBezTo>
                    <a:lnTo>
                      <a:pt x="618164" y="278666"/>
                    </a:lnTo>
                    <a:cubicBezTo>
                      <a:pt x="618164" y="287800"/>
                      <a:pt x="610760" y="295204"/>
                      <a:pt x="601626" y="295204"/>
                    </a:cubicBezTo>
                    <a:lnTo>
                      <a:pt x="451096" y="295204"/>
                    </a:lnTo>
                    <a:lnTo>
                      <a:pt x="451096" y="449206"/>
                    </a:lnTo>
                    <a:lnTo>
                      <a:pt x="451096" y="477780"/>
                    </a:lnTo>
                    <a:cubicBezTo>
                      <a:pt x="451096" y="489398"/>
                      <a:pt x="441677" y="498817"/>
                      <a:pt x="430059" y="498817"/>
                    </a:cubicBezTo>
                    <a:lnTo>
                      <a:pt x="401487" y="498817"/>
                    </a:lnTo>
                    <a:lnTo>
                      <a:pt x="401484" y="498818"/>
                    </a:lnTo>
                    <a:lnTo>
                      <a:pt x="401482" y="498817"/>
                    </a:lnTo>
                    <a:lnTo>
                      <a:pt x="372909" y="498817"/>
                    </a:lnTo>
                    <a:cubicBezTo>
                      <a:pt x="361291" y="498817"/>
                      <a:pt x="351872" y="489398"/>
                      <a:pt x="351872" y="477780"/>
                    </a:cubicBezTo>
                    <a:lnTo>
                      <a:pt x="351872" y="449206"/>
                    </a:lnTo>
                    <a:lnTo>
                      <a:pt x="351872" y="66041"/>
                    </a:lnTo>
                    <a:lnTo>
                      <a:pt x="351872" y="49612"/>
                    </a:lnTo>
                    <a:cubicBezTo>
                      <a:pt x="351872" y="22212"/>
                      <a:pt x="374084" y="0"/>
                      <a:pt x="40148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9559C1DC-63F1-EF39-3B3D-8E0934616F59}"/>
              </a:ext>
            </a:extLst>
          </p:cNvPr>
          <p:cNvGrpSpPr/>
          <p:nvPr/>
        </p:nvGrpSpPr>
        <p:grpSpPr>
          <a:xfrm>
            <a:off x="623889" y="6705021"/>
            <a:ext cx="2253424" cy="2253424"/>
            <a:chOff x="708216" y="3772477"/>
            <a:chExt cx="2606484" cy="2606484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3F69C0E4-A3E3-04F9-303E-A33BB75157CA}"/>
                </a:ext>
              </a:extLst>
            </p:cNvPr>
            <p:cNvGrpSpPr/>
            <p:nvPr/>
          </p:nvGrpSpPr>
          <p:grpSpPr>
            <a:xfrm>
              <a:off x="708216" y="3772477"/>
              <a:ext cx="2606484" cy="2606484"/>
              <a:chOff x="643930" y="806730"/>
              <a:chExt cx="2735056" cy="2735056"/>
            </a:xfrm>
          </p:grpSpPr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FCC32348-58A2-DDAA-6A9A-9B7846BBC0C2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四角形: 角を丸くする 157">
                <a:extLst>
                  <a:ext uri="{FF2B5EF4-FFF2-40B4-BE49-F238E27FC236}">
                    <a16:creationId xmlns:a16="http://schemas.microsoft.com/office/drawing/2014/main" id="{3D71B2A4-0CF8-72DB-A6AC-713F9B7E2D68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0B934639-42EE-5399-980C-130E1630CA9A}"/>
                </a:ext>
              </a:extLst>
            </p:cNvPr>
            <p:cNvSpPr/>
            <p:nvPr/>
          </p:nvSpPr>
          <p:spPr bwMode="auto">
            <a:xfrm>
              <a:off x="783466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9BB8E84A-2212-1323-C631-6E0A38E1EDAA}"/>
                </a:ext>
              </a:extLst>
            </p:cNvPr>
            <p:cNvSpPr/>
            <p:nvPr/>
          </p:nvSpPr>
          <p:spPr bwMode="auto">
            <a:xfrm>
              <a:off x="84970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D0DB1A7E-8C4E-01C0-84A8-DD7CBDC50304}"/>
                </a:ext>
              </a:extLst>
            </p:cNvPr>
            <p:cNvGrpSpPr/>
            <p:nvPr/>
          </p:nvGrpSpPr>
          <p:grpSpPr>
            <a:xfrm>
              <a:off x="1262590" y="4069852"/>
              <a:ext cx="1421084" cy="2066103"/>
              <a:chOff x="6722791" y="5229200"/>
              <a:chExt cx="781269" cy="1135881"/>
            </a:xfrm>
          </p:grpSpPr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DCB22B30-A530-0375-A6D3-F24AE119B456}"/>
                  </a:ext>
                </a:extLst>
              </p:cNvPr>
              <p:cNvSpPr/>
              <p:nvPr/>
            </p:nvSpPr>
            <p:spPr bwMode="auto">
              <a:xfrm>
                <a:off x="6722791" y="5229200"/>
                <a:ext cx="781269" cy="1135881"/>
              </a:xfrm>
              <a:custGeom>
                <a:avLst/>
                <a:gdLst>
                  <a:gd name="connsiteX0" fmla="*/ 4285 w 781269"/>
                  <a:gd name="connsiteY0" fmla="*/ 965404 h 1135881"/>
                  <a:gd name="connsiteX1" fmla="*/ 31186 w 781269"/>
                  <a:gd name="connsiteY1" fmla="*/ 965404 h 1135881"/>
                  <a:gd name="connsiteX2" fmla="*/ 32773 w 781269"/>
                  <a:gd name="connsiteY2" fmla="*/ 970908 h 1135881"/>
                  <a:gd name="connsiteX3" fmla="*/ 75381 w 781269"/>
                  <a:gd name="connsiteY3" fmla="*/ 967659 h 1135881"/>
                  <a:gd name="connsiteX4" fmla="*/ 104443 w 781269"/>
                  <a:gd name="connsiteY4" fmla="*/ 979129 h 1135881"/>
                  <a:gd name="connsiteX5" fmla="*/ 133504 w 781269"/>
                  <a:gd name="connsiteY5" fmla="*/ 967659 h 1135881"/>
                  <a:gd name="connsiteX6" fmla="*/ 176112 w 781269"/>
                  <a:gd name="connsiteY6" fmla="*/ 970908 h 1135881"/>
                  <a:gd name="connsiteX7" fmla="*/ 177699 w 781269"/>
                  <a:gd name="connsiteY7" fmla="*/ 965404 h 1135881"/>
                  <a:gd name="connsiteX8" fmla="*/ 202073 w 781269"/>
                  <a:gd name="connsiteY8" fmla="*/ 965404 h 1135881"/>
                  <a:gd name="connsiteX9" fmla="*/ 202073 w 781269"/>
                  <a:gd name="connsiteY9" fmla="*/ 978508 h 1135881"/>
                  <a:gd name="connsiteX10" fmla="*/ 188969 w 781269"/>
                  <a:gd name="connsiteY10" fmla="*/ 991611 h 1135881"/>
                  <a:gd name="connsiteX11" fmla="*/ 17388 w 781269"/>
                  <a:gd name="connsiteY11" fmla="*/ 991611 h 1135881"/>
                  <a:gd name="connsiteX12" fmla="*/ 4285 w 781269"/>
                  <a:gd name="connsiteY12" fmla="*/ 978508 h 1135881"/>
                  <a:gd name="connsiteX13" fmla="*/ 19055 w 781269"/>
                  <a:gd name="connsiteY13" fmla="*/ 934509 h 1135881"/>
                  <a:gd name="connsiteX14" fmla="*/ 187141 w 781269"/>
                  <a:gd name="connsiteY14" fmla="*/ 934509 h 1135881"/>
                  <a:gd name="connsiteX15" fmla="*/ 186708 w 781269"/>
                  <a:gd name="connsiteY15" fmla="*/ 934776 h 1135881"/>
                  <a:gd name="connsiteX16" fmla="*/ 206195 w 781269"/>
                  <a:gd name="connsiteY16" fmla="*/ 946783 h 1135881"/>
                  <a:gd name="connsiteX17" fmla="*/ 170740 w 781269"/>
                  <a:gd name="connsiteY17" fmla="*/ 952392 h 1135881"/>
                  <a:gd name="connsiteX18" fmla="*/ 166815 w 781269"/>
                  <a:gd name="connsiteY18" fmla="*/ 966211 h 1135881"/>
                  <a:gd name="connsiteX19" fmla="*/ 128935 w 781269"/>
                  <a:gd name="connsiteY19" fmla="*/ 963279 h 1135881"/>
                  <a:gd name="connsiteX20" fmla="*/ 103098 w 781269"/>
                  <a:gd name="connsiteY20" fmla="*/ 973632 h 1135881"/>
                  <a:gd name="connsiteX21" fmla="*/ 77260 w 781269"/>
                  <a:gd name="connsiteY21" fmla="*/ 963279 h 1135881"/>
                  <a:gd name="connsiteX22" fmla="*/ 39379 w 781269"/>
                  <a:gd name="connsiteY22" fmla="*/ 966211 h 1135881"/>
                  <a:gd name="connsiteX23" fmla="*/ 35454 w 781269"/>
                  <a:gd name="connsiteY23" fmla="*/ 952392 h 1135881"/>
                  <a:gd name="connsiteX24" fmla="*/ 0 w 781269"/>
                  <a:gd name="connsiteY24" fmla="*/ 946783 h 1135881"/>
                  <a:gd name="connsiteX25" fmla="*/ 19486 w 781269"/>
                  <a:gd name="connsiteY25" fmla="*/ 934776 h 1135881"/>
                  <a:gd name="connsiteX26" fmla="*/ 17389 w 781269"/>
                  <a:gd name="connsiteY26" fmla="*/ 900645 h 1135881"/>
                  <a:gd name="connsiteX27" fmla="*/ 188970 w 781269"/>
                  <a:gd name="connsiteY27" fmla="*/ 900645 h 1135881"/>
                  <a:gd name="connsiteX28" fmla="*/ 202074 w 781269"/>
                  <a:gd name="connsiteY28" fmla="*/ 913749 h 1135881"/>
                  <a:gd name="connsiteX29" fmla="*/ 202073 w 781269"/>
                  <a:gd name="connsiteY29" fmla="*/ 913749 h 1135881"/>
                  <a:gd name="connsiteX30" fmla="*/ 188969 w 781269"/>
                  <a:gd name="connsiteY30" fmla="*/ 926853 h 1135881"/>
                  <a:gd name="connsiteX31" fmla="*/ 17389 w 781269"/>
                  <a:gd name="connsiteY31" fmla="*/ 926852 h 1135881"/>
                  <a:gd name="connsiteX32" fmla="*/ 8123 w 781269"/>
                  <a:gd name="connsiteY32" fmla="*/ 923014 h 1135881"/>
                  <a:gd name="connsiteX33" fmla="*/ 4285 w 781269"/>
                  <a:gd name="connsiteY33" fmla="*/ 913749 h 1135881"/>
                  <a:gd name="connsiteX34" fmla="*/ 8123 w 781269"/>
                  <a:gd name="connsiteY34" fmla="*/ 904483 h 1135881"/>
                  <a:gd name="connsiteX35" fmla="*/ 17389 w 781269"/>
                  <a:gd name="connsiteY35" fmla="*/ 900645 h 1135881"/>
                  <a:gd name="connsiteX36" fmla="*/ 24721 w 781269"/>
                  <a:gd name="connsiteY36" fmla="*/ 849458 h 1135881"/>
                  <a:gd name="connsiteX37" fmla="*/ 181637 w 781269"/>
                  <a:gd name="connsiteY37" fmla="*/ 849458 h 1135881"/>
                  <a:gd name="connsiteX38" fmla="*/ 202073 w 781269"/>
                  <a:gd name="connsiteY38" fmla="*/ 869894 h 1135881"/>
                  <a:gd name="connsiteX39" fmla="*/ 202073 w 781269"/>
                  <a:gd name="connsiteY39" fmla="*/ 890330 h 1135881"/>
                  <a:gd name="connsiteX40" fmla="*/ 4285 w 781269"/>
                  <a:gd name="connsiteY40" fmla="*/ 890330 h 1135881"/>
                  <a:gd name="connsiteX41" fmla="*/ 4285 w 781269"/>
                  <a:gd name="connsiteY41" fmla="*/ 869894 h 1135881"/>
                  <a:gd name="connsiteX42" fmla="*/ 24721 w 781269"/>
                  <a:gd name="connsiteY42" fmla="*/ 849458 h 1135881"/>
                  <a:gd name="connsiteX43" fmla="*/ 285929 w 781269"/>
                  <a:gd name="connsiteY43" fmla="*/ 544076 h 1135881"/>
                  <a:gd name="connsiteX44" fmla="*/ 259569 w 781269"/>
                  <a:gd name="connsiteY44" fmla="*/ 589735 h 1135881"/>
                  <a:gd name="connsiteX45" fmla="*/ 284922 w 781269"/>
                  <a:gd name="connsiteY45" fmla="*/ 596528 h 1135881"/>
                  <a:gd name="connsiteX46" fmla="*/ 282086 w 781269"/>
                  <a:gd name="connsiteY46" fmla="*/ 627472 h 1135881"/>
                  <a:gd name="connsiteX47" fmla="*/ 267830 w 781269"/>
                  <a:gd name="connsiteY47" fmla="*/ 623652 h 1135881"/>
                  <a:gd name="connsiteX48" fmla="*/ 215484 w 781269"/>
                  <a:gd name="connsiteY48" fmla="*/ 742185 h 1135881"/>
                  <a:gd name="connsiteX49" fmla="*/ 230354 w 781269"/>
                  <a:gd name="connsiteY49" fmla="*/ 744143 h 1135881"/>
                  <a:gd name="connsiteX50" fmla="*/ 370932 w 781269"/>
                  <a:gd name="connsiteY50" fmla="*/ 825306 h 1135881"/>
                  <a:gd name="connsiteX51" fmla="*/ 382878 w 781269"/>
                  <a:gd name="connsiteY51" fmla="*/ 766137 h 1135881"/>
                  <a:gd name="connsiteX52" fmla="*/ 443826 w 781269"/>
                  <a:gd name="connsiteY52" fmla="*/ 692123 h 1135881"/>
                  <a:gd name="connsiteX53" fmla="*/ 471360 w 781269"/>
                  <a:gd name="connsiteY53" fmla="*/ 678887 h 1135881"/>
                  <a:gd name="connsiteX54" fmla="*/ 475107 w 781269"/>
                  <a:gd name="connsiteY54" fmla="*/ 643493 h 1135881"/>
                  <a:gd name="connsiteX55" fmla="*/ 436253 w 781269"/>
                  <a:gd name="connsiteY55" fmla="*/ 639090 h 1135881"/>
                  <a:gd name="connsiteX56" fmla="*/ 291081 w 781269"/>
                  <a:gd name="connsiteY56" fmla="*/ 551095 h 1135881"/>
                  <a:gd name="connsiteX57" fmla="*/ 494123 w 781269"/>
                  <a:gd name="connsiteY57" fmla="*/ 0 h 1135881"/>
                  <a:gd name="connsiteX58" fmla="*/ 781269 w 781269"/>
                  <a:gd name="connsiteY58" fmla="*/ 322824 h 1135881"/>
                  <a:gd name="connsiteX59" fmla="*/ 605893 w 781269"/>
                  <a:gd name="connsiteY59" fmla="*/ 620279 h 1135881"/>
                  <a:gd name="connsiteX60" fmla="*/ 598472 w 781269"/>
                  <a:gd name="connsiteY60" fmla="*/ 622869 h 1135881"/>
                  <a:gd name="connsiteX61" fmla="*/ 604223 w 781269"/>
                  <a:gd name="connsiteY61" fmla="*/ 677193 h 1135881"/>
                  <a:gd name="connsiteX62" fmla="*/ 656835 w 781269"/>
                  <a:gd name="connsiteY62" fmla="*/ 712665 h 1135881"/>
                  <a:gd name="connsiteX63" fmla="*/ 706106 w 781269"/>
                  <a:gd name="connsiteY63" fmla="*/ 831617 h 1135881"/>
                  <a:gd name="connsiteX64" fmla="*/ 706105 w 781269"/>
                  <a:gd name="connsiteY64" fmla="*/ 1135881 h 1135881"/>
                  <a:gd name="connsiteX65" fmla="*/ 369658 w 781269"/>
                  <a:gd name="connsiteY65" fmla="*/ 1135881 h 1135881"/>
                  <a:gd name="connsiteX66" fmla="*/ 369658 w 781269"/>
                  <a:gd name="connsiteY66" fmla="*/ 931842 h 1135881"/>
                  <a:gd name="connsiteX67" fmla="*/ 183903 w 781269"/>
                  <a:gd name="connsiteY67" fmla="*/ 824597 h 1135881"/>
                  <a:gd name="connsiteX68" fmla="*/ 166902 w 781269"/>
                  <a:gd name="connsiteY68" fmla="*/ 761145 h 1135881"/>
                  <a:gd name="connsiteX69" fmla="*/ 169391 w 781269"/>
                  <a:gd name="connsiteY69" fmla="*/ 759234 h 1135881"/>
                  <a:gd name="connsiteX70" fmla="*/ 107077 w 781269"/>
                  <a:gd name="connsiteY70" fmla="*/ 742537 h 1135881"/>
                  <a:gd name="connsiteX71" fmla="*/ 124101 w 781269"/>
                  <a:gd name="connsiteY71" fmla="*/ 585139 h 1135881"/>
                  <a:gd name="connsiteX72" fmla="*/ 109844 w 781269"/>
                  <a:gd name="connsiteY72" fmla="*/ 581319 h 1135881"/>
                  <a:gd name="connsiteX73" fmla="*/ 122860 w 781269"/>
                  <a:gd name="connsiteY73" fmla="*/ 553104 h 1135881"/>
                  <a:gd name="connsiteX74" fmla="*/ 241566 w 781269"/>
                  <a:gd name="connsiteY74" fmla="*/ 584911 h 1135881"/>
                  <a:gd name="connsiteX75" fmla="*/ 274295 w 781269"/>
                  <a:gd name="connsiteY75" fmla="*/ 528223 h 1135881"/>
                  <a:gd name="connsiteX76" fmla="*/ 256017 w 781269"/>
                  <a:gd name="connsiteY76" fmla="*/ 503318 h 1135881"/>
                  <a:gd name="connsiteX77" fmla="*/ 206977 w 781269"/>
                  <a:gd name="connsiteY77" fmla="*/ 322824 h 1135881"/>
                  <a:gd name="connsiteX78" fmla="*/ 494123 w 781269"/>
                  <a:gd name="connsiteY78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781269" h="1135881">
                    <a:moveTo>
                      <a:pt x="4285" y="965404"/>
                    </a:moveTo>
                    <a:lnTo>
                      <a:pt x="31186" y="965404"/>
                    </a:lnTo>
                    <a:lnTo>
                      <a:pt x="32773" y="970908"/>
                    </a:lnTo>
                    <a:lnTo>
                      <a:pt x="75381" y="967659"/>
                    </a:lnTo>
                    <a:lnTo>
                      <a:pt x="104443" y="979129"/>
                    </a:lnTo>
                    <a:lnTo>
                      <a:pt x="133504" y="967659"/>
                    </a:lnTo>
                    <a:lnTo>
                      <a:pt x="176112" y="970908"/>
                    </a:lnTo>
                    <a:lnTo>
                      <a:pt x="177699" y="965404"/>
                    </a:lnTo>
                    <a:lnTo>
                      <a:pt x="202073" y="965404"/>
                    </a:lnTo>
                    <a:cubicBezTo>
                      <a:pt x="202073" y="969772"/>
                      <a:pt x="202073" y="974140"/>
                      <a:pt x="202073" y="978508"/>
                    </a:cubicBezTo>
                    <a:cubicBezTo>
                      <a:pt x="202073" y="985745"/>
                      <a:pt x="196206" y="991611"/>
                      <a:pt x="188969" y="991611"/>
                    </a:cubicBezTo>
                    <a:lnTo>
                      <a:pt x="17388" y="991611"/>
                    </a:lnTo>
                    <a:cubicBezTo>
                      <a:pt x="10151" y="991611"/>
                      <a:pt x="4285" y="985745"/>
                      <a:pt x="4285" y="978508"/>
                    </a:cubicBezTo>
                    <a:close/>
                    <a:moveTo>
                      <a:pt x="19055" y="934509"/>
                    </a:moveTo>
                    <a:lnTo>
                      <a:pt x="187141" y="934509"/>
                    </a:lnTo>
                    <a:lnTo>
                      <a:pt x="186708" y="934776"/>
                    </a:lnTo>
                    <a:lnTo>
                      <a:pt x="206195" y="946783"/>
                    </a:lnTo>
                    <a:lnTo>
                      <a:pt x="170740" y="952392"/>
                    </a:lnTo>
                    <a:lnTo>
                      <a:pt x="166815" y="966211"/>
                    </a:lnTo>
                    <a:lnTo>
                      <a:pt x="128935" y="963279"/>
                    </a:lnTo>
                    <a:lnTo>
                      <a:pt x="103098" y="973632"/>
                    </a:lnTo>
                    <a:lnTo>
                      <a:pt x="77260" y="963279"/>
                    </a:lnTo>
                    <a:lnTo>
                      <a:pt x="39379" y="966211"/>
                    </a:lnTo>
                    <a:lnTo>
                      <a:pt x="35454" y="952392"/>
                    </a:lnTo>
                    <a:lnTo>
                      <a:pt x="0" y="946783"/>
                    </a:lnTo>
                    <a:lnTo>
                      <a:pt x="19486" y="934776"/>
                    </a:lnTo>
                    <a:close/>
                    <a:moveTo>
                      <a:pt x="17389" y="900645"/>
                    </a:moveTo>
                    <a:lnTo>
                      <a:pt x="188970" y="900645"/>
                    </a:lnTo>
                    <a:cubicBezTo>
                      <a:pt x="196207" y="900645"/>
                      <a:pt x="202074" y="906512"/>
                      <a:pt x="202074" y="913749"/>
                    </a:cubicBezTo>
                    <a:lnTo>
                      <a:pt x="202073" y="913749"/>
                    </a:lnTo>
                    <a:cubicBezTo>
                      <a:pt x="202073" y="920986"/>
                      <a:pt x="196206" y="926853"/>
                      <a:pt x="188969" y="926853"/>
                    </a:cubicBezTo>
                    <a:lnTo>
                      <a:pt x="17389" y="926852"/>
                    </a:lnTo>
                    <a:cubicBezTo>
                      <a:pt x="13770" y="926852"/>
                      <a:pt x="10494" y="925385"/>
                      <a:pt x="8123" y="923014"/>
                    </a:cubicBezTo>
                    <a:lnTo>
                      <a:pt x="4285" y="913749"/>
                    </a:lnTo>
                    <a:lnTo>
                      <a:pt x="8123" y="904483"/>
                    </a:lnTo>
                    <a:cubicBezTo>
                      <a:pt x="10494" y="902112"/>
                      <a:pt x="13770" y="900645"/>
                      <a:pt x="17389" y="900645"/>
                    </a:cubicBezTo>
                    <a:close/>
                    <a:moveTo>
                      <a:pt x="24721" y="849458"/>
                    </a:moveTo>
                    <a:lnTo>
                      <a:pt x="181637" y="849458"/>
                    </a:lnTo>
                    <a:cubicBezTo>
                      <a:pt x="192923" y="849458"/>
                      <a:pt x="202073" y="858608"/>
                      <a:pt x="202073" y="869894"/>
                    </a:cubicBezTo>
                    <a:lnTo>
                      <a:pt x="202073" y="890330"/>
                    </a:lnTo>
                    <a:lnTo>
                      <a:pt x="4285" y="890330"/>
                    </a:lnTo>
                    <a:lnTo>
                      <a:pt x="4285" y="869894"/>
                    </a:lnTo>
                    <a:cubicBezTo>
                      <a:pt x="4285" y="858608"/>
                      <a:pt x="13435" y="849458"/>
                      <a:pt x="24721" y="849458"/>
                    </a:cubicBezTo>
                    <a:close/>
                    <a:moveTo>
                      <a:pt x="285929" y="544076"/>
                    </a:moveTo>
                    <a:lnTo>
                      <a:pt x="259569" y="589735"/>
                    </a:lnTo>
                    <a:lnTo>
                      <a:pt x="284922" y="596528"/>
                    </a:lnTo>
                    <a:lnTo>
                      <a:pt x="282086" y="627472"/>
                    </a:lnTo>
                    <a:lnTo>
                      <a:pt x="267830" y="623652"/>
                    </a:lnTo>
                    <a:lnTo>
                      <a:pt x="215484" y="742185"/>
                    </a:lnTo>
                    <a:lnTo>
                      <a:pt x="230354" y="744143"/>
                    </a:lnTo>
                    <a:lnTo>
                      <a:pt x="370932" y="825306"/>
                    </a:lnTo>
                    <a:lnTo>
                      <a:pt x="382878" y="766137"/>
                    </a:lnTo>
                    <a:cubicBezTo>
                      <a:pt x="395647" y="735947"/>
                      <a:pt x="416978" y="710262"/>
                      <a:pt x="443826" y="692123"/>
                    </a:cubicBezTo>
                    <a:lnTo>
                      <a:pt x="471360" y="678887"/>
                    </a:lnTo>
                    <a:lnTo>
                      <a:pt x="475107" y="643493"/>
                    </a:lnTo>
                    <a:lnTo>
                      <a:pt x="436253" y="639090"/>
                    </a:lnTo>
                    <a:cubicBezTo>
                      <a:pt x="380176" y="626189"/>
                      <a:pt x="330053" y="594910"/>
                      <a:pt x="291081" y="551095"/>
                    </a:cubicBezTo>
                    <a:close/>
                    <a:moveTo>
                      <a:pt x="494123" y="0"/>
                    </a:moveTo>
                    <a:cubicBezTo>
                      <a:pt x="652709" y="0"/>
                      <a:pt x="781269" y="144533"/>
                      <a:pt x="781269" y="322824"/>
                    </a:cubicBezTo>
                    <a:cubicBezTo>
                      <a:pt x="781269" y="456543"/>
                      <a:pt x="708954" y="571272"/>
                      <a:pt x="605893" y="620279"/>
                    </a:cubicBezTo>
                    <a:lnTo>
                      <a:pt x="598472" y="622869"/>
                    </a:lnTo>
                    <a:lnTo>
                      <a:pt x="604223" y="677193"/>
                    </a:lnTo>
                    <a:lnTo>
                      <a:pt x="656835" y="712665"/>
                    </a:lnTo>
                    <a:cubicBezTo>
                      <a:pt x="687277" y="743107"/>
                      <a:pt x="706106" y="785163"/>
                      <a:pt x="706106" y="831617"/>
                    </a:cubicBezTo>
                    <a:cubicBezTo>
                      <a:pt x="706106" y="933038"/>
                      <a:pt x="706105" y="1034460"/>
                      <a:pt x="706105" y="1135881"/>
                    </a:cubicBezTo>
                    <a:lnTo>
                      <a:pt x="369658" y="1135881"/>
                    </a:lnTo>
                    <a:lnTo>
                      <a:pt x="369658" y="931842"/>
                    </a:lnTo>
                    <a:lnTo>
                      <a:pt x="183903" y="824597"/>
                    </a:lnTo>
                    <a:cubicBezTo>
                      <a:pt x="161686" y="811770"/>
                      <a:pt x="154075" y="783362"/>
                      <a:pt x="166902" y="761145"/>
                    </a:cubicBezTo>
                    <a:lnTo>
                      <a:pt x="169391" y="759234"/>
                    </a:lnTo>
                    <a:lnTo>
                      <a:pt x="107077" y="742537"/>
                    </a:lnTo>
                    <a:lnTo>
                      <a:pt x="124101" y="585139"/>
                    </a:lnTo>
                    <a:lnTo>
                      <a:pt x="109844" y="581319"/>
                    </a:lnTo>
                    <a:lnTo>
                      <a:pt x="122860" y="553104"/>
                    </a:lnTo>
                    <a:lnTo>
                      <a:pt x="241566" y="584911"/>
                    </a:lnTo>
                    <a:lnTo>
                      <a:pt x="274295" y="528223"/>
                    </a:lnTo>
                    <a:lnTo>
                      <a:pt x="256017" y="503318"/>
                    </a:lnTo>
                    <a:cubicBezTo>
                      <a:pt x="225056" y="451795"/>
                      <a:pt x="206977" y="389683"/>
                      <a:pt x="206977" y="322824"/>
                    </a:cubicBezTo>
                    <a:cubicBezTo>
                      <a:pt x="206977" y="144533"/>
                      <a:pt x="335537" y="0"/>
                      <a:pt x="4941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CF7481FB-DC18-3293-457F-7DFC62E69666}"/>
                  </a:ext>
                </a:extLst>
              </p:cNvPr>
              <p:cNvSpPr/>
              <p:nvPr/>
            </p:nvSpPr>
            <p:spPr bwMode="auto">
              <a:xfrm rot="5400000">
                <a:off x="6918392" y="5936689"/>
                <a:ext cx="323230" cy="441019"/>
              </a:xfrm>
              <a:custGeom>
                <a:avLst/>
                <a:gdLst>
                  <a:gd name="connsiteX0" fmla="*/ 440 w 357669"/>
                  <a:gd name="connsiteY0" fmla="*/ 52849 h 442613"/>
                  <a:gd name="connsiteX1" fmla="*/ 1594 w 357669"/>
                  <a:gd name="connsiteY1" fmla="*/ 34439 h 442613"/>
                  <a:gd name="connsiteX2" fmla="*/ 58483 w 357669"/>
                  <a:gd name="connsiteY2" fmla="*/ 1594 h 442613"/>
                  <a:gd name="connsiteX3" fmla="*/ 323465 w 357669"/>
                  <a:gd name="connsiteY3" fmla="*/ 72596 h 442613"/>
                  <a:gd name="connsiteX4" fmla="*/ 357464 w 357669"/>
                  <a:gd name="connsiteY4" fmla="*/ 111076 h 442613"/>
                  <a:gd name="connsiteX5" fmla="*/ 356998 w 357669"/>
                  <a:gd name="connsiteY5" fmla="*/ 118510 h 442613"/>
                  <a:gd name="connsiteX6" fmla="*/ 357669 w 357669"/>
                  <a:gd name="connsiteY6" fmla="*/ 121834 h 442613"/>
                  <a:gd name="connsiteX7" fmla="*/ 357669 w 357669"/>
                  <a:gd name="connsiteY7" fmla="*/ 396163 h 442613"/>
                  <a:gd name="connsiteX8" fmla="*/ 311219 w 357669"/>
                  <a:gd name="connsiteY8" fmla="*/ 442613 h 442613"/>
                  <a:gd name="connsiteX9" fmla="*/ 264769 w 357669"/>
                  <a:gd name="connsiteY9" fmla="*/ 396163 h 442613"/>
                  <a:gd name="connsiteX10" fmla="*/ 264769 w 357669"/>
                  <a:gd name="connsiteY10" fmla="*/ 153046 h 442613"/>
                  <a:gd name="connsiteX11" fmla="*/ 34439 w 357669"/>
                  <a:gd name="connsiteY11" fmla="*/ 91329 h 442613"/>
                  <a:gd name="connsiteX12" fmla="*/ 440 w 357669"/>
                  <a:gd name="connsiteY12" fmla="*/ 52849 h 4426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0 w 357229"/>
                  <a:gd name="connsiteY11" fmla="*/ 51449 h 4412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91440 w 357229"/>
                  <a:gd name="connsiteY11" fmla="*/ 142889 h 441213"/>
                  <a:gd name="connsiteX0" fmla="*/ 37501 w 336687"/>
                  <a:gd name="connsiteY0" fmla="*/ 0 h 441019"/>
                  <a:gd name="connsiteX1" fmla="*/ 302483 w 336687"/>
                  <a:gd name="connsiteY1" fmla="*/ 71002 h 441019"/>
                  <a:gd name="connsiteX2" fmla="*/ 336482 w 336687"/>
                  <a:gd name="connsiteY2" fmla="*/ 109482 h 441019"/>
                  <a:gd name="connsiteX3" fmla="*/ 336016 w 336687"/>
                  <a:gd name="connsiteY3" fmla="*/ 116916 h 441019"/>
                  <a:gd name="connsiteX4" fmla="*/ 336687 w 336687"/>
                  <a:gd name="connsiteY4" fmla="*/ 120240 h 441019"/>
                  <a:gd name="connsiteX5" fmla="*/ 336687 w 336687"/>
                  <a:gd name="connsiteY5" fmla="*/ 394569 h 441019"/>
                  <a:gd name="connsiteX6" fmla="*/ 290237 w 336687"/>
                  <a:gd name="connsiteY6" fmla="*/ 441019 h 441019"/>
                  <a:gd name="connsiteX7" fmla="*/ 243787 w 336687"/>
                  <a:gd name="connsiteY7" fmla="*/ 394569 h 441019"/>
                  <a:gd name="connsiteX8" fmla="*/ 243787 w 336687"/>
                  <a:gd name="connsiteY8" fmla="*/ 151452 h 441019"/>
                  <a:gd name="connsiteX9" fmla="*/ 13457 w 336687"/>
                  <a:gd name="connsiteY9" fmla="*/ 89735 h 441019"/>
                  <a:gd name="connsiteX10" fmla="*/ 70898 w 336687"/>
                  <a:gd name="connsiteY10" fmla="*/ 142695 h 441019"/>
                  <a:gd name="connsiteX0" fmla="*/ 24044 w 323230"/>
                  <a:gd name="connsiteY0" fmla="*/ 0 h 441019"/>
                  <a:gd name="connsiteX1" fmla="*/ 289026 w 323230"/>
                  <a:gd name="connsiteY1" fmla="*/ 71002 h 441019"/>
                  <a:gd name="connsiteX2" fmla="*/ 323025 w 323230"/>
                  <a:gd name="connsiteY2" fmla="*/ 109482 h 441019"/>
                  <a:gd name="connsiteX3" fmla="*/ 322559 w 323230"/>
                  <a:gd name="connsiteY3" fmla="*/ 116916 h 441019"/>
                  <a:gd name="connsiteX4" fmla="*/ 323230 w 323230"/>
                  <a:gd name="connsiteY4" fmla="*/ 120240 h 441019"/>
                  <a:gd name="connsiteX5" fmla="*/ 323230 w 323230"/>
                  <a:gd name="connsiteY5" fmla="*/ 394569 h 441019"/>
                  <a:gd name="connsiteX6" fmla="*/ 276780 w 323230"/>
                  <a:gd name="connsiteY6" fmla="*/ 441019 h 441019"/>
                  <a:gd name="connsiteX7" fmla="*/ 230330 w 323230"/>
                  <a:gd name="connsiteY7" fmla="*/ 394569 h 441019"/>
                  <a:gd name="connsiteX8" fmla="*/ 230330 w 323230"/>
                  <a:gd name="connsiteY8" fmla="*/ 151452 h 441019"/>
                  <a:gd name="connsiteX9" fmla="*/ 0 w 323230"/>
                  <a:gd name="connsiteY9" fmla="*/ 89735 h 44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3230" h="441019">
                    <a:moveTo>
                      <a:pt x="24044" y="0"/>
                    </a:moveTo>
                    <a:lnTo>
                      <a:pt x="289026" y="71002"/>
                    </a:lnTo>
                    <a:cubicBezTo>
                      <a:pt x="307611" y="75982"/>
                      <a:pt x="320529" y="91554"/>
                      <a:pt x="323025" y="109482"/>
                    </a:cubicBezTo>
                    <a:cubicBezTo>
                      <a:pt x="322870" y="111960"/>
                      <a:pt x="322714" y="114438"/>
                      <a:pt x="322559" y="116916"/>
                    </a:cubicBezTo>
                    <a:lnTo>
                      <a:pt x="323230" y="120240"/>
                    </a:lnTo>
                    <a:lnTo>
                      <a:pt x="323230" y="394569"/>
                    </a:lnTo>
                    <a:cubicBezTo>
                      <a:pt x="323230" y="420223"/>
                      <a:pt x="302434" y="441019"/>
                      <a:pt x="276780" y="441019"/>
                    </a:cubicBezTo>
                    <a:cubicBezTo>
                      <a:pt x="251126" y="441019"/>
                      <a:pt x="230330" y="420223"/>
                      <a:pt x="230330" y="394569"/>
                    </a:cubicBezTo>
                    <a:lnTo>
                      <a:pt x="230330" y="151452"/>
                    </a:lnTo>
                    <a:lnTo>
                      <a:pt x="0" y="89735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0DD260B1-059A-0023-37D1-C55BD0FA9FFA}"/>
                </a:ext>
              </a:extLst>
            </p:cNvPr>
            <p:cNvSpPr/>
            <p:nvPr/>
          </p:nvSpPr>
          <p:spPr bwMode="auto">
            <a:xfrm>
              <a:off x="84541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8667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16F6C058-8E3A-AFAF-2FDD-6D48E9A237D4}"/>
              </a:ext>
            </a:extLst>
          </p:cNvPr>
          <p:cNvSpPr/>
          <p:nvPr/>
        </p:nvSpPr>
        <p:spPr>
          <a:xfrm>
            <a:off x="358972" y="347458"/>
            <a:ext cx="6140056" cy="6199273"/>
          </a:xfrm>
          <a:custGeom>
            <a:avLst/>
            <a:gdLst>
              <a:gd name="connsiteX0" fmla="*/ 443474 w 6140056"/>
              <a:gd name="connsiteY0" fmla="*/ 0 h 6199273"/>
              <a:gd name="connsiteX1" fmla="*/ 5696582 w 6140056"/>
              <a:gd name="connsiteY1" fmla="*/ 0 h 6199273"/>
              <a:gd name="connsiteX2" fmla="*/ 6140056 w 6140056"/>
              <a:gd name="connsiteY2" fmla="*/ 443474 h 6199273"/>
              <a:gd name="connsiteX3" fmla="*/ 6140056 w 6140056"/>
              <a:gd name="connsiteY3" fmla="*/ 5334692 h 6199273"/>
              <a:gd name="connsiteX4" fmla="*/ 5696582 w 6140056"/>
              <a:gd name="connsiteY4" fmla="*/ 5778166 h 6199273"/>
              <a:gd name="connsiteX5" fmla="*/ 2575432 w 6140056"/>
              <a:gd name="connsiteY5" fmla="*/ 5778166 h 6199273"/>
              <a:gd name="connsiteX6" fmla="*/ 2549129 w 6140056"/>
              <a:gd name="connsiteY6" fmla="*/ 5826625 h 6199273"/>
              <a:gd name="connsiteX7" fmla="*/ 1848262 w 6140056"/>
              <a:gd name="connsiteY7" fmla="*/ 6199273 h 6199273"/>
              <a:gd name="connsiteX8" fmla="*/ 2159331 w 6140056"/>
              <a:gd name="connsiteY8" fmla="*/ 5826547 h 6199273"/>
              <a:gd name="connsiteX9" fmla="*/ 2180140 w 6140056"/>
              <a:gd name="connsiteY9" fmla="*/ 5778166 h 6199273"/>
              <a:gd name="connsiteX10" fmla="*/ 443474 w 6140056"/>
              <a:gd name="connsiteY10" fmla="*/ 5778166 h 6199273"/>
              <a:gd name="connsiteX11" fmla="*/ 0 w 6140056"/>
              <a:gd name="connsiteY11" fmla="*/ 5334692 h 6199273"/>
              <a:gd name="connsiteX12" fmla="*/ 0 w 6140056"/>
              <a:gd name="connsiteY12" fmla="*/ 443474 h 6199273"/>
              <a:gd name="connsiteX13" fmla="*/ 443474 w 6140056"/>
              <a:gd name="connsiteY13" fmla="*/ 0 h 619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40056" h="6199273">
                <a:moveTo>
                  <a:pt x="443474" y="0"/>
                </a:moveTo>
                <a:lnTo>
                  <a:pt x="5696582" y="0"/>
                </a:lnTo>
                <a:cubicBezTo>
                  <a:pt x="5941506" y="0"/>
                  <a:pt x="6140056" y="198550"/>
                  <a:pt x="6140056" y="443474"/>
                </a:cubicBezTo>
                <a:lnTo>
                  <a:pt x="6140056" y="5334692"/>
                </a:lnTo>
                <a:cubicBezTo>
                  <a:pt x="6140056" y="5579616"/>
                  <a:pt x="5941506" y="5778166"/>
                  <a:pt x="5696582" y="5778166"/>
                </a:cubicBezTo>
                <a:lnTo>
                  <a:pt x="2575432" y="5778166"/>
                </a:lnTo>
                <a:lnTo>
                  <a:pt x="2549129" y="5826625"/>
                </a:lnTo>
                <a:cubicBezTo>
                  <a:pt x="2397238" y="6051454"/>
                  <a:pt x="2140012" y="6199273"/>
                  <a:pt x="1848262" y="6199273"/>
                </a:cubicBezTo>
                <a:cubicBezTo>
                  <a:pt x="1981281" y="6099509"/>
                  <a:pt x="2086933" y="5971342"/>
                  <a:pt x="2159331" y="5826547"/>
                </a:cubicBezTo>
                <a:lnTo>
                  <a:pt x="2180140" y="5778166"/>
                </a:lnTo>
                <a:lnTo>
                  <a:pt x="443474" y="5778166"/>
                </a:lnTo>
                <a:cubicBezTo>
                  <a:pt x="198550" y="5778166"/>
                  <a:pt x="0" y="5579616"/>
                  <a:pt x="0" y="5334692"/>
                </a:cubicBezTo>
                <a:lnTo>
                  <a:pt x="0" y="443474"/>
                </a:lnTo>
                <a:cubicBezTo>
                  <a:pt x="0" y="198550"/>
                  <a:pt x="198550" y="0"/>
                  <a:pt x="4434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BFBA28-8A45-C6D7-A20C-E007E81E04EB}"/>
              </a:ext>
            </a:extLst>
          </p:cNvPr>
          <p:cNvSpPr txBox="1"/>
          <p:nvPr/>
        </p:nvSpPr>
        <p:spPr>
          <a:xfrm>
            <a:off x="713442" y="810490"/>
            <a:ext cx="5458757" cy="493842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１．しゃべらない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２．スマホ電源オフ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３．飲食しない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４．不要なものは出さない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５．居眠りしない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6A9135-880F-1DE4-8BA3-7639F46CD2AD}"/>
              </a:ext>
            </a:extLst>
          </p:cNvPr>
          <p:cNvGrpSpPr/>
          <p:nvPr/>
        </p:nvGrpSpPr>
        <p:grpSpPr>
          <a:xfrm>
            <a:off x="249259" y="6467578"/>
            <a:ext cx="2230272" cy="3338523"/>
            <a:chOff x="249259" y="6467578"/>
            <a:chExt cx="2230272" cy="3338523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447583B1-7A3E-81E6-C2E7-F1BCF9B851EA}"/>
                </a:ext>
              </a:extLst>
            </p:cNvPr>
            <p:cNvGrpSpPr/>
            <p:nvPr/>
          </p:nvGrpSpPr>
          <p:grpSpPr>
            <a:xfrm>
              <a:off x="557781" y="6467578"/>
              <a:ext cx="1921750" cy="3325279"/>
              <a:chOff x="6127999" y="967299"/>
              <a:chExt cx="2349590" cy="4065587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9ABB732-5DA8-D6D4-7D9A-5DDD8CD4E628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EDCFFC45-71B1-1319-A142-0D084BF74EA3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9670CB2-1A96-4012-548B-F886206947BB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29ECEEE-9516-F6EC-780E-BA7D04CEBB6E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5E3CA594-CADA-6107-A3C5-9DEE5C3B3A3D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02F75DA-2280-25E6-576B-D11687671707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台形 86">
                  <a:extLst>
                    <a:ext uri="{FF2B5EF4-FFF2-40B4-BE49-F238E27FC236}">
                      <a16:creationId xmlns:a16="http://schemas.microsoft.com/office/drawing/2014/main" id="{57976BD8-465B-F1AA-42B0-7FB9281844CE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A97D5AA3-7952-3400-33C4-920525BE8F8D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43F13ACC-6092-292C-8981-A15E46175C46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65B38EE6-EF2F-38D5-BE5C-D0D726A528ED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DE150124-2355-0427-57E1-86E0EB90F9F1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5BB6C4C7-4FC3-B214-A993-D4F032A7300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0870ED9E-0CD8-2157-9407-8C68A647DE0A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6AC103E1-385C-326D-2354-95EE41F6D95A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3BA8B4CD-0DB7-7402-0356-2C7DDC17EE4B}"/>
                </a:ext>
              </a:extLst>
            </p:cNvPr>
            <p:cNvGrpSpPr/>
            <p:nvPr/>
          </p:nvGrpSpPr>
          <p:grpSpPr>
            <a:xfrm flipH="1">
              <a:off x="1381014" y="9458551"/>
              <a:ext cx="640471" cy="345415"/>
              <a:chOff x="6758359" y="167068"/>
              <a:chExt cx="783060" cy="422315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3605A4A-3445-46D0-1F29-9CA002E8B02F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996A94D3-9436-0A64-A73D-F34D22052547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DEE22DD6-E92D-E4C8-7E5A-12C91DB71F6C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2890D5E-2918-DB43-83FE-97EBAC5B79B6}"/>
                </a:ext>
              </a:extLst>
            </p:cNvPr>
            <p:cNvGrpSpPr/>
            <p:nvPr/>
          </p:nvGrpSpPr>
          <p:grpSpPr>
            <a:xfrm rot="960307">
              <a:off x="1247038" y="7327812"/>
              <a:ext cx="1009073" cy="219146"/>
              <a:chOff x="6843475" y="-2190750"/>
              <a:chExt cx="1233724" cy="267934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2064563-811C-1290-4716-BB297A5E2658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065B699-4AA2-FA5D-2890-17862A6EAC93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DF28D1D2-AF58-AD32-0E83-3B93662E9BCA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8E5E42DF-7669-B708-C171-2F16DBB6E884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323AC73-EC1F-672A-6660-34D50A5E92F5}"/>
                </a:ext>
              </a:extLst>
            </p:cNvPr>
            <p:cNvSpPr/>
            <p:nvPr/>
          </p:nvSpPr>
          <p:spPr bwMode="auto">
            <a:xfrm rot="900000">
              <a:off x="1075174" y="6957651"/>
              <a:ext cx="1006947" cy="2324125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EA911F98-7A5C-A34F-9D9E-5AB741722C92}"/>
                </a:ext>
              </a:extLst>
            </p:cNvPr>
            <p:cNvSpPr/>
            <p:nvPr/>
          </p:nvSpPr>
          <p:spPr bwMode="auto">
            <a:xfrm>
              <a:off x="249259" y="6480822"/>
              <a:ext cx="1101499" cy="3325279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308A922A-0728-4B99-21A0-38045C322E43}"/>
                </a:ext>
              </a:extLst>
            </p:cNvPr>
            <p:cNvCxnSpPr/>
            <p:nvPr/>
          </p:nvCxnSpPr>
          <p:spPr bwMode="auto">
            <a:xfrm>
              <a:off x="1350758" y="6480822"/>
              <a:ext cx="0" cy="3325279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106FF94-80F5-6C3A-CE4C-E8A85CDC60A5}"/>
                </a:ext>
              </a:extLst>
            </p:cNvPr>
            <p:cNvSpPr/>
            <p:nvPr/>
          </p:nvSpPr>
          <p:spPr>
            <a:xfrm rot="18000000" flipH="1" flipV="1">
              <a:off x="931337" y="7859102"/>
              <a:ext cx="473364" cy="524131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F8CF66A-0422-E0A0-211B-62AED72932E4}"/>
                </a:ext>
              </a:extLst>
            </p:cNvPr>
            <p:cNvSpPr/>
            <p:nvPr/>
          </p:nvSpPr>
          <p:spPr bwMode="auto">
            <a:xfrm rot="7359131" flipH="1">
              <a:off x="1435954" y="7966653"/>
              <a:ext cx="645518" cy="914638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177F4C-03F8-481F-363F-DA677BEBC822}"/>
              </a:ext>
            </a:extLst>
          </p:cNvPr>
          <p:cNvSpPr txBox="1"/>
          <p:nvPr/>
        </p:nvSpPr>
        <p:spPr>
          <a:xfrm rot="20700000">
            <a:off x="3079441" y="7145849"/>
            <a:ext cx="3087764" cy="180804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ルールを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 algn="l"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守らん人は</a:t>
            </a:r>
          </a:p>
          <a:p>
            <a:pPr algn="l"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退出やで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16796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44E1CD6-2941-7941-6215-0C13F1EF316F}"/>
              </a:ext>
            </a:extLst>
          </p:cNvPr>
          <p:cNvGrpSpPr/>
          <p:nvPr/>
        </p:nvGrpSpPr>
        <p:grpSpPr>
          <a:xfrm>
            <a:off x="267420" y="231257"/>
            <a:ext cx="6356935" cy="9402263"/>
            <a:chOff x="267420" y="231257"/>
            <a:chExt cx="9371160" cy="6303087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6ADABD2F-B69B-5E7A-56AF-859B1B42C3CC}"/>
                </a:ext>
              </a:extLst>
            </p:cNvPr>
            <p:cNvSpPr/>
            <p:nvPr/>
          </p:nvSpPr>
          <p:spPr>
            <a:xfrm>
              <a:off x="267420" y="231257"/>
              <a:ext cx="9371160" cy="6303087"/>
            </a:xfrm>
            <a:prstGeom prst="roundRect">
              <a:avLst>
                <a:gd name="adj" fmla="val 9705"/>
              </a:avLst>
            </a:prstGeom>
            <a:noFill/>
            <a:ln w="1905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BC1AA41C-07D9-E400-C035-71329397EAE6}"/>
                </a:ext>
              </a:extLst>
            </p:cNvPr>
            <p:cNvSpPr/>
            <p:nvPr/>
          </p:nvSpPr>
          <p:spPr>
            <a:xfrm>
              <a:off x="267420" y="231257"/>
              <a:ext cx="9371160" cy="1747350"/>
            </a:xfrm>
            <a:prstGeom prst="round2SameRect">
              <a:avLst>
                <a:gd name="adj1" fmla="val 23632"/>
                <a:gd name="adj2" fmla="val 1039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F30CCC6-CAD0-F083-A28B-6ED1C47F2160}"/>
              </a:ext>
            </a:extLst>
          </p:cNvPr>
          <p:cNvSpPr txBox="1"/>
          <p:nvPr/>
        </p:nvSpPr>
        <p:spPr>
          <a:xfrm>
            <a:off x="679016" y="477982"/>
            <a:ext cx="5585299" cy="206006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ルールを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守らない人は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退出してもらいます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ACAD336-F502-BF86-6E60-A230F4ACFDE3}"/>
              </a:ext>
            </a:extLst>
          </p:cNvPr>
          <p:cNvSpPr txBox="1"/>
          <p:nvPr/>
        </p:nvSpPr>
        <p:spPr>
          <a:xfrm>
            <a:off x="640348" y="3287815"/>
            <a:ext cx="5623967" cy="413328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１．しゃべらない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２．スマホ電源オフ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３．飲食しない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４．不要なものは出さない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５．居眠りしない</a:t>
            </a:r>
            <a:endParaRPr lang="en-US" altLang="ja-JP" sz="5400" dirty="0">
              <a:ln w="28575">
                <a:noFill/>
              </a:ln>
              <a:effectLst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37F6E7F-C8A0-7E75-59E6-59C07F74D626}"/>
              </a:ext>
            </a:extLst>
          </p:cNvPr>
          <p:cNvGrpSpPr/>
          <p:nvPr/>
        </p:nvGrpSpPr>
        <p:grpSpPr>
          <a:xfrm>
            <a:off x="4814781" y="7011422"/>
            <a:ext cx="1232058" cy="2622097"/>
            <a:chOff x="3602994" y="1272764"/>
            <a:chExt cx="1485964" cy="3162466"/>
          </a:xfrm>
        </p:grpSpPr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185A5125-7A67-0F06-F172-0DCAC9FD9EC4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8E66D615-501A-6F66-999C-E7EF368CCA60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A8CD99FF-9FED-6122-B215-3955D30E6CC2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E76B3902-115B-51C3-245E-7A290C731486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385BC2B1-688C-40C7-1AA4-3123A1FC69C8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" name="円/楕円 840">
              <a:extLst>
                <a:ext uri="{FF2B5EF4-FFF2-40B4-BE49-F238E27FC236}">
                  <a16:creationId xmlns:a16="http://schemas.microsoft.com/office/drawing/2014/main" id="{CA7D84CA-9D89-1C11-E38C-4BCDF15B618F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EC720194-132B-5316-4887-30F361BE86A6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6789DB8C-54C6-C36A-728D-C928570DFC18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F544E404-F7BB-D502-41EE-289CB81E0E7C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953FCE28-AB1F-929C-6D33-5734AE528883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7529D54B-ED9C-DB73-C3BB-C612890B00EB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07A5EE79-8909-2845-AA62-ABAFDBC81866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2971A7FE-A007-AE79-81DD-4EBC2633B7DF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D39D3248-4D49-8BEA-6616-C89D3D612BBE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57714188-E69E-BF0B-2858-7A7803F319D6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F4901D2A-8527-738E-A6AD-C759512A0D69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4E754EB6-D7B5-7568-3EE3-48D7C055F96F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589B0974-110B-7C5D-D687-1E60C6FB74F6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FCC93AE9-2CD8-5617-ACBD-315B769F5EF4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" name="片側の 2 つの角を丸めた四角形 68">
              <a:extLst>
                <a:ext uri="{FF2B5EF4-FFF2-40B4-BE49-F238E27FC236}">
                  <a16:creationId xmlns:a16="http://schemas.microsoft.com/office/drawing/2014/main" id="{1A96C4BC-355F-4E12-42A9-A67C93640C0D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" name="片側の 2 つの角を丸めた四角形 68">
              <a:extLst>
                <a:ext uri="{FF2B5EF4-FFF2-40B4-BE49-F238E27FC236}">
                  <a16:creationId xmlns:a16="http://schemas.microsoft.com/office/drawing/2014/main" id="{385C81AF-EA95-92F0-5166-256C043F158F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円/楕円 840">
              <a:extLst>
                <a:ext uri="{FF2B5EF4-FFF2-40B4-BE49-F238E27FC236}">
                  <a16:creationId xmlns:a16="http://schemas.microsoft.com/office/drawing/2014/main" id="{AE3401EE-9A82-E5EE-A66A-A52A7CE5CDED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" name="円/楕円 840">
              <a:extLst>
                <a:ext uri="{FF2B5EF4-FFF2-40B4-BE49-F238E27FC236}">
                  <a16:creationId xmlns:a16="http://schemas.microsoft.com/office/drawing/2014/main" id="{CAEF97D2-75C2-08C9-61E4-E2FDDF2609DA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" name="円/楕円 840">
              <a:extLst>
                <a:ext uri="{FF2B5EF4-FFF2-40B4-BE49-F238E27FC236}">
                  <a16:creationId xmlns:a16="http://schemas.microsoft.com/office/drawing/2014/main" id="{BC4366CF-59E4-D3A9-550A-FF9EF66FA0F6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" name="円/楕円 840">
              <a:extLst>
                <a:ext uri="{FF2B5EF4-FFF2-40B4-BE49-F238E27FC236}">
                  <a16:creationId xmlns:a16="http://schemas.microsoft.com/office/drawing/2014/main" id="{01055710-F425-2C14-8DB2-5EA456C08087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" name="楕円 11">
              <a:extLst>
                <a:ext uri="{FF2B5EF4-FFF2-40B4-BE49-F238E27FC236}">
                  <a16:creationId xmlns:a16="http://schemas.microsoft.com/office/drawing/2014/main" id="{2D05CD4C-073E-FB5E-6EA2-B1229714DE2A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楕円 11">
              <a:extLst>
                <a:ext uri="{FF2B5EF4-FFF2-40B4-BE49-F238E27FC236}">
                  <a16:creationId xmlns:a16="http://schemas.microsoft.com/office/drawing/2014/main" id="{6D0E2735-8F17-A7B0-4601-C716466CD82F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" name="月 22">
              <a:extLst>
                <a:ext uri="{FF2B5EF4-FFF2-40B4-BE49-F238E27FC236}">
                  <a16:creationId xmlns:a16="http://schemas.microsoft.com/office/drawing/2014/main" id="{5021FF7D-DD51-635A-3CBC-5B188FE32B1E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月 23">
              <a:extLst>
                <a:ext uri="{FF2B5EF4-FFF2-40B4-BE49-F238E27FC236}">
                  <a16:creationId xmlns:a16="http://schemas.microsoft.com/office/drawing/2014/main" id="{D1529107-CB75-DE8E-F1FA-BB108A72B387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月 24">
              <a:extLst>
                <a:ext uri="{FF2B5EF4-FFF2-40B4-BE49-F238E27FC236}">
                  <a16:creationId xmlns:a16="http://schemas.microsoft.com/office/drawing/2014/main" id="{AEEE74F4-D66A-7C8F-68DE-3D7F0F8D3F57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" name="月 25">
              <a:extLst>
                <a:ext uri="{FF2B5EF4-FFF2-40B4-BE49-F238E27FC236}">
                  <a16:creationId xmlns:a16="http://schemas.microsoft.com/office/drawing/2014/main" id="{DCD84611-802E-B4E9-558C-92D5E6892A7B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3FCE8C72-AE7C-73BA-BF13-1D924A330B7E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DDFE9744-C00B-0873-D813-62EE308D4A03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24D188DC-1820-A04D-1F5A-DB3024A72B64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339B160F-72A4-16DD-1DDA-A2A311C0495B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021CD9C6-8433-19FB-EDAC-959283365E92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924BEE57-7EA7-A2DB-5817-96BB731193A4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8BF5B8FC-7212-F20E-D1A6-8B75AE9D4B19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3931425C-9445-E54B-3AC2-5D2C8332C5B6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973A03B9-1317-3293-2EB3-6F49F6003511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1B1FCEFB-E92E-8E76-941C-15DDA679F1F9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75422967-2889-DB11-AD99-0C4D75E346B3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" name="四角形: 上の 2 つの角を丸める 70">
              <a:extLst>
                <a:ext uri="{FF2B5EF4-FFF2-40B4-BE49-F238E27FC236}">
                  <a16:creationId xmlns:a16="http://schemas.microsoft.com/office/drawing/2014/main" id="{C64C9627-AAC6-DF09-0869-B6666E6A7C9B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" name="台形 34">
              <a:extLst>
                <a:ext uri="{FF2B5EF4-FFF2-40B4-BE49-F238E27FC236}">
                  <a16:creationId xmlns:a16="http://schemas.microsoft.com/office/drawing/2014/main" id="{F693DD37-2247-2FC2-BD45-3244D6DB89DE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01E26075-78CD-6DE5-63F5-5ABCCEAF265E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四角形: 上の 2 つの角を丸める 70">
              <a:extLst>
                <a:ext uri="{FF2B5EF4-FFF2-40B4-BE49-F238E27FC236}">
                  <a16:creationId xmlns:a16="http://schemas.microsoft.com/office/drawing/2014/main" id="{D207A4C3-DBB5-50CB-A3D7-C0EF64EA2F1F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" name="台形 37">
              <a:extLst>
                <a:ext uri="{FF2B5EF4-FFF2-40B4-BE49-F238E27FC236}">
                  <a16:creationId xmlns:a16="http://schemas.microsoft.com/office/drawing/2014/main" id="{215798D1-5738-499C-641B-8997F98C1FCD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BF880E72-BEBA-10AD-6CF3-450033DA7A44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6F9C1569-6B30-E2C5-DCEE-0B050609FFC9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9AB16E9A-05E1-2853-4FAD-C208E0121C65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E171C401-44BB-A314-A4A6-32ACF6357AB7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519694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</Words>
  <Application>Microsoft Office PowerPoint</Application>
  <PresentationFormat>A4 210 x 297 mm</PresentationFormat>
  <Paragraphs>30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poph11_ルールを守らない人は退出してもらいます</dc:title>
  <dc:subject>poph11_ルールを守らない人は退出してもらいます</dc:subject>
  <dc:creator>でじけろお</dc:creator>
  <cp:lastModifiedBy/>
  <cp:revision>1</cp:revision>
  <dcterms:created xsi:type="dcterms:W3CDTF">2014-12-04T06:28:15Z</dcterms:created>
  <dcterms:modified xsi:type="dcterms:W3CDTF">2025-01-10T05:03:22Z</dcterms:modified>
  <cp:version>1</cp:version>
</cp:coreProperties>
</file>