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8" r:id="rId2"/>
    <p:sldId id="335" r:id="rId3"/>
    <p:sldId id="336" r:id="rId4"/>
    <p:sldId id="333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1224" y="7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9767A-1670-8F8F-9CEC-8C592F9EB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F5C8A43-EABA-8912-15F6-398EE9390E6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23BA3F-3469-7B62-71D3-40D16FD68B1A}"/>
              </a:ext>
            </a:extLst>
          </p:cNvPr>
          <p:cNvSpPr txBox="1"/>
          <p:nvPr/>
        </p:nvSpPr>
        <p:spPr>
          <a:xfrm>
            <a:off x="1261693" y="3989322"/>
            <a:ext cx="7432364" cy="175727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歩きましょう</a:t>
            </a:r>
            <a:endParaRPr lang="en-US" altLang="ja-JP" sz="540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60385F6-E931-B161-FBBD-4F5D9254F85D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6B9722-9B96-0F66-1F4A-0AC2BCF87879}"/>
              </a:ext>
            </a:extLst>
          </p:cNvPr>
          <p:cNvSpPr txBox="1"/>
          <p:nvPr/>
        </p:nvSpPr>
        <p:spPr>
          <a:xfrm>
            <a:off x="1261693" y="1223755"/>
            <a:ext cx="7432364" cy="24526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92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347009" y="1053515"/>
            <a:ext cx="7261732" cy="24862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歩きましょう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632683-F4DA-6C6C-C08F-4A5FF8EF58C9}"/>
              </a:ext>
            </a:extLst>
          </p:cNvPr>
          <p:cNvSpPr txBox="1"/>
          <p:nvPr/>
        </p:nvSpPr>
        <p:spPr>
          <a:xfrm>
            <a:off x="1222109" y="3846286"/>
            <a:ext cx="7461781" cy="1977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音を立てないように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667195"/>
            <a:ext cx="8778298" cy="32159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歩きましょう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995F-F78E-4A1E-C5A7-BE25B1F5B80D}"/>
              </a:ext>
            </a:extLst>
          </p:cNvPr>
          <p:cNvSpPr txBox="1"/>
          <p:nvPr/>
        </p:nvSpPr>
        <p:spPr>
          <a:xfrm>
            <a:off x="452338" y="4419110"/>
            <a:ext cx="8778298" cy="19764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音を立てないように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2FDEAC9-01B8-5C5B-82E8-84329CDB289D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足音立てて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7AB33BE-9325-767A-F651-6964F3A41EBA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しゃべりながら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DE2B4DF-9DEA-1354-06FF-68DC34AC6280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走らない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00050"/>
            <a:ext cx="8910380" cy="1460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静かに歩きましょう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07DBB7F-62BB-4C3A-67F6-60F5EF4548CF}"/>
              </a:ext>
            </a:extLst>
          </p:cNvPr>
          <p:cNvGrpSpPr/>
          <p:nvPr/>
        </p:nvGrpSpPr>
        <p:grpSpPr>
          <a:xfrm>
            <a:off x="6613123" y="2359479"/>
            <a:ext cx="2615983" cy="2615983"/>
            <a:chOff x="3662431" y="3772477"/>
            <a:chExt cx="2606484" cy="2606484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C6C756A-46F7-2F91-D9B2-0E95E4A2221E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AC2D420C-883E-DD8E-BCFD-790E4AF3E2F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D256C7D4-4FBB-9604-8488-C387C50D6A1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6626257-DB0D-4A37-C3D5-C739AF5DA1E2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913D9FD-8051-AA4E-7AD8-2630BA9DB547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31789473-FB50-EBEA-32C7-A5CED6698636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10" name="星: 10 pt 109">
                <a:extLst>
                  <a:ext uri="{FF2B5EF4-FFF2-40B4-BE49-F238E27FC236}">
                    <a16:creationId xmlns:a16="http://schemas.microsoft.com/office/drawing/2014/main" id="{D08D250D-BF4C-E089-DB7B-2C62C5E3A12F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A9C3D8A-3FF2-A217-CD11-57E7A28E1210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91EC965-54CF-0949-1E88-0A4BCEE97AAF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491118D9-63E6-8D70-4505-F925EBABA4A4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7327174-1DC7-F931-747B-322008008A74}"/>
              </a:ext>
            </a:extLst>
          </p:cNvPr>
          <p:cNvGrpSpPr/>
          <p:nvPr/>
        </p:nvGrpSpPr>
        <p:grpSpPr>
          <a:xfrm>
            <a:off x="663905" y="2350817"/>
            <a:ext cx="2615983" cy="2615983"/>
            <a:chOff x="6616646" y="3772477"/>
            <a:chExt cx="2606484" cy="2606484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E4AD1106-9078-DA86-8D9C-D3190D3135EB}"/>
                </a:ext>
              </a:extLst>
            </p:cNvPr>
            <p:cNvGrpSpPr/>
            <p:nvPr/>
          </p:nvGrpSpPr>
          <p:grpSpPr>
            <a:xfrm>
              <a:off x="6616646" y="3772477"/>
              <a:ext cx="2606484" cy="2606484"/>
              <a:chOff x="643930" y="806730"/>
              <a:chExt cx="2735056" cy="2735056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BBC6EA9B-A669-C21E-00F7-0516D9CD62C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143994C7-F2F4-FBBA-721A-1BF0DDA3ECC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C6A1EBFB-9D58-38A9-5959-DBDC82CBEC2E}"/>
                </a:ext>
              </a:extLst>
            </p:cNvPr>
            <p:cNvSpPr/>
            <p:nvPr/>
          </p:nvSpPr>
          <p:spPr bwMode="auto">
            <a:xfrm>
              <a:off x="669189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26E4A88-55B6-9C1B-4B33-A04C84369039}"/>
                </a:ext>
              </a:extLst>
            </p:cNvPr>
            <p:cNvSpPr/>
            <p:nvPr/>
          </p:nvSpPr>
          <p:spPr bwMode="auto">
            <a:xfrm>
              <a:off x="675813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93A1BA73-7DB2-41EE-E449-CBD36639B9E0}"/>
                </a:ext>
              </a:extLst>
            </p:cNvPr>
            <p:cNvGrpSpPr/>
            <p:nvPr/>
          </p:nvGrpSpPr>
          <p:grpSpPr>
            <a:xfrm>
              <a:off x="7389182" y="4055464"/>
              <a:ext cx="1063878" cy="2061101"/>
              <a:chOff x="2608055" y="1013949"/>
              <a:chExt cx="1063878" cy="2061101"/>
            </a:xfrm>
          </p:grpSpPr>
          <p:sp>
            <p:nvSpPr>
              <p:cNvPr id="121" name="星: 10 pt 120">
                <a:extLst>
                  <a:ext uri="{FF2B5EF4-FFF2-40B4-BE49-F238E27FC236}">
                    <a16:creationId xmlns:a16="http://schemas.microsoft.com/office/drawing/2014/main" id="{DD7E8F27-CACC-2C86-8EAC-BD2BF45A12A5}"/>
                  </a:ext>
                </a:extLst>
              </p:cNvPr>
              <p:cNvSpPr/>
              <p:nvPr/>
            </p:nvSpPr>
            <p:spPr bwMode="auto">
              <a:xfrm>
                <a:off x="26771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" name="星: 10 pt 121">
                <a:extLst>
                  <a:ext uri="{FF2B5EF4-FFF2-40B4-BE49-F238E27FC236}">
                    <a16:creationId xmlns:a16="http://schemas.microsoft.com/office/drawing/2014/main" id="{10B1E97F-F482-6B7C-F823-E349385782B5}"/>
                  </a:ext>
                </a:extLst>
              </p:cNvPr>
              <p:cNvSpPr/>
              <p:nvPr/>
            </p:nvSpPr>
            <p:spPr bwMode="auto">
              <a:xfrm>
                <a:off x="33248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B2C2A061-2A41-8AAE-06E4-E9594B5F77C3}"/>
                  </a:ext>
                </a:extLst>
              </p:cNvPr>
              <p:cNvSpPr/>
              <p:nvPr/>
            </p:nvSpPr>
            <p:spPr bwMode="auto">
              <a:xfrm>
                <a:off x="2608055" y="1013949"/>
                <a:ext cx="1063878" cy="2006843"/>
              </a:xfrm>
              <a:custGeom>
                <a:avLst/>
                <a:gdLst>
                  <a:gd name="connsiteX0" fmla="*/ 543896 w 1063878"/>
                  <a:gd name="connsiteY0" fmla="*/ 0 h 2006843"/>
                  <a:gd name="connsiteX1" fmla="*/ 903087 w 1063878"/>
                  <a:gd name="connsiteY1" fmla="*/ 414936 h 2006843"/>
                  <a:gd name="connsiteX2" fmla="*/ 683710 w 1063878"/>
                  <a:gd name="connsiteY2" fmla="*/ 797264 h 2006843"/>
                  <a:gd name="connsiteX3" fmla="*/ 615681 w 1063878"/>
                  <a:gd name="connsiteY3" fmla="*/ 813130 h 2006843"/>
                  <a:gd name="connsiteX4" fmla="*/ 625385 w 1063878"/>
                  <a:gd name="connsiteY4" fmla="*/ 877193 h 2006843"/>
                  <a:gd name="connsiteX5" fmla="*/ 652993 w 1063878"/>
                  <a:gd name="connsiteY5" fmla="*/ 895806 h 2006843"/>
                  <a:gd name="connsiteX6" fmla="*/ 658119 w 1063878"/>
                  <a:gd name="connsiteY6" fmla="*/ 896481 h 2006843"/>
                  <a:gd name="connsiteX7" fmla="*/ 893195 w 1063878"/>
                  <a:gd name="connsiteY7" fmla="*/ 1032202 h 2006843"/>
                  <a:gd name="connsiteX8" fmla="*/ 902517 w 1063878"/>
                  <a:gd name="connsiteY8" fmla="*/ 1040425 h 2006843"/>
                  <a:gd name="connsiteX9" fmla="*/ 904466 w 1063878"/>
                  <a:gd name="connsiteY9" fmla="*/ 1041376 h 2006843"/>
                  <a:gd name="connsiteX10" fmla="*/ 907517 w 1063878"/>
                  <a:gd name="connsiteY10" fmla="*/ 1044835 h 2006843"/>
                  <a:gd name="connsiteX11" fmla="*/ 910975 w 1063878"/>
                  <a:gd name="connsiteY11" fmla="*/ 1047885 h 2006843"/>
                  <a:gd name="connsiteX12" fmla="*/ 911926 w 1063878"/>
                  <a:gd name="connsiteY12" fmla="*/ 1049834 h 2006843"/>
                  <a:gd name="connsiteX13" fmla="*/ 920149 w 1063878"/>
                  <a:gd name="connsiteY13" fmla="*/ 1059156 h 2006843"/>
                  <a:gd name="connsiteX14" fmla="*/ 1055870 w 1063878"/>
                  <a:gd name="connsiteY14" fmla="*/ 1294232 h 2006843"/>
                  <a:gd name="connsiteX15" fmla="*/ 1034017 w 1063878"/>
                  <a:gd name="connsiteY15" fmla="*/ 1375789 h 2006843"/>
                  <a:gd name="connsiteX16" fmla="*/ 952459 w 1063878"/>
                  <a:gd name="connsiteY16" fmla="*/ 1353936 h 2006843"/>
                  <a:gd name="connsiteX17" fmla="*/ 822870 w 1063878"/>
                  <a:gd name="connsiteY17" fmla="*/ 1129481 h 2006843"/>
                  <a:gd name="connsiteX18" fmla="*/ 740376 w 1063878"/>
                  <a:gd name="connsiteY18" fmla="*/ 1081853 h 2006843"/>
                  <a:gd name="connsiteX19" fmla="*/ 740375 w 1063878"/>
                  <a:gd name="connsiteY19" fmla="*/ 1514981 h 2006843"/>
                  <a:gd name="connsiteX20" fmla="*/ 706820 w 1063878"/>
                  <a:gd name="connsiteY20" fmla="*/ 1624835 h 2006843"/>
                  <a:gd name="connsiteX21" fmla="*/ 672719 w 1063878"/>
                  <a:gd name="connsiteY21" fmla="*/ 1662364 h 2006843"/>
                  <a:gd name="connsiteX22" fmla="*/ 917073 w 1063878"/>
                  <a:gd name="connsiteY22" fmla="*/ 1954241 h 2006843"/>
                  <a:gd name="connsiteX23" fmla="*/ 864471 w 1063878"/>
                  <a:gd name="connsiteY23" fmla="*/ 2006843 h 2006843"/>
                  <a:gd name="connsiteX24" fmla="*/ 556107 w 1063878"/>
                  <a:gd name="connsiteY24" fmla="*/ 1748686 h 2006843"/>
                  <a:gd name="connsiteX25" fmla="*/ 252204 w 1063878"/>
                  <a:gd name="connsiteY25" fmla="*/ 2001442 h 2006843"/>
                  <a:gd name="connsiteX26" fmla="*/ 199602 w 1063878"/>
                  <a:gd name="connsiteY26" fmla="*/ 1948839 h 2006843"/>
                  <a:gd name="connsiteX27" fmla="*/ 430548 w 1063878"/>
                  <a:gd name="connsiteY27" fmla="*/ 1671160 h 2006843"/>
                  <a:gd name="connsiteX28" fmla="*/ 404966 w 1063878"/>
                  <a:gd name="connsiteY28" fmla="*/ 1653912 h 2006843"/>
                  <a:gd name="connsiteX29" fmla="*/ 347418 w 1063878"/>
                  <a:gd name="connsiteY29" fmla="*/ 1514980 h 2006843"/>
                  <a:gd name="connsiteX30" fmla="*/ 347418 w 1063878"/>
                  <a:gd name="connsiteY30" fmla="*/ 1227970 h 2006843"/>
                  <a:gd name="connsiteX31" fmla="*/ 288360 w 1063878"/>
                  <a:gd name="connsiteY31" fmla="*/ 1287028 h 2006843"/>
                  <a:gd name="connsiteX32" fmla="*/ 285884 w 1063878"/>
                  <a:gd name="connsiteY32" fmla="*/ 1288054 h 2006843"/>
                  <a:gd name="connsiteX33" fmla="*/ 284553 w 1063878"/>
                  <a:gd name="connsiteY33" fmla="*/ 1290059 h 2006843"/>
                  <a:gd name="connsiteX34" fmla="*/ 200118 w 1063878"/>
                  <a:gd name="connsiteY34" fmla="*/ 1290059 h 2006843"/>
                  <a:gd name="connsiteX35" fmla="*/ 17487 w 1063878"/>
                  <a:gd name="connsiteY35" fmla="*/ 1107428 h 2006843"/>
                  <a:gd name="connsiteX36" fmla="*/ 17487 w 1063878"/>
                  <a:gd name="connsiteY36" fmla="*/ 1022994 h 2006843"/>
                  <a:gd name="connsiteX37" fmla="*/ 101922 w 1063878"/>
                  <a:gd name="connsiteY37" fmla="*/ 1022994 h 2006843"/>
                  <a:gd name="connsiteX38" fmla="*/ 242724 w 1063878"/>
                  <a:gd name="connsiteY38" fmla="*/ 1163796 h 2006843"/>
                  <a:gd name="connsiteX39" fmla="*/ 347418 w 1063878"/>
                  <a:gd name="connsiteY39" fmla="*/ 1059102 h 2006843"/>
                  <a:gd name="connsiteX40" fmla="*/ 347418 w 1063878"/>
                  <a:gd name="connsiteY40" fmla="*/ 1054854 h 2006843"/>
                  <a:gd name="connsiteX41" fmla="*/ 404966 w 1063878"/>
                  <a:gd name="connsiteY41" fmla="*/ 915923 h 2006843"/>
                  <a:gd name="connsiteX42" fmla="*/ 462408 w 1063878"/>
                  <a:gd name="connsiteY42" fmla="*/ 877194 h 2006843"/>
                  <a:gd name="connsiteX43" fmla="*/ 472112 w 1063878"/>
                  <a:gd name="connsiteY43" fmla="*/ 813130 h 2006843"/>
                  <a:gd name="connsiteX44" fmla="*/ 404083 w 1063878"/>
                  <a:gd name="connsiteY44" fmla="*/ 797264 h 2006843"/>
                  <a:gd name="connsiteX45" fmla="*/ 184705 w 1063878"/>
                  <a:gd name="connsiteY45" fmla="*/ 414936 h 2006843"/>
                  <a:gd name="connsiteX46" fmla="*/ 543896 w 1063878"/>
                  <a:gd name="connsiteY46" fmla="*/ 0 h 2006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63878" h="2006843">
                    <a:moveTo>
                      <a:pt x="543896" y="0"/>
                    </a:moveTo>
                    <a:cubicBezTo>
                      <a:pt x="742272" y="0"/>
                      <a:pt x="903087" y="185773"/>
                      <a:pt x="903087" y="414936"/>
                    </a:cubicBezTo>
                    <a:cubicBezTo>
                      <a:pt x="903087" y="586808"/>
                      <a:pt x="812629" y="734274"/>
                      <a:pt x="683710" y="797264"/>
                    </a:cubicBezTo>
                    <a:lnTo>
                      <a:pt x="615681" y="813130"/>
                    </a:lnTo>
                    <a:lnTo>
                      <a:pt x="625385" y="877193"/>
                    </a:lnTo>
                    <a:lnTo>
                      <a:pt x="652993" y="895806"/>
                    </a:lnTo>
                    <a:lnTo>
                      <a:pt x="658119" y="896481"/>
                    </a:lnTo>
                    <a:lnTo>
                      <a:pt x="893195" y="1032202"/>
                    </a:lnTo>
                    <a:lnTo>
                      <a:pt x="902517" y="1040425"/>
                    </a:lnTo>
                    <a:lnTo>
                      <a:pt x="904466" y="1041376"/>
                    </a:lnTo>
                    <a:lnTo>
                      <a:pt x="907517" y="1044835"/>
                    </a:lnTo>
                    <a:lnTo>
                      <a:pt x="910975" y="1047885"/>
                    </a:lnTo>
                    <a:lnTo>
                      <a:pt x="911926" y="1049834"/>
                    </a:lnTo>
                    <a:lnTo>
                      <a:pt x="920149" y="1059156"/>
                    </a:lnTo>
                    <a:lnTo>
                      <a:pt x="1055870" y="1294232"/>
                    </a:lnTo>
                    <a:cubicBezTo>
                      <a:pt x="1072357" y="1322788"/>
                      <a:pt x="1062573" y="1359302"/>
                      <a:pt x="1034017" y="1375789"/>
                    </a:cubicBezTo>
                    <a:cubicBezTo>
                      <a:pt x="1005460" y="1392276"/>
                      <a:pt x="968946" y="1382492"/>
                      <a:pt x="952459" y="1353936"/>
                    </a:cubicBezTo>
                    <a:lnTo>
                      <a:pt x="822870" y="1129481"/>
                    </a:lnTo>
                    <a:lnTo>
                      <a:pt x="740376" y="1081853"/>
                    </a:lnTo>
                    <a:lnTo>
                      <a:pt x="740375" y="1514981"/>
                    </a:lnTo>
                    <a:cubicBezTo>
                      <a:pt x="740375" y="1555673"/>
                      <a:pt x="728005" y="1593476"/>
                      <a:pt x="706820" y="1624835"/>
                    </a:cubicBezTo>
                    <a:lnTo>
                      <a:pt x="672719" y="1662364"/>
                    </a:lnTo>
                    <a:lnTo>
                      <a:pt x="917073" y="1954241"/>
                    </a:lnTo>
                    <a:lnTo>
                      <a:pt x="864471" y="2006843"/>
                    </a:lnTo>
                    <a:lnTo>
                      <a:pt x="556107" y="1748686"/>
                    </a:lnTo>
                    <a:lnTo>
                      <a:pt x="252204" y="2001442"/>
                    </a:lnTo>
                    <a:lnTo>
                      <a:pt x="199602" y="1948839"/>
                    </a:lnTo>
                    <a:lnTo>
                      <a:pt x="430548" y="1671160"/>
                    </a:lnTo>
                    <a:lnTo>
                      <a:pt x="404966" y="1653912"/>
                    </a:lnTo>
                    <a:cubicBezTo>
                      <a:pt x="369410" y="1618356"/>
                      <a:pt x="347418" y="1569236"/>
                      <a:pt x="347418" y="1514980"/>
                    </a:cubicBezTo>
                    <a:lnTo>
                      <a:pt x="347418" y="1227970"/>
                    </a:lnTo>
                    <a:lnTo>
                      <a:pt x="288360" y="1287028"/>
                    </a:lnTo>
                    <a:lnTo>
                      <a:pt x="285884" y="1288054"/>
                    </a:lnTo>
                    <a:lnTo>
                      <a:pt x="284553" y="1290059"/>
                    </a:lnTo>
                    <a:cubicBezTo>
                      <a:pt x="261237" y="1313375"/>
                      <a:pt x="223435" y="1313375"/>
                      <a:pt x="200118" y="1290059"/>
                    </a:cubicBezTo>
                    <a:lnTo>
                      <a:pt x="17487" y="1107428"/>
                    </a:lnTo>
                    <a:cubicBezTo>
                      <a:pt x="-5829" y="1084112"/>
                      <a:pt x="-5829" y="1046310"/>
                      <a:pt x="17487" y="1022994"/>
                    </a:cubicBezTo>
                    <a:cubicBezTo>
                      <a:pt x="40803" y="999678"/>
                      <a:pt x="78605" y="999678"/>
                      <a:pt x="101922" y="1022994"/>
                    </a:cubicBezTo>
                    <a:lnTo>
                      <a:pt x="242724" y="1163796"/>
                    </a:lnTo>
                    <a:lnTo>
                      <a:pt x="347418" y="1059102"/>
                    </a:lnTo>
                    <a:lnTo>
                      <a:pt x="347418" y="1054854"/>
                    </a:lnTo>
                    <a:cubicBezTo>
                      <a:pt x="347418" y="1000598"/>
                      <a:pt x="369410" y="951478"/>
                      <a:pt x="404966" y="915923"/>
                    </a:cubicBezTo>
                    <a:lnTo>
                      <a:pt x="462408" y="877194"/>
                    </a:lnTo>
                    <a:lnTo>
                      <a:pt x="472112" y="813130"/>
                    </a:lnTo>
                    <a:lnTo>
                      <a:pt x="404083" y="797264"/>
                    </a:lnTo>
                    <a:cubicBezTo>
                      <a:pt x="275164" y="734274"/>
                      <a:pt x="184705" y="586808"/>
                      <a:pt x="184705" y="414936"/>
                    </a:cubicBezTo>
                    <a:cubicBezTo>
                      <a:pt x="184705" y="185773"/>
                      <a:pt x="345520" y="0"/>
                      <a:pt x="543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F1092004-31FF-95EE-1BDB-92886C9AA916}"/>
                </a:ext>
              </a:extLst>
            </p:cNvPr>
            <p:cNvSpPr/>
            <p:nvPr/>
          </p:nvSpPr>
          <p:spPr bwMode="auto">
            <a:xfrm>
              <a:off x="675384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FAC66AEE-DD9A-8E1A-A70B-D6FD64B6E06D}"/>
              </a:ext>
            </a:extLst>
          </p:cNvPr>
          <p:cNvGrpSpPr/>
          <p:nvPr/>
        </p:nvGrpSpPr>
        <p:grpSpPr>
          <a:xfrm>
            <a:off x="3615145" y="2356660"/>
            <a:ext cx="2615983" cy="2615983"/>
            <a:chOff x="708216" y="889577"/>
            <a:chExt cx="2606484" cy="2606484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FFB1FF7-BE84-F71C-231E-B4F80A4501C3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4FCDC83A-87A7-3C06-FCFC-A7A4C87E3B9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5682052F-6132-65C6-7C79-9550C2E75F1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A2B1E5D-BAD5-2C74-9DD7-F341AE0E7071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4AA088A2-CCEF-D752-02CB-BCB7987C5512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1513849-6E09-4D62-0D35-D351212B10B7}"/>
                </a:ext>
              </a:extLst>
            </p:cNvPr>
            <p:cNvSpPr/>
            <p:nvPr/>
          </p:nvSpPr>
          <p:spPr bwMode="auto">
            <a:xfrm>
              <a:off x="1378093" y="1130300"/>
              <a:ext cx="1251128" cy="2067911"/>
            </a:xfrm>
            <a:custGeom>
              <a:avLst/>
              <a:gdLst>
                <a:gd name="connsiteX0" fmla="*/ 711131 w 1388549"/>
                <a:gd name="connsiteY0" fmla="*/ 288202 h 2295045"/>
                <a:gd name="connsiteX1" fmla="*/ 1070322 w 1388549"/>
                <a:gd name="connsiteY1" fmla="*/ 703138 h 2295045"/>
                <a:gd name="connsiteX2" fmla="*/ 850945 w 1388549"/>
                <a:gd name="connsiteY2" fmla="*/ 1085466 h 2295045"/>
                <a:gd name="connsiteX3" fmla="*/ 782916 w 1388549"/>
                <a:gd name="connsiteY3" fmla="*/ 1101332 h 2295045"/>
                <a:gd name="connsiteX4" fmla="*/ 792620 w 1388549"/>
                <a:gd name="connsiteY4" fmla="*/ 1165396 h 2295045"/>
                <a:gd name="connsiteX5" fmla="*/ 850064 w 1388549"/>
                <a:gd name="connsiteY5" fmla="*/ 1204126 h 2295045"/>
                <a:gd name="connsiteX6" fmla="*/ 857124 w 1388549"/>
                <a:gd name="connsiteY6" fmla="*/ 1214597 h 2295045"/>
                <a:gd name="connsiteX7" fmla="*/ 866433 w 1388549"/>
                <a:gd name="connsiteY7" fmla="*/ 1218453 h 2295045"/>
                <a:gd name="connsiteX8" fmla="*/ 1200714 w 1388549"/>
                <a:gd name="connsiteY8" fmla="*/ 1552734 h 2295045"/>
                <a:gd name="connsiteX9" fmla="*/ 1200714 w 1388549"/>
                <a:gd name="connsiteY9" fmla="*/ 1637168 h 2295045"/>
                <a:gd name="connsiteX10" fmla="*/ 1116280 w 1388549"/>
                <a:gd name="connsiteY10" fmla="*/ 1637168 h 2295045"/>
                <a:gd name="connsiteX11" fmla="*/ 907611 w 1388549"/>
                <a:gd name="connsiteY11" fmla="*/ 1428500 h 2295045"/>
                <a:gd name="connsiteX12" fmla="*/ 907610 w 1388549"/>
                <a:gd name="connsiteY12" fmla="*/ 1803184 h 2295045"/>
                <a:gd name="connsiteX13" fmla="*/ 874055 w 1388549"/>
                <a:gd name="connsiteY13" fmla="*/ 1913037 h 2295045"/>
                <a:gd name="connsiteX14" fmla="*/ 839954 w 1388549"/>
                <a:gd name="connsiteY14" fmla="*/ 1950567 h 2295045"/>
                <a:gd name="connsiteX15" fmla="*/ 1084308 w 1388549"/>
                <a:gd name="connsiteY15" fmla="*/ 2242443 h 2295045"/>
                <a:gd name="connsiteX16" fmla="*/ 1031706 w 1388549"/>
                <a:gd name="connsiteY16" fmla="*/ 2295045 h 2295045"/>
                <a:gd name="connsiteX17" fmla="*/ 723342 w 1388549"/>
                <a:gd name="connsiteY17" fmla="*/ 2036888 h 2295045"/>
                <a:gd name="connsiteX18" fmla="*/ 419439 w 1388549"/>
                <a:gd name="connsiteY18" fmla="*/ 2289644 h 2295045"/>
                <a:gd name="connsiteX19" fmla="*/ 366837 w 1388549"/>
                <a:gd name="connsiteY19" fmla="*/ 2237041 h 2295045"/>
                <a:gd name="connsiteX20" fmla="*/ 597782 w 1388549"/>
                <a:gd name="connsiteY20" fmla="*/ 1959362 h 2295045"/>
                <a:gd name="connsiteX21" fmla="*/ 572201 w 1388549"/>
                <a:gd name="connsiteY21" fmla="*/ 1942115 h 2295045"/>
                <a:gd name="connsiteX22" fmla="*/ 514653 w 1388549"/>
                <a:gd name="connsiteY22" fmla="*/ 1803183 h 2295045"/>
                <a:gd name="connsiteX23" fmla="*/ 514653 w 1388549"/>
                <a:gd name="connsiteY23" fmla="*/ 1591326 h 2295045"/>
                <a:gd name="connsiteX24" fmla="*/ 379179 w 1388549"/>
                <a:gd name="connsiteY24" fmla="*/ 1726800 h 2295045"/>
                <a:gd name="connsiteX25" fmla="*/ 294744 w 1388549"/>
                <a:gd name="connsiteY25" fmla="*/ 1726800 h 2295045"/>
                <a:gd name="connsiteX26" fmla="*/ 294744 w 1388549"/>
                <a:gd name="connsiteY26" fmla="*/ 1642366 h 2295045"/>
                <a:gd name="connsiteX27" fmla="*/ 514653 w 1388549"/>
                <a:gd name="connsiteY27" fmla="*/ 1422457 h 2295045"/>
                <a:gd name="connsiteX28" fmla="*/ 514653 w 1388549"/>
                <a:gd name="connsiteY28" fmla="*/ 1343057 h 2295045"/>
                <a:gd name="connsiteX29" fmla="*/ 572201 w 1388549"/>
                <a:gd name="connsiteY29" fmla="*/ 1204126 h 2295045"/>
                <a:gd name="connsiteX30" fmla="*/ 629643 w 1388549"/>
                <a:gd name="connsiteY30" fmla="*/ 1165397 h 2295045"/>
                <a:gd name="connsiteX31" fmla="*/ 638727 w 1388549"/>
                <a:gd name="connsiteY31" fmla="*/ 1105429 h 2295045"/>
                <a:gd name="connsiteX32" fmla="*/ 604319 w 1388549"/>
                <a:gd name="connsiteY32" fmla="*/ 1099420 h 2295045"/>
                <a:gd name="connsiteX33" fmla="*/ 510304 w 1388549"/>
                <a:gd name="connsiteY33" fmla="*/ 1047210 h 2295045"/>
                <a:gd name="connsiteX34" fmla="*/ 488631 w 1388549"/>
                <a:gd name="connsiteY34" fmla="*/ 1026553 h 2295045"/>
                <a:gd name="connsiteX35" fmla="*/ 514028 w 1388549"/>
                <a:gd name="connsiteY35" fmla="*/ 1023471 h 2295045"/>
                <a:gd name="connsiteX36" fmla="*/ 639877 w 1388549"/>
                <a:gd name="connsiteY36" fmla="*/ 909377 h 2295045"/>
                <a:gd name="connsiteX37" fmla="*/ 433822 w 1388549"/>
                <a:gd name="connsiteY37" fmla="*/ 785552 h 2295045"/>
                <a:gd name="connsiteX38" fmla="*/ 361278 w 1388549"/>
                <a:gd name="connsiteY38" fmla="*/ 794353 h 2295045"/>
                <a:gd name="connsiteX39" fmla="*/ 359238 w 1388549"/>
                <a:gd name="connsiteY39" fmla="*/ 786762 h 2295045"/>
                <a:gd name="connsiteX40" fmla="*/ 351940 w 1388549"/>
                <a:gd name="connsiteY40" fmla="*/ 703138 h 2295045"/>
                <a:gd name="connsiteX41" fmla="*/ 711131 w 1388549"/>
                <a:gd name="connsiteY41" fmla="*/ 288202 h 2295045"/>
                <a:gd name="connsiteX42" fmla="*/ 1170014 w 1388549"/>
                <a:gd name="connsiteY42" fmla="*/ 253881 h 2295045"/>
                <a:gd name="connsiteX43" fmla="*/ 1166635 w 1388549"/>
                <a:gd name="connsiteY43" fmla="*/ 267066 h 2295045"/>
                <a:gd name="connsiteX44" fmla="*/ 1141219 w 1388549"/>
                <a:gd name="connsiteY44" fmla="*/ 327212 h 2295045"/>
                <a:gd name="connsiteX45" fmla="*/ 1135307 w 1388549"/>
                <a:gd name="connsiteY45" fmla="*/ 338025 h 2295045"/>
                <a:gd name="connsiteX46" fmla="*/ 1162215 w 1388549"/>
                <a:gd name="connsiteY46" fmla="*/ 358002 h 2295045"/>
                <a:gd name="connsiteX47" fmla="*/ 1219803 w 1388549"/>
                <a:gd name="connsiteY47" fmla="*/ 420141 h 2295045"/>
                <a:gd name="connsiteX48" fmla="*/ 1237639 w 1388549"/>
                <a:gd name="connsiteY48" fmla="*/ 447442 h 2295045"/>
                <a:gd name="connsiteX49" fmla="*/ 1251587 w 1388549"/>
                <a:gd name="connsiteY49" fmla="*/ 439792 h 2295045"/>
                <a:gd name="connsiteX50" fmla="*/ 1320226 w 1388549"/>
                <a:gd name="connsiteY50" fmla="*/ 410228 h 2295045"/>
                <a:gd name="connsiteX51" fmla="*/ 1335212 w 1388549"/>
                <a:gd name="connsiteY51" fmla="*/ 406153 h 2295045"/>
                <a:gd name="connsiteX52" fmla="*/ 1324190 w 1388549"/>
                <a:gd name="connsiteY52" fmla="*/ 417094 h 2295045"/>
                <a:gd name="connsiteX53" fmla="*/ 1264267 w 1388549"/>
                <a:gd name="connsiteY53" fmla="*/ 461755 h 2295045"/>
                <a:gd name="connsiteX54" fmla="*/ 1250668 w 1388549"/>
                <a:gd name="connsiteY54" fmla="*/ 470010 h 2295045"/>
                <a:gd name="connsiteX55" fmla="*/ 1265395 w 1388549"/>
                <a:gd name="connsiteY55" fmla="*/ 499107 h 2295045"/>
                <a:gd name="connsiteX56" fmla="*/ 1290414 w 1388549"/>
                <a:gd name="connsiteY56" fmla="*/ 580049 h 2295045"/>
                <a:gd name="connsiteX57" fmla="*/ 1294328 w 1388549"/>
                <a:gd name="connsiteY57" fmla="*/ 613927 h 2295045"/>
                <a:gd name="connsiteX58" fmla="*/ 1307692 w 1388549"/>
                <a:gd name="connsiteY58" fmla="*/ 614212 h 2295045"/>
                <a:gd name="connsiteX59" fmla="*/ 1374944 w 1388549"/>
                <a:gd name="connsiteY59" fmla="*/ 621871 h 2295045"/>
                <a:gd name="connsiteX60" fmla="*/ 1388549 w 1388549"/>
                <a:gd name="connsiteY60" fmla="*/ 625355 h 2295045"/>
                <a:gd name="connsiteX61" fmla="*/ 1374944 w 1388549"/>
                <a:gd name="connsiteY61" fmla="*/ 628838 h 2295045"/>
                <a:gd name="connsiteX62" fmla="*/ 1332662 w 1388549"/>
                <a:gd name="connsiteY62" fmla="*/ 634861 h 2295045"/>
                <a:gd name="connsiteX63" fmla="*/ 1294439 w 1388549"/>
                <a:gd name="connsiteY63" fmla="*/ 636491 h 2295045"/>
                <a:gd name="connsiteX64" fmla="*/ 1293996 w 1388549"/>
                <a:gd name="connsiteY64" fmla="*/ 654825 h 2295045"/>
                <a:gd name="connsiteX65" fmla="*/ 1259676 w 1388549"/>
                <a:gd name="connsiteY65" fmla="*/ 741119 h 2295045"/>
                <a:gd name="connsiteX66" fmla="*/ 1247196 w 1388549"/>
                <a:gd name="connsiteY66" fmla="*/ 751285 h 2295045"/>
                <a:gd name="connsiteX67" fmla="*/ 1253569 w 1388549"/>
                <a:gd name="connsiteY67" fmla="*/ 741253 h 2295045"/>
                <a:gd name="connsiteX68" fmla="*/ 1268773 w 1388549"/>
                <a:gd name="connsiteY68" fmla="*/ 654645 h 2295045"/>
                <a:gd name="connsiteX69" fmla="*/ 1267222 w 1388549"/>
                <a:gd name="connsiteY69" fmla="*/ 636778 h 2295045"/>
                <a:gd name="connsiteX70" fmla="*/ 1254074 w 1388549"/>
                <a:gd name="connsiteY70" fmla="*/ 636498 h 2295045"/>
                <a:gd name="connsiteX71" fmla="*/ 1186822 w 1388549"/>
                <a:gd name="connsiteY71" fmla="*/ 628839 h 2295045"/>
                <a:gd name="connsiteX72" fmla="*/ 1173217 w 1388549"/>
                <a:gd name="connsiteY72" fmla="*/ 625355 h 2295045"/>
                <a:gd name="connsiteX73" fmla="*/ 1186822 w 1388549"/>
                <a:gd name="connsiteY73" fmla="*/ 621872 h 2295045"/>
                <a:gd name="connsiteX74" fmla="*/ 1229105 w 1388549"/>
                <a:gd name="connsiteY74" fmla="*/ 615849 h 2295045"/>
                <a:gd name="connsiteX75" fmla="*/ 1264547 w 1388549"/>
                <a:gd name="connsiteY75" fmla="*/ 614338 h 2295045"/>
                <a:gd name="connsiteX76" fmla="*/ 1258910 w 1388549"/>
                <a:gd name="connsiteY76" fmla="*/ 585698 h 2295045"/>
                <a:gd name="connsiteX77" fmla="*/ 1232984 w 1388549"/>
                <a:gd name="connsiteY77" fmla="*/ 512768 h 2295045"/>
                <a:gd name="connsiteX78" fmla="*/ 1219907 w 1388549"/>
                <a:gd name="connsiteY78" fmla="*/ 487566 h 2295045"/>
                <a:gd name="connsiteX79" fmla="*/ 1213019 w 1388549"/>
                <a:gd name="connsiteY79" fmla="*/ 491344 h 2295045"/>
                <a:gd name="connsiteX80" fmla="*/ 1144379 w 1388549"/>
                <a:gd name="connsiteY80" fmla="*/ 520908 h 2295045"/>
                <a:gd name="connsiteX81" fmla="*/ 1129393 w 1388549"/>
                <a:gd name="connsiteY81" fmla="*/ 524983 h 2295045"/>
                <a:gd name="connsiteX82" fmla="*/ 1140415 w 1388549"/>
                <a:gd name="connsiteY82" fmla="*/ 514042 h 2295045"/>
                <a:gd name="connsiteX83" fmla="*/ 1200339 w 1388549"/>
                <a:gd name="connsiteY83" fmla="*/ 469381 h 2295045"/>
                <a:gd name="connsiteX84" fmla="*/ 1207054 w 1388549"/>
                <a:gd name="connsiteY84" fmla="*/ 465304 h 2295045"/>
                <a:gd name="connsiteX85" fmla="*/ 1191767 w 1388549"/>
                <a:gd name="connsiteY85" fmla="*/ 441377 h 2295045"/>
                <a:gd name="connsiteX86" fmla="*/ 1141571 w 1388549"/>
                <a:gd name="connsiteY86" fmla="*/ 382460 h 2295045"/>
                <a:gd name="connsiteX87" fmla="*/ 1120010 w 1388549"/>
                <a:gd name="connsiteY87" fmla="*/ 363628 h 2295045"/>
                <a:gd name="connsiteX88" fmla="*/ 1101869 w 1388549"/>
                <a:gd name="connsiteY88" fmla="*/ 391923 h 2295045"/>
                <a:gd name="connsiteX89" fmla="*/ 1076010 w 1388549"/>
                <a:gd name="connsiteY89" fmla="*/ 424034 h 2295045"/>
                <a:gd name="connsiteX90" fmla="*/ 1066281 w 1388549"/>
                <a:gd name="connsiteY90" fmla="*/ 433553 h 2295045"/>
                <a:gd name="connsiteX91" fmla="*/ 1069659 w 1388549"/>
                <a:gd name="connsiteY91" fmla="*/ 420367 h 2295045"/>
                <a:gd name="connsiteX92" fmla="*/ 1095075 w 1388549"/>
                <a:gd name="connsiteY92" fmla="*/ 360221 h 2295045"/>
                <a:gd name="connsiteX93" fmla="*/ 1101002 w 1388549"/>
                <a:gd name="connsiteY93" fmla="*/ 349381 h 2295045"/>
                <a:gd name="connsiteX94" fmla="*/ 1086792 w 1388549"/>
                <a:gd name="connsiteY94" fmla="*/ 339445 h 2295045"/>
                <a:gd name="connsiteX95" fmla="*/ 1004185 w 1388549"/>
                <a:gd name="connsiteY95" fmla="*/ 309307 h 2295045"/>
                <a:gd name="connsiteX96" fmla="*/ 992314 w 1388549"/>
                <a:gd name="connsiteY96" fmla="*/ 309811 h 2295045"/>
                <a:gd name="connsiteX97" fmla="*/ 1007356 w 1388549"/>
                <a:gd name="connsiteY97" fmla="*/ 304087 h 2295045"/>
                <a:gd name="connsiteX98" fmla="*/ 1099248 w 1388549"/>
                <a:gd name="connsiteY98" fmla="*/ 317511 h 2295045"/>
                <a:gd name="connsiteX99" fmla="*/ 1114859 w 1388549"/>
                <a:gd name="connsiteY99" fmla="*/ 326029 h 2295045"/>
                <a:gd name="connsiteX100" fmla="*/ 1134426 w 1388549"/>
                <a:gd name="connsiteY100" fmla="*/ 295511 h 2295045"/>
                <a:gd name="connsiteX101" fmla="*/ 1160285 w 1388549"/>
                <a:gd name="connsiteY101" fmla="*/ 263400 h 2295045"/>
                <a:gd name="connsiteX102" fmla="*/ 212438 w 1388549"/>
                <a:gd name="connsiteY102" fmla="*/ 250362 h 2295045"/>
                <a:gd name="connsiteX103" fmla="*/ 222258 w 1388549"/>
                <a:gd name="connsiteY103" fmla="*/ 260402 h 2295045"/>
                <a:gd name="connsiteX104" fmla="*/ 248615 w 1388549"/>
                <a:gd name="connsiteY104" fmla="*/ 294009 h 2295045"/>
                <a:gd name="connsiteX105" fmla="*/ 269138 w 1388549"/>
                <a:gd name="connsiteY105" fmla="*/ 326296 h 2295045"/>
                <a:gd name="connsiteX106" fmla="*/ 285237 w 1388549"/>
                <a:gd name="connsiteY106" fmla="*/ 317512 h 2295045"/>
                <a:gd name="connsiteX107" fmla="*/ 377129 w 1388549"/>
                <a:gd name="connsiteY107" fmla="*/ 304087 h 2295045"/>
                <a:gd name="connsiteX108" fmla="*/ 392174 w 1388549"/>
                <a:gd name="connsiteY108" fmla="*/ 309812 h 2295045"/>
                <a:gd name="connsiteX109" fmla="*/ 380299 w 1388549"/>
                <a:gd name="connsiteY109" fmla="*/ 309309 h 2295045"/>
                <a:gd name="connsiteX110" fmla="*/ 297693 w 1388549"/>
                <a:gd name="connsiteY110" fmla="*/ 339446 h 2295045"/>
                <a:gd name="connsiteX111" fmla="*/ 282995 w 1388549"/>
                <a:gd name="connsiteY111" fmla="*/ 349723 h 2295045"/>
                <a:gd name="connsiteX112" fmla="*/ 289326 w 1388549"/>
                <a:gd name="connsiteY112" fmla="*/ 361249 h 2295045"/>
                <a:gd name="connsiteX113" fmla="*/ 316319 w 1388549"/>
                <a:gd name="connsiteY113" fmla="*/ 423320 h 2295045"/>
                <a:gd name="connsiteX114" fmla="*/ 320105 w 1388549"/>
                <a:gd name="connsiteY114" fmla="*/ 436845 h 2295045"/>
                <a:gd name="connsiteX115" fmla="*/ 310285 w 1388549"/>
                <a:gd name="connsiteY115" fmla="*/ 426804 h 2295045"/>
                <a:gd name="connsiteX116" fmla="*/ 283928 w 1388549"/>
                <a:gd name="connsiteY116" fmla="*/ 393197 h 2295045"/>
                <a:gd name="connsiteX117" fmla="*/ 264898 w 1388549"/>
                <a:gd name="connsiteY117" fmla="*/ 363259 h 2295045"/>
                <a:gd name="connsiteX118" fmla="*/ 242914 w 1388549"/>
                <a:gd name="connsiteY118" fmla="*/ 382461 h 2295045"/>
                <a:gd name="connsiteX119" fmla="*/ 192718 w 1388549"/>
                <a:gd name="connsiteY119" fmla="*/ 441378 h 2295045"/>
                <a:gd name="connsiteX120" fmla="*/ 177431 w 1388549"/>
                <a:gd name="connsiteY120" fmla="*/ 465305 h 2295045"/>
                <a:gd name="connsiteX121" fmla="*/ 184146 w 1388549"/>
                <a:gd name="connsiteY121" fmla="*/ 469381 h 2295045"/>
                <a:gd name="connsiteX122" fmla="*/ 244069 w 1388549"/>
                <a:gd name="connsiteY122" fmla="*/ 514043 h 2295045"/>
                <a:gd name="connsiteX123" fmla="*/ 255091 w 1388549"/>
                <a:gd name="connsiteY123" fmla="*/ 524983 h 2295045"/>
                <a:gd name="connsiteX124" fmla="*/ 240105 w 1388549"/>
                <a:gd name="connsiteY124" fmla="*/ 520908 h 2295045"/>
                <a:gd name="connsiteX125" fmla="*/ 171466 w 1388549"/>
                <a:gd name="connsiteY125" fmla="*/ 491344 h 2295045"/>
                <a:gd name="connsiteX126" fmla="*/ 164578 w 1388549"/>
                <a:gd name="connsiteY126" fmla="*/ 487566 h 2295045"/>
                <a:gd name="connsiteX127" fmla="*/ 151500 w 1388549"/>
                <a:gd name="connsiteY127" fmla="*/ 512769 h 2295045"/>
                <a:gd name="connsiteX128" fmla="*/ 125574 w 1388549"/>
                <a:gd name="connsiteY128" fmla="*/ 585699 h 2295045"/>
                <a:gd name="connsiteX129" fmla="*/ 120046 w 1388549"/>
                <a:gd name="connsiteY129" fmla="*/ 613786 h 2295045"/>
                <a:gd name="connsiteX130" fmla="*/ 153621 w 1388549"/>
                <a:gd name="connsiteY130" fmla="*/ 615350 h 2295045"/>
                <a:gd name="connsiteX131" fmla="*/ 194359 w 1388549"/>
                <a:gd name="connsiteY131" fmla="*/ 621689 h 2295045"/>
                <a:gd name="connsiteX132" fmla="*/ 207467 w 1388549"/>
                <a:gd name="connsiteY132" fmla="*/ 625356 h 2295045"/>
                <a:gd name="connsiteX133" fmla="*/ 194359 w 1388549"/>
                <a:gd name="connsiteY133" fmla="*/ 629022 h 2295045"/>
                <a:gd name="connsiteX134" fmla="*/ 129563 w 1388549"/>
                <a:gd name="connsiteY134" fmla="*/ 637084 h 2295045"/>
                <a:gd name="connsiteX135" fmla="*/ 117211 w 1388549"/>
                <a:gd name="connsiteY135" fmla="*/ 637371 h 2295045"/>
                <a:gd name="connsiteX136" fmla="*/ 115711 w 1388549"/>
                <a:gd name="connsiteY136" fmla="*/ 654646 h 2295045"/>
                <a:gd name="connsiteX137" fmla="*/ 130915 w 1388549"/>
                <a:gd name="connsiteY137" fmla="*/ 741254 h 2295045"/>
                <a:gd name="connsiteX138" fmla="*/ 137287 w 1388549"/>
                <a:gd name="connsiteY138" fmla="*/ 751284 h 2295045"/>
                <a:gd name="connsiteX139" fmla="*/ 124809 w 1388549"/>
                <a:gd name="connsiteY139" fmla="*/ 741119 h 2295045"/>
                <a:gd name="connsiteX140" fmla="*/ 90489 w 1388549"/>
                <a:gd name="connsiteY140" fmla="*/ 654825 h 2295045"/>
                <a:gd name="connsiteX141" fmla="*/ 90059 w 1388549"/>
                <a:gd name="connsiteY141" fmla="*/ 637048 h 2295045"/>
                <a:gd name="connsiteX142" fmla="*/ 53846 w 1388549"/>
                <a:gd name="connsiteY142" fmla="*/ 635361 h 2295045"/>
                <a:gd name="connsiteX143" fmla="*/ 13108 w 1388549"/>
                <a:gd name="connsiteY143" fmla="*/ 629022 h 2295045"/>
                <a:gd name="connsiteX144" fmla="*/ 0 w 1388549"/>
                <a:gd name="connsiteY144" fmla="*/ 625356 h 2295045"/>
                <a:gd name="connsiteX145" fmla="*/ 13108 w 1388549"/>
                <a:gd name="connsiteY145" fmla="*/ 621689 h 2295045"/>
                <a:gd name="connsiteX146" fmla="*/ 77904 w 1388549"/>
                <a:gd name="connsiteY146" fmla="*/ 613627 h 2295045"/>
                <a:gd name="connsiteX147" fmla="*/ 90224 w 1388549"/>
                <a:gd name="connsiteY147" fmla="*/ 613341 h 2295045"/>
                <a:gd name="connsiteX148" fmla="*/ 94071 w 1388549"/>
                <a:gd name="connsiteY148" fmla="*/ 580049 h 2295045"/>
                <a:gd name="connsiteX149" fmla="*/ 119090 w 1388549"/>
                <a:gd name="connsiteY149" fmla="*/ 499107 h 2295045"/>
                <a:gd name="connsiteX150" fmla="*/ 133817 w 1388549"/>
                <a:gd name="connsiteY150" fmla="*/ 470010 h 2295045"/>
                <a:gd name="connsiteX151" fmla="*/ 120218 w 1388549"/>
                <a:gd name="connsiteY151" fmla="*/ 461756 h 2295045"/>
                <a:gd name="connsiteX152" fmla="*/ 60295 w 1388549"/>
                <a:gd name="connsiteY152" fmla="*/ 417094 h 2295045"/>
                <a:gd name="connsiteX153" fmla="*/ 49272 w 1388549"/>
                <a:gd name="connsiteY153" fmla="*/ 406154 h 2295045"/>
                <a:gd name="connsiteX154" fmla="*/ 64259 w 1388549"/>
                <a:gd name="connsiteY154" fmla="*/ 410229 h 2295045"/>
                <a:gd name="connsiteX155" fmla="*/ 132898 w 1388549"/>
                <a:gd name="connsiteY155" fmla="*/ 439793 h 2295045"/>
                <a:gd name="connsiteX156" fmla="*/ 146846 w 1388549"/>
                <a:gd name="connsiteY156" fmla="*/ 447443 h 2295045"/>
                <a:gd name="connsiteX157" fmla="*/ 164682 w 1388549"/>
                <a:gd name="connsiteY157" fmla="*/ 420141 h 2295045"/>
                <a:gd name="connsiteX158" fmla="*/ 222270 w 1388549"/>
                <a:gd name="connsiteY158" fmla="*/ 358003 h 2295045"/>
                <a:gd name="connsiteX159" fmla="*/ 249652 w 1388549"/>
                <a:gd name="connsiteY159" fmla="*/ 337673 h 2295045"/>
                <a:gd name="connsiteX160" fmla="*/ 243217 w 1388549"/>
                <a:gd name="connsiteY160" fmla="*/ 325958 h 2295045"/>
                <a:gd name="connsiteX161" fmla="*/ 216224 w 1388549"/>
                <a:gd name="connsiteY161" fmla="*/ 263886 h 2295045"/>
                <a:gd name="connsiteX162" fmla="*/ 711071 w 1388549"/>
                <a:gd name="connsiteY162" fmla="*/ 0 h 2295045"/>
                <a:gd name="connsiteX163" fmla="*/ 715035 w 1388549"/>
                <a:gd name="connsiteY163" fmla="*/ 15016 h 2295045"/>
                <a:gd name="connsiteX164" fmla="*/ 723752 w 1388549"/>
                <a:gd name="connsiteY164" fmla="*/ 89242 h 2295045"/>
                <a:gd name="connsiteX165" fmla="*/ 724101 w 1388549"/>
                <a:gd name="connsiteY165" fmla="*/ 105146 h 2295045"/>
                <a:gd name="connsiteX166" fmla="*/ 756663 w 1388549"/>
                <a:gd name="connsiteY166" fmla="*/ 106941 h 2295045"/>
                <a:gd name="connsiteX167" fmla="*/ 839270 w 1388549"/>
                <a:gd name="connsiteY167" fmla="*/ 125745 h 2295045"/>
                <a:gd name="connsiteX168" fmla="*/ 870567 w 1388549"/>
                <a:gd name="connsiteY168" fmla="*/ 139294 h 2295045"/>
                <a:gd name="connsiteX169" fmla="*/ 877495 w 1388549"/>
                <a:gd name="connsiteY169" fmla="*/ 127863 h 2295045"/>
                <a:gd name="connsiteX170" fmla="*/ 917755 w 1388549"/>
                <a:gd name="connsiteY170" fmla="*/ 73451 h 2295045"/>
                <a:gd name="connsiteX171" fmla="*/ 927574 w 1388549"/>
                <a:gd name="connsiteY171" fmla="*/ 63410 h 2295045"/>
                <a:gd name="connsiteX172" fmla="*/ 923788 w 1388549"/>
                <a:gd name="connsiteY172" fmla="*/ 76934 h 2295045"/>
                <a:gd name="connsiteX173" fmla="*/ 907863 w 1388549"/>
                <a:gd name="connsiteY173" fmla="*/ 116563 h 2295045"/>
                <a:gd name="connsiteX174" fmla="*/ 890163 w 1388549"/>
                <a:gd name="connsiteY174" fmla="*/ 150480 h 2295045"/>
                <a:gd name="connsiteX175" fmla="*/ 905820 w 1388549"/>
                <a:gd name="connsiteY175" fmla="*/ 160030 h 2295045"/>
                <a:gd name="connsiteX176" fmla="*/ 963392 w 1388549"/>
                <a:gd name="connsiteY176" fmla="*/ 232899 h 2295045"/>
                <a:gd name="connsiteX177" fmla="*/ 965956 w 1388549"/>
                <a:gd name="connsiteY177" fmla="*/ 248791 h 2295045"/>
                <a:gd name="connsiteX178" fmla="*/ 960455 w 1388549"/>
                <a:gd name="connsiteY178" fmla="*/ 238255 h 2295045"/>
                <a:gd name="connsiteX179" fmla="*/ 893052 w 1388549"/>
                <a:gd name="connsiteY179" fmla="*/ 181784 h 2295045"/>
                <a:gd name="connsiteX180" fmla="*/ 876803 w 1388549"/>
                <a:gd name="connsiteY180" fmla="*/ 174195 h 2295045"/>
                <a:gd name="connsiteX181" fmla="*/ 869987 w 1388549"/>
                <a:gd name="connsiteY181" fmla="*/ 185440 h 2295045"/>
                <a:gd name="connsiteX182" fmla="*/ 829728 w 1388549"/>
                <a:gd name="connsiteY182" fmla="*/ 239852 h 2295045"/>
                <a:gd name="connsiteX183" fmla="*/ 819908 w 1388549"/>
                <a:gd name="connsiteY183" fmla="*/ 249893 h 2295045"/>
                <a:gd name="connsiteX184" fmla="*/ 823694 w 1388549"/>
                <a:gd name="connsiteY184" fmla="*/ 236369 h 2295045"/>
                <a:gd name="connsiteX185" fmla="*/ 839620 w 1388549"/>
                <a:gd name="connsiteY185" fmla="*/ 196740 h 2295045"/>
                <a:gd name="connsiteX186" fmla="*/ 856032 w 1388549"/>
                <a:gd name="connsiteY186" fmla="*/ 165290 h 2295045"/>
                <a:gd name="connsiteX187" fmla="*/ 828410 w 1388549"/>
                <a:gd name="connsiteY187" fmla="*/ 155852 h 2295045"/>
                <a:gd name="connsiteX188" fmla="*/ 752289 w 1388549"/>
                <a:gd name="connsiteY188" fmla="*/ 141840 h 2295045"/>
                <a:gd name="connsiteX189" fmla="*/ 723924 w 1388549"/>
                <a:gd name="connsiteY189" fmla="*/ 140564 h 2295045"/>
                <a:gd name="connsiteX190" fmla="*/ 723752 w 1388549"/>
                <a:gd name="connsiteY190" fmla="*/ 148418 h 2295045"/>
                <a:gd name="connsiteX191" fmla="*/ 715035 w 1388549"/>
                <a:gd name="connsiteY191" fmla="*/ 222644 h 2295045"/>
                <a:gd name="connsiteX192" fmla="*/ 711071 w 1388549"/>
                <a:gd name="connsiteY192" fmla="*/ 237659 h 2295045"/>
                <a:gd name="connsiteX193" fmla="*/ 707108 w 1388549"/>
                <a:gd name="connsiteY193" fmla="*/ 222644 h 2295045"/>
                <a:gd name="connsiteX194" fmla="*/ 698391 w 1388549"/>
                <a:gd name="connsiteY194" fmla="*/ 148418 h 2295045"/>
                <a:gd name="connsiteX195" fmla="*/ 698219 w 1388549"/>
                <a:gd name="connsiteY195" fmla="*/ 140564 h 2295045"/>
                <a:gd name="connsiteX196" fmla="*/ 669853 w 1388549"/>
                <a:gd name="connsiteY196" fmla="*/ 141840 h 2295045"/>
                <a:gd name="connsiteX197" fmla="*/ 593732 w 1388549"/>
                <a:gd name="connsiteY197" fmla="*/ 155852 h 2295045"/>
                <a:gd name="connsiteX198" fmla="*/ 566643 w 1388549"/>
                <a:gd name="connsiteY198" fmla="*/ 165108 h 2295045"/>
                <a:gd name="connsiteX199" fmla="*/ 582076 w 1388549"/>
                <a:gd name="connsiteY199" fmla="*/ 194967 h 2295045"/>
                <a:gd name="connsiteX200" fmla="*/ 596955 w 1388549"/>
                <a:gd name="connsiteY200" fmla="*/ 233416 h 2295045"/>
                <a:gd name="connsiteX201" fmla="*/ 600334 w 1388549"/>
                <a:gd name="connsiteY201" fmla="*/ 246602 h 2295045"/>
                <a:gd name="connsiteX202" fmla="*/ 590605 w 1388549"/>
                <a:gd name="connsiteY202" fmla="*/ 237083 h 2295045"/>
                <a:gd name="connsiteX203" fmla="*/ 551225 w 1388549"/>
                <a:gd name="connsiteY203" fmla="*/ 184999 h 2295045"/>
                <a:gd name="connsiteX204" fmla="*/ 544800 w 1388549"/>
                <a:gd name="connsiteY204" fmla="*/ 174446 h 2295045"/>
                <a:gd name="connsiteX205" fmla="*/ 529090 w 1388549"/>
                <a:gd name="connsiteY205" fmla="*/ 181784 h 2295045"/>
                <a:gd name="connsiteX206" fmla="*/ 461687 w 1388549"/>
                <a:gd name="connsiteY206" fmla="*/ 238255 h 2295045"/>
                <a:gd name="connsiteX207" fmla="*/ 456187 w 1388549"/>
                <a:gd name="connsiteY207" fmla="*/ 248788 h 2295045"/>
                <a:gd name="connsiteX208" fmla="*/ 458751 w 1388549"/>
                <a:gd name="connsiteY208" fmla="*/ 232899 h 2295045"/>
                <a:gd name="connsiteX209" fmla="*/ 516324 w 1388549"/>
                <a:gd name="connsiteY209" fmla="*/ 160030 h 2295045"/>
                <a:gd name="connsiteX210" fmla="*/ 531505 w 1388549"/>
                <a:gd name="connsiteY210" fmla="*/ 150770 h 2295045"/>
                <a:gd name="connsiteX211" fmla="*/ 514859 w 1388549"/>
                <a:gd name="connsiteY211" fmla="*/ 118565 h 2295045"/>
                <a:gd name="connsiteX212" fmla="*/ 499980 w 1388549"/>
                <a:gd name="connsiteY212" fmla="*/ 80115 h 2295045"/>
                <a:gd name="connsiteX213" fmla="*/ 496601 w 1388549"/>
                <a:gd name="connsiteY213" fmla="*/ 66930 h 2295045"/>
                <a:gd name="connsiteX214" fmla="*/ 506330 w 1388549"/>
                <a:gd name="connsiteY214" fmla="*/ 76449 h 2295045"/>
                <a:gd name="connsiteX215" fmla="*/ 545710 w 1388549"/>
                <a:gd name="connsiteY215" fmla="*/ 128533 h 2295045"/>
                <a:gd name="connsiteX216" fmla="*/ 552118 w 1388549"/>
                <a:gd name="connsiteY216" fmla="*/ 139059 h 2295045"/>
                <a:gd name="connsiteX217" fmla="*/ 582873 w 1388549"/>
                <a:gd name="connsiteY217" fmla="*/ 125745 h 2295045"/>
                <a:gd name="connsiteX218" fmla="*/ 665480 w 1388549"/>
                <a:gd name="connsiteY218" fmla="*/ 106941 h 2295045"/>
                <a:gd name="connsiteX219" fmla="*/ 698042 w 1388549"/>
                <a:gd name="connsiteY219" fmla="*/ 105146 h 2295045"/>
                <a:gd name="connsiteX220" fmla="*/ 698391 w 1388549"/>
                <a:gd name="connsiteY220" fmla="*/ 89242 h 2295045"/>
                <a:gd name="connsiteX221" fmla="*/ 707108 w 1388549"/>
                <a:gd name="connsiteY221" fmla="*/ 15016 h 229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1388549" h="2295045">
                  <a:moveTo>
                    <a:pt x="711131" y="288202"/>
                  </a:moveTo>
                  <a:cubicBezTo>
                    <a:pt x="909507" y="288202"/>
                    <a:pt x="1070322" y="473975"/>
                    <a:pt x="1070322" y="703138"/>
                  </a:cubicBezTo>
                  <a:cubicBezTo>
                    <a:pt x="1070322" y="875010"/>
                    <a:pt x="979864" y="1022476"/>
                    <a:pt x="850945" y="1085466"/>
                  </a:cubicBezTo>
                  <a:lnTo>
                    <a:pt x="782916" y="1101332"/>
                  </a:lnTo>
                  <a:lnTo>
                    <a:pt x="792620" y="1165396"/>
                  </a:lnTo>
                  <a:lnTo>
                    <a:pt x="850064" y="1204126"/>
                  </a:lnTo>
                  <a:lnTo>
                    <a:pt x="857124" y="1214597"/>
                  </a:lnTo>
                  <a:lnTo>
                    <a:pt x="866433" y="1218453"/>
                  </a:lnTo>
                  <a:lnTo>
                    <a:pt x="1200714" y="1552734"/>
                  </a:lnTo>
                  <a:cubicBezTo>
                    <a:pt x="1224030" y="1576050"/>
                    <a:pt x="1224030" y="1613852"/>
                    <a:pt x="1200714" y="1637168"/>
                  </a:cubicBezTo>
                  <a:cubicBezTo>
                    <a:pt x="1177398" y="1660484"/>
                    <a:pt x="1139596" y="1660484"/>
                    <a:pt x="1116280" y="1637168"/>
                  </a:cubicBezTo>
                  <a:lnTo>
                    <a:pt x="907611" y="1428500"/>
                  </a:lnTo>
                  <a:lnTo>
                    <a:pt x="907610" y="1803184"/>
                  </a:lnTo>
                  <a:cubicBezTo>
                    <a:pt x="907610" y="1843876"/>
                    <a:pt x="895240" y="1881679"/>
                    <a:pt x="874055" y="1913037"/>
                  </a:cubicBezTo>
                  <a:lnTo>
                    <a:pt x="839954" y="1950567"/>
                  </a:lnTo>
                  <a:lnTo>
                    <a:pt x="1084308" y="2242443"/>
                  </a:lnTo>
                  <a:lnTo>
                    <a:pt x="1031706" y="2295045"/>
                  </a:lnTo>
                  <a:lnTo>
                    <a:pt x="723342" y="2036888"/>
                  </a:lnTo>
                  <a:lnTo>
                    <a:pt x="419439" y="2289644"/>
                  </a:lnTo>
                  <a:lnTo>
                    <a:pt x="366837" y="2237041"/>
                  </a:lnTo>
                  <a:lnTo>
                    <a:pt x="597782" y="1959362"/>
                  </a:lnTo>
                  <a:lnTo>
                    <a:pt x="572201" y="1942115"/>
                  </a:lnTo>
                  <a:cubicBezTo>
                    <a:pt x="536645" y="1906559"/>
                    <a:pt x="514653" y="1857439"/>
                    <a:pt x="514653" y="1803183"/>
                  </a:cubicBezTo>
                  <a:lnTo>
                    <a:pt x="514653" y="1591326"/>
                  </a:lnTo>
                  <a:lnTo>
                    <a:pt x="379179" y="1726800"/>
                  </a:lnTo>
                  <a:cubicBezTo>
                    <a:pt x="355862" y="1750116"/>
                    <a:pt x="318060" y="1750116"/>
                    <a:pt x="294744" y="1726800"/>
                  </a:cubicBezTo>
                  <a:cubicBezTo>
                    <a:pt x="271428" y="1703484"/>
                    <a:pt x="271428" y="1665682"/>
                    <a:pt x="294744" y="1642366"/>
                  </a:cubicBezTo>
                  <a:lnTo>
                    <a:pt x="514653" y="1422457"/>
                  </a:lnTo>
                  <a:lnTo>
                    <a:pt x="514653" y="1343057"/>
                  </a:lnTo>
                  <a:cubicBezTo>
                    <a:pt x="514653" y="1288801"/>
                    <a:pt x="536645" y="1239681"/>
                    <a:pt x="572201" y="1204126"/>
                  </a:cubicBezTo>
                  <a:lnTo>
                    <a:pt x="629643" y="1165397"/>
                  </a:lnTo>
                  <a:lnTo>
                    <a:pt x="638727" y="1105429"/>
                  </a:lnTo>
                  <a:lnTo>
                    <a:pt x="604319" y="1099420"/>
                  </a:lnTo>
                  <a:cubicBezTo>
                    <a:pt x="570577" y="1087296"/>
                    <a:pt x="538968" y="1069580"/>
                    <a:pt x="510304" y="1047210"/>
                  </a:cubicBezTo>
                  <a:lnTo>
                    <a:pt x="488631" y="1026553"/>
                  </a:lnTo>
                  <a:lnTo>
                    <a:pt x="514028" y="1023471"/>
                  </a:lnTo>
                  <a:cubicBezTo>
                    <a:pt x="587984" y="1004674"/>
                    <a:pt x="639877" y="960667"/>
                    <a:pt x="639877" y="909377"/>
                  </a:cubicBezTo>
                  <a:cubicBezTo>
                    <a:pt x="639877" y="840990"/>
                    <a:pt x="547623" y="785552"/>
                    <a:pt x="433822" y="785552"/>
                  </a:cubicBezTo>
                  <a:lnTo>
                    <a:pt x="361278" y="794353"/>
                  </a:lnTo>
                  <a:lnTo>
                    <a:pt x="359238" y="786762"/>
                  </a:lnTo>
                  <a:cubicBezTo>
                    <a:pt x="354453" y="759751"/>
                    <a:pt x="351940" y="731783"/>
                    <a:pt x="351940" y="703138"/>
                  </a:cubicBezTo>
                  <a:cubicBezTo>
                    <a:pt x="351940" y="473975"/>
                    <a:pt x="512755" y="288202"/>
                    <a:pt x="711131" y="288202"/>
                  </a:cubicBezTo>
                  <a:close/>
                  <a:moveTo>
                    <a:pt x="1170014" y="253881"/>
                  </a:moveTo>
                  <a:lnTo>
                    <a:pt x="1166635" y="267066"/>
                  </a:lnTo>
                  <a:cubicBezTo>
                    <a:pt x="1161415" y="284138"/>
                    <a:pt x="1152710" y="304945"/>
                    <a:pt x="1141219" y="327212"/>
                  </a:cubicBezTo>
                  <a:lnTo>
                    <a:pt x="1135307" y="338025"/>
                  </a:lnTo>
                  <a:lnTo>
                    <a:pt x="1162215" y="358002"/>
                  </a:lnTo>
                  <a:cubicBezTo>
                    <a:pt x="1182628" y="375278"/>
                    <a:pt x="1202146" y="396161"/>
                    <a:pt x="1219803" y="420141"/>
                  </a:cubicBezTo>
                  <a:lnTo>
                    <a:pt x="1237639" y="447442"/>
                  </a:lnTo>
                  <a:lnTo>
                    <a:pt x="1251587" y="439792"/>
                  </a:lnTo>
                  <a:cubicBezTo>
                    <a:pt x="1277057" y="426563"/>
                    <a:pt x="1300800" y="416433"/>
                    <a:pt x="1320226" y="410228"/>
                  </a:cubicBezTo>
                  <a:lnTo>
                    <a:pt x="1335212" y="406153"/>
                  </a:lnTo>
                  <a:lnTo>
                    <a:pt x="1324190" y="417094"/>
                  </a:lnTo>
                  <a:cubicBezTo>
                    <a:pt x="1309104" y="430816"/>
                    <a:pt x="1288459" y="446313"/>
                    <a:pt x="1264267" y="461755"/>
                  </a:cubicBezTo>
                  <a:lnTo>
                    <a:pt x="1250668" y="470010"/>
                  </a:lnTo>
                  <a:lnTo>
                    <a:pt x="1265395" y="499107"/>
                  </a:lnTo>
                  <a:cubicBezTo>
                    <a:pt x="1277332" y="526389"/>
                    <a:pt x="1285659" y="553733"/>
                    <a:pt x="1290414" y="580049"/>
                  </a:cubicBezTo>
                  <a:lnTo>
                    <a:pt x="1294328" y="613927"/>
                  </a:lnTo>
                  <a:lnTo>
                    <a:pt x="1307692" y="614212"/>
                  </a:lnTo>
                  <a:cubicBezTo>
                    <a:pt x="1333670" y="615335"/>
                    <a:pt x="1356890" y="618058"/>
                    <a:pt x="1374944" y="621871"/>
                  </a:cubicBezTo>
                  <a:lnTo>
                    <a:pt x="1388549" y="625355"/>
                  </a:lnTo>
                  <a:lnTo>
                    <a:pt x="1374944" y="628838"/>
                  </a:lnTo>
                  <a:cubicBezTo>
                    <a:pt x="1362908" y="631381"/>
                    <a:pt x="1348576" y="633439"/>
                    <a:pt x="1332662" y="634861"/>
                  </a:cubicBezTo>
                  <a:lnTo>
                    <a:pt x="1294439" y="636491"/>
                  </a:lnTo>
                  <a:lnTo>
                    <a:pt x="1293996" y="654825"/>
                  </a:lnTo>
                  <a:cubicBezTo>
                    <a:pt x="1290467" y="689581"/>
                    <a:pt x="1278984" y="719572"/>
                    <a:pt x="1259676" y="741119"/>
                  </a:cubicBezTo>
                  <a:lnTo>
                    <a:pt x="1247196" y="751285"/>
                  </a:lnTo>
                  <a:lnTo>
                    <a:pt x="1253569" y="741253"/>
                  </a:lnTo>
                  <a:cubicBezTo>
                    <a:pt x="1264620" y="717082"/>
                    <a:pt x="1269698" y="687411"/>
                    <a:pt x="1268773" y="654645"/>
                  </a:cubicBezTo>
                  <a:lnTo>
                    <a:pt x="1267222" y="636778"/>
                  </a:lnTo>
                  <a:lnTo>
                    <a:pt x="1254074" y="636498"/>
                  </a:lnTo>
                  <a:cubicBezTo>
                    <a:pt x="1228096" y="635375"/>
                    <a:pt x="1204877" y="632653"/>
                    <a:pt x="1186822" y="628839"/>
                  </a:cubicBezTo>
                  <a:lnTo>
                    <a:pt x="1173217" y="625355"/>
                  </a:lnTo>
                  <a:lnTo>
                    <a:pt x="1186822" y="621872"/>
                  </a:lnTo>
                  <a:cubicBezTo>
                    <a:pt x="1198859" y="619329"/>
                    <a:pt x="1213190" y="617271"/>
                    <a:pt x="1229105" y="615849"/>
                  </a:cubicBezTo>
                  <a:lnTo>
                    <a:pt x="1264547" y="614338"/>
                  </a:lnTo>
                  <a:lnTo>
                    <a:pt x="1258910" y="585698"/>
                  </a:lnTo>
                  <a:cubicBezTo>
                    <a:pt x="1252948" y="561814"/>
                    <a:pt x="1244309" y="537267"/>
                    <a:pt x="1232984" y="512768"/>
                  </a:cubicBezTo>
                  <a:lnTo>
                    <a:pt x="1219907" y="487566"/>
                  </a:lnTo>
                  <a:lnTo>
                    <a:pt x="1213019" y="491344"/>
                  </a:lnTo>
                  <a:cubicBezTo>
                    <a:pt x="1187549" y="504573"/>
                    <a:pt x="1163806" y="514703"/>
                    <a:pt x="1144379" y="520908"/>
                  </a:cubicBezTo>
                  <a:lnTo>
                    <a:pt x="1129393" y="524983"/>
                  </a:lnTo>
                  <a:lnTo>
                    <a:pt x="1140415" y="514042"/>
                  </a:lnTo>
                  <a:cubicBezTo>
                    <a:pt x="1155502" y="500320"/>
                    <a:pt x="1176147" y="484823"/>
                    <a:pt x="1200339" y="469381"/>
                  </a:cubicBezTo>
                  <a:lnTo>
                    <a:pt x="1207054" y="465304"/>
                  </a:lnTo>
                  <a:lnTo>
                    <a:pt x="1191767" y="441377"/>
                  </a:lnTo>
                  <a:cubicBezTo>
                    <a:pt x="1176213" y="419320"/>
                    <a:pt x="1159274" y="399565"/>
                    <a:pt x="1141571" y="382460"/>
                  </a:cubicBezTo>
                  <a:lnTo>
                    <a:pt x="1120010" y="363628"/>
                  </a:lnTo>
                  <a:lnTo>
                    <a:pt x="1101869" y="391923"/>
                  </a:lnTo>
                  <a:cubicBezTo>
                    <a:pt x="1092906" y="404453"/>
                    <a:pt x="1084126" y="415329"/>
                    <a:pt x="1076010" y="424034"/>
                  </a:cubicBezTo>
                  <a:lnTo>
                    <a:pt x="1066281" y="433553"/>
                  </a:lnTo>
                  <a:lnTo>
                    <a:pt x="1069659" y="420367"/>
                  </a:lnTo>
                  <a:cubicBezTo>
                    <a:pt x="1074880" y="403296"/>
                    <a:pt x="1083584" y="382489"/>
                    <a:pt x="1095075" y="360221"/>
                  </a:cubicBezTo>
                  <a:lnTo>
                    <a:pt x="1101002" y="349381"/>
                  </a:lnTo>
                  <a:lnTo>
                    <a:pt x="1086792" y="339445"/>
                  </a:lnTo>
                  <a:cubicBezTo>
                    <a:pt x="1058878" y="322261"/>
                    <a:pt x="1030644" y="311823"/>
                    <a:pt x="1004185" y="309307"/>
                  </a:cubicBezTo>
                  <a:lnTo>
                    <a:pt x="992314" y="309811"/>
                  </a:lnTo>
                  <a:lnTo>
                    <a:pt x="1007356" y="304087"/>
                  </a:lnTo>
                  <a:cubicBezTo>
                    <a:pt x="1035670" y="298139"/>
                    <a:pt x="1067384" y="303190"/>
                    <a:pt x="1099248" y="317511"/>
                  </a:cubicBezTo>
                  <a:lnTo>
                    <a:pt x="1114859" y="326029"/>
                  </a:lnTo>
                  <a:lnTo>
                    <a:pt x="1134426" y="295511"/>
                  </a:lnTo>
                  <a:cubicBezTo>
                    <a:pt x="1143389" y="282980"/>
                    <a:pt x="1152169" y="272104"/>
                    <a:pt x="1160285" y="263400"/>
                  </a:cubicBezTo>
                  <a:close/>
                  <a:moveTo>
                    <a:pt x="212438" y="250362"/>
                  </a:moveTo>
                  <a:lnTo>
                    <a:pt x="222258" y="260402"/>
                  </a:lnTo>
                  <a:cubicBezTo>
                    <a:pt x="230478" y="269555"/>
                    <a:pt x="239426" y="280937"/>
                    <a:pt x="248615" y="294009"/>
                  </a:cubicBezTo>
                  <a:lnTo>
                    <a:pt x="269138" y="326296"/>
                  </a:lnTo>
                  <a:lnTo>
                    <a:pt x="285237" y="317512"/>
                  </a:lnTo>
                  <a:cubicBezTo>
                    <a:pt x="317101" y="303191"/>
                    <a:pt x="348815" y="298139"/>
                    <a:pt x="377129" y="304087"/>
                  </a:cubicBezTo>
                  <a:lnTo>
                    <a:pt x="392174" y="309812"/>
                  </a:lnTo>
                  <a:lnTo>
                    <a:pt x="380299" y="309309"/>
                  </a:lnTo>
                  <a:cubicBezTo>
                    <a:pt x="353841" y="311824"/>
                    <a:pt x="325606" y="322262"/>
                    <a:pt x="297693" y="339446"/>
                  </a:cubicBezTo>
                  <a:lnTo>
                    <a:pt x="282995" y="349723"/>
                  </a:lnTo>
                  <a:lnTo>
                    <a:pt x="289326" y="361249"/>
                  </a:lnTo>
                  <a:cubicBezTo>
                    <a:pt x="301343" y="384308"/>
                    <a:pt x="310595" y="405778"/>
                    <a:pt x="316319" y="423320"/>
                  </a:cubicBezTo>
                  <a:lnTo>
                    <a:pt x="320105" y="436845"/>
                  </a:lnTo>
                  <a:lnTo>
                    <a:pt x="310285" y="426804"/>
                  </a:lnTo>
                  <a:cubicBezTo>
                    <a:pt x="302065" y="417651"/>
                    <a:pt x="293117" y="406269"/>
                    <a:pt x="283928" y="393197"/>
                  </a:cubicBezTo>
                  <a:lnTo>
                    <a:pt x="264898" y="363259"/>
                  </a:lnTo>
                  <a:lnTo>
                    <a:pt x="242914" y="382461"/>
                  </a:lnTo>
                  <a:cubicBezTo>
                    <a:pt x="225211" y="399566"/>
                    <a:pt x="208272" y="419321"/>
                    <a:pt x="192718" y="441378"/>
                  </a:cubicBezTo>
                  <a:lnTo>
                    <a:pt x="177431" y="465305"/>
                  </a:lnTo>
                  <a:lnTo>
                    <a:pt x="184146" y="469381"/>
                  </a:lnTo>
                  <a:cubicBezTo>
                    <a:pt x="208338" y="484824"/>
                    <a:pt x="228983" y="500321"/>
                    <a:pt x="244069" y="514043"/>
                  </a:cubicBezTo>
                  <a:lnTo>
                    <a:pt x="255091" y="524983"/>
                  </a:lnTo>
                  <a:lnTo>
                    <a:pt x="240105" y="520908"/>
                  </a:lnTo>
                  <a:cubicBezTo>
                    <a:pt x="220679" y="514704"/>
                    <a:pt x="196936" y="504573"/>
                    <a:pt x="171466" y="491344"/>
                  </a:cubicBezTo>
                  <a:lnTo>
                    <a:pt x="164578" y="487566"/>
                  </a:lnTo>
                  <a:lnTo>
                    <a:pt x="151500" y="512769"/>
                  </a:lnTo>
                  <a:cubicBezTo>
                    <a:pt x="140175" y="537268"/>
                    <a:pt x="131536" y="561815"/>
                    <a:pt x="125574" y="585699"/>
                  </a:cubicBezTo>
                  <a:lnTo>
                    <a:pt x="120046" y="613786"/>
                  </a:lnTo>
                  <a:lnTo>
                    <a:pt x="153621" y="615350"/>
                  </a:lnTo>
                  <a:cubicBezTo>
                    <a:pt x="168954" y="616847"/>
                    <a:pt x="182762" y="619013"/>
                    <a:pt x="194359" y="621689"/>
                  </a:cubicBezTo>
                  <a:lnTo>
                    <a:pt x="207467" y="625356"/>
                  </a:lnTo>
                  <a:lnTo>
                    <a:pt x="194359" y="629022"/>
                  </a:lnTo>
                  <a:cubicBezTo>
                    <a:pt x="176964" y="633036"/>
                    <a:pt x="154592" y="635902"/>
                    <a:pt x="129563" y="637084"/>
                  </a:cubicBezTo>
                  <a:lnTo>
                    <a:pt x="117211" y="637371"/>
                  </a:lnTo>
                  <a:lnTo>
                    <a:pt x="115711" y="654646"/>
                  </a:lnTo>
                  <a:cubicBezTo>
                    <a:pt x="114786" y="687412"/>
                    <a:pt x="119865" y="717083"/>
                    <a:pt x="130915" y="741254"/>
                  </a:cubicBezTo>
                  <a:lnTo>
                    <a:pt x="137287" y="751284"/>
                  </a:lnTo>
                  <a:lnTo>
                    <a:pt x="124809" y="741119"/>
                  </a:lnTo>
                  <a:cubicBezTo>
                    <a:pt x="105501" y="719572"/>
                    <a:pt x="94018" y="689581"/>
                    <a:pt x="90489" y="654825"/>
                  </a:cubicBezTo>
                  <a:lnTo>
                    <a:pt x="90059" y="637048"/>
                  </a:lnTo>
                  <a:lnTo>
                    <a:pt x="53846" y="635361"/>
                  </a:lnTo>
                  <a:cubicBezTo>
                    <a:pt x="38513" y="633864"/>
                    <a:pt x="24705" y="631698"/>
                    <a:pt x="13108" y="629022"/>
                  </a:cubicBezTo>
                  <a:lnTo>
                    <a:pt x="0" y="625356"/>
                  </a:lnTo>
                  <a:lnTo>
                    <a:pt x="13108" y="621689"/>
                  </a:lnTo>
                  <a:cubicBezTo>
                    <a:pt x="30503" y="617675"/>
                    <a:pt x="52875" y="614809"/>
                    <a:pt x="77904" y="613627"/>
                  </a:cubicBezTo>
                  <a:lnTo>
                    <a:pt x="90224" y="613341"/>
                  </a:lnTo>
                  <a:lnTo>
                    <a:pt x="94071" y="580049"/>
                  </a:lnTo>
                  <a:cubicBezTo>
                    <a:pt x="98826" y="553733"/>
                    <a:pt x="107153" y="526389"/>
                    <a:pt x="119090" y="499107"/>
                  </a:cubicBezTo>
                  <a:lnTo>
                    <a:pt x="133817" y="470010"/>
                  </a:lnTo>
                  <a:lnTo>
                    <a:pt x="120218" y="461756"/>
                  </a:lnTo>
                  <a:cubicBezTo>
                    <a:pt x="96026" y="446313"/>
                    <a:pt x="75381" y="430816"/>
                    <a:pt x="60295" y="417094"/>
                  </a:cubicBezTo>
                  <a:lnTo>
                    <a:pt x="49272" y="406154"/>
                  </a:lnTo>
                  <a:lnTo>
                    <a:pt x="64259" y="410229"/>
                  </a:lnTo>
                  <a:cubicBezTo>
                    <a:pt x="83685" y="416433"/>
                    <a:pt x="107428" y="426563"/>
                    <a:pt x="132898" y="439793"/>
                  </a:cubicBezTo>
                  <a:lnTo>
                    <a:pt x="146846" y="447443"/>
                  </a:lnTo>
                  <a:lnTo>
                    <a:pt x="164682" y="420141"/>
                  </a:lnTo>
                  <a:cubicBezTo>
                    <a:pt x="182339" y="396162"/>
                    <a:pt x="201857" y="375278"/>
                    <a:pt x="222270" y="358003"/>
                  </a:cubicBezTo>
                  <a:lnTo>
                    <a:pt x="249652" y="337673"/>
                  </a:lnTo>
                  <a:lnTo>
                    <a:pt x="243217" y="325958"/>
                  </a:lnTo>
                  <a:cubicBezTo>
                    <a:pt x="231201" y="302898"/>
                    <a:pt x="221948" y="281428"/>
                    <a:pt x="216224" y="263886"/>
                  </a:cubicBezTo>
                  <a:close/>
                  <a:moveTo>
                    <a:pt x="711071" y="0"/>
                  </a:moveTo>
                  <a:lnTo>
                    <a:pt x="715035" y="15016"/>
                  </a:lnTo>
                  <a:cubicBezTo>
                    <a:pt x="719376" y="34942"/>
                    <a:pt x="722474" y="60570"/>
                    <a:pt x="723752" y="89242"/>
                  </a:cubicBezTo>
                  <a:lnTo>
                    <a:pt x="724101" y="105146"/>
                  </a:lnTo>
                  <a:lnTo>
                    <a:pt x="756663" y="106941"/>
                  </a:lnTo>
                  <a:cubicBezTo>
                    <a:pt x="786258" y="110244"/>
                    <a:pt x="814102" y="116704"/>
                    <a:pt x="839270" y="125745"/>
                  </a:cubicBezTo>
                  <a:lnTo>
                    <a:pt x="870567" y="139294"/>
                  </a:lnTo>
                  <a:lnTo>
                    <a:pt x="877495" y="127863"/>
                  </a:lnTo>
                  <a:cubicBezTo>
                    <a:pt x="891457" y="105927"/>
                    <a:pt x="905425" y="87179"/>
                    <a:pt x="917755" y="73451"/>
                  </a:cubicBezTo>
                  <a:lnTo>
                    <a:pt x="927574" y="63410"/>
                  </a:lnTo>
                  <a:lnTo>
                    <a:pt x="923788" y="76934"/>
                  </a:lnTo>
                  <a:cubicBezTo>
                    <a:pt x="919972" y="88629"/>
                    <a:pt x="914589" y="102070"/>
                    <a:pt x="907863" y="116563"/>
                  </a:cubicBezTo>
                  <a:lnTo>
                    <a:pt x="890163" y="150480"/>
                  </a:lnTo>
                  <a:lnTo>
                    <a:pt x="905820" y="160030"/>
                  </a:lnTo>
                  <a:cubicBezTo>
                    <a:pt x="934154" y="180465"/>
                    <a:pt x="954386" y="205405"/>
                    <a:pt x="963392" y="232899"/>
                  </a:cubicBezTo>
                  <a:lnTo>
                    <a:pt x="965956" y="248791"/>
                  </a:lnTo>
                  <a:lnTo>
                    <a:pt x="960455" y="238255"/>
                  </a:lnTo>
                  <a:cubicBezTo>
                    <a:pt x="945047" y="216599"/>
                    <a:pt x="921891" y="197366"/>
                    <a:pt x="893052" y="181784"/>
                  </a:cubicBezTo>
                  <a:lnTo>
                    <a:pt x="876803" y="174195"/>
                  </a:lnTo>
                  <a:lnTo>
                    <a:pt x="869987" y="185440"/>
                  </a:lnTo>
                  <a:cubicBezTo>
                    <a:pt x="856026" y="207377"/>
                    <a:pt x="842058" y="226124"/>
                    <a:pt x="829728" y="239852"/>
                  </a:cubicBezTo>
                  <a:lnTo>
                    <a:pt x="819908" y="249893"/>
                  </a:lnTo>
                  <a:lnTo>
                    <a:pt x="823694" y="236369"/>
                  </a:lnTo>
                  <a:cubicBezTo>
                    <a:pt x="827510" y="224674"/>
                    <a:pt x="832894" y="211234"/>
                    <a:pt x="839620" y="196740"/>
                  </a:cubicBezTo>
                  <a:lnTo>
                    <a:pt x="856032" y="165290"/>
                  </a:lnTo>
                  <a:lnTo>
                    <a:pt x="828410" y="155852"/>
                  </a:lnTo>
                  <a:cubicBezTo>
                    <a:pt x="804746" y="149074"/>
                    <a:pt x="779168" y="144281"/>
                    <a:pt x="752289" y="141840"/>
                  </a:cubicBezTo>
                  <a:lnTo>
                    <a:pt x="723924" y="140564"/>
                  </a:lnTo>
                  <a:lnTo>
                    <a:pt x="723752" y="148418"/>
                  </a:lnTo>
                  <a:cubicBezTo>
                    <a:pt x="722474" y="177090"/>
                    <a:pt x="719376" y="202718"/>
                    <a:pt x="715035" y="222644"/>
                  </a:cubicBezTo>
                  <a:lnTo>
                    <a:pt x="711071" y="237659"/>
                  </a:lnTo>
                  <a:lnTo>
                    <a:pt x="707108" y="222644"/>
                  </a:lnTo>
                  <a:cubicBezTo>
                    <a:pt x="702768" y="202718"/>
                    <a:pt x="699669" y="177090"/>
                    <a:pt x="698391" y="148418"/>
                  </a:cubicBezTo>
                  <a:lnTo>
                    <a:pt x="698219" y="140564"/>
                  </a:lnTo>
                  <a:lnTo>
                    <a:pt x="669853" y="141840"/>
                  </a:lnTo>
                  <a:cubicBezTo>
                    <a:pt x="642974" y="144281"/>
                    <a:pt x="617396" y="149074"/>
                    <a:pt x="593732" y="155852"/>
                  </a:cubicBezTo>
                  <a:lnTo>
                    <a:pt x="566643" y="165108"/>
                  </a:lnTo>
                  <a:lnTo>
                    <a:pt x="582076" y="194967"/>
                  </a:lnTo>
                  <a:cubicBezTo>
                    <a:pt x="588446" y="208994"/>
                    <a:pt x="593475" y="222035"/>
                    <a:pt x="596955" y="233416"/>
                  </a:cubicBezTo>
                  <a:lnTo>
                    <a:pt x="600334" y="246602"/>
                  </a:lnTo>
                  <a:lnTo>
                    <a:pt x="590605" y="237083"/>
                  </a:lnTo>
                  <a:cubicBezTo>
                    <a:pt x="578431" y="224026"/>
                    <a:pt x="564763" y="206084"/>
                    <a:pt x="551225" y="184999"/>
                  </a:cubicBezTo>
                  <a:lnTo>
                    <a:pt x="544800" y="174446"/>
                  </a:lnTo>
                  <a:lnTo>
                    <a:pt x="529090" y="181784"/>
                  </a:lnTo>
                  <a:cubicBezTo>
                    <a:pt x="500251" y="197366"/>
                    <a:pt x="477095" y="216599"/>
                    <a:pt x="461687" y="238255"/>
                  </a:cubicBezTo>
                  <a:lnTo>
                    <a:pt x="456187" y="248788"/>
                  </a:lnTo>
                  <a:lnTo>
                    <a:pt x="458751" y="232899"/>
                  </a:lnTo>
                  <a:cubicBezTo>
                    <a:pt x="467757" y="205405"/>
                    <a:pt x="487989" y="180465"/>
                    <a:pt x="516324" y="160030"/>
                  </a:cubicBezTo>
                  <a:lnTo>
                    <a:pt x="531505" y="150770"/>
                  </a:lnTo>
                  <a:lnTo>
                    <a:pt x="514859" y="118565"/>
                  </a:lnTo>
                  <a:cubicBezTo>
                    <a:pt x="508489" y="104538"/>
                    <a:pt x="503460" y="91496"/>
                    <a:pt x="499980" y="80115"/>
                  </a:cubicBezTo>
                  <a:lnTo>
                    <a:pt x="496601" y="66930"/>
                  </a:lnTo>
                  <a:lnTo>
                    <a:pt x="506330" y="76449"/>
                  </a:lnTo>
                  <a:cubicBezTo>
                    <a:pt x="518504" y="89506"/>
                    <a:pt x="532172" y="107448"/>
                    <a:pt x="545710" y="128533"/>
                  </a:cubicBezTo>
                  <a:lnTo>
                    <a:pt x="552118" y="139059"/>
                  </a:lnTo>
                  <a:lnTo>
                    <a:pt x="582873" y="125745"/>
                  </a:lnTo>
                  <a:cubicBezTo>
                    <a:pt x="608040" y="116704"/>
                    <a:pt x="635885" y="110244"/>
                    <a:pt x="665480" y="106941"/>
                  </a:cubicBezTo>
                  <a:lnTo>
                    <a:pt x="698042" y="105146"/>
                  </a:lnTo>
                  <a:lnTo>
                    <a:pt x="698391" y="89242"/>
                  </a:lnTo>
                  <a:cubicBezTo>
                    <a:pt x="699669" y="60570"/>
                    <a:pt x="702768" y="34942"/>
                    <a:pt x="707108" y="1501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2A7D7F6-6C57-8025-EA31-3F79C6D43D2D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566297" y="476803"/>
            <a:ext cx="8778426" cy="12304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静かに歩きましょう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8329C-B828-ABAF-8CE6-77BC67A36EEB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足音立てて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1BC9420-E196-233A-74D6-4875FD4D9DA1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しゃべりながら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歩かない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AD4D5A-06A4-69CC-0729-ED3DF7E6F3E3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走らない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A0546DD-A60D-07CF-49A8-437DD808DBA7}"/>
              </a:ext>
            </a:extLst>
          </p:cNvPr>
          <p:cNvGrpSpPr/>
          <p:nvPr/>
        </p:nvGrpSpPr>
        <p:grpSpPr>
          <a:xfrm>
            <a:off x="6613123" y="2359479"/>
            <a:ext cx="2615983" cy="2615983"/>
            <a:chOff x="3662431" y="3772477"/>
            <a:chExt cx="2606484" cy="2606484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5456A5F-37E0-36DC-3FA6-AB0343C8F627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A9FE91F7-B4FB-8CE3-94AA-8F46E552489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E95508F6-7661-27DE-2EDC-58B5314FEB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1E3AEFF-7BB8-32E5-2AFC-935B8F4337D5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63892E77-FBA5-D1D0-6AE2-BE29BA71F8EA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36905F7-FFB5-E5E9-05FA-0DF4FD7ADFAF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84" name="星: 10 pt 83">
                <a:extLst>
                  <a:ext uri="{FF2B5EF4-FFF2-40B4-BE49-F238E27FC236}">
                    <a16:creationId xmlns:a16="http://schemas.microsoft.com/office/drawing/2014/main" id="{444B1B05-DC45-0570-11DE-7DFE31C59B32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3B37598-3710-252A-7E1F-88FD3D4CA1C3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BFB5CDE9-1FE0-C71C-2D61-BE4AA4F89F45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4D49106B-1FB6-0DDA-6686-C5C461DCE64C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8920C11-5004-515D-A5E7-B13666CA754D}"/>
              </a:ext>
            </a:extLst>
          </p:cNvPr>
          <p:cNvGrpSpPr/>
          <p:nvPr/>
        </p:nvGrpSpPr>
        <p:grpSpPr>
          <a:xfrm>
            <a:off x="663905" y="2350817"/>
            <a:ext cx="2615983" cy="2615983"/>
            <a:chOff x="6616646" y="3772477"/>
            <a:chExt cx="2606484" cy="2606484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CABAB249-2731-C5C0-1E91-55830AA194BA}"/>
                </a:ext>
              </a:extLst>
            </p:cNvPr>
            <p:cNvGrpSpPr/>
            <p:nvPr/>
          </p:nvGrpSpPr>
          <p:grpSpPr>
            <a:xfrm>
              <a:off x="6616646" y="3772477"/>
              <a:ext cx="2606484" cy="2606484"/>
              <a:chOff x="643930" y="806730"/>
              <a:chExt cx="2735056" cy="2735056"/>
            </a:xfrm>
          </p:grpSpPr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7028F15D-FA18-1D09-9B1D-5DD6C784CA3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74D9A847-BBDA-F2E9-960B-A25CECA81C3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8D88311-3D55-54F9-C4E3-2154C37B68D5}"/>
                </a:ext>
              </a:extLst>
            </p:cNvPr>
            <p:cNvSpPr/>
            <p:nvPr/>
          </p:nvSpPr>
          <p:spPr bwMode="auto">
            <a:xfrm>
              <a:off x="669189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8DDEB89-F5D8-901B-3A40-AE4DA815DF6D}"/>
                </a:ext>
              </a:extLst>
            </p:cNvPr>
            <p:cNvSpPr/>
            <p:nvPr/>
          </p:nvSpPr>
          <p:spPr bwMode="auto">
            <a:xfrm>
              <a:off x="675813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673D0B7-D4CF-623F-1C0D-B3C45B0F140E}"/>
                </a:ext>
              </a:extLst>
            </p:cNvPr>
            <p:cNvGrpSpPr/>
            <p:nvPr/>
          </p:nvGrpSpPr>
          <p:grpSpPr>
            <a:xfrm>
              <a:off x="7389182" y="4055464"/>
              <a:ext cx="1063878" cy="2061101"/>
              <a:chOff x="2608055" y="1013949"/>
              <a:chExt cx="1063878" cy="2061101"/>
            </a:xfrm>
          </p:grpSpPr>
          <p:sp>
            <p:nvSpPr>
              <p:cNvPr id="95" name="星: 10 pt 94">
                <a:extLst>
                  <a:ext uri="{FF2B5EF4-FFF2-40B4-BE49-F238E27FC236}">
                    <a16:creationId xmlns:a16="http://schemas.microsoft.com/office/drawing/2014/main" id="{A4731F7F-A593-81E1-1D7F-CBDA87047E52}"/>
                  </a:ext>
                </a:extLst>
              </p:cNvPr>
              <p:cNvSpPr/>
              <p:nvPr/>
            </p:nvSpPr>
            <p:spPr bwMode="auto">
              <a:xfrm>
                <a:off x="26771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6" name="星: 10 pt 95">
                <a:extLst>
                  <a:ext uri="{FF2B5EF4-FFF2-40B4-BE49-F238E27FC236}">
                    <a16:creationId xmlns:a16="http://schemas.microsoft.com/office/drawing/2014/main" id="{690E8296-AB4A-BC52-A004-516FF7DAD6BC}"/>
                  </a:ext>
                </a:extLst>
              </p:cNvPr>
              <p:cNvSpPr/>
              <p:nvPr/>
            </p:nvSpPr>
            <p:spPr bwMode="auto">
              <a:xfrm>
                <a:off x="33248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C967996-760C-0428-33D5-712E847B9B45}"/>
                  </a:ext>
                </a:extLst>
              </p:cNvPr>
              <p:cNvSpPr/>
              <p:nvPr/>
            </p:nvSpPr>
            <p:spPr bwMode="auto">
              <a:xfrm>
                <a:off x="2608055" y="1013949"/>
                <a:ext cx="1063878" cy="2006843"/>
              </a:xfrm>
              <a:custGeom>
                <a:avLst/>
                <a:gdLst>
                  <a:gd name="connsiteX0" fmla="*/ 543896 w 1063878"/>
                  <a:gd name="connsiteY0" fmla="*/ 0 h 2006843"/>
                  <a:gd name="connsiteX1" fmla="*/ 903087 w 1063878"/>
                  <a:gd name="connsiteY1" fmla="*/ 414936 h 2006843"/>
                  <a:gd name="connsiteX2" fmla="*/ 683710 w 1063878"/>
                  <a:gd name="connsiteY2" fmla="*/ 797264 h 2006843"/>
                  <a:gd name="connsiteX3" fmla="*/ 615681 w 1063878"/>
                  <a:gd name="connsiteY3" fmla="*/ 813130 h 2006843"/>
                  <a:gd name="connsiteX4" fmla="*/ 625385 w 1063878"/>
                  <a:gd name="connsiteY4" fmla="*/ 877193 h 2006843"/>
                  <a:gd name="connsiteX5" fmla="*/ 652993 w 1063878"/>
                  <a:gd name="connsiteY5" fmla="*/ 895806 h 2006843"/>
                  <a:gd name="connsiteX6" fmla="*/ 658119 w 1063878"/>
                  <a:gd name="connsiteY6" fmla="*/ 896481 h 2006843"/>
                  <a:gd name="connsiteX7" fmla="*/ 893195 w 1063878"/>
                  <a:gd name="connsiteY7" fmla="*/ 1032202 h 2006843"/>
                  <a:gd name="connsiteX8" fmla="*/ 902517 w 1063878"/>
                  <a:gd name="connsiteY8" fmla="*/ 1040425 h 2006843"/>
                  <a:gd name="connsiteX9" fmla="*/ 904466 w 1063878"/>
                  <a:gd name="connsiteY9" fmla="*/ 1041376 h 2006843"/>
                  <a:gd name="connsiteX10" fmla="*/ 907517 w 1063878"/>
                  <a:gd name="connsiteY10" fmla="*/ 1044835 h 2006843"/>
                  <a:gd name="connsiteX11" fmla="*/ 910975 w 1063878"/>
                  <a:gd name="connsiteY11" fmla="*/ 1047885 h 2006843"/>
                  <a:gd name="connsiteX12" fmla="*/ 911926 w 1063878"/>
                  <a:gd name="connsiteY12" fmla="*/ 1049834 h 2006843"/>
                  <a:gd name="connsiteX13" fmla="*/ 920149 w 1063878"/>
                  <a:gd name="connsiteY13" fmla="*/ 1059156 h 2006843"/>
                  <a:gd name="connsiteX14" fmla="*/ 1055870 w 1063878"/>
                  <a:gd name="connsiteY14" fmla="*/ 1294232 h 2006843"/>
                  <a:gd name="connsiteX15" fmla="*/ 1034017 w 1063878"/>
                  <a:gd name="connsiteY15" fmla="*/ 1375789 h 2006843"/>
                  <a:gd name="connsiteX16" fmla="*/ 952459 w 1063878"/>
                  <a:gd name="connsiteY16" fmla="*/ 1353936 h 2006843"/>
                  <a:gd name="connsiteX17" fmla="*/ 822870 w 1063878"/>
                  <a:gd name="connsiteY17" fmla="*/ 1129481 h 2006843"/>
                  <a:gd name="connsiteX18" fmla="*/ 740376 w 1063878"/>
                  <a:gd name="connsiteY18" fmla="*/ 1081853 h 2006843"/>
                  <a:gd name="connsiteX19" fmla="*/ 740375 w 1063878"/>
                  <a:gd name="connsiteY19" fmla="*/ 1514981 h 2006843"/>
                  <a:gd name="connsiteX20" fmla="*/ 706820 w 1063878"/>
                  <a:gd name="connsiteY20" fmla="*/ 1624835 h 2006843"/>
                  <a:gd name="connsiteX21" fmla="*/ 672719 w 1063878"/>
                  <a:gd name="connsiteY21" fmla="*/ 1662364 h 2006843"/>
                  <a:gd name="connsiteX22" fmla="*/ 917073 w 1063878"/>
                  <a:gd name="connsiteY22" fmla="*/ 1954241 h 2006843"/>
                  <a:gd name="connsiteX23" fmla="*/ 864471 w 1063878"/>
                  <a:gd name="connsiteY23" fmla="*/ 2006843 h 2006843"/>
                  <a:gd name="connsiteX24" fmla="*/ 556107 w 1063878"/>
                  <a:gd name="connsiteY24" fmla="*/ 1748686 h 2006843"/>
                  <a:gd name="connsiteX25" fmla="*/ 252204 w 1063878"/>
                  <a:gd name="connsiteY25" fmla="*/ 2001442 h 2006843"/>
                  <a:gd name="connsiteX26" fmla="*/ 199602 w 1063878"/>
                  <a:gd name="connsiteY26" fmla="*/ 1948839 h 2006843"/>
                  <a:gd name="connsiteX27" fmla="*/ 430548 w 1063878"/>
                  <a:gd name="connsiteY27" fmla="*/ 1671160 h 2006843"/>
                  <a:gd name="connsiteX28" fmla="*/ 404966 w 1063878"/>
                  <a:gd name="connsiteY28" fmla="*/ 1653912 h 2006843"/>
                  <a:gd name="connsiteX29" fmla="*/ 347418 w 1063878"/>
                  <a:gd name="connsiteY29" fmla="*/ 1514980 h 2006843"/>
                  <a:gd name="connsiteX30" fmla="*/ 347418 w 1063878"/>
                  <a:gd name="connsiteY30" fmla="*/ 1227970 h 2006843"/>
                  <a:gd name="connsiteX31" fmla="*/ 288360 w 1063878"/>
                  <a:gd name="connsiteY31" fmla="*/ 1287028 h 2006843"/>
                  <a:gd name="connsiteX32" fmla="*/ 285884 w 1063878"/>
                  <a:gd name="connsiteY32" fmla="*/ 1288054 h 2006843"/>
                  <a:gd name="connsiteX33" fmla="*/ 284553 w 1063878"/>
                  <a:gd name="connsiteY33" fmla="*/ 1290059 h 2006843"/>
                  <a:gd name="connsiteX34" fmla="*/ 200118 w 1063878"/>
                  <a:gd name="connsiteY34" fmla="*/ 1290059 h 2006843"/>
                  <a:gd name="connsiteX35" fmla="*/ 17487 w 1063878"/>
                  <a:gd name="connsiteY35" fmla="*/ 1107428 h 2006843"/>
                  <a:gd name="connsiteX36" fmla="*/ 17487 w 1063878"/>
                  <a:gd name="connsiteY36" fmla="*/ 1022994 h 2006843"/>
                  <a:gd name="connsiteX37" fmla="*/ 101922 w 1063878"/>
                  <a:gd name="connsiteY37" fmla="*/ 1022994 h 2006843"/>
                  <a:gd name="connsiteX38" fmla="*/ 242724 w 1063878"/>
                  <a:gd name="connsiteY38" fmla="*/ 1163796 h 2006843"/>
                  <a:gd name="connsiteX39" fmla="*/ 347418 w 1063878"/>
                  <a:gd name="connsiteY39" fmla="*/ 1059102 h 2006843"/>
                  <a:gd name="connsiteX40" fmla="*/ 347418 w 1063878"/>
                  <a:gd name="connsiteY40" fmla="*/ 1054854 h 2006843"/>
                  <a:gd name="connsiteX41" fmla="*/ 404966 w 1063878"/>
                  <a:gd name="connsiteY41" fmla="*/ 915923 h 2006843"/>
                  <a:gd name="connsiteX42" fmla="*/ 462408 w 1063878"/>
                  <a:gd name="connsiteY42" fmla="*/ 877194 h 2006843"/>
                  <a:gd name="connsiteX43" fmla="*/ 472112 w 1063878"/>
                  <a:gd name="connsiteY43" fmla="*/ 813130 h 2006843"/>
                  <a:gd name="connsiteX44" fmla="*/ 404083 w 1063878"/>
                  <a:gd name="connsiteY44" fmla="*/ 797264 h 2006843"/>
                  <a:gd name="connsiteX45" fmla="*/ 184705 w 1063878"/>
                  <a:gd name="connsiteY45" fmla="*/ 414936 h 2006843"/>
                  <a:gd name="connsiteX46" fmla="*/ 543896 w 1063878"/>
                  <a:gd name="connsiteY46" fmla="*/ 0 h 2006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63878" h="2006843">
                    <a:moveTo>
                      <a:pt x="543896" y="0"/>
                    </a:moveTo>
                    <a:cubicBezTo>
                      <a:pt x="742272" y="0"/>
                      <a:pt x="903087" y="185773"/>
                      <a:pt x="903087" y="414936"/>
                    </a:cubicBezTo>
                    <a:cubicBezTo>
                      <a:pt x="903087" y="586808"/>
                      <a:pt x="812629" y="734274"/>
                      <a:pt x="683710" y="797264"/>
                    </a:cubicBezTo>
                    <a:lnTo>
                      <a:pt x="615681" y="813130"/>
                    </a:lnTo>
                    <a:lnTo>
                      <a:pt x="625385" y="877193"/>
                    </a:lnTo>
                    <a:lnTo>
                      <a:pt x="652993" y="895806"/>
                    </a:lnTo>
                    <a:lnTo>
                      <a:pt x="658119" y="896481"/>
                    </a:lnTo>
                    <a:lnTo>
                      <a:pt x="893195" y="1032202"/>
                    </a:lnTo>
                    <a:lnTo>
                      <a:pt x="902517" y="1040425"/>
                    </a:lnTo>
                    <a:lnTo>
                      <a:pt x="904466" y="1041376"/>
                    </a:lnTo>
                    <a:lnTo>
                      <a:pt x="907517" y="1044835"/>
                    </a:lnTo>
                    <a:lnTo>
                      <a:pt x="910975" y="1047885"/>
                    </a:lnTo>
                    <a:lnTo>
                      <a:pt x="911926" y="1049834"/>
                    </a:lnTo>
                    <a:lnTo>
                      <a:pt x="920149" y="1059156"/>
                    </a:lnTo>
                    <a:lnTo>
                      <a:pt x="1055870" y="1294232"/>
                    </a:lnTo>
                    <a:cubicBezTo>
                      <a:pt x="1072357" y="1322788"/>
                      <a:pt x="1062573" y="1359302"/>
                      <a:pt x="1034017" y="1375789"/>
                    </a:cubicBezTo>
                    <a:cubicBezTo>
                      <a:pt x="1005460" y="1392276"/>
                      <a:pt x="968946" y="1382492"/>
                      <a:pt x="952459" y="1353936"/>
                    </a:cubicBezTo>
                    <a:lnTo>
                      <a:pt x="822870" y="1129481"/>
                    </a:lnTo>
                    <a:lnTo>
                      <a:pt x="740376" y="1081853"/>
                    </a:lnTo>
                    <a:lnTo>
                      <a:pt x="740375" y="1514981"/>
                    </a:lnTo>
                    <a:cubicBezTo>
                      <a:pt x="740375" y="1555673"/>
                      <a:pt x="728005" y="1593476"/>
                      <a:pt x="706820" y="1624835"/>
                    </a:cubicBezTo>
                    <a:lnTo>
                      <a:pt x="672719" y="1662364"/>
                    </a:lnTo>
                    <a:lnTo>
                      <a:pt x="917073" y="1954241"/>
                    </a:lnTo>
                    <a:lnTo>
                      <a:pt x="864471" y="2006843"/>
                    </a:lnTo>
                    <a:lnTo>
                      <a:pt x="556107" y="1748686"/>
                    </a:lnTo>
                    <a:lnTo>
                      <a:pt x="252204" y="2001442"/>
                    </a:lnTo>
                    <a:lnTo>
                      <a:pt x="199602" y="1948839"/>
                    </a:lnTo>
                    <a:lnTo>
                      <a:pt x="430548" y="1671160"/>
                    </a:lnTo>
                    <a:lnTo>
                      <a:pt x="404966" y="1653912"/>
                    </a:lnTo>
                    <a:cubicBezTo>
                      <a:pt x="369410" y="1618356"/>
                      <a:pt x="347418" y="1569236"/>
                      <a:pt x="347418" y="1514980"/>
                    </a:cubicBezTo>
                    <a:lnTo>
                      <a:pt x="347418" y="1227970"/>
                    </a:lnTo>
                    <a:lnTo>
                      <a:pt x="288360" y="1287028"/>
                    </a:lnTo>
                    <a:lnTo>
                      <a:pt x="285884" y="1288054"/>
                    </a:lnTo>
                    <a:lnTo>
                      <a:pt x="284553" y="1290059"/>
                    </a:lnTo>
                    <a:cubicBezTo>
                      <a:pt x="261237" y="1313375"/>
                      <a:pt x="223435" y="1313375"/>
                      <a:pt x="200118" y="1290059"/>
                    </a:cubicBezTo>
                    <a:lnTo>
                      <a:pt x="17487" y="1107428"/>
                    </a:lnTo>
                    <a:cubicBezTo>
                      <a:pt x="-5829" y="1084112"/>
                      <a:pt x="-5829" y="1046310"/>
                      <a:pt x="17487" y="1022994"/>
                    </a:cubicBezTo>
                    <a:cubicBezTo>
                      <a:pt x="40803" y="999678"/>
                      <a:pt x="78605" y="999678"/>
                      <a:pt x="101922" y="1022994"/>
                    </a:cubicBezTo>
                    <a:lnTo>
                      <a:pt x="242724" y="1163796"/>
                    </a:lnTo>
                    <a:lnTo>
                      <a:pt x="347418" y="1059102"/>
                    </a:lnTo>
                    <a:lnTo>
                      <a:pt x="347418" y="1054854"/>
                    </a:lnTo>
                    <a:cubicBezTo>
                      <a:pt x="347418" y="1000598"/>
                      <a:pt x="369410" y="951478"/>
                      <a:pt x="404966" y="915923"/>
                    </a:cubicBezTo>
                    <a:lnTo>
                      <a:pt x="462408" y="877194"/>
                    </a:lnTo>
                    <a:lnTo>
                      <a:pt x="472112" y="813130"/>
                    </a:lnTo>
                    <a:lnTo>
                      <a:pt x="404083" y="797264"/>
                    </a:lnTo>
                    <a:cubicBezTo>
                      <a:pt x="275164" y="734274"/>
                      <a:pt x="184705" y="586808"/>
                      <a:pt x="184705" y="414936"/>
                    </a:cubicBezTo>
                    <a:cubicBezTo>
                      <a:pt x="184705" y="185773"/>
                      <a:pt x="345520" y="0"/>
                      <a:pt x="543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449153F1-1F3D-056B-B7AC-C7F39BA2F48D}"/>
                </a:ext>
              </a:extLst>
            </p:cNvPr>
            <p:cNvSpPr/>
            <p:nvPr/>
          </p:nvSpPr>
          <p:spPr bwMode="auto">
            <a:xfrm>
              <a:off x="675384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9AEA61D7-0CBA-064A-CEDB-240BD52768FD}"/>
              </a:ext>
            </a:extLst>
          </p:cNvPr>
          <p:cNvGrpSpPr/>
          <p:nvPr/>
        </p:nvGrpSpPr>
        <p:grpSpPr>
          <a:xfrm>
            <a:off x="3615145" y="2356660"/>
            <a:ext cx="2615983" cy="2615983"/>
            <a:chOff x="708216" y="889577"/>
            <a:chExt cx="2606484" cy="260648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CC07F2A6-AA50-73F8-5FA8-58E93392643B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B06D1F7E-A8C9-32CE-5D55-8D05F7F3D48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68536B47-1880-3219-1E4E-E3A010FAA1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999F3981-40D7-7184-8EBB-FF93ACA1E2C6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17B32940-FD0E-1EC3-94A0-AA3CB9A1B589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D1FD3FE3-70D2-AD70-16F0-9E408B080C37}"/>
                </a:ext>
              </a:extLst>
            </p:cNvPr>
            <p:cNvSpPr/>
            <p:nvPr/>
          </p:nvSpPr>
          <p:spPr bwMode="auto">
            <a:xfrm>
              <a:off x="1378093" y="1130300"/>
              <a:ext cx="1251128" cy="2067911"/>
            </a:xfrm>
            <a:custGeom>
              <a:avLst/>
              <a:gdLst>
                <a:gd name="connsiteX0" fmla="*/ 711131 w 1388549"/>
                <a:gd name="connsiteY0" fmla="*/ 288202 h 2295045"/>
                <a:gd name="connsiteX1" fmla="*/ 1070322 w 1388549"/>
                <a:gd name="connsiteY1" fmla="*/ 703138 h 2295045"/>
                <a:gd name="connsiteX2" fmla="*/ 850945 w 1388549"/>
                <a:gd name="connsiteY2" fmla="*/ 1085466 h 2295045"/>
                <a:gd name="connsiteX3" fmla="*/ 782916 w 1388549"/>
                <a:gd name="connsiteY3" fmla="*/ 1101332 h 2295045"/>
                <a:gd name="connsiteX4" fmla="*/ 792620 w 1388549"/>
                <a:gd name="connsiteY4" fmla="*/ 1165396 h 2295045"/>
                <a:gd name="connsiteX5" fmla="*/ 850064 w 1388549"/>
                <a:gd name="connsiteY5" fmla="*/ 1204126 h 2295045"/>
                <a:gd name="connsiteX6" fmla="*/ 857124 w 1388549"/>
                <a:gd name="connsiteY6" fmla="*/ 1214597 h 2295045"/>
                <a:gd name="connsiteX7" fmla="*/ 866433 w 1388549"/>
                <a:gd name="connsiteY7" fmla="*/ 1218453 h 2295045"/>
                <a:gd name="connsiteX8" fmla="*/ 1200714 w 1388549"/>
                <a:gd name="connsiteY8" fmla="*/ 1552734 h 2295045"/>
                <a:gd name="connsiteX9" fmla="*/ 1200714 w 1388549"/>
                <a:gd name="connsiteY9" fmla="*/ 1637168 h 2295045"/>
                <a:gd name="connsiteX10" fmla="*/ 1116280 w 1388549"/>
                <a:gd name="connsiteY10" fmla="*/ 1637168 h 2295045"/>
                <a:gd name="connsiteX11" fmla="*/ 907611 w 1388549"/>
                <a:gd name="connsiteY11" fmla="*/ 1428500 h 2295045"/>
                <a:gd name="connsiteX12" fmla="*/ 907610 w 1388549"/>
                <a:gd name="connsiteY12" fmla="*/ 1803184 h 2295045"/>
                <a:gd name="connsiteX13" fmla="*/ 874055 w 1388549"/>
                <a:gd name="connsiteY13" fmla="*/ 1913037 h 2295045"/>
                <a:gd name="connsiteX14" fmla="*/ 839954 w 1388549"/>
                <a:gd name="connsiteY14" fmla="*/ 1950567 h 2295045"/>
                <a:gd name="connsiteX15" fmla="*/ 1084308 w 1388549"/>
                <a:gd name="connsiteY15" fmla="*/ 2242443 h 2295045"/>
                <a:gd name="connsiteX16" fmla="*/ 1031706 w 1388549"/>
                <a:gd name="connsiteY16" fmla="*/ 2295045 h 2295045"/>
                <a:gd name="connsiteX17" fmla="*/ 723342 w 1388549"/>
                <a:gd name="connsiteY17" fmla="*/ 2036888 h 2295045"/>
                <a:gd name="connsiteX18" fmla="*/ 419439 w 1388549"/>
                <a:gd name="connsiteY18" fmla="*/ 2289644 h 2295045"/>
                <a:gd name="connsiteX19" fmla="*/ 366837 w 1388549"/>
                <a:gd name="connsiteY19" fmla="*/ 2237041 h 2295045"/>
                <a:gd name="connsiteX20" fmla="*/ 597782 w 1388549"/>
                <a:gd name="connsiteY20" fmla="*/ 1959362 h 2295045"/>
                <a:gd name="connsiteX21" fmla="*/ 572201 w 1388549"/>
                <a:gd name="connsiteY21" fmla="*/ 1942115 h 2295045"/>
                <a:gd name="connsiteX22" fmla="*/ 514653 w 1388549"/>
                <a:gd name="connsiteY22" fmla="*/ 1803183 h 2295045"/>
                <a:gd name="connsiteX23" fmla="*/ 514653 w 1388549"/>
                <a:gd name="connsiteY23" fmla="*/ 1591326 h 2295045"/>
                <a:gd name="connsiteX24" fmla="*/ 379179 w 1388549"/>
                <a:gd name="connsiteY24" fmla="*/ 1726800 h 2295045"/>
                <a:gd name="connsiteX25" fmla="*/ 294744 w 1388549"/>
                <a:gd name="connsiteY25" fmla="*/ 1726800 h 2295045"/>
                <a:gd name="connsiteX26" fmla="*/ 294744 w 1388549"/>
                <a:gd name="connsiteY26" fmla="*/ 1642366 h 2295045"/>
                <a:gd name="connsiteX27" fmla="*/ 514653 w 1388549"/>
                <a:gd name="connsiteY27" fmla="*/ 1422457 h 2295045"/>
                <a:gd name="connsiteX28" fmla="*/ 514653 w 1388549"/>
                <a:gd name="connsiteY28" fmla="*/ 1343057 h 2295045"/>
                <a:gd name="connsiteX29" fmla="*/ 572201 w 1388549"/>
                <a:gd name="connsiteY29" fmla="*/ 1204126 h 2295045"/>
                <a:gd name="connsiteX30" fmla="*/ 629643 w 1388549"/>
                <a:gd name="connsiteY30" fmla="*/ 1165397 h 2295045"/>
                <a:gd name="connsiteX31" fmla="*/ 638727 w 1388549"/>
                <a:gd name="connsiteY31" fmla="*/ 1105429 h 2295045"/>
                <a:gd name="connsiteX32" fmla="*/ 604319 w 1388549"/>
                <a:gd name="connsiteY32" fmla="*/ 1099420 h 2295045"/>
                <a:gd name="connsiteX33" fmla="*/ 510304 w 1388549"/>
                <a:gd name="connsiteY33" fmla="*/ 1047210 h 2295045"/>
                <a:gd name="connsiteX34" fmla="*/ 488631 w 1388549"/>
                <a:gd name="connsiteY34" fmla="*/ 1026553 h 2295045"/>
                <a:gd name="connsiteX35" fmla="*/ 514028 w 1388549"/>
                <a:gd name="connsiteY35" fmla="*/ 1023471 h 2295045"/>
                <a:gd name="connsiteX36" fmla="*/ 639877 w 1388549"/>
                <a:gd name="connsiteY36" fmla="*/ 909377 h 2295045"/>
                <a:gd name="connsiteX37" fmla="*/ 433822 w 1388549"/>
                <a:gd name="connsiteY37" fmla="*/ 785552 h 2295045"/>
                <a:gd name="connsiteX38" fmla="*/ 361278 w 1388549"/>
                <a:gd name="connsiteY38" fmla="*/ 794353 h 2295045"/>
                <a:gd name="connsiteX39" fmla="*/ 359238 w 1388549"/>
                <a:gd name="connsiteY39" fmla="*/ 786762 h 2295045"/>
                <a:gd name="connsiteX40" fmla="*/ 351940 w 1388549"/>
                <a:gd name="connsiteY40" fmla="*/ 703138 h 2295045"/>
                <a:gd name="connsiteX41" fmla="*/ 711131 w 1388549"/>
                <a:gd name="connsiteY41" fmla="*/ 288202 h 2295045"/>
                <a:gd name="connsiteX42" fmla="*/ 1170014 w 1388549"/>
                <a:gd name="connsiteY42" fmla="*/ 253881 h 2295045"/>
                <a:gd name="connsiteX43" fmla="*/ 1166635 w 1388549"/>
                <a:gd name="connsiteY43" fmla="*/ 267066 h 2295045"/>
                <a:gd name="connsiteX44" fmla="*/ 1141219 w 1388549"/>
                <a:gd name="connsiteY44" fmla="*/ 327212 h 2295045"/>
                <a:gd name="connsiteX45" fmla="*/ 1135307 w 1388549"/>
                <a:gd name="connsiteY45" fmla="*/ 338025 h 2295045"/>
                <a:gd name="connsiteX46" fmla="*/ 1162215 w 1388549"/>
                <a:gd name="connsiteY46" fmla="*/ 358002 h 2295045"/>
                <a:gd name="connsiteX47" fmla="*/ 1219803 w 1388549"/>
                <a:gd name="connsiteY47" fmla="*/ 420141 h 2295045"/>
                <a:gd name="connsiteX48" fmla="*/ 1237639 w 1388549"/>
                <a:gd name="connsiteY48" fmla="*/ 447442 h 2295045"/>
                <a:gd name="connsiteX49" fmla="*/ 1251587 w 1388549"/>
                <a:gd name="connsiteY49" fmla="*/ 439792 h 2295045"/>
                <a:gd name="connsiteX50" fmla="*/ 1320226 w 1388549"/>
                <a:gd name="connsiteY50" fmla="*/ 410228 h 2295045"/>
                <a:gd name="connsiteX51" fmla="*/ 1335212 w 1388549"/>
                <a:gd name="connsiteY51" fmla="*/ 406153 h 2295045"/>
                <a:gd name="connsiteX52" fmla="*/ 1324190 w 1388549"/>
                <a:gd name="connsiteY52" fmla="*/ 417094 h 2295045"/>
                <a:gd name="connsiteX53" fmla="*/ 1264267 w 1388549"/>
                <a:gd name="connsiteY53" fmla="*/ 461755 h 2295045"/>
                <a:gd name="connsiteX54" fmla="*/ 1250668 w 1388549"/>
                <a:gd name="connsiteY54" fmla="*/ 470010 h 2295045"/>
                <a:gd name="connsiteX55" fmla="*/ 1265395 w 1388549"/>
                <a:gd name="connsiteY55" fmla="*/ 499107 h 2295045"/>
                <a:gd name="connsiteX56" fmla="*/ 1290414 w 1388549"/>
                <a:gd name="connsiteY56" fmla="*/ 580049 h 2295045"/>
                <a:gd name="connsiteX57" fmla="*/ 1294328 w 1388549"/>
                <a:gd name="connsiteY57" fmla="*/ 613927 h 2295045"/>
                <a:gd name="connsiteX58" fmla="*/ 1307692 w 1388549"/>
                <a:gd name="connsiteY58" fmla="*/ 614212 h 2295045"/>
                <a:gd name="connsiteX59" fmla="*/ 1374944 w 1388549"/>
                <a:gd name="connsiteY59" fmla="*/ 621871 h 2295045"/>
                <a:gd name="connsiteX60" fmla="*/ 1388549 w 1388549"/>
                <a:gd name="connsiteY60" fmla="*/ 625355 h 2295045"/>
                <a:gd name="connsiteX61" fmla="*/ 1374944 w 1388549"/>
                <a:gd name="connsiteY61" fmla="*/ 628838 h 2295045"/>
                <a:gd name="connsiteX62" fmla="*/ 1332662 w 1388549"/>
                <a:gd name="connsiteY62" fmla="*/ 634861 h 2295045"/>
                <a:gd name="connsiteX63" fmla="*/ 1294439 w 1388549"/>
                <a:gd name="connsiteY63" fmla="*/ 636491 h 2295045"/>
                <a:gd name="connsiteX64" fmla="*/ 1293996 w 1388549"/>
                <a:gd name="connsiteY64" fmla="*/ 654825 h 2295045"/>
                <a:gd name="connsiteX65" fmla="*/ 1259676 w 1388549"/>
                <a:gd name="connsiteY65" fmla="*/ 741119 h 2295045"/>
                <a:gd name="connsiteX66" fmla="*/ 1247196 w 1388549"/>
                <a:gd name="connsiteY66" fmla="*/ 751285 h 2295045"/>
                <a:gd name="connsiteX67" fmla="*/ 1253569 w 1388549"/>
                <a:gd name="connsiteY67" fmla="*/ 741253 h 2295045"/>
                <a:gd name="connsiteX68" fmla="*/ 1268773 w 1388549"/>
                <a:gd name="connsiteY68" fmla="*/ 654645 h 2295045"/>
                <a:gd name="connsiteX69" fmla="*/ 1267222 w 1388549"/>
                <a:gd name="connsiteY69" fmla="*/ 636778 h 2295045"/>
                <a:gd name="connsiteX70" fmla="*/ 1254074 w 1388549"/>
                <a:gd name="connsiteY70" fmla="*/ 636498 h 2295045"/>
                <a:gd name="connsiteX71" fmla="*/ 1186822 w 1388549"/>
                <a:gd name="connsiteY71" fmla="*/ 628839 h 2295045"/>
                <a:gd name="connsiteX72" fmla="*/ 1173217 w 1388549"/>
                <a:gd name="connsiteY72" fmla="*/ 625355 h 2295045"/>
                <a:gd name="connsiteX73" fmla="*/ 1186822 w 1388549"/>
                <a:gd name="connsiteY73" fmla="*/ 621872 h 2295045"/>
                <a:gd name="connsiteX74" fmla="*/ 1229105 w 1388549"/>
                <a:gd name="connsiteY74" fmla="*/ 615849 h 2295045"/>
                <a:gd name="connsiteX75" fmla="*/ 1264547 w 1388549"/>
                <a:gd name="connsiteY75" fmla="*/ 614338 h 2295045"/>
                <a:gd name="connsiteX76" fmla="*/ 1258910 w 1388549"/>
                <a:gd name="connsiteY76" fmla="*/ 585698 h 2295045"/>
                <a:gd name="connsiteX77" fmla="*/ 1232984 w 1388549"/>
                <a:gd name="connsiteY77" fmla="*/ 512768 h 2295045"/>
                <a:gd name="connsiteX78" fmla="*/ 1219907 w 1388549"/>
                <a:gd name="connsiteY78" fmla="*/ 487566 h 2295045"/>
                <a:gd name="connsiteX79" fmla="*/ 1213019 w 1388549"/>
                <a:gd name="connsiteY79" fmla="*/ 491344 h 2295045"/>
                <a:gd name="connsiteX80" fmla="*/ 1144379 w 1388549"/>
                <a:gd name="connsiteY80" fmla="*/ 520908 h 2295045"/>
                <a:gd name="connsiteX81" fmla="*/ 1129393 w 1388549"/>
                <a:gd name="connsiteY81" fmla="*/ 524983 h 2295045"/>
                <a:gd name="connsiteX82" fmla="*/ 1140415 w 1388549"/>
                <a:gd name="connsiteY82" fmla="*/ 514042 h 2295045"/>
                <a:gd name="connsiteX83" fmla="*/ 1200339 w 1388549"/>
                <a:gd name="connsiteY83" fmla="*/ 469381 h 2295045"/>
                <a:gd name="connsiteX84" fmla="*/ 1207054 w 1388549"/>
                <a:gd name="connsiteY84" fmla="*/ 465304 h 2295045"/>
                <a:gd name="connsiteX85" fmla="*/ 1191767 w 1388549"/>
                <a:gd name="connsiteY85" fmla="*/ 441377 h 2295045"/>
                <a:gd name="connsiteX86" fmla="*/ 1141571 w 1388549"/>
                <a:gd name="connsiteY86" fmla="*/ 382460 h 2295045"/>
                <a:gd name="connsiteX87" fmla="*/ 1120010 w 1388549"/>
                <a:gd name="connsiteY87" fmla="*/ 363628 h 2295045"/>
                <a:gd name="connsiteX88" fmla="*/ 1101869 w 1388549"/>
                <a:gd name="connsiteY88" fmla="*/ 391923 h 2295045"/>
                <a:gd name="connsiteX89" fmla="*/ 1076010 w 1388549"/>
                <a:gd name="connsiteY89" fmla="*/ 424034 h 2295045"/>
                <a:gd name="connsiteX90" fmla="*/ 1066281 w 1388549"/>
                <a:gd name="connsiteY90" fmla="*/ 433553 h 2295045"/>
                <a:gd name="connsiteX91" fmla="*/ 1069659 w 1388549"/>
                <a:gd name="connsiteY91" fmla="*/ 420367 h 2295045"/>
                <a:gd name="connsiteX92" fmla="*/ 1095075 w 1388549"/>
                <a:gd name="connsiteY92" fmla="*/ 360221 h 2295045"/>
                <a:gd name="connsiteX93" fmla="*/ 1101002 w 1388549"/>
                <a:gd name="connsiteY93" fmla="*/ 349381 h 2295045"/>
                <a:gd name="connsiteX94" fmla="*/ 1086792 w 1388549"/>
                <a:gd name="connsiteY94" fmla="*/ 339445 h 2295045"/>
                <a:gd name="connsiteX95" fmla="*/ 1004185 w 1388549"/>
                <a:gd name="connsiteY95" fmla="*/ 309307 h 2295045"/>
                <a:gd name="connsiteX96" fmla="*/ 992314 w 1388549"/>
                <a:gd name="connsiteY96" fmla="*/ 309811 h 2295045"/>
                <a:gd name="connsiteX97" fmla="*/ 1007356 w 1388549"/>
                <a:gd name="connsiteY97" fmla="*/ 304087 h 2295045"/>
                <a:gd name="connsiteX98" fmla="*/ 1099248 w 1388549"/>
                <a:gd name="connsiteY98" fmla="*/ 317511 h 2295045"/>
                <a:gd name="connsiteX99" fmla="*/ 1114859 w 1388549"/>
                <a:gd name="connsiteY99" fmla="*/ 326029 h 2295045"/>
                <a:gd name="connsiteX100" fmla="*/ 1134426 w 1388549"/>
                <a:gd name="connsiteY100" fmla="*/ 295511 h 2295045"/>
                <a:gd name="connsiteX101" fmla="*/ 1160285 w 1388549"/>
                <a:gd name="connsiteY101" fmla="*/ 263400 h 2295045"/>
                <a:gd name="connsiteX102" fmla="*/ 212438 w 1388549"/>
                <a:gd name="connsiteY102" fmla="*/ 250362 h 2295045"/>
                <a:gd name="connsiteX103" fmla="*/ 222258 w 1388549"/>
                <a:gd name="connsiteY103" fmla="*/ 260402 h 2295045"/>
                <a:gd name="connsiteX104" fmla="*/ 248615 w 1388549"/>
                <a:gd name="connsiteY104" fmla="*/ 294009 h 2295045"/>
                <a:gd name="connsiteX105" fmla="*/ 269138 w 1388549"/>
                <a:gd name="connsiteY105" fmla="*/ 326296 h 2295045"/>
                <a:gd name="connsiteX106" fmla="*/ 285237 w 1388549"/>
                <a:gd name="connsiteY106" fmla="*/ 317512 h 2295045"/>
                <a:gd name="connsiteX107" fmla="*/ 377129 w 1388549"/>
                <a:gd name="connsiteY107" fmla="*/ 304087 h 2295045"/>
                <a:gd name="connsiteX108" fmla="*/ 392174 w 1388549"/>
                <a:gd name="connsiteY108" fmla="*/ 309812 h 2295045"/>
                <a:gd name="connsiteX109" fmla="*/ 380299 w 1388549"/>
                <a:gd name="connsiteY109" fmla="*/ 309309 h 2295045"/>
                <a:gd name="connsiteX110" fmla="*/ 297693 w 1388549"/>
                <a:gd name="connsiteY110" fmla="*/ 339446 h 2295045"/>
                <a:gd name="connsiteX111" fmla="*/ 282995 w 1388549"/>
                <a:gd name="connsiteY111" fmla="*/ 349723 h 2295045"/>
                <a:gd name="connsiteX112" fmla="*/ 289326 w 1388549"/>
                <a:gd name="connsiteY112" fmla="*/ 361249 h 2295045"/>
                <a:gd name="connsiteX113" fmla="*/ 316319 w 1388549"/>
                <a:gd name="connsiteY113" fmla="*/ 423320 h 2295045"/>
                <a:gd name="connsiteX114" fmla="*/ 320105 w 1388549"/>
                <a:gd name="connsiteY114" fmla="*/ 436845 h 2295045"/>
                <a:gd name="connsiteX115" fmla="*/ 310285 w 1388549"/>
                <a:gd name="connsiteY115" fmla="*/ 426804 h 2295045"/>
                <a:gd name="connsiteX116" fmla="*/ 283928 w 1388549"/>
                <a:gd name="connsiteY116" fmla="*/ 393197 h 2295045"/>
                <a:gd name="connsiteX117" fmla="*/ 264898 w 1388549"/>
                <a:gd name="connsiteY117" fmla="*/ 363259 h 2295045"/>
                <a:gd name="connsiteX118" fmla="*/ 242914 w 1388549"/>
                <a:gd name="connsiteY118" fmla="*/ 382461 h 2295045"/>
                <a:gd name="connsiteX119" fmla="*/ 192718 w 1388549"/>
                <a:gd name="connsiteY119" fmla="*/ 441378 h 2295045"/>
                <a:gd name="connsiteX120" fmla="*/ 177431 w 1388549"/>
                <a:gd name="connsiteY120" fmla="*/ 465305 h 2295045"/>
                <a:gd name="connsiteX121" fmla="*/ 184146 w 1388549"/>
                <a:gd name="connsiteY121" fmla="*/ 469381 h 2295045"/>
                <a:gd name="connsiteX122" fmla="*/ 244069 w 1388549"/>
                <a:gd name="connsiteY122" fmla="*/ 514043 h 2295045"/>
                <a:gd name="connsiteX123" fmla="*/ 255091 w 1388549"/>
                <a:gd name="connsiteY123" fmla="*/ 524983 h 2295045"/>
                <a:gd name="connsiteX124" fmla="*/ 240105 w 1388549"/>
                <a:gd name="connsiteY124" fmla="*/ 520908 h 2295045"/>
                <a:gd name="connsiteX125" fmla="*/ 171466 w 1388549"/>
                <a:gd name="connsiteY125" fmla="*/ 491344 h 2295045"/>
                <a:gd name="connsiteX126" fmla="*/ 164578 w 1388549"/>
                <a:gd name="connsiteY126" fmla="*/ 487566 h 2295045"/>
                <a:gd name="connsiteX127" fmla="*/ 151500 w 1388549"/>
                <a:gd name="connsiteY127" fmla="*/ 512769 h 2295045"/>
                <a:gd name="connsiteX128" fmla="*/ 125574 w 1388549"/>
                <a:gd name="connsiteY128" fmla="*/ 585699 h 2295045"/>
                <a:gd name="connsiteX129" fmla="*/ 120046 w 1388549"/>
                <a:gd name="connsiteY129" fmla="*/ 613786 h 2295045"/>
                <a:gd name="connsiteX130" fmla="*/ 153621 w 1388549"/>
                <a:gd name="connsiteY130" fmla="*/ 615350 h 2295045"/>
                <a:gd name="connsiteX131" fmla="*/ 194359 w 1388549"/>
                <a:gd name="connsiteY131" fmla="*/ 621689 h 2295045"/>
                <a:gd name="connsiteX132" fmla="*/ 207467 w 1388549"/>
                <a:gd name="connsiteY132" fmla="*/ 625356 h 2295045"/>
                <a:gd name="connsiteX133" fmla="*/ 194359 w 1388549"/>
                <a:gd name="connsiteY133" fmla="*/ 629022 h 2295045"/>
                <a:gd name="connsiteX134" fmla="*/ 129563 w 1388549"/>
                <a:gd name="connsiteY134" fmla="*/ 637084 h 2295045"/>
                <a:gd name="connsiteX135" fmla="*/ 117211 w 1388549"/>
                <a:gd name="connsiteY135" fmla="*/ 637371 h 2295045"/>
                <a:gd name="connsiteX136" fmla="*/ 115711 w 1388549"/>
                <a:gd name="connsiteY136" fmla="*/ 654646 h 2295045"/>
                <a:gd name="connsiteX137" fmla="*/ 130915 w 1388549"/>
                <a:gd name="connsiteY137" fmla="*/ 741254 h 2295045"/>
                <a:gd name="connsiteX138" fmla="*/ 137287 w 1388549"/>
                <a:gd name="connsiteY138" fmla="*/ 751284 h 2295045"/>
                <a:gd name="connsiteX139" fmla="*/ 124809 w 1388549"/>
                <a:gd name="connsiteY139" fmla="*/ 741119 h 2295045"/>
                <a:gd name="connsiteX140" fmla="*/ 90489 w 1388549"/>
                <a:gd name="connsiteY140" fmla="*/ 654825 h 2295045"/>
                <a:gd name="connsiteX141" fmla="*/ 90059 w 1388549"/>
                <a:gd name="connsiteY141" fmla="*/ 637048 h 2295045"/>
                <a:gd name="connsiteX142" fmla="*/ 53846 w 1388549"/>
                <a:gd name="connsiteY142" fmla="*/ 635361 h 2295045"/>
                <a:gd name="connsiteX143" fmla="*/ 13108 w 1388549"/>
                <a:gd name="connsiteY143" fmla="*/ 629022 h 2295045"/>
                <a:gd name="connsiteX144" fmla="*/ 0 w 1388549"/>
                <a:gd name="connsiteY144" fmla="*/ 625356 h 2295045"/>
                <a:gd name="connsiteX145" fmla="*/ 13108 w 1388549"/>
                <a:gd name="connsiteY145" fmla="*/ 621689 h 2295045"/>
                <a:gd name="connsiteX146" fmla="*/ 77904 w 1388549"/>
                <a:gd name="connsiteY146" fmla="*/ 613627 h 2295045"/>
                <a:gd name="connsiteX147" fmla="*/ 90224 w 1388549"/>
                <a:gd name="connsiteY147" fmla="*/ 613341 h 2295045"/>
                <a:gd name="connsiteX148" fmla="*/ 94071 w 1388549"/>
                <a:gd name="connsiteY148" fmla="*/ 580049 h 2295045"/>
                <a:gd name="connsiteX149" fmla="*/ 119090 w 1388549"/>
                <a:gd name="connsiteY149" fmla="*/ 499107 h 2295045"/>
                <a:gd name="connsiteX150" fmla="*/ 133817 w 1388549"/>
                <a:gd name="connsiteY150" fmla="*/ 470010 h 2295045"/>
                <a:gd name="connsiteX151" fmla="*/ 120218 w 1388549"/>
                <a:gd name="connsiteY151" fmla="*/ 461756 h 2295045"/>
                <a:gd name="connsiteX152" fmla="*/ 60295 w 1388549"/>
                <a:gd name="connsiteY152" fmla="*/ 417094 h 2295045"/>
                <a:gd name="connsiteX153" fmla="*/ 49272 w 1388549"/>
                <a:gd name="connsiteY153" fmla="*/ 406154 h 2295045"/>
                <a:gd name="connsiteX154" fmla="*/ 64259 w 1388549"/>
                <a:gd name="connsiteY154" fmla="*/ 410229 h 2295045"/>
                <a:gd name="connsiteX155" fmla="*/ 132898 w 1388549"/>
                <a:gd name="connsiteY155" fmla="*/ 439793 h 2295045"/>
                <a:gd name="connsiteX156" fmla="*/ 146846 w 1388549"/>
                <a:gd name="connsiteY156" fmla="*/ 447443 h 2295045"/>
                <a:gd name="connsiteX157" fmla="*/ 164682 w 1388549"/>
                <a:gd name="connsiteY157" fmla="*/ 420141 h 2295045"/>
                <a:gd name="connsiteX158" fmla="*/ 222270 w 1388549"/>
                <a:gd name="connsiteY158" fmla="*/ 358003 h 2295045"/>
                <a:gd name="connsiteX159" fmla="*/ 249652 w 1388549"/>
                <a:gd name="connsiteY159" fmla="*/ 337673 h 2295045"/>
                <a:gd name="connsiteX160" fmla="*/ 243217 w 1388549"/>
                <a:gd name="connsiteY160" fmla="*/ 325958 h 2295045"/>
                <a:gd name="connsiteX161" fmla="*/ 216224 w 1388549"/>
                <a:gd name="connsiteY161" fmla="*/ 263886 h 2295045"/>
                <a:gd name="connsiteX162" fmla="*/ 711071 w 1388549"/>
                <a:gd name="connsiteY162" fmla="*/ 0 h 2295045"/>
                <a:gd name="connsiteX163" fmla="*/ 715035 w 1388549"/>
                <a:gd name="connsiteY163" fmla="*/ 15016 h 2295045"/>
                <a:gd name="connsiteX164" fmla="*/ 723752 w 1388549"/>
                <a:gd name="connsiteY164" fmla="*/ 89242 h 2295045"/>
                <a:gd name="connsiteX165" fmla="*/ 724101 w 1388549"/>
                <a:gd name="connsiteY165" fmla="*/ 105146 h 2295045"/>
                <a:gd name="connsiteX166" fmla="*/ 756663 w 1388549"/>
                <a:gd name="connsiteY166" fmla="*/ 106941 h 2295045"/>
                <a:gd name="connsiteX167" fmla="*/ 839270 w 1388549"/>
                <a:gd name="connsiteY167" fmla="*/ 125745 h 2295045"/>
                <a:gd name="connsiteX168" fmla="*/ 870567 w 1388549"/>
                <a:gd name="connsiteY168" fmla="*/ 139294 h 2295045"/>
                <a:gd name="connsiteX169" fmla="*/ 877495 w 1388549"/>
                <a:gd name="connsiteY169" fmla="*/ 127863 h 2295045"/>
                <a:gd name="connsiteX170" fmla="*/ 917755 w 1388549"/>
                <a:gd name="connsiteY170" fmla="*/ 73451 h 2295045"/>
                <a:gd name="connsiteX171" fmla="*/ 927574 w 1388549"/>
                <a:gd name="connsiteY171" fmla="*/ 63410 h 2295045"/>
                <a:gd name="connsiteX172" fmla="*/ 923788 w 1388549"/>
                <a:gd name="connsiteY172" fmla="*/ 76934 h 2295045"/>
                <a:gd name="connsiteX173" fmla="*/ 907863 w 1388549"/>
                <a:gd name="connsiteY173" fmla="*/ 116563 h 2295045"/>
                <a:gd name="connsiteX174" fmla="*/ 890163 w 1388549"/>
                <a:gd name="connsiteY174" fmla="*/ 150480 h 2295045"/>
                <a:gd name="connsiteX175" fmla="*/ 905820 w 1388549"/>
                <a:gd name="connsiteY175" fmla="*/ 160030 h 2295045"/>
                <a:gd name="connsiteX176" fmla="*/ 963392 w 1388549"/>
                <a:gd name="connsiteY176" fmla="*/ 232899 h 2295045"/>
                <a:gd name="connsiteX177" fmla="*/ 965956 w 1388549"/>
                <a:gd name="connsiteY177" fmla="*/ 248791 h 2295045"/>
                <a:gd name="connsiteX178" fmla="*/ 960455 w 1388549"/>
                <a:gd name="connsiteY178" fmla="*/ 238255 h 2295045"/>
                <a:gd name="connsiteX179" fmla="*/ 893052 w 1388549"/>
                <a:gd name="connsiteY179" fmla="*/ 181784 h 2295045"/>
                <a:gd name="connsiteX180" fmla="*/ 876803 w 1388549"/>
                <a:gd name="connsiteY180" fmla="*/ 174195 h 2295045"/>
                <a:gd name="connsiteX181" fmla="*/ 869987 w 1388549"/>
                <a:gd name="connsiteY181" fmla="*/ 185440 h 2295045"/>
                <a:gd name="connsiteX182" fmla="*/ 829728 w 1388549"/>
                <a:gd name="connsiteY182" fmla="*/ 239852 h 2295045"/>
                <a:gd name="connsiteX183" fmla="*/ 819908 w 1388549"/>
                <a:gd name="connsiteY183" fmla="*/ 249893 h 2295045"/>
                <a:gd name="connsiteX184" fmla="*/ 823694 w 1388549"/>
                <a:gd name="connsiteY184" fmla="*/ 236369 h 2295045"/>
                <a:gd name="connsiteX185" fmla="*/ 839620 w 1388549"/>
                <a:gd name="connsiteY185" fmla="*/ 196740 h 2295045"/>
                <a:gd name="connsiteX186" fmla="*/ 856032 w 1388549"/>
                <a:gd name="connsiteY186" fmla="*/ 165290 h 2295045"/>
                <a:gd name="connsiteX187" fmla="*/ 828410 w 1388549"/>
                <a:gd name="connsiteY187" fmla="*/ 155852 h 2295045"/>
                <a:gd name="connsiteX188" fmla="*/ 752289 w 1388549"/>
                <a:gd name="connsiteY188" fmla="*/ 141840 h 2295045"/>
                <a:gd name="connsiteX189" fmla="*/ 723924 w 1388549"/>
                <a:gd name="connsiteY189" fmla="*/ 140564 h 2295045"/>
                <a:gd name="connsiteX190" fmla="*/ 723752 w 1388549"/>
                <a:gd name="connsiteY190" fmla="*/ 148418 h 2295045"/>
                <a:gd name="connsiteX191" fmla="*/ 715035 w 1388549"/>
                <a:gd name="connsiteY191" fmla="*/ 222644 h 2295045"/>
                <a:gd name="connsiteX192" fmla="*/ 711071 w 1388549"/>
                <a:gd name="connsiteY192" fmla="*/ 237659 h 2295045"/>
                <a:gd name="connsiteX193" fmla="*/ 707108 w 1388549"/>
                <a:gd name="connsiteY193" fmla="*/ 222644 h 2295045"/>
                <a:gd name="connsiteX194" fmla="*/ 698391 w 1388549"/>
                <a:gd name="connsiteY194" fmla="*/ 148418 h 2295045"/>
                <a:gd name="connsiteX195" fmla="*/ 698219 w 1388549"/>
                <a:gd name="connsiteY195" fmla="*/ 140564 h 2295045"/>
                <a:gd name="connsiteX196" fmla="*/ 669853 w 1388549"/>
                <a:gd name="connsiteY196" fmla="*/ 141840 h 2295045"/>
                <a:gd name="connsiteX197" fmla="*/ 593732 w 1388549"/>
                <a:gd name="connsiteY197" fmla="*/ 155852 h 2295045"/>
                <a:gd name="connsiteX198" fmla="*/ 566643 w 1388549"/>
                <a:gd name="connsiteY198" fmla="*/ 165108 h 2295045"/>
                <a:gd name="connsiteX199" fmla="*/ 582076 w 1388549"/>
                <a:gd name="connsiteY199" fmla="*/ 194967 h 2295045"/>
                <a:gd name="connsiteX200" fmla="*/ 596955 w 1388549"/>
                <a:gd name="connsiteY200" fmla="*/ 233416 h 2295045"/>
                <a:gd name="connsiteX201" fmla="*/ 600334 w 1388549"/>
                <a:gd name="connsiteY201" fmla="*/ 246602 h 2295045"/>
                <a:gd name="connsiteX202" fmla="*/ 590605 w 1388549"/>
                <a:gd name="connsiteY202" fmla="*/ 237083 h 2295045"/>
                <a:gd name="connsiteX203" fmla="*/ 551225 w 1388549"/>
                <a:gd name="connsiteY203" fmla="*/ 184999 h 2295045"/>
                <a:gd name="connsiteX204" fmla="*/ 544800 w 1388549"/>
                <a:gd name="connsiteY204" fmla="*/ 174446 h 2295045"/>
                <a:gd name="connsiteX205" fmla="*/ 529090 w 1388549"/>
                <a:gd name="connsiteY205" fmla="*/ 181784 h 2295045"/>
                <a:gd name="connsiteX206" fmla="*/ 461687 w 1388549"/>
                <a:gd name="connsiteY206" fmla="*/ 238255 h 2295045"/>
                <a:gd name="connsiteX207" fmla="*/ 456187 w 1388549"/>
                <a:gd name="connsiteY207" fmla="*/ 248788 h 2295045"/>
                <a:gd name="connsiteX208" fmla="*/ 458751 w 1388549"/>
                <a:gd name="connsiteY208" fmla="*/ 232899 h 2295045"/>
                <a:gd name="connsiteX209" fmla="*/ 516324 w 1388549"/>
                <a:gd name="connsiteY209" fmla="*/ 160030 h 2295045"/>
                <a:gd name="connsiteX210" fmla="*/ 531505 w 1388549"/>
                <a:gd name="connsiteY210" fmla="*/ 150770 h 2295045"/>
                <a:gd name="connsiteX211" fmla="*/ 514859 w 1388549"/>
                <a:gd name="connsiteY211" fmla="*/ 118565 h 2295045"/>
                <a:gd name="connsiteX212" fmla="*/ 499980 w 1388549"/>
                <a:gd name="connsiteY212" fmla="*/ 80115 h 2295045"/>
                <a:gd name="connsiteX213" fmla="*/ 496601 w 1388549"/>
                <a:gd name="connsiteY213" fmla="*/ 66930 h 2295045"/>
                <a:gd name="connsiteX214" fmla="*/ 506330 w 1388549"/>
                <a:gd name="connsiteY214" fmla="*/ 76449 h 2295045"/>
                <a:gd name="connsiteX215" fmla="*/ 545710 w 1388549"/>
                <a:gd name="connsiteY215" fmla="*/ 128533 h 2295045"/>
                <a:gd name="connsiteX216" fmla="*/ 552118 w 1388549"/>
                <a:gd name="connsiteY216" fmla="*/ 139059 h 2295045"/>
                <a:gd name="connsiteX217" fmla="*/ 582873 w 1388549"/>
                <a:gd name="connsiteY217" fmla="*/ 125745 h 2295045"/>
                <a:gd name="connsiteX218" fmla="*/ 665480 w 1388549"/>
                <a:gd name="connsiteY218" fmla="*/ 106941 h 2295045"/>
                <a:gd name="connsiteX219" fmla="*/ 698042 w 1388549"/>
                <a:gd name="connsiteY219" fmla="*/ 105146 h 2295045"/>
                <a:gd name="connsiteX220" fmla="*/ 698391 w 1388549"/>
                <a:gd name="connsiteY220" fmla="*/ 89242 h 2295045"/>
                <a:gd name="connsiteX221" fmla="*/ 707108 w 1388549"/>
                <a:gd name="connsiteY221" fmla="*/ 15016 h 229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1388549" h="2295045">
                  <a:moveTo>
                    <a:pt x="711131" y="288202"/>
                  </a:moveTo>
                  <a:cubicBezTo>
                    <a:pt x="909507" y="288202"/>
                    <a:pt x="1070322" y="473975"/>
                    <a:pt x="1070322" y="703138"/>
                  </a:cubicBezTo>
                  <a:cubicBezTo>
                    <a:pt x="1070322" y="875010"/>
                    <a:pt x="979864" y="1022476"/>
                    <a:pt x="850945" y="1085466"/>
                  </a:cubicBezTo>
                  <a:lnTo>
                    <a:pt x="782916" y="1101332"/>
                  </a:lnTo>
                  <a:lnTo>
                    <a:pt x="792620" y="1165396"/>
                  </a:lnTo>
                  <a:lnTo>
                    <a:pt x="850064" y="1204126"/>
                  </a:lnTo>
                  <a:lnTo>
                    <a:pt x="857124" y="1214597"/>
                  </a:lnTo>
                  <a:lnTo>
                    <a:pt x="866433" y="1218453"/>
                  </a:lnTo>
                  <a:lnTo>
                    <a:pt x="1200714" y="1552734"/>
                  </a:lnTo>
                  <a:cubicBezTo>
                    <a:pt x="1224030" y="1576050"/>
                    <a:pt x="1224030" y="1613852"/>
                    <a:pt x="1200714" y="1637168"/>
                  </a:cubicBezTo>
                  <a:cubicBezTo>
                    <a:pt x="1177398" y="1660484"/>
                    <a:pt x="1139596" y="1660484"/>
                    <a:pt x="1116280" y="1637168"/>
                  </a:cubicBezTo>
                  <a:lnTo>
                    <a:pt x="907611" y="1428500"/>
                  </a:lnTo>
                  <a:lnTo>
                    <a:pt x="907610" y="1803184"/>
                  </a:lnTo>
                  <a:cubicBezTo>
                    <a:pt x="907610" y="1843876"/>
                    <a:pt x="895240" y="1881679"/>
                    <a:pt x="874055" y="1913037"/>
                  </a:cubicBezTo>
                  <a:lnTo>
                    <a:pt x="839954" y="1950567"/>
                  </a:lnTo>
                  <a:lnTo>
                    <a:pt x="1084308" y="2242443"/>
                  </a:lnTo>
                  <a:lnTo>
                    <a:pt x="1031706" y="2295045"/>
                  </a:lnTo>
                  <a:lnTo>
                    <a:pt x="723342" y="2036888"/>
                  </a:lnTo>
                  <a:lnTo>
                    <a:pt x="419439" y="2289644"/>
                  </a:lnTo>
                  <a:lnTo>
                    <a:pt x="366837" y="2237041"/>
                  </a:lnTo>
                  <a:lnTo>
                    <a:pt x="597782" y="1959362"/>
                  </a:lnTo>
                  <a:lnTo>
                    <a:pt x="572201" y="1942115"/>
                  </a:lnTo>
                  <a:cubicBezTo>
                    <a:pt x="536645" y="1906559"/>
                    <a:pt x="514653" y="1857439"/>
                    <a:pt x="514653" y="1803183"/>
                  </a:cubicBezTo>
                  <a:lnTo>
                    <a:pt x="514653" y="1591326"/>
                  </a:lnTo>
                  <a:lnTo>
                    <a:pt x="379179" y="1726800"/>
                  </a:lnTo>
                  <a:cubicBezTo>
                    <a:pt x="355862" y="1750116"/>
                    <a:pt x="318060" y="1750116"/>
                    <a:pt x="294744" y="1726800"/>
                  </a:cubicBezTo>
                  <a:cubicBezTo>
                    <a:pt x="271428" y="1703484"/>
                    <a:pt x="271428" y="1665682"/>
                    <a:pt x="294744" y="1642366"/>
                  </a:cubicBezTo>
                  <a:lnTo>
                    <a:pt x="514653" y="1422457"/>
                  </a:lnTo>
                  <a:lnTo>
                    <a:pt x="514653" y="1343057"/>
                  </a:lnTo>
                  <a:cubicBezTo>
                    <a:pt x="514653" y="1288801"/>
                    <a:pt x="536645" y="1239681"/>
                    <a:pt x="572201" y="1204126"/>
                  </a:cubicBezTo>
                  <a:lnTo>
                    <a:pt x="629643" y="1165397"/>
                  </a:lnTo>
                  <a:lnTo>
                    <a:pt x="638727" y="1105429"/>
                  </a:lnTo>
                  <a:lnTo>
                    <a:pt x="604319" y="1099420"/>
                  </a:lnTo>
                  <a:cubicBezTo>
                    <a:pt x="570577" y="1087296"/>
                    <a:pt x="538968" y="1069580"/>
                    <a:pt x="510304" y="1047210"/>
                  </a:cubicBezTo>
                  <a:lnTo>
                    <a:pt x="488631" y="1026553"/>
                  </a:lnTo>
                  <a:lnTo>
                    <a:pt x="514028" y="1023471"/>
                  </a:lnTo>
                  <a:cubicBezTo>
                    <a:pt x="587984" y="1004674"/>
                    <a:pt x="639877" y="960667"/>
                    <a:pt x="639877" y="909377"/>
                  </a:cubicBezTo>
                  <a:cubicBezTo>
                    <a:pt x="639877" y="840990"/>
                    <a:pt x="547623" y="785552"/>
                    <a:pt x="433822" y="785552"/>
                  </a:cubicBezTo>
                  <a:lnTo>
                    <a:pt x="361278" y="794353"/>
                  </a:lnTo>
                  <a:lnTo>
                    <a:pt x="359238" y="786762"/>
                  </a:lnTo>
                  <a:cubicBezTo>
                    <a:pt x="354453" y="759751"/>
                    <a:pt x="351940" y="731783"/>
                    <a:pt x="351940" y="703138"/>
                  </a:cubicBezTo>
                  <a:cubicBezTo>
                    <a:pt x="351940" y="473975"/>
                    <a:pt x="512755" y="288202"/>
                    <a:pt x="711131" y="288202"/>
                  </a:cubicBezTo>
                  <a:close/>
                  <a:moveTo>
                    <a:pt x="1170014" y="253881"/>
                  </a:moveTo>
                  <a:lnTo>
                    <a:pt x="1166635" y="267066"/>
                  </a:lnTo>
                  <a:cubicBezTo>
                    <a:pt x="1161415" y="284138"/>
                    <a:pt x="1152710" y="304945"/>
                    <a:pt x="1141219" y="327212"/>
                  </a:cubicBezTo>
                  <a:lnTo>
                    <a:pt x="1135307" y="338025"/>
                  </a:lnTo>
                  <a:lnTo>
                    <a:pt x="1162215" y="358002"/>
                  </a:lnTo>
                  <a:cubicBezTo>
                    <a:pt x="1182628" y="375278"/>
                    <a:pt x="1202146" y="396161"/>
                    <a:pt x="1219803" y="420141"/>
                  </a:cubicBezTo>
                  <a:lnTo>
                    <a:pt x="1237639" y="447442"/>
                  </a:lnTo>
                  <a:lnTo>
                    <a:pt x="1251587" y="439792"/>
                  </a:lnTo>
                  <a:cubicBezTo>
                    <a:pt x="1277057" y="426563"/>
                    <a:pt x="1300800" y="416433"/>
                    <a:pt x="1320226" y="410228"/>
                  </a:cubicBezTo>
                  <a:lnTo>
                    <a:pt x="1335212" y="406153"/>
                  </a:lnTo>
                  <a:lnTo>
                    <a:pt x="1324190" y="417094"/>
                  </a:lnTo>
                  <a:cubicBezTo>
                    <a:pt x="1309104" y="430816"/>
                    <a:pt x="1288459" y="446313"/>
                    <a:pt x="1264267" y="461755"/>
                  </a:cubicBezTo>
                  <a:lnTo>
                    <a:pt x="1250668" y="470010"/>
                  </a:lnTo>
                  <a:lnTo>
                    <a:pt x="1265395" y="499107"/>
                  </a:lnTo>
                  <a:cubicBezTo>
                    <a:pt x="1277332" y="526389"/>
                    <a:pt x="1285659" y="553733"/>
                    <a:pt x="1290414" y="580049"/>
                  </a:cubicBezTo>
                  <a:lnTo>
                    <a:pt x="1294328" y="613927"/>
                  </a:lnTo>
                  <a:lnTo>
                    <a:pt x="1307692" y="614212"/>
                  </a:lnTo>
                  <a:cubicBezTo>
                    <a:pt x="1333670" y="615335"/>
                    <a:pt x="1356890" y="618058"/>
                    <a:pt x="1374944" y="621871"/>
                  </a:cubicBezTo>
                  <a:lnTo>
                    <a:pt x="1388549" y="625355"/>
                  </a:lnTo>
                  <a:lnTo>
                    <a:pt x="1374944" y="628838"/>
                  </a:lnTo>
                  <a:cubicBezTo>
                    <a:pt x="1362908" y="631381"/>
                    <a:pt x="1348576" y="633439"/>
                    <a:pt x="1332662" y="634861"/>
                  </a:cubicBezTo>
                  <a:lnTo>
                    <a:pt x="1294439" y="636491"/>
                  </a:lnTo>
                  <a:lnTo>
                    <a:pt x="1293996" y="654825"/>
                  </a:lnTo>
                  <a:cubicBezTo>
                    <a:pt x="1290467" y="689581"/>
                    <a:pt x="1278984" y="719572"/>
                    <a:pt x="1259676" y="741119"/>
                  </a:cubicBezTo>
                  <a:lnTo>
                    <a:pt x="1247196" y="751285"/>
                  </a:lnTo>
                  <a:lnTo>
                    <a:pt x="1253569" y="741253"/>
                  </a:lnTo>
                  <a:cubicBezTo>
                    <a:pt x="1264620" y="717082"/>
                    <a:pt x="1269698" y="687411"/>
                    <a:pt x="1268773" y="654645"/>
                  </a:cubicBezTo>
                  <a:lnTo>
                    <a:pt x="1267222" y="636778"/>
                  </a:lnTo>
                  <a:lnTo>
                    <a:pt x="1254074" y="636498"/>
                  </a:lnTo>
                  <a:cubicBezTo>
                    <a:pt x="1228096" y="635375"/>
                    <a:pt x="1204877" y="632653"/>
                    <a:pt x="1186822" y="628839"/>
                  </a:cubicBezTo>
                  <a:lnTo>
                    <a:pt x="1173217" y="625355"/>
                  </a:lnTo>
                  <a:lnTo>
                    <a:pt x="1186822" y="621872"/>
                  </a:lnTo>
                  <a:cubicBezTo>
                    <a:pt x="1198859" y="619329"/>
                    <a:pt x="1213190" y="617271"/>
                    <a:pt x="1229105" y="615849"/>
                  </a:cubicBezTo>
                  <a:lnTo>
                    <a:pt x="1264547" y="614338"/>
                  </a:lnTo>
                  <a:lnTo>
                    <a:pt x="1258910" y="585698"/>
                  </a:lnTo>
                  <a:cubicBezTo>
                    <a:pt x="1252948" y="561814"/>
                    <a:pt x="1244309" y="537267"/>
                    <a:pt x="1232984" y="512768"/>
                  </a:cubicBezTo>
                  <a:lnTo>
                    <a:pt x="1219907" y="487566"/>
                  </a:lnTo>
                  <a:lnTo>
                    <a:pt x="1213019" y="491344"/>
                  </a:lnTo>
                  <a:cubicBezTo>
                    <a:pt x="1187549" y="504573"/>
                    <a:pt x="1163806" y="514703"/>
                    <a:pt x="1144379" y="520908"/>
                  </a:cubicBezTo>
                  <a:lnTo>
                    <a:pt x="1129393" y="524983"/>
                  </a:lnTo>
                  <a:lnTo>
                    <a:pt x="1140415" y="514042"/>
                  </a:lnTo>
                  <a:cubicBezTo>
                    <a:pt x="1155502" y="500320"/>
                    <a:pt x="1176147" y="484823"/>
                    <a:pt x="1200339" y="469381"/>
                  </a:cubicBezTo>
                  <a:lnTo>
                    <a:pt x="1207054" y="465304"/>
                  </a:lnTo>
                  <a:lnTo>
                    <a:pt x="1191767" y="441377"/>
                  </a:lnTo>
                  <a:cubicBezTo>
                    <a:pt x="1176213" y="419320"/>
                    <a:pt x="1159274" y="399565"/>
                    <a:pt x="1141571" y="382460"/>
                  </a:cubicBezTo>
                  <a:lnTo>
                    <a:pt x="1120010" y="363628"/>
                  </a:lnTo>
                  <a:lnTo>
                    <a:pt x="1101869" y="391923"/>
                  </a:lnTo>
                  <a:cubicBezTo>
                    <a:pt x="1092906" y="404453"/>
                    <a:pt x="1084126" y="415329"/>
                    <a:pt x="1076010" y="424034"/>
                  </a:cubicBezTo>
                  <a:lnTo>
                    <a:pt x="1066281" y="433553"/>
                  </a:lnTo>
                  <a:lnTo>
                    <a:pt x="1069659" y="420367"/>
                  </a:lnTo>
                  <a:cubicBezTo>
                    <a:pt x="1074880" y="403296"/>
                    <a:pt x="1083584" y="382489"/>
                    <a:pt x="1095075" y="360221"/>
                  </a:cubicBezTo>
                  <a:lnTo>
                    <a:pt x="1101002" y="349381"/>
                  </a:lnTo>
                  <a:lnTo>
                    <a:pt x="1086792" y="339445"/>
                  </a:lnTo>
                  <a:cubicBezTo>
                    <a:pt x="1058878" y="322261"/>
                    <a:pt x="1030644" y="311823"/>
                    <a:pt x="1004185" y="309307"/>
                  </a:cubicBezTo>
                  <a:lnTo>
                    <a:pt x="992314" y="309811"/>
                  </a:lnTo>
                  <a:lnTo>
                    <a:pt x="1007356" y="304087"/>
                  </a:lnTo>
                  <a:cubicBezTo>
                    <a:pt x="1035670" y="298139"/>
                    <a:pt x="1067384" y="303190"/>
                    <a:pt x="1099248" y="317511"/>
                  </a:cubicBezTo>
                  <a:lnTo>
                    <a:pt x="1114859" y="326029"/>
                  </a:lnTo>
                  <a:lnTo>
                    <a:pt x="1134426" y="295511"/>
                  </a:lnTo>
                  <a:cubicBezTo>
                    <a:pt x="1143389" y="282980"/>
                    <a:pt x="1152169" y="272104"/>
                    <a:pt x="1160285" y="263400"/>
                  </a:cubicBezTo>
                  <a:close/>
                  <a:moveTo>
                    <a:pt x="212438" y="250362"/>
                  </a:moveTo>
                  <a:lnTo>
                    <a:pt x="222258" y="260402"/>
                  </a:lnTo>
                  <a:cubicBezTo>
                    <a:pt x="230478" y="269555"/>
                    <a:pt x="239426" y="280937"/>
                    <a:pt x="248615" y="294009"/>
                  </a:cubicBezTo>
                  <a:lnTo>
                    <a:pt x="269138" y="326296"/>
                  </a:lnTo>
                  <a:lnTo>
                    <a:pt x="285237" y="317512"/>
                  </a:lnTo>
                  <a:cubicBezTo>
                    <a:pt x="317101" y="303191"/>
                    <a:pt x="348815" y="298139"/>
                    <a:pt x="377129" y="304087"/>
                  </a:cubicBezTo>
                  <a:lnTo>
                    <a:pt x="392174" y="309812"/>
                  </a:lnTo>
                  <a:lnTo>
                    <a:pt x="380299" y="309309"/>
                  </a:lnTo>
                  <a:cubicBezTo>
                    <a:pt x="353841" y="311824"/>
                    <a:pt x="325606" y="322262"/>
                    <a:pt x="297693" y="339446"/>
                  </a:cubicBezTo>
                  <a:lnTo>
                    <a:pt x="282995" y="349723"/>
                  </a:lnTo>
                  <a:lnTo>
                    <a:pt x="289326" y="361249"/>
                  </a:lnTo>
                  <a:cubicBezTo>
                    <a:pt x="301343" y="384308"/>
                    <a:pt x="310595" y="405778"/>
                    <a:pt x="316319" y="423320"/>
                  </a:cubicBezTo>
                  <a:lnTo>
                    <a:pt x="320105" y="436845"/>
                  </a:lnTo>
                  <a:lnTo>
                    <a:pt x="310285" y="426804"/>
                  </a:lnTo>
                  <a:cubicBezTo>
                    <a:pt x="302065" y="417651"/>
                    <a:pt x="293117" y="406269"/>
                    <a:pt x="283928" y="393197"/>
                  </a:cubicBezTo>
                  <a:lnTo>
                    <a:pt x="264898" y="363259"/>
                  </a:lnTo>
                  <a:lnTo>
                    <a:pt x="242914" y="382461"/>
                  </a:lnTo>
                  <a:cubicBezTo>
                    <a:pt x="225211" y="399566"/>
                    <a:pt x="208272" y="419321"/>
                    <a:pt x="192718" y="441378"/>
                  </a:cubicBezTo>
                  <a:lnTo>
                    <a:pt x="177431" y="465305"/>
                  </a:lnTo>
                  <a:lnTo>
                    <a:pt x="184146" y="469381"/>
                  </a:lnTo>
                  <a:cubicBezTo>
                    <a:pt x="208338" y="484824"/>
                    <a:pt x="228983" y="500321"/>
                    <a:pt x="244069" y="514043"/>
                  </a:cubicBezTo>
                  <a:lnTo>
                    <a:pt x="255091" y="524983"/>
                  </a:lnTo>
                  <a:lnTo>
                    <a:pt x="240105" y="520908"/>
                  </a:lnTo>
                  <a:cubicBezTo>
                    <a:pt x="220679" y="514704"/>
                    <a:pt x="196936" y="504573"/>
                    <a:pt x="171466" y="491344"/>
                  </a:cubicBezTo>
                  <a:lnTo>
                    <a:pt x="164578" y="487566"/>
                  </a:lnTo>
                  <a:lnTo>
                    <a:pt x="151500" y="512769"/>
                  </a:lnTo>
                  <a:cubicBezTo>
                    <a:pt x="140175" y="537268"/>
                    <a:pt x="131536" y="561815"/>
                    <a:pt x="125574" y="585699"/>
                  </a:cubicBezTo>
                  <a:lnTo>
                    <a:pt x="120046" y="613786"/>
                  </a:lnTo>
                  <a:lnTo>
                    <a:pt x="153621" y="615350"/>
                  </a:lnTo>
                  <a:cubicBezTo>
                    <a:pt x="168954" y="616847"/>
                    <a:pt x="182762" y="619013"/>
                    <a:pt x="194359" y="621689"/>
                  </a:cubicBezTo>
                  <a:lnTo>
                    <a:pt x="207467" y="625356"/>
                  </a:lnTo>
                  <a:lnTo>
                    <a:pt x="194359" y="629022"/>
                  </a:lnTo>
                  <a:cubicBezTo>
                    <a:pt x="176964" y="633036"/>
                    <a:pt x="154592" y="635902"/>
                    <a:pt x="129563" y="637084"/>
                  </a:cubicBezTo>
                  <a:lnTo>
                    <a:pt x="117211" y="637371"/>
                  </a:lnTo>
                  <a:lnTo>
                    <a:pt x="115711" y="654646"/>
                  </a:lnTo>
                  <a:cubicBezTo>
                    <a:pt x="114786" y="687412"/>
                    <a:pt x="119865" y="717083"/>
                    <a:pt x="130915" y="741254"/>
                  </a:cubicBezTo>
                  <a:lnTo>
                    <a:pt x="137287" y="751284"/>
                  </a:lnTo>
                  <a:lnTo>
                    <a:pt x="124809" y="741119"/>
                  </a:lnTo>
                  <a:cubicBezTo>
                    <a:pt x="105501" y="719572"/>
                    <a:pt x="94018" y="689581"/>
                    <a:pt x="90489" y="654825"/>
                  </a:cubicBezTo>
                  <a:lnTo>
                    <a:pt x="90059" y="637048"/>
                  </a:lnTo>
                  <a:lnTo>
                    <a:pt x="53846" y="635361"/>
                  </a:lnTo>
                  <a:cubicBezTo>
                    <a:pt x="38513" y="633864"/>
                    <a:pt x="24705" y="631698"/>
                    <a:pt x="13108" y="629022"/>
                  </a:cubicBezTo>
                  <a:lnTo>
                    <a:pt x="0" y="625356"/>
                  </a:lnTo>
                  <a:lnTo>
                    <a:pt x="13108" y="621689"/>
                  </a:lnTo>
                  <a:cubicBezTo>
                    <a:pt x="30503" y="617675"/>
                    <a:pt x="52875" y="614809"/>
                    <a:pt x="77904" y="613627"/>
                  </a:cubicBezTo>
                  <a:lnTo>
                    <a:pt x="90224" y="613341"/>
                  </a:lnTo>
                  <a:lnTo>
                    <a:pt x="94071" y="580049"/>
                  </a:lnTo>
                  <a:cubicBezTo>
                    <a:pt x="98826" y="553733"/>
                    <a:pt x="107153" y="526389"/>
                    <a:pt x="119090" y="499107"/>
                  </a:cubicBezTo>
                  <a:lnTo>
                    <a:pt x="133817" y="470010"/>
                  </a:lnTo>
                  <a:lnTo>
                    <a:pt x="120218" y="461756"/>
                  </a:lnTo>
                  <a:cubicBezTo>
                    <a:pt x="96026" y="446313"/>
                    <a:pt x="75381" y="430816"/>
                    <a:pt x="60295" y="417094"/>
                  </a:cubicBezTo>
                  <a:lnTo>
                    <a:pt x="49272" y="406154"/>
                  </a:lnTo>
                  <a:lnTo>
                    <a:pt x="64259" y="410229"/>
                  </a:lnTo>
                  <a:cubicBezTo>
                    <a:pt x="83685" y="416433"/>
                    <a:pt x="107428" y="426563"/>
                    <a:pt x="132898" y="439793"/>
                  </a:cubicBezTo>
                  <a:lnTo>
                    <a:pt x="146846" y="447443"/>
                  </a:lnTo>
                  <a:lnTo>
                    <a:pt x="164682" y="420141"/>
                  </a:lnTo>
                  <a:cubicBezTo>
                    <a:pt x="182339" y="396162"/>
                    <a:pt x="201857" y="375278"/>
                    <a:pt x="222270" y="358003"/>
                  </a:cubicBezTo>
                  <a:lnTo>
                    <a:pt x="249652" y="337673"/>
                  </a:lnTo>
                  <a:lnTo>
                    <a:pt x="243217" y="325958"/>
                  </a:lnTo>
                  <a:cubicBezTo>
                    <a:pt x="231201" y="302898"/>
                    <a:pt x="221948" y="281428"/>
                    <a:pt x="216224" y="263886"/>
                  </a:cubicBezTo>
                  <a:close/>
                  <a:moveTo>
                    <a:pt x="711071" y="0"/>
                  </a:moveTo>
                  <a:lnTo>
                    <a:pt x="715035" y="15016"/>
                  </a:lnTo>
                  <a:cubicBezTo>
                    <a:pt x="719376" y="34942"/>
                    <a:pt x="722474" y="60570"/>
                    <a:pt x="723752" y="89242"/>
                  </a:cubicBezTo>
                  <a:lnTo>
                    <a:pt x="724101" y="105146"/>
                  </a:lnTo>
                  <a:lnTo>
                    <a:pt x="756663" y="106941"/>
                  </a:lnTo>
                  <a:cubicBezTo>
                    <a:pt x="786258" y="110244"/>
                    <a:pt x="814102" y="116704"/>
                    <a:pt x="839270" y="125745"/>
                  </a:cubicBezTo>
                  <a:lnTo>
                    <a:pt x="870567" y="139294"/>
                  </a:lnTo>
                  <a:lnTo>
                    <a:pt x="877495" y="127863"/>
                  </a:lnTo>
                  <a:cubicBezTo>
                    <a:pt x="891457" y="105927"/>
                    <a:pt x="905425" y="87179"/>
                    <a:pt x="917755" y="73451"/>
                  </a:cubicBezTo>
                  <a:lnTo>
                    <a:pt x="927574" y="63410"/>
                  </a:lnTo>
                  <a:lnTo>
                    <a:pt x="923788" y="76934"/>
                  </a:lnTo>
                  <a:cubicBezTo>
                    <a:pt x="919972" y="88629"/>
                    <a:pt x="914589" y="102070"/>
                    <a:pt x="907863" y="116563"/>
                  </a:cubicBezTo>
                  <a:lnTo>
                    <a:pt x="890163" y="150480"/>
                  </a:lnTo>
                  <a:lnTo>
                    <a:pt x="905820" y="160030"/>
                  </a:lnTo>
                  <a:cubicBezTo>
                    <a:pt x="934154" y="180465"/>
                    <a:pt x="954386" y="205405"/>
                    <a:pt x="963392" y="232899"/>
                  </a:cubicBezTo>
                  <a:lnTo>
                    <a:pt x="965956" y="248791"/>
                  </a:lnTo>
                  <a:lnTo>
                    <a:pt x="960455" y="238255"/>
                  </a:lnTo>
                  <a:cubicBezTo>
                    <a:pt x="945047" y="216599"/>
                    <a:pt x="921891" y="197366"/>
                    <a:pt x="893052" y="181784"/>
                  </a:cubicBezTo>
                  <a:lnTo>
                    <a:pt x="876803" y="174195"/>
                  </a:lnTo>
                  <a:lnTo>
                    <a:pt x="869987" y="185440"/>
                  </a:lnTo>
                  <a:cubicBezTo>
                    <a:pt x="856026" y="207377"/>
                    <a:pt x="842058" y="226124"/>
                    <a:pt x="829728" y="239852"/>
                  </a:cubicBezTo>
                  <a:lnTo>
                    <a:pt x="819908" y="249893"/>
                  </a:lnTo>
                  <a:lnTo>
                    <a:pt x="823694" y="236369"/>
                  </a:lnTo>
                  <a:cubicBezTo>
                    <a:pt x="827510" y="224674"/>
                    <a:pt x="832894" y="211234"/>
                    <a:pt x="839620" y="196740"/>
                  </a:cubicBezTo>
                  <a:lnTo>
                    <a:pt x="856032" y="165290"/>
                  </a:lnTo>
                  <a:lnTo>
                    <a:pt x="828410" y="155852"/>
                  </a:lnTo>
                  <a:cubicBezTo>
                    <a:pt x="804746" y="149074"/>
                    <a:pt x="779168" y="144281"/>
                    <a:pt x="752289" y="141840"/>
                  </a:cubicBezTo>
                  <a:lnTo>
                    <a:pt x="723924" y="140564"/>
                  </a:lnTo>
                  <a:lnTo>
                    <a:pt x="723752" y="148418"/>
                  </a:lnTo>
                  <a:cubicBezTo>
                    <a:pt x="722474" y="177090"/>
                    <a:pt x="719376" y="202718"/>
                    <a:pt x="715035" y="222644"/>
                  </a:cubicBezTo>
                  <a:lnTo>
                    <a:pt x="711071" y="237659"/>
                  </a:lnTo>
                  <a:lnTo>
                    <a:pt x="707108" y="222644"/>
                  </a:lnTo>
                  <a:cubicBezTo>
                    <a:pt x="702768" y="202718"/>
                    <a:pt x="699669" y="177090"/>
                    <a:pt x="698391" y="148418"/>
                  </a:cubicBezTo>
                  <a:lnTo>
                    <a:pt x="698219" y="140564"/>
                  </a:lnTo>
                  <a:lnTo>
                    <a:pt x="669853" y="141840"/>
                  </a:lnTo>
                  <a:cubicBezTo>
                    <a:pt x="642974" y="144281"/>
                    <a:pt x="617396" y="149074"/>
                    <a:pt x="593732" y="155852"/>
                  </a:cubicBezTo>
                  <a:lnTo>
                    <a:pt x="566643" y="165108"/>
                  </a:lnTo>
                  <a:lnTo>
                    <a:pt x="582076" y="194967"/>
                  </a:lnTo>
                  <a:cubicBezTo>
                    <a:pt x="588446" y="208994"/>
                    <a:pt x="593475" y="222035"/>
                    <a:pt x="596955" y="233416"/>
                  </a:cubicBezTo>
                  <a:lnTo>
                    <a:pt x="600334" y="246602"/>
                  </a:lnTo>
                  <a:lnTo>
                    <a:pt x="590605" y="237083"/>
                  </a:lnTo>
                  <a:cubicBezTo>
                    <a:pt x="578431" y="224026"/>
                    <a:pt x="564763" y="206084"/>
                    <a:pt x="551225" y="184999"/>
                  </a:cubicBezTo>
                  <a:lnTo>
                    <a:pt x="544800" y="174446"/>
                  </a:lnTo>
                  <a:lnTo>
                    <a:pt x="529090" y="181784"/>
                  </a:lnTo>
                  <a:cubicBezTo>
                    <a:pt x="500251" y="197366"/>
                    <a:pt x="477095" y="216599"/>
                    <a:pt x="461687" y="238255"/>
                  </a:cubicBezTo>
                  <a:lnTo>
                    <a:pt x="456187" y="248788"/>
                  </a:lnTo>
                  <a:lnTo>
                    <a:pt x="458751" y="232899"/>
                  </a:lnTo>
                  <a:cubicBezTo>
                    <a:pt x="467757" y="205405"/>
                    <a:pt x="487989" y="180465"/>
                    <a:pt x="516324" y="160030"/>
                  </a:cubicBezTo>
                  <a:lnTo>
                    <a:pt x="531505" y="150770"/>
                  </a:lnTo>
                  <a:lnTo>
                    <a:pt x="514859" y="118565"/>
                  </a:lnTo>
                  <a:cubicBezTo>
                    <a:pt x="508489" y="104538"/>
                    <a:pt x="503460" y="91496"/>
                    <a:pt x="499980" y="80115"/>
                  </a:cubicBezTo>
                  <a:lnTo>
                    <a:pt x="496601" y="66930"/>
                  </a:lnTo>
                  <a:lnTo>
                    <a:pt x="506330" y="76449"/>
                  </a:lnTo>
                  <a:cubicBezTo>
                    <a:pt x="518504" y="89506"/>
                    <a:pt x="532172" y="107448"/>
                    <a:pt x="545710" y="128533"/>
                  </a:cubicBezTo>
                  <a:lnTo>
                    <a:pt x="552118" y="139059"/>
                  </a:lnTo>
                  <a:lnTo>
                    <a:pt x="582873" y="125745"/>
                  </a:lnTo>
                  <a:cubicBezTo>
                    <a:pt x="608040" y="116704"/>
                    <a:pt x="635885" y="110244"/>
                    <a:pt x="665480" y="106941"/>
                  </a:cubicBezTo>
                  <a:lnTo>
                    <a:pt x="698042" y="105146"/>
                  </a:lnTo>
                  <a:lnTo>
                    <a:pt x="698391" y="89242"/>
                  </a:lnTo>
                  <a:cubicBezTo>
                    <a:pt x="699669" y="60570"/>
                    <a:pt x="702768" y="34942"/>
                    <a:pt x="707108" y="1501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A1080D3-9572-F85A-2D60-ECE6057905A9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02167" y="1183755"/>
            <a:ext cx="5435776" cy="422719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静かに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歩きましょう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5641" y="847343"/>
            <a:ext cx="240555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お願いします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poph12_静かに歩きましょう</dc:title>
  <dc:subject>poph12_静かに歩きましょう</dc:subject>
  <dc:creator>でじけろお</dc:creator>
  <cp:lastModifiedBy/>
  <cp:revision>1</cp:revision>
  <dcterms:created xsi:type="dcterms:W3CDTF">2014-12-04T06:28:23Z</dcterms:created>
  <dcterms:modified xsi:type="dcterms:W3CDTF">2025-01-10T08:21:36Z</dcterms:modified>
  <cp:version>1</cp:version>
</cp:coreProperties>
</file>