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4" r:id="rId2"/>
    <p:sldId id="332" r:id="rId3"/>
    <p:sldId id="329" r:id="rId4"/>
    <p:sldId id="330" r:id="rId5"/>
    <p:sldId id="331" r:id="rId6"/>
    <p:sldId id="32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66CCFF"/>
    <a:srgbClr val="CCECFF"/>
    <a:srgbClr val="FF0000"/>
    <a:srgbClr val="99CCFF"/>
    <a:srgbClr val="FFCC66"/>
    <a:srgbClr val="FF6600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1548" y="48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792591" y="3702052"/>
            <a:ext cx="7620006" cy="250190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静かに</a:t>
            </a:r>
            <a:endParaRPr lang="en-US" altLang="ja-JP" sz="540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41C8324-8410-EAE9-740A-243790B57796}"/>
              </a:ext>
            </a:extLst>
          </p:cNvPr>
          <p:cNvSpPr txBox="1"/>
          <p:nvPr/>
        </p:nvSpPr>
        <p:spPr>
          <a:xfrm rot="5400000">
            <a:off x="-1760109" y="4031097"/>
            <a:ext cx="7620006" cy="184381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歩きましょう</a:t>
            </a:r>
            <a:endParaRPr lang="en-US" altLang="ja-JP" sz="540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32A517A-37EF-DD1E-8069-EB4E1F267B5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B98EFE6F-18FB-8882-B01D-DDC9A14EE9AC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755859F-5DB4-F256-8214-45CA6E74A7B6}"/>
              </a:ext>
            </a:extLst>
          </p:cNvPr>
          <p:cNvSpPr txBox="1"/>
          <p:nvPr/>
        </p:nvSpPr>
        <p:spPr>
          <a:xfrm rot="5400000">
            <a:off x="634999" y="3702051"/>
            <a:ext cx="7810500" cy="250190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静かに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歩きましょう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BBEE0B6-C4C0-95D9-D5A8-74E3DE18675F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405184C-3B74-A31E-49C9-AC8228B9D0FB}"/>
              </a:ext>
            </a:extLst>
          </p:cNvPr>
          <p:cNvSpPr txBox="1"/>
          <p:nvPr/>
        </p:nvSpPr>
        <p:spPr>
          <a:xfrm rot="5400000">
            <a:off x="-1916533" y="3999497"/>
            <a:ext cx="7810500" cy="188996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周囲の迷惑になるような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音を立てないように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ご協力お願いします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3425955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F89469E-BB8F-DEC1-D2B7-007EA109E63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CAF7837-805E-0BCB-EEF7-823E34CA9DE7}"/>
              </a:ext>
            </a:extLst>
          </p:cNvPr>
          <p:cNvGrpSpPr/>
          <p:nvPr/>
        </p:nvGrpSpPr>
        <p:grpSpPr>
          <a:xfrm>
            <a:off x="573833" y="457200"/>
            <a:ext cx="5687268" cy="8983082"/>
            <a:chOff x="1043734" y="1039230"/>
            <a:chExt cx="4747465" cy="7819022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844B76EE-D3CC-97AD-B153-C1A95012525B}"/>
                </a:ext>
              </a:extLst>
            </p:cNvPr>
            <p:cNvSpPr txBox="1"/>
            <p:nvPr/>
          </p:nvSpPr>
          <p:spPr>
            <a:xfrm rot="5400000">
              <a:off x="634999" y="3702051"/>
              <a:ext cx="7810500" cy="250190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静かに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歩きましょう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65142CCB-F159-F9F9-4435-E3DAD1DA901A}"/>
                </a:ext>
              </a:extLst>
            </p:cNvPr>
            <p:cNvSpPr txBox="1"/>
            <p:nvPr/>
          </p:nvSpPr>
          <p:spPr>
            <a:xfrm rot="5400000">
              <a:off x="-1916533" y="3999497"/>
              <a:ext cx="7810500" cy="1889966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周囲の迷惑になるような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音を立てないように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ご協力お願いします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441727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6062355-43D7-2C3F-4DEE-04763B8BEF7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F058247-77D3-803A-ADE2-7360A88BB1AA}"/>
              </a:ext>
            </a:extLst>
          </p:cNvPr>
          <p:cNvSpPr txBox="1"/>
          <p:nvPr/>
        </p:nvSpPr>
        <p:spPr>
          <a:xfrm rot="5400000">
            <a:off x="390236" y="3534064"/>
            <a:ext cx="9036628" cy="28067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静かに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歩きましょう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0FFE054-7DBA-D52D-A26F-E75237FC45BE}"/>
              </a:ext>
            </a:extLst>
          </p:cNvPr>
          <p:cNvSpPr txBox="1"/>
          <p:nvPr/>
        </p:nvSpPr>
        <p:spPr>
          <a:xfrm>
            <a:off x="498670" y="2765895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足音立てて歩かない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A6FB776D-3A87-3E5B-1AF8-3D31CF27FCE1}"/>
              </a:ext>
            </a:extLst>
          </p:cNvPr>
          <p:cNvSpPr txBox="1"/>
          <p:nvPr/>
        </p:nvSpPr>
        <p:spPr>
          <a:xfrm>
            <a:off x="498670" y="5903504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しゃべりながら歩かない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DCB4182-DFC3-782A-E0F6-F46160CD274D}"/>
              </a:ext>
            </a:extLst>
          </p:cNvPr>
          <p:cNvSpPr txBox="1"/>
          <p:nvPr/>
        </p:nvSpPr>
        <p:spPr>
          <a:xfrm>
            <a:off x="498670" y="9081706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絶対に走らない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135" name="グループ化 134">
            <a:extLst>
              <a:ext uri="{FF2B5EF4-FFF2-40B4-BE49-F238E27FC236}">
                <a16:creationId xmlns:a16="http://schemas.microsoft.com/office/drawing/2014/main" id="{978C1064-AD12-61DA-36FE-8E5437F0A93D}"/>
              </a:ext>
            </a:extLst>
          </p:cNvPr>
          <p:cNvGrpSpPr/>
          <p:nvPr/>
        </p:nvGrpSpPr>
        <p:grpSpPr>
          <a:xfrm>
            <a:off x="621919" y="6712602"/>
            <a:ext cx="2263400" cy="2263400"/>
            <a:chOff x="3662431" y="3772477"/>
            <a:chExt cx="2606484" cy="2606484"/>
          </a:xfrm>
        </p:grpSpPr>
        <p:grpSp>
          <p:nvGrpSpPr>
            <p:cNvPr id="136" name="グループ化 135">
              <a:extLst>
                <a:ext uri="{FF2B5EF4-FFF2-40B4-BE49-F238E27FC236}">
                  <a16:creationId xmlns:a16="http://schemas.microsoft.com/office/drawing/2014/main" id="{823565CF-6515-1EFA-4178-EF06E02FDCDD}"/>
                </a:ext>
              </a:extLst>
            </p:cNvPr>
            <p:cNvGrpSpPr/>
            <p:nvPr/>
          </p:nvGrpSpPr>
          <p:grpSpPr>
            <a:xfrm>
              <a:off x="3662431" y="3772477"/>
              <a:ext cx="2606484" cy="2606484"/>
              <a:chOff x="643930" y="806730"/>
              <a:chExt cx="2735056" cy="2735056"/>
            </a:xfrm>
          </p:grpSpPr>
          <p:sp>
            <p:nvSpPr>
              <p:cNvPr id="144" name="四角形: 角を丸くする 143">
                <a:extLst>
                  <a:ext uri="{FF2B5EF4-FFF2-40B4-BE49-F238E27FC236}">
                    <a16:creationId xmlns:a16="http://schemas.microsoft.com/office/drawing/2014/main" id="{932CA237-DD10-863C-1550-1A5098BA5B60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45" name="四角形: 角を丸くする 144">
                <a:extLst>
                  <a:ext uri="{FF2B5EF4-FFF2-40B4-BE49-F238E27FC236}">
                    <a16:creationId xmlns:a16="http://schemas.microsoft.com/office/drawing/2014/main" id="{A7F233C6-5A5D-7D0F-6DE5-1F65AD59D08E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37" name="フリーフォーム: 図形 136">
              <a:extLst>
                <a:ext uri="{FF2B5EF4-FFF2-40B4-BE49-F238E27FC236}">
                  <a16:creationId xmlns:a16="http://schemas.microsoft.com/office/drawing/2014/main" id="{BFB1666B-E2D3-87DD-EBED-FA0873B5057E}"/>
                </a:ext>
              </a:extLst>
            </p:cNvPr>
            <p:cNvSpPr/>
            <p:nvPr/>
          </p:nvSpPr>
          <p:spPr bwMode="auto">
            <a:xfrm>
              <a:off x="3737681" y="38477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A134C5C5-C065-9A8F-DF0A-86B15FF1DF18}"/>
                </a:ext>
              </a:extLst>
            </p:cNvPr>
            <p:cNvSpPr/>
            <p:nvPr/>
          </p:nvSpPr>
          <p:spPr bwMode="auto">
            <a:xfrm>
              <a:off x="3803924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grpSp>
          <p:nvGrpSpPr>
            <p:cNvPr id="139" name="グループ化 138">
              <a:extLst>
                <a:ext uri="{FF2B5EF4-FFF2-40B4-BE49-F238E27FC236}">
                  <a16:creationId xmlns:a16="http://schemas.microsoft.com/office/drawing/2014/main" id="{63BB4359-D340-3BC3-F65A-A5D1DEF44056}"/>
                </a:ext>
              </a:extLst>
            </p:cNvPr>
            <p:cNvGrpSpPr/>
            <p:nvPr/>
          </p:nvGrpSpPr>
          <p:grpSpPr>
            <a:xfrm>
              <a:off x="4379161" y="4089097"/>
              <a:ext cx="1325580" cy="2033324"/>
              <a:chOff x="738170" y="1070301"/>
              <a:chExt cx="1325580" cy="2033324"/>
            </a:xfrm>
          </p:grpSpPr>
          <p:sp>
            <p:nvSpPr>
              <p:cNvPr id="141" name="星: 10 pt 140">
                <a:extLst>
                  <a:ext uri="{FF2B5EF4-FFF2-40B4-BE49-F238E27FC236}">
                    <a16:creationId xmlns:a16="http://schemas.microsoft.com/office/drawing/2014/main" id="{A719AD06-9336-06E5-4C99-D36CE0D0DA23}"/>
                  </a:ext>
                </a:extLst>
              </p:cNvPr>
              <p:cNvSpPr/>
              <p:nvPr/>
            </p:nvSpPr>
            <p:spPr bwMode="auto">
              <a:xfrm>
                <a:off x="917784" y="2900270"/>
                <a:ext cx="325258" cy="203355"/>
              </a:xfrm>
              <a:prstGeom prst="star10">
                <a:avLst>
                  <a:gd name="adj" fmla="val 31951"/>
                  <a:gd name="hf" fmla="val 105146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42" name="フリーフォーム: 図形 141">
                <a:extLst>
                  <a:ext uri="{FF2B5EF4-FFF2-40B4-BE49-F238E27FC236}">
                    <a16:creationId xmlns:a16="http://schemas.microsoft.com/office/drawing/2014/main" id="{7269ABA6-1260-4E35-FA18-7DEBF66287FB}"/>
                  </a:ext>
                </a:extLst>
              </p:cNvPr>
              <p:cNvSpPr/>
              <p:nvPr/>
            </p:nvSpPr>
            <p:spPr bwMode="auto">
              <a:xfrm flipH="1">
                <a:off x="1728730" y="2406650"/>
                <a:ext cx="335020" cy="182201"/>
              </a:xfrm>
              <a:custGeom>
                <a:avLst/>
                <a:gdLst>
                  <a:gd name="connsiteX0" fmla="*/ 275588 w 459739"/>
                  <a:gd name="connsiteY0" fmla="*/ 174334 h 200657"/>
                  <a:gd name="connsiteX1" fmla="*/ 0 w 459739"/>
                  <a:gd name="connsiteY1" fmla="*/ 174334 h 200657"/>
                  <a:gd name="connsiteX2" fmla="*/ 0 w 459739"/>
                  <a:gd name="connsiteY2" fmla="*/ 200657 h 200657"/>
                  <a:gd name="connsiteX3" fmla="*/ 275588 w 459739"/>
                  <a:gd name="connsiteY3" fmla="*/ 200657 h 200657"/>
                  <a:gd name="connsiteX4" fmla="*/ 367663 w 459739"/>
                  <a:gd name="connsiteY4" fmla="*/ 87167 h 200657"/>
                  <a:gd name="connsiteX5" fmla="*/ 92075 w 459739"/>
                  <a:gd name="connsiteY5" fmla="*/ 87167 h 200657"/>
                  <a:gd name="connsiteX6" fmla="*/ 92075 w 459739"/>
                  <a:gd name="connsiteY6" fmla="*/ 113490 h 200657"/>
                  <a:gd name="connsiteX7" fmla="*/ 367663 w 459739"/>
                  <a:gd name="connsiteY7" fmla="*/ 113490 h 200657"/>
                  <a:gd name="connsiteX8" fmla="*/ 459739 w 459739"/>
                  <a:gd name="connsiteY8" fmla="*/ 0 h 200657"/>
                  <a:gd name="connsiteX9" fmla="*/ 184151 w 459739"/>
                  <a:gd name="connsiteY9" fmla="*/ 0 h 200657"/>
                  <a:gd name="connsiteX10" fmla="*/ 184151 w 459739"/>
                  <a:gd name="connsiteY10" fmla="*/ 26323 h 200657"/>
                  <a:gd name="connsiteX11" fmla="*/ 459739 w 459739"/>
                  <a:gd name="connsiteY11" fmla="*/ 26323 h 2006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459739" h="200657">
                    <a:moveTo>
                      <a:pt x="275588" y="174334"/>
                    </a:moveTo>
                    <a:lnTo>
                      <a:pt x="0" y="174334"/>
                    </a:lnTo>
                    <a:lnTo>
                      <a:pt x="0" y="200657"/>
                    </a:lnTo>
                    <a:lnTo>
                      <a:pt x="275588" y="200657"/>
                    </a:lnTo>
                    <a:close/>
                    <a:moveTo>
                      <a:pt x="367663" y="87167"/>
                    </a:moveTo>
                    <a:lnTo>
                      <a:pt x="92075" y="87167"/>
                    </a:lnTo>
                    <a:lnTo>
                      <a:pt x="92075" y="113490"/>
                    </a:lnTo>
                    <a:lnTo>
                      <a:pt x="367663" y="113490"/>
                    </a:lnTo>
                    <a:close/>
                    <a:moveTo>
                      <a:pt x="459739" y="0"/>
                    </a:moveTo>
                    <a:lnTo>
                      <a:pt x="184151" y="0"/>
                    </a:lnTo>
                    <a:lnTo>
                      <a:pt x="184151" y="26323"/>
                    </a:lnTo>
                    <a:lnTo>
                      <a:pt x="459739" y="26323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43" name="フリーフォーム: 図形 142">
                <a:extLst>
                  <a:ext uri="{FF2B5EF4-FFF2-40B4-BE49-F238E27FC236}">
                    <a16:creationId xmlns:a16="http://schemas.microsoft.com/office/drawing/2014/main" id="{BA229919-85B8-D002-B27D-8A3985ACDB72}"/>
                  </a:ext>
                </a:extLst>
              </p:cNvPr>
              <p:cNvSpPr/>
              <p:nvPr/>
            </p:nvSpPr>
            <p:spPr bwMode="auto">
              <a:xfrm>
                <a:off x="738170" y="1070301"/>
                <a:ext cx="1313970" cy="1959790"/>
              </a:xfrm>
              <a:custGeom>
                <a:avLst/>
                <a:gdLst>
                  <a:gd name="connsiteX0" fmla="*/ 389801 w 1313970"/>
                  <a:gd name="connsiteY0" fmla="*/ 139 h 1959790"/>
                  <a:gd name="connsiteX1" fmla="*/ 772041 w 1313970"/>
                  <a:gd name="connsiteY1" fmla="*/ 318564 h 1959790"/>
                  <a:gd name="connsiteX2" fmla="*/ 659093 w 1313970"/>
                  <a:gd name="connsiteY2" fmla="*/ 744643 h 1959790"/>
                  <a:gd name="connsiteX3" fmla="*/ 605572 w 1313970"/>
                  <a:gd name="connsiteY3" fmla="*/ 781741 h 1959790"/>
                  <a:gd name="connsiteX4" fmla="*/ 618717 w 1313970"/>
                  <a:gd name="connsiteY4" fmla="*/ 811811 h 1959790"/>
                  <a:gd name="connsiteX5" fmla="*/ 620856 w 1313970"/>
                  <a:gd name="connsiteY5" fmla="*/ 811677 h 1959790"/>
                  <a:gd name="connsiteX6" fmla="*/ 655852 w 1313970"/>
                  <a:gd name="connsiteY6" fmla="*/ 823720 h 1959790"/>
                  <a:gd name="connsiteX7" fmla="*/ 920866 w 1313970"/>
                  <a:gd name="connsiteY7" fmla="*/ 670714 h 1959790"/>
                  <a:gd name="connsiteX8" fmla="*/ 986740 w 1313970"/>
                  <a:gd name="connsiteY8" fmla="*/ 674787 h 1959790"/>
                  <a:gd name="connsiteX9" fmla="*/ 986966 w 1313970"/>
                  <a:gd name="connsiteY9" fmla="*/ 675042 h 1959790"/>
                  <a:gd name="connsiteX10" fmla="*/ 989141 w 1313970"/>
                  <a:gd name="connsiteY10" fmla="*/ 676104 h 1959790"/>
                  <a:gd name="connsiteX11" fmla="*/ 1004824 w 1313970"/>
                  <a:gd name="connsiteY11" fmla="*/ 693884 h 1959790"/>
                  <a:gd name="connsiteX12" fmla="*/ 1137090 w 1313970"/>
                  <a:gd name="connsiteY12" fmla="*/ 922975 h 1959790"/>
                  <a:gd name="connsiteX13" fmla="*/ 1115237 w 1313970"/>
                  <a:gd name="connsiteY13" fmla="*/ 1004532 h 1959790"/>
                  <a:gd name="connsiteX14" fmla="*/ 1033680 w 1313970"/>
                  <a:gd name="connsiteY14" fmla="*/ 982679 h 1959790"/>
                  <a:gd name="connsiteX15" fmla="*/ 930095 w 1313970"/>
                  <a:gd name="connsiteY15" fmla="*/ 803266 h 1959790"/>
                  <a:gd name="connsiteX16" fmla="*/ 757507 w 1313970"/>
                  <a:gd name="connsiteY16" fmla="*/ 902910 h 1959790"/>
                  <a:gd name="connsiteX17" fmla="*/ 783623 w 1313970"/>
                  <a:gd name="connsiteY17" fmla="*/ 955489 h 1959790"/>
                  <a:gd name="connsiteX18" fmla="*/ 902712 w 1313970"/>
                  <a:gd name="connsiteY18" fmla="*/ 1399938 h 1959790"/>
                  <a:gd name="connsiteX19" fmla="*/ 907592 w 1313970"/>
                  <a:gd name="connsiteY19" fmla="*/ 1477806 h 1959790"/>
                  <a:gd name="connsiteX20" fmla="*/ 903773 w 1313970"/>
                  <a:gd name="connsiteY20" fmla="*/ 1488905 h 1959790"/>
                  <a:gd name="connsiteX21" fmla="*/ 1073838 w 1313970"/>
                  <a:gd name="connsiteY21" fmla="*/ 1697267 h 1959790"/>
                  <a:gd name="connsiteX22" fmla="*/ 1313970 w 1313970"/>
                  <a:gd name="connsiteY22" fmla="*/ 1783084 h 1959790"/>
                  <a:gd name="connsiteX23" fmla="*/ 1294481 w 1313970"/>
                  <a:gd name="connsiteY23" fmla="*/ 1855821 h 1959790"/>
                  <a:gd name="connsiteX24" fmla="*/ 1025756 w 1313970"/>
                  <a:gd name="connsiteY24" fmla="*/ 1806819 h 1959790"/>
                  <a:gd name="connsiteX25" fmla="*/ 1026875 w 1313970"/>
                  <a:gd name="connsiteY25" fmla="*/ 1802642 h 1959790"/>
                  <a:gd name="connsiteX26" fmla="*/ 1023253 w 1313970"/>
                  <a:gd name="connsiteY26" fmla="*/ 1806265 h 1959790"/>
                  <a:gd name="connsiteX27" fmla="*/ 798887 w 1313970"/>
                  <a:gd name="connsiteY27" fmla="*/ 1623137 h 1959790"/>
                  <a:gd name="connsiteX28" fmla="*/ 763781 w 1313970"/>
                  <a:gd name="connsiteY28" fmla="*/ 1640574 h 1959790"/>
                  <a:gd name="connsiteX29" fmla="*/ 763781 w 1313970"/>
                  <a:gd name="connsiteY29" fmla="*/ 1640573 h 1959790"/>
                  <a:gd name="connsiteX30" fmla="*/ 739090 w 1313970"/>
                  <a:gd name="connsiteY30" fmla="*/ 1642120 h 1959790"/>
                  <a:gd name="connsiteX31" fmla="*/ 499173 w 1313970"/>
                  <a:gd name="connsiteY31" fmla="*/ 1750051 h 1959790"/>
                  <a:gd name="connsiteX32" fmla="*/ 354129 w 1313970"/>
                  <a:gd name="connsiteY32" fmla="*/ 1959790 h 1959790"/>
                  <a:gd name="connsiteX33" fmla="*/ 288914 w 1313970"/>
                  <a:gd name="connsiteY33" fmla="*/ 1922139 h 1959790"/>
                  <a:gd name="connsiteX34" fmla="*/ 405798 w 1313970"/>
                  <a:gd name="connsiteY34" fmla="*/ 1675253 h 1959790"/>
                  <a:gd name="connsiteX35" fmla="*/ 409543 w 1313970"/>
                  <a:gd name="connsiteY35" fmla="*/ 1677415 h 1959790"/>
                  <a:gd name="connsiteX36" fmla="*/ 406981 w 1313970"/>
                  <a:gd name="connsiteY36" fmla="*/ 1672978 h 1959790"/>
                  <a:gd name="connsiteX37" fmla="*/ 555195 w 1313970"/>
                  <a:gd name="connsiteY37" fmla="*/ 1566167 h 1959790"/>
                  <a:gd name="connsiteX38" fmla="*/ 523145 w 1313970"/>
                  <a:gd name="connsiteY38" fmla="*/ 1501641 h 1959790"/>
                  <a:gd name="connsiteX39" fmla="*/ 411214 w 1313970"/>
                  <a:gd name="connsiteY39" fmla="*/ 1083912 h 1959790"/>
                  <a:gd name="connsiteX40" fmla="*/ 291633 w 1313970"/>
                  <a:gd name="connsiteY40" fmla="*/ 1203493 h 1959790"/>
                  <a:gd name="connsiteX41" fmla="*/ 249416 w 1313970"/>
                  <a:gd name="connsiteY41" fmla="*/ 1220980 h 1959790"/>
                  <a:gd name="connsiteX42" fmla="*/ 247300 w 1313970"/>
                  <a:gd name="connsiteY42" fmla="*/ 1220103 h 1959790"/>
                  <a:gd name="connsiteX43" fmla="*/ 246756 w 1313970"/>
                  <a:gd name="connsiteY43" fmla="*/ 1220329 h 1959790"/>
                  <a:gd name="connsiteX44" fmla="*/ 204539 w 1313970"/>
                  <a:gd name="connsiteY44" fmla="*/ 1202842 h 1959790"/>
                  <a:gd name="connsiteX45" fmla="*/ 17487 w 1313970"/>
                  <a:gd name="connsiteY45" fmla="*/ 1015790 h 1959790"/>
                  <a:gd name="connsiteX46" fmla="*/ 17487 w 1313970"/>
                  <a:gd name="connsiteY46" fmla="*/ 931356 h 1959790"/>
                  <a:gd name="connsiteX47" fmla="*/ 59704 w 1313970"/>
                  <a:gd name="connsiteY47" fmla="*/ 913869 h 1959790"/>
                  <a:gd name="connsiteX48" fmla="*/ 101921 w 1313970"/>
                  <a:gd name="connsiteY48" fmla="*/ 931356 h 1959790"/>
                  <a:gd name="connsiteX49" fmla="*/ 248412 w 1313970"/>
                  <a:gd name="connsiteY49" fmla="*/ 1077846 h 1959790"/>
                  <a:gd name="connsiteX50" fmla="*/ 450811 w 1313970"/>
                  <a:gd name="connsiteY50" fmla="*/ 875447 h 1959790"/>
                  <a:gd name="connsiteX51" fmla="*/ 452797 w 1313970"/>
                  <a:gd name="connsiteY51" fmla="*/ 874624 h 1959790"/>
                  <a:gd name="connsiteX52" fmla="*/ 457574 w 1313970"/>
                  <a:gd name="connsiteY52" fmla="*/ 869131 h 1959790"/>
                  <a:gd name="connsiteX53" fmla="*/ 452327 w 1313970"/>
                  <a:gd name="connsiteY53" fmla="*/ 822254 h 1959790"/>
                  <a:gd name="connsiteX54" fmla="*/ 388994 w 1313970"/>
                  <a:gd name="connsiteY54" fmla="*/ 817016 h 1959790"/>
                  <a:gd name="connsiteX55" fmla="*/ 78137 w 1313970"/>
                  <a:gd name="connsiteY55" fmla="*/ 504495 h 1959790"/>
                  <a:gd name="connsiteX56" fmla="*/ 317696 w 1313970"/>
                  <a:gd name="connsiteY56" fmla="*/ 10732 h 1959790"/>
                  <a:gd name="connsiteX57" fmla="*/ 389801 w 1313970"/>
                  <a:gd name="connsiteY57" fmla="*/ 139 h 19597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</a:cxnLst>
                <a:rect l="l" t="t" r="r" b="b"/>
                <a:pathLst>
                  <a:path w="1313970" h="1959790">
                    <a:moveTo>
                      <a:pt x="389801" y="139"/>
                    </a:moveTo>
                    <a:cubicBezTo>
                      <a:pt x="557915" y="-4851"/>
                      <a:pt x="720143" y="124878"/>
                      <a:pt x="772041" y="318564"/>
                    </a:cubicBezTo>
                    <a:cubicBezTo>
                      <a:pt x="816525" y="484579"/>
                      <a:pt x="767316" y="650432"/>
                      <a:pt x="659093" y="744643"/>
                    </a:cubicBezTo>
                    <a:lnTo>
                      <a:pt x="605572" y="781741"/>
                    </a:lnTo>
                    <a:lnTo>
                      <a:pt x="618717" y="811811"/>
                    </a:lnTo>
                    <a:lnTo>
                      <a:pt x="620856" y="811677"/>
                    </a:lnTo>
                    <a:lnTo>
                      <a:pt x="655852" y="823720"/>
                    </a:lnTo>
                    <a:lnTo>
                      <a:pt x="920866" y="670714"/>
                    </a:lnTo>
                    <a:cubicBezTo>
                      <a:pt x="942283" y="658349"/>
                      <a:pt x="968176" y="660760"/>
                      <a:pt x="986740" y="674787"/>
                    </a:cubicBezTo>
                    <a:lnTo>
                      <a:pt x="986966" y="675042"/>
                    </a:lnTo>
                    <a:lnTo>
                      <a:pt x="989141" y="676104"/>
                    </a:lnTo>
                    <a:cubicBezTo>
                      <a:pt x="995329" y="680779"/>
                      <a:pt x="1000703" y="686745"/>
                      <a:pt x="1004824" y="693884"/>
                    </a:cubicBezTo>
                    <a:lnTo>
                      <a:pt x="1137090" y="922975"/>
                    </a:lnTo>
                    <a:cubicBezTo>
                      <a:pt x="1153577" y="951531"/>
                      <a:pt x="1143793" y="988045"/>
                      <a:pt x="1115237" y="1004532"/>
                    </a:cubicBezTo>
                    <a:cubicBezTo>
                      <a:pt x="1086680" y="1021019"/>
                      <a:pt x="1050167" y="1011235"/>
                      <a:pt x="1033680" y="982679"/>
                    </a:cubicBezTo>
                    <a:lnTo>
                      <a:pt x="930095" y="803266"/>
                    </a:lnTo>
                    <a:lnTo>
                      <a:pt x="757507" y="902910"/>
                    </a:lnTo>
                    <a:lnTo>
                      <a:pt x="783623" y="955489"/>
                    </a:lnTo>
                    <a:cubicBezTo>
                      <a:pt x="823320" y="1103639"/>
                      <a:pt x="863016" y="1251788"/>
                      <a:pt x="902712" y="1399938"/>
                    </a:cubicBezTo>
                    <a:cubicBezTo>
                      <a:pt x="909733" y="1426142"/>
                      <a:pt x="911112" y="1452528"/>
                      <a:pt x="907592" y="1477806"/>
                    </a:cubicBezTo>
                    <a:lnTo>
                      <a:pt x="903773" y="1488905"/>
                    </a:lnTo>
                    <a:lnTo>
                      <a:pt x="1073838" y="1697267"/>
                    </a:lnTo>
                    <a:lnTo>
                      <a:pt x="1313970" y="1783084"/>
                    </a:lnTo>
                    <a:lnTo>
                      <a:pt x="1294481" y="1855821"/>
                    </a:lnTo>
                    <a:lnTo>
                      <a:pt x="1025756" y="1806819"/>
                    </a:lnTo>
                    <a:lnTo>
                      <a:pt x="1026875" y="1802642"/>
                    </a:lnTo>
                    <a:lnTo>
                      <a:pt x="1023253" y="1806265"/>
                    </a:lnTo>
                    <a:lnTo>
                      <a:pt x="798887" y="1623137"/>
                    </a:lnTo>
                    <a:lnTo>
                      <a:pt x="763781" y="1640574"/>
                    </a:lnTo>
                    <a:lnTo>
                      <a:pt x="763781" y="1640573"/>
                    </a:lnTo>
                    <a:lnTo>
                      <a:pt x="739090" y="1642120"/>
                    </a:lnTo>
                    <a:lnTo>
                      <a:pt x="499173" y="1750051"/>
                    </a:lnTo>
                    <a:lnTo>
                      <a:pt x="354129" y="1959790"/>
                    </a:lnTo>
                    <a:lnTo>
                      <a:pt x="288914" y="1922139"/>
                    </a:lnTo>
                    <a:lnTo>
                      <a:pt x="405798" y="1675253"/>
                    </a:lnTo>
                    <a:lnTo>
                      <a:pt x="409543" y="1677415"/>
                    </a:lnTo>
                    <a:lnTo>
                      <a:pt x="406981" y="1672978"/>
                    </a:lnTo>
                    <a:lnTo>
                      <a:pt x="555195" y="1566167"/>
                    </a:lnTo>
                    <a:lnTo>
                      <a:pt x="523145" y="1501641"/>
                    </a:lnTo>
                    <a:lnTo>
                      <a:pt x="411214" y="1083912"/>
                    </a:lnTo>
                    <a:lnTo>
                      <a:pt x="291633" y="1203493"/>
                    </a:lnTo>
                    <a:cubicBezTo>
                      <a:pt x="279975" y="1215151"/>
                      <a:pt x="264696" y="1220980"/>
                      <a:pt x="249416" y="1220980"/>
                    </a:cubicBezTo>
                    <a:lnTo>
                      <a:pt x="247300" y="1220103"/>
                    </a:lnTo>
                    <a:lnTo>
                      <a:pt x="246756" y="1220329"/>
                    </a:lnTo>
                    <a:cubicBezTo>
                      <a:pt x="231476" y="1220329"/>
                      <a:pt x="216197" y="1214500"/>
                      <a:pt x="204539" y="1202842"/>
                    </a:cubicBezTo>
                    <a:lnTo>
                      <a:pt x="17487" y="1015790"/>
                    </a:lnTo>
                    <a:cubicBezTo>
                      <a:pt x="-5829" y="992474"/>
                      <a:pt x="-5829" y="954672"/>
                      <a:pt x="17487" y="931356"/>
                    </a:cubicBezTo>
                    <a:cubicBezTo>
                      <a:pt x="29145" y="919698"/>
                      <a:pt x="44425" y="913869"/>
                      <a:pt x="59704" y="913869"/>
                    </a:cubicBezTo>
                    <a:cubicBezTo>
                      <a:pt x="74984" y="913869"/>
                      <a:pt x="90263" y="919698"/>
                      <a:pt x="101921" y="931356"/>
                    </a:cubicBezTo>
                    <a:lnTo>
                      <a:pt x="248412" y="1077846"/>
                    </a:lnTo>
                    <a:lnTo>
                      <a:pt x="450811" y="875447"/>
                    </a:lnTo>
                    <a:lnTo>
                      <a:pt x="452797" y="874624"/>
                    </a:lnTo>
                    <a:lnTo>
                      <a:pt x="457574" y="869131"/>
                    </a:lnTo>
                    <a:lnTo>
                      <a:pt x="452327" y="822254"/>
                    </a:lnTo>
                    <a:lnTo>
                      <a:pt x="388994" y="817016"/>
                    </a:lnTo>
                    <a:cubicBezTo>
                      <a:pt x="248164" y="789539"/>
                      <a:pt x="122621" y="670510"/>
                      <a:pt x="78137" y="504495"/>
                    </a:cubicBezTo>
                    <a:cubicBezTo>
                      <a:pt x="18825" y="283140"/>
                      <a:pt x="126079" y="62075"/>
                      <a:pt x="317696" y="10732"/>
                    </a:cubicBezTo>
                    <a:cubicBezTo>
                      <a:pt x="341648" y="4314"/>
                      <a:pt x="365784" y="851"/>
                      <a:pt x="389801" y="139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FF7D2E11-4DCD-3F2B-229E-1DEEA1DEC8C4}"/>
                </a:ext>
              </a:extLst>
            </p:cNvPr>
            <p:cNvSpPr/>
            <p:nvPr/>
          </p:nvSpPr>
          <p:spPr bwMode="auto">
            <a:xfrm>
              <a:off x="3799634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A545C189-D749-D8BA-A036-78345C9DBF03}"/>
              </a:ext>
            </a:extLst>
          </p:cNvPr>
          <p:cNvGrpSpPr/>
          <p:nvPr/>
        </p:nvGrpSpPr>
        <p:grpSpPr>
          <a:xfrm>
            <a:off x="621919" y="388002"/>
            <a:ext cx="2263400" cy="2263400"/>
            <a:chOff x="6616646" y="3772477"/>
            <a:chExt cx="2606484" cy="2606484"/>
          </a:xfrm>
        </p:grpSpPr>
        <p:grpSp>
          <p:nvGrpSpPr>
            <p:cNvPr id="147" name="グループ化 146">
              <a:extLst>
                <a:ext uri="{FF2B5EF4-FFF2-40B4-BE49-F238E27FC236}">
                  <a16:creationId xmlns:a16="http://schemas.microsoft.com/office/drawing/2014/main" id="{99886535-B6B2-5785-C686-FF24B191F315}"/>
                </a:ext>
              </a:extLst>
            </p:cNvPr>
            <p:cNvGrpSpPr/>
            <p:nvPr/>
          </p:nvGrpSpPr>
          <p:grpSpPr>
            <a:xfrm>
              <a:off x="6616646" y="3772477"/>
              <a:ext cx="2606484" cy="2606484"/>
              <a:chOff x="643930" y="806730"/>
              <a:chExt cx="2735056" cy="2735056"/>
            </a:xfrm>
          </p:grpSpPr>
          <p:sp>
            <p:nvSpPr>
              <p:cNvPr id="155" name="四角形: 角を丸くする 154">
                <a:extLst>
                  <a:ext uri="{FF2B5EF4-FFF2-40B4-BE49-F238E27FC236}">
                    <a16:creationId xmlns:a16="http://schemas.microsoft.com/office/drawing/2014/main" id="{9E2C8191-70B2-D577-B77C-B9C6DA71D865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56" name="四角形: 角を丸くする 155">
                <a:extLst>
                  <a:ext uri="{FF2B5EF4-FFF2-40B4-BE49-F238E27FC236}">
                    <a16:creationId xmlns:a16="http://schemas.microsoft.com/office/drawing/2014/main" id="{F3E2CA0F-AADE-0A8E-95D3-2F4767CA06EB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C918B506-F5EE-5CF4-8175-E8BB7AFA35C3}"/>
                </a:ext>
              </a:extLst>
            </p:cNvPr>
            <p:cNvSpPr/>
            <p:nvPr/>
          </p:nvSpPr>
          <p:spPr bwMode="auto">
            <a:xfrm>
              <a:off x="6691896" y="38477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49" name="フリーフォーム: 図形 148">
              <a:extLst>
                <a:ext uri="{FF2B5EF4-FFF2-40B4-BE49-F238E27FC236}">
                  <a16:creationId xmlns:a16="http://schemas.microsoft.com/office/drawing/2014/main" id="{91C93463-B7F5-6109-038C-93B21165CAC8}"/>
                </a:ext>
              </a:extLst>
            </p:cNvPr>
            <p:cNvSpPr/>
            <p:nvPr/>
          </p:nvSpPr>
          <p:spPr bwMode="auto">
            <a:xfrm>
              <a:off x="6758139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grpSp>
          <p:nvGrpSpPr>
            <p:cNvPr id="150" name="グループ化 149">
              <a:extLst>
                <a:ext uri="{FF2B5EF4-FFF2-40B4-BE49-F238E27FC236}">
                  <a16:creationId xmlns:a16="http://schemas.microsoft.com/office/drawing/2014/main" id="{F12DE1B2-88D7-2F78-7852-02678CB1DCB9}"/>
                </a:ext>
              </a:extLst>
            </p:cNvPr>
            <p:cNvGrpSpPr/>
            <p:nvPr/>
          </p:nvGrpSpPr>
          <p:grpSpPr>
            <a:xfrm>
              <a:off x="7389182" y="4055464"/>
              <a:ext cx="1063878" cy="2061101"/>
              <a:chOff x="2608055" y="1013949"/>
              <a:chExt cx="1063878" cy="2061101"/>
            </a:xfrm>
          </p:grpSpPr>
          <p:sp>
            <p:nvSpPr>
              <p:cNvPr id="152" name="星: 10 pt 151">
                <a:extLst>
                  <a:ext uri="{FF2B5EF4-FFF2-40B4-BE49-F238E27FC236}">
                    <a16:creationId xmlns:a16="http://schemas.microsoft.com/office/drawing/2014/main" id="{FB4AD458-0EF9-56B7-3B9C-32700F38C269}"/>
                  </a:ext>
                </a:extLst>
              </p:cNvPr>
              <p:cNvSpPr/>
              <p:nvPr/>
            </p:nvSpPr>
            <p:spPr bwMode="auto">
              <a:xfrm>
                <a:off x="2677177" y="2871695"/>
                <a:ext cx="325258" cy="203355"/>
              </a:xfrm>
              <a:prstGeom prst="star10">
                <a:avLst>
                  <a:gd name="adj" fmla="val 31951"/>
                  <a:gd name="hf" fmla="val 105146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53" name="星: 10 pt 152">
                <a:extLst>
                  <a:ext uri="{FF2B5EF4-FFF2-40B4-BE49-F238E27FC236}">
                    <a16:creationId xmlns:a16="http://schemas.microsoft.com/office/drawing/2014/main" id="{EA8E3773-399C-839B-A72C-D0B0930B3ADC}"/>
                  </a:ext>
                </a:extLst>
              </p:cNvPr>
              <p:cNvSpPr/>
              <p:nvPr/>
            </p:nvSpPr>
            <p:spPr bwMode="auto">
              <a:xfrm>
                <a:off x="3324877" y="2871695"/>
                <a:ext cx="325258" cy="203355"/>
              </a:xfrm>
              <a:prstGeom prst="star10">
                <a:avLst>
                  <a:gd name="adj" fmla="val 31951"/>
                  <a:gd name="hf" fmla="val 105146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6D4405F7-9691-9739-58AD-B701DE5CFE95}"/>
                  </a:ext>
                </a:extLst>
              </p:cNvPr>
              <p:cNvSpPr/>
              <p:nvPr/>
            </p:nvSpPr>
            <p:spPr bwMode="auto">
              <a:xfrm>
                <a:off x="2608055" y="1013949"/>
                <a:ext cx="1063878" cy="2006843"/>
              </a:xfrm>
              <a:custGeom>
                <a:avLst/>
                <a:gdLst>
                  <a:gd name="connsiteX0" fmla="*/ 543896 w 1063878"/>
                  <a:gd name="connsiteY0" fmla="*/ 0 h 2006843"/>
                  <a:gd name="connsiteX1" fmla="*/ 903087 w 1063878"/>
                  <a:gd name="connsiteY1" fmla="*/ 414936 h 2006843"/>
                  <a:gd name="connsiteX2" fmla="*/ 683710 w 1063878"/>
                  <a:gd name="connsiteY2" fmla="*/ 797264 h 2006843"/>
                  <a:gd name="connsiteX3" fmla="*/ 615681 w 1063878"/>
                  <a:gd name="connsiteY3" fmla="*/ 813130 h 2006843"/>
                  <a:gd name="connsiteX4" fmla="*/ 625385 w 1063878"/>
                  <a:gd name="connsiteY4" fmla="*/ 877193 h 2006843"/>
                  <a:gd name="connsiteX5" fmla="*/ 652993 w 1063878"/>
                  <a:gd name="connsiteY5" fmla="*/ 895806 h 2006843"/>
                  <a:gd name="connsiteX6" fmla="*/ 658119 w 1063878"/>
                  <a:gd name="connsiteY6" fmla="*/ 896481 h 2006843"/>
                  <a:gd name="connsiteX7" fmla="*/ 893195 w 1063878"/>
                  <a:gd name="connsiteY7" fmla="*/ 1032202 h 2006843"/>
                  <a:gd name="connsiteX8" fmla="*/ 902517 w 1063878"/>
                  <a:gd name="connsiteY8" fmla="*/ 1040425 h 2006843"/>
                  <a:gd name="connsiteX9" fmla="*/ 904466 w 1063878"/>
                  <a:gd name="connsiteY9" fmla="*/ 1041376 h 2006843"/>
                  <a:gd name="connsiteX10" fmla="*/ 907517 w 1063878"/>
                  <a:gd name="connsiteY10" fmla="*/ 1044835 h 2006843"/>
                  <a:gd name="connsiteX11" fmla="*/ 910975 w 1063878"/>
                  <a:gd name="connsiteY11" fmla="*/ 1047885 h 2006843"/>
                  <a:gd name="connsiteX12" fmla="*/ 911926 w 1063878"/>
                  <a:gd name="connsiteY12" fmla="*/ 1049834 h 2006843"/>
                  <a:gd name="connsiteX13" fmla="*/ 920149 w 1063878"/>
                  <a:gd name="connsiteY13" fmla="*/ 1059156 h 2006843"/>
                  <a:gd name="connsiteX14" fmla="*/ 1055870 w 1063878"/>
                  <a:gd name="connsiteY14" fmla="*/ 1294232 h 2006843"/>
                  <a:gd name="connsiteX15" fmla="*/ 1034017 w 1063878"/>
                  <a:gd name="connsiteY15" fmla="*/ 1375789 h 2006843"/>
                  <a:gd name="connsiteX16" fmla="*/ 952459 w 1063878"/>
                  <a:gd name="connsiteY16" fmla="*/ 1353936 h 2006843"/>
                  <a:gd name="connsiteX17" fmla="*/ 822870 w 1063878"/>
                  <a:gd name="connsiteY17" fmla="*/ 1129481 h 2006843"/>
                  <a:gd name="connsiteX18" fmla="*/ 740376 w 1063878"/>
                  <a:gd name="connsiteY18" fmla="*/ 1081853 h 2006843"/>
                  <a:gd name="connsiteX19" fmla="*/ 740375 w 1063878"/>
                  <a:gd name="connsiteY19" fmla="*/ 1514981 h 2006843"/>
                  <a:gd name="connsiteX20" fmla="*/ 706820 w 1063878"/>
                  <a:gd name="connsiteY20" fmla="*/ 1624835 h 2006843"/>
                  <a:gd name="connsiteX21" fmla="*/ 672719 w 1063878"/>
                  <a:gd name="connsiteY21" fmla="*/ 1662364 h 2006843"/>
                  <a:gd name="connsiteX22" fmla="*/ 917073 w 1063878"/>
                  <a:gd name="connsiteY22" fmla="*/ 1954241 h 2006843"/>
                  <a:gd name="connsiteX23" fmla="*/ 864471 w 1063878"/>
                  <a:gd name="connsiteY23" fmla="*/ 2006843 h 2006843"/>
                  <a:gd name="connsiteX24" fmla="*/ 556107 w 1063878"/>
                  <a:gd name="connsiteY24" fmla="*/ 1748686 h 2006843"/>
                  <a:gd name="connsiteX25" fmla="*/ 252204 w 1063878"/>
                  <a:gd name="connsiteY25" fmla="*/ 2001442 h 2006843"/>
                  <a:gd name="connsiteX26" fmla="*/ 199602 w 1063878"/>
                  <a:gd name="connsiteY26" fmla="*/ 1948839 h 2006843"/>
                  <a:gd name="connsiteX27" fmla="*/ 430548 w 1063878"/>
                  <a:gd name="connsiteY27" fmla="*/ 1671160 h 2006843"/>
                  <a:gd name="connsiteX28" fmla="*/ 404966 w 1063878"/>
                  <a:gd name="connsiteY28" fmla="*/ 1653912 h 2006843"/>
                  <a:gd name="connsiteX29" fmla="*/ 347418 w 1063878"/>
                  <a:gd name="connsiteY29" fmla="*/ 1514980 h 2006843"/>
                  <a:gd name="connsiteX30" fmla="*/ 347418 w 1063878"/>
                  <a:gd name="connsiteY30" fmla="*/ 1227970 h 2006843"/>
                  <a:gd name="connsiteX31" fmla="*/ 288360 w 1063878"/>
                  <a:gd name="connsiteY31" fmla="*/ 1287028 h 2006843"/>
                  <a:gd name="connsiteX32" fmla="*/ 285884 w 1063878"/>
                  <a:gd name="connsiteY32" fmla="*/ 1288054 h 2006843"/>
                  <a:gd name="connsiteX33" fmla="*/ 284553 w 1063878"/>
                  <a:gd name="connsiteY33" fmla="*/ 1290059 h 2006843"/>
                  <a:gd name="connsiteX34" fmla="*/ 200118 w 1063878"/>
                  <a:gd name="connsiteY34" fmla="*/ 1290059 h 2006843"/>
                  <a:gd name="connsiteX35" fmla="*/ 17487 w 1063878"/>
                  <a:gd name="connsiteY35" fmla="*/ 1107428 h 2006843"/>
                  <a:gd name="connsiteX36" fmla="*/ 17487 w 1063878"/>
                  <a:gd name="connsiteY36" fmla="*/ 1022994 h 2006843"/>
                  <a:gd name="connsiteX37" fmla="*/ 101922 w 1063878"/>
                  <a:gd name="connsiteY37" fmla="*/ 1022994 h 2006843"/>
                  <a:gd name="connsiteX38" fmla="*/ 242724 w 1063878"/>
                  <a:gd name="connsiteY38" fmla="*/ 1163796 h 2006843"/>
                  <a:gd name="connsiteX39" fmla="*/ 347418 w 1063878"/>
                  <a:gd name="connsiteY39" fmla="*/ 1059102 h 2006843"/>
                  <a:gd name="connsiteX40" fmla="*/ 347418 w 1063878"/>
                  <a:gd name="connsiteY40" fmla="*/ 1054854 h 2006843"/>
                  <a:gd name="connsiteX41" fmla="*/ 404966 w 1063878"/>
                  <a:gd name="connsiteY41" fmla="*/ 915923 h 2006843"/>
                  <a:gd name="connsiteX42" fmla="*/ 462408 w 1063878"/>
                  <a:gd name="connsiteY42" fmla="*/ 877194 h 2006843"/>
                  <a:gd name="connsiteX43" fmla="*/ 472112 w 1063878"/>
                  <a:gd name="connsiteY43" fmla="*/ 813130 h 2006843"/>
                  <a:gd name="connsiteX44" fmla="*/ 404083 w 1063878"/>
                  <a:gd name="connsiteY44" fmla="*/ 797264 h 2006843"/>
                  <a:gd name="connsiteX45" fmla="*/ 184705 w 1063878"/>
                  <a:gd name="connsiteY45" fmla="*/ 414936 h 2006843"/>
                  <a:gd name="connsiteX46" fmla="*/ 543896 w 1063878"/>
                  <a:gd name="connsiteY46" fmla="*/ 0 h 2006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1063878" h="2006843">
                    <a:moveTo>
                      <a:pt x="543896" y="0"/>
                    </a:moveTo>
                    <a:cubicBezTo>
                      <a:pt x="742272" y="0"/>
                      <a:pt x="903087" y="185773"/>
                      <a:pt x="903087" y="414936"/>
                    </a:cubicBezTo>
                    <a:cubicBezTo>
                      <a:pt x="903087" y="586808"/>
                      <a:pt x="812629" y="734274"/>
                      <a:pt x="683710" y="797264"/>
                    </a:cubicBezTo>
                    <a:lnTo>
                      <a:pt x="615681" y="813130"/>
                    </a:lnTo>
                    <a:lnTo>
                      <a:pt x="625385" y="877193"/>
                    </a:lnTo>
                    <a:lnTo>
                      <a:pt x="652993" y="895806"/>
                    </a:lnTo>
                    <a:lnTo>
                      <a:pt x="658119" y="896481"/>
                    </a:lnTo>
                    <a:lnTo>
                      <a:pt x="893195" y="1032202"/>
                    </a:lnTo>
                    <a:lnTo>
                      <a:pt x="902517" y="1040425"/>
                    </a:lnTo>
                    <a:lnTo>
                      <a:pt x="904466" y="1041376"/>
                    </a:lnTo>
                    <a:lnTo>
                      <a:pt x="907517" y="1044835"/>
                    </a:lnTo>
                    <a:lnTo>
                      <a:pt x="910975" y="1047885"/>
                    </a:lnTo>
                    <a:lnTo>
                      <a:pt x="911926" y="1049834"/>
                    </a:lnTo>
                    <a:lnTo>
                      <a:pt x="920149" y="1059156"/>
                    </a:lnTo>
                    <a:lnTo>
                      <a:pt x="1055870" y="1294232"/>
                    </a:lnTo>
                    <a:cubicBezTo>
                      <a:pt x="1072357" y="1322788"/>
                      <a:pt x="1062573" y="1359302"/>
                      <a:pt x="1034017" y="1375789"/>
                    </a:cubicBezTo>
                    <a:cubicBezTo>
                      <a:pt x="1005460" y="1392276"/>
                      <a:pt x="968946" y="1382492"/>
                      <a:pt x="952459" y="1353936"/>
                    </a:cubicBezTo>
                    <a:lnTo>
                      <a:pt x="822870" y="1129481"/>
                    </a:lnTo>
                    <a:lnTo>
                      <a:pt x="740376" y="1081853"/>
                    </a:lnTo>
                    <a:lnTo>
                      <a:pt x="740375" y="1514981"/>
                    </a:lnTo>
                    <a:cubicBezTo>
                      <a:pt x="740375" y="1555673"/>
                      <a:pt x="728005" y="1593476"/>
                      <a:pt x="706820" y="1624835"/>
                    </a:cubicBezTo>
                    <a:lnTo>
                      <a:pt x="672719" y="1662364"/>
                    </a:lnTo>
                    <a:lnTo>
                      <a:pt x="917073" y="1954241"/>
                    </a:lnTo>
                    <a:lnTo>
                      <a:pt x="864471" y="2006843"/>
                    </a:lnTo>
                    <a:lnTo>
                      <a:pt x="556107" y="1748686"/>
                    </a:lnTo>
                    <a:lnTo>
                      <a:pt x="252204" y="2001442"/>
                    </a:lnTo>
                    <a:lnTo>
                      <a:pt x="199602" y="1948839"/>
                    </a:lnTo>
                    <a:lnTo>
                      <a:pt x="430548" y="1671160"/>
                    </a:lnTo>
                    <a:lnTo>
                      <a:pt x="404966" y="1653912"/>
                    </a:lnTo>
                    <a:cubicBezTo>
                      <a:pt x="369410" y="1618356"/>
                      <a:pt x="347418" y="1569236"/>
                      <a:pt x="347418" y="1514980"/>
                    </a:cubicBezTo>
                    <a:lnTo>
                      <a:pt x="347418" y="1227970"/>
                    </a:lnTo>
                    <a:lnTo>
                      <a:pt x="288360" y="1287028"/>
                    </a:lnTo>
                    <a:lnTo>
                      <a:pt x="285884" y="1288054"/>
                    </a:lnTo>
                    <a:lnTo>
                      <a:pt x="284553" y="1290059"/>
                    </a:lnTo>
                    <a:cubicBezTo>
                      <a:pt x="261237" y="1313375"/>
                      <a:pt x="223435" y="1313375"/>
                      <a:pt x="200118" y="1290059"/>
                    </a:cubicBezTo>
                    <a:lnTo>
                      <a:pt x="17487" y="1107428"/>
                    </a:lnTo>
                    <a:cubicBezTo>
                      <a:pt x="-5829" y="1084112"/>
                      <a:pt x="-5829" y="1046310"/>
                      <a:pt x="17487" y="1022994"/>
                    </a:cubicBezTo>
                    <a:cubicBezTo>
                      <a:pt x="40803" y="999678"/>
                      <a:pt x="78605" y="999678"/>
                      <a:pt x="101922" y="1022994"/>
                    </a:cubicBezTo>
                    <a:lnTo>
                      <a:pt x="242724" y="1163796"/>
                    </a:lnTo>
                    <a:lnTo>
                      <a:pt x="347418" y="1059102"/>
                    </a:lnTo>
                    <a:lnTo>
                      <a:pt x="347418" y="1054854"/>
                    </a:lnTo>
                    <a:cubicBezTo>
                      <a:pt x="347418" y="1000598"/>
                      <a:pt x="369410" y="951478"/>
                      <a:pt x="404966" y="915923"/>
                    </a:cubicBezTo>
                    <a:lnTo>
                      <a:pt x="462408" y="877194"/>
                    </a:lnTo>
                    <a:lnTo>
                      <a:pt x="472112" y="813130"/>
                    </a:lnTo>
                    <a:lnTo>
                      <a:pt x="404083" y="797264"/>
                    </a:lnTo>
                    <a:cubicBezTo>
                      <a:pt x="275164" y="734274"/>
                      <a:pt x="184705" y="586808"/>
                      <a:pt x="184705" y="414936"/>
                    </a:cubicBezTo>
                    <a:cubicBezTo>
                      <a:pt x="184705" y="185773"/>
                      <a:pt x="345520" y="0"/>
                      <a:pt x="54389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102303C0-9113-DE1F-148C-EF18EAD8A3F1}"/>
                </a:ext>
              </a:extLst>
            </p:cNvPr>
            <p:cNvSpPr/>
            <p:nvPr/>
          </p:nvSpPr>
          <p:spPr bwMode="auto">
            <a:xfrm>
              <a:off x="6753849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  <p:grpSp>
        <p:nvGrpSpPr>
          <p:cNvPr id="157" name="グループ化 156">
            <a:extLst>
              <a:ext uri="{FF2B5EF4-FFF2-40B4-BE49-F238E27FC236}">
                <a16:creationId xmlns:a16="http://schemas.microsoft.com/office/drawing/2014/main" id="{199D27F4-0440-81F1-CC4B-E9C60356ABB7}"/>
              </a:ext>
            </a:extLst>
          </p:cNvPr>
          <p:cNvGrpSpPr/>
          <p:nvPr/>
        </p:nvGrpSpPr>
        <p:grpSpPr>
          <a:xfrm>
            <a:off x="621919" y="3518915"/>
            <a:ext cx="2263400" cy="2263400"/>
            <a:chOff x="708216" y="889577"/>
            <a:chExt cx="2606484" cy="2606484"/>
          </a:xfrm>
        </p:grpSpPr>
        <p:grpSp>
          <p:nvGrpSpPr>
            <p:cNvPr id="158" name="グループ化 157">
              <a:extLst>
                <a:ext uri="{FF2B5EF4-FFF2-40B4-BE49-F238E27FC236}">
                  <a16:creationId xmlns:a16="http://schemas.microsoft.com/office/drawing/2014/main" id="{28D29366-F94A-42EA-8DFF-0C007E7D24D0}"/>
                </a:ext>
              </a:extLst>
            </p:cNvPr>
            <p:cNvGrpSpPr/>
            <p:nvPr/>
          </p:nvGrpSpPr>
          <p:grpSpPr>
            <a:xfrm>
              <a:off x="708216" y="889577"/>
              <a:ext cx="2606484" cy="2606484"/>
              <a:chOff x="643930" y="806730"/>
              <a:chExt cx="2735056" cy="2735056"/>
            </a:xfrm>
          </p:grpSpPr>
          <p:sp>
            <p:nvSpPr>
              <p:cNvPr id="163" name="四角形: 角を丸くする 162">
                <a:extLst>
                  <a:ext uri="{FF2B5EF4-FFF2-40B4-BE49-F238E27FC236}">
                    <a16:creationId xmlns:a16="http://schemas.microsoft.com/office/drawing/2014/main" id="{73B82A6C-7C1B-B954-ED57-AB2306532988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64" name="四角形: 角を丸くする 163">
                <a:extLst>
                  <a:ext uri="{FF2B5EF4-FFF2-40B4-BE49-F238E27FC236}">
                    <a16:creationId xmlns:a16="http://schemas.microsoft.com/office/drawing/2014/main" id="{09A237B6-7639-198C-1F89-1471B2386D47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59" name="フリーフォーム: 図形 158">
              <a:extLst>
                <a:ext uri="{FF2B5EF4-FFF2-40B4-BE49-F238E27FC236}">
                  <a16:creationId xmlns:a16="http://schemas.microsoft.com/office/drawing/2014/main" id="{5BDBACCE-F7E4-9BFC-9DB6-24B949F02782}"/>
                </a:ext>
              </a:extLst>
            </p:cNvPr>
            <p:cNvSpPr/>
            <p:nvPr/>
          </p:nvSpPr>
          <p:spPr bwMode="auto">
            <a:xfrm>
              <a:off x="783466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60" name="フリーフォーム: 図形 159">
              <a:extLst>
                <a:ext uri="{FF2B5EF4-FFF2-40B4-BE49-F238E27FC236}">
                  <a16:creationId xmlns:a16="http://schemas.microsoft.com/office/drawing/2014/main" id="{2424CC3F-D5C2-D666-516E-C3F230DD63AC}"/>
                </a:ext>
              </a:extLst>
            </p:cNvPr>
            <p:cNvSpPr/>
            <p:nvPr/>
          </p:nvSpPr>
          <p:spPr bwMode="auto">
            <a:xfrm>
              <a:off x="84970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61" name="フリーフォーム: 図形 160">
              <a:extLst>
                <a:ext uri="{FF2B5EF4-FFF2-40B4-BE49-F238E27FC236}">
                  <a16:creationId xmlns:a16="http://schemas.microsoft.com/office/drawing/2014/main" id="{57BD1062-8B36-3E87-C086-E25793FDB1B4}"/>
                </a:ext>
              </a:extLst>
            </p:cNvPr>
            <p:cNvSpPr/>
            <p:nvPr/>
          </p:nvSpPr>
          <p:spPr bwMode="auto">
            <a:xfrm>
              <a:off x="1378093" y="1130300"/>
              <a:ext cx="1251128" cy="2067911"/>
            </a:xfrm>
            <a:custGeom>
              <a:avLst/>
              <a:gdLst>
                <a:gd name="connsiteX0" fmla="*/ 711131 w 1388549"/>
                <a:gd name="connsiteY0" fmla="*/ 288202 h 2295045"/>
                <a:gd name="connsiteX1" fmla="*/ 1070322 w 1388549"/>
                <a:gd name="connsiteY1" fmla="*/ 703138 h 2295045"/>
                <a:gd name="connsiteX2" fmla="*/ 850945 w 1388549"/>
                <a:gd name="connsiteY2" fmla="*/ 1085466 h 2295045"/>
                <a:gd name="connsiteX3" fmla="*/ 782916 w 1388549"/>
                <a:gd name="connsiteY3" fmla="*/ 1101332 h 2295045"/>
                <a:gd name="connsiteX4" fmla="*/ 792620 w 1388549"/>
                <a:gd name="connsiteY4" fmla="*/ 1165396 h 2295045"/>
                <a:gd name="connsiteX5" fmla="*/ 850064 w 1388549"/>
                <a:gd name="connsiteY5" fmla="*/ 1204126 h 2295045"/>
                <a:gd name="connsiteX6" fmla="*/ 857124 w 1388549"/>
                <a:gd name="connsiteY6" fmla="*/ 1214597 h 2295045"/>
                <a:gd name="connsiteX7" fmla="*/ 866433 w 1388549"/>
                <a:gd name="connsiteY7" fmla="*/ 1218453 h 2295045"/>
                <a:gd name="connsiteX8" fmla="*/ 1200714 w 1388549"/>
                <a:gd name="connsiteY8" fmla="*/ 1552734 h 2295045"/>
                <a:gd name="connsiteX9" fmla="*/ 1200714 w 1388549"/>
                <a:gd name="connsiteY9" fmla="*/ 1637168 h 2295045"/>
                <a:gd name="connsiteX10" fmla="*/ 1116280 w 1388549"/>
                <a:gd name="connsiteY10" fmla="*/ 1637168 h 2295045"/>
                <a:gd name="connsiteX11" fmla="*/ 907611 w 1388549"/>
                <a:gd name="connsiteY11" fmla="*/ 1428500 h 2295045"/>
                <a:gd name="connsiteX12" fmla="*/ 907610 w 1388549"/>
                <a:gd name="connsiteY12" fmla="*/ 1803184 h 2295045"/>
                <a:gd name="connsiteX13" fmla="*/ 874055 w 1388549"/>
                <a:gd name="connsiteY13" fmla="*/ 1913037 h 2295045"/>
                <a:gd name="connsiteX14" fmla="*/ 839954 w 1388549"/>
                <a:gd name="connsiteY14" fmla="*/ 1950567 h 2295045"/>
                <a:gd name="connsiteX15" fmla="*/ 1084308 w 1388549"/>
                <a:gd name="connsiteY15" fmla="*/ 2242443 h 2295045"/>
                <a:gd name="connsiteX16" fmla="*/ 1031706 w 1388549"/>
                <a:gd name="connsiteY16" fmla="*/ 2295045 h 2295045"/>
                <a:gd name="connsiteX17" fmla="*/ 723342 w 1388549"/>
                <a:gd name="connsiteY17" fmla="*/ 2036888 h 2295045"/>
                <a:gd name="connsiteX18" fmla="*/ 419439 w 1388549"/>
                <a:gd name="connsiteY18" fmla="*/ 2289644 h 2295045"/>
                <a:gd name="connsiteX19" fmla="*/ 366837 w 1388549"/>
                <a:gd name="connsiteY19" fmla="*/ 2237041 h 2295045"/>
                <a:gd name="connsiteX20" fmla="*/ 597782 w 1388549"/>
                <a:gd name="connsiteY20" fmla="*/ 1959362 h 2295045"/>
                <a:gd name="connsiteX21" fmla="*/ 572201 w 1388549"/>
                <a:gd name="connsiteY21" fmla="*/ 1942115 h 2295045"/>
                <a:gd name="connsiteX22" fmla="*/ 514653 w 1388549"/>
                <a:gd name="connsiteY22" fmla="*/ 1803183 h 2295045"/>
                <a:gd name="connsiteX23" fmla="*/ 514653 w 1388549"/>
                <a:gd name="connsiteY23" fmla="*/ 1591326 h 2295045"/>
                <a:gd name="connsiteX24" fmla="*/ 379179 w 1388549"/>
                <a:gd name="connsiteY24" fmla="*/ 1726800 h 2295045"/>
                <a:gd name="connsiteX25" fmla="*/ 294744 w 1388549"/>
                <a:gd name="connsiteY25" fmla="*/ 1726800 h 2295045"/>
                <a:gd name="connsiteX26" fmla="*/ 294744 w 1388549"/>
                <a:gd name="connsiteY26" fmla="*/ 1642366 h 2295045"/>
                <a:gd name="connsiteX27" fmla="*/ 514653 w 1388549"/>
                <a:gd name="connsiteY27" fmla="*/ 1422457 h 2295045"/>
                <a:gd name="connsiteX28" fmla="*/ 514653 w 1388549"/>
                <a:gd name="connsiteY28" fmla="*/ 1343057 h 2295045"/>
                <a:gd name="connsiteX29" fmla="*/ 572201 w 1388549"/>
                <a:gd name="connsiteY29" fmla="*/ 1204126 h 2295045"/>
                <a:gd name="connsiteX30" fmla="*/ 629643 w 1388549"/>
                <a:gd name="connsiteY30" fmla="*/ 1165397 h 2295045"/>
                <a:gd name="connsiteX31" fmla="*/ 638727 w 1388549"/>
                <a:gd name="connsiteY31" fmla="*/ 1105429 h 2295045"/>
                <a:gd name="connsiteX32" fmla="*/ 604319 w 1388549"/>
                <a:gd name="connsiteY32" fmla="*/ 1099420 h 2295045"/>
                <a:gd name="connsiteX33" fmla="*/ 510304 w 1388549"/>
                <a:gd name="connsiteY33" fmla="*/ 1047210 h 2295045"/>
                <a:gd name="connsiteX34" fmla="*/ 488631 w 1388549"/>
                <a:gd name="connsiteY34" fmla="*/ 1026553 h 2295045"/>
                <a:gd name="connsiteX35" fmla="*/ 514028 w 1388549"/>
                <a:gd name="connsiteY35" fmla="*/ 1023471 h 2295045"/>
                <a:gd name="connsiteX36" fmla="*/ 639877 w 1388549"/>
                <a:gd name="connsiteY36" fmla="*/ 909377 h 2295045"/>
                <a:gd name="connsiteX37" fmla="*/ 433822 w 1388549"/>
                <a:gd name="connsiteY37" fmla="*/ 785552 h 2295045"/>
                <a:gd name="connsiteX38" fmla="*/ 361278 w 1388549"/>
                <a:gd name="connsiteY38" fmla="*/ 794353 h 2295045"/>
                <a:gd name="connsiteX39" fmla="*/ 359238 w 1388549"/>
                <a:gd name="connsiteY39" fmla="*/ 786762 h 2295045"/>
                <a:gd name="connsiteX40" fmla="*/ 351940 w 1388549"/>
                <a:gd name="connsiteY40" fmla="*/ 703138 h 2295045"/>
                <a:gd name="connsiteX41" fmla="*/ 711131 w 1388549"/>
                <a:gd name="connsiteY41" fmla="*/ 288202 h 2295045"/>
                <a:gd name="connsiteX42" fmla="*/ 1170014 w 1388549"/>
                <a:gd name="connsiteY42" fmla="*/ 253881 h 2295045"/>
                <a:gd name="connsiteX43" fmla="*/ 1166635 w 1388549"/>
                <a:gd name="connsiteY43" fmla="*/ 267066 h 2295045"/>
                <a:gd name="connsiteX44" fmla="*/ 1141219 w 1388549"/>
                <a:gd name="connsiteY44" fmla="*/ 327212 h 2295045"/>
                <a:gd name="connsiteX45" fmla="*/ 1135307 w 1388549"/>
                <a:gd name="connsiteY45" fmla="*/ 338025 h 2295045"/>
                <a:gd name="connsiteX46" fmla="*/ 1162215 w 1388549"/>
                <a:gd name="connsiteY46" fmla="*/ 358002 h 2295045"/>
                <a:gd name="connsiteX47" fmla="*/ 1219803 w 1388549"/>
                <a:gd name="connsiteY47" fmla="*/ 420141 h 2295045"/>
                <a:gd name="connsiteX48" fmla="*/ 1237639 w 1388549"/>
                <a:gd name="connsiteY48" fmla="*/ 447442 h 2295045"/>
                <a:gd name="connsiteX49" fmla="*/ 1251587 w 1388549"/>
                <a:gd name="connsiteY49" fmla="*/ 439792 h 2295045"/>
                <a:gd name="connsiteX50" fmla="*/ 1320226 w 1388549"/>
                <a:gd name="connsiteY50" fmla="*/ 410228 h 2295045"/>
                <a:gd name="connsiteX51" fmla="*/ 1335212 w 1388549"/>
                <a:gd name="connsiteY51" fmla="*/ 406153 h 2295045"/>
                <a:gd name="connsiteX52" fmla="*/ 1324190 w 1388549"/>
                <a:gd name="connsiteY52" fmla="*/ 417094 h 2295045"/>
                <a:gd name="connsiteX53" fmla="*/ 1264267 w 1388549"/>
                <a:gd name="connsiteY53" fmla="*/ 461755 h 2295045"/>
                <a:gd name="connsiteX54" fmla="*/ 1250668 w 1388549"/>
                <a:gd name="connsiteY54" fmla="*/ 470010 h 2295045"/>
                <a:gd name="connsiteX55" fmla="*/ 1265395 w 1388549"/>
                <a:gd name="connsiteY55" fmla="*/ 499107 h 2295045"/>
                <a:gd name="connsiteX56" fmla="*/ 1290414 w 1388549"/>
                <a:gd name="connsiteY56" fmla="*/ 580049 h 2295045"/>
                <a:gd name="connsiteX57" fmla="*/ 1294328 w 1388549"/>
                <a:gd name="connsiteY57" fmla="*/ 613927 h 2295045"/>
                <a:gd name="connsiteX58" fmla="*/ 1307692 w 1388549"/>
                <a:gd name="connsiteY58" fmla="*/ 614212 h 2295045"/>
                <a:gd name="connsiteX59" fmla="*/ 1374944 w 1388549"/>
                <a:gd name="connsiteY59" fmla="*/ 621871 h 2295045"/>
                <a:gd name="connsiteX60" fmla="*/ 1388549 w 1388549"/>
                <a:gd name="connsiteY60" fmla="*/ 625355 h 2295045"/>
                <a:gd name="connsiteX61" fmla="*/ 1374944 w 1388549"/>
                <a:gd name="connsiteY61" fmla="*/ 628838 h 2295045"/>
                <a:gd name="connsiteX62" fmla="*/ 1332662 w 1388549"/>
                <a:gd name="connsiteY62" fmla="*/ 634861 h 2295045"/>
                <a:gd name="connsiteX63" fmla="*/ 1294439 w 1388549"/>
                <a:gd name="connsiteY63" fmla="*/ 636491 h 2295045"/>
                <a:gd name="connsiteX64" fmla="*/ 1293996 w 1388549"/>
                <a:gd name="connsiteY64" fmla="*/ 654825 h 2295045"/>
                <a:gd name="connsiteX65" fmla="*/ 1259676 w 1388549"/>
                <a:gd name="connsiteY65" fmla="*/ 741119 h 2295045"/>
                <a:gd name="connsiteX66" fmla="*/ 1247196 w 1388549"/>
                <a:gd name="connsiteY66" fmla="*/ 751285 h 2295045"/>
                <a:gd name="connsiteX67" fmla="*/ 1253569 w 1388549"/>
                <a:gd name="connsiteY67" fmla="*/ 741253 h 2295045"/>
                <a:gd name="connsiteX68" fmla="*/ 1268773 w 1388549"/>
                <a:gd name="connsiteY68" fmla="*/ 654645 h 2295045"/>
                <a:gd name="connsiteX69" fmla="*/ 1267222 w 1388549"/>
                <a:gd name="connsiteY69" fmla="*/ 636778 h 2295045"/>
                <a:gd name="connsiteX70" fmla="*/ 1254074 w 1388549"/>
                <a:gd name="connsiteY70" fmla="*/ 636498 h 2295045"/>
                <a:gd name="connsiteX71" fmla="*/ 1186822 w 1388549"/>
                <a:gd name="connsiteY71" fmla="*/ 628839 h 2295045"/>
                <a:gd name="connsiteX72" fmla="*/ 1173217 w 1388549"/>
                <a:gd name="connsiteY72" fmla="*/ 625355 h 2295045"/>
                <a:gd name="connsiteX73" fmla="*/ 1186822 w 1388549"/>
                <a:gd name="connsiteY73" fmla="*/ 621872 h 2295045"/>
                <a:gd name="connsiteX74" fmla="*/ 1229105 w 1388549"/>
                <a:gd name="connsiteY74" fmla="*/ 615849 h 2295045"/>
                <a:gd name="connsiteX75" fmla="*/ 1264547 w 1388549"/>
                <a:gd name="connsiteY75" fmla="*/ 614338 h 2295045"/>
                <a:gd name="connsiteX76" fmla="*/ 1258910 w 1388549"/>
                <a:gd name="connsiteY76" fmla="*/ 585698 h 2295045"/>
                <a:gd name="connsiteX77" fmla="*/ 1232984 w 1388549"/>
                <a:gd name="connsiteY77" fmla="*/ 512768 h 2295045"/>
                <a:gd name="connsiteX78" fmla="*/ 1219907 w 1388549"/>
                <a:gd name="connsiteY78" fmla="*/ 487566 h 2295045"/>
                <a:gd name="connsiteX79" fmla="*/ 1213019 w 1388549"/>
                <a:gd name="connsiteY79" fmla="*/ 491344 h 2295045"/>
                <a:gd name="connsiteX80" fmla="*/ 1144379 w 1388549"/>
                <a:gd name="connsiteY80" fmla="*/ 520908 h 2295045"/>
                <a:gd name="connsiteX81" fmla="*/ 1129393 w 1388549"/>
                <a:gd name="connsiteY81" fmla="*/ 524983 h 2295045"/>
                <a:gd name="connsiteX82" fmla="*/ 1140415 w 1388549"/>
                <a:gd name="connsiteY82" fmla="*/ 514042 h 2295045"/>
                <a:gd name="connsiteX83" fmla="*/ 1200339 w 1388549"/>
                <a:gd name="connsiteY83" fmla="*/ 469381 h 2295045"/>
                <a:gd name="connsiteX84" fmla="*/ 1207054 w 1388549"/>
                <a:gd name="connsiteY84" fmla="*/ 465304 h 2295045"/>
                <a:gd name="connsiteX85" fmla="*/ 1191767 w 1388549"/>
                <a:gd name="connsiteY85" fmla="*/ 441377 h 2295045"/>
                <a:gd name="connsiteX86" fmla="*/ 1141571 w 1388549"/>
                <a:gd name="connsiteY86" fmla="*/ 382460 h 2295045"/>
                <a:gd name="connsiteX87" fmla="*/ 1120010 w 1388549"/>
                <a:gd name="connsiteY87" fmla="*/ 363628 h 2295045"/>
                <a:gd name="connsiteX88" fmla="*/ 1101869 w 1388549"/>
                <a:gd name="connsiteY88" fmla="*/ 391923 h 2295045"/>
                <a:gd name="connsiteX89" fmla="*/ 1076010 w 1388549"/>
                <a:gd name="connsiteY89" fmla="*/ 424034 h 2295045"/>
                <a:gd name="connsiteX90" fmla="*/ 1066281 w 1388549"/>
                <a:gd name="connsiteY90" fmla="*/ 433553 h 2295045"/>
                <a:gd name="connsiteX91" fmla="*/ 1069659 w 1388549"/>
                <a:gd name="connsiteY91" fmla="*/ 420367 h 2295045"/>
                <a:gd name="connsiteX92" fmla="*/ 1095075 w 1388549"/>
                <a:gd name="connsiteY92" fmla="*/ 360221 h 2295045"/>
                <a:gd name="connsiteX93" fmla="*/ 1101002 w 1388549"/>
                <a:gd name="connsiteY93" fmla="*/ 349381 h 2295045"/>
                <a:gd name="connsiteX94" fmla="*/ 1086792 w 1388549"/>
                <a:gd name="connsiteY94" fmla="*/ 339445 h 2295045"/>
                <a:gd name="connsiteX95" fmla="*/ 1004185 w 1388549"/>
                <a:gd name="connsiteY95" fmla="*/ 309307 h 2295045"/>
                <a:gd name="connsiteX96" fmla="*/ 992314 w 1388549"/>
                <a:gd name="connsiteY96" fmla="*/ 309811 h 2295045"/>
                <a:gd name="connsiteX97" fmla="*/ 1007356 w 1388549"/>
                <a:gd name="connsiteY97" fmla="*/ 304087 h 2295045"/>
                <a:gd name="connsiteX98" fmla="*/ 1099248 w 1388549"/>
                <a:gd name="connsiteY98" fmla="*/ 317511 h 2295045"/>
                <a:gd name="connsiteX99" fmla="*/ 1114859 w 1388549"/>
                <a:gd name="connsiteY99" fmla="*/ 326029 h 2295045"/>
                <a:gd name="connsiteX100" fmla="*/ 1134426 w 1388549"/>
                <a:gd name="connsiteY100" fmla="*/ 295511 h 2295045"/>
                <a:gd name="connsiteX101" fmla="*/ 1160285 w 1388549"/>
                <a:gd name="connsiteY101" fmla="*/ 263400 h 2295045"/>
                <a:gd name="connsiteX102" fmla="*/ 212438 w 1388549"/>
                <a:gd name="connsiteY102" fmla="*/ 250362 h 2295045"/>
                <a:gd name="connsiteX103" fmla="*/ 222258 w 1388549"/>
                <a:gd name="connsiteY103" fmla="*/ 260402 h 2295045"/>
                <a:gd name="connsiteX104" fmla="*/ 248615 w 1388549"/>
                <a:gd name="connsiteY104" fmla="*/ 294009 h 2295045"/>
                <a:gd name="connsiteX105" fmla="*/ 269138 w 1388549"/>
                <a:gd name="connsiteY105" fmla="*/ 326296 h 2295045"/>
                <a:gd name="connsiteX106" fmla="*/ 285237 w 1388549"/>
                <a:gd name="connsiteY106" fmla="*/ 317512 h 2295045"/>
                <a:gd name="connsiteX107" fmla="*/ 377129 w 1388549"/>
                <a:gd name="connsiteY107" fmla="*/ 304087 h 2295045"/>
                <a:gd name="connsiteX108" fmla="*/ 392174 w 1388549"/>
                <a:gd name="connsiteY108" fmla="*/ 309812 h 2295045"/>
                <a:gd name="connsiteX109" fmla="*/ 380299 w 1388549"/>
                <a:gd name="connsiteY109" fmla="*/ 309309 h 2295045"/>
                <a:gd name="connsiteX110" fmla="*/ 297693 w 1388549"/>
                <a:gd name="connsiteY110" fmla="*/ 339446 h 2295045"/>
                <a:gd name="connsiteX111" fmla="*/ 282995 w 1388549"/>
                <a:gd name="connsiteY111" fmla="*/ 349723 h 2295045"/>
                <a:gd name="connsiteX112" fmla="*/ 289326 w 1388549"/>
                <a:gd name="connsiteY112" fmla="*/ 361249 h 2295045"/>
                <a:gd name="connsiteX113" fmla="*/ 316319 w 1388549"/>
                <a:gd name="connsiteY113" fmla="*/ 423320 h 2295045"/>
                <a:gd name="connsiteX114" fmla="*/ 320105 w 1388549"/>
                <a:gd name="connsiteY114" fmla="*/ 436845 h 2295045"/>
                <a:gd name="connsiteX115" fmla="*/ 310285 w 1388549"/>
                <a:gd name="connsiteY115" fmla="*/ 426804 h 2295045"/>
                <a:gd name="connsiteX116" fmla="*/ 283928 w 1388549"/>
                <a:gd name="connsiteY116" fmla="*/ 393197 h 2295045"/>
                <a:gd name="connsiteX117" fmla="*/ 264898 w 1388549"/>
                <a:gd name="connsiteY117" fmla="*/ 363259 h 2295045"/>
                <a:gd name="connsiteX118" fmla="*/ 242914 w 1388549"/>
                <a:gd name="connsiteY118" fmla="*/ 382461 h 2295045"/>
                <a:gd name="connsiteX119" fmla="*/ 192718 w 1388549"/>
                <a:gd name="connsiteY119" fmla="*/ 441378 h 2295045"/>
                <a:gd name="connsiteX120" fmla="*/ 177431 w 1388549"/>
                <a:gd name="connsiteY120" fmla="*/ 465305 h 2295045"/>
                <a:gd name="connsiteX121" fmla="*/ 184146 w 1388549"/>
                <a:gd name="connsiteY121" fmla="*/ 469381 h 2295045"/>
                <a:gd name="connsiteX122" fmla="*/ 244069 w 1388549"/>
                <a:gd name="connsiteY122" fmla="*/ 514043 h 2295045"/>
                <a:gd name="connsiteX123" fmla="*/ 255091 w 1388549"/>
                <a:gd name="connsiteY123" fmla="*/ 524983 h 2295045"/>
                <a:gd name="connsiteX124" fmla="*/ 240105 w 1388549"/>
                <a:gd name="connsiteY124" fmla="*/ 520908 h 2295045"/>
                <a:gd name="connsiteX125" fmla="*/ 171466 w 1388549"/>
                <a:gd name="connsiteY125" fmla="*/ 491344 h 2295045"/>
                <a:gd name="connsiteX126" fmla="*/ 164578 w 1388549"/>
                <a:gd name="connsiteY126" fmla="*/ 487566 h 2295045"/>
                <a:gd name="connsiteX127" fmla="*/ 151500 w 1388549"/>
                <a:gd name="connsiteY127" fmla="*/ 512769 h 2295045"/>
                <a:gd name="connsiteX128" fmla="*/ 125574 w 1388549"/>
                <a:gd name="connsiteY128" fmla="*/ 585699 h 2295045"/>
                <a:gd name="connsiteX129" fmla="*/ 120046 w 1388549"/>
                <a:gd name="connsiteY129" fmla="*/ 613786 h 2295045"/>
                <a:gd name="connsiteX130" fmla="*/ 153621 w 1388549"/>
                <a:gd name="connsiteY130" fmla="*/ 615350 h 2295045"/>
                <a:gd name="connsiteX131" fmla="*/ 194359 w 1388549"/>
                <a:gd name="connsiteY131" fmla="*/ 621689 h 2295045"/>
                <a:gd name="connsiteX132" fmla="*/ 207467 w 1388549"/>
                <a:gd name="connsiteY132" fmla="*/ 625356 h 2295045"/>
                <a:gd name="connsiteX133" fmla="*/ 194359 w 1388549"/>
                <a:gd name="connsiteY133" fmla="*/ 629022 h 2295045"/>
                <a:gd name="connsiteX134" fmla="*/ 129563 w 1388549"/>
                <a:gd name="connsiteY134" fmla="*/ 637084 h 2295045"/>
                <a:gd name="connsiteX135" fmla="*/ 117211 w 1388549"/>
                <a:gd name="connsiteY135" fmla="*/ 637371 h 2295045"/>
                <a:gd name="connsiteX136" fmla="*/ 115711 w 1388549"/>
                <a:gd name="connsiteY136" fmla="*/ 654646 h 2295045"/>
                <a:gd name="connsiteX137" fmla="*/ 130915 w 1388549"/>
                <a:gd name="connsiteY137" fmla="*/ 741254 h 2295045"/>
                <a:gd name="connsiteX138" fmla="*/ 137287 w 1388549"/>
                <a:gd name="connsiteY138" fmla="*/ 751284 h 2295045"/>
                <a:gd name="connsiteX139" fmla="*/ 124809 w 1388549"/>
                <a:gd name="connsiteY139" fmla="*/ 741119 h 2295045"/>
                <a:gd name="connsiteX140" fmla="*/ 90489 w 1388549"/>
                <a:gd name="connsiteY140" fmla="*/ 654825 h 2295045"/>
                <a:gd name="connsiteX141" fmla="*/ 90059 w 1388549"/>
                <a:gd name="connsiteY141" fmla="*/ 637048 h 2295045"/>
                <a:gd name="connsiteX142" fmla="*/ 53846 w 1388549"/>
                <a:gd name="connsiteY142" fmla="*/ 635361 h 2295045"/>
                <a:gd name="connsiteX143" fmla="*/ 13108 w 1388549"/>
                <a:gd name="connsiteY143" fmla="*/ 629022 h 2295045"/>
                <a:gd name="connsiteX144" fmla="*/ 0 w 1388549"/>
                <a:gd name="connsiteY144" fmla="*/ 625356 h 2295045"/>
                <a:gd name="connsiteX145" fmla="*/ 13108 w 1388549"/>
                <a:gd name="connsiteY145" fmla="*/ 621689 h 2295045"/>
                <a:gd name="connsiteX146" fmla="*/ 77904 w 1388549"/>
                <a:gd name="connsiteY146" fmla="*/ 613627 h 2295045"/>
                <a:gd name="connsiteX147" fmla="*/ 90224 w 1388549"/>
                <a:gd name="connsiteY147" fmla="*/ 613341 h 2295045"/>
                <a:gd name="connsiteX148" fmla="*/ 94071 w 1388549"/>
                <a:gd name="connsiteY148" fmla="*/ 580049 h 2295045"/>
                <a:gd name="connsiteX149" fmla="*/ 119090 w 1388549"/>
                <a:gd name="connsiteY149" fmla="*/ 499107 h 2295045"/>
                <a:gd name="connsiteX150" fmla="*/ 133817 w 1388549"/>
                <a:gd name="connsiteY150" fmla="*/ 470010 h 2295045"/>
                <a:gd name="connsiteX151" fmla="*/ 120218 w 1388549"/>
                <a:gd name="connsiteY151" fmla="*/ 461756 h 2295045"/>
                <a:gd name="connsiteX152" fmla="*/ 60295 w 1388549"/>
                <a:gd name="connsiteY152" fmla="*/ 417094 h 2295045"/>
                <a:gd name="connsiteX153" fmla="*/ 49272 w 1388549"/>
                <a:gd name="connsiteY153" fmla="*/ 406154 h 2295045"/>
                <a:gd name="connsiteX154" fmla="*/ 64259 w 1388549"/>
                <a:gd name="connsiteY154" fmla="*/ 410229 h 2295045"/>
                <a:gd name="connsiteX155" fmla="*/ 132898 w 1388549"/>
                <a:gd name="connsiteY155" fmla="*/ 439793 h 2295045"/>
                <a:gd name="connsiteX156" fmla="*/ 146846 w 1388549"/>
                <a:gd name="connsiteY156" fmla="*/ 447443 h 2295045"/>
                <a:gd name="connsiteX157" fmla="*/ 164682 w 1388549"/>
                <a:gd name="connsiteY157" fmla="*/ 420141 h 2295045"/>
                <a:gd name="connsiteX158" fmla="*/ 222270 w 1388549"/>
                <a:gd name="connsiteY158" fmla="*/ 358003 h 2295045"/>
                <a:gd name="connsiteX159" fmla="*/ 249652 w 1388549"/>
                <a:gd name="connsiteY159" fmla="*/ 337673 h 2295045"/>
                <a:gd name="connsiteX160" fmla="*/ 243217 w 1388549"/>
                <a:gd name="connsiteY160" fmla="*/ 325958 h 2295045"/>
                <a:gd name="connsiteX161" fmla="*/ 216224 w 1388549"/>
                <a:gd name="connsiteY161" fmla="*/ 263886 h 2295045"/>
                <a:gd name="connsiteX162" fmla="*/ 711071 w 1388549"/>
                <a:gd name="connsiteY162" fmla="*/ 0 h 2295045"/>
                <a:gd name="connsiteX163" fmla="*/ 715035 w 1388549"/>
                <a:gd name="connsiteY163" fmla="*/ 15016 h 2295045"/>
                <a:gd name="connsiteX164" fmla="*/ 723752 w 1388549"/>
                <a:gd name="connsiteY164" fmla="*/ 89242 h 2295045"/>
                <a:gd name="connsiteX165" fmla="*/ 724101 w 1388549"/>
                <a:gd name="connsiteY165" fmla="*/ 105146 h 2295045"/>
                <a:gd name="connsiteX166" fmla="*/ 756663 w 1388549"/>
                <a:gd name="connsiteY166" fmla="*/ 106941 h 2295045"/>
                <a:gd name="connsiteX167" fmla="*/ 839270 w 1388549"/>
                <a:gd name="connsiteY167" fmla="*/ 125745 h 2295045"/>
                <a:gd name="connsiteX168" fmla="*/ 870567 w 1388549"/>
                <a:gd name="connsiteY168" fmla="*/ 139294 h 2295045"/>
                <a:gd name="connsiteX169" fmla="*/ 877495 w 1388549"/>
                <a:gd name="connsiteY169" fmla="*/ 127863 h 2295045"/>
                <a:gd name="connsiteX170" fmla="*/ 917755 w 1388549"/>
                <a:gd name="connsiteY170" fmla="*/ 73451 h 2295045"/>
                <a:gd name="connsiteX171" fmla="*/ 927574 w 1388549"/>
                <a:gd name="connsiteY171" fmla="*/ 63410 h 2295045"/>
                <a:gd name="connsiteX172" fmla="*/ 923788 w 1388549"/>
                <a:gd name="connsiteY172" fmla="*/ 76934 h 2295045"/>
                <a:gd name="connsiteX173" fmla="*/ 907863 w 1388549"/>
                <a:gd name="connsiteY173" fmla="*/ 116563 h 2295045"/>
                <a:gd name="connsiteX174" fmla="*/ 890163 w 1388549"/>
                <a:gd name="connsiteY174" fmla="*/ 150480 h 2295045"/>
                <a:gd name="connsiteX175" fmla="*/ 905820 w 1388549"/>
                <a:gd name="connsiteY175" fmla="*/ 160030 h 2295045"/>
                <a:gd name="connsiteX176" fmla="*/ 963392 w 1388549"/>
                <a:gd name="connsiteY176" fmla="*/ 232899 h 2295045"/>
                <a:gd name="connsiteX177" fmla="*/ 965956 w 1388549"/>
                <a:gd name="connsiteY177" fmla="*/ 248791 h 2295045"/>
                <a:gd name="connsiteX178" fmla="*/ 960455 w 1388549"/>
                <a:gd name="connsiteY178" fmla="*/ 238255 h 2295045"/>
                <a:gd name="connsiteX179" fmla="*/ 893052 w 1388549"/>
                <a:gd name="connsiteY179" fmla="*/ 181784 h 2295045"/>
                <a:gd name="connsiteX180" fmla="*/ 876803 w 1388549"/>
                <a:gd name="connsiteY180" fmla="*/ 174195 h 2295045"/>
                <a:gd name="connsiteX181" fmla="*/ 869987 w 1388549"/>
                <a:gd name="connsiteY181" fmla="*/ 185440 h 2295045"/>
                <a:gd name="connsiteX182" fmla="*/ 829728 w 1388549"/>
                <a:gd name="connsiteY182" fmla="*/ 239852 h 2295045"/>
                <a:gd name="connsiteX183" fmla="*/ 819908 w 1388549"/>
                <a:gd name="connsiteY183" fmla="*/ 249893 h 2295045"/>
                <a:gd name="connsiteX184" fmla="*/ 823694 w 1388549"/>
                <a:gd name="connsiteY184" fmla="*/ 236369 h 2295045"/>
                <a:gd name="connsiteX185" fmla="*/ 839620 w 1388549"/>
                <a:gd name="connsiteY185" fmla="*/ 196740 h 2295045"/>
                <a:gd name="connsiteX186" fmla="*/ 856032 w 1388549"/>
                <a:gd name="connsiteY186" fmla="*/ 165290 h 2295045"/>
                <a:gd name="connsiteX187" fmla="*/ 828410 w 1388549"/>
                <a:gd name="connsiteY187" fmla="*/ 155852 h 2295045"/>
                <a:gd name="connsiteX188" fmla="*/ 752289 w 1388549"/>
                <a:gd name="connsiteY188" fmla="*/ 141840 h 2295045"/>
                <a:gd name="connsiteX189" fmla="*/ 723924 w 1388549"/>
                <a:gd name="connsiteY189" fmla="*/ 140564 h 2295045"/>
                <a:gd name="connsiteX190" fmla="*/ 723752 w 1388549"/>
                <a:gd name="connsiteY190" fmla="*/ 148418 h 2295045"/>
                <a:gd name="connsiteX191" fmla="*/ 715035 w 1388549"/>
                <a:gd name="connsiteY191" fmla="*/ 222644 h 2295045"/>
                <a:gd name="connsiteX192" fmla="*/ 711071 w 1388549"/>
                <a:gd name="connsiteY192" fmla="*/ 237659 h 2295045"/>
                <a:gd name="connsiteX193" fmla="*/ 707108 w 1388549"/>
                <a:gd name="connsiteY193" fmla="*/ 222644 h 2295045"/>
                <a:gd name="connsiteX194" fmla="*/ 698391 w 1388549"/>
                <a:gd name="connsiteY194" fmla="*/ 148418 h 2295045"/>
                <a:gd name="connsiteX195" fmla="*/ 698219 w 1388549"/>
                <a:gd name="connsiteY195" fmla="*/ 140564 h 2295045"/>
                <a:gd name="connsiteX196" fmla="*/ 669853 w 1388549"/>
                <a:gd name="connsiteY196" fmla="*/ 141840 h 2295045"/>
                <a:gd name="connsiteX197" fmla="*/ 593732 w 1388549"/>
                <a:gd name="connsiteY197" fmla="*/ 155852 h 2295045"/>
                <a:gd name="connsiteX198" fmla="*/ 566643 w 1388549"/>
                <a:gd name="connsiteY198" fmla="*/ 165108 h 2295045"/>
                <a:gd name="connsiteX199" fmla="*/ 582076 w 1388549"/>
                <a:gd name="connsiteY199" fmla="*/ 194967 h 2295045"/>
                <a:gd name="connsiteX200" fmla="*/ 596955 w 1388549"/>
                <a:gd name="connsiteY200" fmla="*/ 233416 h 2295045"/>
                <a:gd name="connsiteX201" fmla="*/ 600334 w 1388549"/>
                <a:gd name="connsiteY201" fmla="*/ 246602 h 2295045"/>
                <a:gd name="connsiteX202" fmla="*/ 590605 w 1388549"/>
                <a:gd name="connsiteY202" fmla="*/ 237083 h 2295045"/>
                <a:gd name="connsiteX203" fmla="*/ 551225 w 1388549"/>
                <a:gd name="connsiteY203" fmla="*/ 184999 h 2295045"/>
                <a:gd name="connsiteX204" fmla="*/ 544800 w 1388549"/>
                <a:gd name="connsiteY204" fmla="*/ 174446 h 2295045"/>
                <a:gd name="connsiteX205" fmla="*/ 529090 w 1388549"/>
                <a:gd name="connsiteY205" fmla="*/ 181784 h 2295045"/>
                <a:gd name="connsiteX206" fmla="*/ 461687 w 1388549"/>
                <a:gd name="connsiteY206" fmla="*/ 238255 h 2295045"/>
                <a:gd name="connsiteX207" fmla="*/ 456187 w 1388549"/>
                <a:gd name="connsiteY207" fmla="*/ 248788 h 2295045"/>
                <a:gd name="connsiteX208" fmla="*/ 458751 w 1388549"/>
                <a:gd name="connsiteY208" fmla="*/ 232899 h 2295045"/>
                <a:gd name="connsiteX209" fmla="*/ 516324 w 1388549"/>
                <a:gd name="connsiteY209" fmla="*/ 160030 h 2295045"/>
                <a:gd name="connsiteX210" fmla="*/ 531505 w 1388549"/>
                <a:gd name="connsiteY210" fmla="*/ 150770 h 2295045"/>
                <a:gd name="connsiteX211" fmla="*/ 514859 w 1388549"/>
                <a:gd name="connsiteY211" fmla="*/ 118565 h 2295045"/>
                <a:gd name="connsiteX212" fmla="*/ 499980 w 1388549"/>
                <a:gd name="connsiteY212" fmla="*/ 80115 h 2295045"/>
                <a:gd name="connsiteX213" fmla="*/ 496601 w 1388549"/>
                <a:gd name="connsiteY213" fmla="*/ 66930 h 2295045"/>
                <a:gd name="connsiteX214" fmla="*/ 506330 w 1388549"/>
                <a:gd name="connsiteY214" fmla="*/ 76449 h 2295045"/>
                <a:gd name="connsiteX215" fmla="*/ 545710 w 1388549"/>
                <a:gd name="connsiteY215" fmla="*/ 128533 h 2295045"/>
                <a:gd name="connsiteX216" fmla="*/ 552118 w 1388549"/>
                <a:gd name="connsiteY216" fmla="*/ 139059 h 2295045"/>
                <a:gd name="connsiteX217" fmla="*/ 582873 w 1388549"/>
                <a:gd name="connsiteY217" fmla="*/ 125745 h 2295045"/>
                <a:gd name="connsiteX218" fmla="*/ 665480 w 1388549"/>
                <a:gd name="connsiteY218" fmla="*/ 106941 h 2295045"/>
                <a:gd name="connsiteX219" fmla="*/ 698042 w 1388549"/>
                <a:gd name="connsiteY219" fmla="*/ 105146 h 2295045"/>
                <a:gd name="connsiteX220" fmla="*/ 698391 w 1388549"/>
                <a:gd name="connsiteY220" fmla="*/ 89242 h 2295045"/>
                <a:gd name="connsiteX221" fmla="*/ 707108 w 1388549"/>
                <a:gd name="connsiteY221" fmla="*/ 15016 h 22950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</a:cxnLst>
              <a:rect l="l" t="t" r="r" b="b"/>
              <a:pathLst>
                <a:path w="1388549" h="2295045">
                  <a:moveTo>
                    <a:pt x="711131" y="288202"/>
                  </a:moveTo>
                  <a:cubicBezTo>
                    <a:pt x="909507" y="288202"/>
                    <a:pt x="1070322" y="473975"/>
                    <a:pt x="1070322" y="703138"/>
                  </a:cubicBezTo>
                  <a:cubicBezTo>
                    <a:pt x="1070322" y="875010"/>
                    <a:pt x="979864" y="1022476"/>
                    <a:pt x="850945" y="1085466"/>
                  </a:cubicBezTo>
                  <a:lnTo>
                    <a:pt x="782916" y="1101332"/>
                  </a:lnTo>
                  <a:lnTo>
                    <a:pt x="792620" y="1165396"/>
                  </a:lnTo>
                  <a:lnTo>
                    <a:pt x="850064" y="1204126"/>
                  </a:lnTo>
                  <a:lnTo>
                    <a:pt x="857124" y="1214597"/>
                  </a:lnTo>
                  <a:lnTo>
                    <a:pt x="866433" y="1218453"/>
                  </a:lnTo>
                  <a:lnTo>
                    <a:pt x="1200714" y="1552734"/>
                  </a:lnTo>
                  <a:cubicBezTo>
                    <a:pt x="1224030" y="1576050"/>
                    <a:pt x="1224030" y="1613852"/>
                    <a:pt x="1200714" y="1637168"/>
                  </a:cubicBezTo>
                  <a:cubicBezTo>
                    <a:pt x="1177398" y="1660484"/>
                    <a:pt x="1139596" y="1660484"/>
                    <a:pt x="1116280" y="1637168"/>
                  </a:cubicBezTo>
                  <a:lnTo>
                    <a:pt x="907611" y="1428500"/>
                  </a:lnTo>
                  <a:lnTo>
                    <a:pt x="907610" y="1803184"/>
                  </a:lnTo>
                  <a:cubicBezTo>
                    <a:pt x="907610" y="1843876"/>
                    <a:pt x="895240" y="1881679"/>
                    <a:pt x="874055" y="1913037"/>
                  </a:cubicBezTo>
                  <a:lnTo>
                    <a:pt x="839954" y="1950567"/>
                  </a:lnTo>
                  <a:lnTo>
                    <a:pt x="1084308" y="2242443"/>
                  </a:lnTo>
                  <a:lnTo>
                    <a:pt x="1031706" y="2295045"/>
                  </a:lnTo>
                  <a:lnTo>
                    <a:pt x="723342" y="2036888"/>
                  </a:lnTo>
                  <a:lnTo>
                    <a:pt x="419439" y="2289644"/>
                  </a:lnTo>
                  <a:lnTo>
                    <a:pt x="366837" y="2237041"/>
                  </a:lnTo>
                  <a:lnTo>
                    <a:pt x="597782" y="1959362"/>
                  </a:lnTo>
                  <a:lnTo>
                    <a:pt x="572201" y="1942115"/>
                  </a:lnTo>
                  <a:cubicBezTo>
                    <a:pt x="536645" y="1906559"/>
                    <a:pt x="514653" y="1857439"/>
                    <a:pt x="514653" y="1803183"/>
                  </a:cubicBezTo>
                  <a:lnTo>
                    <a:pt x="514653" y="1591326"/>
                  </a:lnTo>
                  <a:lnTo>
                    <a:pt x="379179" y="1726800"/>
                  </a:lnTo>
                  <a:cubicBezTo>
                    <a:pt x="355862" y="1750116"/>
                    <a:pt x="318060" y="1750116"/>
                    <a:pt x="294744" y="1726800"/>
                  </a:cubicBezTo>
                  <a:cubicBezTo>
                    <a:pt x="271428" y="1703484"/>
                    <a:pt x="271428" y="1665682"/>
                    <a:pt x="294744" y="1642366"/>
                  </a:cubicBezTo>
                  <a:lnTo>
                    <a:pt x="514653" y="1422457"/>
                  </a:lnTo>
                  <a:lnTo>
                    <a:pt x="514653" y="1343057"/>
                  </a:lnTo>
                  <a:cubicBezTo>
                    <a:pt x="514653" y="1288801"/>
                    <a:pt x="536645" y="1239681"/>
                    <a:pt x="572201" y="1204126"/>
                  </a:cubicBezTo>
                  <a:lnTo>
                    <a:pt x="629643" y="1165397"/>
                  </a:lnTo>
                  <a:lnTo>
                    <a:pt x="638727" y="1105429"/>
                  </a:lnTo>
                  <a:lnTo>
                    <a:pt x="604319" y="1099420"/>
                  </a:lnTo>
                  <a:cubicBezTo>
                    <a:pt x="570577" y="1087296"/>
                    <a:pt x="538968" y="1069580"/>
                    <a:pt x="510304" y="1047210"/>
                  </a:cubicBezTo>
                  <a:lnTo>
                    <a:pt x="488631" y="1026553"/>
                  </a:lnTo>
                  <a:lnTo>
                    <a:pt x="514028" y="1023471"/>
                  </a:lnTo>
                  <a:cubicBezTo>
                    <a:pt x="587984" y="1004674"/>
                    <a:pt x="639877" y="960667"/>
                    <a:pt x="639877" y="909377"/>
                  </a:cubicBezTo>
                  <a:cubicBezTo>
                    <a:pt x="639877" y="840990"/>
                    <a:pt x="547623" y="785552"/>
                    <a:pt x="433822" y="785552"/>
                  </a:cubicBezTo>
                  <a:lnTo>
                    <a:pt x="361278" y="794353"/>
                  </a:lnTo>
                  <a:lnTo>
                    <a:pt x="359238" y="786762"/>
                  </a:lnTo>
                  <a:cubicBezTo>
                    <a:pt x="354453" y="759751"/>
                    <a:pt x="351940" y="731783"/>
                    <a:pt x="351940" y="703138"/>
                  </a:cubicBezTo>
                  <a:cubicBezTo>
                    <a:pt x="351940" y="473975"/>
                    <a:pt x="512755" y="288202"/>
                    <a:pt x="711131" y="288202"/>
                  </a:cubicBezTo>
                  <a:close/>
                  <a:moveTo>
                    <a:pt x="1170014" y="253881"/>
                  </a:moveTo>
                  <a:lnTo>
                    <a:pt x="1166635" y="267066"/>
                  </a:lnTo>
                  <a:cubicBezTo>
                    <a:pt x="1161415" y="284138"/>
                    <a:pt x="1152710" y="304945"/>
                    <a:pt x="1141219" y="327212"/>
                  </a:cubicBezTo>
                  <a:lnTo>
                    <a:pt x="1135307" y="338025"/>
                  </a:lnTo>
                  <a:lnTo>
                    <a:pt x="1162215" y="358002"/>
                  </a:lnTo>
                  <a:cubicBezTo>
                    <a:pt x="1182628" y="375278"/>
                    <a:pt x="1202146" y="396161"/>
                    <a:pt x="1219803" y="420141"/>
                  </a:cubicBezTo>
                  <a:lnTo>
                    <a:pt x="1237639" y="447442"/>
                  </a:lnTo>
                  <a:lnTo>
                    <a:pt x="1251587" y="439792"/>
                  </a:lnTo>
                  <a:cubicBezTo>
                    <a:pt x="1277057" y="426563"/>
                    <a:pt x="1300800" y="416433"/>
                    <a:pt x="1320226" y="410228"/>
                  </a:cubicBezTo>
                  <a:lnTo>
                    <a:pt x="1335212" y="406153"/>
                  </a:lnTo>
                  <a:lnTo>
                    <a:pt x="1324190" y="417094"/>
                  </a:lnTo>
                  <a:cubicBezTo>
                    <a:pt x="1309104" y="430816"/>
                    <a:pt x="1288459" y="446313"/>
                    <a:pt x="1264267" y="461755"/>
                  </a:cubicBezTo>
                  <a:lnTo>
                    <a:pt x="1250668" y="470010"/>
                  </a:lnTo>
                  <a:lnTo>
                    <a:pt x="1265395" y="499107"/>
                  </a:lnTo>
                  <a:cubicBezTo>
                    <a:pt x="1277332" y="526389"/>
                    <a:pt x="1285659" y="553733"/>
                    <a:pt x="1290414" y="580049"/>
                  </a:cubicBezTo>
                  <a:lnTo>
                    <a:pt x="1294328" y="613927"/>
                  </a:lnTo>
                  <a:lnTo>
                    <a:pt x="1307692" y="614212"/>
                  </a:lnTo>
                  <a:cubicBezTo>
                    <a:pt x="1333670" y="615335"/>
                    <a:pt x="1356890" y="618058"/>
                    <a:pt x="1374944" y="621871"/>
                  </a:cubicBezTo>
                  <a:lnTo>
                    <a:pt x="1388549" y="625355"/>
                  </a:lnTo>
                  <a:lnTo>
                    <a:pt x="1374944" y="628838"/>
                  </a:lnTo>
                  <a:cubicBezTo>
                    <a:pt x="1362908" y="631381"/>
                    <a:pt x="1348576" y="633439"/>
                    <a:pt x="1332662" y="634861"/>
                  </a:cubicBezTo>
                  <a:lnTo>
                    <a:pt x="1294439" y="636491"/>
                  </a:lnTo>
                  <a:lnTo>
                    <a:pt x="1293996" y="654825"/>
                  </a:lnTo>
                  <a:cubicBezTo>
                    <a:pt x="1290467" y="689581"/>
                    <a:pt x="1278984" y="719572"/>
                    <a:pt x="1259676" y="741119"/>
                  </a:cubicBezTo>
                  <a:lnTo>
                    <a:pt x="1247196" y="751285"/>
                  </a:lnTo>
                  <a:lnTo>
                    <a:pt x="1253569" y="741253"/>
                  </a:lnTo>
                  <a:cubicBezTo>
                    <a:pt x="1264620" y="717082"/>
                    <a:pt x="1269698" y="687411"/>
                    <a:pt x="1268773" y="654645"/>
                  </a:cubicBezTo>
                  <a:lnTo>
                    <a:pt x="1267222" y="636778"/>
                  </a:lnTo>
                  <a:lnTo>
                    <a:pt x="1254074" y="636498"/>
                  </a:lnTo>
                  <a:cubicBezTo>
                    <a:pt x="1228096" y="635375"/>
                    <a:pt x="1204877" y="632653"/>
                    <a:pt x="1186822" y="628839"/>
                  </a:cubicBezTo>
                  <a:lnTo>
                    <a:pt x="1173217" y="625355"/>
                  </a:lnTo>
                  <a:lnTo>
                    <a:pt x="1186822" y="621872"/>
                  </a:lnTo>
                  <a:cubicBezTo>
                    <a:pt x="1198859" y="619329"/>
                    <a:pt x="1213190" y="617271"/>
                    <a:pt x="1229105" y="615849"/>
                  </a:cubicBezTo>
                  <a:lnTo>
                    <a:pt x="1264547" y="614338"/>
                  </a:lnTo>
                  <a:lnTo>
                    <a:pt x="1258910" y="585698"/>
                  </a:lnTo>
                  <a:cubicBezTo>
                    <a:pt x="1252948" y="561814"/>
                    <a:pt x="1244309" y="537267"/>
                    <a:pt x="1232984" y="512768"/>
                  </a:cubicBezTo>
                  <a:lnTo>
                    <a:pt x="1219907" y="487566"/>
                  </a:lnTo>
                  <a:lnTo>
                    <a:pt x="1213019" y="491344"/>
                  </a:lnTo>
                  <a:cubicBezTo>
                    <a:pt x="1187549" y="504573"/>
                    <a:pt x="1163806" y="514703"/>
                    <a:pt x="1144379" y="520908"/>
                  </a:cubicBezTo>
                  <a:lnTo>
                    <a:pt x="1129393" y="524983"/>
                  </a:lnTo>
                  <a:lnTo>
                    <a:pt x="1140415" y="514042"/>
                  </a:lnTo>
                  <a:cubicBezTo>
                    <a:pt x="1155502" y="500320"/>
                    <a:pt x="1176147" y="484823"/>
                    <a:pt x="1200339" y="469381"/>
                  </a:cubicBezTo>
                  <a:lnTo>
                    <a:pt x="1207054" y="465304"/>
                  </a:lnTo>
                  <a:lnTo>
                    <a:pt x="1191767" y="441377"/>
                  </a:lnTo>
                  <a:cubicBezTo>
                    <a:pt x="1176213" y="419320"/>
                    <a:pt x="1159274" y="399565"/>
                    <a:pt x="1141571" y="382460"/>
                  </a:cubicBezTo>
                  <a:lnTo>
                    <a:pt x="1120010" y="363628"/>
                  </a:lnTo>
                  <a:lnTo>
                    <a:pt x="1101869" y="391923"/>
                  </a:lnTo>
                  <a:cubicBezTo>
                    <a:pt x="1092906" y="404453"/>
                    <a:pt x="1084126" y="415329"/>
                    <a:pt x="1076010" y="424034"/>
                  </a:cubicBezTo>
                  <a:lnTo>
                    <a:pt x="1066281" y="433553"/>
                  </a:lnTo>
                  <a:lnTo>
                    <a:pt x="1069659" y="420367"/>
                  </a:lnTo>
                  <a:cubicBezTo>
                    <a:pt x="1074880" y="403296"/>
                    <a:pt x="1083584" y="382489"/>
                    <a:pt x="1095075" y="360221"/>
                  </a:cubicBezTo>
                  <a:lnTo>
                    <a:pt x="1101002" y="349381"/>
                  </a:lnTo>
                  <a:lnTo>
                    <a:pt x="1086792" y="339445"/>
                  </a:lnTo>
                  <a:cubicBezTo>
                    <a:pt x="1058878" y="322261"/>
                    <a:pt x="1030644" y="311823"/>
                    <a:pt x="1004185" y="309307"/>
                  </a:cubicBezTo>
                  <a:lnTo>
                    <a:pt x="992314" y="309811"/>
                  </a:lnTo>
                  <a:lnTo>
                    <a:pt x="1007356" y="304087"/>
                  </a:lnTo>
                  <a:cubicBezTo>
                    <a:pt x="1035670" y="298139"/>
                    <a:pt x="1067384" y="303190"/>
                    <a:pt x="1099248" y="317511"/>
                  </a:cubicBezTo>
                  <a:lnTo>
                    <a:pt x="1114859" y="326029"/>
                  </a:lnTo>
                  <a:lnTo>
                    <a:pt x="1134426" y="295511"/>
                  </a:lnTo>
                  <a:cubicBezTo>
                    <a:pt x="1143389" y="282980"/>
                    <a:pt x="1152169" y="272104"/>
                    <a:pt x="1160285" y="263400"/>
                  </a:cubicBezTo>
                  <a:close/>
                  <a:moveTo>
                    <a:pt x="212438" y="250362"/>
                  </a:moveTo>
                  <a:lnTo>
                    <a:pt x="222258" y="260402"/>
                  </a:lnTo>
                  <a:cubicBezTo>
                    <a:pt x="230478" y="269555"/>
                    <a:pt x="239426" y="280937"/>
                    <a:pt x="248615" y="294009"/>
                  </a:cubicBezTo>
                  <a:lnTo>
                    <a:pt x="269138" y="326296"/>
                  </a:lnTo>
                  <a:lnTo>
                    <a:pt x="285237" y="317512"/>
                  </a:lnTo>
                  <a:cubicBezTo>
                    <a:pt x="317101" y="303191"/>
                    <a:pt x="348815" y="298139"/>
                    <a:pt x="377129" y="304087"/>
                  </a:cubicBezTo>
                  <a:lnTo>
                    <a:pt x="392174" y="309812"/>
                  </a:lnTo>
                  <a:lnTo>
                    <a:pt x="380299" y="309309"/>
                  </a:lnTo>
                  <a:cubicBezTo>
                    <a:pt x="353841" y="311824"/>
                    <a:pt x="325606" y="322262"/>
                    <a:pt x="297693" y="339446"/>
                  </a:cubicBezTo>
                  <a:lnTo>
                    <a:pt x="282995" y="349723"/>
                  </a:lnTo>
                  <a:lnTo>
                    <a:pt x="289326" y="361249"/>
                  </a:lnTo>
                  <a:cubicBezTo>
                    <a:pt x="301343" y="384308"/>
                    <a:pt x="310595" y="405778"/>
                    <a:pt x="316319" y="423320"/>
                  </a:cubicBezTo>
                  <a:lnTo>
                    <a:pt x="320105" y="436845"/>
                  </a:lnTo>
                  <a:lnTo>
                    <a:pt x="310285" y="426804"/>
                  </a:lnTo>
                  <a:cubicBezTo>
                    <a:pt x="302065" y="417651"/>
                    <a:pt x="293117" y="406269"/>
                    <a:pt x="283928" y="393197"/>
                  </a:cubicBezTo>
                  <a:lnTo>
                    <a:pt x="264898" y="363259"/>
                  </a:lnTo>
                  <a:lnTo>
                    <a:pt x="242914" y="382461"/>
                  </a:lnTo>
                  <a:cubicBezTo>
                    <a:pt x="225211" y="399566"/>
                    <a:pt x="208272" y="419321"/>
                    <a:pt x="192718" y="441378"/>
                  </a:cubicBezTo>
                  <a:lnTo>
                    <a:pt x="177431" y="465305"/>
                  </a:lnTo>
                  <a:lnTo>
                    <a:pt x="184146" y="469381"/>
                  </a:lnTo>
                  <a:cubicBezTo>
                    <a:pt x="208338" y="484824"/>
                    <a:pt x="228983" y="500321"/>
                    <a:pt x="244069" y="514043"/>
                  </a:cubicBezTo>
                  <a:lnTo>
                    <a:pt x="255091" y="524983"/>
                  </a:lnTo>
                  <a:lnTo>
                    <a:pt x="240105" y="520908"/>
                  </a:lnTo>
                  <a:cubicBezTo>
                    <a:pt x="220679" y="514704"/>
                    <a:pt x="196936" y="504573"/>
                    <a:pt x="171466" y="491344"/>
                  </a:cubicBezTo>
                  <a:lnTo>
                    <a:pt x="164578" y="487566"/>
                  </a:lnTo>
                  <a:lnTo>
                    <a:pt x="151500" y="512769"/>
                  </a:lnTo>
                  <a:cubicBezTo>
                    <a:pt x="140175" y="537268"/>
                    <a:pt x="131536" y="561815"/>
                    <a:pt x="125574" y="585699"/>
                  </a:cubicBezTo>
                  <a:lnTo>
                    <a:pt x="120046" y="613786"/>
                  </a:lnTo>
                  <a:lnTo>
                    <a:pt x="153621" y="615350"/>
                  </a:lnTo>
                  <a:cubicBezTo>
                    <a:pt x="168954" y="616847"/>
                    <a:pt x="182762" y="619013"/>
                    <a:pt x="194359" y="621689"/>
                  </a:cubicBezTo>
                  <a:lnTo>
                    <a:pt x="207467" y="625356"/>
                  </a:lnTo>
                  <a:lnTo>
                    <a:pt x="194359" y="629022"/>
                  </a:lnTo>
                  <a:cubicBezTo>
                    <a:pt x="176964" y="633036"/>
                    <a:pt x="154592" y="635902"/>
                    <a:pt x="129563" y="637084"/>
                  </a:cubicBezTo>
                  <a:lnTo>
                    <a:pt x="117211" y="637371"/>
                  </a:lnTo>
                  <a:lnTo>
                    <a:pt x="115711" y="654646"/>
                  </a:lnTo>
                  <a:cubicBezTo>
                    <a:pt x="114786" y="687412"/>
                    <a:pt x="119865" y="717083"/>
                    <a:pt x="130915" y="741254"/>
                  </a:cubicBezTo>
                  <a:lnTo>
                    <a:pt x="137287" y="751284"/>
                  </a:lnTo>
                  <a:lnTo>
                    <a:pt x="124809" y="741119"/>
                  </a:lnTo>
                  <a:cubicBezTo>
                    <a:pt x="105501" y="719572"/>
                    <a:pt x="94018" y="689581"/>
                    <a:pt x="90489" y="654825"/>
                  </a:cubicBezTo>
                  <a:lnTo>
                    <a:pt x="90059" y="637048"/>
                  </a:lnTo>
                  <a:lnTo>
                    <a:pt x="53846" y="635361"/>
                  </a:lnTo>
                  <a:cubicBezTo>
                    <a:pt x="38513" y="633864"/>
                    <a:pt x="24705" y="631698"/>
                    <a:pt x="13108" y="629022"/>
                  </a:cubicBezTo>
                  <a:lnTo>
                    <a:pt x="0" y="625356"/>
                  </a:lnTo>
                  <a:lnTo>
                    <a:pt x="13108" y="621689"/>
                  </a:lnTo>
                  <a:cubicBezTo>
                    <a:pt x="30503" y="617675"/>
                    <a:pt x="52875" y="614809"/>
                    <a:pt x="77904" y="613627"/>
                  </a:cubicBezTo>
                  <a:lnTo>
                    <a:pt x="90224" y="613341"/>
                  </a:lnTo>
                  <a:lnTo>
                    <a:pt x="94071" y="580049"/>
                  </a:lnTo>
                  <a:cubicBezTo>
                    <a:pt x="98826" y="553733"/>
                    <a:pt x="107153" y="526389"/>
                    <a:pt x="119090" y="499107"/>
                  </a:cubicBezTo>
                  <a:lnTo>
                    <a:pt x="133817" y="470010"/>
                  </a:lnTo>
                  <a:lnTo>
                    <a:pt x="120218" y="461756"/>
                  </a:lnTo>
                  <a:cubicBezTo>
                    <a:pt x="96026" y="446313"/>
                    <a:pt x="75381" y="430816"/>
                    <a:pt x="60295" y="417094"/>
                  </a:cubicBezTo>
                  <a:lnTo>
                    <a:pt x="49272" y="406154"/>
                  </a:lnTo>
                  <a:lnTo>
                    <a:pt x="64259" y="410229"/>
                  </a:lnTo>
                  <a:cubicBezTo>
                    <a:pt x="83685" y="416433"/>
                    <a:pt x="107428" y="426563"/>
                    <a:pt x="132898" y="439793"/>
                  </a:cubicBezTo>
                  <a:lnTo>
                    <a:pt x="146846" y="447443"/>
                  </a:lnTo>
                  <a:lnTo>
                    <a:pt x="164682" y="420141"/>
                  </a:lnTo>
                  <a:cubicBezTo>
                    <a:pt x="182339" y="396162"/>
                    <a:pt x="201857" y="375278"/>
                    <a:pt x="222270" y="358003"/>
                  </a:cubicBezTo>
                  <a:lnTo>
                    <a:pt x="249652" y="337673"/>
                  </a:lnTo>
                  <a:lnTo>
                    <a:pt x="243217" y="325958"/>
                  </a:lnTo>
                  <a:cubicBezTo>
                    <a:pt x="231201" y="302898"/>
                    <a:pt x="221948" y="281428"/>
                    <a:pt x="216224" y="263886"/>
                  </a:cubicBezTo>
                  <a:close/>
                  <a:moveTo>
                    <a:pt x="711071" y="0"/>
                  </a:moveTo>
                  <a:lnTo>
                    <a:pt x="715035" y="15016"/>
                  </a:lnTo>
                  <a:cubicBezTo>
                    <a:pt x="719376" y="34942"/>
                    <a:pt x="722474" y="60570"/>
                    <a:pt x="723752" y="89242"/>
                  </a:cubicBezTo>
                  <a:lnTo>
                    <a:pt x="724101" y="105146"/>
                  </a:lnTo>
                  <a:lnTo>
                    <a:pt x="756663" y="106941"/>
                  </a:lnTo>
                  <a:cubicBezTo>
                    <a:pt x="786258" y="110244"/>
                    <a:pt x="814102" y="116704"/>
                    <a:pt x="839270" y="125745"/>
                  </a:cubicBezTo>
                  <a:lnTo>
                    <a:pt x="870567" y="139294"/>
                  </a:lnTo>
                  <a:lnTo>
                    <a:pt x="877495" y="127863"/>
                  </a:lnTo>
                  <a:cubicBezTo>
                    <a:pt x="891457" y="105927"/>
                    <a:pt x="905425" y="87179"/>
                    <a:pt x="917755" y="73451"/>
                  </a:cubicBezTo>
                  <a:lnTo>
                    <a:pt x="927574" y="63410"/>
                  </a:lnTo>
                  <a:lnTo>
                    <a:pt x="923788" y="76934"/>
                  </a:lnTo>
                  <a:cubicBezTo>
                    <a:pt x="919972" y="88629"/>
                    <a:pt x="914589" y="102070"/>
                    <a:pt x="907863" y="116563"/>
                  </a:cubicBezTo>
                  <a:lnTo>
                    <a:pt x="890163" y="150480"/>
                  </a:lnTo>
                  <a:lnTo>
                    <a:pt x="905820" y="160030"/>
                  </a:lnTo>
                  <a:cubicBezTo>
                    <a:pt x="934154" y="180465"/>
                    <a:pt x="954386" y="205405"/>
                    <a:pt x="963392" y="232899"/>
                  </a:cubicBezTo>
                  <a:lnTo>
                    <a:pt x="965956" y="248791"/>
                  </a:lnTo>
                  <a:lnTo>
                    <a:pt x="960455" y="238255"/>
                  </a:lnTo>
                  <a:cubicBezTo>
                    <a:pt x="945047" y="216599"/>
                    <a:pt x="921891" y="197366"/>
                    <a:pt x="893052" y="181784"/>
                  </a:cubicBezTo>
                  <a:lnTo>
                    <a:pt x="876803" y="174195"/>
                  </a:lnTo>
                  <a:lnTo>
                    <a:pt x="869987" y="185440"/>
                  </a:lnTo>
                  <a:cubicBezTo>
                    <a:pt x="856026" y="207377"/>
                    <a:pt x="842058" y="226124"/>
                    <a:pt x="829728" y="239852"/>
                  </a:cubicBezTo>
                  <a:lnTo>
                    <a:pt x="819908" y="249893"/>
                  </a:lnTo>
                  <a:lnTo>
                    <a:pt x="823694" y="236369"/>
                  </a:lnTo>
                  <a:cubicBezTo>
                    <a:pt x="827510" y="224674"/>
                    <a:pt x="832894" y="211234"/>
                    <a:pt x="839620" y="196740"/>
                  </a:cubicBezTo>
                  <a:lnTo>
                    <a:pt x="856032" y="165290"/>
                  </a:lnTo>
                  <a:lnTo>
                    <a:pt x="828410" y="155852"/>
                  </a:lnTo>
                  <a:cubicBezTo>
                    <a:pt x="804746" y="149074"/>
                    <a:pt x="779168" y="144281"/>
                    <a:pt x="752289" y="141840"/>
                  </a:cubicBezTo>
                  <a:lnTo>
                    <a:pt x="723924" y="140564"/>
                  </a:lnTo>
                  <a:lnTo>
                    <a:pt x="723752" y="148418"/>
                  </a:lnTo>
                  <a:cubicBezTo>
                    <a:pt x="722474" y="177090"/>
                    <a:pt x="719376" y="202718"/>
                    <a:pt x="715035" y="222644"/>
                  </a:cubicBezTo>
                  <a:lnTo>
                    <a:pt x="711071" y="237659"/>
                  </a:lnTo>
                  <a:lnTo>
                    <a:pt x="707108" y="222644"/>
                  </a:lnTo>
                  <a:cubicBezTo>
                    <a:pt x="702768" y="202718"/>
                    <a:pt x="699669" y="177090"/>
                    <a:pt x="698391" y="148418"/>
                  </a:cubicBezTo>
                  <a:lnTo>
                    <a:pt x="698219" y="140564"/>
                  </a:lnTo>
                  <a:lnTo>
                    <a:pt x="669853" y="141840"/>
                  </a:lnTo>
                  <a:cubicBezTo>
                    <a:pt x="642974" y="144281"/>
                    <a:pt x="617396" y="149074"/>
                    <a:pt x="593732" y="155852"/>
                  </a:cubicBezTo>
                  <a:lnTo>
                    <a:pt x="566643" y="165108"/>
                  </a:lnTo>
                  <a:lnTo>
                    <a:pt x="582076" y="194967"/>
                  </a:lnTo>
                  <a:cubicBezTo>
                    <a:pt x="588446" y="208994"/>
                    <a:pt x="593475" y="222035"/>
                    <a:pt x="596955" y="233416"/>
                  </a:cubicBezTo>
                  <a:lnTo>
                    <a:pt x="600334" y="246602"/>
                  </a:lnTo>
                  <a:lnTo>
                    <a:pt x="590605" y="237083"/>
                  </a:lnTo>
                  <a:cubicBezTo>
                    <a:pt x="578431" y="224026"/>
                    <a:pt x="564763" y="206084"/>
                    <a:pt x="551225" y="184999"/>
                  </a:cubicBezTo>
                  <a:lnTo>
                    <a:pt x="544800" y="174446"/>
                  </a:lnTo>
                  <a:lnTo>
                    <a:pt x="529090" y="181784"/>
                  </a:lnTo>
                  <a:cubicBezTo>
                    <a:pt x="500251" y="197366"/>
                    <a:pt x="477095" y="216599"/>
                    <a:pt x="461687" y="238255"/>
                  </a:cubicBezTo>
                  <a:lnTo>
                    <a:pt x="456187" y="248788"/>
                  </a:lnTo>
                  <a:lnTo>
                    <a:pt x="458751" y="232899"/>
                  </a:lnTo>
                  <a:cubicBezTo>
                    <a:pt x="467757" y="205405"/>
                    <a:pt x="487989" y="180465"/>
                    <a:pt x="516324" y="160030"/>
                  </a:cubicBezTo>
                  <a:lnTo>
                    <a:pt x="531505" y="150770"/>
                  </a:lnTo>
                  <a:lnTo>
                    <a:pt x="514859" y="118565"/>
                  </a:lnTo>
                  <a:cubicBezTo>
                    <a:pt x="508489" y="104538"/>
                    <a:pt x="503460" y="91496"/>
                    <a:pt x="499980" y="80115"/>
                  </a:cubicBezTo>
                  <a:lnTo>
                    <a:pt x="496601" y="66930"/>
                  </a:lnTo>
                  <a:lnTo>
                    <a:pt x="506330" y="76449"/>
                  </a:lnTo>
                  <a:cubicBezTo>
                    <a:pt x="518504" y="89506"/>
                    <a:pt x="532172" y="107448"/>
                    <a:pt x="545710" y="128533"/>
                  </a:cubicBezTo>
                  <a:lnTo>
                    <a:pt x="552118" y="139059"/>
                  </a:lnTo>
                  <a:lnTo>
                    <a:pt x="582873" y="125745"/>
                  </a:lnTo>
                  <a:cubicBezTo>
                    <a:pt x="608040" y="116704"/>
                    <a:pt x="635885" y="110244"/>
                    <a:pt x="665480" y="106941"/>
                  </a:cubicBezTo>
                  <a:lnTo>
                    <a:pt x="698042" y="105146"/>
                  </a:lnTo>
                  <a:lnTo>
                    <a:pt x="698391" y="89242"/>
                  </a:lnTo>
                  <a:cubicBezTo>
                    <a:pt x="699669" y="60570"/>
                    <a:pt x="702768" y="34942"/>
                    <a:pt x="707108" y="1501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62" name="フリーフォーム: 図形 161">
              <a:extLst>
                <a:ext uri="{FF2B5EF4-FFF2-40B4-BE49-F238E27FC236}">
                  <a16:creationId xmlns:a16="http://schemas.microsoft.com/office/drawing/2014/main" id="{3C03CE67-526E-0264-C977-6FB31B5CDCCC}"/>
                </a:ext>
              </a:extLst>
            </p:cNvPr>
            <p:cNvSpPr/>
            <p:nvPr/>
          </p:nvSpPr>
          <p:spPr bwMode="auto">
            <a:xfrm>
              <a:off x="84541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186679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62DC424-E363-69C4-A0C4-1132DD2C822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D014188-DE06-8A08-9164-DC39271E7BFC}"/>
              </a:ext>
            </a:extLst>
          </p:cNvPr>
          <p:cNvSpPr/>
          <p:nvPr/>
        </p:nvSpPr>
        <p:spPr>
          <a:xfrm>
            <a:off x="3387436" y="101600"/>
            <a:ext cx="3345873" cy="9686635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4121F98-4191-719E-44B4-A6A0DA45AA07}"/>
              </a:ext>
            </a:extLst>
          </p:cNvPr>
          <p:cNvSpPr txBox="1"/>
          <p:nvPr/>
        </p:nvSpPr>
        <p:spPr>
          <a:xfrm rot="5400000">
            <a:off x="610180" y="3623543"/>
            <a:ext cx="8894614" cy="26035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静かに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歩きましょう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B7AD20A7-8F73-AAFD-9AEF-7B473884EDDC}"/>
              </a:ext>
            </a:extLst>
          </p:cNvPr>
          <p:cNvSpPr txBox="1"/>
          <p:nvPr/>
        </p:nvSpPr>
        <p:spPr>
          <a:xfrm>
            <a:off x="498670" y="2765895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足音立てて歩かない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A452471-24E0-BF49-929F-D9918F7A7367}"/>
              </a:ext>
            </a:extLst>
          </p:cNvPr>
          <p:cNvSpPr txBox="1"/>
          <p:nvPr/>
        </p:nvSpPr>
        <p:spPr>
          <a:xfrm>
            <a:off x="498670" y="5903504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しゃべりながら歩かない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595959A-2E29-921C-A189-D5B54884C85D}"/>
              </a:ext>
            </a:extLst>
          </p:cNvPr>
          <p:cNvSpPr txBox="1"/>
          <p:nvPr/>
        </p:nvSpPr>
        <p:spPr>
          <a:xfrm>
            <a:off x="498670" y="9081706"/>
            <a:ext cx="2509898" cy="42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絶対に走らない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86CD0065-8F29-EB3B-A997-2CF5FD8500EF}"/>
              </a:ext>
            </a:extLst>
          </p:cNvPr>
          <p:cNvGrpSpPr/>
          <p:nvPr/>
        </p:nvGrpSpPr>
        <p:grpSpPr>
          <a:xfrm>
            <a:off x="621919" y="6712602"/>
            <a:ext cx="2263400" cy="2263400"/>
            <a:chOff x="3662431" y="3772477"/>
            <a:chExt cx="2606484" cy="2606484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869171DA-D281-CCCD-0BF6-8ABCBF17E756}"/>
                </a:ext>
              </a:extLst>
            </p:cNvPr>
            <p:cNvGrpSpPr/>
            <p:nvPr/>
          </p:nvGrpSpPr>
          <p:grpSpPr>
            <a:xfrm>
              <a:off x="3662431" y="3772477"/>
              <a:ext cx="2606484" cy="2606484"/>
              <a:chOff x="643930" y="806730"/>
              <a:chExt cx="2735056" cy="2735056"/>
            </a:xfrm>
          </p:grpSpPr>
          <p:sp>
            <p:nvSpPr>
              <p:cNvPr id="53" name="四角形: 角を丸くする 52">
                <a:extLst>
                  <a:ext uri="{FF2B5EF4-FFF2-40B4-BE49-F238E27FC236}">
                    <a16:creationId xmlns:a16="http://schemas.microsoft.com/office/drawing/2014/main" id="{B0BB7AB9-70AF-FBD0-1EFF-76AAF9B9B8E2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54" name="四角形: 角を丸くする 53">
                <a:extLst>
                  <a:ext uri="{FF2B5EF4-FFF2-40B4-BE49-F238E27FC236}">
                    <a16:creationId xmlns:a16="http://schemas.microsoft.com/office/drawing/2014/main" id="{B6135E40-4BD9-58C6-4B55-1660ACD99B54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D5A97F4-FD96-9D28-DF24-5DCB2F68F31C}"/>
                </a:ext>
              </a:extLst>
            </p:cNvPr>
            <p:cNvSpPr/>
            <p:nvPr/>
          </p:nvSpPr>
          <p:spPr bwMode="auto">
            <a:xfrm>
              <a:off x="3737681" y="38477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038E59D7-D15D-9F1C-19D6-4969558E80FA}"/>
                </a:ext>
              </a:extLst>
            </p:cNvPr>
            <p:cNvSpPr/>
            <p:nvPr/>
          </p:nvSpPr>
          <p:spPr bwMode="auto">
            <a:xfrm>
              <a:off x="3803924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25CCDEB5-4A75-77CC-9663-1E7E5A8CC35D}"/>
                </a:ext>
              </a:extLst>
            </p:cNvPr>
            <p:cNvGrpSpPr/>
            <p:nvPr/>
          </p:nvGrpSpPr>
          <p:grpSpPr>
            <a:xfrm>
              <a:off x="4379161" y="4089097"/>
              <a:ext cx="1325580" cy="2033324"/>
              <a:chOff x="738170" y="1070301"/>
              <a:chExt cx="1325580" cy="2033324"/>
            </a:xfrm>
          </p:grpSpPr>
          <p:sp>
            <p:nvSpPr>
              <p:cNvPr id="50" name="星: 10 pt 49">
                <a:extLst>
                  <a:ext uri="{FF2B5EF4-FFF2-40B4-BE49-F238E27FC236}">
                    <a16:creationId xmlns:a16="http://schemas.microsoft.com/office/drawing/2014/main" id="{B1CED905-4CF5-17F5-1653-D5AD0793FF09}"/>
                  </a:ext>
                </a:extLst>
              </p:cNvPr>
              <p:cNvSpPr/>
              <p:nvPr/>
            </p:nvSpPr>
            <p:spPr bwMode="auto">
              <a:xfrm>
                <a:off x="917784" y="2900270"/>
                <a:ext cx="325258" cy="203355"/>
              </a:xfrm>
              <a:prstGeom prst="star10">
                <a:avLst>
                  <a:gd name="adj" fmla="val 31951"/>
                  <a:gd name="hf" fmla="val 105146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1A94D7B0-7BB5-E072-6B6F-B8415CB6C7EF}"/>
                  </a:ext>
                </a:extLst>
              </p:cNvPr>
              <p:cNvSpPr/>
              <p:nvPr/>
            </p:nvSpPr>
            <p:spPr bwMode="auto">
              <a:xfrm flipH="1">
                <a:off x="1728730" y="2406650"/>
                <a:ext cx="335020" cy="182201"/>
              </a:xfrm>
              <a:custGeom>
                <a:avLst/>
                <a:gdLst>
                  <a:gd name="connsiteX0" fmla="*/ 275588 w 459739"/>
                  <a:gd name="connsiteY0" fmla="*/ 174334 h 200657"/>
                  <a:gd name="connsiteX1" fmla="*/ 0 w 459739"/>
                  <a:gd name="connsiteY1" fmla="*/ 174334 h 200657"/>
                  <a:gd name="connsiteX2" fmla="*/ 0 w 459739"/>
                  <a:gd name="connsiteY2" fmla="*/ 200657 h 200657"/>
                  <a:gd name="connsiteX3" fmla="*/ 275588 w 459739"/>
                  <a:gd name="connsiteY3" fmla="*/ 200657 h 200657"/>
                  <a:gd name="connsiteX4" fmla="*/ 367663 w 459739"/>
                  <a:gd name="connsiteY4" fmla="*/ 87167 h 200657"/>
                  <a:gd name="connsiteX5" fmla="*/ 92075 w 459739"/>
                  <a:gd name="connsiteY5" fmla="*/ 87167 h 200657"/>
                  <a:gd name="connsiteX6" fmla="*/ 92075 w 459739"/>
                  <a:gd name="connsiteY6" fmla="*/ 113490 h 200657"/>
                  <a:gd name="connsiteX7" fmla="*/ 367663 w 459739"/>
                  <a:gd name="connsiteY7" fmla="*/ 113490 h 200657"/>
                  <a:gd name="connsiteX8" fmla="*/ 459739 w 459739"/>
                  <a:gd name="connsiteY8" fmla="*/ 0 h 200657"/>
                  <a:gd name="connsiteX9" fmla="*/ 184151 w 459739"/>
                  <a:gd name="connsiteY9" fmla="*/ 0 h 200657"/>
                  <a:gd name="connsiteX10" fmla="*/ 184151 w 459739"/>
                  <a:gd name="connsiteY10" fmla="*/ 26323 h 200657"/>
                  <a:gd name="connsiteX11" fmla="*/ 459739 w 459739"/>
                  <a:gd name="connsiteY11" fmla="*/ 26323 h 2006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459739" h="200657">
                    <a:moveTo>
                      <a:pt x="275588" y="174334"/>
                    </a:moveTo>
                    <a:lnTo>
                      <a:pt x="0" y="174334"/>
                    </a:lnTo>
                    <a:lnTo>
                      <a:pt x="0" y="200657"/>
                    </a:lnTo>
                    <a:lnTo>
                      <a:pt x="275588" y="200657"/>
                    </a:lnTo>
                    <a:close/>
                    <a:moveTo>
                      <a:pt x="367663" y="87167"/>
                    </a:moveTo>
                    <a:lnTo>
                      <a:pt x="92075" y="87167"/>
                    </a:lnTo>
                    <a:lnTo>
                      <a:pt x="92075" y="113490"/>
                    </a:lnTo>
                    <a:lnTo>
                      <a:pt x="367663" y="113490"/>
                    </a:lnTo>
                    <a:close/>
                    <a:moveTo>
                      <a:pt x="459739" y="0"/>
                    </a:moveTo>
                    <a:lnTo>
                      <a:pt x="184151" y="0"/>
                    </a:lnTo>
                    <a:lnTo>
                      <a:pt x="184151" y="26323"/>
                    </a:lnTo>
                    <a:lnTo>
                      <a:pt x="459739" y="26323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556A1AF4-1519-8BF3-6DFC-9B5C3F9DA3C7}"/>
                  </a:ext>
                </a:extLst>
              </p:cNvPr>
              <p:cNvSpPr/>
              <p:nvPr/>
            </p:nvSpPr>
            <p:spPr bwMode="auto">
              <a:xfrm>
                <a:off x="738170" y="1070301"/>
                <a:ext cx="1313970" cy="1959790"/>
              </a:xfrm>
              <a:custGeom>
                <a:avLst/>
                <a:gdLst>
                  <a:gd name="connsiteX0" fmla="*/ 389801 w 1313970"/>
                  <a:gd name="connsiteY0" fmla="*/ 139 h 1959790"/>
                  <a:gd name="connsiteX1" fmla="*/ 772041 w 1313970"/>
                  <a:gd name="connsiteY1" fmla="*/ 318564 h 1959790"/>
                  <a:gd name="connsiteX2" fmla="*/ 659093 w 1313970"/>
                  <a:gd name="connsiteY2" fmla="*/ 744643 h 1959790"/>
                  <a:gd name="connsiteX3" fmla="*/ 605572 w 1313970"/>
                  <a:gd name="connsiteY3" fmla="*/ 781741 h 1959790"/>
                  <a:gd name="connsiteX4" fmla="*/ 618717 w 1313970"/>
                  <a:gd name="connsiteY4" fmla="*/ 811811 h 1959790"/>
                  <a:gd name="connsiteX5" fmla="*/ 620856 w 1313970"/>
                  <a:gd name="connsiteY5" fmla="*/ 811677 h 1959790"/>
                  <a:gd name="connsiteX6" fmla="*/ 655852 w 1313970"/>
                  <a:gd name="connsiteY6" fmla="*/ 823720 h 1959790"/>
                  <a:gd name="connsiteX7" fmla="*/ 920866 w 1313970"/>
                  <a:gd name="connsiteY7" fmla="*/ 670714 h 1959790"/>
                  <a:gd name="connsiteX8" fmla="*/ 986740 w 1313970"/>
                  <a:gd name="connsiteY8" fmla="*/ 674787 h 1959790"/>
                  <a:gd name="connsiteX9" fmla="*/ 986966 w 1313970"/>
                  <a:gd name="connsiteY9" fmla="*/ 675042 h 1959790"/>
                  <a:gd name="connsiteX10" fmla="*/ 989141 w 1313970"/>
                  <a:gd name="connsiteY10" fmla="*/ 676104 h 1959790"/>
                  <a:gd name="connsiteX11" fmla="*/ 1004824 w 1313970"/>
                  <a:gd name="connsiteY11" fmla="*/ 693884 h 1959790"/>
                  <a:gd name="connsiteX12" fmla="*/ 1137090 w 1313970"/>
                  <a:gd name="connsiteY12" fmla="*/ 922975 h 1959790"/>
                  <a:gd name="connsiteX13" fmla="*/ 1115237 w 1313970"/>
                  <a:gd name="connsiteY13" fmla="*/ 1004532 h 1959790"/>
                  <a:gd name="connsiteX14" fmla="*/ 1033680 w 1313970"/>
                  <a:gd name="connsiteY14" fmla="*/ 982679 h 1959790"/>
                  <a:gd name="connsiteX15" fmla="*/ 930095 w 1313970"/>
                  <a:gd name="connsiteY15" fmla="*/ 803266 h 1959790"/>
                  <a:gd name="connsiteX16" fmla="*/ 757507 w 1313970"/>
                  <a:gd name="connsiteY16" fmla="*/ 902910 h 1959790"/>
                  <a:gd name="connsiteX17" fmla="*/ 783623 w 1313970"/>
                  <a:gd name="connsiteY17" fmla="*/ 955489 h 1959790"/>
                  <a:gd name="connsiteX18" fmla="*/ 902712 w 1313970"/>
                  <a:gd name="connsiteY18" fmla="*/ 1399938 h 1959790"/>
                  <a:gd name="connsiteX19" fmla="*/ 907592 w 1313970"/>
                  <a:gd name="connsiteY19" fmla="*/ 1477806 h 1959790"/>
                  <a:gd name="connsiteX20" fmla="*/ 903773 w 1313970"/>
                  <a:gd name="connsiteY20" fmla="*/ 1488905 h 1959790"/>
                  <a:gd name="connsiteX21" fmla="*/ 1073838 w 1313970"/>
                  <a:gd name="connsiteY21" fmla="*/ 1697267 h 1959790"/>
                  <a:gd name="connsiteX22" fmla="*/ 1313970 w 1313970"/>
                  <a:gd name="connsiteY22" fmla="*/ 1783084 h 1959790"/>
                  <a:gd name="connsiteX23" fmla="*/ 1294481 w 1313970"/>
                  <a:gd name="connsiteY23" fmla="*/ 1855821 h 1959790"/>
                  <a:gd name="connsiteX24" fmla="*/ 1025756 w 1313970"/>
                  <a:gd name="connsiteY24" fmla="*/ 1806819 h 1959790"/>
                  <a:gd name="connsiteX25" fmla="*/ 1026875 w 1313970"/>
                  <a:gd name="connsiteY25" fmla="*/ 1802642 h 1959790"/>
                  <a:gd name="connsiteX26" fmla="*/ 1023253 w 1313970"/>
                  <a:gd name="connsiteY26" fmla="*/ 1806265 h 1959790"/>
                  <a:gd name="connsiteX27" fmla="*/ 798887 w 1313970"/>
                  <a:gd name="connsiteY27" fmla="*/ 1623137 h 1959790"/>
                  <a:gd name="connsiteX28" fmla="*/ 763781 w 1313970"/>
                  <a:gd name="connsiteY28" fmla="*/ 1640574 h 1959790"/>
                  <a:gd name="connsiteX29" fmla="*/ 763781 w 1313970"/>
                  <a:gd name="connsiteY29" fmla="*/ 1640573 h 1959790"/>
                  <a:gd name="connsiteX30" fmla="*/ 739090 w 1313970"/>
                  <a:gd name="connsiteY30" fmla="*/ 1642120 h 1959790"/>
                  <a:gd name="connsiteX31" fmla="*/ 499173 w 1313970"/>
                  <a:gd name="connsiteY31" fmla="*/ 1750051 h 1959790"/>
                  <a:gd name="connsiteX32" fmla="*/ 354129 w 1313970"/>
                  <a:gd name="connsiteY32" fmla="*/ 1959790 h 1959790"/>
                  <a:gd name="connsiteX33" fmla="*/ 288914 w 1313970"/>
                  <a:gd name="connsiteY33" fmla="*/ 1922139 h 1959790"/>
                  <a:gd name="connsiteX34" fmla="*/ 405798 w 1313970"/>
                  <a:gd name="connsiteY34" fmla="*/ 1675253 h 1959790"/>
                  <a:gd name="connsiteX35" fmla="*/ 409543 w 1313970"/>
                  <a:gd name="connsiteY35" fmla="*/ 1677415 h 1959790"/>
                  <a:gd name="connsiteX36" fmla="*/ 406981 w 1313970"/>
                  <a:gd name="connsiteY36" fmla="*/ 1672978 h 1959790"/>
                  <a:gd name="connsiteX37" fmla="*/ 555195 w 1313970"/>
                  <a:gd name="connsiteY37" fmla="*/ 1566167 h 1959790"/>
                  <a:gd name="connsiteX38" fmla="*/ 523145 w 1313970"/>
                  <a:gd name="connsiteY38" fmla="*/ 1501641 h 1959790"/>
                  <a:gd name="connsiteX39" fmla="*/ 411214 w 1313970"/>
                  <a:gd name="connsiteY39" fmla="*/ 1083912 h 1959790"/>
                  <a:gd name="connsiteX40" fmla="*/ 291633 w 1313970"/>
                  <a:gd name="connsiteY40" fmla="*/ 1203493 h 1959790"/>
                  <a:gd name="connsiteX41" fmla="*/ 249416 w 1313970"/>
                  <a:gd name="connsiteY41" fmla="*/ 1220980 h 1959790"/>
                  <a:gd name="connsiteX42" fmla="*/ 247300 w 1313970"/>
                  <a:gd name="connsiteY42" fmla="*/ 1220103 h 1959790"/>
                  <a:gd name="connsiteX43" fmla="*/ 246756 w 1313970"/>
                  <a:gd name="connsiteY43" fmla="*/ 1220329 h 1959790"/>
                  <a:gd name="connsiteX44" fmla="*/ 204539 w 1313970"/>
                  <a:gd name="connsiteY44" fmla="*/ 1202842 h 1959790"/>
                  <a:gd name="connsiteX45" fmla="*/ 17487 w 1313970"/>
                  <a:gd name="connsiteY45" fmla="*/ 1015790 h 1959790"/>
                  <a:gd name="connsiteX46" fmla="*/ 17487 w 1313970"/>
                  <a:gd name="connsiteY46" fmla="*/ 931356 h 1959790"/>
                  <a:gd name="connsiteX47" fmla="*/ 59704 w 1313970"/>
                  <a:gd name="connsiteY47" fmla="*/ 913869 h 1959790"/>
                  <a:gd name="connsiteX48" fmla="*/ 101921 w 1313970"/>
                  <a:gd name="connsiteY48" fmla="*/ 931356 h 1959790"/>
                  <a:gd name="connsiteX49" fmla="*/ 248412 w 1313970"/>
                  <a:gd name="connsiteY49" fmla="*/ 1077846 h 1959790"/>
                  <a:gd name="connsiteX50" fmla="*/ 450811 w 1313970"/>
                  <a:gd name="connsiteY50" fmla="*/ 875447 h 1959790"/>
                  <a:gd name="connsiteX51" fmla="*/ 452797 w 1313970"/>
                  <a:gd name="connsiteY51" fmla="*/ 874624 h 1959790"/>
                  <a:gd name="connsiteX52" fmla="*/ 457574 w 1313970"/>
                  <a:gd name="connsiteY52" fmla="*/ 869131 h 1959790"/>
                  <a:gd name="connsiteX53" fmla="*/ 452327 w 1313970"/>
                  <a:gd name="connsiteY53" fmla="*/ 822254 h 1959790"/>
                  <a:gd name="connsiteX54" fmla="*/ 388994 w 1313970"/>
                  <a:gd name="connsiteY54" fmla="*/ 817016 h 1959790"/>
                  <a:gd name="connsiteX55" fmla="*/ 78137 w 1313970"/>
                  <a:gd name="connsiteY55" fmla="*/ 504495 h 1959790"/>
                  <a:gd name="connsiteX56" fmla="*/ 317696 w 1313970"/>
                  <a:gd name="connsiteY56" fmla="*/ 10732 h 1959790"/>
                  <a:gd name="connsiteX57" fmla="*/ 389801 w 1313970"/>
                  <a:gd name="connsiteY57" fmla="*/ 139 h 19597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</a:cxnLst>
                <a:rect l="l" t="t" r="r" b="b"/>
                <a:pathLst>
                  <a:path w="1313970" h="1959790">
                    <a:moveTo>
                      <a:pt x="389801" y="139"/>
                    </a:moveTo>
                    <a:cubicBezTo>
                      <a:pt x="557915" y="-4851"/>
                      <a:pt x="720143" y="124878"/>
                      <a:pt x="772041" y="318564"/>
                    </a:cubicBezTo>
                    <a:cubicBezTo>
                      <a:pt x="816525" y="484579"/>
                      <a:pt x="767316" y="650432"/>
                      <a:pt x="659093" y="744643"/>
                    </a:cubicBezTo>
                    <a:lnTo>
                      <a:pt x="605572" y="781741"/>
                    </a:lnTo>
                    <a:lnTo>
                      <a:pt x="618717" y="811811"/>
                    </a:lnTo>
                    <a:lnTo>
                      <a:pt x="620856" y="811677"/>
                    </a:lnTo>
                    <a:lnTo>
                      <a:pt x="655852" y="823720"/>
                    </a:lnTo>
                    <a:lnTo>
                      <a:pt x="920866" y="670714"/>
                    </a:lnTo>
                    <a:cubicBezTo>
                      <a:pt x="942283" y="658349"/>
                      <a:pt x="968176" y="660760"/>
                      <a:pt x="986740" y="674787"/>
                    </a:cubicBezTo>
                    <a:lnTo>
                      <a:pt x="986966" y="675042"/>
                    </a:lnTo>
                    <a:lnTo>
                      <a:pt x="989141" y="676104"/>
                    </a:lnTo>
                    <a:cubicBezTo>
                      <a:pt x="995329" y="680779"/>
                      <a:pt x="1000703" y="686745"/>
                      <a:pt x="1004824" y="693884"/>
                    </a:cubicBezTo>
                    <a:lnTo>
                      <a:pt x="1137090" y="922975"/>
                    </a:lnTo>
                    <a:cubicBezTo>
                      <a:pt x="1153577" y="951531"/>
                      <a:pt x="1143793" y="988045"/>
                      <a:pt x="1115237" y="1004532"/>
                    </a:cubicBezTo>
                    <a:cubicBezTo>
                      <a:pt x="1086680" y="1021019"/>
                      <a:pt x="1050167" y="1011235"/>
                      <a:pt x="1033680" y="982679"/>
                    </a:cubicBezTo>
                    <a:lnTo>
                      <a:pt x="930095" y="803266"/>
                    </a:lnTo>
                    <a:lnTo>
                      <a:pt x="757507" y="902910"/>
                    </a:lnTo>
                    <a:lnTo>
                      <a:pt x="783623" y="955489"/>
                    </a:lnTo>
                    <a:cubicBezTo>
                      <a:pt x="823320" y="1103639"/>
                      <a:pt x="863016" y="1251788"/>
                      <a:pt x="902712" y="1399938"/>
                    </a:cubicBezTo>
                    <a:cubicBezTo>
                      <a:pt x="909733" y="1426142"/>
                      <a:pt x="911112" y="1452528"/>
                      <a:pt x="907592" y="1477806"/>
                    </a:cubicBezTo>
                    <a:lnTo>
                      <a:pt x="903773" y="1488905"/>
                    </a:lnTo>
                    <a:lnTo>
                      <a:pt x="1073838" y="1697267"/>
                    </a:lnTo>
                    <a:lnTo>
                      <a:pt x="1313970" y="1783084"/>
                    </a:lnTo>
                    <a:lnTo>
                      <a:pt x="1294481" y="1855821"/>
                    </a:lnTo>
                    <a:lnTo>
                      <a:pt x="1025756" y="1806819"/>
                    </a:lnTo>
                    <a:lnTo>
                      <a:pt x="1026875" y="1802642"/>
                    </a:lnTo>
                    <a:lnTo>
                      <a:pt x="1023253" y="1806265"/>
                    </a:lnTo>
                    <a:lnTo>
                      <a:pt x="798887" y="1623137"/>
                    </a:lnTo>
                    <a:lnTo>
                      <a:pt x="763781" y="1640574"/>
                    </a:lnTo>
                    <a:lnTo>
                      <a:pt x="763781" y="1640573"/>
                    </a:lnTo>
                    <a:lnTo>
                      <a:pt x="739090" y="1642120"/>
                    </a:lnTo>
                    <a:lnTo>
                      <a:pt x="499173" y="1750051"/>
                    </a:lnTo>
                    <a:lnTo>
                      <a:pt x="354129" y="1959790"/>
                    </a:lnTo>
                    <a:lnTo>
                      <a:pt x="288914" y="1922139"/>
                    </a:lnTo>
                    <a:lnTo>
                      <a:pt x="405798" y="1675253"/>
                    </a:lnTo>
                    <a:lnTo>
                      <a:pt x="409543" y="1677415"/>
                    </a:lnTo>
                    <a:lnTo>
                      <a:pt x="406981" y="1672978"/>
                    </a:lnTo>
                    <a:lnTo>
                      <a:pt x="555195" y="1566167"/>
                    </a:lnTo>
                    <a:lnTo>
                      <a:pt x="523145" y="1501641"/>
                    </a:lnTo>
                    <a:lnTo>
                      <a:pt x="411214" y="1083912"/>
                    </a:lnTo>
                    <a:lnTo>
                      <a:pt x="291633" y="1203493"/>
                    </a:lnTo>
                    <a:cubicBezTo>
                      <a:pt x="279975" y="1215151"/>
                      <a:pt x="264696" y="1220980"/>
                      <a:pt x="249416" y="1220980"/>
                    </a:cubicBezTo>
                    <a:lnTo>
                      <a:pt x="247300" y="1220103"/>
                    </a:lnTo>
                    <a:lnTo>
                      <a:pt x="246756" y="1220329"/>
                    </a:lnTo>
                    <a:cubicBezTo>
                      <a:pt x="231476" y="1220329"/>
                      <a:pt x="216197" y="1214500"/>
                      <a:pt x="204539" y="1202842"/>
                    </a:cubicBezTo>
                    <a:lnTo>
                      <a:pt x="17487" y="1015790"/>
                    </a:lnTo>
                    <a:cubicBezTo>
                      <a:pt x="-5829" y="992474"/>
                      <a:pt x="-5829" y="954672"/>
                      <a:pt x="17487" y="931356"/>
                    </a:cubicBezTo>
                    <a:cubicBezTo>
                      <a:pt x="29145" y="919698"/>
                      <a:pt x="44425" y="913869"/>
                      <a:pt x="59704" y="913869"/>
                    </a:cubicBezTo>
                    <a:cubicBezTo>
                      <a:pt x="74984" y="913869"/>
                      <a:pt x="90263" y="919698"/>
                      <a:pt x="101921" y="931356"/>
                    </a:cubicBezTo>
                    <a:lnTo>
                      <a:pt x="248412" y="1077846"/>
                    </a:lnTo>
                    <a:lnTo>
                      <a:pt x="450811" y="875447"/>
                    </a:lnTo>
                    <a:lnTo>
                      <a:pt x="452797" y="874624"/>
                    </a:lnTo>
                    <a:lnTo>
                      <a:pt x="457574" y="869131"/>
                    </a:lnTo>
                    <a:lnTo>
                      <a:pt x="452327" y="822254"/>
                    </a:lnTo>
                    <a:lnTo>
                      <a:pt x="388994" y="817016"/>
                    </a:lnTo>
                    <a:cubicBezTo>
                      <a:pt x="248164" y="789539"/>
                      <a:pt x="122621" y="670510"/>
                      <a:pt x="78137" y="504495"/>
                    </a:cubicBezTo>
                    <a:cubicBezTo>
                      <a:pt x="18825" y="283140"/>
                      <a:pt x="126079" y="62075"/>
                      <a:pt x="317696" y="10732"/>
                    </a:cubicBezTo>
                    <a:cubicBezTo>
                      <a:pt x="341648" y="4314"/>
                      <a:pt x="365784" y="851"/>
                      <a:pt x="389801" y="139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B1A86EC0-288D-14C4-5A30-882DE0D0A52D}"/>
                </a:ext>
              </a:extLst>
            </p:cNvPr>
            <p:cNvSpPr/>
            <p:nvPr/>
          </p:nvSpPr>
          <p:spPr bwMode="auto">
            <a:xfrm>
              <a:off x="3799634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3CD40460-E23E-0C8D-7B86-0580A7A5782D}"/>
              </a:ext>
            </a:extLst>
          </p:cNvPr>
          <p:cNvGrpSpPr/>
          <p:nvPr/>
        </p:nvGrpSpPr>
        <p:grpSpPr>
          <a:xfrm>
            <a:off x="621919" y="388002"/>
            <a:ext cx="2263400" cy="2263400"/>
            <a:chOff x="6616646" y="3772477"/>
            <a:chExt cx="2606484" cy="2606484"/>
          </a:xfrm>
        </p:grpSpPr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E86AED54-E854-49BE-C1A1-96B5F80F9427}"/>
                </a:ext>
              </a:extLst>
            </p:cNvPr>
            <p:cNvGrpSpPr/>
            <p:nvPr/>
          </p:nvGrpSpPr>
          <p:grpSpPr>
            <a:xfrm>
              <a:off x="6616646" y="3772477"/>
              <a:ext cx="2606484" cy="2606484"/>
              <a:chOff x="643930" y="806730"/>
              <a:chExt cx="2735056" cy="2735056"/>
            </a:xfrm>
          </p:grpSpPr>
          <p:sp>
            <p:nvSpPr>
              <p:cNvPr id="129" name="四角形: 角を丸くする 128">
                <a:extLst>
                  <a:ext uri="{FF2B5EF4-FFF2-40B4-BE49-F238E27FC236}">
                    <a16:creationId xmlns:a16="http://schemas.microsoft.com/office/drawing/2014/main" id="{C099BE35-E98E-9DB8-4D96-82F7FA8F5C4D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30" name="四角形: 角を丸くする 129">
                <a:extLst>
                  <a:ext uri="{FF2B5EF4-FFF2-40B4-BE49-F238E27FC236}">
                    <a16:creationId xmlns:a16="http://schemas.microsoft.com/office/drawing/2014/main" id="{18557B06-68D0-1EF7-9F62-852ABB73F47C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C499839B-DAEE-2CC5-A173-6D89FEF8C8CA}"/>
                </a:ext>
              </a:extLst>
            </p:cNvPr>
            <p:cNvSpPr/>
            <p:nvPr/>
          </p:nvSpPr>
          <p:spPr bwMode="auto">
            <a:xfrm>
              <a:off x="6691896" y="38477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2252721B-CAF1-D06C-0A97-589F1E68E8C0}"/>
                </a:ext>
              </a:extLst>
            </p:cNvPr>
            <p:cNvSpPr/>
            <p:nvPr/>
          </p:nvSpPr>
          <p:spPr bwMode="auto">
            <a:xfrm>
              <a:off x="6758139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8BC6FE30-50B6-DA0A-C1C7-D4D203CBA5E2}"/>
                </a:ext>
              </a:extLst>
            </p:cNvPr>
            <p:cNvGrpSpPr/>
            <p:nvPr/>
          </p:nvGrpSpPr>
          <p:grpSpPr>
            <a:xfrm>
              <a:off x="7389182" y="4055464"/>
              <a:ext cx="1063878" cy="2061101"/>
              <a:chOff x="2608055" y="1013949"/>
              <a:chExt cx="1063878" cy="2061101"/>
            </a:xfrm>
          </p:grpSpPr>
          <p:sp>
            <p:nvSpPr>
              <p:cNvPr id="61" name="星: 10 pt 60">
                <a:extLst>
                  <a:ext uri="{FF2B5EF4-FFF2-40B4-BE49-F238E27FC236}">
                    <a16:creationId xmlns:a16="http://schemas.microsoft.com/office/drawing/2014/main" id="{FDAEAFA5-E08E-D97C-C2A8-54A6E9859593}"/>
                  </a:ext>
                </a:extLst>
              </p:cNvPr>
              <p:cNvSpPr/>
              <p:nvPr/>
            </p:nvSpPr>
            <p:spPr bwMode="auto">
              <a:xfrm>
                <a:off x="2677177" y="2871695"/>
                <a:ext cx="325258" cy="203355"/>
              </a:xfrm>
              <a:prstGeom prst="star10">
                <a:avLst>
                  <a:gd name="adj" fmla="val 31951"/>
                  <a:gd name="hf" fmla="val 105146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62" name="星: 10 pt 61">
                <a:extLst>
                  <a:ext uri="{FF2B5EF4-FFF2-40B4-BE49-F238E27FC236}">
                    <a16:creationId xmlns:a16="http://schemas.microsoft.com/office/drawing/2014/main" id="{1BCA4371-9955-0BA9-D0FE-13D392C71EEA}"/>
                  </a:ext>
                </a:extLst>
              </p:cNvPr>
              <p:cNvSpPr/>
              <p:nvPr/>
            </p:nvSpPr>
            <p:spPr bwMode="auto">
              <a:xfrm>
                <a:off x="3324877" y="2871695"/>
                <a:ext cx="325258" cy="203355"/>
              </a:xfrm>
              <a:prstGeom prst="star10">
                <a:avLst>
                  <a:gd name="adj" fmla="val 31951"/>
                  <a:gd name="hf" fmla="val 105146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3E3273DF-EA75-A5A4-3FB7-8B3116335441}"/>
                  </a:ext>
                </a:extLst>
              </p:cNvPr>
              <p:cNvSpPr/>
              <p:nvPr/>
            </p:nvSpPr>
            <p:spPr bwMode="auto">
              <a:xfrm>
                <a:off x="2608055" y="1013949"/>
                <a:ext cx="1063878" cy="2006843"/>
              </a:xfrm>
              <a:custGeom>
                <a:avLst/>
                <a:gdLst>
                  <a:gd name="connsiteX0" fmla="*/ 543896 w 1063878"/>
                  <a:gd name="connsiteY0" fmla="*/ 0 h 2006843"/>
                  <a:gd name="connsiteX1" fmla="*/ 903087 w 1063878"/>
                  <a:gd name="connsiteY1" fmla="*/ 414936 h 2006843"/>
                  <a:gd name="connsiteX2" fmla="*/ 683710 w 1063878"/>
                  <a:gd name="connsiteY2" fmla="*/ 797264 h 2006843"/>
                  <a:gd name="connsiteX3" fmla="*/ 615681 w 1063878"/>
                  <a:gd name="connsiteY3" fmla="*/ 813130 h 2006843"/>
                  <a:gd name="connsiteX4" fmla="*/ 625385 w 1063878"/>
                  <a:gd name="connsiteY4" fmla="*/ 877193 h 2006843"/>
                  <a:gd name="connsiteX5" fmla="*/ 652993 w 1063878"/>
                  <a:gd name="connsiteY5" fmla="*/ 895806 h 2006843"/>
                  <a:gd name="connsiteX6" fmla="*/ 658119 w 1063878"/>
                  <a:gd name="connsiteY6" fmla="*/ 896481 h 2006843"/>
                  <a:gd name="connsiteX7" fmla="*/ 893195 w 1063878"/>
                  <a:gd name="connsiteY7" fmla="*/ 1032202 h 2006843"/>
                  <a:gd name="connsiteX8" fmla="*/ 902517 w 1063878"/>
                  <a:gd name="connsiteY8" fmla="*/ 1040425 h 2006843"/>
                  <a:gd name="connsiteX9" fmla="*/ 904466 w 1063878"/>
                  <a:gd name="connsiteY9" fmla="*/ 1041376 h 2006843"/>
                  <a:gd name="connsiteX10" fmla="*/ 907517 w 1063878"/>
                  <a:gd name="connsiteY10" fmla="*/ 1044835 h 2006843"/>
                  <a:gd name="connsiteX11" fmla="*/ 910975 w 1063878"/>
                  <a:gd name="connsiteY11" fmla="*/ 1047885 h 2006843"/>
                  <a:gd name="connsiteX12" fmla="*/ 911926 w 1063878"/>
                  <a:gd name="connsiteY12" fmla="*/ 1049834 h 2006843"/>
                  <a:gd name="connsiteX13" fmla="*/ 920149 w 1063878"/>
                  <a:gd name="connsiteY13" fmla="*/ 1059156 h 2006843"/>
                  <a:gd name="connsiteX14" fmla="*/ 1055870 w 1063878"/>
                  <a:gd name="connsiteY14" fmla="*/ 1294232 h 2006843"/>
                  <a:gd name="connsiteX15" fmla="*/ 1034017 w 1063878"/>
                  <a:gd name="connsiteY15" fmla="*/ 1375789 h 2006843"/>
                  <a:gd name="connsiteX16" fmla="*/ 952459 w 1063878"/>
                  <a:gd name="connsiteY16" fmla="*/ 1353936 h 2006843"/>
                  <a:gd name="connsiteX17" fmla="*/ 822870 w 1063878"/>
                  <a:gd name="connsiteY17" fmla="*/ 1129481 h 2006843"/>
                  <a:gd name="connsiteX18" fmla="*/ 740376 w 1063878"/>
                  <a:gd name="connsiteY18" fmla="*/ 1081853 h 2006843"/>
                  <a:gd name="connsiteX19" fmla="*/ 740375 w 1063878"/>
                  <a:gd name="connsiteY19" fmla="*/ 1514981 h 2006843"/>
                  <a:gd name="connsiteX20" fmla="*/ 706820 w 1063878"/>
                  <a:gd name="connsiteY20" fmla="*/ 1624835 h 2006843"/>
                  <a:gd name="connsiteX21" fmla="*/ 672719 w 1063878"/>
                  <a:gd name="connsiteY21" fmla="*/ 1662364 h 2006843"/>
                  <a:gd name="connsiteX22" fmla="*/ 917073 w 1063878"/>
                  <a:gd name="connsiteY22" fmla="*/ 1954241 h 2006843"/>
                  <a:gd name="connsiteX23" fmla="*/ 864471 w 1063878"/>
                  <a:gd name="connsiteY23" fmla="*/ 2006843 h 2006843"/>
                  <a:gd name="connsiteX24" fmla="*/ 556107 w 1063878"/>
                  <a:gd name="connsiteY24" fmla="*/ 1748686 h 2006843"/>
                  <a:gd name="connsiteX25" fmla="*/ 252204 w 1063878"/>
                  <a:gd name="connsiteY25" fmla="*/ 2001442 h 2006843"/>
                  <a:gd name="connsiteX26" fmla="*/ 199602 w 1063878"/>
                  <a:gd name="connsiteY26" fmla="*/ 1948839 h 2006843"/>
                  <a:gd name="connsiteX27" fmla="*/ 430548 w 1063878"/>
                  <a:gd name="connsiteY27" fmla="*/ 1671160 h 2006843"/>
                  <a:gd name="connsiteX28" fmla="*/ 404966 w 1063878"/>
                  <a:gd name="connsiteY28" fmla="*/ 1653912 h 2006843"/>
                  <a:gd name="connsiteX29" fmla="*/ 347418 w 1063878"/>
                  <a:gd name="connsiteY29" fmla="*/ 1514980 h 2006843"/>
                  <a:gd name="connsiteX30" fmla="*/ 347418 w 1063878"/>
                  <a:gd name="connsiteY30" fmla="*/ 1227970 h 2006843"/>
                  <a:gd name="connsiteX31" fmla="*/ 288360 w 1063878"/>
                  <a:gd name="connsiteY31" fmla="*/ 1287028 h 2006843"/>
                  <a:gd name="connsiteX32" fmla="*/ 285884 w 1063878"/>
                  <a:gd name="connsiteY32" fmla="*/ 1288054 h 2006843"/>
                  <a:gd name="connsiteX33" fmla="*/ 284553 w 1063878"/>
                  <a:gd name="connsiteY33" fmla="*/ 1290059 h 2006843"/>
                  <a:gd name="connsiteX34" fmla="*/ 200118 w 1063878"/>
                  <a:gd name="connsiteY34" fmla="*/ 1290059 h 2006843"/>
                  <a:gd name="connsiteX35" fmla="*/ 17487 w 1063878"/>
                  <a:gd name="connsiteY35" fmla="*/ 1107428 h 2006843"/>
                  <a:gd name="connsiteX36" fmla="*/ 17487 w 1063878"/>
                  <a:gd name="connsiteY36" fmla="*/ 1022994 h 2006843"/>
                  <a:gd name="connsiteX37" fmla="*/ 101922 w 1063878"/>
                  <a:gd name="connsiteY37" fmla="*/ 1022994 h 2006843"/>
                  <a:gd name="connsiteX38" fmla="*/ 242724 w 1063878"/>
                  <a:gd name="connsiteY38" fmla="*/ 1163796 h 2006843"/>
                  <a:gd name="connsiteX39" fmla="*/ 347418 w 1063878"/>
                  <a:gd name="connsiteY39" fmla="*/ 1059102 h 2006843"/>
                  <a:gd name="connsiteX40" fmla="*/ 347418 w 1063878"/>
                  <a:gd name="connsiteY40" fmla="*/ 1054854 h 2006843"/>
                  <a:gd name="connsiteX41" fmla="*/ 404966 w 1063878"/>
                  <a:gd name="connsiteY41" fmla="*/ 915923 h 2006843"/>
                  <a:gd name="connsiteX42" fmla="*/ 462408 w 1063878"/>
                  <a:gd name="connsiteY42" fmla="*/ 877194 h 2006843"/>
                  <a:gd name="connsiteX43" fmla="*/ 472112 w 1063878"/>
                  <a:gd name="connsiteY43" fmla="*/ 813130 h 2006843"/>
                  <a:gd name="connsiteX44" fmla="*/ 404083 w 1063878"/>
                  <a:gd name="connsiteY44" fmla="*/ 797264 h 2006843"/>
                  <a:gd name="connsiteX45" fmla="*/ 184705 w 1063878"/>
                  <a:gd name="connsiteY45" fmla="*/ 414936 h 2006843"/>
                  <a:gd name="connsiteX46" fmla="*/ 543896 w 1063878"/>
                  <a:gd name="connsiteY46" fmla="*/ 0 h 2006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1063878" h="2006843">
                    <a:moveTo>
                      <a:pt x="543896" y="0"/>
                    </a:moveTo>
                    <a:cubicBezTo>
                      <a:pt x="742272" y="0"/>
                      <a:pt x="903087" y="185773"/>
                      <a:pt x="903087" y="414936"/>
                    </a:cubicBezTo>
                    <a:cubicBezTo>
                      <a:pt x="903087" y="586808"/>
                      <a:pt x="812629" y="734274"/>
                      <a:pt x="683710" y="797264"/>
                    </a:cubicBezTo>
                    <a:lnTo>
                      <a:pt x="615681" y="813130"/>
                    </a:lnTo>
                    <a:lnTo>
                      <a:pt x="625385" y="877193"/>
                    </a:lnTo>
                    <a:lnTo>
                      <a:pt x="652993" y="895806"/>
                    </a:lnTo>
                    <a:lnTo>
                      <a:pt x="658119" y="896481"/>
                    </a:lnTo>
                    <a:lnTo>
                      <a:pt x="893195" y="1032202"/>
                    </a:lnTo>
                    <a:lnTo>
                      <a:pt x="902517" y="1040425"/>
                    </a:lnTo>
                    <a:lnTo>
                      <a:pt x="904466" y="1041376"/>
                    </a:lnTo>
                    <a:lnTo>
                      <a:pt x="907517" y="1044835"/>
                    </a:lnTo>
                    <a:lnTo>
                      <a:pt x="910975" y="1047885"/>
                    </a:lnTo>
                    <a:lnTo>
                      <a:pt x="911926" y="1049834"/>
                    </a:lnTo>
                    <a:lnTo>
                      <a:pt x="920149" y="1059156"/>
                    </a:lnTo>
                    <a:lnTo>
                      <a:pt x="1055870" y="1294232"/>
                    </a:lnTo>
                    <a:cubicBezTo>
                      <a:pt x="1072357" y="1322788"/>
                      <a:pt x="1062573" y="1359302"/>
                      <a:pt x="1034017" y="1375789"/>
                    </a:cubicBezTo>
                    <a:cubicBezTo>
                      <a:pt x="1005460" y="1392276"/>
                      <a:pt x="968946" y="1382492"/>
                      <a:pt x="952459" y="1353936"/>
                    </a:cubicBezTo>
                    <a:lnTo>
                      <a:pt x="822870" y="1129481"/>
                    </a:lnTo>
                    <a:lnTo>
                      <a:pt x="740376" y="1081853"/>
                    </a:lnTo>
                    <a:lnTo>
                      <a:pt x="740375" y="1514981"/>
                    </a:lnTo>
                    <a:cubicBezTo>
                      <a:pt x="740375" y="1555673"/>
                      <a:pt x="728005" y="1593476"/>
                      <a:pt x="706820" y="1624835"/>
                    </a:cubicBezTo>
                    <a:lnTo>
                      <a:pt x="672719" y="1662364"/>
                    </a:lnTo>
                    <a:lnTo>
                      <a:pt x="917073" y="1954241"/>
                    </a:lnTo>
                    <a:lnTo>
                      <a:pt x="864471" y="2006843"/>
                    </a:lnTo>
                    <a:lnTo>
                      <a:pt x="556107" y="1748686"/>
                    </a:lnTo>
                    <a:lnTo>
                      <a:pt x="252204" y="2001442"/>
                    </a:lnTo>
                    <a:lnTo>
                      <a:pt x="199602" y="1948839"/>
                    </a:lnTo>
                    <a:lnTo>
                      <a:pt x="430548" y="1671160"/>
                    </a:lnTo>
                    <a:lnTo>
                      <a:pt x="404966" y="1653912"/>
                    </a:lnTo>
                    <a:cubicBezTo>
                      <a:pt x="369410" y="1618356"/>
                      <a:pt x="347418" y="1569236"/>
                      <a:pt x="347418" y="1514980"/>
                    </a:cubicBezTo>
                    <a:lnTo>
                      <a:pt x="347418" y="1227970"/>
                    </a:lnTo>
                    <a:lnTo>
                      <a:pt x="288360" y="1287028"/>
                    </a:lnTo>
                    <a:lnTo>
                      <a:pt x="285884" y="1288054"/>
                    </a:lnTo>
                    <a:lnTo>
                      <a:pt x="284553" y="1290059"/>
                    </a:lnTo>
                    <a:cubicBezTo>
                      <a:pt x="261237" y="1313375"/>
                      <a:pt x="223435" y="1313375"/>
                      <a:pt x="200118" y="1290059"/>
                    </a:cubicBezTo>
                    <a:lnTo>
                      <a:pt x="17487" y="1107428"/>
                    </a:lnTo>
                    <a:cubicBezTo>
                      <a:pt x="-5829" y="1084112"/>
                      <a:pt x="-5829" y="1046310"/>
                      <a:pt x="17487" y="1022994"/>
                    </a:cubicBezTo>
                    <a:cubicBezTo>
                      <a:pt x="40803" y="999678"/>
                      <a:pt x="78605" y="999678"/>
                      <a:pt x="101922" y="1022994"/>
                    </a:cubicBezTo>
                    <a:lnTo>
                      <a:pt x="242724" y="1163796"/>
                    </a:lnTo>
                    <a:lnTo>
                      <a:pt x="347418" y="1059102"/>
                    </a:lnTo>
                    <a:lnTo>
                      <a:pt x="347418" y="1054854"/>
                    </a:lnTo>
                    <a:cubicBezTo>
                      <a:pt x="347418" y="1000598"/>
                      <a:pt x="369410" y="951478"/>
                      <a:pt x="404966" y="915923"/>
                    </a:cubicBezTo>
                    <a:lnTo>
                      <a:pt x="462408" y="877194"/>
                    </a:lnTo>
                    <a:lnTo>
                      <a:pt x="472112" y="813130"/>
                    </a:lnTo>
                    <a:lnTo>
                      <a:pt x="404083" y="797264"/>
                    </a:lnTo>
                    <a:cubicBezTo>
                      <a:pt x="275164" y="734274"/>
                      <a:pt x="184705" y="586808"/>
                      <a:pt x="184705" y="414936"/>
                    </a:cubicBezTo>
                    <a:cubicBezTo>
                      <a:pt x="184705" y="185773"/>
                      <a:pt x="345520" y="0"/>
                      <a:pt x="54389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44972B4A-D55E-C09F-50DA-1BBFE2C9165E}"/>
                </a:ext>
              </a:extLst>
            </p:cNvPr>
            <p:cNvSpPr/>
            <p:nvPr/>
          </p:nvSpPr>
          <p:spPr bwMode="auto">
            <a:xfrm>
              <a:off x="6753849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4B45219F-AB05-E8AD-AB68-13FD69962D4B}"/>
              </a:ext>
            </a:extLst>
          </p:cNvPr>
          <p:cNvGrpSpPr/>
          <p:nvPr/>
        </p:nvGrpSpPr>
        <p:grpSpPr>
          <a:xfrm>
            <a:off x="621919" y="3518915"/>
            <a:ext cx="2263400" cy="2263400"/>
            <a:chOff x="708216" y="889577"/>
            <a:chExt cx="2606484" cy="2606484"/>
          </a:xfrm>
        </p:grpSpPr>
        <p:grpSp>
          <p:nvGrpSpPr>
            <p:cNvPr id="132" name="グループ化 131">
              <a:extLst>
                <a:ext uri="{FF2B5EF4-FFF2-40B4-BE49-F238E27FC236}">
                  <a16:creationId xmlns:a16="http://schemas.microsoft.com/office/drawing/2014/main" id="{D72C7299-47CB-5D28-4B21-43EAD4B92995}"/>
                </a:ext>
              </a:extLst>
            </p:cNvPr>
            <p:cNvGrpSpPr/>
            <p:nvPr/>
          </p:nvGrpSpPr>
          <p:grpSpPr>
            <a:xfrm>
              <a:off x="708216" y="889577"/>
              <a:ext cx="2606484" cy="2606484"/>
              <a:chOff x="643930" y="806730"/>
              <a:chExt cx="2735056" cy="2735056"/>
            </a:xfrm>
          </p:grpSpPr>
          <p:sp>
            <p:nvSpPr>
              <p:cNvPr id="137" name="四角形: 角を丸くする 136">
                <a:extLst>
                  <a:ext uri="{FF2B5EF4-FFF2-40B4-BE49-F238E27FC236}">
                    <a16:creationId xmlns:a16="http://schemas.microsoft.com/office/drawing/2014/main" id="{3F826079-27D3-AD97-DD33-6FE952547CA0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  <p:sp>
            <p:nvSpPr>
              <p:cNvPr id="138" name="四角形: 角を丸くする 137">
                <a:extLst>
                  <a:ext uri="{FF2B5EF4-FFF2-40B4-BE49-F238E27FC236}">
                    <a16:creationId xmlns:a16="http://schemas.microsoft.com/office/drawing/2014/main" id="{FF390EAC-264C-6E66-FF71-7C8F43F1430E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  <a:cs typeface="+mn-cs"/>
                </a:endParaRPr>
              </a:p>
            </p:txBody>
          </p:sp>
        </p:grp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7E067C63-2701-DB09-53E1-C008D6EF28F4}"/>
                </a:ext>
              </a:extLst>
            </p:cNvPr>
            <p:cNvSpPr/>
            <p:nvPr/>
          </p:nvSpPr>
          <p:spPr bwMode="auto">
            <a:xfrm>
              <a:off x="783466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34" name="フリーフォーム: 図形 133">
              <a:extLst>
                <a:ext uri="{FF2B5EF4-FFF2-40B4-BE49-F238E27FC236}">
                  <a16:creationId xmlns:a16="http://schemas.microsoft.com/office/drawing/2014/main" id="{E6A7959F-D513-F9E7-377C-0D47AA5D0CB9}"/>
                </a:ext>
              </a:extLst>
            </p:cNvPr>
            <p:cNvSpPr/>
            <p:nvPr/>
          </p:nvSpPr>
          <p:spPr bwMode="auto">
            <a:xfrm>
              <a:off x="84970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35" name="フリーフォーム: 図形 134">
              <a:extLst>
                <a:ext uri="{FF2B5EF4-FFF2-40B4-BE49-F238E27FC236}">
                  <a16:creationId xmlns:a16="http://schemas.microsoft.com/office/drawing/2014/main" id="{67BA9B9D-280D-0FC9-75E7-886ADD82CB08}"/>
                </a:ext>
              </a:extLst>
            </p:cNvPr>
            <p:cNvSpPr/>
            <p:nvPr/>
          </p:nvSpPr>
          <p:spPr bwMode="auto">
            <a:xfrm>
              <a:off x="1378093" y="1130300"/>
              <a:ext cx="1251128" cy="2067911"/>
            </a:xfrm>
            <a:custGeom>
              <a:avLst/>
              <a:gdLst>
                <a:gd name="connsiteX0" fmla="*/ 711131 w 1388549"/>
                <a:gd name="connsiteY0" fmla="*/ 288202 h 2295045"/>
                <a:gd name="connsiteX1" fmla="*/ 1070322 w 1388549"/>
                <a:gd name="connsiteY1" fmla="*/ 703138 h 2295045"/>
                <a:gd name="connsiteX2" fmla="*/ 850945 w 1388549"/>
                <a:gd name="connsiteY2" fmla="*/ 1085466 h 2295045"/>
                <a:gd name="connsiteX3" fmla="*/ 782916 w 1388549"/>
                <a:gd name="connsiteY3" fmla="*/ 1101332 h 2295045"/>
                <a:gd name="connsiteX4" fmla="*/ 792620 w 1388549"/>
                <a:gd name="connsiteY4" fmla="*/ 1165396 h 2295045"/>
                <a:gd name="connsiteX5" fmla="*/ 850064 w 1388549"/>
                <a:gd name="connsiteY5" fmla="*/ 1204126 h 2295045"/>
                <a:gd name="connsiteX6" fmla="*/ 857124 w 1388549"/>
                <a:gd name="connsiteY6" fmla="*/ 1214597 h 2295045"/>
                <a:gd name="connsiteX7" fmla="*/ 866433 w 1388549"/>
                <a:gd name="connsiteY7" fmla="*/ 1218453 h 2295045"/>
                <a:gd name="connsiteX8" fmla="*/ 1200714 w 1388549"/>
                <a:gd name="connsiteY8" fmla="*/ 1552734 h 2295045"/>
                <a:gd name="connsiteX9" fmla="*/ 1200714 w 1388549"/>
                <a:gd name="connsiteY9" fmla="*/ 1637168 h 2295045"/>
                <a:gd name="connsiteX10" fmla="*/ 1116280 w 1388549"/>
                <a:gd name="connsiteY10" fmla="*/ 1637168 h 2295045"/>
                <a:gd name="connsiteX11" fmla="*/ 907611 w 1388549"/>
                <a:gd name="connsiteY11" fmla="*/ 1428500 h 2295045"/>
                <a:gd name="connsiteX12" fmla="*/ 907610 w 1388549"/>
                <a:gd name="connsiteY12" fmla="*/ 1803184 h 2295045"/>
                <a:gd name="connsiteX13" fmla="*/ 874055 w 1388549"/>
                <a:gd name="connsiteY13" fmla="*/ 1913037 h 2295045"/>
                <a:gd name="connsiteX14" fmla="*/ 839954 w 1388549"/>
                <a:gd name="connsiteY14" fmla="*/ 1950567 h 2295045"/>
                <a:gd name="connsiteX15" fmla="*/ 1084308 w 1388549"/>
                <a:gd name="connsiteY15" fmla="*/ 2242443 h 2295045"/>
                <a:gd name="connsiteX16" fmla="*/ 1031706 w 1388549"/>
                <a:gd name="connsiteY16" fmla="*/ 2295045 h 2295045"/>
                <a:gd name="connsiteX17" fmla="*/ 723342 w 1388549"/>
                <a:gd name="connsiteY17" fmla="*/ 2036888 h 2295045"/>
                <a:gd name="connsiteX18" fmla="*/ 419439 w 1388549"/>
                <a:gd name="connsiteY18" fmla="*/ 2289644 h 2295045"/>
                <a:gd name="connsiteX19" fmla="*/ 366837 w 1388549"/>
                <a:gd name="connsiteY19" fmla="*/ 2237041 h 2295045"/>
                <a:gd name="connsiteX20" fmla="*/ 597782 w 1388549"/>
                <a:gd name="connsiteY20" fmla="*/ 1959362 h 2295045"/>
                <a:gd name="connsiteX21" fmla="*/ 572201 w 1388549"/>
                <a:gd name="connsiteY21" fmla="*/ 1942115 h 2295045"/>
                <a:gd name="connsiteX22" fmla="*/ 514653 w 1388549"/>
                <a:gd name="connsiteY22" fmla="*/ 1803183 h 2295045"/>
                <a:gd name="connsiteX23" fmla="*/ 514653 w 1388549"/>
                <a:gd name="connsiteY23" fmla="*/ 1591326 h 2295045"/>
                <a:gd name="connsiteX24" fmla="*/ 379179 w 1388549"/>
                <a:gd name="connsiteY24" fmla="*/ 1726800 h 2295045"/>
                <a:gd name="connsiteX25" fmla="*/ 294744 w 1388549"/>
                <a:gd name="connsiteY25" fmla="*/ 1726800 h 2295045"/>
                <a:gd name="connsiteX26" fmla="*/ 294744 w 1388549"/>
                <a:gd name="connsiteY26" fmla="*/ 1642366 h 2295045"/>
                <a:gd name="connsiteX27" fmla="*/ 514653 w 1388549"/>
                <a:gd name="connsiteY27" fmla="*/ 1422457 h 2295045"/>
                <a:gd name="connsiteX28" fmla="*/ 514653 w 1388549"/>
                <a:gd name="connsiteY28" fmla="*/ 1343057 h 2295045"/>
                <a:gd name="connsiteX29" fmla="*/ 572201 w 1388549"/>
                <a:gd name="connsiteY29" fmla="*/ 1204126 h 2295045"/>
                <a:gd name="connsiteX30" fmla="*/ 629643 w 1388549"/>
                <a:gd name="connsiteY30" fmla="*/ 1165397 h 2295045"/>
                <a:gd name="connsiteX31" fmla="*/ 638727 w 1388549"/>
                <a:gd name="connsiteY31" fmla="*/ 1105429 h 2295045"/>
                <a:gd name="connsiteX32" fmla="*/ 604319 w 1388549"/>
                <a:gd name="connsiteY32" fmla="*/ 1099420 h 2295045"/>
                <a:gd name="connsiteX33" fmla="*/ 510304 w 1388549"/>
                <a:gd name="connsiteY33" fmla="*/ 1047210 h 2295045"/>
                <a:gd name="connsiteX34" fmla="*/ 488631 w 1388549"/>
                <a:gd name="connsiteY34" fmla="*/ 1026553 h 2295045"/>
                <a:gd name="connsiteX35" fmla="*/ 514028 w 1388549"/>
                <a:gd name="connsiteY35" fmla="*/ 1023471 h 2295045"/>
                <a:gd name="connsiteX36" fmla="*/ 639877 w 1388549"/>
                <a:gd name="connsiteY36" fmla="*/ 909377 h 2295045"/>
                <a:gd name="connsiteX37" fmla="*/ 433822 w 1388549"/>
                <a:gd name="connsiteY37" fmla="*/ 785552 h 2295045"/>
                <a:gd name="connsiteX38" fmla="*/ 361278 w 1388549"/>
                <a:gd name="connsiteY38" fmla="*/ 794353 h 2295045"/>
                <a:gd name="connsiteX39" fmla="*/ 359238 w 1388549"/>
                <a:gd name="connsiteY39" fmla="*/ 786762 h 2295045"/>
                <a:gd name="connsiteX40" fmla="*/ 351940 w 1388549"/>
                <a:gd name="connsiteY40" fmla="*/ 703138 h 2295045"/>
                <a:gd name="connsiteX41" fmla="*/ 711131 w 1388549"/>
                <a:gd name="connsiteY41" fmla="*/ 288202 h 2295045"/>
                <a:gd name="connsiteX42" fmla="*/ 1170014 w 1388549"/>
                <a:gd name="connsiteY42" fmla="*/ 253881 h 2295045"/>
                <a:gd name="connsiteX43" fmla="*/ 1166635 w 1388549"/>
                <a:gd name="connsiteY43" fmla="*/ 267066 h 2295045"/>
                <a:gd name="connsiteX44" fmla="*/ 1141219 w 1388549"/>
                <a:gd name="connsiteY44" fmla="*/ 327212 h 2295045"/>
                <a:gd name="connsiteX45" fmla="*/ 1135307 w 1388549"/>
                <a:gd name="connsiteY45" fmla="*/ 338025 h 2295045"/>
                <a:gd name="connsiteX46" fmla="*/ 1162215 w 1388549"/>
                <a:gd name="connsiteY46" fmla="*/ 358002 h 2295045"/>
                <a:gd name="connsiteX47" fmla="*/ 1219803 w 1388549"/>
                <a:gd name="connsiteY47" fmla="*/ 420141 h 2295045"/>
                <a:gd name="connsiteX48" fmla="*/ 1237639 w 1388549"/>
                <a:gd name="connsiteY48" fmla="*/ 447442 h 2295045"/>
                <a:gd name="connsiteX49" fmla="*/ 1251587 w 1388549"/>
                <a:gd name="connsiteY49" fmla="*/ 439792 h 2295045"/>
                <a:gd name="connsiteX50" fmla="*/ 1320226 w 1388549"/>
                <a:gd name="connsiteY50" fmla="*/ 410228 h 2295045"/>
                <a:gd name="connsiteX51" fmla="*/ 1335212 w 1388549"/>
                <a:gd name="connsiteY51" fmla="*/ 406153 h 2295045"/>
                <a:gd name="connsiteX52" fmla="*/ 1324190 w 1388549"/>
                <a:gd name="connsiteY52" fmla="*/ 417094 h 2295045"/>
                <a:gd name="connsiteX53" fmla="*/ 1264267 w 1388549"/>
                <a:gd name="connsiteY53" fmla="*/ 461755 h 2295045"/>
                <a:gd name="connsiteX54" fmla="*/ 1250668 w 1388549"/>
                <a:gd name="connsiteY54" fmla="*/ 470010 h 2295045"/>
                <a:gd name="connsiteX55" fmla="*/ 1265395 w 1388549"/>
                <a:gd name="connsiteY55" fmla="*/ 499107 h 2295045"/>
                <a:gd name="connsiteX56" fmla="*/ 1290414 w 1388549"/>
                <a:gd name="connsiteY56" fmla="*/ 580049 h 2295045"/>
                <a:gd name="connsiteX57" fmla="*/ 1294328 w 1388549"/>
                <a:gd name="connsiteY57" fmla="*/ 613927 h 2295045"/>
                <a:gd name="connsiteX58" fmla="*/ 1307692 w 1388549"/>
                <a:gd name="connsiteY58" fmla="*/ 614212 h 2295045"/>
                <a:gd name="connsiteX59" fmla="*/ 1374944 w 1388549"/>
                <a:gd name="connsiteY59" fmla="*/ 621871 h 2295045"/>
                <a:gd name="connsiteX60" fmla="*/ 1388549 w 1388549"/>
                <a:gd name="connsiteY60" fmla="*/ 625355 h 2295045"/>
                <a:gd name="connsiteX61" fmla="*/ 1374944 w 1388549"/>
                <a:gd name="connsiteY61" fmla="*/ 628838 h 2295045"/>
                <a:gd name="connsiteX62" fmla="*/ 1332662 w 1388549"/>
                <a:gd name="connsiteY62" fmla="*/ 634861 h 2295045"/>
                <a:gd name="connsiteX63" fmla="*/ 1294439 w 1388549"/>
                <a:gd name="connsiteY63" fmla="*/ 636491 h 2295045"/>
                <a:gd name="connsiteX64" fmla="*/ 1293996 w 1388549"/>
                <a:gd name="connsiteY64" fmla="*/ 654825 h 2295045"/>
                <a:gd name="connsiteX65" fmla="*/ 1259676 w 1388549"/>
                <a:gd name="connsiteY65" fmla="*/ 741119 h 2295045"/>
                <a:gd name="connsiteX66" fmla="*/ 1247196 w 1388549"/>
                <a:gd name="connsiteY66" fmla="*/ 751285 h 2295045"/>
                <a:gd name="connsiteX67" fmla="*/ 1253569 w 1388549"/>
                <a:gd name="connsiteY67" fmla="*/ 741253 h 2295045"/>
                <a:gd name="connsiteX68" fmla="*/ 1268773 w 1388549"/>
                <a:gd name="connsiteY68" fmla="*/ 654645 h 2295045"/>
                <a:gd name="connsiteX69" fmla="*/ 1267222 w 1388549"/>
                <a:gd name="connsiteY69" fmla="*/ 636778 h 2295045"/>
                <a:gd name="connsiteX70" fmla="*/ 1254074 w 1388549"/>
                <a:gd name="connsiteY70" fmla="*/ 636498 h 2295045"/>
                <a:gd name="connsiteX71" fmla="*/ 1186822 w 1388549"/>
                <a:gd name="connsiteY71" fmla="*/ 628839 h 2295045"/>
                <a:gd name="connsiteX72" fmla="*/ 1173217 w 1388549"/>
                <a:gd name="connsiteY72" fmla="*/ 625355 h 2295045"/>
                <a:gd name="connsiteX73" fmla="*/ 1186822 w 1388549"/>
                <a:gd name="connsiteY73" fmla="*/ 621872 h 2295045"/>
                <a:gd name="connsiteX74" fmla="*/ 1229105 w 1388549"/>
                <a:gd name="connsiteY74" fmla="*/ 615849 h 2295045"/>
                <a:gd name="connsiteX75" fmla="*/ 1264547 w 1388549"/>
                <a:gd name="connsiteY75" fmla="*/ 614338 h 2295045"/>
                <a:gd name="connsiteX76" fmla="*/ 1258910 w 1388549"/>
                <a:gd name="connsiteY76" fmla="*/ 585698 h 2295045"/>
                <a:gd name="connsiteX77" fmla="*/ 1232984 w 1388549"/>
                <a:gd name="connsiteY77" fmla="*/ 512768 h 2295045"/>
                <a:gd name="connsiteX78" fmla="*/ 1219907 w 1388549"/>
                <a:gd name="connsiteY78" fmla="*/ 487566 h 2295045"/>
                <a:gd name="connsiteX79" fmla="*/ 1213019 w 1388549"/>
                <a:gd name="connsiteY79" fmla="*/ 491344 h 2295045"/>
                <a:gd name="connsiteX80" fmla="*/ 1144379 w 1388549"/>
                <a:gd name="connsiteY80" fmla="*/ 520908 h 2295045"/>
                <a:gd name="connsiteX81" fmla="*/ 1129393 w 1388549"/>
                <a:gd name="connsiteY81" fmla="*/ 524983 h 2295045"/>
                <a:gd name="connsiteX82" fmla="*/ 1140415 w 1388549"/>
                <a:gd name="connsiteY82" fmla="*/ 514042 h 2295045"/>
                <a:gd name="connsiteX83" fmla="*/ 1200339 w 1388549"/>
                <a:gd name="connsiteY83" fmla="*/ 469381 h 2295045"/>
                <a:gd name="connsiteX84" fmla="*/ 1207054 w 1388549"/>
                <a:gd name="connsiteY84" fmla="*/ 465304 h 2295045"/>
                <a:gd name="connsiteX85" fmla="*/ 1191767 w 1388549"/>
                <a:gd name="connsiteY85" fmla="*/ 441377 h 2295045"/>
                <a:gd name="connsiteX86" fmla="*/ 1141571 w 1388549"/>
                <a:gd name="connsiteY86" fmla="*/ 382460 h 2295045"/>
                <a:gd name="connsiteX87" fmla="*/ 1120010 w 1388549"/>
                <a:gd name="connsiteY87" fmla="*/ 363628 h 2295045"/>
                <a:gd name="connsiteX88" fmla="*/ 1101869 w 1388549"/>
                <a:gd name="connsiteY88" fmla="*/ 391923 h 2295045"/>
                <a:gd name="connsiteX89" fmla="*/ 1076010 w 1388549"/>
                <a:gd name="connsiteY89" fmla="*/ 424034 h 2295045"/>
                <a:gd name="connsiteX90" fmla="*/ 1066281 w 1388549"/>
                <a:gd name="connsiteY90" fmla="*/ 433553 h 2295045"/>
                <a:gd name="connsiteX91" fmla="*/ 1069659 w 1388549"/>
                <a:gd name="connsiteY91" fmla="*/ 420367 h 2295045"/>
                <a:gd name="connsiteX92" fmla="*/ 1095075 w 1388549"/>
                <a:gd name="connsiteY92" fmla="*/ 360221 h 2295045"/>
                <a:gd name="connsiteX93" fmla="*/ 1101002 w 1388549"/>
                <a:gd name="connsiteY93" fmla="*/ 349381 h 2295045"/>
                <a:gd name="connsiteX94" fmla="*/ 1086792 w 1388549"/>
                <a:gd name="connsiteY94" fmla="*/ 339445 h 2295045"/>
                <a:gd name="connsiteX95" fmla="*/ 1004185 w 1388549"/>
                <a:gd name="connsiteY95" fmla="*/ 309307 h 2295045"/>
                <a:gd name="connsiteX96" fmla="*/ 992314 w 1388549"/>
                <a:gd name="connsiteY96" fmla="*/ 309811 h 2295045"/>
                <a:gd name="connsiteX97" fmla="*/ 1007356 w 1388549"/>
                <a:gd name="connsiteY97" fmla="*/ 304087 h 2295045"/>
                <a:gd name="connsiteX98" fmla="*/ 1099248 w 1388549"/>
                <a:gd name="connsiteY98" fmla="*/ 317511 h 2295045"/>
                <a:gd name="connsiteX99" fmla="*/ 1114859 w 1388549"/>
                <a:gd name="connsiteY99" fmla="*/ 326029 h 2295045"/>
                <a:gd name="connsiteX100" fmla="*/ 1134426 w 1388549"/>
                <a:gd name="connsiteY100" fmla="*/ 295511 h 2295045"/>
                <a:gd name="connsiteX101" fmla="*/ 1160285 w 1388549"/>
                <a:gd name="connsiteY101" fmla="*/ 263400 h 2295045"/>
                <a:gd name="connsiteX102" fmla="*/ 212438 w 1388549"/>
                <a:gd name="connsiteY102" fmla="*/ 250362 h 2295045"/>
                <a:gd name="connsiteX103" fmla="*/ 222258 w 1388549"/>
                <a:gd name="connsiteY103" fmla="*/ 260402 h 2295045"/>
                <a:gd name="connsiteX104" fmla="*/ 248615 w 1388549"/>
                <a:gd name="connsiteY104" fmla="*/ 294009 h 2295045"/>
                <a:gd name="connsiteX105" fmla="*/ 269138 w 1388549"/>
                <a:gd name="connsiteY105" fmla="*/ 326296 h 2295045"/>
                <a:gd name="connsiteX106" fmla="*/ 285237 w 1388549"/>
                <a:gd name="connsiteY106" fmla="*/ 317512 h 2295045"/>
                <a:gd name="connsiteX107" fmla="*/ 377129 w 1388549"/>
                <a:gd name="connsiteY107" fmla="*/ 304087 h 2295045"/>
                <a:gd name="connsiteX108" fmla="*/ 392174 w 1388549"/>
                <a:gd name="connsiteY108" fmla="*/ 309812 h 2295045"/>
                <a:gd name="connsiteX109" fmla="*/ 380299 w 1388549"/>
                <a:gd name="connsiteY109" fmla="*/ 309309 h 2295045"/>
                <a:gd name="connsiteX110" fmla="*/ 297693 w 1388549"/>
                <a:gd name="connsiteY110" fmla="*/ 339446 h 2295045"/>
                <a:gd name="connsiteX111" fmla="*/ 282995 w 1388549"/>
                <a:gd name="connsiteY111" fmla="*/ 349723 h 2295045"/>
                <a:gd name="connsiteX112" fmla="*/ 289326 w 1388549"/>
                <a:gd name="connsiteY112" fmla="*/ 361249 h 2295045"/>
                <a:gd name="connsiteX113" fmla="*/ 316319 w 1388549"/>
                <a:gd name="connsiteY113" fmla="*/ 423320 h 2295045"/>
                <a:gd name="connsiteX114" fmla="*/ 320105 w 1388549"/>
                <a:gd name="connsiteY114" fmla="*/ 436845 h 2295045"/>
                <a:gd name="connsiteX115" fmla="*/ 310285 w 1388549"/>
                <a:gd name="connsiteY115" fmla="*/ 426804 h 2295045"/>
                <a:gd name="connsiteX116" fmla="*/ 283928 w 1388549"/>
                <a:gd name="connsiteY116" fmla="*/ 393197 h 2295045"/>
                <a:gd name="connsiteX117" fmla="*/ 264898 w 1388549"/>
                <a:gd name="connsiteY117" fmla="*/ 363259 h 2295045"/>
                <a:gd name="connsiteX118" fmla="*/ 242914 w 1388549"/>
                <a:gd name="connsiteY118" fmla="*/ 382461 h 2295045"/>
                <a:gd name="connsiteX119" fmla="*/ 192718 w 1388549"/>
                <a:gd name="connsiteY119" fmla="*/ 441378 h 2295045"/>
                <a:gd name="connsiteX120" fmla="*/ 177431 w 1388549"/>
                <a:gd name="connsiteY120" fmla="*/ 465305 h 2295045"/>
                <a:gd name="connsiteX121" fmla="*/ 184146 w 1388549"/>
                <a:gd name="connsiteY121" fmla="*/ 469381 h 2295045"/>
                <a:gd name="connsiteX122" fmla="*/ 244069 w 1388549"/>
                <a:gd name="connsiteY122" fmla="*/ 514043 h 2295045"/>
                <a:gd name="connsiteX123" fmla="*/ 255091 w 1388549"/>
                <a:gd name="connsiteY123" fmla="*/ 524983 h 2295045"/>
                <a:gd name="connsiteX124" fmla="*/ 240105 w 1388549"/>
                <a:gd name="connsiteY124" fmla="*/ 520908 h 2295045"/>
                <a:gd name="connsiteX125" fmla="*/ 171466 w 1388549"/>
                <a:gd name="connsiteY125" fmla="*/ 491344 h 2295045"/>
                <a:gd name="connsiteX126" fmla="*/ 164578 w 1388549"/>
                <a:gd name="connsiteY126" fmla="*/ 487566 h 2295045"/>
                <a:gd name="connsiteX127" fmla="*/ 151500 w 1388549"/>
                <a:gd name="connsiteY127" fmla="*/ 512769 h 2295045"/>
                <a:gd name="connsiteX128" fmla="*/ 125574 w 1388549"/>
                <a:gd name="connsiteY128" fmla="*/ 585699 h 2295045"/>
                <a:gd name="connsiteX129" fmla="*/ 120046 w 1388549"/>
                <a:gd name="connsiteY129" fmla="*/ 613786 h 2295045"/>
                <a:gd name="connsiteX130" fmla="*/ 153621 w 1388549"/>
                <a:gd name="connsiteY130" fmla="*/ 615350 h 2295045"/>
                <a:gd name="connsiteX131" fmla="*/ 194359 w 1388549"/>
                <a:gd name="connsiteY131" fmla="*/ 621689 h 2295045"/>
                <a:gd name="connsiteX132" fmla="*/ 207467 w 1388549"/>
                <a:gd name="connsiteY132" fmla="*/ 625356 h 2295045"/>
                <a:gd name="connsiteX133" fmla="*/ 194359 w 1388549"/>
                <a:gd name="connsiteY133" fmla="*/ 629022 h 2295045"/>
                <a:gd name="connsiteX134" fmla="*/ 129563 w 1388549"/>
                <a:gd name="connsiteY134" fmla="*/ 637084 h 2295045"/>
                <a:gd name="connsiteX135" fmla="*/ 117211 w 1388549"/>
                <a:gd name="connsiteY135" fmla="*/ 637371 h 2295045"/>
                <a:gd name="connsiteX136" fmla="*/ 115711 w 1388549"/>
                <a:gd name="connsiteY136" fmla="*/ 654646 h 2295045"/>
                <a:gd name="connsiteX137" fmla="*/ 130915 w 1388549"/>
                <a:gd name="connsiteY137" fmla="*/ 741254 h 2295045"/>
                <a:gd name="connsiteX138" fmla="*/ 137287 w 1388549"/>
                <a:gd name="connsiteY138" fmla="*/ 751284 h 2295045"/>
                <a:gd name="connsiteX139" fmla="*/ 124809 w 1388549"/>
                <a:gd name="connsiteY139" fmla="*/ 741119 h 2295045"/>
                <a:gd name="connsiteX140" fmla="*/ 90489 w 1388549"/>
                <a:gd name="connsiteY140" fmla="*/ 654825 h 2295045"/>
                <a:gd name="connsiteX141" fmla="*/ 90059 w 1388549"/>
                <a:gd name="connsiteY141" fmla="*/ 637048 h 2295045"/>
                <a:gd name="connsiteX142" fmla="*/ 53846 w 1388549"/>
                <a:gd name="connsiteY142" fmla="*/ 635361 h 2295045"/>
                <a:gd name="connsiteX143" fmla="*/ 13108 w 1388549"/>
                <a:gd name="connsiteY143" fmla="*/ 629022 h 2295045"/>
                <a:gd name="connsiteX144" fmla="*/ 0 w 1388549"/>
                <a:gd name="connsiteY144" fmla="*/ 625356 h 2295045"/>
                <a:gd name="connsiteX145" fmla="*/ 13108 w 1388549"/>
                <a:gd name="connsiteY145" fmla="*/ 621689 h 2295045"/>
                <a:gd name="connsiteX146" fmla="*/ 77904 w 1388549"/>
                <a:gd name="connsiteY146" fmla="*/ 613627 h 2295045"/>
                <a:gd name="connsiteX147" fmla="*/ 90224 w 1388549"/>
                <a:gd name="connsiteY147" fmla="*/ 613341 h 2295045"/>
                <a:gd name="connsiteX148" fmla="*/ 94071 w 1388549"/>
                <a:gd name="connsiteY148" fmla="*/ 580049 h 2295045"/>
                <a:gd name="connsiteX149" fmla="*/ 119090 w 1388549"/>
                <a:gd name="connsiteY149" fmla="*/ 499107 h 2295045"/>
                <a:gd name="connsiteX150" fmla="*/ 133817 w 1388549"/>
                <a:gd name="connsiteY150" fmla="*/ 470010 h 2295045"/>
                <a:gd name="connsiteX151" fmla="*/ 120218 w 1388549"/>
                <a:gd name="connsiteY151" fmla="*/ 461756 h 2295045"/>
                <a:gd name="connsiteX152" fmla="*/ 60295 w 1388549"/>
                <a:gd name="connsiteY152" fmla="*/ 417094 h 2295045"/>
                <a:gd name="connsiteX153" fmla="*/ 49272 w 1388549"/>
                <a:gd name="connsiteY153" fmla="*/ 406154 h 2295045"/>
                <a:gd name="connsiteX154" fmla="*/ 64259 w 1388549"/>
                <a:gd name="connsiteY154" fmla="*/ 410229 h 2295045"/>
                <a:gd name="connsiteX155" fmla="*/ 132898 w 1388549"/>
                <a:gd name="connsiteY155" fmla="*/ 439793 h 2295045"/>
                <a:gd name="connsiteX156" fmla="*/ 146846 w 1388549"/>
                <a:gd name="connsiteY156" fmla="*/ 447443 h 2295045"/>
                <a:gd name="connsiteX157" fmla="*/ 164682 w 1388549"/>
                <a:gd name="connsiteY157" fmla="*/ 420141 h 2295045"/>
                <a:gd name="connsiteX158" fmla="*/ 222270 w 1388549"/>
                <a:gd name="connsiteY158" fmla="*/ 358003 h 2295045"/>
                <a:gd name="connsiteX159" fmla="*/ 249652 w 1388549"/>
                <a:gd name="connsiteY159" fmla="*/ 337673 h 2295045"/>
                <a:gd name="connsiteX160" fmla="*/ 243217 w 1388549"/>
                <a:gd name="connsiteY160" fmla="*/ 325958 h 2295045"/>
                <a:gd name="connsiteX161" fmla="*/ 216224 w 1388549"/>
                <a:gd name="connsiteY161" fmla="*/ 263886 h 2295045"/>
                <a:gd name="connsiteX162" fmla="*/ 711071 w 1388549"/>
                <a:gd name="connsiteY162" fmla="*/ 0 h 2295045"/>
                <a:gd name="connsiteX163" fmla="*/ 715035 w 1388549"/>
                <a:gd name="connsiteY163" fmla="*/ 15016 h 2295045"/>
                <a:gd name="connsiteX164" fmla="*/ 723752 w 1388549"/>
                <a:gd name="connsiteY164" fmla="*/ 89242 h 2295045"/>
                <a:gd name="connsiteX165" fmla="*/ 724101 w 1388549"/>
                <a:gd name="connsiteY165" fmla="*/ 105146 h 2295045"/>
                <a:gd name="connsiteX166" fmla="*/ 756663 w 1388549"/>
                <a:gd name="connsiteY166" fmla="*/ 106941 h 2295045"/>
                <a:gd name="connsiteX167" fmla="*/ 839270 w 1388549"/>
                <a:gd name="connsiteY167" fmla="*/ 125745 h 2295045"/>
                <a:gd name="connsiteX168" fmla="*/ 870567 w 1388549"/>
                <a:gd name="connsiteY168" fmla="*/ 139294 h 2295045"/>
                <a:gd name="connsiteX169" fmla="*/ 877495 w 1388549"/>
                <a:gd name="connsiteY169" fmla="*/ 127863 h 2295045"/>
                <a:gd name="connsiteX170" fmla="*/ 917755 w 1388549"/>
                <a:gd name="connsiteY170" fmla="*/ 73451 h 2295045"/>
                <a:gd name="connsiteX171" fmla="*/ 927574 w 1388549"/>
                <a:gd name="connsiteY171" fmla="*/ 63410 h 2295045"/>
                <a:gd name="connsiteX172" fmla="*/ 923788 w 1388549"/>
                <a:gd name="connsiteY172" fmla="*/ 76934 h 2295045"/>
                <a:gd name="connsiteX173" fmla="*/ 907863 w 1388549"/>
                <a:gd name="connsiteY173" fmla="*/ 116563 h 2295045"/>
                <a:gd name="connsiteX174" fmla="*/ 890163 w 1388549"/>
                <a:gd name="connsiteY174" fmla="*/ 150480 h 2295045"/>
                <a:gd name="connsiteX175" fmla="*/ 905820 w 1388549"/>
                <a:gd name="connsiteY175" fmla="*/ 160030 h 2295045"/>
                <a:gd name="connsiteX176" fmla="*/ 963392 w 1388549"/>
                <a:gd name="connsiteY176" fmla="*/ 232899 h 2295045"/>
                <a:gd name="connsiteX177" fmla="*/ 965956 w 1388549"/>
                <a:gd name="connsiteY177" fmla="*/ 248791 h 2295045"/>
                <a:gd name="connsiteX178" fmla="*/ 960455 w 1388549"/>
                <a:gd name="connsiteY178" fmla="*/ 238255 h 2295045"/>
                <a:gd name="connsiteX179" fmla="*/ 893052 w 1388549"/>
                <a:gd name="connsiteY179" fmla="*/ 181784 h 2295045"/>
                <a:gd name="connsiteX180" fmla="*/ 876803 w 1388549"/>
                <a:gd name="connsiteY180" fmla="*/ 174195 h 2295045"/>
                <a:gd name="connsiteX181" fmla="*/ 869987 w 1388549"/>
                <a:gd name="connsiteY181" fmla="*/ 185440 h 2295045"/>
                <a:gd name="connsiteX182" fmla="*/ 829728 w 1388549"/>
                <a:gd name="connsiteY182" fmla="*/ 239852 h 2295045"/>
                <a:gd name="connsiteX183" fmla="*/ 819908 w 1388549"/>
                <a:gd name="connsiteY183" fmla="*/ 249893 h 2295045"/>
                <a:gd name="connsiteX184" fmla="*/ 823694 w 1388549"/>
                <a:gd name="connsiteY184" fmla="*/ 236369 h 2295045"/>
                <a:gd name="connsiteX185" fmla="*/ 839620 w 1388549"/>
                <a:gd name="connsiteY185" fmla="*/ 196740 h 2295045"/>
                <a:gd name="connsiteX186" fmla="*/ 856032 w 1388549"/>
                <a:gd name="connsiteY186" fmla="*/ 165290 h 2295045"/>
                <a:gd name="connsiteX187" fmla="*/ 828410 w 1388549"/>
                <a:gd name="connsiteY187" fmla="*/ 155852 h 2295045"/>
                <a:gd name="connsiteX188" fmla="*/ 752289 w 1388549"/>
                <a:gd name="connsiteY188" fmla="*/ 141840 h 2295045"/>
                <a:gd name="connsiteX189" fmla="*/ 723924 w 1388549"/>
                <a:gd name="connsiteY189" fmla="*/ 140564 h 2295045"/>
                <a:gd name="connsiteX190" fmla="*/ 723752 w 1388549"/>
                <a:gd name="connsiteY190" fmla="*/ 148418 h 2295045"/>
                <a:gd name="connsiteX191" fmla="*/ 715035 w 1388549"/>
                <a:gd name="connsiteY191" fmla="*/ 222644 h 2295045"/>
                <a:gd name="connsiteX192" fmla="*/ 711071 w 1388549"/>
                <a:gd name="connsiteY192" fmla="*/ 237659 h 2295045"/>
                <a:gd name="connsiteX193" fmla="*/ 707108 w 1388549"/>
                <a:gd name="connsiteY193" fmla="*/ 222644 h 2295045"/>
                <a:gd name="connsiteX194" fmla="*/ 698391 w 1388549"/>
                <a:gd name="connsiteY194" fmla="*/ 148418 h 2295045"/>
                <a:gd name="connsiteX195" fmla="*/ 698219 w 1388549"/>
                <a:gd name="connsiteY195" fmla="*/ 140564 h 2295045"/>
                <a:gd name="connsiteX196" fmla="*/ 669853 w 1388549"/>
                <a:gd name="connsiteY196" fmla="*/ 141840 h 2295045"/>
                <a:gd name="connsiteX197" fmla="*/ 593732 w 1388549"/>
                <a:gd name="connsiteY197" fmla="*/ 155852 h 2295045"/>
                <a:gd name="connsiteX198" fmla="*/ 566643 w 1388549"/>
                <a:gd name="connsiteY198" fmla="*/ 165108 h 2295045"/>
                <a:gd name="connsiteX199" fmla="*/ 582076 w 1388549"/>
                <a:gd name="connsiteY199" fmla="*/ 194967 h 2295045"/>
                <a:gd name="connsiteX200" fmla="*/ 596955 w 1388549"/>
                <a:gd name="connsiteY200" fmla="*/ 233416 h 2295045"/>
                <a:gd name="connsiteX201" fmla="*/ 600334 w 1388549"/>
                <a:gd name="connsiteY201" fmla="*/ 246602 h 2295045"/>
                <a:gd name="connsiteX202" fmla="*/ 590605 w 1388549"/>
                <a:gd name="connsiteY202" fmla="*/ 237083 h 2295045"/>
                <a:gd name="connsiteX203" fmla="*/ 551225 w 1388549"/>
                <a:gd name="connsiteY203" fmla="*/ 184999 h 2295045"/>
                <a:gd name="connsiteX204" fmla="*/ 544800 w 1388549"/>
                <a:gd name="connsiteY204" fmla="*/ 174446 h 2295045"/>
                <a:gd name="connsiteX205" fmla="*/ 529090 w 1388549"/>
                <a:gd name="connsiteY205" fmla="*/ 181784 h 2295045"/>
                <a:gd name="connsiteX206" fmla="*/ 461687 w 1388549"/>
                <a:gd name="connsiteY206" fmla="*/ 238255 h 2295045"/>
                <a:gd name="connsiteX207" fmla="*/ 456187 w 1388549"/>
                <a:gd name="connsiteY207" fmla="*/ 248788 h 2295045"/>
                <a:gd name="connsiteX208" fmla="*/ 458751 w 1388549"/>
                <a:gd name="connsiteY208" fmla="*/ 232899 h 2295045"/>
                <a:gd name="connsiteX209" fmla="*/ 516324 w 1388549"/>
                <a:gd name="connsiteY209" fmla="*/ 160030 h 2295045"/>
                <a:gd name="connsiteX210" fmla="*/ 531505 w 1388549"/>
                <a:gd name="connsiteY210" fmla="*/ 150770 h 2295045"/>
                <a:gd name="connsiteX211" fmla="*/ 514859 w 1388549"/>
                <a:gd name="connsiteY211" fmla="*/ 118565 h 2295045"/>
                <a:gd name="connsiteX212" fmla="*/ 499980 w 1388549"/>
                <a:gd name="connsiteY212" fmla="*/ 80115 h 2295045"/>
                <a:gd name="connsiteX213" fmla="*/ 496601 w 1388549"/>
                <a:gd name="connsiteY213" fmla="*/ 66930 h 2295045"/>
                <a:gd name="connsiteX214" fmla="*/ 506330 w 1388549"/>
                <a:gd name="connsiteY214" fmla="*/ 76449 h 2295045"/>
                <a:gd name="connsiteX215" fmla="*/ 545710 w 1388549"/>
                <a:gd name="connsiteY215" fmla="*/ 128533 h 2295045"/>
                <a:gd name="connsiteX216" fmla="*/ 552118 w 1388549"/>
                <a:gd name="connsiteY216" fmla="*/ 139059 h 2295045"/>
                <a:gd name="connsiteX217" fmla="*/ 582873 w 1388549"/>
                <a:gd name="connsiteY217" fmla="*/ 125745 h 2295045"/>
                <a:gd name="connsiteX218" fmla="*/ 665480 w 1388549"/>
                <a:gd name="connsiteY218" fmla="*/ 106941 h 2295045"/>
                <a:gd name="connsiteX219" fmla="*/ 698042 w 1388549"/>
                <a:gd name="connsiteY219" fmla="*/ 105146 h 2295045"/>
                <a:gd name="connsiteX220" fmla="*/ 698391 w 1388549"/>
                <a:gd name="connsiteY220" fmla="*/ 89242 h 2295045"/>
                <a:gd name="connsiteX221" fmla="*/ 707108 w 1388549"/>
                <a:gd name="connsiteY221" fmla="*/ 15016 h 22950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</a:cxnLst>
              <a:rect l="l" t="t" r="r" b="b"/>
              <a:pathLst>
                <a:path w="1388549" h="2295045">
                  <a:moveTo>
                    <a:pt x="711131" y="288202"/>
                  </a:moveTo>
                  <a:cubicBezTo>
                    <a:pt x="909507" y="288202"/>
                    <a:pt x="1070322" y="473975"/>
                    <a:pt x="1070322" y="703138"/>
                  </a:cubicBezTo>
                  <a:cubicBezTo>
                    <a:pt x="1070322" y="875010"/>
                    <a:pt x="979864" y="1022476"/>
                    <a:pt x="850945" y="1085466"/>
                  </a:cubicBezTo>
                  <a:lnTo>
                    <a:pt x="782916" y="1101332"/>
                  </a:lnTo>
                  <a:lnTo>
                    <a:pt x="792620" y="1165396"/>
                  </a:lnTo>
                  <a:lnTo>
                    <a:pt x="850064" y="1204126"/>
                  </a:lnTo>
                  <a:lnTo>
                    <a:pt x="857124" y="1214597"/>
                  </a:lnTo>
                  <a:lnTo>
                    <a:pt x="866433" y="1218453"/>
                  </a:lnTo>
                  <a:lnTo>
                    <a:pt x="1200714" y="1552734"/>
                  </a:lnTo>
                  <a:cubicBezTo>
                    <a:pt x="1224030" y="1576050"/>
                    <a:pt x="1224030" y="1613852"/>
                    <a:pt x="1200714" y="1637168"/>
                  </a:cubicBezTo>
                  <a:cubicBezTo>
                    <a:pt x="1177398" y="1660484"/>
                    <a:pt x="1139596" y="1660484"/>
                    <a:pt x="1116280" y="1637168"/>
                  </a:cubicBezTo>
                  <a:lnTo>
                    <a:pt x="907611" y="1428500"/>
                  </a:lnTo>
                  <a:lnTo>
                    <a:pt x="907610" y="1803184"/>
                  </a:lnTo>
                  <a:cubicBezTo>
                    <a:pt x="907610" y="1843876"/>
                    <a:pt x="895240" y="1881679"/>
                    <a:pt x="874055" y="1913037"/>
                  </a:cubicBezTo>
                  <a:lnTo>
                    <a:pt x="839954" y="1950567"/>
                  </a:lnTo>
                  <a:lnTo>
                    <a:pt x="1084308" y="2242443"/>
                  </a:lnTo>
                  <a:lnTo>
                    <a:pt x="1031706" y="2295045"/>
                  </a:lnTo>
                  <a:lnTo>
                    <a:pt x="723342" y="2036888"/>
                  </a:lnTo>
                  <a:lnTo>
                    <a:pt x="419439" y="2289644"/>
                  </a:lnTo>
                  <a:lnTo>
                    <a:pt x="366837" y="2237041"/>
                  </a:lnTo>
                  <a:lnTo>
                    <a:pt x="597782" y="1959362"/>
                  </a:lnTo>
                  <a:lnTo>
                    <a:pt x="572201" y="1942115"/>
                  </a:lnTo>
                  <a:cubicBezTo>
                    <a:pt x="536645" y="1906559"/>
                    <a:pt x="514653" y="1857439"/>
                    <a:pt x="514653" y="1803183"/>
                  </a:cubicBezTo>
                  <a:lnTo>
                    <a:pt x="514653" y="1591326"/>
                  </a:lnTo>
                  <a:lnTo>
                    <a:pt x="379179" y="1726800"/>
                  </a:lnTo>
                  <a:cubicBezTo>
                    <a:pt x="355862" y="1750116"/>
                    <a:pt x="318060" y="1750116"/>
                    <a:pt x="294744" y="1726800"/>
                  </a:cubicBezTo>
                  <a:cubicBezTo>
                    <a:pt x="271428" y="1703484"/>
                    <a:pt x="271428" y="1665682"/>
                    <a:pt x="294744" y="1642366"/>
                  </a:cubicBezTo>
                  <a:lnTo>
                    <a:pt x="514653" y="1422457"/>
                  </a:lnTo>
                  <a:lnTo>
                    <a:pt x="514653" y="1343057"/>
                  </a:lnTo>
                  <a:cubicBezTo>
                    <a:pt x="514653" y="1288801"/>
                    <a:pt x="536645" y="1239681"/>
                    <a:pt x="572201" y="1204126"/>
                  </a:cubicBezTo>
                  <a:lnTo>
                    <a:pt x="629643" y="1165397"/>
                  </a:lnTo>
                  <a:lnTo>
                    <a:pt x="638727" y="1105429"/>
                  </a:lnTo>
                  <a:lnTo>
                    <a:pt x="604319" y="1099420"/>
                  </a:lnTo>
                  <a:cubicBezTo>
                    <a:pt x="570577" y="1087296"/>
                    <a:pt x="538968" y="1069580"/>
                    <a:pt x="510304" y="1047210"/>
                  </a:cubicBezTo>
                  <a:lnTo>
                    <a:pt x="488631" y="1026553"/>
                  </a:lnTo>
                  <a:lnTo>
                    <a:pt x="514028" y="1023471"/>
                  </a:lnTo>
                  <a:cubicBezTo>
                    <a:pt x="587984" y="1004674"/>
                    <a:pt x="639877" y="960667"/>
                    <a:pt x="639877" y="909377"/>
                  </a:cubicBezTo>
                  <a:cubicBezTo>
                    <a:pt x="639877" y="840990"/>
                    <a:pt x="547623" y="785552"/>
                    <a:pt x="433822" y="785552"/>
                  </a:cubicBezTo>
                  <a:lnTo>
                    <a:pt x="361278" y="794353"/>
                  </a:lnTo>
                  <a:lnTo>
                    <a:pt x="359238" y="786762"/>
                  </a:lnTo>
                  <a:cubicBezTo>
                    <a:pt x="354453" y="759751"/>
                    <a:pt x="351940" y="731783"/>
                    <a:pt x="351940" y="703138"/>
                  </a:cubicBezTo>
                  <a:cubicBezTo>
                    <a:pt x="351940" y="473975"/>
                    <a:pt x="512755" y="288202"/>
                    <a:pt x="711131" y="288202"/>
                  </a:cubicBezTo>
                  <a:close/>
                  <a:moveTo>
                    <a:pt x="1170014" y="253881"/>
                  </a:moveTo>
                  <a:lnTo>
                    <a:pt x="1166635" y="267066"/>
                  </a:lnTo>
                  <a:cubicBezTo>
                    <a:pt x="1161415" y="284138"/>
                    <a:pt x="1152710" y="304945"/>
                    <a:pt x="1141219" y="327212"/>
                  </a:cubicBezTo>
                  <a:lnTo>
                    <a:pt x="1135307" y="338025"/>
                  </a:lnTo>
                  <a:lnTo>
                    <a:pt x="1162215" y="358002"/>
                  </a:lnTo>
                  <a:cubicBezTo>
                    <a:pt x="1182628" y="375278"/>
                    <a:pt x="1202146" y="396161"/>
                    <a:pt x="1219803" y="420141"/>
                  </a:cubicBezTo>
                  <a:lnTo>
                    <a:pt x="1237639" y="447442"/>
                  </a:lnTo>
                  <a:lnTo>
                    <a:pt x="1251587" y="439792"/>
                  </a:lnTo>
                  <a:cubicBezTo>
                    <a:pt x="1277057" y="426563"/>
                    <a:pt x="1300800" y="416433"/>
                    <a:pt x="1320226" y="410228"/>
                  </a:cubicBezTo>
                  <a:lnTo>
                    <a:pt x="1335212" y="406153"/>
                  </a:lnTo>
                  <a:lnTo>
                    <a:pt x="1324190" y="417094"/>
                  </a:lnTo>
                  <a:cubicBezTo>
                    <a:pt x="1309104" y="430816"/>
                    <a:pt x="1288459" y="446313"/>
                    <a:pt x="1264267" y="461755"/>
                  </a:cubicBezTo>
                  <a:lnTo>
                    <a:pt x="1250668" y="470010"/>
                  </a:lnTo>
                  <a:lnTo>
                    <a:pt x="1265395" y="499107"/>
                  </a:lnTo>
                  <a:cubicBezTo>
                    <a:pt x="1277332" y="526389"/>
                    <a:pt x="1285659" y="553733"/>
                    <a:pt x="1290414" y="580049"/>
                  </a:cubicBezTo>
                  <a:lnTo>
                    <a:pt x="1294328" y="613927"/>
                  </a:lnTo>
                  <a:lnTo>
                    <a:pt x="1307692" y="614212"/>
                  </a:lnTo>
                  <a:cubicBezTo>
                    <a:pt x="1333670" y="615335"/>
                    <a:pt x="1356890" y="618058"/>
                    <a:pt x="1374944" y="621871"/>
                  </a:cubicBezTo>
                  <a:lnTo>
                    <a:pt x="1388549" y="625355"/>
                  </a:lnTo>
                  <a:lnTo>
                    <a:pt x="1374944" y="628838"/>
                  </a:lnTo>
                  <a:cubicBezTo>
                    <a:pt x="1362908" y="631381"/>
                    <a:pt x="1348576" y="633439"/>
                    <a:pt x="1332662" y="634861"/>
                  </a:cubicBezTo>
                  <a:lnTo>
                    <a:pt x="1294439" y="636491"/>
                  </a:lnTo>
                  <a:lnTo>
                    <a:pt x="1293996" y="654825"/>
                  </a:lnTo>
                  <a:cubicBezTo>
                    <a:pt x="1290467" y="689581"/>
                    <a:pt x="1278984" y="719572"/>
                    <a:pt x="1259676" y="741119"/>
                  </a:cubicBezTo>
                  <a:lnTo>
                    <a:pt x="1247196" y="751285"/>
                  </a:lnTo>
                  <a:lnTo>
                    <a:pt x="1253569" y="741253"/>
                  </a:lnTo>
                  <a:cubicBezTo>
                    <a:pt x="1264620" y="717082"/>
                    <a:pt x="1269698" y="687411"/>
                    <a:pt x="1268773" y="654645"/>
                  </a:cubicBezTo>
                  <a:lnTo>
                    <a:pt x="1267222" y="636778"/>
                  </a:lnTo>
                  <a:lnTo>
                    <a:pt x="1254074" y="636498"/>
                  </a:lnTo>
                  <a:cubicBezTo>
                    <a:pt x="1228096" y="635375"/>
                    <a:pt x="1204877" y="632653"/>
                    <a:pt x="1186822" y="628839"/>
                  </a:cubicBezTo>
                  <a:lnTo>
                    <a:pt x="1173217" y="625355"/>
                  </a:lnTo>
                  <a:lnTo>
                    <a:pt x="1186822" y="621872"/>
                  </a:lnTo>
                  <a:cubicBezTo>
                    <a:pt x="1198859" y="619329"/>
                    <a:pt x="1213190" y="617271"/>
                    <a:pt x="1229105" y="615849"/>
                  </a:cubicBezTo>
                  <a:lnTo>
                    <a:pt x="1264547" y="614338"/>
                  </a:lnTo>
                  <a:lnTo>
                    <a:pt x="1258910" y="585698"/>
                  </a:lnTo>
                  <a:cubicBezTo>
                    <a:pt x="1252948" y="561814"/>
                    <a:pt x="1244309" y="537267"/>
                    <a:pt x="1232984" y="512768"/>
                  </a:cubicBezTo>
                  <a:lnTo>
                    <a:pt x="1219907" y="487566"/>
                  </a:lnTo>
                  <a:lnTo>
                    <a:pt x="1213019" y="491344"/>
                  </a:lnTo>
                  <a:cubicBezTo>
                    <a:pt x="1187549" y="504573"/>
                    <a:pt x="1163806" y="514703"/>
                    <a:pt x="1144379" y="520908"/>
                  </a:cubicBezTo>
                  <a:lnTo>
                    <a:pt x="1129393" y="524983"/>
                  </a:lnTo>
                  <a:lnTo>
                    <a:pt x="1140415" y="514042"/>
                  </a:lnTo>
                  <a:cubicBezTo>
                    <a:pt x="1155502" y="500320"/>
                    <a:pt x="1176147" y="484823"/>
                    <a:pt x="1200339" y="469381"/>
                  </a:cubicBezTo>
                  <a:lnTo>
                    <a:pt x="1207054" y="465304"/>
                  </a:lnTo>
                  <a:lnTo>
                    <a:pt x="1191767" y="441377"/>
                  </a:lnTo>
                  <a:cubicBezTo>
                    <a:pt x="1176213" y="419320"/>
                    <a:pt x="1159274" y="399565"/>
                    <a:pt x="1141571" y="382460"/>
                  </a:cubicBezTo>
                  <a:lnTo>
                    <a:pt x="1120010" y="363628"/>
                  </a:lnTo>
                  <a:lnTo>
                    <a:pt x="1101869" y="391923"/>
                  </a:lnTo>
                  <a:cubicBezTo>
                    <a:pt x="1092906" y="404453"/>
                    <a:pt x="1084126" y="415329"/>
                    <a:pt x="1076010" y="424034"/>
                  </a:cubicBezTo>
                  <a:lnTo>
                    <a:pt x="1066281" y="433553"/>
                  </a:lnTo>
                  <a:lnTo>
                    <a:pt x="1069659" y="420367"/>
                  </a:lnTo>
                  <a:cubicBezTo>
                    <a:pt x="1074880" y="403296"/>
                    <a:pt x="1083584" y="382489"/>
                    <a:pt x="1095075" y="360221"/>
                  </a:cubicBezTo>
                  <a:lnTo>
                    <a:pt x="1101002" y="349381"/>
                  </a:lnTo>
                  <a:lnTo>
                    <a:pt x="1086792" y="339445"/>
                  </a:lnTo>
                  <a:cubicBezTo>
                    <a:pt x="1058878" y="322261"/>
                    <a:pt x="1030644" y="311823"/>
                    <a:pt x="1004185" y="309307"/>
                  </a:cubicBezTo>
                  <a:lnTo>
                    <a:pt x="992314" y="309811"/>
                  </a:lnTo>
                  <a:lnTo>
                    <a:pt x="1007356" y="304087"/>
                  </a:lnTo>
                  <a:cubicBezTo>
                    <a:pt x="1035670" y="298139"/>
                    <a:pt x="1067384" y="303190"/>
                    <a:pt x="1099248" y="317511"/>
                  </a:cubicBezTo>
                  <a:lnTo>
                    <a:pt x="1114859" y="326029"/>
                  </a:lnTo>
                  <a:lnTo>
                    <a:pt x="1134426" y="295511"/>
                  </a:lnTo>
                  <a:cubicBezTo>
                    <a:pt x="1143389" y="282980"/>
                    <a:pt x="1152169" y="272104"/>
                    <a:pt x="1160285" y="263400"/>
                  </a:cubicBezTo>
                  <a:close/>
                  <a:moveTo>
                    <a:pt x="212438" y="250362"/>
                  </a:moveTo>
                  <a:lnTo>
                    <a:pt x="222258" y="260402"/>
                  </a:lnTo>
                  <a:cubicBezTo>
                    <a:pt x="230478" y="269555"/>
                    <a:pt x="239426" y="280937"/>
                    <a:pt x="248615" y="294009"/>
                  </a:cubicBezTo>
                  <a:lnTo>
                    <a:pt x="269138" y="326296"/>
                  </a:lnTo>
                  <a:lnTo>
                    <a:pt x="285237" y="317512"/>
                  </a:lnTo>
                  <a:cubicBezTo>
                    <a:pt x="317101" y="303191"/>
                    <a:pt x="348815" y="298139"/>
                    <a:pt x="377129" y="304087"/>
                  </a:cubicBezTo>
                  <a:lnTo>
                    <a:pt x="392174" y="309812"/>
                  </a:lnTo>
                  <a:lnTo>
                    <a:pt x="380299" y="309309"/>
                  </a:lnTo>
                  <a:cubicBezTo>
                    <a:pt x="353841" y="311824"/>
                    <a:pt x="325606" y="322262"/>
                    <a:pt x="297693" y="339446"/>
                  </a:cubicBezTo>
                  <a:lnTo>
                    <a:pt x="282995" y="349723"/>
                  </a:lnTo>
                  <a:lnTo>
                    <a:pt x="289326" y="361249"/>
                  </a:lnTo>
                  <a:cubicBezTo>
                    <a:pt x="301343" y="384308"/>
                    <a:pt x="310595" y="405778"/>
                    <a:pt x="316319" y="423320"/>
                  </a:cubicBezTo>
                  <a:lnTo>
                    <a:pt x="320105" y="436845"/>
                  </a:lnTo>
                  <a:lnTo>
                    <a:pt x="310285" y="426804"/>
                  </a:lnTo>
                  <a:cubicBezTo>
                    <a:pt x="302065" y="417651"/>
                    <a:pt x="293117" y="406269"/>
                    <a:pt x="283928" y="393197"/>
                  </a:cubicBezTo>
                  <a:lnTo>
                    <a:pt x="264898" y="363259"/>
                  </a:lnTo>
                  <a:lnTo>
                    <a:pt x="242914" y="382461"/>
                  </a:lnTo>
                  <a:cubicBezTo>
                    <a:pt x="225211" y="399566"/>
                    <a:pt x="208272" y="419321"/>
                    <a:pt x="192718" y="441378"/>
                  </a:cubicBezTo>
                  <a:lnTo>
                    <a:pt x="177431" y="465305"/>
                  </a:lnTo>
                  <a:lnTo>
                    <a:pt x="184146" y="469381"/>
                  </a:lnTo>
                  <a:cubicBezTo>
                    <a:pt x="208338" y="484824"/>
                    <a:pt x="228983" y="500321"/>
                    <a:pt x="244069" y="514043"/>
                  </a:cubicBezTo>
                  <a:lnTo>
                    <a:pt x="255091" y="524983"/>
                  </a:lnTo>
                  <a:lnTo>
                    <a:pt x="240105" y="520908"/>
                  </a:lnTo>
                  <a:cubicBezTo>
                    <a:pt x="220679" y="514704"/>
                    <a:pt x="196936" y="504573"/>
                    <a:pt x="171466" y="491344"/>
                  </a:cubicBezTo>
                  <a:lnTo>
                    <a:pt x="164578" y="487566"/>
                  </a:lnTo>
                  <a:lnTo>
                    <a:pt x="151500" y="512769"/>
                  </a:lnTo>
                  <a:cubicBezTo>
                    <a:pt x="140175" y="537268"/>
                    <a:pt x="131536" y="561815"/>
                    <a:pt x="125574" y="585699"/>
                  </a:cubicBezTo>
                  <a:lnTo>
                    <a:pt x="120046" y="613786"/>
                  </a:lnTo>
                  <a:lnTo>
                    <a:pt x="153621" y="615350"/>
                  </a:lnTo>
                  <a:cubicBezTo>
                    <a:pt x="168954" y="616847"/>
                    <a:pt x="182762" y="619013"/>
                    <a:pt x="194359" y="621689"/>
                  </a:cubicBezTo>
                  <a:lnTo>
                    <a:pt x="207467" y="625356"/>
                  </a:lnTo>
                  <a:lnTo>
                    <a:pt x="194359" y="629022"/>
                  </a:lnTo>
                  <a:cubicBezTo>
                    <a:pt x="176964" y="633036"/>
                    <a:pt x="154592" y="635902"/>
                    <a:pt x="129563" y="637084"/>
                  </a:cubicBezTo>
                  <a:lnTo>
                    <a:pt x="117211" y="637371"/>
                  </a:lnTo>
                  <a:lnTo>
                    <a:pt x="115711" y="654646"/>
                  </a:lnTo>
                  <a:cubicBezTo>
                    <a:pt x="114786" y="687412"/>
                    <a:pt x="119865" y="717083"/>
                    <a:pt x="130915" y="741254"/>
                  </a:cubicBezTo>
                  <a:lnTo>
                    <a:pt x="137287" y="751284"/>
                  </a:lnTo>
                  <a:lnTo>
                    <a:pt x="124809" y="741119"/>
                  </a:lnTo>
                  <a:cubicBezTo>
                    <a:pt x="105501" y="719572"/>
                    <a:pt x="94018" y="689581"/>
                    <a:pt x="90489" y="654825"/>
                  </a:cubicBezTo>
                  <a:lnTo>
                    <a:pt x="90059" y="637048"/>
                  </a:lnTo>
                  <a:lnTo>
                    <a:pt x="53846" y="635361"/>
                  </a:lnTo>
                  <a:cubicBezTo>
                    <a:pt x="38513" y="633864"/>
                    <a:pt x="24705" y="631698"/>
                    <a:pt x="13108" y="629022"/>
                  </a:cubicBezTo>
                  <a:lnTo>
                    <a:pt x="0" y="625356"/>
                  </a:lnTo>
                  <a:lnTo>
                    <a:pt x="13108" y="621689"/>
                  </a:lnTo>
                  <a:cubicBezTo>
                    <a:pt x="30503" y="617675"/>
                    <a:pt x="52875" y="614809"/>
                    <a:pt x="77904" y="613627"/>
                  </a:cubicBezTo>
                  <a:lnTo>
                    <a:pt x="90224" y="613341"/>
                  </a:lnTo>
                  <a:lnTo>
                    <a:pt x="94071" y="580049"/>
                  </a:lnTo>
                  <a:cubicBezTo>
                    <a:pt x="98826" y="553733"/>
                    <a:pt x="107153" y="526389"/>
                    <a:pt x="119090" y="499107"/>
                  </a:cubicBezTo>
                  <a:lnTo>
                    <a:pt x="133817" y="470010"/>
                  </a:lnTo>
                  <a:lnTo>
                    <a:pt x="120218" y="461756"/>
                  </a:lnTo>
                  <a:cubicBezTo>
                    <a:pt x="96026" y="446313"/>
                    <a:pt x="75381" y="430816"/>
                    <a:pt x="60295" y="417094"/>
                  </a:cubicBezTo>
                  <a:lnTo>
                    <a:pt x="49272" y="406154"/>
                  </a:lnTo>
                  <a:lnTo>
                    <a:pt x="64259" y="410229"/>
                  </a:lnTo>
                  <a:cubicBezTo>
                    <a:pt x="83685" y="416433"/>
                    <a:pt x="107428" y="426563"/>
                    <a:pt x="132898" y="439793"/>
                  </a:cubicBezTo>
                  <a:lnTo>
                    <a:pt x="146846" y="447443"/>
                  </a:lnTo>
                  <a:lnTo>
                    <a:pt x="164682" y="420141"/>
                  </a:lnTo>
                  <a:cubicBezTo>
                    <a:pt x="182339" y="396162"/>
                    <a:pt x="201857" y="375278"/>
                    <a:pt x="222270" y="358003"/>
                  </a:cubicBezTo>
                  <a:lnTo>
                    <a:pt x="249652" y="337673"/>
                  </a:lnTo>
                  <a:lnTo>
                    <a:pt x="243217" y="325958"/>
                  </a:lnTo>
                  <a:cubicBezTo>
                    <a:pt x="231201" y="302898"/>
                    <a:pt x="221948" y="281428"/>
                    <a:pt x="216224" y="263886"/>
                  </a:cubicBezTo>
                  <a:close/>
                  <a:moveTo>
                    <a:pt x="711071" y="0"/>
                  </a:moveTo>
                  <a:lnTo>
                    <a:pt x="715035" y="15016"/>
                  </a:lnTo>
                  <a:cubicBezTo>
                    <a:pt x="719376" y="34942"/>
                    <a:pt x="722474" y="60570"/>
                    <a:pt x="723752" y="89242"/>
                  </a:cubicBezTo>
                  <a:lnTo>
                    <a:pt x="724101" y="105146"/>
                  </a:lnTo>
                  <a:lnTo>
                    <a:pt x="756663" y="106941"/>
                  </a:lnTo>
                  <a:cubicBezTo>
                    <a:pt x="786258" y="110244"/>
                    <a:pt x="814102" y="116704"/>
                    <a:pt x="839270" y="125745"/>
                  </a:cubicBezTo>
                  <a:lnTo>
                    <a:pt x="870567" y="139294"/>
                  </a:lnTo>
                  <a:lnTo>
                    <a:pt x="877495" y="127863"/>
                  </a:lnTo>
                  <a:cubicBezTo>
                    <a:pt x="891457" y="105927"/>
                    <a:pt x="905425" y="87179"/>
                    <a:pt x="917755" y="73451"/>
                  </a:cubicBezTo>
                  <a:lnTo>
                    <a:pt x="927574" y="63410"/>
                  </a:lnTo>
                  <a:lnTo>
                    <a:pt x="923788" y="76934"/>
                  </a:lnTo>
                  <a:cubicBezTo>
                    <a:pt x="919972" y="88629"/>
                    <a:pt x="914589" y="102070"/>
                    <a:pt x="907863" y="116563"/>
                  </a:cubicBezTo>
                  <a:lnTo>
                    <a:pt x="890163" y="150480"/>
                  </a:lnTo>
                  <a:lnTo>
                    <a:pt x="905820" y="160030"/>
                  </a:lnTo>
                  <a:cubicBezTo>
                    <a:pt x="934154" y="180465"/>
                    <a:pt x="954386" y="205405"/>
                    <a:pt x="963392" y="232899"/>
                  </a:cubicBezTo>
                  <a:lnTo>
                    <a:pt x="965956" y="248791"/>
                  </a:lnTo>
                  <a:lnTo>
                    <a:pt x="960455" y="238255"/>
                  </a:lnTo>
                  <a:cubicBezTo>
                    <a:pt x="945047" y="216599"/>
                    <a:pt x="921891" y="197366"/>
                    <a:pt x="893052" y="181784"/>
                  </a:cubicBezTo>
                  <a:lnTo>
                    <a:pt x="876803" y="174195"/>
                  </a:lnTo>
                  <a:lnTo>
                    <a:pt x="869987" y="185440"/>
                  </a:lnTo>
                  <a:cubicBezTo>
                    <a:pt x="856026" y="207377"/>
                    <a:pt x="842058" y="226124"/>
                    <a:pt x="829728" y="239852"/>
                  </a:cubicBezTo>
                  <a:lnTo>
                    <a:pt x="819908" y="249893"/>
                  </a:lnTo>
                  <a:lnTo>
                    <a:pt x="823694" y="236369"/>
                  </a:lnTo>
                  <a:cubicBezTo>
                    <a:pt x="827510" y="224674"/>
                    <a:pt x="832894" y="211234"/>
                    <a:pt x="839620" y="196740"/>
                  </a:cubicBezTo>
                  <a:lnTo>
                    <a:pt x="856032" y="165290"/>
                  </a:lnTo>
                  <a:lnTo>
                    <a:pt x="828410" y="155852"/>
                  </a:lnTo>
                  <a:cubicBezTo>
                    <a:pt x="804746" y="149074"/>
                    <a:pt x="779168" y="144281"/>
                    <a:pt x="752289" y="141840"/>
                  </a:cubicBezTo>
                  <a:lnTo>
                    <a:pt x="723924" y="140564"/>
                  </a:lnTo>
                  <a:lnTo>
                    <a:pt x="723752" y="148418"/>
                  </a:lnTo>
                  <a:cubicBezTo>
                    <a:pt x="722474" y="177090"/>
                    <a:pt x="719376" y="202718"/>
                    <a:pt x="715035" y="222644"/>
                  </a:cubicBezTo>
                  <a:lnTo>
                    <a:pt x="711071" y="237659"/>
                  </a:lnTo>
                  <a:lnTo>
                    <a:pt x="707108" y="222644"/>
                  </a:lnTo>
                  <a:cubicBezTo>
                    <a:pt x="702768" y="202718"/>
                    <a:pt x="699669" y="177090"/>
                    <a:pt x="698391" y="148418"/>
                  </a:cubicBezTo>
                  <a:lnTo>
                    <a:pt x="698219" y="140564"/>
                  </a:lnTo>
                  <a:lnTo>
                    <a:pt x="669853" y="141840"/>
                  </a:lnTo>
                  <a:cubicBezTo>
                    <a:pt x="642974" y="144281"/>
                    <a:pt x="617396" y="149074"/>
                    <a:pt x="593732" y="155852"/>
                  </a:cubicBezTo>
                  <a:lnTo>
                    <a:pt x="566643" y="165108"/>
                  </a:lnTo>
                  <a:lnTo>
                    <a:pt x="582076" y="194967"/>
                  </a:lnTo>
                  <a:cubicBezTo>
                    <a:pt x="588446" y="208994"/>
                    <a:pt x="593475" y="222035"/>
                    <a:pt x="596955" y="233416"/>
                  </a:cubicBezTo>
                  <a:lnTo>
                    <a:pt x="600334" y="246602"/>
                  </a:lnTo>
                  <a:lnTo>
                    <a:pt x="590605" y="237083"/>
                  </a:lnTo>
                  <a:cubicBezTo>
                    <a:pt x="578431" y="224026"/>
                    <a:pt x="564763" y="206084"/>
                    <a:pt x="551225" y="184999"/>
                  </a:cubicBezTo>
                  <a:lnTo>
                    <a:pt x="544800" y="174446"/>
                  </a:lnTo>
                  <a:lnTo>
                    <a:pt x="529090" y="181784"/>
                  </a:lnTo>
                  <a:cubicBezTo>
                    <a:pt x="500251" y="197366"/>
                    <a:pt x="477095" y="216599"/>
                    <a:pt x="461687" y="238255"/>
                  </a:cubicBezTo>
                  <a:lnTo>
                    <a:pt x="456187" y="248788"/>
                  </a:lnTo>
                  <a:lnTo>
                    <a:pt x="458751" y="232899"/>
                  </a:lnTo>
                  <a:cubicBezTo>
                    <a:pt x="467757" y="205405"/>
                    <a:pt x="487989" y="180465"/>
                    <a:pt x="516324" y="160030"/>
                  </a:cubicBezTo>
                  <a:lnTo>
                    <a:pt x="531505" y="150770"/>
                  </a:lnTo>
                  <a:lnTo>
                    <a:pt x="514859" y="118565"/>
                  </a:lnTo>
                  <a:cubicBezTo>
                    <a:pt x="508489" y="104538"/>
                    <a:pt x="503460" y="91496"/>
                    <a:pt x="499980" y="80115"/>
                  </a:cubicBezTo>
                  <a:lnTo>
                    <a:pt x="496601" y="66930"/>
                  </a:lnTo>
                  <a:lnTo>
                    <a:pt x="506330" y="76449"/>
                  </a:lnTo>
                  <a:cubicBezTo>
                    <a:pt x="518504" y="89506"/>
                    <a:pt x="532172" y="107448"/>
                    <a:pt x="545710" y="128533"/>
                  </a:cubicBezTo>
                  <a:lnTo>
                    <a:pt x="552118" y="139059"/>
                  </a:lnTo>
                  <a:lnTo>
                    <a:pt x="582873" y="125745"/>
                  </a:lnTo>
                  <a:cubicBezTo>
                    <a:pt x="608040" y="116704"/>
                    <a:pt x="635885" y="110244"/>
                    <a:pt x="665480" y="106941"/>
                  </a:cubicBezTo>
                  <a:lnTo>
                    <a:pt x="698042" y="105146"/>
                  </a:lnTo>
                  <a:lnTo>
                    <a:pt x="698391" y="89242"/>
                  </a:lnTo>
                  <a:cubicBezTo>
                    <a:pt x="699669" y="60570"/>
                    <a:pt x="702768" y="34942"/>
                    <a:pt x="707108" y="1501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0AB989E6-DFCB-37B6-2AD1-1AFB83A2AA06}"/>
                </a:ext>
              </a:extLst>
            </p:cNvPr>
            <p:cNvSpPr/>
            <p:nvPr/>
          </p:nvSpPr>
          <p:spPr bwMode="auto">
            <a:xfrm>
              <a:off x="84541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107429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フリーフォーム: 図形 55">
            <a:extLst>
              <a:ext uri="{FF2B5EF4-FFF2-40B4-BE49-F238E27FC236}">
                <a16:creationId xmlns:a16="http://schemas.microsoft.com/office/drawing/2014/main" id="{16F6C058-8E3A-AFAF-2FDD-6D48E9A237D4}"/>
              </a:ext>
            </a:extLst>
          </p:cNvPr>
          <p:cNvSpPr/>
          <p:nvPr/>
        </p:nvSpPr>
        <p:spPr>
          <a:xfrm>
            <a:off x="358972" y="347458"/>
            <a:ext cx="6140056" cy="6199273"/>
          </a:xfrm>
          <a:custGeom>
            <a:avLst/>
            <a:gdLst>
              <a:gd name="connsiteX0" fmla="*/ 443474 w 6140056"/>
              <a:gd name="connsiteY0" fmla="*/ 0 h 6199273"/>
              <a:gd name="connsiteX1" fmla="*/ 5696582 w 6140056"/>
              <a:gd name="connsiteY1" fmla="*/ 0 h 6199273"/>
              <a:gd name="connsiteX2" fmla="*/ 6140056 w 6140056"/>
              <a:gd name="connsiteY2" fmla="*/ 443474 h 6199273"/>
              <a:gd name="connsiteX3" fmla="*/ 6140056 w 6140056"/>
              <a:gd name="connsiteY3" fmla="*/ 5334692 h 6199273"/>
              <a:gd name="connsiteX4" fmla="*/ 5696582 w 6140056"/>
              <a:gd name="connsiteY4" fmla="*/ 5778166 h 6199273"/>
              <a:gd name="connsiteX5" fmla="*/ 2575432 w 6140056"/>
              <a:gd name="connsiteY5" fmla="*/ 5778166 h 6199273"/>
              <a:gd name="connsiteX6" fmla="*/ 2549129 w 6140056"/>
              <a:gd name="connsiteY6" fmla="*/ 5826625 h 6199273"/>
              <a:gd name="connsiteX7" fmla="*/ 1848262 w 6140056"/>
              <a:gd name="connsiteY7" fmla="*/ 6199273 h 6199273"/>
              <a:gd name="connsiteX8" fmla="*/ 2159331 w 6140056"/>
              <a:gd name="connsiteY8" fmla="*/ 5826547 h 6199273"/>
              <a:gd name="connsiteX9" fmla="*/ 2180140 w 6140056"/>
              <a:gd name="connsiteY9" fmla="*/ 5778166 h 6199273"/>
              <a:gd name="connsiteX10" fmla="*/ 443474 w 6140056"/>
              <a:gd name="connsiteY10" fmla="*/ 5778166 h 6199273"/>
              <a:gd name="connsiteX11" fmla="*/ 0 w 6140056"/>
              <a:gd name="connsiteY11" fmla="*/ 5334692 h 6199273"/>
              <a:gd name="connsiteX12" fmla="*/ 0 w 6140056"/>
              <a:gd name="connsiteY12" fmla="*/ 443474 h 6199273"/>
              <a:gd name="connsiteX13" fmla="*/ 443474 w 6140056"/>
              <a:gd name="connsiteY13" fmla="*/ 0 h 61992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140056" h="6199273">
                <a:moveTo>
                  <a:pt x="443474" y="0"/>
                </a:moveTo>
                <a:lnTo>
                  <a:pt x="5696582" y="0"/>
                </a:lnTo>
                <a:cubicBezTo>
                  <a:pt x="5941506" y="0"/>
                  <a:pt x="6140056" y="198550"/>
                  <a:pt x="6140056" y="443474"/>
                </a:cubicBezTo>
                <a:lnTo>
                  <a:pt x="6140056" y="5334692"/>
                </a:lnTo>
                <a:cubicBezTo>
                  <a:pt x="6140056" y="5579616"/>
                  <a:pt x="5941506" y="5778166"/>
                  <a:pt x="5696582" y="5778166"/>
                </a:cubicBezTo>
                <a:lnTo>
                  <a:pt x="2575432" y="5778166"/>
                </a:lnTo>
                <a:lnTo>
                  <a:pt x="2549129" y="5826625"/>
                </a:lnTo>
                <a:cubicBezTo>
                  <a:pt x="2397238" y="6051454"/>
                  <a:pt x="2140012" y="6199273"/>
                  <a:pt x="1848262" y="6199273"/>
                </a:cubicBezTo>
                <a:cubicBezTo>
                  <a:pt x="1981281" y="6099509"/>
                  <a:pt x="2086933" y="5971342"/>
                  <a:pt x="2159331" y="5826547"/>
                </a:cubicBezTo>
                <a:lnTo>
                  <a:pt x="2180140" y="5778166"/>
                </a:lnTo>
                <a:lnTo>
                  <a:pt x="443474" y="5778166"/>
                </a:lnTo>
                <a:cubicBezTo>
                  <a:pt x="198550" y="5778166"/>
                  <a:pt x="0" y="5579616"/>
                  <a:pt x="0" y="5334692"/>
                </a:cubicBezTo>
                <a:lnTo>
                  <a:pt x="0" y="443474"/>
                </a:lnTo>
                <a:cubicBezTo>
                  <a:pt x="0" y="198550"/>
                  <a:pt x="198550" y="0"/>
                  <a:pt x="443474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80BFBA28-8A45-C6D7-A20C-E007E81E04EB}"/>
              </a:ext>
            </a:extLst>
          </p:cNvPr>
          <p:cNvSpPr txBox="1"/>
          <p:nvPr/>
        </p:nvSpPr>
        <p:spPr>
          <a:xfrm>
            <a:off x="713442" y="1165445"/>
            <a:ext cx="5458757" cy="398245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静かに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歩きましょう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76A9135-880F-1DE4-8BA3-7639F46CD2AD}"/>
              </a:ext>
            </a:extLst>
          </p:cNvPr>
          <p:cNvGrpSpPr/>
          <p:nvPr/>
        </p:nvGrpSpPr>
        <p:grpSpPr>
          <a:xfrm>
            <a:off x="249259" y="6467578"/>
            <a:ext cx="2230272" cy="3338523"/>
            <a:chOff x="249259" y="6467578"/>
            <a:chExt cx="2230272" cy="3338523"/>
          </a:xfrm>
        </p:grpSpPr>
        <p:grpSp>
          <p:nvGrpSpPr>
            <p:cNvPr id="66" name="グループ化 65">
              <a:extLst>
                <a:ext uri="{FF2B5EF4-FFF2-40B4-BE49-F238E27FC236}">
                  <a16:creationId xmlns:a16="http://schemas.microsoft.com/office/drawing/2014/main" id="{447583B1-7A3E-81E6-C2E7-F1BCF9B851EA}"/>
                </a:ext>
              </a:extLst>
            </p:cNvPr>
            <p:cNvGrpSpPr/>
            <p:nvPr/>
          </p:nvGrpSpPr>
          <p:grpSpPr>
            <a:xfrm>
              <a:off x="557781" y="6467578"/>
              <a:ext cx="1921750" cy="3325279"/>
              <a:chOff x="6127999" y="967299"/>
              <a:chExt cx="2349590" cy="4065587"/>
            </a:xfrm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F9ABB732-5DA8-D6D4-7D9A-5DDD8CD4E628}"/>
                  </a:ext>
                </a:extLst>
              </p:cNvPr>
              <p:cNvSpPr/>
              <p:nvPr/>
            </p:nvSpPr>
            <p:spPr bwMode="auto">
              <a:xfrm flipV="1">
                <a:off x="7165937" y="4180080"/>
                <a:ext cx="386604" cy="596605"/>
              </a:xfrm>
              <a:custGeom>
                <a:avLst/>
                <a:gdLst>
                  <a:gd name="connsiteX0" fmla="*/ 0 w 517585"/>
                  <a:gd name="connsiteY0" fmla="*/ 937465 h 937465"/>
                  <a:gd name="connsiteX1" fmla="*/ 517585 w 517585"/>
                  <a:gd name="connsiteY1" fmla="*/ 937465 h 937465"/>
                  <a:gd name="connsiteX2" fmla="*/ 411201 w 517585"/>
                  <a:gd name="connsiteY2" fmla="*/ 0 h 937465"/>
                  <a:gd name="connsiteX3" fmla="*/ 0 w 517585"/>
                  <a:gd name="connsiteY3" fmla="*/ 0 h 937465"/>
                  <a:gd name="connsiteX4" fmla="*/ 0 w 517585"/>
                  <a:gd name="connsiteY4" fmla="*/ 937465 h 9374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7585" h="937465">
                    <a:moveTo>
                      <a:pt x="0" y="937465"/>
                    </a:moveTo>
                    <a:lnTo>
                      <a:pt x="517585" y="937465"/>
                    </a:lnTo>
                    <a:lnTo>
                      <a:pt x="411201" y="0"/>
                    </a:lnTo>
                    <a:lnTo>
                      <a:pt x="0" y="0"/>
                    </a:lnTo>
                    <a:lnTo>
                      <a:pt x="0" y="937465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82" name="グループ化 81">
                <a:extLst>
                  <a:ext uri="{FF2B5EF4-FFF2-40B4-BE49-F238E27FC236}">
                    <a16:creationId xmlns:a16="http://schemas.microsoft.com/office/drawing/2014/main" id="{EDCFFC45-71B1-1319-A142-0D084BF74EA3}"/>
                  </a:ext>
                </a:extLst>
              </p:cNvPr>
              <p:cNvGrpSpPr/>
              <p:nvPr/>
            </p:nvGrpSpPr>
            <p:grpSpPr>
              <a:xfrm rot="900000">
                <a:off x="6127999" y="967299"/>
                <a:ext cx="2349590" cy="4065587"/>
                <a:chOff x="-59378" y="983492"/>
                <a:chExt cx="2349590" cy="4065587"/>
              </a:xfrm>
            </p:grpSpPr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29670CB2-1A96-4012-548B-F886206947BB}"/>
                    </a:ext>
                  </a:extLst>
                </p:cNvPr>
                <p:cNvSpPr/>
                <p:nvPr/>
              </p:nvSpPr>
              <p:spPr bwMode="auto">
                <a:xfrm rot="13500000" flipH="1">
                  <a:off x="-48105" y="3938617"/>
                  <a:ext cx="449971" cy="472517"/>
                </a:xfrm>
                <a:custGeom>
                  <a:avLst/>
                  <a:gdLst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3158 w 412229"/>
                    <a:gd name="connsiteY23" fmla="*/ 135661 h 427334"/>
                    <a:gd name="connsiteX24" fmla="*/ 157273 w 412229"/>
                    <a:gd name="connsiteY24" fmla="*/ 102172 h 427334"/>
                    <a:gd name="connsiteX25" fmla="*/ 241729 w 412229"/>
                    <a:gd name="connsiteY25" fmla="*/ 9762 h 427334"/>
                    <a:gd name="connsiteX26" fmla="*/ 284487 w 412229"/>
                    <a:gd name="connsiteY26" fmla="*/ 575 h 427334"/>
                    <a:gd name="connsiteX27" fmla="*/ 284527 w 412229"/>
                    <a:gd name="connsiteY27" fmla="*/ 1303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35549 w 412229"/>
                    <a:gd name="connsiteY22" fmla="*/ 136764 h 427334"/>
                    <a:gd name="connsiteX23" fmla="*/ 157273 w 412229"/>
                    <a:gd name="connsiteY23" fmla="*/ 102172 h 427334"/>
                    <a:gd name="connsiteX24" fmla="*/ 241729 w 412229"/>
                    <a:gd name="connsiteY24" fmla="*/ 9762 h 427334"/>
                    <a:gd name="connsiteX25" fmla="*/ 284487 w 412229"/>
                    <a:gd name="connsiteY25" fmla="*/ 575 h 427334"/>
                    <a:gd name="connsiteX26" fmla="*/ 284527 w 412229"/>
                    <a:gd name="connsiteY26" fmla="*/ 1303 h 427334"/>
                    <a:gd name="connsiteX27" fmla="*/ 293521 w 412229"/>
                    <a:gd name="connsiteY27" fmla="*/ 0 h 427334"/>
                    <a:gd name="connsiteX0" fmla="*/ 293521 w 412229"/>
                    <a:gd name="connsiteY0" fmla="*/ 0 h 427334"/>
                    <a:gd name="connsiteX1" fmla="*/ 390798 w 412229"/>
                    <a:gd name="connsiteY1" fmla="*/ 53757 h 427334"/>
                    <a:gd name="connsiteX2" fmla="*/ 293521 w 412229"/>
                    <a:gd name="connsiteY2" fmla="*/ 112278 h 427334"/>
                    <a:gd name="connsiteX3" fmla="*/ 284673 w 412229"/>
                    <a:gd name="connsiteY3" fmla="*/ 110996 h 427334"/>
                    <a:gd name="connsiteX4" fmla="*/ 272276 w 412229"/>
                    <a:gd name="connsiteY4" fmla="*/ 115729 h 427334"/>
                    <a:gd name="connsiteX5" fmla="*/ 261464 w 412229"/>
                    <a:gd name="connsiteY5" fmla="*/ 131958 h 427334"/>
                    <a:gd name="connsiteX6" fmla="*/ 273853 w 412229"/>
                    <a:gd name="connsiteY6" fmla="*/ 166983 h 427334"/>
                    <a:gd name="connsiteX7" fmla="*/ 292464 w 412229"/>
                    <a:gd name="connsiteY7" fmla="*/ 172805 h 427334"/>
                    <a:gd name="connsiteX8" fmla="*/ 303590 w 412229"/>
                    <a:gd name="connsiteY8" fmla="*/ 169176 h 427334"/>
                    <a:gd name="connsiteX9" fmla="*/ 310221 w 412229"/>
                    <a:gd name="connsiteY9" fmla="*/ 159341 h 427334"/>
                    <a:gd name="connsiteX10" fmla="*/ 352474 w 412229"/>
                    <a:gd name="connsiteY10" fmla="*/ 141839 h 427334"/>
                    <a:gd name="connsiteX11" fmla="*/ 412229 w 412229"/>
                    <a:gd name="connsiteY11" fmla="*/ 201594 h 427334"/>
                    <a:gd name="connsiteX12" fmla="*/ 375734 w 412229"/>
                    <a:gd name="connsiteY12" fmla="*/ 256653 h 427334"/>
                    <a:gd name="connsiteX13" fmla="*/ 366925 w 412229"/>
                    <a:gd name="connsiteY13" fmla="*/ 258432 h 427334"/>
                    <a:gd name="connsiteX14" fmla="*/ 335342 w 412229"/>
                    <a:gd name="connsiteY14" fmla="*/ 274409 h 427334"/>
                    <a:gd name="connsiteX15" fmla="*/ 289635 w 412229"/>
                    <a:gd name="connsiteY15" fmla="*/ 278194 h 427334"/>
                    <a:gd name="connsiteX16" fmla="*/ 292337 w 412229"/>
                    <a:gd name="connsiteY16" fmla="*/ 321306 h 427334"/>
                    <a:gd name="connsiteX17" fmla="*/ 209975 w 412229"/>
                    <a:gd name="connsiteY17" fmla="*/ 414524 h 427334"/>
                    <a:gd name="connsiteX18" fmla="*/ 180488 w 412229"/>
                    <a:gd name="connsiteY18" fmla="*/ 422425 h 427334"/>
                    <a:gd name="connsiteX19" fmla="*/ 5285 w 412229"/>
                    <a:gd name="connsiteY19" fmla="*/ 321272 h 427334"/>
                    <a:gd name="connsiteX20" fmla="*/ 4909 w 412229"/>
                    <a:gd name="connsiteY20" fmla="*/ 319868 h 427334"/>
                    <a:gd name="connsiteX21" fmla="*/ 106062 w 412229"/>
                    <a:gd name="connsiteY21" fmla="*/ 144665 h 427334"/>
                    <a:gd name="connsiteX22" fmla="*/ 157273 w 412229"/>
                    <a:gd name="connsiteY22" fmla="*/ 102172 h 427334"/>
                    <a:gd name="connsiteX23" fmla="*/ 241729 w 412229"/>
                    <a:gd name="connsiteY23" fmla="*/ 9762 h 427334"/>
                    <a:gd name="connsiteX24" fmla="*/ 284487 w 412229"/>
                    <a:gd name="connsiteY24" fmla="*/ 575 h 427334"/>
                    <a:gd name="connsiteX25" fmla="*/ 284527 w 412229"/>
                    <a:gd name="connsiteY25" fmla="*/ 1303 h 427334"/>
                    <a:gd name="connsiteX26" fmla="*/ 293521 w 412229"/>
                    <a:gd name="connsiteY26" fmla="*/ 0 h 427334"/>
                    <a:gd name="connsiteX0" fmla="*/ 295015 w 413723"/>
                    <a:gd name="connsiteY0" fmla="*/ 0 h 427334"/>
                    <a:gd name="connsiteX1" fmla="*/ 392292 w 413723"/>
                    <a:gd name="connsiteY1" fmla="*/ 53757 h 427334"/>
                    <a:gd name="connsiteX2" fmla="*/ 295015 w 413723"/>
                    <a:gd name="connsiteY2" fmla="*/ 112278 h 427334"/>
                    <a:gd name="connsiteX3" fmla="*/ 286167 w 413723"/>
                    <a:gd name="connsiteY3" fmla="*/ 110996 h 427334"/>
                    <a:gd name="connsiteX4" fmla="*/ 273770 w 413723"/>
                    <a:gd name="connsiteY4" fmla="*/ 115729 h 427334"/>
                    <a:gd name="connsiteX5" fmla="*/ 262958 w 413723"/>
                    <a:gd name="connsiteY5" fmla="*/ 131958 h 427334"/>
                    <a:gd name="connsiteX6" fmla="*/ 275347 w 413723"/>
                    <a:gd name="connsiteY6" fmla="*/ 166983 h 427334"/>
                    <a:gd name="connsiteX7" fmla="*/ 293958 w 413723"/>
                    <a:gd name="connsiteY7" fmla="*/ 172805 h 427334"/>
                    <a:gd name="connsiteX8" fmla="*/ 305084 w 413723"/>
                    <a:gd name="connsiteY8" fmla="*/ 169176 h 427334"/>
                    <a:gd name="connsiteX9" fmla="*/ 311715 w 413723"/>
                    <a:gd name="connsiteY9" fmla="*/ 159341 h 427334"/>
                    <a:gd name="connsiteX10" fmla="*/ 353968 w 413723"/>
                    <a:gd name="connsiteY10" fmla="*/ 141839 h 427334"/>
                    <a:gd name="connsiteX11" fmla="*/ 413723 w 413723"/>
                    <a:gd name="connsiteY11" fmla="*/ 201594 h 427334"/>
                    <a:gd name="connsiteX12" fmla="*/ 377228 w 413723"/>
                    <a:gd name="connsiteY12" fmla="*/ 256653 h 427334"/>
                    <a:gd name="connsiteX13" fmla="*/ 368419 w 413723"/>
                    <a:gd name="connsiteY13" fmla="*/ 258432 h 427334"/>
                    <a:gd name="connsiteX14" fmla="*/ 336836 w 413723"/>
                    <a:gd name="connsiteY14" fmla="*/ 274409 h 427334"/>
                    <a:gd name="connsiteX15" fmla="*/ 291129 w 413723"/>
                    <a:gd name="connsiteY15" fmla="*/ 278194 h 427334"/>
                    <a:gd name="connsiteX16" fmla="*/ 293831 w 413723"/>
                    <a:gd name="connsiteY16" fmla="*/ 321306 h 427334"/>
                    <a:gd name="connsiteX17" fmla="*/ 211469 w 413723"/>
                    <a:gd name="connsiteY17" fmla="*/ 414524 h 427334"/>
                    <a:gd name="connsiteX18" fmla="*/ 181982 w 413723"/>
                    <a:gd name="connsiteY18" fmla="*/ 422425 h 427334"/>
                    <a:gd name="connsiteX19" fmla="*/ 6779 w 413723"/>
                    <a:gd name="connsiteY19" fmla="*/ 321272 h 427334"/>
                    <a:gd name="connsiteX20" fmla="*/ 6403 w 413723"/>
                    <a:gd name="connsiteY20" fmla="*/ 319868 h 427334"/>
                    <a:gd name="connsiteX21" fmla="*/ 90887 w 413723"/>
                    <a:gd name="connsiteY21" fmla="*/ 142283 h 427334"/>
                    <a:gd name="connsiteX22" fmla="*/ 158767 w 413723"/>
                    <a:gd name="connsiteY22" fmla="*/ 102172 h 427334"/>
                    <a:gd name="connsiteX23" fmla="*/ 243223 w 413723"/>
                    <a:gd name="connsiteY23" fmla="*/ 9762 h 427334"/>
                    <a:gd name="connsiteX24" fmla="*/ 285981 w 413723"/>
                    <a:gd name="connsiteY24" fmla="*/ 575 h 427334"/>
                    <a:gd name="connsiteX25" fmla="*/ 286021 w 413723"/>
                    <a:gd name="connsiteY25" fmla="*/ 1303 h 427334"/>
                    <a:gd name="connsiteX26" fmla="*/ 295015 w 413723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8528 w 413484"/>
                    <a:gd name="connsiteY22" fmla="*/ 102172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0890 w 413484"/>
                    <a:gd name="connsiteY15" fmla="*/ 278194 h 427334"/>
                    <a:gd name="connsiteX16" fmla="*/ 293592 w 413484"/>
                    <a:gd name="connsiteY16" fmla="*/ 321306 h 427334"/>
                    <a:gd name="connsiteX17" fmla="*/ 211230 w 413484"/>
                    <a:gd name="connsiteY17" fmla="*/ 414524 h 427334"/>
                    <a:gd name="connsiteX18" fmla="*/ 181743 w 413484"/>
                    <a:gd name="connsiteY18" fmla="*/ 422425 h 427334"/>
                    <a:gd name="connsiteX19" fmla="*/ 6540 w 413484"/>
                    <a:gd name="connsiteY19" fmla="*/ 321272 h 427334"/>
                    <a:gd name="connsiteX20" fmla="*/ 6164 w 413484"/>
                    <a:gd name="connsiteY20" fmla="*/ 319868 h 427334"/>
                    <a:gd name="connsiteX21" fmla="*/ 90648 w 413484"/>
                    <a:gd name="connsiteY21" fmla="*/ 142283 h 427334"/>
                    <a:gd name="connsiteX22" fmla="*/ 153766 w 413484"/>
                    <a:gd name="connsiteY22" fmla="*/ 75978 h 427334"/>
                    <a:gd name="connsiteX23" fmla="*/ 242984 w 413484"/>
                    <a:gd name="connsiteY23" fmla="*/ 9762 h 427334"/>
                    <a:gd name="connsiteX24" fmla="*/ 285742 w 413484"/>
                    <a:gd name="connsiteY24" fmla="*/ 575 h 427334"/>
                    <a:gd name="connsiteX25" fmla="*/ 285782 w 413484"/>
                    <a:gd name="connsiteY25" fmla="*/ 1303 h 427334"/>
                    <a:gd name="connsiteX26" fmla="*/ 294776 w 413484"/>
                    <a:gd name="connsiteY26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75108 w 413484"/>
                    <a:gd name="connsiteY6" fmla="*/ 166983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4776 w 413484"/>
                    <a:gd name="connsiteY0" fmla="*/ 0 h 427334"/>
                    <a:gd name="connsiteX1" fmla="*/ 392053 w 413484"/>
                    <a:gd name="connsiteY1" fmla="*/ 53757 h 427334"/>
                    <a:gd name="connsiteX2" fmla="*/ 294776 w 413484"/>
                    <a:gd name="connsiteY2" fmla="*/ 112278 h 427334"/>
                    <a:gd name="connsiteX3" fmla="*/ 285928 w 413484"/>
                    <a:gd name="connsiteY3" fmla="*/ 110996 h 427334"/>
                    <a:gd name="connsiteX4" fmla="*/ 273531 w 413484"/>
                    <a:gd name="connsiteY4" fmla="*/ 115729 h 427334"/>
                    <a:gd name="connsiteX5" fmla="*/ 262719 w 413484"/>
                    <a:gd name="connsiteY5" fmla="*/ 131958 h 427334"/>
                    <a:gd name="connsiteX6" fmla="*/ 234627 w 413484"/>
                    <a:gd name="connsiteY6" fmla="*/ 195558 h 427334"/>
                    <a:gd name="connsiteX7" fmla="*/ 293719 w 413484"/>
                    <a:gd name="connsiteY7" fmla="*/ 172805 h 427334"/>
                    <a:gd name="connsiteX8" fmla="*/ 304845 w 413484"/>
                    <a:gd name="connsiteY8" fmla="*/ 169176 h 427334"/>
                    <a:gd name="connsiteX9" fmla="*/ 311476 w 413484"/>
                    <a:gd name="connsiteY9" fmla="*/ 159341 h 427334"/>
                    <a:gd name="connsiteX10" fmla="*/ 353729 w 413484"/>
                    <a:gd name="connsiteY10" fmla="*/ 141839 h 427334"/>
                    <a:gd name="connsiteX11" fmla="*/ 413484 w 413484"/>
                    <a:gd name="connsiteY11" fmla="*/ 201594 h 427334"/>
                    <a:gd name="connsiteX12" fmla="*/ 376989 w 413484"/>
                    <a:gd name="connsiteY12" fmla="*/ 256653 h 427334"/>
                    <a:gd name="connsiteX13" fmla="*/ 368180 w 413484"/>
                    <a:gd name="connsiteY13" fmla="*/ 258432 h 427334"/>
                    <a:gd name="connsiteX14" fmla="*/ 336597 w 413484"/>
                    <a:gd name="connsiteY14" fmla="*/ 274409 h 427334"/>
                    <a:gd name="connsiteX15" fmla="*/ 293592 w 413484"/>
                    <a:gd name="connsiteY15" fmla="*/ 321306 h 427334"/>
                    <a:gd name="connsiteX16" fmla="*/ 211230 w 413484"/>
                    <a:gd name="connsiteY16" fmla="*/ 414524 h 427334"/>
                    <a:gd name="connsiteX17" fmla="*/ 181743 w 413484"/>
                    <a:gd name="connsiteY17" fmla="*/ 422425 h 427334"/>
                    <a:gd name="connsiteX18" fmla="*/ 6540 w 413484"/>
                    <a:gd name="connsiteY18" fmla="*/ 321272 h 427334"/>
                    <a:gd name="connsiteX19" fmla="*/ 6164 w 413484"/>
                    <a:gd name="connsiteY19" fmla="*/ 319868 h 427334"/>
                    <a:gd name="connsiteX20" fmla="*/ 90648 w 413484"/>
                    <a:gd name="connsiteY20" fmla="*/ 142283 h 427334"/>
                    <a:gd name="connsiteX21" fmla="*/ 153766 w 413484"/>
                    <a:gd name="connsiteY21" fmla="*/ 75978 h 427334"/>
                    <a:gd name="connsiteX22" fmla="*/ 242984 w 413484"/>
                    <a:gd name="connsiteY22" fmla="*/ 9762 h 427334"/>
                    <a:gd name="connsiteX23" fmla="*/ 285742 w 413484"/>
                    <a:gd name="connsiteY23" fmla="*/ 575 h 427334"/>
                    <a:gd name="connsiteX24" fmla="*/ 285782 w 413484"/>
                    <a:gd name="connsiteY24" fmla="*/ 1303 h 427334"/>
                    <a:gd name="connsiteX25" fmla="*/ 294776 w 413484"/>
                    <a:gd name="connsiteY25" fmla="*/ 0 h 427334"/>
                    <a:gd name="connsiteX0" fmla="*/ 299067 w 417775"/>
                    <a:gd name="connsiteY0" fmla="*/ 0 h 427334"/>
                    <a:gd name="connsiteX1" fmla="*/ 396344 w 417775"/>
                    <a:gd name="connsiteY1" fmla="*/ 53757 h 427334"/>
                    <a:gd name="connsiteX2" fmla="*/ 299067 w 417775"/>
                    <a:gd name="connsiteY2" fmla="*/ 112278 h 427334"/>
                    <a:gd name="connsiteX3" fmla="*/ 290219 w 417775"/>
                    <a:gd name="connsiteY3" fmla="*/ 110996 h 427334"/>
                    <a:gd name="connsiteX4" fmla="*/ 277822 w 417775"/>
                    <a:gd name="connsiteY4" fmla="*/ 115729 h 427334"/>
                    <a:gd name="connsiteX5" fmla="*/ 267010 w 417775"/>
                    <a:gd name="connsiteY5" fmla="*/ 131958 h 427334"/>
                    <a:gd name="connsiteX6" fmla="*/ 238918 w 417775"/>
                    <a:gd name="connsiteY6" fmla="*/ 195558 h 427334"/>
                    <a:gd name="connsiteX7" fmla="*/ 298010 w 417775"/>
                    <a:gd name="connsiteY7" fmla="*/ 172805 h 427334"/>
                    <a:gd name="connsiteX8" fmla="*/ 309136 w 417775"/>
                    <a:gd name="connsiteY8" fmla="*/ 169176 h 427334"/>
                    <a:gd name="connsiteX9" fmla="*/ 315767 w 417775"/>
                    <a:gd name="connsiteY9" fmla="*/ 159341 h 427334"/>
                    <a:gd name="connsiteX10" fmla="*/ 358020 w 417775"/>
                    <a:gd name="connsiteY10" fmla="*/ 141839 h 427334"/>
                    <a:gd name="connsiteX11" fmla="*/ 417775 w 417775"/>
                    <a:gd name="connsiteY11" fmla="*/ 201594 h 427334"/>
                    <a:gd name="connsiteX12" fmla="*/ 381280 w 417775"/>
                    <a:gd name="connsiteY12" fmla="*/ 256653 h 427334"/>
                    <a:gd name="connsiteX13" fmla="*/ 372471 w 417775"/>
                    <a:gd name="connsiteY13" fmla="*/ 258432 h 427334"/>
                    <a:gd name="connsiteX14" fmla="*/ 340888 w 417775"/>
                    <a:gd name="connsiteY14" fmla="*/ 274409 h 427334"/>
                    <a:gd name="connsiteX15" fmla="*/ 297883 w 417775"/>
                    <a:gd name="connsiteY15" fmla="*/ 321306 h 427334"/>
                    <a:gd name="connsiteX16" fmla="*/ 215521 w 417775"/>
                    <a:gd name="connsiteY16" fmla="*/ 414524 h 427334"/>
                    <a:gd name="connsiteX17" fmla="*/ 186034 w 417775"/>
                    <a:gd name="connsiteY17" fmla="*/ 422425 h 427334"/>
                    <a:gd name="connsiteX18" fmla="*/ 10831 w 417775"/>
                    <a:gd name="connsiteY18" fmla="*/ 321272 h 427334"/>
                    <a:gd name="connsiteX19" fmla="*/ 5692 w 417775"/>
                    <a:gd name="connsiteY19" fmla="*/ 384162 h 427334"/>
                    <a:gd name="connsiteX20" fmla="*/ 94939 w 417775"/>
                    <a:gd name="connsiteY20" fmla="*/ 142283 h 427334"/>
                    <a:gd name="connsiteX21" fmla="*/ 158057 w 417775"/>
                    <a:gd name="connsiteY21" fmla="*/ 75978 h 427334"/>
                    <a:gd name="connsiteX22" fmla="*/ 247275 w 417775"/>
                    <a:gd name="connsiteY22" fmla="*/ 9762 h 427334"/>
                    <a:gd name="connsiteX23" fmla="*/ 290033 w 417775"/>
                    <a:gd name="connsiteY23" fmla="*/ 575 h 427334"/>
                    <a:gd name="connsiteX24" fmla="*/ 290073 w 417775"/>
                    <a:gd name="connsiteY24" fmla="*/ 1303 h 427334"/>
                    <a:gd name="connsiteX25" fmla="*/ 299067 w 417775"/>
                    <a:gd name="connsiteY25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79388 w 406944"/>
                    <a:gd name="connsiteY3" fmla="*/ 110996 h 427334"/>
                    <a:gd name="connsiteX4" fmla="*/ 266991 w 406944"/>
                    <a:gd name="connsiteY4" fmla="*/ 115729 h 427334"/>
                    <a:gd name="connsiteX5" fmla="*/ 256179 w 406944"/>
                    <a:gd name="connsiteY5" fmla="*/ 131958 h 427334"/>
                    <a:gd name="connsiteX6" fmla="*/ 228087 w 406944"/>
                    <a:gd name="connsiteY6" fmla="*/ 195558 h 427334"/>
                    <a:gd name="connsiteX7" fmla="*/ 287179 w 406944"/>
                    <a:gd name="connsiteY7" fmla="*/ 172805 h 427334"/>
                    <a:gd name="connsiteX8" fmla="*/ 298305 w 406944"/>
                    <a:gd name="connsiteY8" fmla="*/ 169176 h 427334"/>
                    <a:gd name="connsiteX9" fmla="*/ 304936 w 406944"/>
                    <a:gd name="connsiteY9" fmla="*/ 159341 h 427334"/>
                    <a:gd name="connsiteX10" fmla="*/ 347189 w 406944"/>
                    <a:gd name="connsiteY10" fmla="*/ 141839 h 427334"/>
                    <a:gd name="connsiteX11" fmla="*/ 406944 w 406944"/>
                    <a:gd name="connsiteY11" fmla="*/ 201594 h 427334"/>
                    <a:gd name="connsiteX12" fmla="*/ 370449 w 406944"/>
                    <a:gd name="connsiteY12" fmla="*/ 256653 h 427334"/>
                    <a:gd name="connsiteX13" fmla="*/ 361640 w 406944"/>
                    <a:gd name="connsiteY13" fmla="*/ 258432 h 427334"/>
                    <a:gd name="connsiteX14" fmla="*/ 330057 w 406944"/>
                    <a:gd name="connsiteY14" fmla="*/ 274409 h 427334"/>
                    <a:gd name="connsiteX15" fmla="*/ 287052 w 406944"/>
                    <a:gd name="connsiteY15" fmla="*/ 321306 h 427334"/>
                    <a:gd name="connsiteX16" fmla="*/ 204690 w 406944"/>
                    <a:gd name="connsiteY16" fmla="*/ 414524 h 427334"/>
                    <a:gd name="connsiteX17" fmla="*/ 175203 w 406944"/>
                    <a:gd name="connsiteY17" fmla="*/ 422425 h 427334"/>
                    <a:gd name="connsiteX18" fmla="*/ 0 w 406944"/>
                    <a:gd name="connsiteY18" fmla="*/ 321272 h 427334"/>
                    <a:gd name="connsiteX19" fmla="*/ 84108 w 406944"/>
                    <a:gd name="connsiteY19" fmla="*/ 142283 h 427334"/>
                    <a:gd name="connsiteX20" fmla="*/ 147226 w 406944"/>
                    <a:gd name="connsiteY20" fmla="*/ 75978 h 427334"/>
                    <a:gd name="connsiteX21" fmla="*/ 236444 w 406944"/>
                    <a:gd name="connsiteY21" fmla="*/ 9762 h 427334"/>
                    <a:gd name="connsiteX22" fmla="*/ 279202 w 406944"/>
                    <a:gd name="connsiteY22" fmla="*/ 575 h 427334"/>
                    <a:gd name="connsiteX23" fmla="*/ 279242 w 406944"/>
                    <a:gd name="connsiteY23" fmla="*/ 1303 h 427334"/>
                    <a:gd name="connsiteX24" fmla="*/ 288236 w 406944"/>
                    <a:gd name="connsiteY24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88236 w 406944"/>
                    <a:gd name="connsiteY2" fmla="*/ 11227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28087 w 406944"/>
                    <a:gd name="connsiteY5" fmla="*/ 195558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87179 w 406944"/>
                    <a:gd name="connsiteY6" fmla="*/ 172805 h 427334"/>
                    <a:gd name="connsiteX7" fmla="*/ 298305 w 406944"/>
                    <a:gd name="connsiteY7" fmla="*/ 169176 h 427334"/>
                    <a:gd name="connsiteX8" fmla="*/ 304936 w 406944"/>
                    <a:gd name="connsiteY8" fmla="*/ 159341 h 427334"/>
                    <a:gd name="connsiteX9" fmla="*/ 347189 w 406944"/>
                    <a:gd name="connsiteY9" fmla="*/ 141839 h 427334"/>
                    <a:gd name="connsiteX10" fmla="*/ 406944 w 406944"/>
                    <a:gd name="connsiteY10" fmla="*/ 201594 h 427334"/>
                    <a:gd name="connsiteX11" fmla="*/ 370449 w 406944"/>
                    <a:gd name="connsiteY11" fmla="*/ 256653 h 427334"/>
                    <a:gd name="connsiteX12" fmla="*/ 361640 w 406944"/>
                    <a:gd name="connsiteY12" fmla="*/ 258432 h 427334"/>
                    <a:gd name="connsiteX13" fmla="*/ 330057 w 406944"/>
                    <a:gd name="connsiteY13" fmla="*/ 274409 h 427334"/>
                    <a:gd name="connsiteX14" fmla="*/ 287052 w 406944"/>
                    <a:gd name="connsiteY14" fmla="*/ 321306 h 427334"/>
                    <a:gd name="connsiteX15" fmla="*/ 204690 w 406944"/>
                    <a:gd name="connsiteY15" fmla="*/ 414524 h 427334"/>
                    <a:gd name="connsiteX16" fmla="*/ 175203 w 406944"/>
                    <a:gd name="connsiteY16" fmla="*/ 422425 h 427334"/>
                    <a:gd name="connsiteX17" fmla="*/ 0 w 406944"/>
                    <a:gd name="connsiteY17" fmla="*/ 321272 h 427334"/>
                    <a:gd name="connsiteX18" fmla="*/ 84108 w 406944"/>
                    <a:gd name="connsiteY18" fmla="*/ 142283 h 427334"/>
                    <a:gd name="connsiteX19" fmla="*/ 147226 w 406944"/>
                    <a:gd name="connsiteY19" fmla="*/ 75978 h 427334"/>
                    <a:gd name="connsiteX20" fmla="*/ 236444 w 406944"/>
                    <a:gd name="connsiteY20" fmla="*/ 9762 h 427334"/>
                    <a:gd name="connsiteX21" fmla="*/ 279202 w 406944"/>
                    <a:gd name="connsiteY21" fmla="*/ 575 h 427334"/>
                    <a:gd name="connsiteX22" fmla="*/ 279242 w 406944"/>
                    <a:gd name="connsiteY22" fmla="*/ 1303 h 427334"/>
                    <a:gd name="connsiteX23" fmla="*/ 288236 w 406944"/>
                    <a:gd name="connsiteY23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56179 w 406944"/>
                    <a:gd name="connsiteY4" fmla="*/ 131958 h 427334"/>
                    <a:gd name="connsiteX5" fmla="*/ 216181 w 406944"/>
                    <a:gd name="connsiteY5" fmla="*/ 209846 h 427334"/>
                    <a:gd name="connsiteX6" fmla="*/ 298305 w 406944"/>
                    <a:gd name="connsiteY6" fmla="*/ 169176 h 427334"/>
                    <a:gd name="connsiteX7" fmla="*/ 304936 w 406944"/>
                    <a:gd name="connsiteY7" fmla="*/ 159341 h 427334"/>
                    <a:gd name="connsiteX8" fmla="*/ 347189 w 406944"/>
                    <a:gd name="connsiteY8" fmla="*/ 141839 h 427334"/>
                    <a:gd name="connsiteX9" fmla="*/ 406944 w 406944"/>
                    <a:gd name="connsiteY9" fmla="*/ 201594 h 427334"/>
                    <a:gd name="connsiteX10" fmla="*/ 370449 w 406944"/>
                    <a:gd name="connsiteY10" fmla="*/ 256653 h 427334"/>
                    <a:gd name="connsiteX11" fmla="*/ 361640 w 406944"/>
                    <a:gd name="connsiteY11" fmla="*/ 258432 h 427334"/>
                    <a:gd name="connsiteX12" fmla="*/ 330057 w 406944"/>
                    <a:gd name="connsiteY12" fmla="*/ 274409 h 427334"/>
                    <a:gd name="connsiteX13" fmla="*/ 287052 w 406944"/>
                    <a:gd name="connsiteY13" fmla="*/ 321306 h 427334"/>
                    <a:gd name="connsiteX14" fmla="*/ 204690 w 406944"/>
                    <a:gd name="connsiteY14" fmla="*/ 414524 h 427334"/>
                    <a:gd name="connsiteX15" fmla="*/ 175203 w 406944"/>
                    <a:gd name="connsiteY15" fmla="*/ 422425 h 427334"/>
                    <a:gd name="connsiteX16" fmla="*/ 0 w 406944"/>
                    <a:gd name="connsiteY16" fmla="*/ 321272 h 427334"/>
                    <a:gd name="connsiteX17" fmla="*/ 84108 w 406944"/>
                    <a:gd name="connsiteY17" fmla="*/ 142283 h 427334"/>
                    <a:gd name="connsiteX18" fmla="*/ 147226 w 406944"/>
                    <a:gd name="connsiteY18" fmla="*/ 75978 h 427334"/>
                    <a:gd name="connsiteX19" fmla="*/ 236444 w 406944"/>
                    <a:gd name="connsiteY19" fmla="*/ 9762 h 427334"/>
                    <a:gd name="connsiteX20" fmla="*/ 279202 w 406944"/>
                    <a:gd name="connsiteY20" fmla="*/ 575 h 427334"/>
                    <a:gd name="connsiteX21" fmla="*/ 279242 w 406944"/>
                    <a:gd name="connsiteY21" fmla="*/ 1303 h 427334"/>
                    <a:gd name="connsiteX22" fmla="*/ 288236 w 406944"/>
                    <a:gd name="connsiteY22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6181 w 406944"/>
                    <a:gd name="connsiteY4" fmla="*/ 209846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192368 w 406944"/>
                    <a:gd name="connsiteY4" fmla="*/ 20270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06655 w 406944"/>
                    <a:gd name="connsiteY4" fmla="*/ 221752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330057 w 406944"/>
                    <a:gd name="connsiteY11" fmla="*/ 274409 h 427334"/>
                    <a:gd name="connsiteX12" fmla="*/ 287052 w 406944"/>
                    <a:gd name="connsiteY12" fmla="*/ 321306 h 427334"/>
                    <a:gd name="connsiteX13" fmla="*/ 204690 w 406944"/>
                    <a:gd name="connsiteY13" fmla="*/ 414524 h 427334"/>
                    <a:gd name="connsiteX14" fmla="*/ 175203 w 406944"/>
                    <a:gd name="connsiteY14" fmla="*/ 422425 h 427334"/>
                    <a:gd name="connsiteX15" fmla="*/ 0 w 406944"/>
                    <a:gd name="connsiteY15" fmla="*/ 321272 h 427334"/>
                    <a:gd name="connsiteX16" fmla="*/ 84108 w 406944"/>
                    <a:gd name="connsiteY16" fmla="*/ 142283 h 427334"/>
                    <a:gd name="connsiteX17" fmla="*/ 147226 w 406944"/>
                    <a:gd name="connsiteY17" fmla="*/ 75978 h 427334"/>
                    <a:gd name="connsiteX18" fmla="*/ 236444 w 406944"/>
                    <a:gd name="connsiteY18" fmla="*/ 9762 h 427334"/>
                    <a:gd name="connsiteX19" fmla="*/ 279202 w 406944"/>
                    <a:gd name="connsiteY19" fmla="*/ 575 h 427334"/>
                    <a:gd name="connsiteX20" fmla="*/ 279242 w 406944"/>
                    <a:gd name="connsiteY20" fmla="*/ 1303 h 427334"/>
                    <a:gd name="connsiteX21" fmla="*/ 288236 w 406944"/>
                    <a:gd name="connsiteY21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361640 w 406944"/>
                    <a:gd name="connsiteY10" fmla="*/ 258432 h 427334"/>
                    <a:gd name="connsiteX11" fmla="*/ 287052 w 406944"/>
                    <a:gd name="connsiteY11" fmla="*/ 321306 h 427334"/>
                    <a:gd name="connsiteX12" fmla="*/ 204690 w 406944"/>
                    <a:gd name="connsiteY12" fmla="*/ 414524 h 427334"/>
                    <a:gd name="connsiteX13" fmla="*/ 175203 w 406944"/>
                    <a:gd name="connsiteY13" fmla="*/ 422425 h 427334"/>
                    <a:gd name="connsiteX14" fmla="*/ 0 w 406944"/>
                    <a:gd name="connsiteY14" fmla="*/ 321272 h 427334"/>
                    <a:gd name="connsiteX15" fmla="*/ 84108 w 406944"/>
                    <a:gd name="connsiteY15" fmla="*/ 142283 h 427334"/>
                    <a:gd name="connsiteX16" fmla="*/ 147226 w 406944"/>
                    <a:gd name="connsiteY16" fmla="*/ 75978 h 427334"/>
                    <a:gd name="connsiteX17" fmla="*/ 236444 w 406944"/>
                    <a:gd name="connsiteY17" fmla="*/ 9762 h 427334"/>
                    <a:gd name="connsiteX18" fmla="*/ 279202 w 406944"/>
                    <a:gd name="connsiteY18" fmla="*/ 575 h 427334"/>
                    <a:gd name="connsiteX19" fmla="*/ 279242 w 406944"/>
                    <a:gd name="connsiteY19" fmla="*/ 1303 h 427334"/>
                    <a:gd name="connsiteX20" fmla="*/ 288236 w 406944"/>
                    <a:gd name="connsiteY20" fmla="*/ 0 h 427334"/>
                    <a:gd name="connsiteX0" fmla="*/ 288236 w 406944"/>
                    <a:gd name="connsiteY0" fmla="*/ 0 h 427334"/>
                    <a:gd name="connsiteX1" fmla="*/ 385513 w 406944"/>
                    <a:gd name="connsiteY1" fmla="*/ 53757 h 427334"/>
                    <a:gd name="connsiteX2" fmla="*/ 292999 w 406944"/>
                    <a:gd name="connsiteY2" fmla="*/ 93228 h 427334"/>
                    <a:gd name="connsiteX3" fmla="*/ 266991 w 406944"/>
                    <a:gd name="connsiteY3" fmla="*/ 115729 h 427334"/>
                    <a:gd name="connsiteX4" fmla="*/ 213798 w 406944"/>
                    <a:gd name="connsiteY4" fmla="*/ 205083 h 427334"/>
                    <a:gd name="connsiteX5" fmla="*/ 298305 w 406944"/>
                    <a:gd name="connsiteY5" fmla="*/ 169176 h 427334"/>
                    <a:gd name="connsiteX6" fmla="*/ 304936 w 406944"/>
                    <a:gd name="connsiteY6" fmla="*/ 159341 h 427334"/>
                    <a:gd name="connsiteX7" fmla="*/ 347189 w 406944"/>
                    <a:gd name="connsiteY7" fmla="*/ 141839 h 427334"/>
                    <a:gd name="connsiteX8" fmla="*/ 406944 w 406944"/>
                    <a:gd name="connsiteY8" fmla="*/ 201594 h 427334"/>
                    <a:gd name="connsiteX9" fmla="*/ 370449 w 406944"/>
                    <a:gd name="connsiteY9" fmla="*/ 256653 h 427334"/>
                    <a:gd name="connsiteX10" fmla="*/ 287052 w 406944"/>
                    <a:gd name="connsiteY10" fmla="*/ 321306 h 427334"/>
                    <a:gd name="connsiteX11" fmla="*/ 204690 w 406944"/>
                    <a:gd name="connsiteY11" fmla="*/ 414524 h 427334"/>
                    <a:gd name="connsiteX12" fmla="*/ 175203 w 406944"/>
                    <a:gd name="connsiteY12" fmla="*/ 422425 h 427334"/>
                    <a:gd name="connsiteX13" fmla="*/ 0 w 406944"/>
                    <a:gd name="connsiteY13" fmla="*/ 321272 h 427334"/>
                    <a:gd name="connsiteX14" fmla="*/ 84108 w 406944"/>
                    <a:gd name="connsiteY14" fmla="*/ 142283 h 427334"/>
                    <a:gd name="connsiteX15" fmla="*/ 147226 w 406944"/>
                    <a:gd name="connsiteY15" fmla="*/ 75978 h 427334"/>
                    <a:gd name="connsiteX16" fmla="*/ 236444 w 406944"/>
                    <a:gd name="connsiteY16" fmla="*/ 9762 h 427334"/>
                    <a:gd name="connsiteX17" fmla="*/ 279202 w 406944"/>
                    <a:gd name="connsiteY17" fmla="*/ 575 h 427334"/>
                    <a:gd name="connsiteX18" fmla="*/ 279242 w 406944"/>
                    <a:gd name="connsiteY18" fmla="*/ 1303 h 427334"/>
                    <a:gd name="connsiteX19" fmla="*/ 288236 w 406944"/>
                    <a:gd name="connsiteY19" fmla="*/ 0 h 4273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06944" h="427334">
                      <a:moveTo>
                        <a:pt x="288236" y="0"/>
                      </a:moveTo>
                      <a:cubicBezTo>
                        <a:pt x="331440" y="0"/>
                        <a:pt x="391863" y="26313"/>
                        <a:pt x="385513" y="53757"/>
                      </a:cubicBezTo>
                      <a:cubicBezTo>
                        <a:pt x="379163" y="81201"/>
                        <a:pt x="336203" y="93228"/>
                        <a:pt x="292999" y="93228"/>
                      </a:cubicBezTo>
                      <a:lnTo>
                        <a:pt x="266991" y="115729"/>
                      </a:lnTo>
                      <a:cubicBezTo>
                        <a:pt x="254188" y="135165"/>
                        <a:pt x="182964" y="160780"/>
                        <a:pt x="213798" y="205083"/>
                      </a:cubicBezTo>
                      <a:cubicBezTo>
                        <a:pt x="244632" y="249386"/>
                        <a:pt x="283513" y="177593"/>
                        <a:pt x="298305" y="169176"/>
                      </a:cubicBezTo>
                      <a:lnTo>
                        <a:pt x="304936" y="159341"/>
                      </a:lnTo>
                      <a:cubicBezTo>
                        <a:pt x="315749" y="148528"/>
                        <a:pt x="330688" y="141839"/>
                        <a:pt x="347189" y="141839"/>
                      </a:cubicBezTo>
                      <a:cubicBezTo>
                        <a:pt x="380191" y="141839"/>
                        <a:pt x="406944" y="168592"/>
                        <a:pt x="406944" y="201594"/>
                      </a:cubicBezTo>
                      <a:cubicBezTo>
                        <a:pt x="406944" y="226346"/>
                        <a:pt x="391896" y="247582"/>
                        <a:pt x="370449" y="256653"/>
                      </a:cubicBezTo>
                      <a:lnTo>
                        <a:pt x="287052" y="321306"/>
                      </a:lnTo>
                      <a:cubicBezTo>
                        <a:pt x="281005" y="364738"/>
                        <a:pt x="249711" y="402461"/>
                        <a:pt x="204690" y="414524"/>
                      </a:cubicBezTo>
                      <a:lnTo>
                        <a:pt x="175203" y="422425"/>
                      </a:lnTo>
                      <a:cubicBezTo>
                        <a:pt x="98890" y="442873"/>
                        <a:pt x="20448" y="397585"/>
                        <a:pt x="0" y="321272"/>
                      </a:cubicBezTo>
                      <a:lnTo>
                        <a:pt x="84108" y="142283"/>
                      </a:lnTo>
                      <a:cubicBezTo>
                        <a:pt x="105147" y="120181"/>
                        <a:pt x="115847" y="104817"/>
                        <a:pt x="147226" y="75978"/>
                      </a:cubicBezTo>
                      <a:cubicBezTo>
                        <a:pt x="178605" y="47139"/>
                        <a:pt x="196121" y="25325"/>
                        <a:pt x="236444" y="9762"/>
                      </a:cubicBezTo>
                      <a:lnTo>
                        <a:pt x="279202" y="575"/>
                      </a:lnTo>
                      <a:cubicBezTo>
                        <a:pt x="279215" y="818"/>
                        <a:pt x="279229" y="1060"/>
                        <a:pt x="279242" y="1303"/>
                      </a:cubicBezTo>
                      <a:lnTo>
                        <a:pt x="288236" y="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429ECEEE-9516-F6EC-780E-BA7D04CEBB6E}"/>
                    </a:ext>
                  </a:extLst>
                </p:cNvPr>
                <p:cNvSpPr/>
                <p:nvPr/>
              </p:nvSpPr>
              <p:spPr bwMode="auto">
                <a:xfrm>
                  <a:off x="88878" y="1585299"/>
                  <a:ext cx="2201334" cy="1326922"/>
                </a:xfrm>
                <a:custGeom>
                  <a:avLst/>
                  <a:gdLst>
                    <a:gd name="connsiteX0" fmla="*/ 1926586 w 2201334"/>
                    <a:gd name="connsiteY0" fmla="*/ 680 h 1326922"/>
                    <a:gd name="connsiteX1" fmla="*/ 2141785 w 2201334"/>
                    <a:gd name="connsiteY1" fmla="*/ 145752 h 1326922"/>
                    <a:gd name="connsiteX2" fmla="*/ 2141711 w 2201334"/>
                    <a:gd name="connsiteY2" fmla="*/ 325441 h 1326922"/>
                    <a:gd name="connsiteX3" fmla="*/ 2101518 w 2201334"/>
                    <a:gd name="connsiteY3" fmla="*/ 386086 h 1326922"/>
                    <a:gd name="connsiteX4" fmla="*/ 2122984 w 2201334"/>
                    <a:gd name="connsiteY4" fmla="*/ 403796 h 1326922"/>
                    <a:gd name="connsiteX5" fmla="*/ 2201334 w 2201334"/>
                    <a:gd name="connsiteY5" fmla="*/ 592951 h 1326922"/>
                    <a:gd name="connsiteX6" fmla="*/ 2083394 w 2201334"/>
                    <a:gd name="connsiteY6" fmla="*/ 814770 h 1326922"/>
                    <a:gd name="connsiteX7" fmla="*/ 2069124 w 2201334"/>
                    <a:gd name="connsiteY7" fmla="*/ 822515 h 1326922"/>
                    <a:gd name="connsiteX8" fmla="*/ 2072925 w 2201334"/>
                    <a:gd name="connsiteY8" fmla="*/ 828261 h 1326922"/>
                    <a:gd name="connsiteX9" fmla="*/ 2072856 w 2201334"/>
                    <a:gd name="connsiteY9" fmla="*/ 996109 h 1326922"/>
                    <a:gd name="connsiteX10" fmla="*/ 1954121 w 2201334"/>
                    <a:gd name="connsiteY10" fmla="*/ 1114748 h 1326922"/>
                    <a:gd name="connsiteX11" fmla="*/ 1946062 w 2201334"/>
                    <a:gd name="connsiteY11" fmla="*/ 1117212 h 1326922"/>
                    <a:gd name="connsiteX12" fmla="*/ 1937720 w 2201334"/>
                    <a:gd name="connsiteY12" fmla="*/ 1160079 h 1326922"/>
                    <a:gd name="connsiteX13" fmla="*/ 1878957 w 2201334"/>
                    <a:gd name="connsiteY13" fmla="*/ 1248571 h 1326922"/>
                    <a:gd name="connsiteX14" fmla="*/ 1500648 w 2201334"/>
                    <a:gd name="connsiteY14" fmla="*/ 1248571 h 1326922"/>
                    <a:gd name="connsiteX15" fmla="*/ 1500648 w 2201334"/>
                    <a:gd name="connsiteY15" fmla="*/ 870262 h 1326922"/>
                    <a:gd name="connsiteX16" fmla="*/ 1689803 w 2201334"/>
                    <a:gd name="connsiteY16" fmla="*/ 791912 h 1326922"/>
                    <a:gd name="connsiteX17" fmla="*/ 1691915 w 2201334"/>
                    <a:gd name="connsiteY17" fmla="*/ 792115 h 1326922"/>
                    <a:gd name="connsiteX18" fmla="*/ 1716321 w 2201334"/>
                    <a:gd name="connsiteY18" fmla="*/ 755845 h 1326922"/>
                    <a:gd name="connsiteX19" fmla="*/ 1723211 w 2201334"/>
                    <a:gd name="connsiteY19" fmla="*/ 750270 h 1326922"/>
                    <a:gd name="connsiteX20" fmla="*/ 1687347 w 2201334"/>
                    <a:gd name="connsiteY20" fmla="*/ 697076 h 1326922"/>
                    <a:gd name="connsiteX21" fmla="*/ 1666325 w 2201334"/>
                    <a:gd name="connsiteY21" fmla="*/ 592951 h 1326922"/>
                    <a:gd name="connsiteX22" fmla="*/ 1744675 w 2201334"/>
                    <a:gd name="connsiteY22" fmla="*/ 403796 h 1326922"/>
                    <a:gd name="connsiteX23" fmla="*/ 1754959 w 2201334"/>
                    <a:gd name="connsiteY23" fmla="*/ 395311 h 1326922"/>
                    <a:gd name="connsiteX24" fmla="*/ 1707906 w 2201334"/>
                    <a:gd name="connsiteY24" fmla="*/ 325264 h 1326922"/>
                    <a:gd name="connsiteX25" fmla="*/ 1835090 w 2201334"/>
                    <a:gd name="connsiteY25" fmla="*/ 18568 h 1326922"/>
                    <a:gd name="connsiteX26" fmla="*/ 1926586 w 2201334"/>
                    <a:gd name="connsiteY26" fmla="*/ 680 h 1326922"/>
                    <a:gd name="connsiteX27" fmla="*/ 275221 w 2201334"/>
                    <a:gd name="connsiteY27" fmla="*/ 5 h 1326922"/>
                    <a:gd name="connsiteX28" fmla="*/ 366703 w 2201334"/>
                    <a:gd name="connsiteY28" fmla="*/ 17969 h 1326922"/>
                    <a:gd name="connsiteX29" fmla="*/ 493636 w 2201334"/>
                    <a:gd name="connsiteY29" fmla="*/ 324768 h 1326922"/>
                    <a:gd name="connsiteX30" fmla="*/ 446241 w 2201334"/>
                    <a:gd name="connsiteY30" fmla="*/ 395200 h 1326922"/>
                    <a:gd name="connsiteX31" fmla="*/ 456659 w 2201334"/>
                    <a:gd name="connsiteY31" fmla="*/ 403796 h 1326922"/>
                    <a:gd name="connsiteX32" fmla="*/ 535010 w 2201334"/>
                    <a:gd name="connsiteY32" fmla="*/ 592951 h 1326922"/>
                    <a:gd name="connsiteX33" fmla="*/ 513987 w 2201334"/>
                    <a:gd name="connsiteY33" fmla="*/ 697076 h 1326922"/>
                    <a:gd name="connsiteX34" fmla="*/ 478301 w 2201334"/>
                    <a:gd name="connsiteY34" fmla="*/ 750007 h 1326922"/>
                    <a:gd name="connsiteX35" fmla="*/ 484882 w 2201334"/>
                    <a:gd name="connsiteY35" fmla="*/ 755342 h 1326922"/>
                    <a:gd name="connsiteX36" fmla="*/ 510329 w 2201334"/>
                    <a:gd name="connsiteY36" fmla="*/ 793227 h 1326922"/>
                    <a:gd name="connsiteX37" fmla="*/ 524365 w 2201334"/>
                    <a:gd name="connsiteY37" fmla="*/ 792219 h 1326922"/>
                    <a:gd name="connsiteX38" fmla="*/ 700687 w 2201334"/>
                    <a:gd name="connsiteY38" fmla="*/ 870263 h 1326922"/>
                    <a:gd name="connsiteX39" fmla="*/ 700687 w 2201334"/>
                    <a:gd name="connsiteY39" fmla="*/ 1248572 h 1326922"/>
                    <a:gd name="connsiteX40" fmla="*/ 322378 w 2201334"/>
                    <a:gd name="connsiteY40" fmla="*/ 1248572 h 1326922"/>
                    <a:gd name="connsiteX41" fmla="*/ 263615 w 2201334"/>
                    <a:gd name="connsiteY41" fmla="*/ 1160080 h 1326922"/>
                    <a:gd name="connsiteX42" fmla="*/ 255158 w 2201334"/>
                    <a:gd name="connsiteY42" fmla="*/ 1116617 h 1326922"/>
                    <a:gd name="connsiteX43" fmla="*/ 246788 w 2201334"/>
                    <a:gd name="connsiteY43" fmla="*/ 1114050 h 1326922"/>
                    <a:gd name="connsiteX44" fmla="*/ 128151 w 2201334"/>
                    <a:gd name="connsiteY44" fmla="*/ 995315 h 1326922"/>
                    <a:gd name="connsiteX45" fmla="*/ 128219 w 2201334"/>
                    <a:gd name="connsiteY45" fmla="*/ 827466 h 1326922"/>
                    <a:gd name="connsiteX46" fmla="*/ 131688 w 2201334"/>
                    <a:gd name="connsiteY46" fmla="*/ 822231 h 1326922"/>
                    <a:gd name="connsiteX47" fmla="*/ 117941 w 2201334"/>
                    <a:gd name="connsiteY47" fmla="*/ 814770 h 1326922"/>
                    <a:gd name="connsiteX48" fmla="*/ 0 w 2201334"/>
                    <a:gd name="connsiteY48" fmla="*/ 592951 h 1326922"/>
                    <a:gd name="connsiteX49" fmla="*/ 78351 w 2201334"/>
                    <a:gd name="connsiteY49" fmla="*/ 403796 h 1326922"/>
                    <a:gd name="connsiteX50" fmla="*/ 100268 w 2201334"/>
                    <a:gd name="connsiteY50" fmla="*/ 385713 h 1326922"/>
                    <a:gd name="connsiteX51" fmla="*/ 59831 w 2201334"/>
                    <a:gd name="connsiteY51" fmla="*/ 324591 h 1326922"/>
                    <a:gd name="connsiteX52" fmla="*/ 59904 w 2201334"/>
                    <a:gd name="connsiteY52" fmla="*/ 144902 h 1326922"/>
                    <a:gd name="connsiteX53" fmla="*/ 275221 w 2201334"/>
                    <a:gd name="connsiteY53" fmla="*/ 5 h 13269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</a:cxnLst>
                  <a:rect l="l" t="t" r="r" b="b"/>
                  <a:pathLst>
                    <a:path w="2201334" h="1326922">
                      <a:moveTo>
                        <a:pt x="1926586" y="680"/>
                      </a:moveTo>
                      <a:cubicBezTo>
                        <a:pt x="2018074" y="1398"/>
                        <a:pt x="2104607" y="55893"/>
                        <a:pt x="2141785" y="145752"/>
                      </a:cubicBezTo>
                      <a:cubicBezTo>
                        <a:pt x="2166570" y="205659"/>
                        <a:pt x="2164727" y="269940"/>
                        <a:pt x="2141711" y="325441"/>
                      </a:cubicBezTo>
                      <a:lnTo>
                        <a:pt x="2101518" y="386086"/>
                      </a:lnTo>
                      <a:lnTo>
                        <a:pt x="2122984" y="403796"/>
                      </a:lnTo>
                      <a:cubicBezTo>
                        <a:pt x="2171393" y="452205"/>
                        <a:pt x="2201334" y="519081"/>
                        <a:pt x="2201334" y="592951"/>
                      </a:cubicBezTo>
                      <a:cubicBezTo>
                        <a:pt x="2201334" y="685287"/>
                        <a:pt x="2154551" y="766697"/>
                        <a:pt x="2083394" y="814770"/>
                      </a:cubicBezTo>
                      <a:lnTo>
                        <a:pt x="2069124" y="822515"/>
                      </a:lnTo>
                      <a:lnTo>
                        <a:pt x="2072925" y="828261"/>
                      </a:lnTo>
                      <a:cubicBezTo>
                        <a:pt x="2094381" y="880122"/>
                        <a:pt x="2096053" y="940169"/>
                        <a:pt x="2072856" y="996109"/>
                      </a:cubicBezTo>
                      <a:cubicBezTo>
                        <a:pt x="2049658" y="1052049"/>
                        <a:pt x="2005983" y="1093290"/>
                        <a:pt x="1954121" y="1114748"/>
                      </a:cubicBezTo>
                      <a:lnTo>
                        <a:pt x="1946062" y="1117212"/>
                      </a:lnTo>
                      <a:lnTo>
                        <a:pt x="1937720" y="1160079"/>
                      </a:lnTo>
                      <a:cubicBezTo>
                        <a:pt x="1924662" y="1192281"/>
                        <a:pt x="1905074" y="1222454"/>
                        <a:pt x="1878957" y="1248571"/>
                      </a:cubicBezTo>
                      <a:cubicBezTo>
                        <a:pt x="1774490" y="1353038"/>
                        <a:pt x="1605115" y="1353038"/>
                        <a:pt x="1500648" y="1248571"/>
                      </a:cubicBezTo>
                      <a:cubicBezTo>
                        <a:pt x="1396181" y="1144104"/>
                        <a:pt x="1396181" y="974729"/>
                        <a:pt x="1500648" y="870262"/>
                      </a:cubicBezTo>
                      <a:cubicBezTo>
                        <a:pt x="1552882" y="818029"/>
                        <a:pt x="1621343" y="791912"/>
                        <a:pt x="1689803" y="791912"/>
                      </a:cubicBezTo>
                      <a:lnTo>
                        <a:pt x="1691915" y="792115"/>
                      </a:lnTo>
                      <a:lnTo>
                        <a:pt x="1716321" y="755845"/>
                      </a:lnTo>
                      <a:lnTo>
                        <a:pt x="1723211" y="750270"/>
                      </a:lnTo>
                      <a:lnTo>
                        <a:pt x="1687347" y="697076"/>
                      </a:lnTo>
                      <a:cubicBezTo>
                        <a:pt x="1673811" y="665072"/>
                        <a:pt x="1666325" y="629885"/>
                        <a:pt x="1666325" y="592951"/>
                      </a:cubicBezTo>
                      <a:cubicBezTo>
                        <a:pt x="1666325" y="519081"/>
                        <a:pt x="1696266" y="452205"/>
                        <a:pt x="1744675" y="403796"/>
                      </a:cubicBezTo>
                      <a:lnTo>
                        <a:pt x="1754959" y="395311"/>
                      </a:lnTo>
                      <a:lnTo>
                        <a:pt x="1707906" y="325264"/>
                      </a:lnTo>
                      <a:cubicBezTo>
                        <a:pt x="1658335" y="205451"/>
                        <a:pt x="1715277" y="68139"/>
                        <a:pt x="1835090" y="18568"/>
                      </a:cubicBezTo>
                      <a:cubicBezTo>
                        <a:pt x="1865043" y="6176"/>
                        <a:pt x="1896090" y="440"/>
                        <a:pt x="1926586" y="680"/>
                      </a:cubicBezTo>
                      <a:close/>
                      <a:moveTo>
                        <a:pt x="275221" y="5"/>
                      </a:moveTo>
                      <a:cubicBezTo>
                        <a:pt x="305718" y="-209"/>
                        <a:pt x="336760" y="5552"/>
                        <a:pt x="366703" y="17969"/>
                      </a:cubicBezTo>
                      <a:cubicBezTo>
                        <a:pt x="486475" y="67637"/>
                        <a:pt x="543305" y="204996"/>
                        <a:pt x="493636" y="324768"/>
                      </a:cubicBezTo>
                      <a:lnTo>
                        <a:pt x="446241" y="395200"/>
                      </a:lnTo>
                      <a:lnTo>
                        <a:pt x="456659" y="403796"/>
                      </a:lnTo>
                      <a:cubicBezTo>
                        <a:pt x="505068" y="452205"/>
                        <a:pt x="535010" y="519081"/>
                        <a:pt x="535010" y="592951"/>
                      </a:cubicBezTo>
                      <a:cubicBezTo>
                        <a:pt x="535010" y="629885"/>
                        <a:pt x="527525" y="665072"/>
                        <a:pt x="513987" y="697076"/>
                      </a:cubicBezTo>
                      <a:lnTo>
                        <a:pt x="478301" y="750007"/>
                      </a:lnTo>
                      <a:lnTo>
                        <a:pt x="484882" y="755342"/>
                      </a:lnTo>
                      <a:lnTo>
                        <a:pt x="510329" y="793227"/>
                      </a:lnTo>
                      <a:lnTo>
                        <a:pt x="524365" y="792219"/>
                      </a:lnTo>
                      <a:cubicBezTo>
                        <a:pt x="588487" y="795280"/>
                        <a:pt x="651718" y="821295"/>
                        <a:pt x="700687" y="870263"/>
                      </a:cubicBezTo>
                      <a:cubicBezTo>
                        <a:pt x="805154" y="974730"/>
                        <a:pt x="805154" y="1144105"/>
                        <a:pt x="700687" y="1248572"/>
                      </a:cubicBezTo>
                      <a:cubicBezTo>
                        <a:pt x="596220" y="1353039"/>
                        <a:pt x="426845" y="1353039"/>
                        <a:pt x="322378" y="1248572"/>
                      </a:cubicBezTo>
                      <a:cubicBezTo>
                        <a:pt x="296261" y="1222455"/>
                        <a:pt x="276674" y="1192282"/>
                        <a:pt x="263615" y="1160080"/>
                      </a:cubicBezTo>
                      <a:lnTo>
                        <a:pt x="255158" y="1116617"/>
                      </a:lnTo>
                      <a:lnTo>
                        <a:pt x="246788" y="1114050"/>
                      </a:lnTo>
                      <a:cubicBezTo>
                        <a:pt x="194945" y="1092551"/>
                        <a:pt x="151303" y="1051274"/>
                        <a:pt x="128151" y="995315"/>
                      </a:cubicBezTo>
                      <a:cubicBezTo>
                        <a:pt x="104998" y="939357"/>
                        <a:pt x="106719" y="879310"/>
                        <a:pt x="128219" y="827466"/>
                      </a:cubicBezTo>
                      <a:lnTo>
                        <a:pt x="131688" y="822231"/>
                      </a:lnTo>
                      <a:lnTo>
                        <a:pt x="117941" y="814770"/>
                      </a:lnTo>
                      <a:cubicBezTo>
                        <a:pt x="46784" y="766697"/>
                        <a:pt x="0" y="685287"/>
                        <a:pt x="0" y="592951"/>
                      </a:cubicBezTo>
                      <a:cubicBezTo>
                        <a:pt x="0" y="519081"/>
                        <a:pt x="29942" y="452205"/>
                        <a:pt x="78351" y="403796"/>
                      </a:cubicBezTo>
                      <a:lnTo>
                        <a:pt x="100268" y="385713"/>
                      </a:lnTo>
                      <a:lnTo>
                        <a:pt x="59831" y="324591"/>
                      </a:lnTo>
                      <a:cubicBezTo>
                        <a:pt x="36860" y="269071"/>
                        <a:pt x="35070" y="204788"/>
                        <a:pt x="59904" y="144902"/>
                      </a:cubicBezTo>
                      <a:cubicBezTo>
                        <a:pt x="97155" y="55073"/>
                        <a:pt x="183732" y="649"/>
                        <a:pt x="275221" y="5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5" name="四角形: 上の 2 つの角を丸める 84">
                  <a:extLst>
                    <a:ext uri="{FF2B5EF4-FFF2-40B4-BE49-F238E27FC236}">
                      <a16:creationId xmlns:a16="http://schemas.microsoft.com/office/drawing/2014/main" id="{5E3CA594-CADA-6107-A3C5-9DEE5C3B3A3D}"/>
                    </a:ext>
                  </a:extLst>
                </p:cNvPr>
                <p:cNvSpPr/>
                <p:nvPr/>
              </p:nvSpPr>
              <p:spPr bwMode="auto">
                <a:xfrm rot="1800000">
                  <a:off x="285591" y="2787049"/>
                  <a:ext cx="427532" cy="125656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F02F75DA-2280-25E6-576B-D11687671707}"/>
                    </a:ext>
                  </a:extLst>
                </p:cNvPr>
                <p:cNvSpPr/>
                <p:nvPr/>
              </p:nvSpPr>
              <p:spPr bwMode="auto">
                <a:xfrm flipV="1">
                  <a:off x="739748" y="4182691"/>
                  <a:ext cx="386604" cy="596605"/>
                </a:xfrm>
                <a:custGeom>
                  <a:avLst/>
                  <a:gdLst>
                    <a:gd name="connsiteX0" fmla="*/ 0 w 517585"/>
                    <a:gd name="connsiteY0" fmla="*/ 937465 h 937465"/>
                    <a:gd name="connsiteX1" fmla="*/ 517585 w 517585"/>
                    <a:gd name="connsiteY1" fmla="*/ 937465 h 937465"/>
                    <a:gd name="connsiteX2" fmla="*/ 517585 w 517585"/>
                    <a:gd name="connsiteY2" fmla="*/ 0 h 937465"/>
                    <a:gd name="connsiteX3" fmla="*/ 106384 w 517585"/>
                    <a:gd name="connsiteY3" fmla="*/ 0 h 937465"/>
                    <a:gd name="connsiteX4" fmla="*/ 0 w 517585"/>
                    <a:gd name="connsiteY4" fmla="*/ 937465 h 9374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17585" h="937465">
                      <a:moveTo>
                        <a:pt x="0" y="937465"/>
                      </a:moveTo>
                      <a:lnTo>
                        <a:pt x="517585" y="937465"/>
                      </a:lnTo>
                      <a:lnTo>
                        <a:pt x="517585" y="0"/>
                      </a:lnTo>
                      <a:lnTo>
                        <a:pt x="106384" y="0"/>
                      </a:lnTo>
                      <a:lnTo>
                        <a:pt x="0" y="937465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7" name="台形 86">
                  <a:extLst>
                    <a:ext uri="{FF2B5EF4-FFF2-40B4-BE49-F238E27FC236}">
                      <a16:creationId xmlns:a16="http://schemas.microsoft.com/office/drawing/2014/main" id="{57976BD8-465B-F1AA-42B0-7FB9281844CE}"/>
                    </a:ext>
                  </a:extLst>
                </p:cNvPr>
                <p:cNvSpPr/>
                <p:nvPr/>
              </p:nvSpPr>
              <p:spPr bwMode="auto">
                <a:xfrm>
                  <a:off x="458135" y="3490234"/>
                  <a:ext cx="1453858" cy="990759"/>
                </a:xfrm>
                <a:prstGeom prst="trapezoid">
                  <a:avLst>
                    <a:gd name="adj" fmla="val 17498"/>
                  </a:avLst>
                </a:prstGeom>
                <a:solidFill>
                  <a:srgbClr val="00206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8" name="フリーフォーム: 図形 87">
                  <a:extLst>
                    <a:ext uri="{FF2B5EF4-FFF2-40B4-BE49-F238E27FC236}">
                      <a16:creationId xmlns:a16="http://schemas.microsoft.com/office/drawing/2014/main" id="{A97D5AA3-7952-3400-33C4-920525BE8F8D}"/>
                    </a:ext>
                  </a:extLst>
                </p:cNvPr>
                <p:cNvSpPr/>
                <p:nvPr/>
              </p:nvSpPr>
              <p:spPr bwMode="auto">
                <a:xfrm>
                  <a:off x="403561" y="4641275"/>
                  <a:ext cx="736284" cy="407804"/>
                </a:xfrm>
                <a:custGeom>
                  <a:avLst/>
                  <a:gdLst>
                    <a:gd name="connsiteX0" fmla="*/ 495918 w 944316"/>
                    <a:gd name="connsiteY0" fmla="*/ 0 h 542925"/>
                    <a:gd name="connsiteX1" fmla="*/ 944315 w 944316"/>
                    <a:gd name="connsiteY1" fmla="*/ 0 h 542925"/>
                    <a:gd name="connsiteX2" fmla="*/ 944315 w 944316"/>
                    <a:gd name="connsiteY2" fmla="*/ 385477 h 542925"/>
                    <a:gd name="connsiteX3" fmla="*/ 944316 w 944316"/>
                    <a:gd name="connsiteY3" fmla="*/ 385482 h 542925"/>
                    <a:gd name="connsiteX4" fmla="*/ 944315 w 944316"/>
                    <a:gd name="connsiteY4" fmla="*/ 516267 h 542925"/>
                    <a:gd name="connsiteX5" fmla="*/ 917657 w 944316"/>
                    <a:gd name="connsiteY5" fmla="*/ 542925 h 542925"/>
                    <a:gd name="connsiteX6" fmla="*/ 26658 w 944316"/>
                    <a:gd name="connsiteY6" fmla="*/ 542925 h 542925"/>
                    <a:gd name="connsiteX7" fmla="*/ 0 w 944316"/>
                    <a:gd name="connsiteY7" fmla="*/ 516267 h 542925"/>
                    <a:gd name="connsiteX8" fmla="*/ 0 w 944316"/>
                    <a:gd name="connsiteY8" fmla="*/ 385482 h 542925"/>
                    <a:gd name="connsiteX9" fmla="*/ 157444 w 944316"/>
                    <a:gd name="connsiteY9" fmla="*/ 228038 h 542925"/>
                    <a:gd name="connsiteX10" fmla="*/ 372406 w 944316"/>
                    <a:gd name="connsiteY10" fmla="*/ 221967 h 542925"/>
                    <a:gd name="connsiteX11" fmla="*/ 496231 w 944316"/>
                    <a:gd name="connsiteY11" fmla="*/ 88617 h 5429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944316" h="542925">
                      <a:moveTo>
                        <a:pt x="495918" y="0"/>
                      </a:moveTo>
                      <a:lnTo>
                        <a:pt x="944315" y="0"/>
                      </a:lnTo>
                      <a:lnTo>
                        <a:pt x="944315" y="385477"/>
                      </a:lnTo>
                      <a:cubicBezTo>
                        <a:pt x="944315" y="385479"/>
                        <a:pt x="944316" y="385480"/>
                        <a:pt x="944316" y="385482"/>
                      </a:cubicBezTo>
                      <a:cubicBezTo>
                        <a:pt x="944316" y="429077"/>
                        <a:pt x="944315" y="472672"/>
                        <a:pt x="944315" y="516267"/>
                      </a:cubicBezTo>
                      <a:cubicBezTo>
                        <a:pt x="944315" y="530990"/>
                        <a:pt x="932380" y="542925"/>
                        <a:pt x="917657" y="542925"/>
                      </a:cubicBezTo>
                      <a:lnTo>
                        <a:pt x="26658" y="542925"/>
                      </a:lnTo>
                      <a:cubicBezTo>
                        <a:pt x="11935" y="542925"/>
                        <a:pt x="0" y="530990"/>
                        <a:pt x="0" y="516267"/>
                      </a:cubicBezTo>
                      <a:lnTo>
                        <a:pt x="0" y="385482"/>
                      </a:lnTo>
                      <a:cubicBezTo>
                        <a:pt x="0" y="298528"/>
                        <a:pt x="70490" y="228038"/>
                        <a:pt x="157444" y="228038"/>
                      </a:cubicBezTo>
                      <a:lnTo>
                        <a:pt x="372406" y="221967"/>
                      </a:lnTo>
                      <a:lnTo>
                        <a:pt x="496231" y="88617"/>
                      </a:lnTo>
                      <a:close/>
                    </a:path>
                  </a:pathLst>
                </a:cu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9" name="四角形: 上の 2 つの角を丸める 88">
                  <a:extLst>
                    <a:ext uri="{FF2B5EF4-FFF2-40B4-BE49-F238E27FC236}">
                      <a16:creationId xmlns:a16="http://schemas.microsoft.com/office/drawing/2014/main" id="{43F13ACC-6092-292C-8981-A15E46175C46}"/>
                    </a:ext>
                  </a:extLst>
                </p:cNvPr>
                <p:cNvSpPr/>
                <p:nvPr/>
              </p:nvSpPr>
              <p:spPr bwMode="auto">
                <a:xfrm>
                  <a:off x="559860" y="2774365"/>
                  <a:ext cx="1253084" cy="1105740"/>
                </a:xfrm>
                <a:prstGeom prst="round2SameRect">
                  <a:avLst>
                    <a:gd name="adj1" fmla="val 29376"/>
                    <a:gd name="adj2" fmla="val 0"/>
                  </a:avLst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65B38EE6-EF2F-38D5-BE5C-D0D726A528ED}"/>
                    </a:ext>
                  </a:extLst>
                </p:cNvPr>
                <p:cNvSpPr/>
                <p:nvPr/>
              </p:nvSpPr>
              <p:spPr bwMode="auto">
                <a:xfrm>
                  <a:off x="519863" y="2766534"/>
                  <a:ext cx="1330402" cy="1188246"/>
                </a:xfrm>
                <a:custGeom>
                  <a:avLst/>
                  <a:gdLst>
                    <a:gd name="connsiteX0" fmla="*/ 177888 w 1330402"/>
                    <a:gd name="connsiteY0" fmla="*/ 0 h 1188246"/>
                    <a:gd name="connsiteX1" fmla="*/ 245486 w 1330402"/>
                    <a:gd name="connsiteY1" fmla="*/ 88145 h 1188246"/>
                    <a:gd name="connsiteX2" fmla="*/ 669682 w 1330402"/>
                    <a:gd name="connsiteY2" fmla="*/ 277183 h 1188246"/>
                    <a:gd name="connsiteX3" fmla="*/ 1093879 w 1330402"/>
                    <a:gd name="connsiteY3" fmla="*/ 88145 h 1188246"/>
                    <a:gd name="connsiteX4" fmla="*/ 1158842 w 1330402"/>
                    <a:gd name="connsiteY4" fmla="*/ 3434 h 1188246"/>
                    <a:gd name="connsiteX5" fmla="*/ 1169644 w 1330402"/>
                    <a:gd name="connsiteY5" fmla="*/ 9298 h 1188246"/>
                    <a:gd name="connsiteX6" fmla="*/ 1330402 w 1330402"/>
                    <a:gd name="connsiteY6" fmla="*/ 311647 h 1188246"/>
                    <a:gd name="connsiteX7" fmla="*/ 1330402 w 1330402"/>
                    <a:gd name="connsiteY7" fmla="*/ 1188246 h 1188246"/>
                    <a:gd name="connsiteX8" fmla="*/ 0 w 1330402"/>
                    <a:gd name="connsiteY8" fmla="*/ 1188246 h 1188246"/>
                    <a:gd name="connsiteX9" fmla="*/ 0 w 1330402"/>
                    <a:gd name="connsiteY9" fmla="*/ 311647 h 1188246"/>
                    <a:gd name="connsiteX10" fmla="*/ 160758 w 1330402"/>
                    <a:gd name="connsiteY10" fmla="*/ 9298 h 11882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330402" h="1188246">
                      <a:moveTo>
                        <a:pt x="177888" y="0"/>
                      </a:moveTo>
                      <a:lnTo>
                        <a:pt x="245486" y="88145"/>
                      </a:lnTo>
                      <a:cubicBezTo>
                        <a:pt x="354047" y="204942"/>
                        <a:pt x="504023" y="277183"/>
                        <a:pt x="669682" y="277183"/>
                      </a:cubicBezTo>
                      <a:cubicBezTo>
                        <a:pt x="835341" y="277183"/>
                        <a:pt x="985317" y="204942"/>
                        <a:pt x="1093879" y="88145"/>
                      </a:cubicBezTo>
                      <a:lnTo>
                        <a:pt x="1158842" y="3434"/>
                      </a:lnTo>
                      <a:lnTo>
                        <a:pt x="1169644" y="9298"/>
                      </a:lnTo>
                      <a:cubicBezTo>
                        <a:pt x="1266634" y="74823"/>
                        <a:pt x="1330402" y="185788"/>
                        <a:pt x="1330402" y="311647"/>
                      </a:cubicBezTo>
                      <a:lnTo>
                        <a:pt x="1330402" y="1188246"/>
                      </a:lnTo>
                      <a:lnTo>
                        <a:pt x="0" y="1188246"/>
                      </a:lnTo>
                      <a:lnTo>
                        <a:pt x="0" y="311647"/>
                      </a:lnTo>
                      <a:cubicBezTo>
                        <a:pt x="0" y="185788"/>
                        <a:pt x="63768" y="74823"/>
                        <a:pt x="160758" y="9298"/>
                      </a:cubicBezTo>
                      <a:close/>
                    </a:path>
                  </a:pathLst>
                </a:cu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DE150124-2355-0427-57E1-86E0EB90F9F1}"/>
                    </a:ext>
                  </a:extLst>
                </p:cNvPr>
                <p:cNvSpPr/>
                <p:nvPr/>
              </p:nvSpPr>
              <p:spPr bwMode="auto">
                <a:xfrm rot="20700000">
                  <a:off x="314200" y="1956388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5BB6C4C7-4FC3-B214-A993-D4F032A73006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1646734" y="1956387"/>
                  <a:ext cx="418156" cy="497196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0870ED9E-0CD8-2157-9407-8C68A647DE0A}"/>
                    </a:ext>
                  </a:extLst>
                </p:cNvPr>
                <p:cNvSpPr/>
                <p:nvPr/>
              </p:nvSpPr>
              <p:spPr bwMode="auto">
                <a:xfrm>
                  <a:off x="483069" y="1455321"/>
                  <a:ext cx="1412952" cy="1412952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6AC103E1-385C-326D-2354-95EE41F6D95A}"/>
                    </a:ext>
                  </a:extLst>
                </p:cNvPr>
                <p:cNvSpPr/>
                <p:nvPr/>
              </p:nvSpPr>
              <p:spPr bwMode="auto">
                <a:xfrm>
                  <a:off x="272480" y="983492"/>
                  <a:ext cx="1834131" cy="833989"/>
                </a:xfrm>
                <a:custGeom>
                  <a:avLst/>
                  <a:gdLst>
                    <a:gd name="connsiteX0" fmla="*/ 917065 w 1834131"/>
                    <a:gd name="connsiteY0" fmla="*/ 0 h 833989"/>
                    <a:gd name="connsiteX1" fmla="*/ 1119562 w 1834131"/>
                    <a:gd name="connsiteY1" fmla="*/ 83877 h 833989"/>
                    <a:gd name="connsiteX2" fmla="*/ 1159193 w 1834131"/>
                    <a:gd name="connsiteY2" fmla="*/ 142658 h 833989"/>
                    <a:gd name="connsiteX3" fmla="*/ 1168975 w 1834131"/>
                    <a:gd name="connsiteY3" fmla="*/ 137468 h 833989"/>
                    <a:gd name="connsiteX4" fmla="*/ 1348663 w 1834131"/>
                    <a:gd name="connsiteY4" fmla="*/ 137541 h 833989"/>
                    <a:gd name="connsiteX5" fmla="*/ 1475670 w 1834131"/>
                    <a:gd name="connsiteY5" fmla="*/ 264651 h 833989"/>
                    <a:gd name="connsiteX6" fmla="*/ 1477006 w 1834131"/>
                    <a:gd name="connsiteY6" fmla="*/ 271241 h 833989"/>
                    <a:gd name="connsiteX7" fmla="*/ 1493062 w 1834131"/>
                    <a:gd name="connsiteY7" fmla="*/ 266482 h 833989"/>
                    <a:gd name="connsiteX8" fmla="*/ 1750254 w 1834131"/>
                    <a:gd name="connsiteY8" fmla="*/ 345117 h 833989"/>
                    <a:gd name="connsiteX9" fmla="*/ 1750254 w 1834131"/>
                    <a:gd name="connsiteY9" fmla="*/ 750111 h 833989"/>
                    <a:gd name="connsiteX10" fmla="*/ 1345260 w 1834131"/>
                    <a:gd name="connsiteY10" fmla="*/ 750111 h 833989"/>
                    <a:gd name="connsiteX11" fmla="*/ 1282353 w 1834131"/>
                    <a:gd name="connsiteY11" fmla="*/ 655377 h 833989"/>
                    <a:gd name="connsiteX12" fmla="*/ 1269299 w 1834131"/>
                    <a:gd name="connsiteY12" fmla="*/ 588294 h 833989"/>
                    <a:gd name="connsiteX13" fmla="*/ 1260279 w 1834131"/>
                    <a:gd name="connsiteY13" fmla="*/ 589237 h 833989"/>
                    <a:gd name="connsiteX14" fmla="*/ 1168798 w 1834131"/>
                    <a:gd name="connsiteY14" fmla="*/ 571273 h 833989"/>
                    <a:gd name="connsiteX15" fmla="*/ 1091451 w 1834131"/>
                    <a:gd name="connsiteY15" fmla="*/ 519225 h 833989"/>
                    <a:gd name="connsiteX16" fmla="*/ 1088387 w 1834131"/>
                    <a:gd name="connsiteY16" fmla="*/ 514593 h 833989"/>
                    <a:gd name="connsiteX17" fmla="*/ 1077180 w 1834131"/>
                    <a:gd name="connsiteY17" fmla="*/ 523840 h 833989"/>
                    <a:gd name="connsiteX18" fmla="*/ 917065 w 1834131"/>
                    <a:gd name="connsiteY18" fmla="*/ 572748 h 833989"/>
                    <a:gd name="connsiteX19" fmla="*/ 756951 w 1834131"/>
                    <a:gd name="connsiteY19" fmla="*/ 523840 h 833989"/>
                    <a:gd name="connsiteX20" fmla="*/ 746035 w 1834131"/>
                    <a:gd name="connsiteY20" fmla="*/ 514834 h 833989"/>
                    <a:gd name="connsiteX21" fmla="*/ 743219 w 1834131"/>
                    <a:gd name="connsiteY21" fmla="*/ 519083 h 833989"/>
                    <a:gd name="connsiteX22" fmla="*/ 665830 w 1834131"/>
                    <a:gd name="connsiteY22" fmla="*/ 571069 h 833989"/>
                    <a:gd name="connsiteX23" fmla="*/ 574333 w 1834131"/>
                    <a:gd name="connsiteY23" fmla="*/ 588957 h 833989"/>
                    <a:gd name="connsiteX24" fmla="*/ 564897 w 1834131"/>
                    <a:gd name="connsiteY24" fmla="*/ 587963 h 833989"/>
                    <a:gd name="connsiteX25" fmla="*/ 551779 w 1834131"/>
                    <a:gd name="connsiteY25" fmla="*/ 655378 h 833989"/>
                    <a:gd name="connsiteX26" fmla="*/ 488871 w 1834131"/>
                    <a:gd name="connsiteY26" fmla="*/ 750112 h 833989"/>
                    <a:gd name="connsiteX27" fmla="*/ 83877 w 1834131"/>
                    <a:gd name="connsiteY27" fmla="*/ 750112 h 833989"/>
                    <a:gd name="connsiteX28" fmla="*/ 83877 w 1834131"/>
                    <a:gd name="connsiteY28" fmla="*/ 345118 h 833989"/>
                    <a:gd name="connsiteX29" fmla="*/ 341070 w 1834131"/>
                    <a:gd name="connsiteY29" fmla="*/ 266483 h 833989"/>
                    <a:gd name="connsiteX30" fmla="*/ 357736 w 1834131"/>
                    <a:gd name="connsiteY30" fmla="*/ 271423 h 833989"/>
                    <a:gd name="connsiteX31" fmla="*/ 359208 w 1834131"/>
                    <a:gd name="connsiteY31" fmla="*/ 264196 h 833989"/>
                    <a:gd name="connsiteX32" fmla="*/ 486318 w 1834131"/>
                    <a:gd name="connsiteY32" fmla="*/ 137190 h 833989"/>
                    <a:gd name="connsiteX33" fmla="*/ 666007 w 1834131"/>
                    <a:gd name="connsiteY33" fmla="*/ 137263 h 833989"/>
                    <a:gd name="connsiteX34" fmla="*/ 675258 w 1834131"/>
                    <a:gd name="connsiteY34" fmla="*/ 142182 h 833989"/>
                    <a:gd name="connsiteX35" fmla="*/ 714568 w 1834131"/>
                    <a:gd name="connsiteY35" fmla="*/ 83877 h 833989"/>
                    <a:gd name="connsiteX36" fmla="*/ 917065 w 1834131"/>
                    <a:gd name="connsiteY36" fmla="*/ 0 h 833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</a:cxnLst>
                  <a:rect l="l" t="t" r="r" b="b"/>
                  <a:pathLst>
                    <a:path w="1834131" h="833989">
                      <a:moveTo>
                        <a:pt x="917065" y="0"/>
                      </a:moveTo>
                      <a:cubicBezTo>
                        <a:pt x="996145" y="0"/>
                        <a:pt x="1067739" y="32054"/>
                        <a:pt x="1119562" y="83877"/>
                      </a:cubicBezTo>
                      <a:lnTo>
                        <a:pt x="1159193" y="142658"/>
                      </a:lnTo>
                      <a:lnTo>
                        <a:pt x="1168975" y="137468"/>
                      </a:lnTo>
                      <a:cubicBezTo>
                        <a:pt x="1224494" y="114497"/>
                        <a:pt x="1288777" y="112707"/>
                        <a:pt x="1348663" y="137541"/>
                      </a:cubicBezTo>
                      <a:cubicBezTo>
                        <a:pt x="1408549" y="162375"/>
                        <a:pt x="1452699" y="209132"/>
                        <a:pt x="1475670" y="264651"/>
                      </a:cubicBezTo>
                      <a:lnTo>
                        <a:pt x="1477006" y="271241"/>
                      </a:lnTo>
                      <a:lnTo>
                        <a:pt x="1493062" y="266482"/>
                      </a:lnTo>
                      <a:cubicBezTo>
                        <a:pt x="1583316" y="249008"/>
                        <a:pt x="1680357" y="275220"/>
                        <a:pt x="1750254" y="345117"/>
                      </a:cubicBezTo>
                      <a:cubicBezTo>
                        <a:pt x="1862090" y="456953"/>
                        <a:pt x="1862090" y="638275"/>
                        <a:pt x="1750254" y="750111"/>
                      </a:cubicBezTo>
                      <a:cubicBezTo>
                        <a:pt x="1638418" y="861947"/>
                        <a:pt x="1457096" y="861947"/>
                        <a:pt x="1345260" y="750111"/>
                      </a:cubicBezTo>
                      <a:cubicBezTo>
                        <a:pt x="1317301" y="722152"/>
                        <a:pt x="1296332" y="689850"/>
                        <a:pt x="1282353" y="655377"/>
                      </a:cubicBezTo>
                      <a:lnTo>
                        <a:pt x="1269299" y="588294"/>
                      </a:lnTo>
                      <a:lnTo>
                        <a:pt x="1260279" y="589237"/>
                      </a:lnTo>
                      <a:cubicBezTo>
                        <a:pt x="1229783" y="589451"/>
                        <a:pt x="1198741" y="583690"/>
                        <a:pt x="1168798" y="571273"/>
                      </a:cubicBezTo>
                      <a:cubicBezTo>
                        <a:pt x="1138855" y="558856"/>
                        <a:pt x="1112846" y="540958"/>
                        <a:pt x="1091451" y="519225"/>
                      </a:cubicBezTo>
                      <a:lnTo>
                        <a:pt x="1088387" y="514593"/>
                      </a:lnTo>
                      <a:lnTo>
                        <a:pt x="1077180" y="523840"/>
                      </a:lnTo>
                      <a:cubicBezTo>
                        <a:pt x="1031474" y="554718"/>
                        <a:pt x="976375" y="572748"/>
                        <a:pt x="917065" y="572748"/>
                      </a:cubicBezTo>
                      <a:cubicBezTo>
                        <a:pt x="857755" y="572748"/>
                        <a:pt x="802656" y="554718"/>
                        <a:pt x="756951" y="523840"/>
                      </a:cubicBezTo>
                      <a:lnTo>
                        <a:pt x="746035" y="514834"/>
                      </a:lnTo>
                      <a:lnTo>
                        <a:pt x="743219" y="519083"/>
                      </a:lnTo>
                      <a:cubicBezTo>
                        <a:pt x="721807" y="540799"/>
                        <a:pt x="695783" y="558676"/>
                        <a:pt x="665830" y="571069"/>
                      </a:cubicBezTo>
                      <a:cubicBezTo>
                        <a:pt x="635877" y="583461"/>
                        <a:pt x="604830" y="589197"/>
                        <a:pt x="574333" y="588957"/>
                      </a:cubicBezTo>
                      <a:lnTo>
                        <a:pt x="564897" y="587963"/>
                      </a:lnTo>
                      <a:lnTo>
                        <a:pt x="551779" y="655378"/>
                      </a:lnTo>
                      <a:cubicBezTo>
                        <a:pt x="537799" y="689851"/>
                        <a:pt x="516830" y="722153"/>
                        <a:pt x="488871" y="750112"/>
                      </a:cubicBezTo>
                      <a:cubicBezTo>
                        <a:pt x="377035" y="861948"/>
                        <a:pt x="195713" y="861948"/>
                        <a:pt x="83877" y="750112"/>
                      </a:cubicBezTo>
                      <a:cubicBezTo>
                        <a:pt x="-27959" y="638276"/>
                        <a:pt x="-27959" y="456954"/>
                        <a:pt x="83877" y="345118"/>
                      </a:cubicBezTo>
                      <a:cubicBezTo>
                        <a:pt x="153774" y="275221"/>
                        <a:pt x="250815" y="249009"/>
                        <a:pt x="341070" y="266483"/>
                      </a:cubicBezTo>
                      <a:lnTo>
                        <a:pt x="357736" y="271423"/>
                      </a:lnTo>
                      <a:lnTo>
                        <a:pt x="359208" y="264196"/>
                      </a:lnTo>
                      <a:cubicBezTo>
                        <a:pt x="382223" y="208696"/>
                        <a:pt x="426412" y="161975"/>
                        <a:pt x="486318" y="137190"/>
                      </a:cubicBezTo>
                      <a:cubicBezTo>
                        <a:pt x="546225" y="112404"/>
                        <a:pt x="610506" y="114247"/>
                        <a:pt x="666007" y="137263"/>
                      </a:cubicBezTo>
                      <a:lnTo>
                        <a:pt x="675258" y="142182"/>
                      </a:lnTo>
                      <a:lnTo>
                        <a:pt x="714568" y="83877"/>
                      </a:lnTo>
                      <a:cubicBezTo>
                        <a:pt x="766392" y="32054"/>
                        <a:pt x="837985" y="0"/>
                        <a:pt x="917065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67" name="グループ化 66">
              <a:extLst>
                <a:ext uri="{FF2B5EF4-FFF2-40B4-BE49-F238E27FC236}">
                  <a16:creationId xmlns:a16="http://schemas.microsoft.com/office/drawing/2014/main" id="{3BA8B4CD-0DB7-7402-0356-2C7DDC17EE4B}"/>
                </a:ext>
              </a:extLst>
            </p:cNvPr>
            <p:cNvGrpSpPr/>
            <p:nvPr/>
          </p:nvGrpSpPr>
          <p:grpSpPr>
            <a:xfrm flipH="1">
              <a:off x="1381014" y="9458551"/>
              <a:ext cx="640471" cy="345415"/>
              <a:chOff x="6758359" y="167068"/>
              <a:chExt cx="783060" cy="422315"/>
            </a:xfrm>
          </p:grpSpPr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53605A4A-3445-46D0-1F29-9CA002E8B02F}"/>
                  </a:ext>
                </a:extLst>
              </p:cNvPr>
              <p:cNvSpPr/>
              <p:nvPr/>
            </p:nvSpPr>
            <p:spPr bwMode="auto">
              <a:xfrm>
                <a:off x="6781747" y="167068"/>
                <a:ext cx="736284" cy="407804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9" name="四角形: 上の 2 つの角を丸める 78">
                <a:extLst>
                  <a:ext uri="{FF2B5EF4-FFF2-40B4-BE49-F238E27FC236}">
                    <a16:creationId xmlns:a16="http://schemas.microsoft.com/office/drawing/2014/main" id="{996A94D3-9436-0A64-A73D-F34D22052547}"/>
                  </a:ext>
                </a:extLst>
              </p:cNvPr>
              <p:cNvSpPr/>
              <p:nvPr/>
            </p:nvSpPr>
            <p:spPr bwMode="auto">
              <a:xfrm>
                <a:off x="6940811" y="283978"/>
                <a:ext cx="188599" cy="242278"/>
              </a:xfrm>
              <a:prstGeom prst="round2Same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DEE22DD6-E92D-E4C8-7E5A-12C91DB71F6C}"/>
                  </a:ext>
                </a:extLst>
              </p:cNvPr>
              <p:cNvSpPr/>
              <p:nvPr/>
            </p:nvSpPr>
            <p:spPr bwMode="auto">
              <a:xfrm>
                <a:off x="6758359" y="497308"/>
                <a:ext cx="783060" cy="92075"/>
              </a:xfrm>
              <a:custGeom>
                <a:avLst/>
                <a:gdLst>
                  <a:gd name="connsiteX0" fmla="*/ 0 w 736284"/>
                  <a:gd name="connsiteY0" fmla="*/ 0 h 92075"/>
                  <a:gd name="connsiteX1" fmla="*/ 736284 w 736284"/>
                  <a:gd name="connsiteY1" fmla="*/ 0 h 92075"/>
                  <a:gd name="connsiteX2" fmla="*/ 736283 w 736284"/>
                  <a:gd name="connsiteY2" fmla="*/ 72052 h 92075"/>
                  <a:gd name="connsiteX3" fmla="*/ 715498 w 736284"/>
                  <a:gd name="connsiteY3" fmla="*/ 92075 h 92075"/>
                  <a:gd name="connsiteX4" fmla="*/ 20786 w 736284"/>
                  <a:gd name="connsiteY4" fmla="*/ 92075 h 92075"/>
                  <a:gd name="connsiteX5" fmla="*/ 0 w 736284"/>
                  <a:gd name="connsiteY5" fmla="*/ 72052 h 920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36284" h="92075">
                    <a:moveTo>
                      <a:pt x="0" y="0"/>
                    </a:moveTo>
                    <a:lnTo>
                      <a:pt x="736284" y="0"/>
                    </a:lnTo>
                    <a:lnTo>
                      <a:pt x="736283" y="72052"/>
                    </a:lnTo>
                    <a:cubicBezTo>
                      <a:pt x="736283" y="83110"/>
                      <a:pt x="726978" y="92075"/>
                      <a:pt x="715498" y="92075"/>
                    </a:cubicBezTo>
                    <a:lnTo>
                      <a:pt x="20786" y="92075"/>
                    </a:lnTo>
                    <a:cubicBezTo>
                      <a:pt x="9306" y="92075"/>
                      <a:pt x="0" y="83110"/>
                      <a:pt x="0" y="72052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F2890D5E-2918-DB43-83FE-97EBAC5B79B6}"/>
                </a:ext>
              </a:extLst>
            </p:cNvPr>
            <p:cNvGrpSpPr/>
            <p:nvPr/>
          </p:nvGrpSpPr>
          <p:grpSpPr>
            <a:xfrm rot="960307">
              <a:off x="1247038" y="7327812"/>
              <a:ext cx="1009073" cy="219146"/>
              <a:chOff x="6843475" y="-2190750"/>
              <a:chExt cx="1233724" cy="267934"/>
            </a:xfrm>
          </p:grpSpPr>
          <p:sp>
            <p:nvSpPr>
              <p:cNvPr id="74" name="フリーフォーム: 図形 73">
                <a:extLst>
                  <a:ext uri="{FF2B5EF4-FFF2-40B4-BE49-F238E27FC236}">
                    <a16:creationId xmlns:a16="http://schemas.microsoft.com/office/drawing/2014/main" id="{A2064563-811C-1290-4716-BB297A5E2658}"/>
                  </a:ext>
                </a:extLst>
              </p:cNvPr>
              <p:cNvSpPr/>
              <p:nvPr/>
            </p:nvSpPr>
            <p:spPr bwMode="auto">
              <a:xfrm>
                <a:off x="684347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6065B699-4AA2-FA5D-2890-17862A6EAC93}"/>
                  </a:ext>
                </a:extLst>
              </p:cNvPr>
              <p:cNvSpPr/>
              <p:nvPr/>
            </p:nvSpPr>
            <p:spPr bwMode="auto">
              <a:xfrm>
                <a:off x="7573725" y="-2190750"/>
                <a:ext cx="503474" cy="267934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DF28D1D2-AF58-AD32-0E83-3B93662E9BCA}"/>
                  </a:ext>
                </a:extLst>
              </p:cNvPr>
              <p:cNvSpPr/>
              <p:nvPr/>
            </p:nvSpPr>
            <p:spPr bwMode="auto">
              <a:xfrm>
                <a:off x="70369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7" name="楕円 76">
                <a:extLst>
                  <a:ext uri="{FF2B5EF4-FFF2-40B4-BE49-F238E27FC236}">
                    <a16:creationId xmlns:a16="http://schemas.microsoft.com/office/drawing/2014/main" id="{8E5E42DF-7669-B708-C171-2F16DBB6E884}"/>
                  </a:ext>
                </a:extLst>
              </p:cNvPr>
              <p:cNvSpPr/>
              <p:nvPr/>
            </p:nvSpPr>
            <p:spPr bwMode="auto">
              <a:xfrm>
                <a:off x="7773535" y="-2113041"/>
                <a:ext cx="127000" cy="127000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0323AC73-EC1F-672A-6660-34D50A5E92F5}"/>
                </a:ext>
              </a:extLst>
            </p:cNvPr>
            <p:cNvSpPr/>
            <p:nvPr/>
          </p:nvSpPr>
          <p:spPr bwMode="auto">
            <a:xfrm rot="900000">
              <a:off x="1075174" y="6957651"/>
              <a:ext cx="1006947" cy="2324125"/>
            </a:xfrm>
            <a:custGeom>
              <a:avLst/>
              <a:gdLst>
                <a:gd name="connsiteX0" fmla="*/ 202906 w 1231124"/>
                <a:gd name="connsiteY0" fmla="*/ 1294000 h 2841546"/>
                <a:gd name="connsiteX1" fmla="*/ 230940 w 1231124"/>
                <a:gd name="connsiteY1" fmla="*/ 1330555 h 2841546"/>
                <a:gd name="connsiteX2" fmla="*/ 305970 w 1231124"/>
                <a:gd name="connsiteY2" fmla="*/ 1301098 h 2841546"/>
                <a:gd name="connsiteX3" fmla="*/ 361404 w 1231124"/>
                <a:gd name="connsiteY3" fmla="*/ 1295510 h 2841546"/>
                <a:gd name="connsiteX4" fmla="*/ 872396 w 1231124"/>
                <a:gd name="connsiteY4" fmla="*/ 1295510 h 2841546"/>
                <a:gd name="connsiteX5" fmla="*/ 979461 w 1231124"/>
                <a:gd name="connsiteY5" fmla="*/ 1317125 h 2841546"/>
                <a:gd name="connsiteX6" fmla="*/ 1006724 w 1231124"/>
                <a:gd name="connsiteY6" fmla="*/ 1331923 h 2841546"/>
                <a:gd name="connsiteX7" fmla="*/ 1033578 w 1231124"/>
                <a:gd name="connsiteY7" fmla="*/ 1296908 h 2841546"/>
                <a:gd name="connsiteX8" fmla="*/ 1042725 w 1231124"/>
                <a:gd name="connsiteY8" fmla="*/ 1301874 h 2841546"/>
                <a:gd name="connsiteX9" fmla="*/ 1178854 w 1231124"/>
                <a:gd name="connsiteY9" fmla="*/ 1557903 h 2841546"/>
                <a:gd name="connsiteX10" fmla="*/ 1178855 w 1231124"/>
                <a:gd name="connsiteY10" fmla="*/ 2300206 h 2841546"/>
                <a:gd name="connsiteX11" fmla="*/ 1136400 w 1231124"/>
                <a:gd name="connsiteY11" fmla="*/ 2300206 h 2841546"/>
                <a:gd name="connsiteX12" fmla="*/ 1231124 w 1231124"/>
                <a:gd name="connsiteY12" fmla="*/ 2841546 h 2841546"/>
                <a:gd name="connsiteX13" fmla="*/ 0 w 1231124"/>
                <a:gd name="connsiteY13" fmla="*/ 2841546 h 2841546"/>
                <a:gd name="connsiteX14" fmla="*/ 94724 w 1231124"/>
                <a:gd name="connsiteY14" fmla="*/ 2300206 h 2841546"/>
                <a:gd name="connsiteX15" fmla="*/ 52270 w 1231124"/>
                <a:gd name="connsiteY15" fmla="*/ 2300206 h 2841546"/>
                <a:gd name="connsiteX16" fmla="*/ 52270 w 1231124"/>
                <a:gd name="connsiteY16" fmla="*/ 1557903 h 2841546"/>
                <a:gd name="connsiteX17" fmla="*/ 188400 w 1231124"/>
                <a:gd name="connsiteY17" fmla="*/ 1301873 h 2841546"/>
                <a:gd name="connsiteX18" fmla="*/ 499477 w 1231124"/>
                <a:gd name="connsiteY18" fmla="*/ 12154 h 2841546"/>
                <a:gd name="connsiteX19" fmla="*/ 620043 w 1231124"/>
                <a:gd name="connsiteY19" fmla="*/ 0 h 2841546"/>
                <a:gd name="connsiteX20" fmla="*/ 1218286 w 1231124"/>
                <a:gd name="connsiteY20" fmla="*/ 598243 h 2841546"/>
                <a:gd name="connsiteX21" fmla="*/ 620043 w 1231124"/>
                <a:gd name="connsiteY21" fmla="*/ 1196486 h 2841546"/>
                <a:gd name="connsiteX22" fmla="*/ 21801 w 1231124"/>
                <a:gd name="connsiteY22" fmla="*/ 598243 h 2841546"/>
                <a:gd name="connsiteX23" fmla="*/ 499477 w 1231124"/>
                <a:gd name="connsiteY23" fmla="*/ 12154 h 2841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231124" h="2841546">
                  <a:moveTo>
                    <a:pt x="202906" y="1294000"/>
                  </a:moveTo>
                  <a:lnTo>
                    <a:pt x="230940" y="1330555"/>
                  </a:lnTo>
                  <a:lnTo>
                    <a:pt x="305970" y="1301098"/>
                  </a:lnTo>
                  <a:cubicBezTo>
                    <a:pt x="323875" y="1297434"/>
                    <a:pt x="342415" y="1295510"/>
                    <a:pt x="361404" y="1295510"/>
                  </a:cubicBezTo>
                  <a:lnTo>
                    <a:pt x="872396" y="1295510"/>
                  </a:lnTo>
                  <a:cubicBezTo>
                    <a:pt x="910374" y="1295510"/>
                    <a:pt x="946554" y="1303207"/>
                    <a:pt x="979461" y="1317125"/>
                  </a:cubicBezTo>
                  <a:lnTo>
                    <a:pt x="1006724" y="1331923"/>
                  </a:lnTo>
                  <a:lnTo>
                    <a:pt x="1033578" y="1296908"/>
                  </a:lnTo>
                  <a:lnTo>
                    <a:pt x="1042725" y="1301874"/>
                  </a:lnTo>
                  <a:cubicBezTo>
                    <a:pt x="1124855" y="1357360"/>
                    <a:pt x="1178854" y="1451325"/>
                    <a:pt x="1178854" y="1557903"/>
                  </a:cubicBezTo>
                  <a:lnTo>
                    <a:pt x="1178855" y="2300206"/>
                  </a:lnTo>
                  <a:lnTo>
                    <a:pt x="1136400" y="2300206"/>
                  </a:lnTo>
                  <a:lnTo>
                    <a:pt x="1231124" y="2841546"/>
                  </a:lnTo>
                  <a:lnTo>
                    <a:pt x="0" y="2841546"/>
                  </a:lnTo>
                  <a:lnTo>
                    <a:pt x="94724" y="2300206"/>
                  </a:lnTo>
                  <a:lnTo>
                    <a:pt x="52270" y="2300206"/>
                  </a:lnTo>
                  <a:lnTo>
                    <a:pt x="52270" y="1557903"/>
                  </a:lnTo>
                  <a:cubicBezTo>
                    <a:pt x="52271" y="1451325"/>
                    <a:pt x="106269" y="1357360"/>
                    <a:pt x="188400" y="1301873"/>
                  </a:cubicBezTo>
                  <a:close/>
                  <a:moveTo>
                    <a:pt x="499477" y="12154"/>
                  </a:moveTo>
                  <a:cubicBezTo>
                    <a:pt x="538420" y="4185"/>
                    <a:pt x="578743" y="0"/>
                    <a:pt x="620043" y="0"/>
                  </a:cubicBezTo>
                  <a:cubicBezTo>
                    <a:pt x="950444" y="0"/>
                    <a:pt x="1218286" y="267843"/>
                    <a:pt x="1218286" y="598243"/>
                  </a:cubicBezTo>
                  <a:cubicBezTo>
                    <a:pt x="1218287" y="928643"/>
                    <a:pt x="950443" y="1196486"/>
                    <a:pt x="620043" y="1196486"/>
                  </a:cubicBezTo>
                  <a:cubicBezTo>
                    <a:pt x="289643" y="1196486"/>
                    <a:pt x="21800" y="928643"/>
                    <a:pt x="21801" y="598243"/>
                  </a:cubicBezTo>
                  <a:cubicBezTo>
                    <a:pt x="21800" y="309143"/>
                    <a:pt x="226867" y="67939"/>
                    <a:pt x="499477" y="12154"/>
                  </a:cubicBezTo>
                  <a:close/>
                </a:path>
              </a:pathLst>
            </a:custGeom>
            <a:solidFill>
              <a:srgbClr val="000000">
                <a:alpha val="50196"/>
              </a:srgbClr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EA911F98-7A5C-A34F-9D9E-5AB741722C92}"/>
                </a:ext>
              </a:extLst>
            </p:cNvPr>
            <p:cNvSpPr/>
            <p:nvPr/>
          </p:nvSpPr>
          <p:spPr bwMode="auto">
            <a:xfrm>
              <a:off x="249259" y="6480822"/>
              <a:ext cx="1101499" cy="3325279"/>
            </a:xfrm>
            <a:prstGeom prst="rect">
              <a:avLst/>
            </a:prstGeom>
            <a:pattFill prst="wdUpDiag">
              <a:fgClr>
                <a:schemeClr val="bg1">
                  <a:lumMod val="75000"/>
                </a:schemeClr>
              </a:fgClr>
              <a:bgClr>
                <a:schemeClr val="bg1">
                  <a:lumMod val="50000"/>
                </a:schemeClr>
              </a:bgClr>
            </a:patt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cxnSp>
          <p:nvCxnSpPr>
            <p:cNvPr id="71" name="直線コネクタ 70">
              <a:extLst>
                <a:ext uri="{FF2B5EF4-FFF2-40B4-BE49-F238E27FC236}">
                  <a16:creationId xmlns:a16="http://schemas.microsoft.com/office/drawing/2014/main" id="{308A922A-0728-4B99-21A0-38045C322E43}"/>
                </a:ext>
              </a:extLst>
            </p:cNvPr>
            <p:cNvCxnSpPr/>
            <p:nvPr/>
          </p:nvCxnSpPr>
          <p:spPr bwMode="auto">
            <a:xfrm>
              <a:off x="1350758" y="6480822"/>
              <a:ext cx="0" cy="3325279"/>
            </a:xfrm>
            <a:prstGeom prst="line">
              <a:avLst/>
            </a:prstGeom>
            <a:noFill/>
            <a:ln w="381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C106FF94-80F5-6C3A-CE4C-E8A85CDC60A5}"/>
                </a:ext>
              </a:extLst>
            </p:cNvPr>
            <p:cNvSpPr/>
            <p:nvPr/>
          </p:nvSpPr>
          <p:spPr>
            <a:xfrm rot="18000000" flipH="1" flipV="1">
              <a:off x="931337" y="7859102"/>
              <a:ext cx="473364" cy="524131"/>
            </a:xfrm>
            <a:custGeom>
              <a:avLst/>
              <a:gdLst>
                <a:gd name="connsiteX0" fmla="*/ 1502028 w 2087855"/>
                <a:gd name="connsiteY0" fmla="*/ 0 h 2311774"/>
                <a:gd name="connsiteX1" fmla="*/ 1215432 w 2087855"/>
                <a:gd name="connsiteY1" fmla="*/ 0 h 2311774"/>
                <a:gd name="connsiteX2" fmla="*/ 629605 w 2087855"/>
                <a:gd name="connsiteY2" fmla="*/ 585827 h 2311774"/>
                <a:gd name="connsiteX3" fmla="*/ 629605 w 2087855"/>
                <a:gd name="connsiteY3" fmla="*/ 650679 h 2311774"/>
                <a:gd name="connsiteX4" fmla="*/ 628565 w 2087855"/>
                <a:gd name="connsiteY4" fmla="*/ 649625 h 2311774"/>
                <a:gd name="connsiteX5" fmla="*/ 63895 w 2087855"/>
                <a:gd name="connsiteY5" fmla="*/ 1206629 h 2311774"/>
                <a:gd name="connsiteX6" fmla="*/ 61821 w 2087855"/>
                <a:gd name="connsiteY6" fmla="*/ 1510115 h 2311774"/>
                <a:gd name="connsiteX7" fmla="*/ 365307 w 2087855"/>
                <a:gd name="connsiteY7" fmla="*/ 1512189 h 2311774"/>
                <a:gd name="connsiteX8" fmla="*/ 710528 w 2087855"/>
                <a:gd name="connsiteY8" fmla="*/ 1171654 h 2311774"/>
                <a:gd name="connsiteX9" fmla="*/ 766585 w 2087855"/>
                <a:gd name="connsiteY9" fmla="*/ 1171654 h 2311774"/>
                <a:gd name="connsiteX10" fmla="*/ 766585 w 2087855"/>
                <a:gd name="connsiteY10" fmla="*/ 2063682 h 2311774"/>
                <a:gd name="connsiteX11" fmla="*/ 911676 w 2087855"/>
                <a:gd name="connsiteY11" fmla="*/ 2208773 h 2311774"/>
                <a:gd name="connsiteX12" fmla="*/ 1056767 w 2087855"/>
                <a:gd name="connsiteY12" fmla="*/ 2063682 h 2311774"/>
                <a:gd name="connsiteX13" fmla="*/ 1056767 w 2087855"/>
                <a:gd name="connsiteY13" fmla="*/ 1171654 h 2311774"/>
                <a:gd name="connsiteX14" fmla="*/ 1115835 w 2087855"/>
                <a:gd name="connsiteY14" fmla="*/ 1171654 h 2311774"/>
                <a:gd name="connsiteX15" fmla="*/ 1115835 w 2087855"/>
                <a:gd name="connsiteY15" fmla="*/ 2166683 h 2311774"/>
                <a:gd name="connsiteX16" fmla="*/ 1260926 w 2087855"/>
                <a:gd name="connsiteY16" fmla="*/ 2311774 h 2311774"/>
                <a:gd name="connsiteX17" fmla="*/ 1406017 w 2087855"/>
                <a:gd name="connsiteY17" fmla="*/ 2166683 h 2311774"/>
                <a:gd name="connsiteX18" fmla="*/ 1406017 w 2087855"/>
                <a:gd name="connsiteY18" fmla="*/ 1171654 h 2311774"/>
                <a:gd name="connsiteX19" fmla="*/ 1465085 w 2087855"/>
                <a:gd name="connsiteY19" fmla="*/ 1171654 h 2311774"/>
                <a:gd name="connsiteX20" fmla="*/ 1465085 w 2087855"/>
                <a:gd name="connsiteY20" fmla="*/ 2063682 h 2311774"/>
                <a:gd name="connsiteX21" fmla="*/ 1610176 w 2087855"/>
                <a:gd name="connsiteY21" fmla="*/ 2208773 h 2311774"/>
                <a:gd name="connsiteX22" fmla="*/ 1755267 w 2087855"/>
                <a:gd name="connsiteY22" fmla="*/ 2063682 h 2311774"/>
                <a:gd name="connsiteX23" fmla="*/ 1755267 w 2087855"/>
                <a:gd name="connsiteY23" fmla="*/ 1171654 h 2311774"/>
                <a:gd name="connsiteX24" fmla="*/ 1814335 w 2087855"/>
                <a:gd name="connsiteY24" fmla="*/ 1171654 h 2311774"/>
                <a:gd name="connsiteX25" fmla="*/ 1814335 w 2087855"/>
                <a:gd name="connsiteY25" fmla="*/ 1904406 h 2311774"/>
                <a:gd name="connsiteX26" fmla="*/ 1951095 w 2087855"/>
                <a:gd name="connsiteY26" fmla="*/ 2041166 h 2311774"/>
                <a:gd name="connsiteX27" fmla="*/ 2087855 w 2087855"/>
                <a:gd name="connsiteY27" fmla="*/ 1904406 h 2311774"/>
                <a:gd name="connsiteX28" fmla="*/ 2087855 w 2087855"/>
                <a:gd name="connsiteY28" fmla="*/ 1171654 h 2311774"/>
                <a:gd name="connsiteX29" fmla="*/ 2087855 w 2087855"/>
                <a:gd name="connsiteY29" fmla="*/ 1140119 h 2311774"/>
                <a:gd name="connsiteX30" fmla="*/ 2087855 w 2087855"/>
                <a:gd name="connsiteY30" fmla="*/ 585827 h 2311774"/>
                <a:gd name="connsiteX31" fmla="*/ 1502028 w 2087855"/>
                <a:gd name="connsiteY31" fmla="*/ 0 h 23117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087855" h="2311774">
                  <a:moveTo>
                    <a:pt x="1502028" y="0"/>
                  </a:moveTo>
                  <a:lnTo>
                    <a:pt x="1215432" y="0"/>
                  </a:lnTo>
                  <a:cubicBezTo>
                    <a:pt x="891889" y="0"/>
                    <a:pt x="629605" y="262284"/>
                    <a:pt x="629605" y="585827"/>
                  </a:cubicBezTo>
                  <a:lnTo>
                    <a:pt x="629605" y="650679"/>
                  </a:lnTo>
                  <a:lnTo>
                    <a:pt x="628565" y="649625"/>
                  </a:lnTo>
                  <a:lnTo>
                    <a:pt x="63895" y="1206629"/>
                  </a:lnTo>
                  <a:cubicBezTo>
                    <a:pt x="-20482" y="1289861"/>
                    <a:pt x="-21411" y="1425737"/>
                    <a:pt x="61821" y="1510115"/>
                  </a:cubicBezTo>
                  <a:cubicBezTo>
                    <a:pt x="145054" y="1594492"/>
                    <a:pt x="280930" y="1595421"/>
                    <a:pt x="365307" y="1512189"/>
                  </a:cubicBezTo>
                  <a:lnTo>
                    <a:pt x="710528" y="1171654"/>
                  </a:lnTo>
                  <a:lnTo>
                    <a:pt x="766585" y="1171654"/>
                  </a:lnTo>
                  <a:lnTo>
                    <a:pt x="766585" y="2063682"/>
                  </a:lnTo>
                  <a:cubicBezTo>
                    <a:pt x="766585" y="2143814"/>
                    <a:pt x="831544" y="2208773"/>
                    <a:pt x="911676" y="2208773"/>
                  </a:cubicBezTo>
                  <a:cubicBezTo>
                    <a:pt x="991808" y="2208773"/>
                    <a:pt x="1056767" y="2143814"/>
                    <a:pt x="1056767" y="2063682"/>
                  </a:cubicBezTo>
                  <a:lnTo>
                    <a:pt x="1056767" y="1171654"/>
                  </a:lnTo>
                  <a:lnTo>
                    <a:pt x="1115835" y="1171654"/>
                  </a:lnTo>
                  <a:lnTo>
                    <a:pt x="1115835" y="2166683"/>
                  </a:lnTo>
                  <a:cubicBezTo>
                    <a:pt x="1115835" y="2246815"/>
                    <a:pt x="1180794" y="2311774"/>
                    <a:pt x="1260926" y="2311774"/>
                  </a:cubicBezTo>
                  <a:cubicBezTo>
                    <a:pt x="1341058" y="2311774"/>
                    <a:pt x="1406017" y="2246815"/>
                    <a:pt x="1406017" y="2166683"/>
                  </a:cubicBezTo>
                  <a:lnTo>
                    <a:pt x="1406017" y="1171654"/>
                  </a:lnTo>
                  <a:lnTo>
                    <a:pt x="1465085" y="1171654"/>
                  </a:lnTo>
                  <a:lnTo>
                    <a:pt x="1465085" y="2063682"/>
                  </a:lnTo>
                  <a:cubicBezTo>
                    <a:pt x="1465085" y="2143814"/>
                    <a:pt x="1530044" y="2208773"/>
                    <a:pt x="1610176" y="2208773"/>
                  </a:cubicBezTo>
                  <a:cubicBezTo>
                    <a:pt x="1690308" y="2208773"/>
                    <a:pt x="1755267" y="2143814"/>
                    <a:pt x="1755267" y="2063682"/>
                  </a:cubicBezTo>
                  <a:lnTo>
                    <a:pt x="1755267" y="1171654"/>
                  </a:lnTo>
                  <a:lnTo>
                    <a:pt x="1814335" y="1171654"/>
                  </a:lnTo>
                  <a:lnTo>
                    <a:pt x="1814335" y="1904406"/>
                  </a:lnTo>
                  <a:cubicBezTo>
                    <a:pt x="1814335" y="1979936"/>
                    <a:pt x="1875565" y="2041166"/>
                    <a:pt x="1951095" y="2041166"/>
                  </a:cubicBezTo>
                  <a:cubicBezTo>
                    <a:pt x="2026625" y="2041166"/>
                    <a:pt x="2087855" y="1979936"/>
                    <a:pt x="2087855" y="1904406"/>
                  </a:cubicBezTo>
                  <a:lnTo>
                    <a:pt x="2087855" y="1171654"/>
                  </a:lnTo>
                  <a:lnTo>
                    <a:pt x="2087855" y="1140119"/>
                  </a:lnTo>
                  <a:lnTo>
                    <a:pt x="2087855" y="585827"/>
                  </a:lnTo>
                  <a:cubicBezTo>
                    <a:pt x="2087855" y="262284"/>
                    <a:pt x="1825571" y="0"/>
                    <a:pt x="1502028" y="0"/>
                  </a:cubicBez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6F8CF66A-0422-E0A0-211B-62AED72932E4}"/>
                </a:ext>
              </a:extLst>
            </p:cNvPr>
            <p:cNvSpPr/>
            <p:nvPr/>
          </p:nvSpPr>
          <p:spPr bwMode="auto">
            <a:xfrm rot="7359131" flipH="1">
              <a:off x="1435954" y="7966653"/>
              <a:ext cx="645518" cy="914638"/>
            </a:xfrm>
            <a:custGeom>
              <a:avLst/>
              <a:gdLst>
                <a:gd name="connsiteX0" fmla="*/ 427532 w 789230"/>
                <a:gd name="connsiteY0" fmla="*/ 1118265 h 1118265"/>
                <a:gd name="connsiteX1" fmla="*/ 427532 w 789230"/>
                <a:gd name="connsiteY1" fmla="*/ 594003 h 1118265"/>
                <a:gd name="connsiteX2" fmla="*/ 463516 w 789230"/>
                <a:gd name="connsiteY2" fmla="*/ 617062 h 1118265"/>
                <a:gd name="connsiteX3" fmla="*/ 490828 w 789230"/>
                <a:gd name="connsiteY3" fmla="*/ 630916 h 1118265"/>
                <a:gd name="connsiteX4" fmla="*/ 677500 w 789230"/>
                <a:gd name="connsiteY4" fmla="*/ 339609 h 1118265"/>
                <a:gd name="connsiteX5" fmla="*/ 789230 w 789230"/>
                <a:gd name="connsiteY5" fmla="*/ 458126 h 1118265"/>
                <a:gd name="connsiteX6" fmla="*/ 787673 w 789230"/>
                <a:gd name="connsiteY6" fmla="*/ 391367 h 1118265"/>
                <a:gd name="connsiteX7" fmla="*/ 694186 w 789230"/>
                <a:gd name="connsiteY7" fmla="*/ 257097 h 1118265"/>
                <a:gd name="connsiteX8" fmla="*/ 345810 w 789230"/>
                <a:gd name="connsiteY8" fmla="*/ 33854 h 1118265"/>
                <a:gd name="connsiteX9" fmla="*/ 266689 w 789230"/>
                <a:gd name="connsiteY9" fmla="*/ 3105 h 1118265"/>
                <a:gd name="connsiteX10" fmla="*/ 233032 w 789230"/>
                <a:gd name="connsiteY10" fmla="*/ 3889 h 1118265"/>
                <a:gd name="connsiteX11" fmla="*/ 213766 w 789230"/>
                <a:gd name="connsiteY11" fmla="*/ 0 h 1118265"/>
                <a:gd name="connsiteX12" fmla="*/ 189466 w 789230"/>
                <a:gd name="connsiteY12" fmla="*/ 4906 h 1118265"/>
                <a:gd name="connsiteX13" fmla="*/ 184762 w 789230"/>
                <a:gd name="connsiteY13" fmla="*/ 5016 h 1118265"/>
                <a:gd name="connsiteX14" fmla="*/ 181111 w 789230"/>
                <a:gd name="connsiteY14" fmla="*/ 6593 h 1118265"/>
                <a:gd name="connsiteX15" fmla="*/ 130559 w 789230"/>
                <a:gd name="connsiteY15" fmla="*/ 16799 h 1118265"/>
                <a:gd name="connsiteX16" fmla="*/ 0 w 789230"/>
                <a:gd name="connsiteY16" fmla="*/ 213766 h 1118265"/>
                <a:gd name="connsiteX17" fmla="*/ 0 w 789230"/>
                <a:gd name="connsiteY17" fmla="*/ 1118265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18" fmla="*/ 768940 w 789230"/>
                <a:gd name="connsiteY18" fmla="*/ 431049 h 1118265"/>
                <a:gd name="connsiteX0" fmla="*/ 677500 w 789230"/>
                <a:gd name="connsiteY0" fmla="*/ 339609 h 1118265"/>
                <a:gd name="connsiteX1" fmla="*/ 789230 w 789230"/>
                <a:gd name="connsiteY1" fmla="*/ 458126 h 1118265"/>
                <a:gd name="connsiteX2" fmla="*/ 787673 w 789230"/>
                <a:gd name="connsiteY2" fmla="*/ 391367 h 1118265"/>
                <a:gd name="connsiteX3" fmla="*/ 694186 w 789230"/>
                <a:gd name="connsiteY3" fmla="*/ 257097 h 1118265"/>
                <a:gd name="connsiteX4" fmla="*/ 345810 w 789230"/>
                <a:gd name="connsiteY4" fmla="*/ 33854 h 1118265"/>
                <a:gd name="connsiteX5" fmla="*/ 266689 w 789230"/>
                <a:gd name="connsiteY5" fmla="*/ 3105 h 1118265"/>
                <a:gd name="connsiteX6" fmla="*/ 233032 w 789230"/>
                <a:gd name="connsiteY6" fmla="*/ 3889 h 1118265"/>
                <a:gd name="connsiteX7" fmla="*/ 213766 w 789230"/>
                <a:gd name="connsiteY7" fmla="*/ 0 h 1118265"/>
                <a:gd name="connsiteX8" fmla="*/ 189466 w 789230"/>
                <a:gd name="connsiteY8" fmla="*/ 4906 h 1118265"/>
                <a:gd name="connsiteX9" fmla="*/ 184762 w 789230"/>
                <a:gd name="connsiteY9" fmla="*/ 5016 h 1118265"/>
                <a:gd name="connsiteX10" fmla="*/ 181111 w 789230"/>
                <a:gd name="connsiteY10" fmla="*/ 6593 h 1118265"/>
                <a:gd name="connsiteX11" fmla="*/ 130559 w 789230"/>
                <a:gd name="connsiteY11" fmla="*/ 16799 h 1118265"/>
                <a:gd name="connsiteX12" fmla="*/ 0 w 789230"/>
                <a:gd name="connsiteY12" fmla="*/ 213766 h 1118265"/>
                <a:gd name="connsiteX13" fmla="*/ 0 w 789230"/>
                <a:gd name="connsiteY13" fmla="*/ 1118265 h 1118265"/>
                <a:gd name="connsiteX14" fmla="*/ 427532 w 789230"/>
                <a:gd name="connsiteY14" fmla="*/ 1118265 h 1118265"/>
                <a:gd name="connsiteX15" fmla="*/ 427532 w 789230"/>
                <a:gd name="connsiteY15" fmla="*/ 594003 h 1118265"/>
                <a:gd name="connsiteX16" fmla="*/ 463516 w 789230"/>
                <a:gd name="connsiteY16" fmla="*/ 617062 h 1118265"/>
                <a:gd name="connsiteX17" fmla="*/ 490828 w 789230"/>
                <a:gd name="connsiteY17" fmla="*/ 630916 h 1118265"/>
                <a:gd name="connsiteX0" fmla="*/ 789230 w 789230"/>
                <a:gd name="connsiteY0" fmla="*/ 458126 h 1118265"/>
                <a:gd name="connsiteX1" fmla="*/ 787673 w 789230"/>
                <a:gd name="connsiteY1" fmla="*/ 391367 h 1118265"/>
                <a:gd name="connsiteX2" fmla="*/ 694186 w 789230"/>
                <a:gd name="connsiteY2" fmla="*/ 257097 h 1118265"/>
                <a:gd name="connsiteX3" fmla="*/ 345810 w 789230"/>
                <a:gd name="connsiteY3" fmla="*/ 33854 h 1118265"/>
                <a:gd name="connsiteX4" fmla="*/ 266689 w 789230"/>
                <a:gd name="connsiteY4" fmla="*/ 3105 h 1118265"/>
                <a:gd name="connsiteX5" fmla="*/ 233032 w 789230"/>
                <a:gd name="connsiteY5" fmla="*/ 3889 h 1118265"/>
                <a:gd name="connsiteX6" fmla="*/ 213766 w 789230"/>
                <a:gd name="connsiteY6" fmla="*/ 0 h 1118265"/>
                <a:gd name="connsiteX7" fmla="*/ 189466 w 789230"/>
                <a:gd name="connsiteY7" fmla="*/ 4906 h 1118265"/>
                <a:gd name="connsiteX8" fmla="*/ 184762 w 789230"/>
                <a:gd name="connsiteY8" fmla="*/ 5016 h 1118265"/>
                <a:gd name="connsiteX9" fmla="*/ 181111 w 789230"/>
                <a:gd name="connsiteY9" fmla="*/ 6593 h 1118265"/>
                <a:gd name="connsiteX10" fmla="*/ 130559 w 789230"/>
                <a:gd name="connsiteY10" fmla="*/ 16799 h 1118265"/>
                <a:gd name="connsiteX11" fmla="*/ 0 w 789230"/>
                <a:gd name="connsiteY11" fmla="*/ 213766 h 1118265"/>
                <a:gd name="connsiteX12" fmla="*/ 0 w 789230"/>
                <a:gd name="connsiteY12" fmla="*/ 1118265 h 1118265"/>
                <a:gd name="connsiteX13" fmla="*/ 427532 w 789230"/>
                <a:gd name="connsiteY13" fmla="*/ 1118265 h 1118265"/>
                <a:gd name="connsiteX14" fmla="*/ 427532 w 789230"/>
                <a:gd name="connsiteY14" fmla="*/ 594003 h 1118265"/>
                <a:gd name="connsiteX15" fmla="*/ 463516 w 789230"/>
                <a:gd name="connsiteY15" fmla="*/ 617062 h 1118265"/>
                <a:gd name="connsiteX16" fmla="*/ 490828 w 789230"/>
                <a:gd name="connsiteY16" fmla="*/ 630916 h 1118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789230" h="1118265">
                  <a:moveTo>
                    <a:pt x="789230" y="458126"/>
                  </a:moveTo>
                  <a:lnTo>
                    <a:pt x="787673" y="391367"/>
                  </a:lnTo>
                  <a:cubicBezTo>
                    <a:pt x="775974" y="337925"/>
                    <a:pt x="743887" y="288946"/>
                    <a:pt x="694186" y="257097"/>
                  </a:cubicBezTo>
                  <a:lnTo>
                    <a:pt x="345810" y="33854"/>
                  </a:lnTo>
                  <a:cubicBezTo>
                    <a:pt x="320960" y="17930"/>
                    <a:pt x="294058" y="7795"/>
                    <a:pt x="266689" y="3105"/>
                  </a:cubicBezTo>
                  <a:lnTo>
                    <a:pt x="233032" y="3889"/>
                  </a:lnTo>
                  <a:lnTo>
                    <a:pt x="213766" y="0"/>
                  </a:lnTo>
                  <a:lnTo>
                    <a:pt x="189466" y="4906"/>
                  </a:lnTo>
                  <a:lnTo>
                    <a:pt x="184762" y="5016"/>
                  </a:lnTo>
                  <a:lnTo>
                    <a:pt x="181111" y="6593"/>
                  </a:lnTo>
                  <a:lnTo>
                    <a:pt x="130559" y="16799"/>
                  </a:lnTo>
                  <a:cubicBezTo>
                    <a:pt x="53835" y="49250"/>
                    <a:pt x="0" y="125221"/>
                    <a:pt x="0" y="213766"/>
                  </a:cubicBezTo>
                  <a:lnTo>
                    <a:pt x="0" y="1118265"/>
                  </a:lnTo>
                  <a:lnTo>
                    <a:pt x="427532" y="1118265"/>
                  </a:lnTo>
                  <a:lnTo>
                    <a:pt x="427532" y="594003"/>
                  </a:lnTo>
                  <a:lnTo>
                    <a:pt x="463516" y="617062"/>
                  </a:lnTo>
                  <a:lnTo>
                    <a:pt x="490828" y="630916"/>
                  </a:lnTo>
                </a:path>
              </a:pathLst>
            </a:custGeom>
            <a:solidFill>
              <a:srgbClr val="7030A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0177F4C-03F8-481F-363F-DA677BEBC822}"/>
              </a:ext>
            </a:extLst>
          </p:cNvPr>
          <p:cNvSpPr txBox="1"/>
          <p:nvPr/>
        </p:nvSpPr>
        <p:spPr>
          <a:xfrm rot="20700000">
            <a:off x="3028886" y="7155463"/>
            <a:ext cx="3087764" cy="1411463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ご協力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お願いします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41679682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67</Words>
  <Application>Microsoft Office PowerPoint</Application>
  <PresentationFormat>A4 210 x 297 mm</PresentationFormat>
  <Paragraphs>26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poph12_静かに歩きましょう</dc:title>
  <dc:subject>poph12_静かに歩きましょう</dc:subject>
  <dc:creator>でじけろお</dc:creator>
  <cp:lastModifiedBy/>
  <cp:revision>1</cp:revision>
  <dcterms:created xsi:type="dcterms:W3CDTF">2014-12-04T06:28:15Z</dcterms:created>
  <dcterms:modified xsi:type="dcterms:W3CDTF">2025-01-10T08:21:38Z</dcterms:modified>
  <cp:version>1</cp:version>
</cp:coreProperties>
</file>

<file path=docProps/thumbnail.jpeg>
</file>