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01" r:id="rId4"/>
    <p:sldId id="333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CCECFF"/>
    <a:srgbClr val="99CCFF"/>
    <a:srgbClr val="66CCFF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18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189121" y="1190171"/>
            <a:ext cx="7621050" cy="450000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入室ルールを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0B086-B3D7-3739-084C-3A46A25CD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E699D9D-4F99-2571-ADC4-C6323E5A5FED}"/>
              </a:ext>
            </a:extLst>
          </p:cNvPr>
          <p:cNvSpPr txBox="1"/>
          <p:nvPr/>
        </p:nvSpPr>
        <p:spPr>
          <a:xfrm>
            <a:off x="535978" y="740229"/>
            <a:ext cx="8927336" cy="539988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22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3278F5-2831-1EC8-2934-78E9D8DB3B8D}"/>
              </a:ext>
            </a:extLst>
          </p:cNvPr>
          <p:cNvGrpSpPr/>
          <p:nvPr/>
        </p:nvGrpSpPr>
        <p:grpSpPr>
          <a:xfrm>
            <a:off x="304800" y="279400"/>
            <a:ext cx="9282392" cy="6261100"/>
            <a:chOff x="94999" y="139700"/>
            <a:chExt cx="9701994" cy="6620924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018230B-07CB-E2D8-2314-883135A73D0E}"/>
                </a:ext>
              </a:extLst>
            </p:cNvPr>
            <p:cNvSpPr/>
            <p:nvPr/>
          </p:nvSpPr>
          <p:spPr>
            <a:xfrm rot="5400000">
              <a:off x="1635534" y="-1400835"/>
              <a:ext cx="6620924" cy="970199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7EFB94-2D05-0B1C-3DF9-5C1ED4CF1CFD}"/>
              </a:ext>
            </a:extLst>
          </p:cNvPr>
          <p:cNvSpPr txBox="1"/>
          <p:nvPr/>
        </p:nvSpPr>
        <p:spPr>
          <a:xfrm>
            <a:off x="1276231" y="2879228"/>
            <a:ext cx="7352931" cy="25338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厳守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CD5F51-594B-EE9B-1C64-D39D6BA93B75}"/>
              </a:ext>
            </a:extLst>
          </p:cNvPr>
          <p:cNvSpPr txBox="1"/>
          <p:nvPr/>
        </p:nvSpPr>
        <p:spPr>
          <a:xfrm>
            <a:off x="1276231" y="1288758"/>
            <a:ext cx="7352931" cy="12144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37C8862-1029-1E56-A8AB-207FD2EEBFC6}"/>
              </a:ext>
            </a:extLst>
          </p:cNvPr>
          <p:cNvGrpSpPr/>
          <p:nvPr/>
        </p:nvGrpSpPr>
        <p:grpSpPr>
          <a:xfrm>
            <a:off x="3620376" y="2350817"/>
            <a:ext cx="2624907" cy="2624906"/>
            <a:chOff x="708216" y="3790062"/>
            <a:chExt cx="2606484" cy="2606484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F4A5BFD8-6A4D-CD72-C864-9972EA120E13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D9519793-46EB-CAD5-61E8-A700F01CF4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37666EB6-2D3D-17D7-A7C8-44C2B78440C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971B209A-A624-A812-AC25-674E0EDFDE1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F6032D7-B819-8077-2C3E-F790D8F0AC94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12A14F1-77FF-184C-3691-B7918A691A8B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78CA7C0-3CEB-A083-77DD-EB289C414B1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C268C3E-7C68-FC26-A392-785953688D97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493">
                <a:extLst>
                  <a:ext uri="{FF2B5EF4-FFF2-40B4-BE49-F238E27FC236}">
                    <a16:creationId xmlns:a16="http://schemas.microsoft.com/office/drawing/2014/main" id="{B761AA67-538E-3041-7041-DFC3B433C50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97948ED-B3F9-2E9A-9D6F-EDB08663D1CB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3606BA9-EB26-6272-C965-B8334F7E7928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E2567B1-825E-1012-B75E-98D04D124901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E17B312-0625-BF2E-F248-FB1D622EB8BF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ED0BA87-4534-8996-A241-6917E79D1477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20AF6BE-D6AD-9392-EB08-9B83B42C561A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2FDEAC9-01B8-5C5B-82E8-84329CDB289D}"/>
              </a:ext>
            </a:extLst>
          </p:cNvPr>
          <p:cNvSpPr txBox="1"/>
          <p:nvPr/>
        </p:nvSpPr>
        <p:spPr>
          <a:xfrm>
            <a:off x="712257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電源オフ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7AB33BE-9325-767A-F651-6964F3A41EBA}"/>
              </a:ext>
            </a:extLst>
          </p:cNvPr>
          <p:cNvSpPr txBox="1"/>
          <p:nvPr/>
        </p:nvSpPr>
        <p:spPr>
          <a:xfrm>
            <a:off x="3668188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おしゃべり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DE2B4DF-9DEA-1354-06FF-68DC34AC6280}"/>
              </a:ext>
            </a:extLst>
          </p:cNvPr>
          <p:cNvSpPr txBox="1"/>
          <p:nvPr/>
        </p:nvSpPr>
        <p:spPr>
          <a:xfrm>
            <a:off x="6663664" y="5150870"/>
            <a:ext cx="2509898" cy="115204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飲食禁止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19100"/>
            <a:ext cx="8910380" cy="15933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入室ルールを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守ること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72E4F873-626D-CCE2-F19E-06940621E4FD}"/>
              </a:ext>
            </a:extLst>
          </p:cNvPr>
          <p:cNvGrpSpPr/>
          <p:nvPr/>
        </p:nvGrpSpPr>
        <p:grpSpPr>
          <a:xfrm>
            <a:off x="670326" y="2347656"/>
            <a:ext cx="2624906" cy="2624906"/>
            <a:chOff x="708216" y="871016"/>
            <a:chExt cx="2606484" cy="2606484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255AB6C-E272-35D6-AB45-4CA8CE1E174E}"/>
                </a:ext>
              </a:extLst>
            </p:cNvPr>
            <p:cNvGrpSpPr/>
            <p:nvPr/>
          </p:nvGrpSpPr>
          <p:grpSpPr>
            <a:xfrm>
              <a:off x="708216" y="871016"/>
              <a:ext cx="2606484" cy="2606484"/>
              <a:chOff x="643930" y="806730"/>
              <a:chExt cx="2735056" cy="2735056"/>
            </a:xfrm>
          </p:grpSpPr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EE548927-D57E-4FFF-52F1-8E1C1EA1056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BABBE3AD-3F57-C7B2-4C96-E0A54A19A02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87473AAD-32D7-4323-E801-FC78C66EDF57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833DC31-0151-B8BA-4D6F-BE39314FA4DD}"/>
                </a:ext>
              </a:extLst>
            </p:cNvPr>
            <p:cNvGrpSpPr/>
            <p:nvPr/>
          </p:nvGrpSpPr>
          <p:grpSpPr>
            <a:xfrm>
              <a:off x="1448896" y="1165278"/>
              <a:ext cx="1125125" cy="2017961"/>
              <a:chOff x="5350268" y="2112154"/>
              <a:chExt cx="928433" cy="1665185"/>
            </a:xfrm>
          </p:grpSpPr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00FC4673-8E12-F3D1-5733-86BEBBA1DD93}"/>
                  </a:ext>
                </a:extLst>
              </p:cNvPr>
              <p:cNvGrpSpPr/>
              <p:nvPr/>
            </p:nvGrpSpPr>
            <p:grpSpPr>
              <a:xfrm>
                <a:off x="5350268" y="2112154"/>
                <a:ext cx="928433" cy="1665185"/>
                <a:chOff x="5837490" y="368660"/>
                <a:chExt cx="928433" cy="1665185"/>
              </a:xfrm>
            </p:grpSpPr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6D6BC80A-73AF-825B-0388-AF810737DEF5}"/>
                    </a:ext>
                  </a:extLst>
                </p:cNvPr>
                <p:cNvSpPr/>
                <p:nvPr/>
              </p:nvSpPr>
              <p:spPr bwMode="auto">
                <a:xfrm>
                  <a:off x="5837490" y="368660"/>
                  <a:ext cx="928433" cy="1665185"/>
                </a:xfrm>
                <a:prstGeom prst="roundRect">
                  <a:avLst>
                    <a:gd name="adj" fmla="val 5177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CFC9B5E9-8CE1-6003-8675-EAD2078F985B}"/>
                    </a:ext>
                  </a:extLst>
                </p:cNvPr>
                <p:cNvSpPr/>
                <p:nvPr/>
              </p:nvSpPr>
              <p:spPr bwMode="auto">
                <a:xfrm>
                  <a:off x="5875516" y="412015"/>
                  <a:ext cx="852382" cy="1578476"/>
                </a:xfrm>
                <a:prstGeom prst="roundRect">
                  <a:avLst>
                    <a:gd name="adj" fmla="val 378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BB39611-A838-3A2A-1B72-A0E61779F3A9}"/>
                  </a:ext>
                </a:extLst>
              </p:cNvPr>
              <p:cNvSpPr/>
              <p:nvPr/>
            </p:nvSpPr>
            <p:spPr bwMode="auto">
              <a:xfrm>
                <a:off x="5462626" y="2765108"/>
                <a:ext cx="703716" cy="359276"/>
              </a:xfrm>
              <a:custGeom>
                <a:avLst/>
                <a:gdLst>
                  <a:gd name="connsiteX0" fmla="*/ 132387 w 977035"/>
                  <a:gd name="connsiteY0" fmla="*/ 101672 h 498819"/>
                  <a:gd name="connsiteX1" fmla="*/ 98355 w 977035"/>
                  <a:gd name="connsiteY1" fmla="*/ 135704 h 498819"/>
                  <a:gd name="connsiteX2" fmla="*/ 98355 w 977035"/>
                  <a:gd name="connsiteY2" fmla="*/ 363116 h 498819"/>
                  <a:gd name="connsiteX3" fmla="*/ 132387 w 977035"/>
                  <a:gd name="connsiteY3" fmla="*/ 397148 h 498819"/>
                  <a:gd name="connsiteX4" fmla="*/ 182649 w 977035"/>
                  <a:gd name="connsiteY4" fmla="*/ 397148 h 498819"/>
                  <a:gd name="connsiteX5" fmla="*/ 216681 w 977035"/>
                  <a:gd name="connsiteY5" fmla="*/ 363116 h 498819"/>
                  <a:gd name="connsiteX6" fmla="*/ 216681 w 977035"/>
                  <a:gd name="connsiteY6" fmla="*/ 135704 h 498819"/>
                  <a:gd name="connsiteX7" fmla="*/ 182649 w 977035"/>
                  <a:gd name="connsiteY7" fmla="*/ 101672 h 498819"/>
                  <a:gd name="connsiteX8" fmla="*/ 90607 w 977035"/>
                  <a:gd name="connsiteY8" fmla="*/ 1 h 498819"/>
                  <a:gd name="connsiteX9" fmla="*/ 224428 w 977035"/>
                  <a:gd name="connsiteY9" fmla="*/ 1 h 498819"/>
                  <a:gd name="connsiteX10" fmla="*/ 315035 w 977035"/>
                  <a:gd name="connsiteY10" fmla="*/ 90608 h 498819"/>
                  <a:gd name="connsiteX11" fmla="*/ 315035 w 977035"/>
                  <a:gd name="connsiteY11" fmla="*/ 408212 h 498819"/>
                  <a:gd name="connsiteX12" fmla="*/ 224428 w 977035"/>
                  <a:gd name="connsiteY12" fmla="*/ 498819 h 498819"/>
                  <a:gd name="connsiteX13" fmla="*/ 90607 w 977035"/>
                  <a:gd name="connsiteY13" fmla="*/ 498819 h 498819"/>
                  <a:gd name="connsiteX14" fmla="*/ 0 w 977035"/>
                  <a:gd name="connsiteY14" fmla="*/ 408212 h 498819"/>
                  <a:gd name="connsiteX15" fmla="*/ 0 w 977035"/>
                  <a:gd name="connsiteY15" fmla="*/ 90608 h 498819"/>
                  <a:gd name="connsiteX16" fmla="*/ 90607 w 977035"/>
                  <a:gd name="connsiteY16" fmla="*/ 1 h 498819"/>
                  <a:gd name="connsiteX17" fmla="*/ 727715 w 977035"/>
                  <a:gd name="connsiteY17" fmla="*/ 0 h 498819"/>
                  <a:gd name="connsiteX18" fmla="*/ 730867 w 977035"/>
                  <a:gd name="connsiteY18" fmla="*/ 1306 h 498819"/>
                  <a:gd name="connsiteX19" fmla="*/ 734017 w 977035"/>
                  <a:gd name="connsiteY19" fmla="*/ 1 h 498819"/>
                  <a:gd name="connsiteX20" fmla="*/ 960497 w 977035"/>
                  <a:gd name="connsiteY20" fmla="*/ 1 h 498819"/>
                  <a:gd name="connsiteX21" fmla="*/ 977035 w 977035"/>
                  <a:gd name="connsiteY21" fmla="*/ 16539 h 498819"/>
                  <a:gd name="connsiteX22" fmla="*/ 977035 w 977035"/>
                  <a:gd name="connsiteY22" fmla="*/ 82687 h 498819"/>
                  <a:gd name="connsiteX23" fmla="*/ 960497 w 977035"/>
                  <a:gd name="connsiteY23" fmla="*/ 99225 h 498819"/>
                  <a:gd name="connsiteX24" fmla="*/ 777327 w 977035"/>
                  <a:gd name="connsiteY24" fmla="*/ 99225 h 498819"/>
                  <a:gd name="connsiteX25" fmla="*/ 777327 w 977035"/>
                  <a:gd name="connsiteY25" fmla="*/ 195980 h 498819"/>
                  <a:gd name="connsiteX26" fmla="*/ 927857 w 977035"/>
                  <a:gd name="connsiteY26" fmla="*/ 195980 h 498819"/>
                  <a:gd name="connsiteX27" fmla="*/ 944395 w 977035"/>
                  <a:gd name="connsiteY27" fmla="*/ 212518 h 498819"/>
                  <a:gd name="connsiteX28" fmla="*/ 944395 w 977035"/>
                  <a:gd name="connsiteY28" fmla="*/ 278666 h 498819"/>
                  <a:gd name="connsiteX29" fmla="*/ 927857 w 977035"/>
                  <a:gd name="connsiteY29" fmla="*/ 295204 h 498819"/>
                  <a:gd name="connsiteX30" fmla="*/ 777327 w 977035"/>
                  <a:gd name="connsiteY30" fmla="*/ 295204 h 498819"/>
                  <a:gd name="connsiteX31" fmla="*/ 777327 w 977035"/>
                  <a:gd name="connsiteY31" fmla="*/ 449206 h 498819"/>
                  <a:gd name="connsiteX32" fmla="*/ 777327 w 977035"/>
                  <a:gd name="connsiteY32" fmla="*/ 477780 h 498819"/>
                  <a:gd name="connsiteX33" fmla="*/ 756290 w 977035"/>
                  <a:gd name="connsiteY33" fmla="*/ 498817 h 498819"/>
                  <a:gd name="connsiteX34" fmla="*/ 727718 w 977035"/>
                  <a:gd name="connsiteY34" fmla="*/ 498817 h 498819"/>
                  <a:gd name="connsiteX35" fmla="*/ 727715 w 977035"/>
                  <a:gd name="connsiteY35" fmla="*/ 498818 h 498819"/>
                  <a:gd name="connsiteX36" fmla="*/ 727713 w 977035"/>
                  <a:gd name="connsiteY36" fmla="*/ 498817 h 498819"/>
                  <a:gd name="connsiteX37" fmla="*/ 699140 w 977035"/>
                  <a:gd name="connsiteY37" fmla="*/ 498817 h 498819"/>
                  <a:gd name="connsiteX38" fmla="*/ 678103 w 977035"/>
                  <a:gd name="connsiteY38" fmla="*/ 477780 h 498819"/>
                  <a:gd name="connsiteX39" fmla="*/ 678103 w 977035"/>
                  <a:gd name="connsiteY39" fmla="*/ 449206 h 498819"/>
                  <a:gd name="connsiteX40" fmla="*/ 678103 w 977035"/>
                  <a:gd name="connsiteY40" fmla="*/ 66041 h 498819"/>
                  <a:gd name="connsiteX41" fmla="*/ 678103 w 977035"/>
                  <a:gd name="connsiteY41" fmla="*/ 49612 h 498819"/>
                  <a:gd name="connsiteX42" fmla="*/ 727715 w 977035"/>
                  <a:gd name="connsiteY42" fmla="*/ 0 h 498819"/>
                  <a:gd name="connsiteX43" fmla="*/ 401484 w 977035"/>
                  <a:gd name="connsiteY43" fmla="*/ 0 h 498819"/>
                  <a:gd name="connsiteX44" fmla="*/ 404636 w 977035"/>
                  <a:gd name="connsiteY44" fmla="*/ 1306 h 498819"/>
                  <a:gd name="connsiteX45" fmla="*/ 407786 w 977035"/>
                  <a:gd name="connsiteY45" fmla="*/ 1 h 498819"/>
                  <a:gd name="connsiteX46" fmla="*/ 634266 w 977035"/>
                  <a:gd name="connsiteY46" fmla="*/ 1 h 498819"/>
                  <a:gd name="connsiteX47" fmla="*/ 650804 w 977035"/>
                  <a:gd name="connsiteY47" fmla="*/ 16539 h 498819"/>
                  <a:gd name="connsiteX48" fmla="*/ 650804 w 977035"/>
                  <a:gd name="connsiteY48" fmla="*/ 82687 h 498819"/>
                  <a:gd name="connsiteX49" fmla="*/ 634266 w 977035"/>
                  <a:gd name="connsiteY49" fmla="*/ 99225 h 498819"/>
                  <a:gd name="connsiteX50" fmla="*/ 451096 w 977035"/>
                  <a:gd name="connsiteY50" fmla="*/ 99225 h 498819"/>
                  <a:gd name="connsiteX51" fmla="*/ 451096 w 977035"/>
                  <a:gd name="connsiteY51" fmla="*/ 195980 h 498819"/>
                  <a:gd name="connsiteX52" fmla="*/ 601626 w 977035"/>
                  <a:gd name="connsiteY52" fmla="*/ 195980 h 498819"/>
                  <a:gd name="connsiteX53" fmla="*/ 618164 w 977035"/>
                  <a:gd name="connsiteY53" fmla="*/ 212518 h 498819"/>
                  <a:gd name="connsiteX54" fmla="*/ 618164 w 977035"/>
                  <a:gd name="connsiteY54" fmla="*/ 278666 h 498819"/>
                  <a:gd name="connsiteX55" fmla="*/ 601626 w 977035"/>
                  <a:gd name="connsiteY55" fmla="*/ 295204 h 498819"/>
                  <a:gd name="connsiteX56" fmla="*/ 451096 w 977035"/>
                  <a:gd name="connsiteY56" fmla="*/ 295204 h 498819"/>
                  <a:gd name="connsiteX57" fmla="*/ 451096 w 977035"/>
                  <a:gd name="connsiteY57" fmla="*/ 449206 h 498819"/>
                  <a:gd name="connsiteX58" fmla="*/ 451096 w 977035"/>
                  <a:gd name="connsiteY58" fmla="*/ 477780 h 498819"/>
                  <a:gd name="connsiteX59" fmla="*/ 430059 w 977035"/>
                  <a:gd name="connsiteY59" fmla="*/ 498817 h 498819"/>
                  <a:gd name="connsiteX60" fmla="*/ 401487 w 977035"/>
                  <a:gd name="connsiteY60" fmla="*/ 498817 h 498819"/>
                  <a:gd name="connsiteX61" fmla="*/ 401484 w 977035"/>
                  <a:gd name="connsiteY61" fmla="*/ 498818 h 498819"/>
                  <a:gd name="connsiteX62" fmla="*/ 401482 w 977035"/>
                  <a:gd name="connsiteY62" fmla="*/ 498817 h 498819"/>
                  <a:gd name="connsiteX63" fmla="*/ 372909 w 977035"/>
                  <a:gd name="connsiteY63" fmla="*/ 498817 h 498819"/>
                  <a:gd name="connsiteX64" fmla="*/ 351872 w 977035"/>
                  <a:gd name="connsiteY64" fmla="*/ 477780 h 498819"/>
                  <a:gd name="connsiteX65" fmla="*/ 351872 w 977035"/>
                  <a:gd name="connsiteY65" fmla="*/ 449206 h 498819"/>
                  <a:gd name="connsiteX66" fmla="*/ 351872 w 977035"/>
                  <a:gd name="connsiteY66" fmla="*/ 66041 h 498819"/>
                  <a:gd name="connsiteX67" fmla="*/ 351872 w 977035"/>
                  <a:gd name="connsiteY67" fmla="*/ 49612 h 498819"/>
                  <a:gd name="connsiteX68" fmla="*/ 401484 w 977035"/>
                  <a:gd name="connsiteY68" fmla="*/ 0 h 49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977035" h="498819">
                    <a:moveTo>
                      <a:pt x="132387" y="101672"/>
                    </a:moveTo>
                    <a:cubicBezTo>
                      <a:pt x="113592" y="101672"/>
                      <a:pt x="98355" y="116909"/>
                      <a:pt x="98355" y="135704"/>
                    </a:cubicBezTo>
                    <a:lnTo>
                      <a:pt x="98355" y="363116"/>
                    </a:lnTo>
                    <a:cubicBezTo>
                      <a:pt x="98355" y="381911"/>
                      <a:pt x="113592" y="397148"/>
                      <a:pt x="132387" y="397148"/>
                    </a:cubicBezTo>
                    <a:lnTo>
                      <a:pt x="182649" y="397148"/>
                    </a:lnTo>
                    <a:cubicBezTo>
                      <a:pt x="201444" y="397148"/>
                      <a:pt x="216681" y="381911"/>
                      <a:pt x="216681" y="363116"/>
                    </a:cubicBezTo>
                    <a:lnTo>
                      <a:pt x="216681" y="135704"/>
                    </a:lnTo>
                    <a:cubicBezTo>
                      <a:pt x="216681" y="116909"/>
                      <a:pt x="201444" y="101672"/>
                      <a:pt x="182649" y="101672"/>
                    </a:cubicBezTo>
                    <a:close/>
                    <a:moveTo>
                      <a:pt x="90607" y="1"/>
                    </a:moveTo>
                    <a:lnTo>
                      <a:pt x="224428" y="1"/>
                    </a:lnTo>
                    <a:cubicBezTo>
                      <a:pt x="274469" y="1"/>
                      <a:pt x="315035" y="40567"/>
                      <a:pt x="315035" y="90608"/>
                    </a:cubicBezTo>
                    <a:lnTo>
                      <a:pt x="315035" y="408212"/>
                    </a:lnTo>
                    <a:cubicBezTo>
                      <a:pt x="315035" y="458253"/>
                      <a:pt x="274469" y="498819"/>
                      <a:pt x="224428" y="498819"/>
                    </a:cubicBezTo>
                    <a:lnTo>
                      <a:pt x="90607" y="498819"/>
                    </a:lnTo>
                    <a:cubicBezTo>
                      <a:pt x="40566" y="498819"/>
                      <a:pt x="0" y="458253"/>
                      <a:pt x="0" y="408212"/>
                    </a:cubicBezTo>
                    <a:lnTo>
                      <a:pt x="0" y="90608"/>
                    </a:lnTo>
                    <a:cubicBezTo>
                      <a:pt x="0" y="40567"/>
                      <a:pt x="40566" y="1"/>
                      <a:pt x="90607" y="1"/>
                    </a:cubicBezTo>
                    <a:close/>
                    <a:moveTo>
                      <a:pt x="727715" y="0"/>
                    </a:moveTo>
                    <a:lnTo>
                      <a:pt x="730867" y="1306"/>
                    </a:lnTo>
                    <a:lnTo>
                      <a:pt x="734017" y="1"/>
                    </a:lnTo>
                    <a:lnTo>
                      <a:pt x="960497" y="1"/>
                    </a:lnTo>
                    <a:cubicBezTo>
                      <a:pt x="969631" y="1"/>
                      <a:pt x="977035" y="7405"/>
                      <a:pt x="977035" y="16539"/>
                    </a:cubicBezTo>
                    <a:lnTo>
                      <a:pt x="977035" y="82687"/>
                    </a:lnTo>
                    <a:cubicBezTo>
                      <a:pt x="977035" y="91821"/>
                      <a:pt x="969631" y="99225"/>
                      <a:pt x="960497" y="99225"/>
                    </a:cubicBezTo>
                    <a:lnTo>
                      <a:pt x="777327" y="99225"/>
                    </a:lnTo>
                    <a:lnTo>
                      <a:pt x="777327" y="195980"/>
                    </a:lnTo>
                    <a:lnTo>
                      <a:pt x="927857" y="195980"/>
                    </a:lnTo>
                    <a:cubicBezTo>
                      <a:pt x="936991" y="195980"/>
                      <a:pt x="944395" y="203384"/>
                      <a:pt x="944395" y="212518"/>
                    </a:cubicBezTo>
                    <a:lnTo>
                      <a:pt x="944395" y="278666"/>
                    </a:lnTo>
                    <a:cubicBezTo>
                      <a:pt x="944395" y="287800"/>
                      <a:pt x="936991" y="295204"/>
                      <a:pt x="927857" y="295204"/>
                    </a:cubicBezTo>
                    <a:lnTo>
                      <a:pt x="777327" y="295204"/>
                    </a:lnTo>
                    <a:lnTo>
                      <a:pt x="777327" y="449206"/>
                    </a:lnTo>
                    <a:lnTo>
                      <a:pt x="777327" y="477780"/>
                    </a:lnTo>
                    <a:cubicBezTo>
                      <a:pt x="777327" y="489398"/>
                      <a:pt x="767908" y="498817"/>
                      <a:pt x="756290" y="498817"/>
                    </a:cubicBezTo>
                    <a:lnTo>
                      <a:pt x="727718" y="498817"/>
                    </a:lnTo>
                    <a:lnTo>
                      <a:pt x="727715" y="498818"/>
                    </a:lnTo>
                    <a:lnTo>
                      <a:pt x="727713" y="498817"/>
                    </a:lnTo>
                    <a:lnTo>
                      <a:pt x="699140" y="498817"/>
                    </a:lnTo>
                    <a:cubicBezTo>
                      <a:pt x="687522" y="498817"/>
                      <a:pt x="678103" y="489398"/>
                      <a:pt x="678103" y="477780"/>
                    </a:cubicBezTo>
                    <a:lnTo>
                      <a:pt x="678103" y="449206"/>
                    </a:lnTo>
                    <a:lnTo>
                      <a:pt x="678103" y="66041"/>
                    </a:lnTo>
                    <a:lnTo>
                      <a:pt x="678103" y="49612"/>
                    </a:lnTo>
                    <a:cubicBezTo>
                      <a:pt x="678103" y="22212"/>
                      <a:pt x="700315" y="0"/>
                      <a:pt x="727715" y="0"/>
                    </a:cubicBezTo>
                    <a:close/>
                    <a:moveTo>
                      <a:pt x="401484" y="0"/>
                    </a:moveTo>
                    <a:lnTo>
                      <a:pt x="404636" y="1306"/>
                    </a:lnTo>
                    <a:lnTo>
                      <a:pt x="407786" y="1"/>
                    </a:lnTo>
                    <a:lnTo>
                      <a:pt x="634266" y="1"/>
                    </a:lnTo>
                    <a:cubicBezTo>
                      <a:pt x="643400" y="1"/>
                      <a:pt x="650804" y="7405"/>
                      <a:pt x="650804" y="16539"/>
                    </a:cubicBezTo>
                    <a:lnTo>
                      <a:pt x="650804" y="82687"/>
                    </a:lnTo>
                    <a:cubicBezTo>
                      <a:pt x="650804" y="91821"/>
                      <a:pt x="643400" y="99225"/>
                      <a:pt x="634266" y="99225"/>
                    </a:cubicBezTo>
                    <a:lnTo>
                      <a:pt x="451096" y="99225"/>
                    </a:lnTo>
                    <a:lnTo>
                      <a:pt x="451096" y="195980"/>
                    </a:lnTo>
                    <a:lnTo>
                      <a:pt x="601626" y="195980"/>
                    </a:lnTo>
                    <a:cubicBezTo>
                      <a:pt x="610760" y="195980"/>
                      <a:pt x="618164" y="203384"/>
                      <a:pt x="618164" y="212518"/>
                    </a:cubicBezTo>
                    <a:lnTo>
                      <a:pt x="618164" y="278666"/>
                    </a:lnTo>
                    <a:cubicBezTo>
                      <a:pt x="618164" y="287800"/>
                      <a:pt x="610760" y="295204"/>
                      <a:pt x="601626" y="295204"/>
                    </a:cubicBezTo>
                    <a:lnTo>
                      <a:pt x="451096" y="295204"/>
                    </a:lnTo>
                    <a:lnTo>
                      <a:pt x="451096" y="449206"/>
                    </a:lnTo>
                    <a:lnTo>
                      <a:pt x="451096" y="477780"/>
                    </a:lnTo>
                    <a:cubicBezTo>
                      <a:pt x="451096" y="489398"/>
                      <a:pt x="441677" y="498817"/>
                      <a:pt x="430059" y="498817"/>
                    </a:cubicBezTo>
                    <a:lnTo>
                      <a:pt x="401487" y="498817"/>
                    </a:lnTo>
                    <a:lnTo>
                      <a:pt x="401484" y="498818"/>
                    </a:lnTo>
                    <a:lnTo>
                      <a:pt x="401482" y="498817"/>
                    </a:lnTo>
                    <a:lnTo>
                      <a:pt x="372909" y="498817"/>
                    </a:lnTo>
                    <a:cubicBezTo>
                      <a:pt x="361291" y="498817"/>
                      <a:pt x="351872" y="489398"/>
                      <a:pt x="351872" y="477780"/>
                    </a:cubicBezTo>
                    <a:lnTo>
                      <a:pt x="351872" y="449206"/>
                    </a:lnTo>
                    <a:lnTo>
                      <a:pt x="351872" y="66041"/>
                    </a:lnTo>
                    <a:lnTo>
                      <a:pt x="351872" y="49612"/>
                    </a:lnTo>
                    <a:cubicBezTo>
                      <a:pt x="351872" y="22212"/>
                      <a:pt x="374084" y="0"/>
                      <a:pt x="40148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1821DD54-4BD1-0117-B07D-82A4F7F2022C}"/>
              </a:ext>
            </a:extLst>
          </p:cNvPr>
          <p:cNvGrpSpPr/>
          <p:nvPr/>
        </p:nvGrpSpPr>
        <p:grpSpPr>
          <a:xfrm>
            <a:off x="6603569" y="2347656"/>
            <a:ext cx="2624906" cy="2624906"/>
            <a:chOff x="708216" y="3772477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C95833B-ACD8-B86F-9C07-F9085E700EA3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ACB29376-691C-2F94-9224-F382FCE0B13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0D382093-6992-FB13-33C5-7605B228F18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608E9422-D39A-B0E4-70DF-71B14BDED649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588597A1-7996-5F29-645C-5D421615F0A4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3ECCCFA-070E-1538-C29A-DCB11007C66E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0D40421-7D47-0905-86ED-9677FC9A71CA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A58DD77-88CE-2EBE-8DE4-6EEE165CAA38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45BEFFDC-8058-AE09-D032-25EB9485FB29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02167" y="914400"/>
            <a:ext cx="5328352" cy="50095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１．しゃべらない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２．スマホ電源オフ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28327" y="563912"/>
            <a:ext cx="2405558" cy="1498167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入室ルールは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厳守！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95815" y="392060"/>
            <a:ext cx="8114370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入室ルールを守ること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3130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１．騒がない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２．スマホの電源を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３．飲食しない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４．不要なものは出さない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５．居眠りしない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ADB4E9E-DD83-DDDA-C55B-7E1546C53AAF}"/>
              </a:ext>
            </a:extLst>
          </p:cNvPr>
          <p:cNvGrpSpPr/>
          <p:nvPr/>
        </p:nvGrpSpPr>
        <p:grpSpPr>
          <a:xfrm>
            <a:off x="7670689" y="2942739"/>
            <a:ext cx="1469028" cy="3126422"/>
            <a:chOff x="3602994" y="1272764"/>
            <a:chExt cx="1485964" cy="316246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AEF72FA-FF32-5497-7BF1-9863168BA2C9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1B4CC16F-C4B3-7427-E71A-E171BAC5CB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216F80-C0FF-ABD0-035F-ED007D95CB7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E037E73-0C38-8019-F253-F324E0EFF2CF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648FA0F-AA4A-A2FF-6269-A1DAEF0813B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円/楕円 840">
              <a:extLst>
                <a:ext uri="{FF2B5EF4-FFF2-40B4-BE49-F238E27FC236}">
                  <a16:creationId xmlns:a16="http://schemas.microsoft.com/office/drawing/2014/main" id="{1E55A2A0-B0E9-A8BD-8CD1-C294F6A218F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0B9E1C-0811-31FB-7475-0CBCA5691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E1405AAC-1F96-A2E5-2E58-E1BD646C7B1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1056564-8B8C-1436-C878-A29A295D68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B1FAF9E-918D-0290-8227-ED926982690B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947D3E6-B50D-5B49-BBB3-31E235F0617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9C6EBCB-CDC7-F5CC-ABC7-D13DE0950C3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F3DC725-A25F-A7F7-7480-93F0C30A73F5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C5F6065-F5EE-4D16-16E6-054BE929F0B5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45E19E5-E003-83DA-B30B-2999644F3FF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8013641-4DC5-8081-EFE3-CA428728D4A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700E20B-2C92-C11A-2C8A-27589611064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42D84C-FC3F-218E-1B3D-16BC17222463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ACAB5C5-F284-AC85-D52C-787508690480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68">
              <a:extLst>
                <a:ext uri="{FF2B5EF4-FFF2-40B4-BE49-F238E27FC236}">
                  <a16:creationId xmlns:a16="http://schemas.microsoft.com/office/drawing/2014/main" id="{67C03D91-A44D-928C-74F6-9DC9184AA1C9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片側の 2 つの角を丸めた四角形 68">
              <a:extLst>
                <a:ext uri="{FF2B5EF4-FFF2-40B4-BE49-F238E27FC236}">
                  <a16:creationId xmlns:a16="http://schemas.microsoft.com/office/drawing/2014/main" id="{A5BA235C-1617-6DEB-693A-A48E635D7ED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AC091A1A-0B5B-2865-E974-DAE0050ED065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840">
              <a:extLst>
                <a:ext uri="{FF2B5EF4-FFF2-40B4-BE49-F238E27FC236}">
                  <a16:creationId xmlns:a16="http://schemas.microsoft.com/office/drawing/2014/main" id="{A464CB41-3AC5-54A4-67D5-08F945A1110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5BF082A5-59FE-01E6-540D-AE6D90DB9D4D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CB471297-E455-262E-2CA9-CB5081320F6A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楕円 11">
              <a:extLst>
                <a:ext uri="{FF2B5EF4-FFF2-40B4-BE49-F238E27FC236}">
                  <a16:creationId xmlns:a16="http://schemas.microsoft.com/office/drawing/2014/main" id="{EAD9FDCA-DC46-D0B4-BE62-9FA842E78A15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36EDA02F-54A5-27FA-E465-ECEF3C30045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34344076-DEE3-AC82-936A-FA7D0E3D57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CC3D018B-A750-CFB1-8408-ED173975223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367C4B9-FBC5-CAB7-34E5-0CB9473056C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07F2D54-98F8-78F2-4221-E6457659D5E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C737FE-398B-76D2-E13F-2ECC894691A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55C393-6B83-D1F2-0730-8081B1D328F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0C3880F-1992-D866-F156-266A992C776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7DC75A-13C2-48B0-2EC9-68480921FF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2856F69D-21B9-A174-B977-62641590A1DD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78F41EB-1BA6-73DE-2A28-76A9B8E82A2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D9B63C9-4A9B-3530-AC64-69F60FEFFBA7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3779DB99-694B-EB89-C6B2-DEA902703660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CFCB63D-94B3-DF78-8E8D-8F759F5F120E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CE0A9B1-2957-2915-E5D8-89DEFBE1DFB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B148E-113A-25B0-BCB4-71DD779F8347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9EFDCAF3-8341-599F-DEB6-33662803182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1A74163-381D-8607-4FE1-486649655FAB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94DEEB-BDC3-92BC-EBAD-BCEAC0E3C6C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A409346F-D40E-ED8D-961C-26695BE6B55E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9605D40-CFC2-4898-59CD-F94FA0801376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AD251FF-890C-EDED-75EB-C969D7BCD85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B3D9FB-8DAB-0884-0299-FEAA6831FFA0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B03FDB5-8729-7B21-C2F4-95639525412B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0096F2-934C-A6A3-14A2-169A7C0D6A6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poph13_入室ルールを守ること</dc:title>
  <dc:subject>poph13_入室ルールを守ること</dc:subject>
  <dc:creator>でじけろお</dc:creator>
  <cp:lastModifiedBy/>
  <cp:revision>1</cp:revision>
  <dcterms:created xsi:type="dcterms:W3CDTF">2014-12-04T06:28:23Z</dcterms:created>
  <dcterms:modified xsi:type="dcterms:W3CDTF">2025-01-10T08:44:00Z</dcterms:modified>
  <cp:version>1</cp:version>
</cp:coreProperties>
</file>