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6" r:id="rId3"/>
    <p:sldId id="333" r:id="rId4"/>
    <p:sldId id="337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21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347009" y="1212584"/>
            <a:ext cx="7261732" cy="44328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この場所での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DA9FFC-7D8F-BE12-0BD3-20030F487721}"/>
              </a:ext>
            </a:extLst>
          </p:cNvPr>
          <p:cNvSpPr txBox="1"/>
          <p:nvPr/>
        </p:nvSpPr>
        <p:spPr>
          <a:xfrm>
            <a:off x="487285" y="988143"/>
            <a:ext cx="8981180" cy="48817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132735" y="101600"/>
            <a:ext cx="3288891" cy="66384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9F26A2C-274B-4CBE-1D64-FB1C39600CA4}"/>
              </a:ext>
            </a:extLst>
          </p:cNvPr>
          <p:cNvGrpSpPr/>
          <p:nvPr/>
        </p:nvGrpSpPr>
        <p:grpSpPr>
          <a:xfrm>
            <a:off x="309717" y="1991033"/>
            <a:ext cx="2875934" cy="2875934"/>
            <a:chOff x="708216" y="37978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7BD2470-76E3-41D6-F35E-142524157454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26A645C8-CAEB-ACEE-E73A-3E97B75D06C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B1355A1-FB92-0592-8E7F-9554E7372F8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4295C39-1341-B8B8-3AB6-299A903CCFC8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AB2A671-41D8-FF7A-97BA-84BC219453E8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9E39CDF-8208-A6A4-071B-4F9372A1B40E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58A178F-EBAA-C449-AAD6-167B0E2B0CF6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9309C27-1873-C4EA-21A8-4282FEC1FB75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B261B9B-AFAA-E5BE-2E5E-6062C8EB8FE1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40768698-6E01-8891-7FDE-68C76F8D7430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2D0B1A0-D93C-6F0F-5B3A-715CB2FCE7AE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533E273D-023F-B3B9-B64A-76F1956224A9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763CEEAF-CCB4-63B8-6860-5F3650740F26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39AE101-5F1C-1963-1CA1-4B80B2011677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F4C361E-7F09-6CAF-DD99-32FA369C4F5A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8F5BA34F-7CFC-847B-6089-06852C66302B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1F488750-451E-95CE-6CDD-16B63870BEE9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0"/>
            <a:ext cx="9702800" cy="250824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712257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飲まない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663664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24120" y="381000"/>
            <a:ext cx="9062780" cy="18618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この場所での飲食は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7763174-1C41-D634-811E-26FC5CF4523A}"/>
              </a:ext>
            </a:extLst>
          </p:cNvPr>
          <p:cNvGrpSpPr/>
          <p:nvPr/>
        </p:nvGrpSpPr>
        <p:grpSpPr>
          <a:xfrm>
            <a:off x="6580426" y="2876583"/>
            <a:ext cx="2633851" cy="2633851"/>
            <a:chOff x="3641916" y="3772477"/>
            <a:chExt cx="2606484" cy="2606484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1F1D60A-CB9B-3487-3974-D025ABC1C535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7084BE8-54CA-8C6A-6E83-330D8B55146E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1E405BBD-E9FC-23E2-BD3C-4C2C02F5459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0B988ED6-246E-6B44-362F-A4F40195DE7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8242CBA-C2F4-4410-4DC5-AEEBD387A55B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21B2761-8E28-32EF-6B7B-FBD9F1773F0F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9CFAA02-49EF-3E79-3441-5A760F5A505B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CF5C1B0-79D7-FC5E-809F-A152766C2A4F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D761CB-EDA4-8947-5480-04A909AF80CF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73F77F8-F774-49D9-A952-64E68EFF6194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39D6978-C6B1-6A33-7FCC-FD3775825F97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E789324-18CB-3E8C-AF1D-D0730F87C67C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3BA5172-4AD8-C212-3432-FD1A57919039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46A9CEB-4059-4D11-AA32-C341BAB5425D}"/>
              </a:ext>
            </a:extLst>
          </p:cNvPr>
          <p:cNvGrpSpPr/>
          <p:nvPr/>
        </p:nvGrpSpPr>
        <p:grpSpPr>
          <a:xfrm>
            <a:off x="654876" y="2883674"/>
            <a:ext cx="2621724" cy="2621724"/>
            <a:chOff x="3664776" y="3797877"/>
            <a:chExt cx="2606484" cy="260648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57656593-9D3E-54D6-C86D-DF1524701589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37FE7B9-4CB3-E829-55AE-F04C3F1138F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6692CB8-BAB0-1E2F-36D8-2D0CB2CA66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6E1FE53-5E87-31FD-9C16-0C77CEB82391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2262E412-3452-44AF-03BE-57388CCF2A2E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63634389-61C3-BEA4-4FB8-A86A79F07482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15D0B96-77DD-3720-F132-2D4FCDBAB59A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1E76BBA1-5BB6-65CA-0002-C7F14C9D66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4" name="台形 153">
                  <a:extLst>
                    <a:ext uri="{FF2B5EF4-FFF2-40B4-BE49-F238E27FC236}">
                      <a16:creationId xmlns:a16="http://schemas.microsoft.com/office/drawing/2014/main" id="{BC74B6B3-05B6-1927-8FFB-99C977A090D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5" name="正方形/長方形 154">
                  <a:extLst>
                    <a:ext uri="{FF2B5EF4-FFF2-40B4-BE49-F238E27FC236}">
                      <a16:creationId xmlns:a16="http://schemas.microsoft.com/office/drawing/2014/main" id="{AE039D93-D75D-2FCE-A5B0-E912BC2D2946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6A076767-D2E5-6C4A-42C5-12BC30C81B69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3E0433E-B855-9372-85CE-A2B4B1E26E83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1DE2C7FA-0E6B-B3DB-2D20-F41C4542AAF2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E575CF7-E6BE-AC6E-216D-14A5C43D74DE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7F8CCBA-477B-C3CB-B73B-CE424D6E7AEE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A6F9F810-C9CD-8E2A-5A35-7FCD737874DA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61BC42D-F6DB-C4D2-2031-159CB63F8934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88FD385D-6B94-9337-1BAA-4ADCCA7C4370}"/>
              </a:ext>
            </a:extLst>
          </p:cNvPr>
          <p:cNvGrpSpPr/>
          <p:nvPr/>
        </p:nvGrpSpPr>
        <p:grpSpPr>
          <a:xfrm>
            <a:off x="3622866" y="2883674"/>
            <a:ext cx="2621724" cy="2621724"/>
            <a:chOff x="6623241" y="3797877"/>
            <a:chExt cx="2606484" cy="2606484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5E4596D8-07A7-8D8C-FFA0-21716618BD4C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35C832D0-D4F6-5233-8DD4-5863EF9BA96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3DEEB311-968A-7C5C-3280-BAB9ADB0E8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3EDB8A6-212C-57AD-0816-3DF859410D89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F88D451-307C-F26A-C800-139E14EFFDD7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5D4282D-35E7-3754-89AE-F2D28B4B6F9C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5280295B-6C69-2A4F-974C-EF58C3338D3A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021D9B5-439F-F79B-7427-F8100E0A446E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60756D9F-92E2-547B-40AA-660C8FE9A51B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C8BF808-228D-83D1-525A-7F243A5EB495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1A99815C-7236-D421-C71B-26476958E0D1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22CA0181-69B4-371E-42C1-81601C155EA0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FDB755C4-5FDC-0D41-82C2-9DEA33BA723C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C5473B60-1331-09DF-1262-FDFF73D660FE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FBE35EA9-878E-65E6-B39A-4FCA2A91BEC1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9F81FB0-4B64-B76B-4F4D-DFE9DDA6C2AC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ECDF764-AB79-FC78-4AFF-900899BD8B47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7F8CE0E1-A387-447B-1B03-BFA1B9A4D58C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47615" y="984403"/>
            <a:ext cx="5370930" cy="46757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この場所での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ご遠慮願います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5641" y="847343"/>
            <a:ext cx="240555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ゴミを出しても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あかんで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ADB4E9E-DD83-DDDA-C55B-7E1546C53AAF}"/>
              </a:ext>
            </a:extLst>
          </p:cNvPr>
          <p:cNvGrpSpPr/>
          <p:nvPr/>
        </p:nvGrpSpPr>
        <p:grpSpPr>
          <a:xfrm>
            <a:off x="7923330" y="3541794"/>
            <a:ext cx="1469028" cy="3126422"/>
            <a:chOff x="3602994" y="1272764"/>
            <a:chExt cx="1485964" cy="316246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AEF72FA-FF32-5497-7BF1-9863168BA2C9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1B4CC16F-C4B3-7427-E71A-E171BAC5CB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216F80-C0FF-ABD0-035F-ED007D95CB7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E037E73-0C38-8019-F253-F324E0EFF2CF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648FA0F-AA4A-A2FF-6269-A1DAEF0813B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円/楕円 840">
              <a:extLst>
                <a:ext uri="{FF2B5EF4-FFF2-40B4-BE49-F238E27FC236}">
                  <a16:creationId xmlns:a16="http://schemas.microsoft.com/office/drawing/2014/main" id="{1E55A2A0-B0E9-A8BD-8CD1-C294F6A218F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0B9E1C-0811-31FB-7475-0CBCA5691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E1405AAC-1F96-A2E5-2E58-E1BD646C7B1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1056564-8B8C-1436-C878-A29A295D68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B1FAF9E-918D-0290-8227-ED926982690B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947D3E6-B50D-5B49-BBB3-31E235F0617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9C6EBCB-CDC7-F5CC-ABC7-D13DE0950C3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F3DC725-A25F-A7F7-7480-93F0C30A73F5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C5F6065-F5EE-4D16-16E6-054BE929F0B5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45E19E5-E003-83DA-B30B-2999644F3FF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8013641-4DC5-8081-EFE3-CA428728D4A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700E20B-2C92-C11A-2C8A-27589611064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42D84C-FC3F-218E-1B3D-16BC17222463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ACAB5C5-F284-AC85-D52C-787508690480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68">
              <a:extLst>
                <a:ext uri="{FF2B5EF4-FFF2-40B4-BE49-F238E27FC236}">
                  <a16:creationId xmlns:a16="http://schemas.microsoft.com/office/drawing/2014/main" id="{67C03D91-A44D-928C-74F6-9DC9184AA1C9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片側の 2 つの角を丸めた四角形 68">
              <a:extLst>
                <a:ext uri="{FF2B5EF4-FFF2-40B4-BE49-F238E27FC236}">
                  <a16:creationId xmlns:a16="http://schemas.microsoft.com/office/drawing/2014/main" id="{A5BA235C-1617-6DEB-693A-A48E635D7ED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AC091A1A-0B5B-2865-E974-DAE0050ED065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840">
              <a:extLst>
                <a:ext uri="{FF2B5EF4-FFF2-40B4-BE49-F238E27FC236}">
                  <a16:creationId xmlns:a16="http://schemas.microsoft.com/office/drawing/2014/main" id="{A464CB41-3AC5-54A4-67D5-08F945A1110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5BF082A5-59FE-01E6-540D-AE6D90DB9D4D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CB471297-E455-262E-2CA9-CB5081320F6A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楕円 11">
              <a:extLst>
                <a:ext uri="{FF2B5EF4-FFF2-40B4-BE49-F238E27FC236}">
                  <a16:creationId xmlns:a16="http://schemas.microsoft.com/office/drawing/2014/main" id="{EAD9FDCA-DC46-D0B4-BE62-9FA842E78A15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36EDA02F-54A5-27FA-E465-ECEF3C30045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34344076-DEE3-AC82-936A-FA7D0E3D57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CC3D018B-A750-CFB1-8408-ED173975223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367C4B9-FBC5-CAB7-34E5-0CB9473056C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07F2D54-98F8-78F2-4221-E6457659D5E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C737FE-398B-76D2-E13F-2ECC894691A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55C393-6B83-D1F2-0730-8081B1D328F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0C3880F-1992-D866-F156-266A992C776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7DC75A-13C2-48B0-2EC9-68480921FF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2856F69D-21B9-A174-B977-62641590A1DD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78F41EB-1BA6-73DE-2A28-76A9B8E82A2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D9B63C9-4A9B-3530-AC64-69F60FEFFBA7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3779DB99-694B-EB89-C6B2-DEA902703660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CFCB63D-94B3-DF78-8E8D-8F759F5F120E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CE0A9B1-2957-2915-E5D8-89DEFBE1DFB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B148E-113A-25B0-BCB4-71DD779F8347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9EFDCAF3-8341-599F-DEB6-33662803182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1A74163-381D-8607-4FE1-486649655FAB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94DEEB-BDC3-92BC-EBAD-BCEAC0E3C6C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A409346F-D40E-ED8D-961C-26695BE6B55E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9605D40-CFC2-4898-59CD-F94FA0801376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AD251FF-890C-EDED-75EB-C969D7BCD85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B3D9FB-8DAB-0884-0299-FEAA6831FFA0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B03FDB5-8729-7B21-C2F4-95639525412B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0096F2-934C-A6A3-14A2-169A7C0D6A6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2B6988-2DAC-58E0-7F3C-28A17D1B1BFB}"/>
              </a:ext>
            </a:extLst>
          </p:cNvPr>
          <p:cNvSpPr txBox="1"/>
          <p:nvPr/>
        </p:nvSpPr>
        <p:spPr>
          <a:xfrm>
            <a:off x="796413" y="988142"/>
            <a:ext cx="6652109" cy="49291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poph14_この場所での飲食はご遠慮願います</dc:title>
  <dc:subject>poph14_この場所での飲食はご遠慮願います</dc:subject>
  <dc:creator>でじけろお</dc:creator>
  <cp:lastModifiedBy/>
  <cp:revision>1</cp:revision>
  <dcterms:created xsi:type="dcterms:W3CDTF">2014-12-04T06:28:23Z</dcterms:created>
  <dcterms:modified xsi:type="dcterms:W3CDTF">2025-01-14T07:08:46Z</dcterms:modified>
  <cp:version>1</cp:version>
</cp:coreProperties>
</file>