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4" r:id="rId2"/>
    <p:sldId id="329" r:id="rId3"/>
    <p:sldId id="330" r:id="rId4"/>
    <p:sldId id="331" r:id="rId5"/>
    <p:sldId id="327" r:id="rId6"/>
    <p:sldId id="323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66CCFF"/>
    <a:srgbClr val="CCECFF"/>
    <a:srgbClr val="FF0000"/>
    <a:srgbClr val="99CCFF"/>
    <a:srgbClr val="FFCC66"/>
    <a:srgbClr val="FF6600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1572" y="63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171075" y="1825793"/>
            <a:ext cx="9200150" cy="6254416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-568310" y="3000690"/>
            <a:ext cx="7949614" cy="390462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この場所での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飲食は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ご遠慮願います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38299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89469E-BB8F-DEC1-D2B7-007EA109E6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18AFF9B-8043-5821-4E21-DB8A00A63E1C}"/>
              </a:ext>
            </a:extLst>
          </p:cNvPr>
          <p:cNvSpPr txBox="1"/>
          <p:nvPr/>
        </p:nvSpPr>
        <p:spPr>
          <a:xfrm rot="5400000">
            <a:off x="-1099938" y="2660448"/>
            <a:ext cx="9012870" cy="458510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この場所での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飲食は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ご遠慮願います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4172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062355-43D7-2C3F-4DEE-04763B8BEF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7547C41-51C8-B462-B6C8-F145B3FFAAA2}"/>
              </a:ext>
            </a:extLst>
          </p:cNvPr>
          <p:cNvSpPr/>
          <p:nvPr/>
        </p:nvSpPr>
        <p:spPr>
          <a:xfrm>
            <a:off x="148856" y="101600"/>
            <a:ext cx="6584453" cy="381118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5AD10E5-40E0-A548-B86F-2542E7E834D7}"/>
              </a:ext>
            </a:extLst>
          </p:cNvPr>
          <p:cNvGrpSpPr/>
          <p:nvPr/>
        </p:nvGrpSpPr>
        <p:grpSpPr>
          <a:xfrm>
            <a:off x="1775637" y="353827"/>
            <a:ext cx="3306726" cy="3306726"/>
            <a:chOff x="708216" y="3797877"/>
            <a:chExt cx="2606484" cy="2606484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48504DD7-5D34-F8B7-3E91-997358A05F40}"/>
                </a:ext>
              </a:extLst>
            </p:cNvPr>
            <p:cNvGrpSpPr/>
            <p:nvPr/>
          </p:nvGrpSpPr>
          <p:grpSpPr>
            <a:xfrm>
              <a:off x="708216" y="3797877"/>
              <a:ext cx="2606484" cy="2606484"/>
              <a:chOff x="643930" y="806730"/>
              <a:chExt cx="2735056" cy="2735056"/>
            </a:xfrm>
          </p:grpSpPr>
          <p:sp>
            <p:nvSpPr>
              <p:cNvPr id="56" name="四角形: 角を丸くする 55">
                <a:extLst>
                  <a:ext uri="{FF2B5EF4-FFF2-40B4-BE49-F238E27FC236}">
                    <a16:creationId xmlns:a16="http://schemas.microsoft.com/office/drawing/2014/main" id="{47F387DA-7251-02F1-6BE3-35FAFAD63BF9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7" name="四角形: 角を丸くする 56">
                <a:extLst>
                  <a:ext uri="{FF2B5EF4-FFF2-40B4-BE49-F238E27FC236}">
                    <a16:creationId xmlns:a16="http://schemas.microsoft.com/office/drawing/2014/main" id="{95EBD86B-F8D0-6538-616A-AA202781A4FC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9D5DE2A3-86E6-BE61-DA43-2CA6F8021DF0}"/>
                </a:ext>
              </a:extLst>
            </p:cNvPr>
            <p:cNvSpPr/>
            <p:nvPr/>
          </p:nvSpPr>
          <p:spPr bwMode="auto">
            <a:xfrm>
              <a:off x="783466" y="38731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98EB6D9B-CE57-4027-B417-D7680DEFC6CD}"/>
                </a:ext>
              </a:extLst>
            </p:cNvPr>
            <p:cNvSpPr/>
            <p:nvPr/>
          </p:nvSpPr>
          <p:spPr bwMode="auto">
            <a:xfrm>
              <a:off x="849709" y="39445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6CFAF816-CAC6-692E-4BDC-DE17ACDC36C5}"/>
                </a:ext>
              </a:extLst>
            </p:cNvPr>
            <p:cNvGrpSpPr/>
            <p:nvPr/>
          </p:nvGrpSpPr>
          <p:grpSpPr>
            <a:xfrm>
              <a:off x="1262590" y="4088020"/>
              <a:ext cx="1437703" cy="2090266"/>
              <a:chOff x="6722791" y="3867125"/>
              <a:chExt cx="781269" cy="1135881"/>
            </a:xfrm>
          </p:grpSpPr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555A04A4-E4F9-96B7-FC03-E8A7AA3E54C9}"/>
                  </a:ext>
                </a:extLst>
              </p:cNvPr>
              <p:cNvSpPr/>
              <p:nvPr/>
            </p:nvSpPr>
            <p:spPr bwMode="auto">
              <a:xfrm rot="12318706">
                <a:off x="6828189" y="4325774"/>
                <a:ext cx="178318" cy="302002"/>
              </a:xfrm>
              <a:custGeom>
                <a:avLst/>
                <a:gdLst>
                  <a:gd name="connsiteX0" fmla="*/ 19358 w 178318"/>
                  <a:gd name="connsiteY0" fmla="*/ 302002 h 302002"/>
                  <a:gd name="connsiteX1" fmla="*/ 1968 w 178318"/>
                  <a:gd name="connsiteY1" fmla="*/ 297343 h 302002"/>
                  <a:gd name="connsiteX2" fmla="*/ 31518 w 178318"/>
                  <a:gd name="connsiteY2" fmla="*/ 187063 h 302002"/>
                  <a:gd name="connsiteX3" fmla="*/ 5270 w 178318"/>
                  <a:gd name="connsiteY3" fmla="*/ 187063 h 302002"/>
                  <a:gd name="connsiteX4" fmla="*/ 0 w 178318"/>
                  <a:gd name="connsiteY4" fmla="*/ 156440 h 302002"/>
                  <a:gd name="connsiteX5" fmla="*/ 14760 w 178318"/>
                  <a:gd name="connsiteY5" fmla="*/ 156440 h 302002"/>
                  <a:gd name="connsiteX6" fmla="*/ 39053 w 178318"/>
                  <a:gd name="connsiteY6" fmla="*/ 0 h 302002"/>
                  <a:gd name="connsiteX7" fmla="*/ 139265 w 178318"/>
                  <a:gd name="connsiteY7" fmla="*/ 0 h 302002"/>
                  <a:gd name="connsiteX8" fmla="*/ 163558 w 178318"/>
                  <a:gd name="connsiteY8" fmla="*/ 156441 h 302002"/>
                  <a:gd name="connsiteX9" fmla="*/ 178318 w 178318"/>
                  <a:gd name="connsiteY9" fmla="*/ 156441 h 302002"/>
                  <a:gd name="connsiteX10" fmla="*/ 173048 w 178318"/>
                  <a:gd name="connsiteY10" fmla="*/ 187064 h 302002"/>
                  <a:gd name="connsiteX11" fmla="*/ 50156 w 178318"/>
                  <a:gd name="connsiteY11" fmla="*/ 187064 h 302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78318" h="302002">
                    <a:moveTo>
                      <a:pt x="19358" y="302002"/>
                    </a:moveTo>
                    <a:lnTo>
                      <a:pt x="1968" y="297343"/>
                    </a:lnTo>
                    <a:lnTo>
                      <a:pt x="31518" y="187063"/>
                    </a:lnTo>
                    <a:lnTo>
                      <a:pt x="5270" y="187063"/>
                    </a:lnTo>
                    <a:lnTo>
                      <a:pt x="0" y="156440"/>
                    </a:lnTo>
                    <a:lnTo>
                      <a:pt x="14760" y="156440"/>
                    </a:lnTo>
                    <a:lnTo>
                      <a:pt x="39053" y="0"/>
                    </a:lnTo>
                    <a:lnTo>
                      <a:pt x="139265" y="0"/>
                    </a:lnTo>
                    <a:lnTo>
                      <a:pt x="163558" y="156441"/>
                    </a:lnTo>
                    <a:lnTo>
                      <a:pt x="178318" y="156441"/>
                    </a:lnTo>
                    <a:lnTo>
                      <a:pt x="173048" y="187064"/>
                    </a:lnTo>
                    <a:lnTo>
                      <a:pt x="50156" y="187064"/>
                    </a:lnTo>
                    <a:close/>
                  </a:path>
                </a:pathLst>
              </a:cu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A2A22DAE-331D-11D3-7B77-4606603E9B8D}"/>
                  </a:ext>
                </a:extLst>
              </p:cNvPr>
              <p:cNvSpPr/>
              <p:nvPr/>
            </p:nvSpPr>
            <p:spPr bwMode="auto">
              <a:xfrm>
                <a:off x="6883462" y="3867125"/>
                <a:ext cx="620598" cy="1135881"/>
              </a:xfrm>
              <a:custGeom>
                <a:avLst/>
                <a:gdLst>
                  <a:gd name="connsiteX0" fmla="*/ 333452 w 620598"/>
                  <a:gd name="connsiteY0" fmla="*/ 0 h 1135881"/>
                  <a:gd name="connsiteX1" fmla="*/ 620598 w 620598"/>
                  <a:gd name="connsiteY1" fmla="*/ 322824 h 1135881"/>
                  <a:gd name="connsiteX2" fmla="*/ 445222 w 620598"/>
                  <a:gd name="connsiteY2" fmla="*/ 620279 h 1135881"/>
                  <a:gd name="connsiteX3" fmla="*/ 437801 w 620598"/>
                  <a:gd name="connsiteY3" fmla="*/ 622869 h 1135881"/>
                  <a:gd name="connsiteX4" fmla="*/ 443552 w 620598"/>
                  <a:gd name="connsiteY4" fmla="*/ 677193 h 1135881"/>
                  <a:gd name="connsiteX5" fmla="*/ 496164 w 620598"/>
                  <a:gd name="connsiteY5" fmla="*/ 712665 h 1135881"/>
                  <a:gd name="connsiteX6" fmla="*/ 545435 w 620598"/>
                  <a:gd name="connsiteY6" fmla="*/ 831617 h 1135881"/>
                  <a:gd name="connsiteX7" fmla="*/ 545434 w 620598"/>
                  <a:gd name="connsiteY7" fmla="*/ 1135881 h 1135881"/>
                  <a:gd name="connsiteX8" fmla="*/ 208987 w 620598"/>
                  <a:gd name="connsiteY8" fmla="*/ 1135881 h 1135881"/>
                  <a:gd name="connsiteX9" fmla="*/ 208987 w 620598"/>
                  <a:gd name="connsiteY9" fmla="*/ 931842 h 1135881"/>
                  <a:gd name="connsiteX10" fmla="*/ 23232 w 620598"/>
                  <a:gd name="connsiteY10" fmla="*/ 824597 h 1135881"/>
                  <a:gd name="connsiteX11" fmla="*/ 6231 w 620598"/>
                  <a:gd name="connsiteY11" fmla="*/ 761145 h 1135881"/>
                  <a:gd name="connsiteX12" fmla="*/ 69683 w 620598"/>
                  <a:gd name="connsiteY12" fmla="*/ 744143 h 1135881"/>
                  <a:gd name="connsiteX13" fmla="*/ 210261 w 620598"/>
                  <a:gd name="connsiteY13" fmla="*/ 825306 h 1135881"/>
                  <a:gd name="connsiteX14" fmla="*/ 222207 w 620598"/>
                  <a:gd name="connsiteY14" fmla="*/ 766137 h 1135881"/>
                  <a:gd name="connsiteX15" fmla="*/ 258259 w 620598"/>
                  <a:gd name="connsiteY15" fmla="*/ 712665 h 1135881"/>
                  <a:gd name="connsiteX16" fmla="*/ 310868 w 620598"/>
                  <a:gd name="connsiteY16" fmla="*/ 677194 h 1135881"/>
                  <a:gd name="connsiteX17" fmla="*/ 314436 w 620598"/>
                  <a:gd name="connsiteY17" fmla="*/ 643493 h 1135881"/>
                  <a:gd name="connsiteX18" fmla="*/ 275582 w 620598"/>
                  <a:gd name="connsiteY18" fmla="*/ 639090 h 1135881"/>
                  <a:gd name="connsiteX19" fmla="*/ 184557 w 620598"/>
                  <a:gd name="connsiteY19" fmla="*/ 598913 h 1135881"/>
                  <a:gd name="connsiteX20" fmla="*/ 142535 w 620598"/>
                  <a:gd name="connsiteY20" fmla="*/ 558011 h 1135881"/>
                  <a:gd name="connsiteX21" fmla="*/ 161744 w 620598"/>
                  <a:gd name="connsiteY21" fmla="*/ 546812 h 1135881"/>
                  <a:gd name="connsiteX22" fmla="*/ 187366 w 620598"/>
                  <a:gd name="connsiteY22" fmla="*/ 503664 h 1135881"/>
                  <a:gd name="connsiteX23" fmla="*/ 111861 w 620598"/>
                  <a:gd name="connsiteY23" fmla="*/ 528145 h 1135881"/>
                  <a:gd name="connsiteX24" fmla="*/ 84350 w 620598"/>
                  <a:gd name="connsiteY24" fmla="*/ 483513 h 1135881"/>
                  <a:gd name="connsiteX25" fmla="*/ 46306 w 620598"/>
                  <a:gd name="connsiteY25" fmla="*/ 322824 h 1135881"/>
                  <a:gd name="connsiteX26" fmla="*/ 333452 w 620598"/>
                  <a:gd name="connsiteY26" fmla="*/ 0 h 1135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20598" h="1135881">
                    <a:moveTo>
                      <a:pt x="333452" y="0"/>
                    </a:moveTo>
                    <a:cubicBezTo>
                      <a:pt x="492038" y="0"/>
                      <a:pt x="620598" y="144533"/>
                      <a:pt x="620598" y="322824"/>
                    </a:cubicBezTo>
                    <a:cubicBezTo>
                      <a:pt x="620598" y="456543"/>
                      <a:pt x="548283" y="571272"/>
                      <a:pt x="445222" y="620279"/>
                    </a:cubicBezTo>
                    <a:lnTo>
                      <a:pt x="437801" y="622869"/>
                    </a:lnTo>
                    <a:lnTo>
                      <a:pt x="443552" y="677193"/>
                    </a:lnTo>
                    <a:lnTo>
                      <a:pt x="496164" y="712665"/>
                    </a:lnTo>
                    <a:cubicBezTo>
                      <a:pt x="526606" y="743107"/>
                      <a:pt x="545435" y="785163"/>
                      <a:pt x="545435" y="831617"/>
                    </a:cubicBezTo>
                    <a:cubicBezTo>
                      <a:pt x="545435" y="933038"/>
                      <a:pt x="545434" y="1034460"/>
                      <a:pt x="545434" y="1135881"/>
                    </a:cubicBezTo>
                    <a:lnTo>
                      <a:pt x="208987" y="1135881"/>
                    </a:lnTo>
                    <a:lnTo>
                      <a:pt x="208987" y="931842"/>
                    </a:lnTo>
                    <a:lnTo>
                      <a:pt x="23232" y="824597"/>
                    </a:lnTo>
                    <a:cubicBezTo>
                      <a:pt x="1015" y="811770"/>
                      <a:pt x="-6596" y="783362"/>
                      <a:pt x="6231" y="761145"/>
                    </a:cubicBezTo>
                    <a:cubicBezTo>
                      <a:pt x="19058" y="738928"/>
                      <a:pt x="47466" y="731316"/>
                      <a:pt x="69683" y="744143"/>
                    </a:cubicBezTo>
                    <a:lnTo>
                      <a:pt x="210261" y="825306"/>
                    </a:lnTo>
                    <a:lnTo>
                      <a:pt x="222207" y="766137"/>
                    </a:lnTo>
                    <a:cubicBezTo>
                      <a:pt x="230720" y="746011"/>
                      <a:pt x="243038" y="727886"/>
                      <a:pt x="258259" y="712665"/>
                    </a:cubicBezTo>
                    <a:lnTo>
                      <a:pt x="310868" y="677194"/>
                    </a:lnTo>
                    <a:lnTo>
                      <a:pt x="314436" y="643493"/>
                    </a:lnTo>
                    <a:lnTo>
                      <a:pt x="275582" y="639090"/>
                    </a:lnTo>
                    <a:cubicBezTo>
                      <a:pt x="242871" y="631565"/>
                      <a:pt x="212185" y="617786"/>
                      <a:pt x="184557" y="598913"/>
                    </a:cubicBezTo>
                    <a:lnTo>
                      <a:pt x="142535" y="558011"/>
                    </a:lnTo>
                    <a:lnTo>
                      <a:pt x="161744" y="546812"/>
                    </a:lnTo>
                    <a:cubicBezTo>
                      <a:pt x="180858" y="532405"/>
                      <a:pt x="190909" y="516884"/>
                      <a:pt x="187366" y="503664"/>
                    </a:cubicBezTo>
                    <a:lnTo>
                      <a:pt x="111861" y="528145"/>
                    </a:lnTo>
                    <a:lnTo>
                      <a:pt x="84350" y="483513"/>
                    </a:lnTo>
                    <a:cubicBezTo>
                      <a:pt x="60148" y="436193"/>
                      <a:pt x="46306" y="381326"/>
                      <a:pt x="46306" y="322824"/>
                    </a:cubicBezTo>
                    <a:cubicBezTo>
                      <a:pt x="46306" y="144533"/>
                      <a:pt x="174866" y="0"/>
                      <a:pt x="33345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AAC77B3B-A3F3-E3DB-92AA-F15E296C621E}"/>
                  </a:ext>
                </a:extLst>
              </p:cNvPr>
              <p:cNvSpPr/>
              <p:nvPr/>
            </p:nvSpPr>
            <p:spPr bwMode="auto">
              <a:xfrm rot="5400000">
                <a:off x="6918392" y="4574614"/>
                <a:ext cx="323230" cy="441019"/>
              </a:xfrm>
              <a:custGeom>
                <a:avLst/>
                <a:gdLst>
                  <a:gd name="connsiteX0" fmla="*/ 440 w 357669"/>
                  <a:gd name="connsiteY0" fmla="*/ 52849 h 442613"/>
                  <a:gd name="connsiteX1" fmla="*/ 1594 w 357669"/>
                  <a:gd name="connsiteY1" fmla="*/ 34439 h 442613"/>
                  <a:gd name="connsiteX2" fmla="*/ 58483 w 357669"/>
                  <a:gd name="connsiteY2" fmla="*/ 1594 h 442613"/>
                  <a:gd name="connsiteX3" fmla="*/ 323465 w 357669"/>
                  <a:gd name="connsiteY3" fmla="*/ 72596 h 442613"/>
                  <a:gd name="connsiteX4" fmla="*/ 357464 w 357669"/>
                  <a:gd name="connsiteY4" fmla="*/ 111076 h 442613"/>
                  <a:gd name="connsiteX5" fmla="*/ 356998 w 357669"/>
                  <a:gd name="connsiteY5" fmla="*/ 118510 h 442613"/>
                  <a:gd name="connsiteX6" fmla="*/ 357669 w 357669"/>
                  <a:gd name="connsiteY6" fmla="*/ 121834 h 442613"/>
                  <a:gd name="connsiteX7" fmla="*/ 357669 w 357669"/>
                  <a:gd name="connsiteY7" fmla="*/ 396163 h 442613"/>
                  <a:gd name="connsiteX8" fmla="*/ 311219 w 357669"/>
                  <a:gd name="connsiteY8" fmla="*/ 442613 h 442613"/>
                  <a:gd name="connsiteX9" fmla="*/ 264769 w 357669"/>
                  <a:gd name="connsiteY9" fmla="*/ 396163 h 442613"/>
                  <a:gd name="connsiteX10" fmla="*/ 264769 w 357669"/>
                  <a:gd name="connsiteY10" fmla="*/ 153046 h 442613"/>
                  <a:gd name="connsiteX11" fmla="*/ 34439 w 357669"/>
                  <a:gd name="connsiteY11" fmla="*/ 91329 h 442613"/>
                  <a:gd name="connsiteX12" fmla="*/ 440 w 357669"/>
                  <a:gd name="connsiteY12" fmla="*/ 52849 h 442613"/>
                  <a:gd name="connsiteX0" fmla="*/ 0 w 357229"/>
                  <a:gd name="connsiteY0" fmla="*/ 51449 h 441213"/>
                  <a:gd name="connsiteX1" fmla="*/ 58043 w 357229"/>
                  <a:gd name="connsiteY1" fmla="*/ 194 h 441213"/>
                  <a:gd name="connsiteX2" fmla="*/ 323025 w 357229"/>
                  <a:gd name="connsiteY2" fmla="*/ 71196 h 441213"/>
                  <a:gd name="connsiteX3" fmla="*/ 357024 w 357229"/>
                  <a:gd name="connsiteY3" fmla="*/ 109676 h 441213"/>
                  <a:gd name="connsiteX4" fmla="*/ 356558 w 357229"/>
                  <a:gd name="connsiteY4" fmla="*/ 117110 h 441213"/>
                  <a:gd name="connsiteX5" fmla="*/ 357229 w 357229"/>
                  <a:gd name="connsiteY5" fmla="*/ 120434 h 441213"/>
                  <a:gd name="connsiteX6" fmla="*/ 357229 w 357229"/>
                  <a:gd name="connsiteY6" fmla="*/ 394763 h 441213"/>
                  <a:gd name="connsiteX7" fmla="*/ 310779 w 357229"/>
                  <a:gd name="connsiteY7" fmla="*/ 441213 h 441213"/>
                  <a:gd name="connsiteX8" fmla="*/ 264329 w 357229"/>
                  <a:gd name="connsiteY8" fmla="*/ 394763 h 441213"/>
                  <a:gd name="connsiteX9" fmla="*/ 264329 w 357229"/>
                  <a:gd name="connsiteY9" fmla="*/ 151646 h 441213"/>
                  <a:gd name="connsiteX10" fmla="*/ 33999 w 357229"/>
                  <a:gd name="connsiteY10" fmla="*/ 89929 h 441213"/>
                  <a:gd name="connsiteX11" fmla="*/ 0 w 357229"/>
                  <a:gd name="connsiteY11" fmla="*/ 51449 h 441213"/>
                  <a:gd name="connsiteX0" fmla="*/ 0 w 357229"/>
                  <a:gd name="connsiteY0" fmla="*/ 51449 h 441213"/>
                  <a:gd name="connsiteX1" fmla="*/ 58043 w 357229"/>
                  <a:gd name="connsiteY1" fmla="*/ 194 h 441213"/>
                  <a:gd name="connsiteX2" fmla="*/ 323025 w 357229"/>
                  <a:gd name="connsiteY2" fmla="*/ 71196 h 441213"/>
                  <a:gd name="connsiteX3" fmla="*/ 357024 w 357229"/>
                  <a:gd name="connsiteY3" fmla="*/ 109676 h 441213"/>
                  <a:gd name="connsiteX4" fmla="*/ 356558 w 357229"/>
                  <a:gd name="connsiteY4" fmla="*/ 117110 h 441213"/>
                  <a:gd name="connsiteX5" fmla="*/ 357229 w 357229"/>
                  <a:gd name="connsiteY5" fmla="*/ 120434 h 441213"/>
                  <a:gd name="connsiteX6" fmla="*/ 357229 w 357229"/>
                  <a:gd name="connsiteY6" fmla="*/ 394763 h 441213"/>
                  <a:gd name="connsiteX7" fmla="*/ 310779 w 357229"/>
                  <a:gd name="connsiteY7" fmla="*/ 441213 h 441213"/>
                  <a:gd name="connsiteX8" fmla="*/ 264329 w 357229"/>
                  <a:gd name="connsiteY8" fmla="*/ 394763 h 441213"/>
                  <a:gd name="connsiteX9" fmla="*/ 264329 w 357229"/>
                  <a:gd name="connsiteY9" fmla="*/ 151646 h 441213"/>
                  <a:gd name="connsiteX10" fmla="*/ 33999 w 357229"/>
                  <a:gd name="connsiteY10" fmla="*/ 89929 h 441213"/>
                  <a:gd name="connsiteX11" fmla="*/ 91440 w 357229"/>
                  <a:gd name="connsiteY11" fmla="*/ 142889 h 441213"/>
                  <a:gd name="connsiteX0" fmla="*/ 37501 w 336687"/>
                  <a:gd name="connsiteY0" fmla="*/ 0 h 441019"/>
                  <a:gd name="connsiteX1" fmla="*/ 302483 w 336687"/>
                  <a:gd name="connsiteY1" fmla="*/ 71002 h 441019"/>
                  <a:gd name="connsiteX2" fmla="*/ 336482 w 336687"/>
                  <a:gd name="connsiteY2" fmla="*/ 109482 h 441019"/>
                  <a:gd name="connsiteX3" fmla="*/ 336016 w 336687"/>
                  <a:gd name="connsiteY3" fmla="*/ 116916 h 441019"/>
                  <a:gd name="connsiteX4" fmla="*/ 336687 w 336687"/>
                  <a:gd name="connsiteY4" fmla="*/ 120240 h 441019"/>
                  <a:gd name="connsiteX5" fmla="*/ 336687 w 336687"/>
                  <a:gd name="connsiteY5" fmla="*/ 394569 h 441019"/>
                  <a:gd name="connsiteX6" fmla="*/ 290237 w 336687"/>
                  <a:gd name="connsiteY6" fmla="*/ 441019 h 441019"/>
                  <a:gd name="connsiteX7" fmla="*/ 243787 w 336687"/>
                  <a:gd name="connsiteY7" fmla="*/ 394569 h 441019"/>
                  <a:gd name="connsiteX8" fmla="*/ 243787 w 336687"/>
                  <a:gd name="connsiteY8" fmla="*/ 151452 h 441019"/>
                  <a:gd name="connsiteX9" fmla="*/ 13457 w 336687"/>
                  <a:gd name="connsiteY9" fmla="*/ 89735 h 441019"/>
                  <a:gd name="connsiteX10" fmla="*/ 70898 w 336687"/>
                  <a:gd name="connsiteY10" fmla="*/ 142695 h 441019"/>
                  <a:gd name="connsiteX0" fmla="*/ 24044 w 323230"/>
                  <a:gd name="connsiteY0" fmla="*/ 0 h 441019"/>
                  <a:gd name="connsiteX1" fmla="*/ 289026 w 323230"/>
                  <a:gd name="connsiteY1" fmla="*/ 71002 h 441019"/>
                  <a:gd name="connsiteX2" fmla="*/ 323025 w 323230"/>
                  <a:gd name="connsiteY2" fmla="*/ 109482 h 441019"/>
                  <a:gd name="connsiteX3" fmla="*/ 322559 w 323230"/>
                  <a:gd name="connsiteY3" fmla="*/ 116916 h 441019"/>
                  <a:gd name="connsiteX4" fmla="*/ 323230 w 323230"/>
                  <a:gd name="connsiteY4" fmla="*/ 120240 h 441019"/>
                  <a:gd name="connsiteX5" fmla="*/ 323230 w 323230"/>
                  <a:gd name="connsiteY5" fmla="*/ 394569 h 441019"/>
                  <a:gd name="connsiteX6" fmla="*/ 276780 w 323230"/>
                  <a:gd name="connsiteY6" fmla="*/ 441019 h 441019"/>
                  <a:gd name="connsiteX7" fmla="*/ 230330 w 323230"/>
                  <a:gd name="connsiteY7" fmla="*/ 394569 h 441019"/>
                  <a:gd name="connsiteX8" fmla="*/ 230330 w 323230"/>
                  <a:gd name="connsiteY8" fmla="*/ 151452 h 441019"/>
                  <a:gd name="connsiteX9" fmla="*/ 0 w 323230"/>
                  <a:gd name="connsiteY9" fmla="*/ 89735 h 441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23230" h="441019">
                    <a:moveTo>
                      <a:pt x="24044" y="0"/>
                    </a:moveTo>
                    <a:lnTo>
                      <a:pt x="289026" y="71002"/>
                    </a:lnTo>
                    <a:cubicBezTo>
                      <a:pt x="307611" y="75982"/>
                      <a:pt x="320529" y="91554"/>
                      <a:pt x="323025" y="109482"/>
                    </a:cubicBezTo>
                    <a:cubicBezTo>
                      <a:pt x="322870" y="111960"/>
                      <a:pt x="322714" y="114438"/>
                      <a:pt x="322559" y="116916"/>
                    </a:cubicBezTo>
                    <a:lnTo>
                      <a:pt x="323230" y="120240"/>
                    </a:lnTo>
                    <a:lnTo>
                      <a:pt x="323230" y="394569"/>
                    </a:lnTo>
                    <a:cubicBezTo>
                      <a:pt x="323230" y="420223"/>
                      <a:pt x="302434" y="441019"/>
                      <a:pt x="276780" y="441019"/>
                    </a:cubicBezTo>
                    <a:cubicBezTo>
                      <a:pt x="251126" y="441019"/>
                      <a:pt x="230330" y="420223"/>
                      <a:pt x="230330" y="394569"/>
                    </a:cubicBezTo>
                    <a:lnTo>
                      <a:pt x="230330" y="151452"/>
                    </a:lnTo>
                    <a:lnTo>
                      <a:pt x="0" y="89735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6BA2DEB6-6F13-9EBC-EE56-9B240AED3D22}"/>
                  </a:ext>
                </a:extLst>
              </p:cNvPr>
              <p:cNvGrpSpPr/>
              <p:nvPr/>
            </p:nvGrpSpPr>
            <p:grpSpPr>
              <a:xfrm>
                <a:off x="6722791" y="4716583"/>
                <a:ext cx="206195" cy="142153"/>
                <a:chOff x="7458075" y="5129213"/>
                <a:chExt cx="1154608" cy="795996"/>
              </a:xfrm>
            </p:grpSpPr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B69B8851-B8F5-B231-BC0F-052E3BC7B68F}"/>
                    </a:ext>
                  </a:extLst>
                </p:cNvPr>
                <p:cNvSpPr/>
                <p:nvPr/>
              </p:nvSpPr>
              <p:spPr bwMode="auto">
                <a:xfrm flipV="1">
                  <a:off x="7482071" y="5778460"/>
                  <a:ext cx="1107534" cy="146749"/>
                </a:xfrm>
                <a:custGeom>
                  <a:avLst/>
                  <a:gdLst>
                    <a:gd name="connsiteX0" fmla="*/ 0 w 1107534"/>
                    <a:gd name="connsiteY0" fmla="*/ 146749 h 146749"/>
                    <a:gd name="connsiteX1" fmla="*/ 150636 w 1107534"/>
                    <a:gd name="connsiteY1" fmla="*/ 146749 h 146749"/>
                    <a:gd name="connsiteX2" fmla="*/ 159522 w 1107534"/>
                    <a:gd name="connsiteY2" fmla="*/ 115932 h 146749"/>
                    <a:gd name="connsiteX3" fmla="*/ 398109 w 1107534"/>
                    <a:gd name="connsiteY3" fmla="*/ 134124 h 146749"/>
                    <a:gd name="connsiteX4" fmla="*/ 560844 w 1107534"/>
                    <a:gd name="connsiteY4" fmla="*/ 69895 h 146749"/>
                    <a:gd name="connsiteX5" fmla="*/ 723576 w 1107534"/>
                    <a:gd name="connsiteY5" fmla="*/ 134124 h 146749"/>
                    <a:gd name="connsiteX6" fmla="*/ 962162 w 1107534"/>
                    <a:gd name="connsiteY6" fmla="*/ 115932 h 146749"/>
                    <a:gd name="connsiteX7" fmla="*/ 971048 w 1107534"/>
                    <a:gd name="connsiteY7" fmla="*/ 146749 h 146749"/>
                    <a:gd name="connsiteX8" fmla="*/ 1107533 w 1107534"/>
                    <a:gd name="connsiteY8" fmla="*/ 146749 h 146749"/>
                    <a:gd name="connsiteX9" fmla="*/ 1107534 w 1107534"/>
                    <a:gd name="connsiteY9" fmla="*/ 73375 h 146749"/>
                    <a:gd name="connsiteX10" fmla="*/ 1034159 w 1107534"/>
                    <a:gd name="connsiteY10" fmla="*/ 0 h 146749"/>
                    <a:gd name="connsiteX11" fmla="*/ 73375 w 1107534"/>
                    <a:gd name="connsiteY11" fmla="*/ 0 h 146749"/>
                    <a:gd name="connsiteX12" fmla="*/ 0 w 1107534"/>
                    <a:gd name="connsiteY12" fmla="*/ 73375 h 1467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07534" h="146749">
                      <a:moveTo>
                        <a:pt x="0" y="146749"/>
                      </a:moveTo>
                      <a:lnTo>
                        <a:pt x="150636" y="146749"/>
                      </a:lnTo>
                      <a:lnTo>
                        <a:pt x="159522" y="115932"/>
                      </a:lnTo>
                      <a:lnTo>
                        <a:pt x="398109" y="134124"/>
                      </a:lnTo>
                      <a:lnTo>
                        <a:pt x="560844" y="69895"/>
                      </a:lnTo>
                      <a:lnTo>
                        <a:pt x="723576" y="134124"/>
                      </a:lnTo>
                      <a:lnTo>
                        <a:pt x="962162" y="115932"/>
                      </a:lnTo>
                      <a:lnTo>
                        <a:pt x="971048" y="146749"/>
                      </a:lnTo>
                      <a:lnTo>
                        <a:pt x="1107533" y="146749"/>
                      </a:lnTo>
                      <a:cubicBezTo>
                        <a:pt x="1107533" y="122291"/>
                        <a:pt x="1107534" y="97833"/>
                        <a:pt x="1107534" y="73375"/>
                      </a:cubicBezTo>
                      <a:cubicBezTo>
                        <a:pt x="1107534" y="32851"/>
                        <a:pt x="1074683" y="0"/>
                        <a:pt x="1034159" y="0"/>
                      </a:cubicBezTo>
                      <a:lnTo>
                        <a:pt x="73375" y="0"/>
                      </a:lnTo>
                      <a:cubicBezTo>
                        <a:pt x="32851" y="0"/>
                        <a:pt x="0" y="32851"/>
                        <a:pt x="0" y="7337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53" name="四角形: 上の 2 つの角を丸める 52">
                  <a:extLst>
                    <a:ext uri="{FF2B5EF4-FFF2-40B4-BE49-F238E27FC236}">
                      <a16:creationId xmlns:a16="http://schemas.microsoft.com/office/drawing/2014/main" id="{0E6E4336-2573-77FF-233A-6991A0D2C445}"/>
                    </a:ext>
                  </a:extLst>
                </p:cNvPr>
                <p:cNvSpPr/>
                <p:nvPr/>
              </p:nvSpPr>
              <p:spPr bwMode="auto">
                <a:xfrm>
                  <a:off x="7482072" y="5129213"/>
                  <a:ext cx="1107533" cy="22886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54" name="四角形: 角を丸くする 53">
                  <a:extLst>
                    <a:ext uri="{FF2B5EF4-FFF2-40B4-BE49-F238E27FC236}">
                      <a16:creationId xmlns:a16="http://schemas.microsoft.com/office/drawing/2014/main" id="{483D89F6-1632-64BB-ED6D-0F583C36D6CD}"/>
                    </a:ext>
                  </a:extLst>
                </p:cNvPr>
                <p:cNvSpPr/>
                <p:nvPr/>
              </p:nvSpPr>
              <p:spPr bwMode="auto">
                <a:xfrm>
                  <a:off x="7482072" y="5415837"/>
                  <a:ext cx="1107533" cy="14674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BD8C9BD1-D329-D1ED-DE6D-F97C52551234}"/>
                    </a:ext>
                  </a:extLst>
                </p:cNvPr>
                <p:cNvSpPr/>
                <p:nvPr/>
              </p:nvSpPr>
              <p:spPr bwMode="auto">
                <a:xfrm>
                  <a:off x="7458075" y="5605463"/>
                  <a:ext cx="1154608" cy="219074"/>
                </a:xfrm>
                <a:custGeom>
                  <a:avLst/>
                  <a:gdLst>
                    <a:gd name="connsiteX0" fmla="*/ 27803 w 300861"/>
                    <a:gd name="connsiteY0" fmla="*/ 0 h 90627"/>
                    <a:gd name="connsiteX1" fmla="*/ 273059 w 300861"/>
                    <a:gd name="connsiteY1" fmla="*/ 0 h 90627"/>
                    <a:gd name="connsiteX2" fmla="*/ 272428 w 300861"/>
                    <a:gd name="connsiteY2" fmla="*/ 617 h 90627"/>
                    <a:gd name="connsiteX3" fmla="*/ 300861 w 300861"/>
                    <a:gd name="connsiteY3" fmla="*/ 28432 h 90627"/>
                    <a:gd name="connsiteX4" fmla="*/ 249129 w 300861"/>
                    <a:gd name="connsiteY4" fmla="*/ 41424 h 90627"/>
                    <a:gd name="connsiteX5" fmla="*/ 243402 w 300861"/>
                    <a:gd name="connsiteY5" fmla="*/ 73437 h 90627"/>
                    <a:gd name="connsiteX6" fmla="*/ 188130 w 300861"/>
                    <a:gd name="connsiteY6" fmla="*/ 66644 h 90627"/>
                    <a:gd name="connsiteX7" fmla="*/ 150431 w 300861"/>
                    <a:gd name="connsiteY7" fmla="*/ 90627 h 90627"/>
                    <a:gd name="connsiteX8" fmla="*/ 112731 w 300861"/>
                    <a:gd name="connsiteY8" fmla="*/ 66644 h 90627"/>
                    <a:gd name="connsiteX9" fmla="*/ 57459 w 300861"/>
                    <a:gd name="connsiteY9" fmla="*/ 73437 h 90627"/>
                    <a:gd name="connsiteX10" fmla="*/ 51732 w 300861"/>
                    <a:gd name="connsiteY10" fmla="*/ 41424 h 90627"/>
                    <a:gd name="connsiteX11" fmla="*/ 0 w 300861"/>
                    <a:gd name="connsiteY11" fmla="*/ 28432 h 90627"/>
                    <a:gd name="connsiteX12" fmla="*/ 28433 w 300861"/>
                    <a:gd name="connsiteY12" fmla="*/ 617 h 906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00861" h="90627">
                      <a:moveTo>
                        <a:pt x="27803" y="0"/>
                      </a:moveTo>
                      <a:lnTo>
                        <a:pt x="273059" y="0"/>
                      </a:lnTo>
                      <a:lnTo>
                        <a:pt x="272428" y="617"/>
                      </a:lnTo>
                      <a:lnTo>
                        <a:pt x="300861" y="28432"/>
                      </a:lnTo>
                      <a:lnTo>
                        <a:pt x="249129" y="41424"/>
                      </a:lnTo>
                      <a:lnTo>
                        <a:pt x="243402" y="73437"/>
                      </a:lnTo>
                      <a:lnTo>
                        <a:pt x="188130" y="66644"/>
                      </a:lnTo>
                      <a:lnTo>
                        <a:pt x="150431" y="90627"/>
                      </a:lnTo>
                      <a:lnTo>
                        <a:pt x="112731" y="66644"/>
                      </a:lnTo>
                      <a:lnTo>
                        <a:pt x="57459" y="73437"/>
                      </a:lnTo>
                      <a:lnTo>
                        <a:pt x="51732" y="41424"/>
                      </a:lnTo>
                      <a:lnTo>
                        <a:pt x="0" y="28432"/>
                      </a:lnTo>
                      <a:lnTo>
                        <a:pt x="28433" y="617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F6B41A43-E26E-F7F5-616D-D2A8B07AC697}"/>
                  </a:ext>
                </a:extLst>
              </p:cNvPr>
              <p:cNvSpPr/>
              <p:nvPr/>
            </p:nvSpPr>
            <p:spPr bwMode="auto">
              <a:xfrm rot="13500000" flipV="1">
                <a:off x="7004570" y="4358754"/>
                <a:ext cx="133364" cy="45720"/>
              </a:xfrm>
              <a:custGeom>
                <a:avLst/>
                <a:gdLst>
                  <a:gd name="connsiteX0" fmla="*/ 0 w 251648"/>
                  <a:gd name="connsiteY0" fmla="*/ 0 h 96315"/>
                  <a:gd name="connsiteX1" fmla="*/ 251648 w 251648"/>
                  <a:gd name="connsiteY1" fmla="*/ 0 h 96315"/>
                  <a:gd name="connsiteX2" fmla="*/ 248639 w 251648"/>
                  <a:gd name="connsiteY2" fmla="*/ 14908 h 96315"/>
                  <a:gd name="connsiteX3" fmla="*/ 125824 w 251648"/>
                  <a:gd name="connsiteY3" fmla="*/ 96315 h 96315"/>
                  <a:gd name="connsiteX4" fmla="*/ 3010 w 251648"/>
                  <a:gd name="connsiteY4" fmla="*/ 14908 h 96315"/>
                  <a:gd name="connsiteX0" fmla="*/ 0 w 251648"/>
                  <a:gd name="connsiteY0" fmla="*/ 57151 h 153466"/>
                  <a:gd name="connsiteX1" fmla="*/ 115908 w 251648"/>
                  <a:gd name="connsiteY1" fmla="*/ 0 h 153466"/>
                  <a:gd name="connsiteX2" fmla="*/ 251648 w 251648"/>
                  <a:gd name="connsiteY2" fmla="*/ 57151 h 153466"/>
                  <a:gd name="connsiteX3" fmla="*/ 248639 w 251648"/>
                  <a:gd name="connsiteY3" fmla="*/ 72059 h 153466"/>
                  <a:gd name="connsiteX4" fmla="*/ 125824 w 251648"/>
                  <a:gd name="connsiteY4" fmla="*/ 153466 h 153466"/>
                  <a:gd name="connsiteX5" fmla="*/ 3010 w 251648"/>
                  <a:gd name="connsiteY5" fmla="*/ 72059 h 153466"/>
                  <a:gd name="connsiteX6" fmla="*/ 0 w 251648"/>
                  <a:gd name="connsiteY6" fmla="*/ 57151 h 153466"/>
                  <a:gd name="connsiteX0" fmla="*/ 115908 w 251648"/>
                  <a:gd name="connsiteY0" fmla="*/ 0 h 153466"/>
                  <a:gd name="connsiteX1" fmla="*/ 251648 w 251648"/>
                  <a:gd name="connsiteY1" fmla="*/ 57151 h 153466"/>
                  <a:gd name="connsiteX2" fmla="*/ 248639 w 251648"/>
                  <a:gd name="connsiteY2" fmla="*/ 72059 h 153466"/>
                  <a:gd name="connsiteX3" fmla="*/ 125824 w 251648"/>
                  <a:gd name="connsiteY3" fmla="*/ 153466 h 153466"/>
                  <a:gd name="connsiteX4" fmla="*/ 3010 w 251648"/>
                  <a:gd name="connsiteY4" fmla="*/ 72059 h 153466"/>
                  <a:gd name="connsiteX5" fmla="*/ 0 w 251648"/>
                  <a:gd name="connsiteY5" fmla="*/ 57151 h 153466"/>
                  <a:gd name="connsiteX6" fmla="*/ 207348 w 251648"/>
                  <a:gd name="connsiteY6" fmla="*/ 91440 h 153466"/>
                  <a:gd name="connsiteX0" fmla="*/ 251648 w 251648"/>
                  <a:gd name="connsiteY0" fmla="*/ 17577 h 113892"/>
                  <a:gd name="connsiteX1" fmla="*/ 248639 w 251648"/>
                  <a:gd name="connsiteY1" fmla="*/ 32485 h 113892"/>
                  <a:gd name="connsiteX2" fmla="*/ 125824 w 251648"/>
                  <a:gd name="connsiteY2" fmla="*/ 113892 h 113892"/>
                  <a:gd name="connsiteX3" fmla="*/ 3010 w 251648"/>
                  <a:gd name="connsiteY3" fmla="*/ 32485 h 113892"/>
                  <a:gd name="connsiteX4" fmla="*/ 0 w 251648"/>
                  <a:gd name="connsiteY4" fmla="*/ 17577 h 113892"/>
                  <a:gd name="connsiteX5" fmla="*/ 207348 w 251648"/>
                  <a:gd name="connsiteY5" fmla="*/ 51866 h 113892"/>
                  <a:gd name="connsiteX0" fmla="*/ 251648 w 251648"/>
                  <a:gd name="connsiteY0" fmla="*/ 0 h 96315"/>
                  <a:gd name="connsiteX1" fmla="*/ 248639 w 251648"/>
                  <a:gd name="connsiteY1" fmla="*/ 14908 h 96315"/>
                  <a:gd name="connsiteX2" fmla="*/ 125824 w 251648"/>
                  <a:gd name="connsiteY2" fmla="*/ 96315 h 96315"/>
                  <a:gd name="connsiteX3" fmla="*/ 3010 w 251648"/>
                  <a:gd name="connsiteY3" fmla="*/ 14908 h 96315"/>
                  <a:gd name="connsiteX4" fmla="*/ 0 w 251648"/>
                  <a:gd name="connsiteY4" fmla="*/ 0 h 96315"/>
                  <a:gd name="connsiteX0" fmla="*/ 248639 w 248639"/>
                  <a:gd name="connsiteY0" fmla="*/ 14908 h 96315"/>
                  <a:gd name="connsiteX1" fmla="*/ 125824 w 248639"/>
                  <a:gd name="connsiteY1" fmla="*/ 96315 h 96315"/>
                  <a:gd name="connsiteX2" fmla="*/ 3010 w 248639"/>
                  <a:gd name="connsiteY2" fmla="*/ 14908 h 96315"/>
                  <a:gd name="connsiteX3" fmla="*/ 0 w 248639"/>
                  <a:gd name="connsiteY3" fmla="*/ 0 h 96315"/>
                  <a:gd name="connsiteX0" fmla="*/ 245629 w 245629"/>
                  <a:gd name="connsiteY0" fmla="*/ 0 h 81407"/>
                  <a:gd name="connsiteX1" fmla="*/ 122814 w 245629"/>
                  <a:gd name="connsiteY1" fmla="*/ 81407 h 81407"/>
                  <a:gd name="connsiteX2" fmla="*/ 0 w 245629"/>
                  <a:gd name="connsiteY2" fmla="*/ 0 h 8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5629" h="81407">
                    <a:moveTo>
                      <a:pt x="245629" y="0"/>
                    </a:moveTo>
                    <a:cubicBezTo>
                      <a:pt x="225394" y="47839"/>
                      <a:pt x="178024" y="81407"/>
                      <a:pt x="122814" y="81407"/>
                    </a:cubicBezTo>
                    <a:cubicBezTo>
                      <a:pt x="67605" y="81407"/>
                      <a:pt x="20234" y="47839"/>
                      <a:pt x="0" y="0"/>
                    </a:cubicBez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1" name="四角形: 角を丸くする 50">
                <a:extLst>
                  <a:ext uri="{FF2B5EF4-FFF2-40B4-BE49-F238E27FC236}">
                    <a16:creationId xmlns:a16="http://schemas.microsoft.com/office/drawing/2014/main" id="{1BE5DED1-29B4-B43C-8C2E-4682BBC77B62}"/>
                  </a:ext>
                </a:extLst>
              </p:cNvPr>
              <p:cNvSpPr/>
              <p:nvPr/>
            </p:nvSpPr>
            <p:spPr bwMode="auto">
              <a:xfrm rot="20700000">
                <a:off x="6997916" y="4099465"/>
                <a:ext cx="45719" cy="118821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7001A8FC-F0A4-D752-9E46-9F64C817DD97}"/>
                </a:ext>
              </a:extLst>
            </p:cNvPr>
            <p:cNvSpPr/>
            <p:nvPr/>
          </p:nvSpPr>
          <p:spPr bwMode="auto">
            <a:xfrm>
              <a:off x="845419" y="39445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96780E65-6ECF-35BE-B6A3-23DFFD0D70E6}"/>
              </a:ext>
            </a:extLst>
          </p:cNvPr>
          <p:cNvSpPr txBox="1"/>
          <p:nvPr/>
        </p:nvSpPr>
        <p:spPr>
          <a:xfrm>
            <a:off x="501022" y="4321044"/>
            <a:ext cx="5878514" cy="499944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この場所での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飲食は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ご遠慮願います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6679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2DC424-E363-69C4-A0C4-1132DD2C82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D014188-DE06-8A08-9164-DC39271E7BFC}"/>
              </a:ext>
            </a:extLst>
          </p:cNvPr>
          <p:cNvSpPr/>
          <p:nvPr/>
        </p:nvSpPr>
        <p:spPr>
          <a:xfrm>
            <a:off x="3387436" y="101600"/>
            <a:ext cx="3345873" cy="968663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4121F98-4191-719E-44B4-A6A0DA45AA07}"/>
              </a:ext>
            </a:extLst>
          </p:cNvPr>
          <p:cNvSpPr txBox="1"/>
          <p:nvPr/>
        </p:nvSpPr>
        <p:spPr>
          <a:xfrm rot="5400000">
            <a:off x="610180" y="3623543"/>
            <a:ext cx="8894614" cy="260350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この場所での飲食は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ご遠慮願います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AB55A6D-AA1A-AA41-484C-041219AB0E1B}"/>
              </a:ext>
            </a:extLst>
          </p:cNvPr>
          <p:cNvSpPr txBox="1"/>
          <p:nvPr/>
        </p:nvSpPr>
        <p:spPr>
          <a:xfrm>
            <a:off x="609600" y="2765895"/>
            <a:ext cx="2299054" cy="54489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食べない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B40F3D92-0966-49D5-B915-023CE709A962}"/>
              </a:ext>
            </a:extLst>
          </p:cNvPr>
          <p:cNvSpPr txBox="1"/>
          <p:nvPr/>
        </p:nvSpPr>
        <p:spPr>
          <a:xfrm>
            <a:off x="592157" y="5903504"/>
            <a:ext cx="2299054" cy="54489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飲まない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D34D799-B286-089B-364C-320055118989}"/>
              </a:ext>
            </a:extLst>
          </p:cNvPr>
          <p:cNvSpPr txBox="1"/>
          <p:nvPr/>
        </p:nvSpPr>
        <p:spPr>
          <a:xfrm>
            <a:off x="510606" y="9081706"/>
            <a:ext cx="2509898" cy="54489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ゴミを出さない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749715DA-EE39-B667-1E65-688B74A25854}"/>
              </a:ext>
            </a:extLst>
          </p:cNvPr>
          <p:cNvGrpSpPr/>
          <p:nvPr/>
        </p:nvGrpSpPr>
        <p:grpSpPr>
          <a:xfrm>
            <a:off x="621743" y="6701256"/>
            <a:ext cx="2253424" cy="2253424"/>
            <a:chOff x="3641916" y="3772477"/>
            <a:chExt cx="2606484" cy="2606484"/>
          </a:xfrm>
        </p:grpSpPr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55E484FE-31BE-968D-E3F6-CE7CCEA4634C}"/>
                </a:ext>
              </a:extLst>
            </p:cNvPr>
            <p:cNvGrpSpPr/>
            <p:nvPr/>
          </p:nvGrpSpPr>
          <p:grpSpPr>
            <a:xfrm>
              <a:off x="3641916" y="3772477"/>
              <a:ext cx="2606484" cy="2606484"/>
              <a:chOff x="708216" y="3772477"/>
              <a:chExt cx="2606484" cy="2606484"/>
            </a:xfrm>
          </p:grpSpPr>
          <p:grpSp>
            <p:nvGrpSpPr>
              <p:cNvPr id="129" name="グループ化 128">
                <a:extLst>
                  <a:ext uri="{FF2B5EF4-FFF2-40B4-BE49-F238E27FC236}">
                    <a16:creationId xmlns:a16="http://schemas.microsoft.com/office/drawing/2014/main" id="{E47B2F64-9C39-44DF-D0A1-5AC8454EEF66}"/>
                  </a:ext>
                </a:extLst>
              </p:cNvPr>
              <p:cNvGrpSpPr/>
              <p:nvPr/>
            </p:nvGrpSpPr>
            <p:grpSpPr>
              <a:xfrm>
                <a:off x="708216" y="3772477"/>
                <a:ext cx="2606484" cy="2606484"/>
                <a:chOff x="643930" y="806730"/>
                <a:chExt cx="2735056" cy="2735056"/>
              </a:xfrm>
            </p:grpSpPr>
            <p:sp>
              <p:nvSpPr>
                <p:cNvPr id="132" name="四角形: 角を丸くする 131">
                  <a:extLst>
                    <a:ext uri="{FF2B5EF4-FFF2-40B4-BE49-F238E27FC236}">
                      <a16:creationId xmlns:a16="http://schemas.microsoft.com/office/drawing/2014/main" id="{04755B67-FABF-DA17-9B16-FB6E86F4EC2E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33" name="四角形: 角を丸くする 132">
                  <a:extLst>
                    <a:ext uri="{FF2B5EF4-FFF2-40B4-BE49-F238E27FC236}">
                      <a16:creationId xmlns:a16="http://schemas.microsoft.com/office/drawing/2014/main" id="{7ACE731B-57A9-A90D-D3E1-7D7104126423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C95B579C-367D-A0BE-C680-0DC43939B248}"/>
                  </a:ext>
                </a:extLst>
              </p:cNvPr>
              <p:cNvSpPr/>
              <p:nvPr/>
            </p:nvSpPr>
            <p:spPr bwMode="auto">
              <a:xfrm>
                <a:off x="783466" y="3847727"/>
                <a:ext cx="2455984" cy="2455984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F4D26E13-E8AE-0B74-ACBF-D8C9DF5133D1}"/>
                  </a:ext>
                </a:extLst>
              </p:cNvPr>
              <p:cNvSpPr/>
              <p:nvPr/>
            </p:nvSpPr>
            <p:spPr bwMode="auto">
              <a:xfrm>
                <a:off x="849709" y="3919100"/>
                <a:ext cx="2306729" cy="2306729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FEA73ADB-90F5-A4B0-65AA-8AD24E843FB0}"/>
                </a:ext>
              </a:extLst>
            </p:cNvPr>
            <p:cNvGrpSpPr/>
            <p:nvPr/>
          </p:nvGrpSpPr>
          <p:grpSpPr>
            <a:xfrm>
              <a:off x="3938563" y="4080788"/>
              <a:ext cx="1987839" cy="1961290"/>
              <a:chOff x="2635305" y="1955140"/>
              <a:chExt cx="1379641" cy="1361215"/>
            </a:xfrm>
            <a:solidFill>
              <a:schemeClr val="bg1">
                <a:lumMod val="95000"/>
              </a:schemeClr>
            </a:solidFill>
          </p:grpSpPr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5ACF64F7-DDD0-0D08-1811-E4CA40EC7471}"/>
                  </a:ext>
                </a:extLst>
              </p:cNvPr>
              <p:cNvSpPr/>
              <p:nvPr/>
            </p:nvSpPr>
            <p:spPr>
              <a:xfrm>
                <a:off x="2787655" y="2140819"/>
                <a:ext cx="683191" cy="962217"/>
              </a:xfrm>
              <a:custGeom>
                <a:avLst/>
                <a:gdLst>
                  <a:gd name="connsiteX0" fmla="*/ 423863 w 956103"/>
                  <a:gd name="connsiteY0" fmla="*/ 0 h 1041400"/>
                  <a:gd name="connsiteX1" fmla="*/ 956103 w 956103"/>
                  <a:gd name="connsiteY1" fmla="*/ 0 h 1041400"/>
                  <a:gd name="connsiteX2" fmla="*/ 939549 w 956103"/>
                  <a:gd name="connsiteY2" fmla="*/ 57869 h 1041400"/>
                  <a:gd name="connsiteX3" fmla="*/ 848197 w 956103"/>
                  <a:gd name="connsiteY3" fmla="*/ 820100 h 1041400"/>
                  <a:gd name="connsiteX4" fmla="*/ 856981 w 956103"/>
                  <a:gd name="connsiteY4" fmla="*/ 1041400 h 1041400"/>
                  <a:gd name="connsiteX5" fmla="*/ 25065 w 956103"/>
                  <a:gd name="connsiteY5" fmla="*/ 1041400 h 1041400"/>
                  <a:gd name="connsiteX6" fmla="*/ 20532 w 956103"/>
                  <a:gd name="connsiteY6" fmla="*/ 1023771 h 1041400"/>
                  <a:gd name="connsiteX7" fmla="*/ 0 w 956103"/>
                  <a:gd name="connsiteY7" fmla="*/ 820100 h 1041400"/>
                  <a:gd name="connsiteX8" fmla="*/ 295998 w 956103"/>
                  <a:gd name="connsiteY8" fmla="*/ 105498 h 1041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56103" h="1041400">
                    <a:moveTo>
                      <a:pt x="423863" y="0"/>
                    </a:moveTo>
                    <a:lnTo>
                      <a:pt x="956103" y="0"/>
                    </a:lnTo>
                    <a:lnTo>
                      <a:pt x="939549" y="57869"/>
                    </a:lnTo>
                    <a:cubicBezTo>
                      <a:pt x="878647" y="308276"/>
                      <a:pt x="848197" y="564188"/>
                      <a:pt x="848197" y="820100"/>
                    </a:cubicBezTo>
                    <a:lnTo>
                      <a:pt x="856981" y="1041400"/>
                    </a:lnTo>
                    <a:lnTo>
                      <a:pt x="25065" y="1041400"/>
                    </a:lnTo>
                    <a:lnTo>
                      <a:pt x="20532" y="1023771"/>
                    </a:lnTo>
                    <a:cubicBezTo>
                      <a:pt x="7070" y="957984"/>
                      <a:pt x="0" y="889868"/>
                      <a:pt x="0" y="820100"/>
                    </a:cubicBezTo>
                    <a:cubicBezTo>
                      <a:pt x="0" y="541031"/>
                      <a:pt x="113116" y="288381"/>
                      <a:pt x="295998" y="105498"/>
                    </a:cubicBezTo>
                    <a:close/>
                  </a:path>
                </a:pathLst>
              </a:custGeom>
              <a:grp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09F5100B-BFC4-E97C-B9D4-4CA9A0B66CF6}"/>
                  </a:ext>
                </a:extLst>
              </p:cNvPr>
              <p:cNvSpPr/>
              <p:nvPr/>
            </p:nvSpPr>
            <p:spPr>
              <a:xfrm>
                <a:off x="3228496" y="1955140"/>
                <a:ext cx="786450" cy="1150186"/>
              </a:xfrm>
              <a:custGeom>
                <a:avLst/>
                <a:gdLst>
                  <a:gd name="connsiteX0" fmla="*/ 369092 w 738188"/>
                  <a:gd name="connsiteY0" fmla="*/ 64949 h 1079603"/>
                  <a:gd name="connsiteX1" fmla="*/ 222902 w 738188"/>
                  <a:gd name="connsiteY1" fmla="*/ 293431 h 1079603"/>
                  <a:gd name="connsiteX2" fmla="*/ 218131 w 738188"/>
                  <a:gd name="connsiteY2" fmla="*/ 351202 h 1079603"/>
                  <a:gd name="connsiteX3" fmla="*/ 262347 w 738188"/>
                  <a:gd name="connsiteY3" fmla="*/ 458810 h 1079603"/>
                  <a:gd name="connsiteX4" fmla="*/ 304414 w 738188"/>
                  <a:gd name="connsiteY4" fmla="*/ 487402 h 1079603"/>
                  <a:gd name="connsiteX5" fmla="*/ 329416 w 738188"/>
                  <a:gd name="connsiteY5" fmla="*/ 387395 h 1079603"/>
                  <a:gd name="connsiteX6" fmla="*/ 411569 w 738188"/>
                  <a:gd name="connsiteY6" fmla="*/ 387395 h 1079603"/>
                  <a:gd name="connsiteX7" fmla="*/ 436164 w 738188"/>
                  <a:gd name="connsiteY7" fmla="*/ 485777 h 1079603"/>
                  <a:gd name="connsiteX8" fmla="*/ 475841 w 738188"/>
                  <a:gd name="connsiteY8" fmla="*/ 458810 h 1079603"/>
                  <a:gd name="connsiteX9" fmla="*/ 520057 w 738188"/>
                  <a:gd name="connsiteY9" fmla="*/ 351202 h 1079603"/>
                  <a:gd name="connsiteX10" fmla="*/ 515282 w 738188"/>
                  <a:gd name="connsiteY10" fmla="*/ 293431 h 1079603"/>
                  <a:gd name="connsiteX11" fmla="*/ 369092 w 738188"/>
                  <a:gd name="connsiteY11" fmla="*/ 64949 h 1079603"/>
                  <a:gd name="connsiteX12" fmla="*/ 369093 w 738188"/>
                  <a:gd name="connsiteY12" fmla="*/ 0 h 1079603"/>
                  <a:gd name="connsiteX13" fmla="*/ 588158 w 738188"/>
                  <a:gd name="connsiteY13" fmla="*/ 350564 h 1079603"/>
                  <a:gd name="connsiteX14" fmla="*/ 590117 w 738188"/>
                  <a:gd name="connsiteY14" fmla="*/ 388706 h 1079603"/>
                  <a:gd name="connsiteX15" fmla="*/ 630083 w 738188"/>
                  <a:gd name="connsiteY15" fmla="*/ 421681 h 1079603"/>
                  <a:gd name="connsiteX16" fmla="*/ 738188 w 738188"/>
                  <a:gd name="connsiteY16" fmla="*/ 682670 h 1079603"/>
                  <a:gd name="connsiteX17" fmla="*/ 738187 w 738188"/>
                  <a:gd name="connsiteY17" fmla="*/ 979593 h 1079603"/>
                  <a:gd name="connsiteX18" fmla="*/ 638177 w 738188"/>
                  <a:gd name="connsiteY18" fmla="*/ 1079603 h 1079603"/>
                  <a:gd name="connsiteX19" fmla="*/ 100010 w 738188"/>
                  <a:gd name="connsiteY19" fmla="*/ 1079603 h 1079603"/>
                  <a:gd name="connsiteX20" fmla="*/ 0 w 738188"/>
                  <a:gd name="connsiteY20" fmla="*/ 979593 h 1079603"/>
                  <a:gd name="connsiteX21" fmla="*/ 0 w 738188"/>
                  <a:gd name="connsiteY21" fmla="*/ 682670 h 1079603"/>
                  <a:gd name="connsiteX22" fmla="*/ 108105 w 738188"/>
                  <a:gd name="connsiteY22" fmla="*/ 421681 h 1079603"/>
                  <a:gd name="connsiteX23" fmla="*/ 148070 w 738188"/>
                  <a:gd name="connsiteY23" fmla="*/ 388708 h 1079603"/>
                  <a:gd name="connsiteX24" fmla="*/ 150028 w 738188"/>
                  <a:gd name="connsiteY24" fmla="*/ 350564 h 1079603"/>
                  <a:gd name="connsiteX25" fmla="*/ 369093 w 738188"/>
                  <a:gd name="connsiteY25" fmla="*/ 0 h 1079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738188" h="1079603">
                    <a:moveTo>
                      <a:pt x="369092" y="64949"/>
                    </a:moveTo>
                    <a:cubicBezTo>
                      <a:pt x="303374" y="64949"/>
                      <a:pt x="246988" y="159161"/>
                      <a:pt x="222902" y="293431"/>
                    </a:cubicBezTo>
                    <a:lnTo>
                      <a:pt x="218131" y="351202"/>
                    </a:lnTo>
                    <a:cubicBezTo>
                      <a:pt x="218131" y="393226"/>
                      <a:pt x="235028" y="431271"/>
                      <a:pt x="262347" y="458810"/>
                    </a:cubicBezTo>
                    <a:lnTo>
                      <a:pt x="304414" y="487402"/>
                    </a:lnTo>
                    <a:lnTo>
                      <a:pt x="329416" y="387395"/>
                    </a:lnTo>
                    <a:lnTo>
                      <a:pt x="411569" y="387395"/>
                    </a:lnTo>
                    <a:lnTo>
                      <a:pt x="436164" y="485777"/>
                    </a:lnTo>
                    <a:lnTo>
                      <a:pt x="475841" y="458810"/>
                    </a:lnTo>
                    <a:cubicBezTo>
                      <a:pt x="503160" y="431271"/>
                      <a:pt x="520057" y="393226"/>
                      <a:pt x="520057" y="351202"/>
                    </a:cubicBezTo>
                    <a:lnTo>
                      <a:pt x="515282" y="293431"/>
                    </a:lnTo>
                    <a:cubicBezTo>
                      <a:pt x="491196" y="159161"/>
                      <a:pt x="434810" y="64949"/>
                      <a:pt x="369092" y="64949"/>
                    </a:cubicBezTo>
                    <a:close/>
                    <a:moveTo>
                      <a:pt x="369093" y="0"/>
                    </a:moveTo>
                    <a:cubicBezTo>
                      <a:pt x="477151" y="0"/>
                      <a:pt x="567308" y="150497"/>
                      <a:pt x="588158" y="350564"/>
                    </a:cubicBezTo>
                    <a:lnTo>
                      <a:pt x="590117" y="388706"/>
                    </a:lnTo>
                    <a:lnTo>
                      <a:pt x="630083" y="421681"/>
                    </a:lnTo>
                    <a:cubicBezTo>
                      <a:pt x="696876" y="488474"/>
                      <a:pt x="738188" y="580748"/>
                      <a:pt x="738188" y="682670"/>
                    </a:cubicBezTo>
                    <a:cubicBezTo>
                      <a:pt x="738188" y="781644"/>
                      <a:pt x="738187" y="880619"/>
                      <a:pt x="738187" y="979593"/>
                    </a:cubicBezTo>
                    <a:cubicBezTo>
                      <a:pt x="738187" y="1034827"/>
                      <a:pt x="693411" y="1079603"/>
                      <a:pt x="638177" y="1079603"/>
                    </a:cubicBezTo>
                    <a:lnTo>
                      <a:pt x="100010" y="1079603"/>
                    </a:lnTo>
                    <a:cubicBezTo>
                      <a:pt x="44776" y="1079603"/>
                      <a:pt x="0" y="1034827"/>
                      <a:pt x="0" y="979593"/>
                    </a:cubicBezTo>
                    <a:lnTo>
                      <a:pt x="0" y="682670"/>
                    </a:lnTo>
                    <a:cubicBezTo>
                      <a:pt x="0" y="580748"/>
                      <a:pt x="41313" y="488474"/>
                      <a:pt x="108105" y="421681"/>
                    </a:cubicBezTo>
                    <a:lnTo>
                      <a:pt x="148070" y="388708"/>
                    </a:lnTo>
                    <a:lnTo>
                      <a:pt x="150028" y="350564"/>
                    </a:lnTo>
                    <a:cubicBezTo>
                      <a:pt x="170879" y="150497"/>
                      <a:pt x="261035" y="0"/>
                      <a:pt x="369093" y="0"/>
                    </a:cubicBezTo>
                    <a:close/>
                  </a:path>
                </a:pathLst>
              </a:custGeom>
              <a:grp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2F8B207B-F227-3E00-BF87-E63F8D99B70D}"/>
                  </a:ext>
                </a:extLst>
              </p:cNvPr>
              <p:cNvSpPr/>
              <p:nvPr/>
            </p:nvSpPr>
            <p:spPr>
              <a:xfrm rot="16200000">
                <a:off x="3011125" y="2500216"/>
                <a:ext cx="347894" cy="1099533"/>
              </a:xfrm>
              <a:custGeom>
                <a:avLst/>
                <a:gdLst>
                  <a:gd name="connsiteX0" fmla="*/ 190789 w 520700"/>
                  <a:gd name="connsiteY0" fmla="*/ 0 h 1645691"/>
                  <a:gd name="connsiteX1" fmla="*/ 329912 w 520700"/>
                  <a:gd name="connsiteY1" fmla="*/ 0 h 1645691"/>
                  <a:gd name="connsiteX2" fmla="*/ 351632 w 520700"/>
                  <a:gd name="connsiteY2" fmla="*/ 21720 h 1645691"/>
                  <a:gd name="connsiteX3" fmla="*/ 351632 w 520700"/>
                  <a:gd name="connsiteY3" fmla="*/ 47584 h 1645691"/>
                  <a:gd name="connsiteX4" fmla="*/ 345271 w 520700"/>
                  <a:gd name="connsiteY4" fmla="*/ 62943 h 1645691"/>
                  <a:gd name="connsiteX5" fmla="*/ 338082 w 520700"/>
                  <a:gd name="connsiteY5" fmla="*/ 65920 h 1645691"/>
                  <a:gd name="connsiteX6" fmla="*/ 402264 w 520700"/>
                  <a:gd name="connsiteY6" fmla="*/ 512407 h 1645691"/>
                  <a:gd name="connsiteX7" fmla="*/ 444445 w 520700"/>
                  <a:gd name="connsiteY7" fmla="*/ 540846 h 1645691"/>
                  <a:gd name="connsiteX8" fmla="*/ 520700 w 520700"/>
                  <a:gd name="connsiteY8" fmla="*/ 724941 h 1645691"/>
                  <a:gd name="connsiteX9" fmla="*/ 520700 w 520700"/>
                  <a:gd name="connsiteY9" fmla="*/ 1570481 h 1645691"/>
                  <a:gd name="connsiteX10" fmla="*/ 445490 w 520700"/>
                  <a:gd name="connsiteY10" fmla="*/ 1645691 h 1645691"/>
                  <a:gd name="connsiteX11" fmla="*/ 75210 w 520700"/>
                  <a:gd name="connsiteY11" fmla="*/ 1645691 h 1645691"/>
                  <a:gd name="connsiteX12" fmla="*/ 0 w 520700"/>
                  <a:gd name="connsiteY12" fmla="*/ 1570481 h 1645691"/>
                  <a:gd name="connsiteX13" fmla="*/ 0 w 520700"/>
                  <a:gd name="connsiteY13" fmla="*/ 724941 h 1645691"/>
                  <a:gd name="connsiteX14" fmla="*/ 76255 w 520700"/>
                  <a:gd name="connsiteY14" fmla="*/ 540846 h 1645691"/>
                  <a:gd name="connsiteX15" fmla="*/ 118436 w 520700"/>
                  <a:gd name="connsiteY15" fmla="*/ 512407 h 1645691"/>
                  <a:gd name="connsiteX16" fmla="*/ 182619 w 520700"/>
                  <a:gd name="connsiteY16" fmla="*/ 65920 h 1645691"/>
                  <a:gd name="connsiteX17" fmla="*/ 175431 w 520700"/>
                  <a:gd name="connsiteY17" fmla="*/ 62943 h 1645691"/>
                  <a:gd name="connsiteX18" fmla="*/ 169069 w 520700"/>
                  <a:gd name="connsiteY18" fmla="*/ 47584 h 1645691"/>
                  <a:gd name="connsiteX19" fmla="*/ 169069 w 520700"/>
                  <a:gd name="connsiteY19" fmla="*/ 21720 h 1645691"/>
                  <a:gd name="connsiteX20" fmla="*/ 190789 w 520700"/>
                  <a:gd name="connsiteY20" fmla="*/ 0 h 1645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20700" h="1645691">
                    <a:moveTo>
                      <a:pt x="190789" y="0"/>
                    </a:moveTo>
                    <a:lnTo>
                      <a:pt x="329912" y="0"/>
                    </a:lnTo>
                    <a:cubicBezTo>
                      <a:pt x="341908" y="0"/>
                      <a:pt x="351632" y="9724"/>
                      <a:pt x="351632" y="21720"/>
                    </a:cubicBezTo>
                    <a:lnTo>
                      <a:pt x="351632" y="47584"/>
                    </a:lnTo>
                    <a:cubicBezTo>
                      <a:pt x="351632" y="53582"/>
                      <a:pt x="349201" y="59012"/>
                      <a:pt x="345271" y="62943"/>
                    </a:cubicBezTo>
                    <a:lnTo>
                      <a:pt x="338082" y="65920"/>
                    </a:lnTo>
                    <a:lnTo>
                      <a:pt x="402264" y="512407"/>
                    </a:lnTo>
                    <a:lnTo>
                      <a:pt x="444445" y="540846"/>
                    </a:lnTo>
                    <a:cubicBezTo>
                      <a:pt x="491559" y="587960"/>
                      <a:pt x="520700" y="653048"/>
                      <a:pt x="520700" y="724941"/>
                    </a:cubicBezTo>
                    <a:lnTo>
                      <a:pt x="520700" y="1570481"/>
                    </a:lnTo>
                    <a:cubicBezTo>
                      <a:pt x="520700" y="1612018"/>
                      <a:pt x="487027" y="1645691"/>
                      <a:pt x="445490" y="1645691"/>
                    </a:cubicBezTo>
                    <a:lnTo>
                      <a:pt x="75210" y="1645691"/>
                    </a:lnTo>
                    <a:cubicBezTo>
                      <a:pt x="33673" y="1645691"/>
                      <a:pt x="0" y="1612018"/>
                      <a:pt x="0" y="1570481"/>
                    </a:cubicBezTo>
                    <a:lnTo>
                      <a:pt x="0" y="724941"/>
                    </a:lnTo>
                    <a:cubicBezTo>
                      <a:pt x="0" y="653048"/>
                      <a:pt x="29141" y="587960"/>
                      <a:pt x="76255" y="540846"/>
                    </a:cubicBezTo>
                    <a:lnTo>
                      <a:pt x="118436" y="512407"/>
                    </a:lnTo>
                    <a:lnTo>
                      <a:pt x="182619" y="65920"/>
                    </a:lnTo>
                    <a:lnTo>
                      <a:pt x="175431" y="62943"/>
                    </a:lnTo>
                    <a:cubicBezTo>
                      <a:pt x="171500" y="59012"/>
                      <a:pt x="169069" y="53582"/>
                      <a:pt x="169069" y="47584"/>
                    </a:cubicBezTo>
                    <a:lnTo>
                      <a:pt x="169069" y="21720"/>
                    </a:lnTo>
                    <a:cubicBezTo>
                      <a:pt x="169069" y="9724"/>
                      <a:pt x="178793" y="0"/>
                      <a:pt x="190789" y="0"/>
                    </a:cubicBezTo>
                    <a:close/>
                  </a:path>
                </a:pathLst>
              </a:custGeom>
              <a:grp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AABF318A-3C10-D552-EA64-0C618F3DF1B6}"/>
                  </a:ext>
                </a:extLst>
              </p:cNvPr>
              <p:cNvSpPr/>
              <p:nvPr/>
            </p:nvSpPr>
            <p:spPr>
              <a:xfrm>
                <a:off x="3309367" y="2961242"/>
                <a:ext cx="355115" cy="355113"/>
              </a:xfrm>
              <a:custGeom>
                <a:avLst/>
                <a:gdLst>
                  <a:gd name="connsiteX0" fmla="*/ 272602 w 545204"/>
                  <a:gd name="connsiteY0" fmla="*/ 0 h 545204"/>
                  <a:gd name="connsiteX1" fmla="*/ 350482 w 545204"/>
                  <a:gd name="connsiteY1" fmla="*/ 44644 h 545204"/>
                  <a:gd name="connsiteX2" fmla="*/ 441080 w 545204"/>
                  <a:gd name="connsiteY2" fmla="*/ 52062 h 545204"/>
                  <a:gd name="connsiteX3" fmla="*/ 476493 w 545204"/>
                  <a:gd name="connsiteY3" fmla="*/ 131716 h 545204"/>
                  <a:gd name="connsiteX4" fmla="*/ 545204 w 545204"/>
                  <a:gd name="connsiteY4" fmla="*/ 188363 h 545204"/>
                  <a:gd name="connsiteX5" fmla="*/ 524624 w 545204"/>
                  <a:gd name="connsiteY5" fmla="*/ 272602 h 545204"/>
                  <a:gd name="connsiteX6" fmla="*/ 545204 w 545204"/>
                  <a:gd name="connsiteY6" fmla="*/ 356841 h 545204"/>
                  <a:gd name="connsiteX7" fmla="*/ 476493 w 545204"/>
                  <a:gd name="connsiteY7" fmla="*/ 413488 h 545204"/>
                  <a:gd name="connsiteX8" fmla="*/ 441080 w 545204"/>
                  <a:gd name="connsiteY8" fmla="*/ 493142 h 545204"/>
                  <a:gd name="connsiteX9" fmla="*/ 350482 w 545204"/>
                  <a:gd name="connsiteY9" fmla="*/ 500560 h 545204"/>
                  <a:gd name="connsiteX10" fmla="*/ 272602 w 545204"/>
                  <a:gd name="connsiteY10" fmla="*/ 545204 h 545204"/>
                  <a:gd name="connsiteX11" fmla="*/ 194722 w 545204"/>
                  <a:gd name="connsiteY11" fmla="*/ 500560 h 545204"/>
                  <a:gd name="connsiteX12" fmla="*/ 104124 w 545204"/>
                  <a:gd name="connsiteY12" fmla="*/ 493142 h 545204"/>
                  <a:gd name="connsiteX13" fmla="*/ 68711 w 545204"/>
                  <a:gd name="connsiteY13" fmla="*/ 413488 h 545204"/>
                  <a:gd name="connsiteX14" fmla="*/ 0 w 545204"/>
                  <a:gd name="connsiteY14" fmla="*/ 356841 h 545204"/>
                  <a:gd name="connsiteX15" fmla="*/ 20580 w 545204"/>
                  <a:gd name="connsiteY15" fmla="*/ 272602 h 545204"/>
                  <a:gd name="connsiteX16" fmla="*/ 0 w 545204"/>
                  <a:gd name="connsiteY16" fmla="*/ 188363 h 545204"/>
                  <a:gd name="connsiteX17" fmla="*/ 68711 w 545204"/>
                  <a:gd name="connsiteY17" fmla="*/ 131716 h 545204"/>
                  <a:gd name="connsiteX18" fmla="*/ 104124 w 545204"/>
                  <a:gd name="connsiteY18" fmla="*/ 52062 h 545204"/>
                  <a:gd name="connsiteX19" fmla="*/ 194722 w 545204"/>
                  <a:gd name="connsiteY19" fmla="*/ 44644 h 545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45204" h="545204">
                    <a:moveTo>
                      <a:pt x="272602" y="0"/>
                    </a:moveTo>
                    <a:lnTo>
                      <a:pt x="350482" y="44644"/>
                    </a:lnTo>
                    <a:lnTo>
                      <a:pt x="441080" y="52062"/>
                    </a:lnTo>
                    <a:lnTo>
                      <a:pt x="476493" y="131716"/>
                    </a:lnTo>
                    <a:lnTo>
                      <a:pt x="545204" y="188363"/>
                    </a:lnTo>
                    <a:lnTo>
                      <a:pt x="524624" y="272602"/>
                    </a:lnTo>
                    <a:lnTo>
                      <a:pt x="545204" y="356841"/>
                    </a:lnTo>
                    <a:lnTo>
                      <a:pt x="476493" y="413488"/>
                    </a:lnTo>
                    <a:lnTo>
                      <a:pt x="441080" y="493142"/>
                    </a:lnTo>
                    <a:lnTo>
                      <a:pt x="350482" y="500560"/>
                    </a:lnTo>
                    <a:lnTo>
                      <a:pt x="272602" y="545204"/>
                    </a:lnTo>
                    <a:lnTo>
                      <a:pt x="194722" y="500560"/>
                    </a:lnTo>
                    <a:lnTo>
                      <a:pt x="104124" y="493142"/>
                    </a:lnTo>
                    <a:lnTo>
                      <a:pt x="68711" y="413488"/>
                    </a:lnTo>
                    <a:lnTo>
                      <a:pt x="0" y="356841"/>
                    </a:lnTo>
                    <a:lnTo>
                      <a:pt x="20580" y="272602"/>
                    </a:lnTo>
                    <a:lnTo>
                      <a:pt x="0" y="188363"/>
                    </a:lnTo>
                    <a:lnTo>
                      <a:pt x="68711" y="131716"/>
                    </a:lnTo>
                    <a:lnTo>
                      <a:pt x="104124" y="52062"/>
                    </a:lnTo>
                    <a:lnTo>
                      <a:pt x="194722" y="44644"/>
                    </a:lnTo>
                    <a:close/>
                  </a:path>
                </a:pathLst>
              </a:custGeom>
              <a:grp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78FE31CB-4220-10B2-94E6-1C42890C4E04}"/>
                  </a:ext>
                </a:extLst>
              </p:cNvPr>
              <p:cNvSpPr/>
              <p:nvPr/>
            </p:nvSpPr>
            <p:spPr>
              <a:xfrm>
                <a:off x="3579939" y="3047352"/>
                <a:ext cx="269005" cy="269003"/>
              </a:xfrm>
              <a:custGeom>
                <a:avLst/>
                <a:gdLst>
                  <a:gd name="connsiteX0" fmla="*/ 272602 w 545204"/>
                  <a:gd name="connsiteY0" fmla="*/ 0 h 545204"/>
                  <a:gd name="connsiteX1" fmla="*/ 350482 w 545204"/>
                  <a:gd name="connsiteY1" fmla="*/ 44644 h 545204"/>
                  <a:gd name="connsiteX2" fmla="*/ 441080 w 545204"/>
                  <a:gd name="connsiteY2" fmla="*/ 52062 h 545204"/>
                  <a:gd name="connsiteX3" fmla="*/ 476493 w 545204"/>
                  <a:gd name="connsiteY3" fmla="*/ 131716 h 545204"/>
                  <a:gd name="connsiteX4" fmla="*/ 545204 w 545204"/>
                  <a:gd name="connsiteY4" fmla="*/ 188363 h 545204"/>
                  <a:gd name="connsiteX5" fmla="*/ 524624 w 545204"/>
                  <a:gd name="connsiteY5" fmla="*/ 272602 h 545204"/>
                  <a:gd name="connsiteX6" fmla="*/ 545204 w 545204"/>
                  <a:gd name="connsiteY6" fmla="*/ 356841 h 545204"/>
                  <a:gd name="connsiteX7" fmla="*/ 476493 w 545204"/>
                  <a:gd name="connsiteY7" fmla="*/ 413488 h 545204"/>
                  <a:gd name="connsiteX8" fmla="*/ 441080 w 545204"/>
                  <a:gd name="connsiteY8" fmla="*/ 493142 h 545204"/>
                  <a:gd name="connsiteX9" fmla="*/ 350482 w 545204"/>
                  <a:gd name="connsiteY9" fmla="*/ 500560 h 545204"/>
                  <a:gd name="connsiteX10" fmla="*/ 272602 w 545204"/>
                  <a:gd name="connsiteY10" fmla="*/ 545204 h 545204"/>
                  <a:gd name="connsiteX11" fmla="*/ 194722 w 545204"/>
                  <a:gd name="connsiteY11" fmla="*/ 500560 h 545204"/>
                  <a:gd name="connsiteX12" fmla="*/ 104124 w 545204"/>
                  <a:gd name="connsiteY12" fmla="*/ 493142 h 545204"/>
                  <a:gd name="connsiteX13" fmla="*/ 68711 w 545204"/>
                  <a:gd name="connsiteY13" fmla="*/ 413488 h 545204"/>
                  <a:gd name="connsiteX14" fmla="*/ 0 w 545204"/>
                  <a:gd name="connsiteY14" fmla="*/ 356841 h 545204"/>
                  <a:gd name="connsiteX15" fmla="*/ 20580 w 545204"/>
                  <a:gd name="connsiteY15" fmla="*/ 272602 h 545204"/>
                  <a:gd name="connsiteX16" fmla="*/ 0 w 545204"/>
                  <a:gd name="connsiteY16" fmla="*/ 188363 h 545204"/>
                  <a:gd name="connsiteX17" fmla="*/ 68711 w 545204"/>
                  <a:gd name="connsiteY17" fmla="*/ 131716 h 545204"/>
                  <a:gd name="connsiteX18" fmla="*/ 104124 w 545204"/>
                  <a:gd name="connsiteY18" fmla="*/ 52062 h 545204"/>
                  <a:gd name="connsiteX19" fmla="*/ 194722 w 545204"/>
                  <a:gd name="connsiteY19" fmla="*/ 44644 h 545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45204" h="545204">
                    <a:moveTo>
                      <a:pt x="272602" y="0"/>
                    </a:moveTo>
                    <a:lnTo>
                      <a:pt x="350482" y="44644"/>
                    </a:lnTo>
                    <a:lnTo>
                      <a:pt x="441080" y="52062"/>
                    </a:lnTo>
                    <a:lnTo>
                      <a:pt x="476493" y="131716"/>
                    </a:lnTo>
                    <a:lnTo>
                      <a:pt x="545204" y="188363"/>
                    </a:lnTo>
                    <a:lnTo>
                      <a:pt x="524624" y="272602"/>
                    </a:lnTo>
                    <a:lnTo>
                      <a:pt x="545204" y="356841"/>
                    </a:lnTo>
                    <a:lnTo>
                      <a:pt x="476493" y="413488"/>
                    </a:lnTo>
                    <a:lnTo>
                      <a:pt x="441080" y="493142"/>
                    </a:lnTo>
                    <a:lnTo>
                      <a:pt x="350482" y="500560"/>
                    </a:lnTo>
                    <a:lnTo>
                      <a:pt x="272602" y="545204"/>
                    </a:lnTo>
                    <a:lnTo>
                      <a:pt x="194722" y="500560"/>
                    </a:lnTo>
                    <a:lnTo>
                      <a:pt x="104124" y="493142"/>
                    </a:lnTo>
                    <a:lnTo>
                      <a:pt x="68711" y="413488"/>
                    </a:lnTo>
                    <a:lnTo>
                      <a:pt x="0" y="356841"/>
                    </a:lnTo>
                    <a:lnTo>
                      <a:pt x="20580" y="272602"/>
                    </a:lnTo>
                    <a:lnTo>
                      <a:pt x="0" y="188363"/>
                    </a:lnTo>
                    <a:lnTo>
                      <a:pt x="68711" y="131716"/>
                    </a:lnTo>
                    <a:lnTo>
                      <a:pt x="104124" y="52062"/>
                    </a:lnTo>
                    <a:lnTo>
                      <a:pt x="194722" y="44644"/>
                    </a:lnTo>
                    <a:close/>
                  </a:path>
                </a:pathLst>
              </a:custGeom>
              <a:grp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E3133BBC-FA42-2BEF-62BA-81210DFE9465}"/>
                </a:ext>
              </a:extLst>
            </p:cNvPr>
            <p:cNvSpPr/>
            <p:nvPr/>
          </p:nvSpPr>
          <p:spPr bwMode="auto">
            <a:xfrm>
              <a:off x="3779119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047D1206-7696-F792-4FDE-6470A6A4F674}"/>
              </a:ext>
            </a:extLst>
          </p:cNvPr>
          <p:cNvGrpSpPr/>
          <p:nvPr/>
        </p:nvGrpSpPr>
        <p:grpSpPr>
          <a:xfrm>
            <a:off x="618150" y="3505853"/>
            <a:ext cx="2259307" cy="2259307"/>
            <a:chOff x="3664776" y="3797877"/>
            <a:chExt cx="2606484" cy="2606484"/>
          </a:xfrm>
        </p:grpSpPr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B3F2DF04-B40F-9DB0-002E-14568E0E6D9B}"/>
                </a:ext>
              </a:extLst>
            </p:cNvPr>
            <p:cNvGrpSpPr/>
            <p:nvPr/>
          </p:nvGrpSpPr>
          <p:grpSpPr>
            <a:xfrm>
              <a:off x="3664776" y="3797877"/>
              <a:ext cx="2606484" cy="2606484"/>
              <a:chOff x="643930" y="806730"/>
              <a:chExt cx="2735056" cy="2735056"/>
            </a:xfrm>
          </p:grpSpPr>
          <p:sp>
            <p:nvSpPr>
              <p:cNvPr id="187" name="四角形: 角を丸くする 186">
                <a:extLst>
                  <a:ext uri="{FF2B5EF4-FFF2-40B4-BE49-F238E27FC236}">
                    <a16:creationId xmlns:a16="http://schemas.microsoft.com/office/drawing/2014/main" id="{B8A6ECD7-F061-D3E2-38BC-48A4AED9623D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88" name="四角形: 角を丸くする 187">
                <a:extLst>
                  <a:ext uri="{FF2B5EF4-FFF2-40B4-BE49-F238E27FC236}">
                    <a16:creationId xmlns:a16="http://schemas.microsoft.com/office/drawing/2014/main" id="{00925A4A-21EB-66B8-82F9-36FC969B8B01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2FD73689-1D4B-192C-831F-DDF7D5A48E8E}"/>
                </a:ext>
              </a:extLst>
            </p:cNvPr>
            <p:cNvSpPr/>
            <p:nvPr/>
          </p:nvSpPr>
          <p:spPr bwMode="auto">
            <a:xfrm>
              <a:off x="3740026" y="38731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4E49D64F-BA9B-893E-8FF0-12E3C26CADAD}"/>
                </a:ext>
              </a:extLst>
            </p:cNvPr>
            <p:cNvSpPr/>
            <p:nvPr/>
          </p:nvSpPr>
          <p:spPr bwMode="auto">
            <a:xfrm>
              <a:off x="3803925" y="39445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2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2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75" name="グループ化 174">
              <a:extLst>
                <a:ext uri="{FF2B5EF4-FFF2-40B4-BE49-F238E27FC236}">
                  <a16:creationId xmlns:a16="http://schemas.microsoft.com/office/drawing/2014/main" id="{D6B16E00-19ED-91BE-A2F6-10AFCA6E3639}"/>
                </a:ext>
              </a:extLst>
            </p:cNvPr>
            <p:cNvGrpSpPr/>
            <p:nvPr/>
          </p:nvGrpSpPr>
          <p:grpSpPr>
            <a:xfrm>
              <a:off x="4399706" y="4088020"/>
              <a:ext cx="1298796" cy="2090266"/>
              <a:chOff x="6625008" y="4088020"/>
              <a:chExt cx="1298796" cy="2090266"/>
            </a:xfrm>
          </p:grpSpPr>
          <p:grpSp>
            <p:nvGrpSpPr>
              <p:cNvPr id="177" name="グループ化 176">
                <a:extLst>
                  <a:ext uri="{FF2B5EF4-FFF2-40B4-BE49-F238E27FC236}">
                    <a16:creationId xmlns:a16="http://schemas.microsoft.com/office/drawing/2014/main" id="{C8C431CC-3973-14E2-56E6-AB8CC23853C8}"/>
                  </a:ext>
                </a:extLst>
              </p:cNvPr>
              <p:cNvGrpSpPr/>
              <p:nvPr/>
            </p:nvGrpSpPr>
            <p:grpSpPr>
              <a:xfrm rot="1800000">
                <a:off x="6625008" y="4832422"/>
                <a:ext cx="328144" cy="557063"/>
                <a:chOff x="5715717" y="5932382"/>
                <a:chExt cx="178318" cy="302716"/>
              </a:xfrm>
              <a:solidFill>
                <a:schemeClr val="tx1"/>
              </a:solidFill>
            </p:grpSpPr>
            <p:sp>
              <p:nvSpPr>
                <p:cNvPr id="184" name="台形 183">
                  <a:extLst>
                    <a:ext uri="{FF2B5EF4-FFF2-40B4-BE49-F238E27FC236}">
                      <a16:creationId xmlns:a16="http://schemas.microsoft.com/office/drawing/2014/main" id="{A880C302-2814-5CE9-12A1-6634B0063C29}"/>
                    </a:ext>
                  </a:extLst>
                </p:cNvPr>
                <p:cNvSpPr/>
                <p:nvPr/>
              </p:nvSpPr>
              <p:spPr bwMode="auto">
                <a:xfrm rot="10800000">
                  <a:off x="5728477" y="6065779"/>
                  <a:ext cx="152798" cy="169319"/>
                </a:xfrm>
                <a:prstGeom prst="trapezoid">
                  <a:avLst>
                    <a:gd name="adj" fmla="val 17208"/>
                  </a:avLst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85" name="台形 184">
                  <a:extLst>
                    <a:ext uri="{FF2B5EF4-FFF2-40B4-BE49-F238E27FC236}">
                      <a16:creationId xmlns:a16="http://schemas.microsoft.com/office/drawing/2014/main" id="{FCA82F76-1582-3DA1-68BE-46C4EE700DE7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5715717" y="6048034"/>
                  <a:ext cx="178318" cy="30623"/>
                </a:xfrm>
                <a:prstGeom prst="trapezoid">
                  <a:avLst>
                    <a:gd name="adj" fmla="val 17208"/>
                  </a:avLst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86" name="正方形/長方形 185">
                  <a:extLst>
                    <a:ext uri="{FF2B5EF4-FFF2-40B4-BE49-F238E27FC236}">
                      <a16:creationId xmlns:a16="http://schemas.microsoft.com/office/drawing/2014/main" id="{DB8C8B65-13CB-805C-14FF-B32657788FFA}"/>
                    </a:ext>
                  </a:extLst>
                </p:cNvPr>
                <p:cNvSpPr/>
                <p:nvPr/>
              </p:nvSpPr>
              <p:spPr bwMode="auto">
                <a:xfrm rot="900000">
                  <a:off x="5836765" y="5932382"/>
                  <a:ext cx="18003" cy="178648"/>
                </a:xfrm>
                <a:prstGeom prst="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178" name="四角形: 上の 2 つの角を丸める 177">
                <a:extLst>
                  <a:ext uri="{FF2B5EF4-FFF2-40B4-BE49-F238E27FC236}">
                    <a16:creationId xmlns:a16="http://schemas.microsoft.com/office/drawing/2014/main" id="{E301F6F4-A589-6A63-6CBE-D176B0EA3A6D}"/>
                  </a:ext>
                </a:extLst>
              </p:cNvPr>
              <p:cNvSpPr/>
              <p:nvPr/>
            </p:nvSpPr>
            <p:spPr bwMode="auto">
              <a:xfrm>
                <a:off x="7085827" y="5308806"/>
                <a:ext cx="619135" cy="86948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5FA018B4-EFA4-78AC-13BC-A92890C980A4}"/>
                  </a:ext>
                </a:extLst>
              </p:cNvPr>
              <p:cNvSpPr/>
              <p:nvPr/>
            </p:nvSpPr>
            <p:spPr bwMode="auto">
              <a:xfrm>
                <a:off x="6866983" y="4088020"/>
                <a:ext cx="1056821" cy="1188132"/>
              </a:xfrm>
              <a:custGeom>
                <a:avLst/>
                <a:gdLst>
                  <a:gd name="connsiteX0" fmla="*/ 287146 w 574292"/>
                  <a:gd name="connsiteY0" fmla="*/ 0 h 645648"/>
                  <a:gd name="connsiteX1" fmla="*/ 574292 w 574292"/>
                  <a:gd name="connsiteY1" fmla="*/ 322824 h 645648"/>
                  <a:gd name="connsiteX2" fmla="*/ 287146 w 574292"/>
                  <a:gd name="connsiteY2" fmla="*/ 645648 h 645648"/>
                  <a:gd name="connsiteX3" fmla="*/ 84104 w 574292"/>
                  <a:gd name="connsiteY3" fmla="*/ 551095 h 645648"/>
                  <a:gd name="connsiteX4" fmla="*/ 55058 w 574292"/>
                  <a:gd name="connsiteY4" fmla="*/ 511518 h 645648"/>
                  <a:gd name="connsiteX5" fmla="*/ 64186 w 574292"/>
                  <a:gd name="connsiteY5" fmla="*/ 508411 h 645648"/>
                  <a:gd name="connsiteX6" fmla="*/ 99752 w 574292"/>
                  <a:gd name="connsiteY6" fmla="*/ 477075 h 645648"/>
                  <a:gd name="connsiteX7" fmla="*/ 75898 w 574292"/>
                  <a:gd name="connsiteY7" fmla="*/ 466732 h 645648"/>
                  <a:gd name="connsiteX8" fmla="*/ 33951 w 574292"/>
                  <a:gd name="connsiteY8" fmla="*/ 472065 h 645648"/>
                  <a:gd name="connsiteX9" fmla="*/ 22566 w 574292"/>
                  <a:gd name="connsiteY9" fmla="*/ 448482 h 645648"/>
                  <a:gd name="connsiteX10" fmla="*/ 0 w 574292"/>
                  <a:gd name="connsiteY10" fmla="*/ 322824 h 645648"/>
                  <a:gd name="connsiteX11" fmla="*/ 287146 w 574292"/>
                  <a:gd name="connsiteY11" fmla="*/ 0 h 645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74292" h="645648">
                    <a:moveTo>
                      <a:pt x="287146" y="0"/>
                    </a:moveTo>
                    <a:cubicBezTo>
                      <a:pt x="445732" y="0"/>
                      <a:pt x="574292" y="144533"/>
                      <a:pt x="574292" y="322824"/>
                    </a:cubicBezTo>
                    <a:cubicBezTo>
                      <a:pt x="574292" y="501115"/>
                      <a:pt x="445732" y="645648"/>
                      <a:pt x="287146" y="645648"/>
                    </a:cubicBezTo>
                    <a:cubicBezTo>
                      <a:pt x="207853" y="645648"/>
                      <a:pt x="136067" y="609515"/>
                      <a:pt x="84104" y="551095"/>
                    </a:cubicBezTo>
                    <a:lnTo>
                      <a:pt x="55058" y="511518"/>
                    </a:lnTo>
                    <a:lnTo>
                      <a:pt x="64186" y="508411"/>
                    </a:lnTo>
                    <a:cubicBezTo>
                      <a:pt x="87392" y="498600"/>
                      <a:pt x="102203" y="486221"/>
                      <a:pt x="99752" y="477075"/>
                    </a:cubicBezTo>
                    <a:cubicBezTo>
                      <a:pt x="98119" y="470978"/>
                      <a:pt x="89122" y="467472"/>
                      <a:pt x="75898" y="466732"/>
                    </a:cubicBezTo>
                    <a:lnTo>
                      <a:pt x="33951" y="472065"/>
                    </a:lnTo>
                    <a:lnTo>
                      <a:pt x="22566" y="448482"/>
                    </a:lnTo>
                    <a:cubicBezTo>
                      <a:pt x="8035" y="409860"/>
                      <a:pt x="0" y="367397"/>
                      <a:pt x="0" y="322824"/>
                    </a:cubicBezTo>
                    <a:cubicBezTo>
                      <a:pt x="0" y="144533"/>
                      <a:pt x="128560" y="0"/>
                      <a:pt x="28714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80" name="台形 179">
                <a:extLst>
                  <a:ext uri="{FF2B5EF4-FFF2-40B4-BE49-F238E27FC236}">
                    <a16:creationId xmlns:a16="http://schemas.microsoft.com/office/drawing/2014/main" id="{DD6D41B8-9041-F83E-8AC4-85A67A73B0F0}"/>
                  </a:ext>
                </a:extLst>
              </p:cNvPr>
              <p:cNvSpPr/>
              <p:nvPr/>
            </p:nvSpPr>
            <p:spPr bwMode="auto">
              <a:xfrm>
                <a:off x="7267118" y="5179873"/>
                <a:ext cx="256552" cy="212825"/>
              </a:xfrm>
              <a:prstGeom prst="trapezoid">
                <a:avLst>
                  <a:gd name="adj" fmla="val 10587"/>
                </a:avLst>
              </a:pr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74E3CDDE-0EF0-B26C-9194-8DB03CB00293}"/>
                  </a:ext>
                </a:extLst>
              </p:cNvPr>
              <p:cNvSpPr/>
              <p:nvPr/>
            </p:nvSpPr>
            <p:spPr bwMode="auto">
              <a:xfrm rot="8100000">
                <a:off x="6760148" y="5089708"/>
                <a:ext cx="506652" cy="786571"/>
              </a:xfrm>
              <a:custGeom>
                <a:avLst/>
                <a:gdLst>
                  <a:gd name="connsiteX0" fmla="*/ 219259 w 298554"/>
                  <a:gd name="connsiteY0" fmla="*/ 420059 h 433664"/>
                  <a:gd name="connsiteX1" fmla="*/ 205654 w 298554"/>
                  <a:gd name="connsiteY1" fmla="*/ 387214 h 433664"/>
                  <a:gd name="connsiteX2" fmla="*/ 205654 w 298554"/>
                  <a:gd name="connsiteY2" fmla="*/ 192005 h 433664"/>
                  <a:gd name="connsiteX3" fmla="*/ 23232 w 298554"/>
                  <a:gd name="connsiteY3" fmla="*/ 86684 h 433664"/>
                  <a:gd name="connsiteX4" fmla="*/ 6230 w 298554"/>
                  <a:gd name="connsiteY4" fmla="*/ 23232 h 433664"/>
                  <a:gd name="connsiteX5" fmla="*/ 69682 w 298554"/>
                  <a:gd name="connsiteY5" fmla="*/ 6230 h 433664"/>
                  <a:gd name="connsiteX6" fmla="*/ 275348 w 298554"/>
                  <a:gd name="connsiteY6" fmla="*/ 124971 h 433664"/>
                  <a:gd name="connsiteX7" fmla="*/ 284752 w 298554"/>
                  <a:gd name="connsiteY7" fmla="*/ 133266 h 433664"/>
                  <a:gd name="connsiteX8" fmla="*/ 284949 w 298554"/>
                  <a:gd name="connsiteY8" fmla="*/ 133348 h 433664"/>
                  <a:gd name="connsiteX9" fmla="*/ 285010 w 298554"/>
                  <a:gd name="connsiteY9" fmla="*/ 133494 h 433664"/>
                  <a:gd name="connsiteX10" fmla="*/ 289181 w 298554"/>
                  <a:gd name="connsiteY10" fmla="*/ 137173 h 433664"/>
                  <a:gd name="connsiteX11" fmla="*/ 296990 w 298554"/>
                  <a:gd name="connsiteY11" fmla="*/ 153176 h 433664"/>
                  <a:gd name="connsiteX12" fmla="*/ 296067 w 298554"/>
                  <a:gd name="connsiteY12" fmla="*/ 160189 h 433664"/>
                  <a:gd name="connsiteX13" fmla="*/ 298554 w 298554"/>
                  <a:gd name="connsiteY13" fmla="*/ 166193 h 433664"/>
                  <a:gd name="connsiteX14" fmla="*/ 298554 w 298554"/>
                  <a:gd name="connsiteY14" fmla="*/ 387214 h 433664"/>
                  <a:gd name="connsiteX15" fmla="*/ 252104 w 298554"/>
                  <a:gd name="connsiteY15" fmla="*/ 433664 h 433664"/>
                  <a:gd name="connsiteX16" fmla="*/ 219259 w 298554"/>
                  <a:gd name="connsiteY16" fmla="*/ 420059 h 433664"/>
                  <a:gd name="connsiteX0" fmla="*/ 0 w 292324"/>
                  <a:gd name="connsiteY0" fmla="*/ 23232 h 433664"/>
                  <a:gd name="connsiteX1" fmla="*/ 63452 w 292324"/>
                  <a:gd name="connsiteY1" fmla="*/ 6230 h 433664"/>
                  <a:gd name="connsiteX2" fmla="*/ 269118 w 292324"/>
                  <a:gd name="connsiteY2" fmla="*/ 124971 h 433664"/>
                  <a:gd name="connsiteX3" fmla="*/ 278522 w 292324"/>
                  <a:gd name="connsiteY3" fmla="*/ 133266 h 433664"/>
                  <a:gd name="connsiteX4" fmla="*/ 278719 w 292324"/>
                  <a:gd name="connsiteY4" fmla="*/ 133348 h 433664"/>
                  <a:gd name="connsiteX5" fmla="*/ 278780 w 292324"/>
                  <a:gd name="connsiteY5" fmla="*/ 133494 h 433664"/>
                  <a:gd name="connsiteX6" fmla="*/ 282951 w 292324"/>
                  <a:gd name="connsiteY6" fmla="*/ 137173 h 433664"/>
                  <a:gd name="connsiteX7" fmla="*/ 290760 w 292324"/>
                  <a:gd name="connsiteY7" fmla="*/ 153176 h 433664"/>
                  <a:gd name="connsiteX8" fmla="*/ 289837 w 292324"/>
                  <a:gd name="connsiteY8" fmla="*/ 160189 h 433664"/>
                  <a:gd name="connsiteX9" fmla="*/ 292324 w 292324"/>
                  <a:gd name="connsiteY9" fmla="*/ 166193 h 433664"/>
                  <a:gd name="connsiteX10" fmla="*/ 292324 w 292324"/>
                  <a:gd name="connsiteY10" fmla="*/ 387214 h 433664"/>
                  <a:gd name="connsiteX11" fmla="*/ 245874 w 292324"/>
                  <a:gd name="connsiteY11" fmla="*/ 433664 h 433664"/>
                  <a:gd name="connsiteX12" fmla="*/ 213029 w 292324"/>
                  <a:gd name="connsiteY12" fmla="*/ 420059 h 433664"/>
                  <a:gd name="connsiteX13" fmla="*/ 199424 w 292324"/>
                  <a:gd name="connsiteY13" fmla="*/ 387214 h 433664"/>
                  <a:gd name="connsiteX14" fmla="*/ 199424 w 292324"/>
                  <a:gd name="connsiteY14" fmla="*/ 192005 h 433664"/>
                  <a:gd name="connsiteX15" fmla="*/ 17002 w 292324"/>
                  <a:gd name="connsiteY15" fmla="*/ 86684 h 433664"/>
                  <a:gd name="connsiteX16" fmla="*/ 91440 w 292324"/>
                  <a:gd name="connsiteY16" fmla="*/ 114672 h 433664"/>
                  <a:gd name="connsiteX0" fmla="*/ 0 w 292324"/>
                  <a:gd name="connsiteY0" fmla="*/ 23232 h 433664"/>
                  <a:gd name="connsiteX1" fmla="*/ 63452 w 292324"/>
                  <a:gd name="connsiteY1" fmla="*/ 6230 h 433664"/>
                  <a:gd name="connsiteX2" fmla="*/ 269118 w 292324"/>
                  <a:gd name="connsiteY2" fmla="*/ 124971 h 433664"/>
                  <a:gd name="connsiteX3" fmla="*/ 278522 w 292324"/>
                  <a:gd name="connsiteY3" fmla="*/ 133266 h 433664"/>
                  <a:gd name="connsiteX4" fmla="*/ 278719 w 292324"/>
                  <a:gd name="connsiteY4" fmla="*/ 133348 h 433664"/>
                  <a:gd name="connsiteX5" fmla="*/ 278780 w 292324"/>
                  <a:gd name="connsiteY5" fmla="*/ 133494 h 433664"/>
                  <a:gd name="connsiteX6" fmla="*/ 282951 w 292324"/>
                  <a:gd name="connsiteY6" fmla="*/ 137173 h 433664"/>
                  <a:gd name="connsiteX7" fmla="*/ 290760 w 292324"/>
                  <a:gd name="connsiteY7" fmla="*/ 153176 h 433664"/>
                  <a:gd name="connsiteX8" fmla="*/ 289837 w 292324"/>
                  <a:gd name="connsiteY8" fmla="*/ 160189 h 433664"/>
                  <a:gd name="connsiteX9" fmla="*/ 292324 w 292324"/>
                  <a:gd name="connsiteY9" fmla="*/ 166193 h 433664"/>
                  <a:gd name="connsiteX10" fmla="*/ 292324 w 292324"/>
                  <a:gd name="connsiteY10" fmla="*/ 387214 h 433664"/>
                  <a:gd name="connsiteX11" fmla="*/ 245874 w 292324"/>
                  <a:gd name="connsiteY11" fmla="*/ 433664 h 433664"/>
                  <a:gd name="connsiteX12" fmla="*/ 213029 w 292324"/>
                  <a:gd name="connsiteY12" fmla="*/ 420059 h 433664"/>
                  <a:gd name="connsiteX13" fmla="*/ 199424 w 292324"/>
                  <a:gd name="connsiteY13" fmla="*/ 387214 h 433664"/>
                  <a:gd name="connsiteX14" fmla="*/ 199424 w 292324"/>
                  <a:gd name="connsiteY14" fmla="*/ 192005 h 433664"/>
                  <a:gd name="connsiteX15" fmla="*/ 17002 w 292324"/>
                  <a:gd name="connsiteY15" fmla="*/ 86684 h 433664"/>
                  <a:gd name="connsiteX0" fmla="*/ 46450 w 275322"/>
                  <a:gd name="connsiteY0" fmla="*/ 0 h 427434"/>
                  <a:gd name="connsiteX1" fmla="*/ 252116 w 275322"/>
                  <a:gd name="connsiteY1" fmla="*/ 118741 h 427434"/>
                  <a:gd name="connsiteX2" fmla="*/ 261520 w 275322"/>
                  <a:gd name="connsiteY2" fmla="*/ 127036 h 427434"/>
                  <a:gd name="connsiteX3" fmla="*/ 261717 w 275322"/>
                  <a:gd name="connsiteY3" fmla="*/ 127118 h 427434"/>
                  <a:gd name="connsiteX4" fmla="*/ 261778 w 275322"/>
                  <a:gd name="connsiteY4" fmla="*/ 127264 h 427434"/>
                  <a:gd name="connsiteX5" fmla="*/ 265949 w 275322"/>
                  <a:gd name="connsiteY5" fmla="*/ 130943 h 427434"/>
                  <a:gd name="connsiteX6" fmla="*/ 273758 w 275322"/>
                  <a:gd name="connsiteY6" fmla="*/ 146946 h 427434"/>
                  <a:gd name="connsiteX7" fmla="*/ 272835 w 275322"/>
                  <a:gd name="connsiteY7" fmla="*/ 153959 h 427434"/>
                  <a:gd name="connsiteX8" fmla="*/ 275322 w 275322"/>
                  <a:gd name="connsiteY8" fmla="*/ 159963 h 427434"/>
                  <a:gd name="connsiteX9" fmla="*/ 275322 w 275322"/>
                  <a:gd name="connsiteY9" fmla="*/ 380984 h 427434"/>
                  <a:gd name="connsiteX10" fmla="*/ 228872 w 275322"/>
                  <a:gd name="connsiteY10" fmla="*/ 427434 h 427434"/>
                  <a:gd name="connsiteX11" fmla="*/ 196027 w 275322"/>
                  <a:gd name="connsiteY11" fmla="*/ 413829 h 427434"/>
                  <a:gd name="connsiteX12" fmla="*/ 182422 w 275322"/>
                  <a:gd name="connsiteY12" fmla="*/ 380984 h 427434"/>
                  <a:gd name="connsiteX13" fmla="*/ 182422 w 275322"/>
                  <a:gd name="connsiteY13" fmla="*/ 185775 h 427434"/>
                  <a:gd name="connsiteX14" fmla="*/ 0 w 275322"/>
                  <a:gd name="connsiteY14" fmla="*/ 80454 h 427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75322" h="427434">
                    <a:moveTo>
                      <a:pt x="46450" y="0"/>
                    </a:moveTo>
                    <a:lnTo>
                      <a:pt x="252116" y="118741"/>
                    </a:lnTo>
                    <a:lnTo>
                      <a:pt x="261520" y="127036"/>
                    </a:lnTo>
                    <a:lnTo>
                      <a:pt x="261717" y="127118"/>
                    </a:lnTo>
                    <a:cubicBezTo>
                      <a:pt x="261737" y="127167"/>
                      <a:pt x="261758" y="127215"/>
                      <a:pt x="261778" y="127264"/>
                    </a:cubicBezTo>
                    <a:lnTo>
                      <a:pt x="265949" y="130943"/>
                    </a:lnTo>
                    <a:cubicBezTo>
                      <a:pt x="269587" y="135757"/>
                      <a:pt x="272220" y="141205"/>
                      <a:pt x="273758" y="146946"/>
                    </a:cubicBezTo>
                    <a:lnTo>
                      <a:pt x="272835" y="153959"/>
                    </a:lnTo>
                    <a:lnTo>
                      <a:pt x="275322" y="159963"/>
                    </a:lnTo>
                    <a:lnTo>
                      <a:pt x="275322" y="380984"/>
                    </a:lnTo>
                    <a:cubicBezTo>
                      <a:pt x="275322" y="406638"/>
                      <a:pt x="254526" y="427434"/>
                      <a:pt x="228872" y="427434"/>
                    </a:cubicBezTo>
                    <a:cubicBezTo>
                      <a:pt x="216045" y="427434"/>
                      <a:pt x="204432" y="422235"/>
                      <a:pt x="196027" y="413829"/>
                    </a:cubicBezTo>
                    <a:cubicBezTo>
                      <a:pt x="187621" y="405423"/>
                      <a:pt x="182422" y="393811"/>
                      <a:pt x="182422" y="380984"/>
                    </a:cubicBezTo>
                    <a:lnTo>
                      <a:pt x="182422" y="185775"/>
                    </a:lnTo>
                    <a:lnTo>
                      <a:pt x="0" y="80454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DC43B704-DE6B-20D1-D2E8-CE9ACE628AB2}"/>
                  </a:ext>
                </a:extLst>
              </p:cNvPr>
              <p:cNvSpPr/>
              <p:nvPr/>
            </p:nvSpPr>
            <p:spPr bwMode="auto">
              <a:xfrm rot="13500000" flipV="1">
                <a:off x="6940513" y="4910515"/>
                <a:ext cx="245418" cy="84135"/>
              </a:xfrm>
              <a:custGeom>
                <a:avLst/>
                <a:gdLst>
                  <a:gd name="connsiteX0" fmla="*/ 0 w 251648"/>
                  <a:gd name="connsiteY0" fmla="*/ 0 h 96315"/>
                  <a:gd name="connsiteX1" fmla="*/ 251648 w 251648"/>
                  <a:gd name="connsiteY1" fmla="*/ 0 h 96315"/>
                  <a:gd name="connsiteX2" fmla="*/ 248639 w 251648"/>
                  <a:gd name="connsiteY2" fmla="*/ 14908 h 96315"/>
                  <a:gd name="connsiteX3" fmla="*/ 125824 w 251648"/>
                  <a:gd name="connsiteY3" fmla="*/ 96315 h 96315"/>
                  <a:gd name="connsiteX4" fmla="*/ 3010 w 251648"/>
                  <a:gd name="connsiteY4" fmla="*/ 14908 h 96315"/>
                  <a:gd name="connsiteX0" fmla="*/ 0 w 251648"/>
                  <a:gd name="connsiteY0" fmla="*/ 57151 h 153466"/>
                  <a:gd name="connsiteX1" fmla="*/ 115908 w 251648"/>
                  <a:gd name="connsiteY1" fmla="*/ 0 h 153466"/>
                  <a:gd name="connsiteX2" fmla="*/ 251648 w 251648"/>
                  <a:gd name="connsiteY2" fmla="*/ 57151 h 153466"/>
                  <a:gd name="connsiteX3" fmla="*/ 248639 w 251648"/>
                  <a:gd name="connsiteY3" fmla="*/ 72059 h 153466"/>
                  <a:gd name="connsiteX4" fmla="*/ 125824 w 251648"/>
                  <a:gd name="connsiteY4" fmla="*/ 153466 h 153466"/>
                  <a:gd name="connsiteX5" fmla="*/ 3010 w 251648"/>
                  <a:gd name="connsiteY5" fmla="*/ 72059 h 153466"/>
                  <a:gd name="connsiteX6" fmla="*/ 0 w 251648"/>
                  <a:gd name="connsiteY6" fmla="*/ 57151 h 153466"/>
                  <a:gd name="connsiteX0" fmla="*/ 115908 w 251648"/>
                  <a:gd name="connsiteY0" fmla="*/ 0 h 153466"/>
                  <a:gd name="connsiteX1" fmla="*/ 251648 w 251648"/>
                  <a:gd name="connsiteY1" fmla="*/ 57151 h 153466"/>
                  <a:gd name="connsiteX2" fmla="*/ 248639 w 251648"/>
                  <a:gd name="connsiteY2" fmla="*/ 72059 h 153466"/>
                  <a:gd name="connsiteX3" fmla="*/ 125824 w 251648"/>
                  <a:gd name="connsiteY3" fmla="*/ 153466 h 153466"/>
                  <a:gd name="connsiteX4" fmla="*/ 3010 w 251648"/>
                  <a:gd name="connsiteY4" fmla="*/ 72059 h 153466"/>
                  <a:gd name="connsiteX5" fmla="*/ 0 w 251648"/>
                  <a:gd name="connsiteY5" fmla="*/ 57151 h 153466"/>
                  <a:gd name="connsiteX6" fmla="*/ 207348 w 251648"/>
                  <a:gd name="connsiteY6" fmla="*/ 91440 h 153466"/>
                  <a:gd name="connsiteX0" fmla="*/ 251648 w 251648"/>
                  <a:gd name="connsiteY0" fmla="*/ 17577 h 113892"/>
                  <a:gd name="connsiteX1" fmla="*/ 248639 w 251648"/>
                  <a:gd name="connsiteY1" fmla="*/ 32485 h 113892"/>
                  <a:gd name="connsiteX2" fmla="*/ 125824 w 251648"/>
                  <a:gd name="connsiteY2" fmla="*/ 113892 h 113892"/>
                  <a:gd name="connsiteX3" fmla="*/ 3010 w 251648"/>
                  <a:gd name="connsiteY3" fmla="*/ 32485 h 113892"/>
                  <a:gd name="connsiteX4" fmla="*/ 0 w 251648"/>
                  <a:gd name="connsiteY4" fmla="*/ 17577 h 113892"/>
                  <a:gd name="connsiteX5" fmla="*/ 207348 w 251648"/>
                  <a:gd name="connsiteY5" fmla="*/ 51866 h 113892"/>
                  <a:gd name="connsiteX0" fmla="*/ 251648 w 251648"/>
                  <a:gd name="connsiteY0" fmla="*/ 0 h 96315"/>
                  <a:gd name="connsiteX1" fmla="*/ 248639 w 251648"/>
                  <a:gd name="connsiteY1" fmla="*/ 14908 h 96315"/>
                  <a:gd name="connsiteX2" fmla="*/ 125824 w 251648"/>
                  <a:gd name="connsiteY2" fmla="*/ 96315 h 96315"/>
                  <a:gd name="connsiteX3" fmla="*/ 3010 w 251648"/>
                  <a:gd name="connsiteY3" fmla="*/ 14908 h 96315"/>
                  <a:gd name="connsiteX4" fmla="*/ 0 w 251648"/>
                  <a:gd name="connsiteY4" fmla="*/ 0 h 96315"/>
                  <a:gd name="connsiteX0" fmla="*/ 248639 w 248639"/>
                  <a:gd name="connsiteY0" fmla="*/ 14908 h 96315"/>
                  <a:gd name="connsiteX1" fmla="*/ 125824 w 248639"/>
                  <a:gd name="connsiteY1" fmla="*/ 96315 h 96315"/>
                  <a:gd name="connsiteX2" fmla="*/ 3010 w 248639"/>
                  <a:gd name="connsiteY2" fmla="*/ 14908 h 96315"/>
                  <a:gd name="connsiteX3" fmla="*/ 0 w 248639"/>
                  <a:gd name="connsiteY3" fmla="*/ 0 h 96315"/>
                  <a:gd name="connsiteX0" fmla="*/ 245629 w 245629"/>
                  <a:gd name="connsiteY0" fmla="*/ 0 h 81407"/>
                  <a:gd name="connsiteX1" fmla="*/ 122814 w 245629"/>
                  <a:gd name="connsiteY1" fmla="*/ 81407 h 81407"/>
                  <a:gd name="connsiteX2" fmla="*/ 0 w 245629"/>
                  <a:gd name="connsiteY2" fmla="*/ 0 h 8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5629" h="81407">
                    <a:moveTo>
                      <a:pt x="245629" y="0"/>
                    </a:moveTo>
                    <a:cubicBezTo>
                      <a:pt x="225394" y="47839"/>
                      <a:pt x="178024" y="81407"/>
                      <a:pt x="122814" y="81407"/>
                    </a:cubicBezTo>
                    <a:cubicBezTo>
                      <a:pt x="67605" y="81407"/>
                      <a:pt x="20234" y="47839"/>
                      <a:pt x="0" y="0"/>
                    </a:cubicBez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83" name="四角形: 角を丸くする 182">
                <a:extLst>
                  <a:ext uri="{FF2B5EF4-FFF2-40B4-BE49-F238E27FC236}">
                    <a16:creationId xmlns:a16="http://schemas.microsoft.com/office/drawing/2014/main" id="{53157C4F-FC51-EC5A-9883-533B92BB3632}"/>
                  </a:ext>
                </a:extLst>
              </p:cNvPr>
              <p:cNvSpPr/>
              <p:nvPr/>
            </p:nvSpPr>
            <p:spPr bwMode="auto">
              <a:xfrm rot="20700000">
                <a:off x="7021155" y="4515574"/>
                <a:ext cx="84133" cy="2186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8D4A666B-BE60-9F0A-6FB8-77FADF150E40}"/>
                </a:ext>
              </a:extLst>
            </p:cNvPr>
            <p:cNvSpPr/>
            <p:nvPr/>
          </p:nvSpPr>
          <p:spPr bwMode="auto">
            <a:xfrm>
              <a:off x="3799635" y="39445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2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2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189" name="グループ化 188">
            <a:extLst>
              <a:ext uri="{FF2B5EF4-FFF2-40B4-BE49-F238E27FC236}">
                <a16:creationId xmlns:a16="http://schemas.microsoft.com/office/drawing/2014/main" id="{947670D6-EB08-ED9D-6315-F01A3E2C6A32}"/>
              </a:ext>
            </a:extLst>
          </p:cNvPr>
          <p:cNvGrpSpPr/>
          <p:nvPr/>
        </p:nvGrpSpPr>
        <p:grpSpPr>
          <a:xfrm>
            <a:off x="618150" y="389972"/>
            <a:ext cx="2259307" cy="2259307"/>
            <a:chOff x="6623241" y="3797877"/>
            <a:chExt cx="2606484" cy="2606484"/>
          </a:xfrm>
        </p:grpSpPr>
        <p:grpSp>
          <p:nvGrpSpPr>
            <p:cNvPr id="190" name="グループ化 189">
              <a:extLst>
                <a:ext uri="{FF2B5EF4-FFF2-40B4-BE49-F238E27FC236}">
                  <a16:creationId xmlns:a16="http://schemas.microsoft.com/office/drawing/2014/main" id="{C06BB574-B4F8-8A67-804F-2D3A62BE207E}"/>
                </a:ext>
              </a:extLst>
            </p:cNvPr>
            <p:cNvGrpSpPr/>
            <p:nvPr/>
          </p:nvGrpSpPr>
          <p:grpSpPr>
            <a:xfrm>
              <a:off x="6623241" y="3797877"/>
              <a:ext cx="2606484" cy="2606484"/>
              <a:chOff x="643930" y="806730"/>
              <a:chExt cx="2735056" cy="2735056"/>
            </a:xfrm>
          </p:grpSpPr>
          <p:sp>
            <p:nvSpPr>
              <p:cNvPr id="206" name="四角形: 角を丸くする 205">
                <a:extLst>
                  <a:ext uri="{FF2B5EF4-FFF2-40B4-BE49-F238E27FC236}">
                    <a16:creationId xmlns:a16="http://schemas.microsoft.com/office/drawing/2014/main" id="{D93B937F-361D-489B-924D-0AA65EF50B26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07" name="四角形: 角を丸くする 206">
                <a:extLst>
                  <a:ext uri="{FF2B5EF4-FFF2-40B4-BE49-F238E27FC236}">
                    <a16:creationId xmlns:a16="http://schemas.microsoft.com/office/drawing/2014/main" id="{6321625D-E895-BADB-6667-2F7F67D864C1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B95E120D-1314-DBC2-BBAE-F26A89F16A80}"/>
                </a:ext>
              </a:extLst>
            </p:cNvPr>
            <p:cNvSpPr/>
            <p:nvPr/>
          </p:nvSpPr>
          <p:spPr bwMode="auto">
            <a:xfrm>
              <a:off x="6698491" y="38731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DFC69A02-1A57-69F9-21F1-41B2981DD671}"/>
                </a:ext>
              </a:extLst>
            </p:cNvPr>
            <p:cNvSpPr/>
            <p:nvPr/>
          </p:nvSpPr>
          <p:spPr bwMode="auto">
            <a:xfrm>
              <a:off x="6775725" y="39445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93" name="グループ化 192">
              <a:extLst>
                <a:ext uri="{FF2B5EF4-FFF2-40B4-BE49-F238E27FC236}">
                  <a16:creationId xmlns:a16="http://schemas.microsoft.com/office/drawing/2014/main" id="{47D8057B-6AF0-A888-0633-C4690480C22C}"/>
                </a:ext>
              </a:extLst>
            </p:cNvPr>
            <p:cNvGrpSpPr/>
            <p:nvPr/>
          </p:nvGrpSpPr>
          <p:grpSpPr>
            <a:xfrm>
              <a:off x="7230380" y="4088020"/>
              <a:ext cx="1334327" cy="2090266"/>
              <a:chOff x="4906784" y="4088020"/>
              <a:chExt cx="1334327" cy="2090266"/>
            </a:xfrm>
          </p:grpSpPr>
          <p:sp>
            <p:nvSpPr>
              <p:cNvPr id="195" name="四角形: 上の 2 つの角を丸める 194">
                <a:extLst>
                  <a:ext uri="{FF2B5EF4-FFF2-40B4-BE49-F238E27FC236}">
                    <a16:creationId xmlns:a16="http://schemas.microsoft.com/office/drawing/2014/main" id="{FEF3604B-C984-AF20-E8C3-208A018D29EA}"/>
                  </a:ext>
                </a:extLst>
              </p:cNvPr>
              <p:cNvSpPr/>
              <p:nvPr/>
            </p:nvSpPr>
            <p:spPr bwMode="auto">
              <a:xfrm>
                <a:off x="5403134" y="5308806"/>
                <a:ext cx="619135" cy="86948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8B4B87FE-1891-84A8-2FAE-89B9A3663321}"/>
                  </a:ext>
                </a:extLst>
              </p:cNvPr>
              <p:cNvSpPr/>
              <p:nvPr/>
            </p:nvSpPr>
            <p:spPr bwMode="auto">
              <a:xfrm>
                <a:off x="5184290" y="4088020"/>
                <a:ext cx="1056821" cy="1188132"/>
              </a:xfrm>
              <a:custGeom>
                <a:avLst/>
                <a:gdLst>
                  <a:gd name="connsiteX0" fmla="*/ 287146 w 574292"/>
                  <a:gd name="connsiteY0" fmla="*/ 0 h 645648"/>
                  <a:gd name="connsiteX1" fmla="*/ 574292 w 574292"/>
                  <a:gd name="connsiteY1" fmla="*/ 322824 h 645648"/>
                  <a:gd name="connsiteX2" fmla="*/ 287146 w 574292"/>
                  <a:gd name="connsiteY2" fmla="*/ 645648 h 645648"/>
                  <a:gd name="connsiteX3" fmla="*/ 84104 w 574292"/>
                  <a:gd name="connsiteY3" fmla="*/ 551095 h 645648"/>
                  <a:gd name="connsiteX4" fmla="*/ 55058 w 574292"/>
                  <a:gd name="connsiteY4" fmla="*/ 511518 h 645648"/>
                  <a:gd name="connsiteX5" fmla="*/ 64186 w 574292"/>
                  <a:gd name="connsiteY5" fmla="*/ 508411 h 645648"/>
                  <a:gd name="connsiteX6" fmla="*/ 99752 w 574292"/>
                  <a:gd name="connsiteY6" fmla="*/ 477075 h 645648"/>
                  <a:gd name="connsiteX7" fmla="*/ 75898 w 574292"/>
                  <a:gd name="connsiteY7" fmla="*/ 466732 h 645648"/>
                  <a:gd name="connsiteX8" fmla="*/ 33951 w 574292"/>
                  <a:gd name="connsiteY8" fmla="*/ 472065 h 645648"/>
                  <a:gd name="connsiteX9" fmla="*/ 22566 w 574292"/>
                  <a:gd name="connsiteY9" fmla="*/ 448482 h 645648"/>
                  <a:gd name="connsiteX10" fmla="*/ 0 w 574292"/>
                  <a:gd name="connsiteY10" fmla="*/ 322824 h 645648"/>
                  <a:gd name="connsiteX11" fmla="*/ 287146 w 574292"/>
                  <a:gd name="connsiteY11" fmla="*/ 0 h 645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74292" h="645648">
                    <a:moveTo>
                      <a:pt x="287146" y="0"/>
                    </a:moveTo>
                    <a:cubicBezTo>
                      <a:pt x="445732" y="0"/>
                      <a:pt x="574292" y="144533"/>
                      <a:pt x="574292" y="322824"/>
                    </a:cubicBezTo>
                    <a:cubicBezTo>
                      <a:pt x="574292" y="501115"/>
                      <a:pt x="445732" y="645648"/>
                      <a:pt x="287146" y="645648"/>
                    </a:cubicBezTo>
                    <a:cubicBezTo>
                      <a:pt x="207853" y="645648"/>
                      <a:pt x="136067" y="609515"/>
                      <a:pt x="84104" y="551095"/>
                    </a:cubicBezTo>
                    <a:lnTo>
                      <a:pt x="55058" y="511518"/>
                    </a:lnTo>
                    <a:lnTo>
                      <a:pt x="64186" y="508411"/>
                    </a:lnTo>
                    <a:cubicBezTo>
                      <a:pt x="87392" y="498600"/>
                      <a:pt x="102203" y="486221"/>
                      <a:pt x="99752" y="477075"/>
                    </a:cubicBezTo>
                    <a:cubicBezTo>
                      <a:pt x="98119" y="470978"/>
                      <a:pt x="89122" y="467472"/>
                      <a:pt x="75898" y="466732"/>
                    </a:cubicBezTo>
                    <a:lnTo>
                      <a:pt x="33951" y="472065"/>
                    </a:lnTo>
                    <a:lnTo>
                      <a:pt x="22566" y="448482"/>
                    </a:lnTo>
                    <a:cubicBezTo>
                      <a:pt x="8035" y="409860"/>
                      <a:pt x="0" y="367397"/>
                      <a:pt x="0" y="322824"/>
                    </a:cubicBezTo>
                    <a:cubicBezTo>
                      <a:pt x="0" y="144533"/>
                      <a:pt x="128560" y="0"/>
                      <a:pt x="28714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97" name="台形 196">
                <a:extLst>
                  <a:ext uri="{FF2B5EF4-FFF2-40B4-BE49-F238E27FC236}">
                    <a16:creationId xmlns:a16="http://schemas.microsoft.com/office/drawing/2014/main" id="{0510ACF0-E26A-7F73-13B9-8C749306FD88}"/>
                  </a:ext>
                </a:extLst>
              </p:cNvPr>
              <p:cNvSpPr/>
              <p:nvPr/>
            </p:nvSpPr>
            <p:spPr bwMode="auto">
              <a:xfrm>
                <a:off x="5584425" y="5179873"/>
                <a:ext cx="256552" cy="212825"/>
              </a:xfrm>
              <a:prstGeom prst="trapezoid">
                <a:avLst>
                  <a:gd name="adj" fmla="val 10587"/>
                </a:avLst>
              </a:pr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0E4EC78A-9670-891C-489F-6AF71D2A05EA}"/>
                  </a:ext>
                </a:extLst>
              </p:cNvPr>
              <p:cNvSpPr/>
              <p:nvPr/>
            </p:nvSpPr>
            <p:spPr bwMode="auto">
              <a:xfrm rot="13500000" flipV="1">
                <a:off x="5257820" y="4910515"/>
                <a:ext cx="245418" cy="84135"/>
              </a:xfrm>
              <a:custGeom>
                <a:avLst/>
                <a:gdLst>
                  <a:gd name="connsiteX0" fmla="*/ 0 w 251648"/>
                  <a:gd name="connsiteY0" fmla="*/ 0 h 96315"/>
                  <a:gd name="connsiteX1" fmla="*/ 251648 w 251648"/>
                  <a:gd name="connsiteY1" fmla="*/ 0 h 96315"/>
                  <a:gd name="connsiteX2" fmla="*/ 248639 w 251648"/>
                  <a:gd name="connsiteY2" fmla="*/ 14908 h 96315"/>
                  <a:gd name="connsiteX3" fmla="*/ 125824 w 251648"/>
                  <a:gd name="connsiteY3" fmla="*/ 96315 h 96315"/>
                  <a:gd name="connsiteX4" fmla="*/ 3010 w 251648"/>
                  <a:gd name="connsiteY4" fmla="*/ 14908 h 96315"/>
                  <a:gd name="connsiteX0" fmla="*/ 0 w 251648"/>
                  <a:gd name="connsiteY0" fmla="*/ 57151 h 153466"/>
                  <a:gd name="connsiteX1" fmla="*/ 115908 w 251648"/>
                  <a:gd name="connsiteY1" fmla="*/ 0 h 153466"/>
                  <a:gd name="connsiteX2" fmla="*/ 251648 w 251648"/>
                  <a:gd name="connsiteY2" fmla="*/ 57151 h 153466"/>
                  <a:gd name="connsiteX3" fmla="*/ 248639 w 251648"/>
                  <a:gd name="connsiteY3" fmla="*/ 72059 h 153466"/>
                  <a:gd name="connsiteX4" fmla="*/ 125824 w 251648"/>
                  <a:gd name="connsiteY4" fmla="*/ 153466 h 153466"/>
                  <a:gd name="connsiteX5" fmla="*/ 3010 w 251648"/>
                  <a:gd name="connsiteY5" fmla="*/ 72059 h 153466"/>
                  <a:gd name="connsiteX6" fmla="*/ 0 w 251648"/>
                  <a:gd name="connsiteY6" fmla="*/ 57151 h 153466"/>
                  <a:gd name="connsiteX0" fmla="*/ 115908 w 251648"/>
                  <a:gd name="connsiteY0" fmla="*/ 0 h 153466"/>
                  <a:gd name="connsiteX1" fmla="*/ 251648 w 251648"/>
                  <a:gd name="connsiteY1" fmla="*/ 57151 h 153466"/>
                  <a:gd name="connsiteX2" fmla="*/ 248639 w 251648"/>
                  <a:gd name="connsiteY2" fmla="*/ 72059 h 153466"/>
                  <a:gd name="connsiteX3" fmla="*/ 125824 w 251648"/>
                  <a:gd name="connsiteY3" fmla="*/ 153466 h 153466"/>
                  <a:gd name="connsiteX4" fmla="*/ 3010 w 251648"/>
                  <a:gd name="connsiteY4" fmla="*/ 72059 h 153466"/>
                  <a:gd name="connsiteX5" fmla="*/ 0 w 251648"/>
                  <a:gd name="connsiteY5" fmla="*/ 57151 h 153466"/>
                  <a:gd name="connsiteX6" fmla="*/ 207348 w 251648"/>
                  <a:gd name="connsiteY6" fmla="*/ 91440 h 153466"/>
                  <a:gd name="connsiteX0" fmla="*/ 251648 w 251648"/>
                  <a:gd name="connsiteY0" fmla="*/ 17577 h 113892"/>
                  <a:gd name="connsiteX1" fmla="*/ 248639 w 251648"/>
                  <a:gd name="connsiteY1" fmla="*/ 32485 h 113892"/>
                  <a:gd name="connsiteX2" fmla="*/ 125824 w 251648"/>
                  <a:gd name="connsiteY2" fmla="*/ 113892 h 113892"/>
                  <a:gd name="connsiteX3" fmla="*/ 3010 w 251648"/>
                  <a:gd name="connsiteY3" fmla="*/ 32485 h 113892"/>
                  <a:gd name="connsiteX4" fmla="*/ 0 w 251648"/>
                  <a:gd name="connsiteY4" fmla="*/ 17577 h 113892"/>
                  <a:gd name="connsiteX5" fmla="*/ 207348 w 251648"/>
                  <a:gd name="connsiteY5" fmla="*/ 51866 h 113892"/>
                  <a:gd name="connsiteX0" fmla="*/ 251648 w 251648"/>
                  <a:gd name="connsiteY0" fmla="*/ 0 h 96315"/>
                  <a:gd name="connsiteX1" fmla="*/ 248639 w 251648"/>
                  <a:gd name="connsiteY1" fmla="*/ 14908 h 96315"/>
                  <a:gd name="connsiteX2" fmla="*/ 125824 w 251648"/>
                  <a:gd name="connsiteY2" fmla="*/ 96315 h 96315"/>
                  <a:gd name="connsiteX3" fmla="*/ 3010 w 251648"/>
                  <a:gd name="connsiteY3" fmla="*/ 14908 h 96315"/>
                  <a:gd name="connsiteX4" fmla="*/ 0 w 251648"/>
                  <a:gd name="connsiteY4" fmla="*/ 0 h 96315"/>
                  <a:gd name="connsiteX0" fmla="*/ 248639 w 248639"/>
                  <a:gd name="connsiteY0" fmla="*/ 14908 h 96315"/>
                  <a:gd name="connsiteX1" fmla="*/ 125824 w 248639"/>
                  <a:gd name="connsiteY1" fmla="*/ 96315 h 96315"/>
                  <a:gd name="connsiteX2" fmla="*/ 3010 w 248639"/>
                  <a:gd name="connsiteY2" fmla="*/ 14908 h 96315"/>
                  <a:gd name="connsiteX3" fmla="*/ 0 w 248639"/>
                  <a:gd name="connsiteY3" fmla="*/ 0 h 96315"/>
                  <a:gd name="connsiteX0" fmla="*/ 245629 w 245629"/>
                  <a:gd name="connsiteY0" fmla="*/ 0 h 81407"/>
                  <a:gd name="connsiteX1" fmla="*/ 122814 w 245629"/>
                  <a:gd name="connsiteY1" fmla="*/ 81407 h 81407"/>
                  <a:gd name="connsiteX2" fmla="*/ 0 w 245629"/>
                  <a:gd name="connsiteY2" fmla="*/ 0 h 8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5629" h="81407">
                    <a:moveTo>
                      <a:pt x="245629" y="0"/>
                    </a:moveTo>
                    <a:cubicBezTo>
                      <a:pt x="225394" y="47839"/>
                      <a:pt x="178024" y="81407"/>
                      <a:pt x="122814" y="81407"/>
                    </a:cubicBezTo>
                    <a:cubicBezTo>
                      <a:pt x="67605" y="81407"/>
                      <a:pt x="20234" y="47839"/>
                      <a:pt x="0" y="0"/>
                    </a:cubicBez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99" name="四角形: 角を丸くする 198">
                <a:extLst>
                  <a:ext uri="{FF2B5EF4-FFF2-40B4-BE49-F238E27FC236}">
                    <a16:creationId xmlns:a16="http://schemas.microsoft.com/office/drawing/2014/main" id="{F164110C-03E6-F360-1015-8ED27F3E664E}"/>
                  </a:ext>
                </a:extLst>
              </p:cNvPr>
              <p:cNvSpPr/>
              <p:nvPr/>
            </p:nvSpPr>
            <p:spPr bwMode="auto">
              <a:xfrm rot="20700000">
                <a:off x="5338462" y="4515574"/>
                <a:ext cx="84133" cy="2186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200" name="グループ化 199">
                <a:extLst>
                  <a:ext uri="{FF2B5EF4-FFF2-40B4-BE49-F238E27FC236}">
                    <a16:creationId xmlns:a16="http://schemas.microsoft.com/office/drawing/2014/main" id="{756EF63E-8A54-A7DE-34F0-48BB4D546C4E}"/>
                  </a:ext>
                </a:extLst>
              </p:cNvPr>
              <p:cNvGrpSpPr/>
              <p:nvPr/>
            </p:nvGrpSpPr>
            <p:grpSpPr>
              <a:xfrm rot="20700000">
                <a:off x="4906784" y="5030987"/>
                <a:ext cx="379443" cy="261592"/>
                <a:chOff x="7458075" y="5129213"/>
                <a:chExt cx="1154608" cy="795996"/>
              </a:xfrm>
            </p:grpSpPr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297A6366-80D2-AAEE-BE86-1DD03432703E}"/>
                    </a:ext>
                  </a:extLst>
                </p:cNvPr>
                <p:cNvSpPr/>
                <p:nvPr/>
              </p:nvSpPr>
              <p:spPr bwMode="auto">
                <a:xfrm flipV="1">
                  <a:off x="7482071" y="5778460"/>
                  <a:ext cx="1107534" cy="146749"/>
                </a:xfrm>
                <a:custGeom>
                  <a:avLst/>
                  <a:gdLst>
                    <a:gd name="connsiteX0" fmla="*/ 0 w 1107534"/>
                    <a:gd name="connsiteY0" fmla="*/ 146749 h 146749"/>
                    <a:gd name="connsiteX1" fmla="*/ 150636 w 1107534"/>
                    <a:gd name="connsiteY1" fmla="*/ 146749 h 146749"/>
                    <a:gd name="connsiteX2" fmla="*/ 159522 w 1107534"/>
                    <a:gd name="connsiteY2" fmla="*/ 115932 h 146749"/>
                    <a:gd name="connsiteX3" fmla="*/ 398109 w 1107534"/>
                    <a:gd name="connsiteY3" fmla="*/ 134124 h 146749"/>
                    <a:gd name="connsiteX4" fmla="*/ 560844 w 1107534"/>
                    <a:gd name="connsiteY4" fmla="*/ 69895 h 146749"/>
                    <a:gd name="connsiteX5" fmla="*/ 723576 w 1107534"/>
                    <a:gd name="connsiteY5" fmla="*/ 134124 h 146749"/>
                    <a:gd name="connsiteX6" fmla="*/ 962162 w 1107534"/>
                    <a:gd name="connsiteY6" fmla="*/ 115932 h 146749"/>
                    <a:gd name="connsiteX7" fmla="*/ 971048 w 1107534"/>
                    <a:gd name="connsiteY7" fmla="*/ 146749 h 146749"/>
                    <a:gd name="connsiteX8" fmla="*/ 1107533 w 1107534"/>
                    <a:gd name="connsiteY8" fmla="*/ 146749 h 146749"/>
                    <a:gd name="connsiteX9" fmla="*/ 1107534 w 1107534"/>
                    <a:gd name="connsiteY9" fmla="*/ 73375 h 146749"/>
                    <a:gd name="connsiteX10" fmla="*/ 1034159 w 1107534"/>
                    <a:gd name="connsiteY10" fmla="*/ 0 h 146749"/>
                    <a:gd name="connsiteX11" fmla="*/ 73375 w 1107534"/>
                    <a:gd name="connsiteY11" fmla="*/ 0 h 146749"/>
                    <a:gd name="connsiteX12" fmla="*/ 0 w 1107534"/>
                    <a:gd name="connsiteY12" fmla="*/ 73375 h 1467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07534" h="146749">
                      <a:moveTo>
                        <a:pt x="0" y="146749"/>
                      </a:moveTo>
                      <a:lnTo>
                        <a:pt x="150636" y="146749"/>
                      </a:lnTo>
                      <a:lnTo>
                        <a:pt x="159522" y="115932"/>
                      </a:lnTo>
                      <a:lnTo>
                        <a:pt x="398109" y="134124"/>
                      </a:lnTo>
                      <a:lnTo>
                        <a:pt x="560844" y="69895"/>
                      </a:lnTo>
                      <a:lnTo>
                        <a:pt x="723576" y="134124"/>
                      </a:lnTo>
                      <a:lnTo>
                        <a:pt x="962162" y="115932"/>
                      </a:lnTo>
                      <a:lnTo>
                        <a:pt x="971048" y="146749"/>
                      </a:lnTo>
                      <a:lnTo>
                        <a:pt x="1107533" y="146749"/>
                      </a:lnTo>
                      <a:cubicBezTo>
                        <a:pt x="1107533" y="122291"/>
                        <a:pt x="1107534" y="97833"/>
                        <a:pt x="1107534" y="73375"/>
                      </a:cubicBezTo>
                      <a:cubicBezTo>
                        <a:pt x="1107534" y="32851"/>
                        <a:pt x="1074683" y="0"/>
                        <a:pt x="1034159" y="0"/>
                      </a:cubicBezTo>
                      <a:lnTo>
                        <a:pt x="73375" y="0"/>
                      </a:lnTo>
                      <a:cubicBezTo>
                        <a:pt x="32851" y="0"/>
                        <a:pt x="0" y="32851"/>
                        <a:pt x="0" y="7337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203" name="四角形: 上の 2 つの角を丸める 202">
                  <a:extLst>
                    <a:ext uri="{FF2B5EF4-FFF2-40B4-BE49-F238E27FC236}">
                      <a16:creationId xmlns:a16="http://schemas.microsoft.com/office/drawing/2014/main" id="{92B056F1-EACD-F097-6191-5C6670CE7F9E}"/>
                    </a:ext>
                  </a:extLst>
                </p:cNvPr>
                <p:cNvSpPr/>
                <p:nvPr/>
              </p:nvSpPr>
              <p:spPr bwMode="auto">
                <a:xfrm>
                  <a:off x="7482072" y="5129213"/>
                  <a:ext cx="1107533" cy="22886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204" name="四角形: 角を丸くする 203">
                  <a:extLst>
                    <a:ext uri="{FF2B5EF4-FFF2-40B4-BE49-F238E27FC236}">
                      <a16:creationId xmlns:a16="http://schemas.microsoft.com/office/drawing/2014/main" id="{0913B0E5-3414-9B63-F04C-B28DF9FC32B9}"/>
                    </a:ext>
                  </a:extLst>
                </p:cNvPr>
                <p:cNvSpPr/>
                <p:nvPr/>
              </p:nvSpPr>
              <p:spPr bwMode="auto">
                <a:xfrm>
                  <a:off x="7482072" y="5415837"/>
                  <a:ext cx="1107533" cy="14674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3A317FE5-59FB-C539-19C9-EBA45B3B6952}"/>
                    </a:ext>
                  </a:extLst>
                </p:cNvPr>
                <p:cNvSpPr/>
                <p:nvPr/>
              </p:nvSpPr>
              <p:spPr bwMode="auto">
                <a:xfrm>
                  <a:off x="7458075" y="5605463"/>
                  <a:ext cx="1154608" cy="219074"/>
                </a:xfrm>
                <a:custGeom>
                  <a:avLst/>
                  <a:gdLst>
                    <a:gd name="connsiteX0" fmla="*/ 27803 w 300861"/>
                    <a:gd name="connsiteY0" fmla="*/ 0 h 90627"/>
                    <a:gd name="connsiteX1" fmla="*/ 273059 w 300861"/>
                    <a:gd name="connsiteY1" fmla="*/ 0 h 90627"/>
                    <a:gd name="connsiteX2" fmla="*/ 272428 w 300861"/>
                    <a:gd name="connsiteY2" fmla="*/ 617 h 90627"/>
                    <a:gd name="connsiteX3" fmla="*/ 300861 w 300861"/>
                    <a:gd name="connsiteY3" fmla="*/ 28432 h 90627"/>
                    <a:gd name="connsiteX4" fmla="*/ 249129 w 300861"/>
                    <a:gd name="connsiteY4" fmla="*/ 41424 h 90627"/>
                    <a:gd name="connsiteX5" fmla="*/ 243402 w 300861"/>
                    <a:gd name="connsiteY5" fmla="*/ 73437 h 90627"/>
                    <a:gd name="connsiteX6" fmla="*/ 188130 w 300861"/>
                    <a:gd name="connsiteY6" fmla="*/ 66644 h 90627"/>
                    <a:gd name="connsiteX7" fmla="*/ 150431 w 300861"/>
                    <a:gd name="connsiteY7" fmla="*/ 90627 h 90627"/>
                    <a:gd name="connsiteX8" fmla="*/ 112731 w 300861"/>
                    <a:gd name="connsiteY8" fmla="*/ 66644 h 90627"/>
                    <a:gd name="connsiteX9" fmla="*/ 57459 w 300861"/>
                    <a:gd name="connsiteY9" fmla="*/ 73437 h 90627"/>
                    <a:gd name="connsiteX10" fmla="*/ 51732 w 300861"/>
                    <a:gd name="connsiteY10" fmla="*/ 41424 h 90627"/>
                    <a:gd name="connsiteX11" fmla="*/ 0 w 300861"/>
                    <a:gd name="connsiteY11" fmla="*/ 28432 h 90627"/>
                    <a:gd name="connsiteX12" fmla="*/ 28433 w 300861"/>
                    <a:gd name="connsiteY12" fmla="*/ 617 h 906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00861" h="90627">
                      <a:moveTo>
                        <a:pt x="27803" y="0"/>
                      </a:moveTo>
                      <a:lnTo>
                        <a:pt x="273059" y="0"/>
                      </a:lnTo>
                      <a:lnTo>
                        <a:pt x="272428" y="617"/>
                      </a:lnTo>
                      <a:lnTo>
                        <a:pt x="300861" y="28432"/>
                      </a:lnTo>
                      <a:lnTo>
                        <a:pt x="249129" y="41424"/>
                      </a:lnTo>
                      <a:lnTo>
                        <a:pt x="243402" y="73437"/>
                      </a:lnTo>
                      <a:lnTo>
                        <a:pt x="188130" y="66644"/>
                      </a:lnTo>
                      <a:lnTo>
                        <a:pt x="150431" y="90627"/>
                      </a:lnTo>
                      <a:lnTo>
                        <a:pt x="112731" y="66644"/>
                      </a:lnTo>
                      <a:lnTo>
                        <a:pt x="57459" y="73437"/>
                      </a:lnTo>
                      <a:lnTo>
                        <a:pt x="51732" y="41424"/>
                      </a:lnTo>
                      <a:lnTo>
                        <a:pt x="0" y="28432"/>
                      </a:lnTo>
                      <a:lnTo>
                        <a:pt x="28433" y="617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A58C89C0-2FB9-4626-0EA3-EB7C27E13238}"/>
                  </a:ext>
                </a:extLst>
              </p:cNvPr>
              <p:cNvSpPr/>
              <p:nvPr/>
            </p:nvSpPr>
            <p:spPr bwMode="auto">
              <a:xfrm rot="8100000">
                <a:off x="5077455" y="5089708"/>
                <a:ext cx="506652" cy="786571"/>
              </a:xfrm>
              <a:custGeom>
                <a:avLst/>
                <a:gdLst>
                  <a:gd name="connsiteX0" fmla="*/ 219259 w 298554"/>
                  <a:gd name="connsiteY0" fmla="*/ 420059 h 433664"/>
                  <a:gd name="connsiteX1" fmla="*/ 205654 w 298554"/>
                  <a:gd name="connsiteY1" fmla="*/ 387214 h 433664"/>
                  <a:gd name="connsiteX2" fmla="*/ 205654 w 298554"/>
                  <a:gd name="connsiteY2" fmla="*/ 192005 h 433664"/>
                  <a:gd name="connsiteX3" fmla="*/ 23232 w 298554"/>
                  <a:gd name="connsiteY3" fmla="*/ 86684 h 433664"/>
                  <a:gd name="connsiteX4" fmla="*/ 6230 w 298554"/>
                  <a:gd name="connsiteY4" fmla="*/ 23232 h 433664"/>
                  <a:gd name="connsiteX5" fmla="*/ 69682 w 298554"/>
                  <a:gd name="connsiteY5" fmla="*/ 6230 h 433664"/>
                  <a:gd name="connsiteX6" fmla="*/ 275348 w 298554"/>
                  <a:gd name="connsiteY6" fmla="*/ 124971 h 433664"/>
                  <a:gd name="connsiteX7" fmla="*/ 284752 w 298554"/>
                  <a:gd name="connsiteY7" fmla="*/ 133266 h 433664"/>
                  <a:gd name="connsiteX8" fmla="*/ 284949 w 298554"/>
                  <a:gd name="connsiteY8" fmla="*/ 133348 h 433664"/>
                  <a:gd name="connsiteX9" fmla="*/ 285010 w 298554"/>
                  <a:gd name="connsiteY9" fmla="*/ 133494 h 433664"/>
                  <a:gd name="connsiteX10" fmla="*/ 289181 w 298554"/>
                  <a:gd name="connsiteY10" fmla="*/ 137173 h 433664"/>
                  <a:gd name="connsiteX11" fmla="*/ 296990 w 298554"/>
                  <a:gd name="connsiteY11" fmla="*/ 153176 h 433664"/>
                  <a:gd name="connsiteX12" fmla="*/ 296067 w 298554"/>
                  <a:gd name="connsiteY12" fmla="*/ 160189 h 433664"/>
                  <a:gd name="connsiteX13" fmla="*/ 298554 w 298554"/>
                  <a:gd name="connsiteY13" fmla="*/ 166193 h 433664"/>
                  <a:gd name="connsiteX14" fmla="*/ 298554 w 298554"/>
                  <a:gd name="connsiteY14" fmla="*/ 387214 h 433664"/>
                  <a:gd name="connsiteX15" fmla="*/ 252104 w 298554"/>
                  <a:gd name="connsiteY15" fmla="*/ 433664 h 433664"/>
                  <a:gd name="connsiteX16" fmla="*/ 219259 w 298554"/>
                  <a:gd name="connsiteY16" fmla="*/ 420059 h 433664"/>
                  <a:gd name="connsiteX0" fmla="*/ 0 w 292324"/>
                  <a:gd name="connsiteY0" fmla="*/ 23232 h 433664"/>
                  <a:gd name="connsiteX1" fmla="*/ 63452 w 292324"/>
                  <a:gd name="connsiteY1" fmla="*/ 6230 h 433664"/>
                  <a:gd name="connsiteX2" fmla="*/ 269118 w 292324"/>
                  <a:gd name="connsiteY2" fmla="*/ 124971 h 433664"/>
                  <a:gd name="connsiteX3" fmla="*/ 278522 w 292324"/>
                  <a:gd name="connsiteY3" fmla="*/ 133266 h 433664"/>
                  <a:gd name="connsiteX4" fmla="*/ 278719 w 292324"/>
                  <a:gd name="connsiteY4" fmla="*/ 133348 h 433664"/>
                  <a:gd name="connsiteX5" fmla="*/ 278780 w 292324"/>
                  <a:gd name="connsiteY5" fmla="*/ 133494 h 433664"/>
                  <a:gd name="connsiteX6" fmla="*/ 282951 w 292324"/>
                  <a:gd name="connsiteY6" fmla="*/ 137173 h 433664"/>
                  <a:gd name="connsiteX7" fmla="*/ 290760 w 292324"/>
                  <a:gd name="connsiteY7" fmla="*/ 153176 h 433664"/>
                  <a:gd name="connsiteX8" fmla="*/ 289837 w 292324"/>
                  <a:gd name="connsiteY8" fmla="*/ 160189 h 433664"/>
                  <a:gd name="connsiteX9" fmla="*/ 292324 w 292324"/>
                  <a:gd name="connsiteY9" fmla="*/ 166193 h 433664"/>
                  <a:gd name="connsiteX10" fmla="*/ 292324 w 292324"/>
                  <a:gd name="connsiteY10" fmla="*/ 387214 h 433664"/>
                  <a:gd name="connsiteX11" fmla="*/ 245874 w 292324"/>
                  <a:gd name="connsiteY11" fmla="*/ 433664 h 433664"/>
                  <a:gd name="connsiteX12" fmla="*/ 213029 w 292324"/>
                  <a:gd name="connsiteY12" fmla="*/ 420059 h 433664"/>
                  <a:gd name="connsiteX13" fmla="*/ 199424 w 292324"/>
                  <a:gd name="connsiteY13" fmla="*/ 387214 h 433664"/>
                  <a:gd name="connsiteX14" fmla="*/ 199424 w 292324"/>
                  <a:gd name="connsiteY14" fmla="*/ 192005 h 433664"/>
                  <a:gd name="connsiteX15" fmla="*/ 17002 w 292324"/>
                  <a:gd name="connsiteY15" fmla="*/ 86684 h 433664"/>
                  <a:gd name="connsiteX16" fmla="*/ 91440 w 292324"/>
                  <a:gd name="connsiteY16" fmla="*/ 114672 h 433664"/>
                  <a:gd name="connsiteX0" fmla="*/ 0 w 292324"/>
                  <a:gd name="connsiteY0" fmla="*/ 23232 h 433664"/>
                  <a:gd name="connsiteX1" fmla="*/ 63452 w 292324"/>
                  <a:gd name="connsiteY1" fmla="*/ 6230 h 433664"/>
                  <a:gd name="connsiteX2" fmla="*/ 269118 w 292324"/>
                  <a:gd name="connsiteY2" fmla="*/ 124971 h 433664"/>
                  <a:gd name="connsiteX3" fmla="*/ 278522 w 292324"/>
                  <a:gd name="connsiteY3" fmla="*/ 133266 h 433664"/>
                  <a:gd name="connsiteX4" fmla="*/ 278719 w 292324"/>
                  <a:gd name="connsiteY4" fmla="*/ 133348 h 433664"/>
                  <a:gd name="connsiteX5" fmla="*/ 278780 w 292324"/>
                  <a:gd name="connsiteY5" fmla="*/ 133494 h 433664"/>
                  <a:gd name="connsiteX6" fmla="*/ 282951 w 292324"/>
                  <a:gd name="connsiteY6" fmla="*/ 137173 h 433664"/>
                  <a:gd name="connsiteX7" fmla="*/ 290760 w 292324"/>
                  <a:gd name="connsiteY7" fmla="*/ 153176 h 433664"/>
                  <a:gd name="connsiteX8" fmla="*/ 289837 w 292324"/>
                  <a:gd name="connsiteY8" fmla="*/ 160189 h 433664"/>
                  <a:gd name="connsiteX9" fmla="*/ 292324 w 292324"/>
                  <a:gd name="connsiteY9" fmla="*/ 166193 h 433664"/>
                  <a:gd name="connsiteX10" fmla="*/ 292324 w 292324"/>
                  <a:gd name="connsiteY10" fmla="*/ 387214 h 433664"/>
                  <a:gd name="connsiteX11" fmla="*/ 245874 w 292324"/>
                  <a:gd name="connsiteY11" fmla="*/ 433664 h 433664"/>
                  <a:gd name="connsiteX12" fmla="*/ 213029 w 292324"/>
                  <a:gd name="connsiteY12" fmla="*/ 420059 h 433664"/>
                  <a:gd name="connsiteX13" fmla="*/ 199424 w 292324"/>
                  <a:gd name="connsiteY13" fmla="*/ 387214 h 433664"/>
                  <a:gd name="connsiteX14" fmla="*/ 199424 w 292324"/>
                  <a:gd name="connsiteY14" fmla="*/ 192005 h 433664"/>
                  <a:gd name="connsiteX15" fmla="*/ 17002 w 292324"/>
                  <a:gd name="connsiteY15" fmla="*/ 86684 h 433664"/>
                  <a:gd name="connsiteX0" fmla="*/ 46450 w 275322"/>
                  <a:gd name="connsiteY0" fmla="*/ 0 h 427434"/>
                  <a:gd name="connsiteX1" fmla="*/ 252116 w 275322"/>
                  <a:gd name="connsiteY1" fmla="*/ 118741 h 427434"/>
                  <a:gd name="connsiteX2" fmla="*/ 261520 w 275322"/>
                  <a:gd name="connsiteY2" fmla="*/ 127036 h 427434"/>
                  <a:gd name="connsiteX3" fmla="*/ 261717 w 275322"/>
                  <a:gd name="connsiteY3" fmla="*/ 127118 h 427434"/>
                  <a:gd name="connsiteX4" fmla="*/ 261778 w 275322"/>
                  <a:gd name="connsiteY4" fmla="*/ 127264 h 427434"/>
                  <a:gd name="connsiteX5" fmla="*/ 265949 w 275322"/>
                  <a:gd name="connsiteY5" fmla="*/ 130943 h 427434"/>
                  <a:gd name="connsiteX6" fmla="*/ 273758 w 275322"/>
                  <a:gd name="connsiteY6" fmla="*/ 146946 h 427434"/>
                  <a:gd name="connsiteX7" fmla="*/ 272835 w 275322"/>
                  <a:gd name="connsiteY7" fmla="*/ 153959 h 427434"/>
                  <a:gd name="connsiteX8" fmla="*/ 275322 w 275322"/>
                  <a:gd name="connsiteY8" fmla="*/ 159963 h 427434"/>
                  <a:gd name="connsiteX9" fmla="*/ 275322 w 275322"/>
                  <a:gd name="connsiteY9" fmla="*/ 380984 h 427434"/>
                  <a:gd name="connsiteX10" fmla="*/ 228872 w 275322"/>
                  <a:gd name="connsiteY10" fmla="*/ 427434 h 427434"/>
                  <a:gd name="connsiteX11" fmla="*/ 196027 w 275322"/>
                  <a:gd name="connsiteY11" fmla="*/ 413829 h 427434"/>
                  <a:gd name="connsiteX12" fmla="*/ 182422 w 275322"/>
                  <a:gd name="connsiteY12" fmla="*/ 380984 h 427434"/>
                  <a:gd name="connsiteX13" fmla="*/ 182422 w 275322"/>
                  <a:gd name="connsiteY13" fmla="*/ 185775 h 427434"/>
                  <a:gd name="connsiteX14" fmla="*/ 0 w 275322"/>
                  <a:gd name="connsiteY14" fmla="*/ 80454 h 427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75322" h="427434">
                    <a:moveTo>
                      <a:pt x="46450" y="0"/>
                    </a:moveTo>
                    <a:lnTo>
                      <a:pt x="252116" y="118741"/>
                    </a:lnTo>
                    <a:lnTo>
                      <a:pt x="261520" y="127036"/>
                    </a:lnTo>
                    <a:lnTo>
                      <a:pt x="261717" y="127118"/>
                    </a:lnTo>
                    <a:cubicBezTo>
                      <a:pt x="261737" y="127167"/>
                      <a:pt x="261758" y="127215"/>
                      <a:pt x="261778" y="127264"/>
                    </a:cubicBezTo>
                    <a:lnTo>
                      <a:pt x="265949" y="130943"/>
                    </a:lnTo>
                    <a:cubicBezTo>
                      <a:pt x="269587" y="135757"/>
                      <a:pt x="272220" y="141205"/>
                      <a:pt x="273758" y="146946"/>
                    </a:cubicBezTo>
                    <a:lnTo>
                      <a:pt x="272835" y="153959"/>
                    </a:lnTo>
                    <a:lnTo>
                      <a:pt x="275322" y="159963"/>
                    </a:lnTo>
                    <a:lnTo>
                      <a:pt x="275322" y="380984"/>
                    </a:lnTo>
                    <a:cubicBezTo>
                      <a:pt x="275322" y="406638"/>
                      <a:pt x="254526" y="427434"/>
                      <a:pt x="228872" y="427434"/>
                    </a:cubicBezTo>
                    <a:cubicBezTo>
                      <a:pt x="216045" y="427434"/>
                      <a:pt x="204432" y="422235"/>
                      <a:pt x="196027" y="413829"/>
                    </a:cubicBezTo>
                    <a:cubicBezTo>
                      <a:pt x="187621" y="405423"/>
                      <a:pt x="182422" y="393811"/>
                      <a:pt x="182422" y="380984"/>
                    </a:cubicBezTo>
                    <a:lnTo>
                      <a:pt x="182422" y="185775"/>
                    </a:lnTo>
                    <a:lnTo>
                      <a:pt x="0" y="80454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9C53FC61-8AC2-59B7-1E5D-EEC1014BCB7B}"/>
                </a:ext>
              </a:extLst>
            </p:cNvPr>
            <p:cNvSpPr/>
            <p:nvPr/>
          </p:nvSpPr>
          <p:spPr bwMode="auto">
            <a:xfrm>
              <a:off x="6771435" y="39445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107429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フリーフォーム: 図形 55">
            <a:extLst>
              <a:ext uri="{FF2B5EF4-FFF2-40B4-BE49-F238E27FC236}">
                <a16:creationId xmlns:a16="http://schemas.microsoft.com/office/drawing/2014/main" id="{16F6C058-8E3A-AFAF-2FDD-6D48E9A237D4}"/>
              </a:ext>
            </a:extLst>
          </p:cNvPr>
          <p:cNvSpPr/>
          <p:nvPr/>
        </p:nvSpPr>
        <p:spPr>
          <a:xfrm>
            <a:off x="358972" y="347458"/>
            <a:ext cx="6140056" cy="6199273"/>
          </a:xfrm>
          <a:custGeom>
            <a:avLst/>
            <a:gdLst>
              <a:gd name="connsiteX0" fmla="*/ 443474 w 6140056"/>
              <a:gd name="connsiteY0" fmla="*/ 0 h 6199273"/>
              <a:gd name="connsiteX1" fmla="*/ 5696582 w 6140056"/>
              <a:gd name="connsiteY1" fmla="*/ 0 h 6199273"/>
              <a:gd name="connsiteX2" fmla="*/ 6140056 w 6140056"/>
              <a:gd name="connsiteY2" fmla="*/ 443474 h 6199273"/>
              <a:gd name="connsiteX3" fmla="*/ 6140056 w 6140056"/>
              <a:gd name="connsiteY3" fmla="*/ 5334692 h 6199273"/>
              <a:gd name="connsiteX4" fmla="*/ 5696582 w 6140056"/>
              <a:gd name="connsiteY4" fmla="*/ 5778166 h 6199273"/>
              <a:gd name="connsiteX5" fmla="*/ 2575432 w 6140056"/>
              <a:gd name="connsiteY5" fmla="*/ 5778166 h 6199273"/>
              <a:gd name="connsiteX6" fmla="*/ 2549129 w 6140056"/>
              <a:gd name="connsiteY6" fmla="*/ 5826625 h 6199273"/>
              <a:gd name="connsiteX7" fmla="*/ 1848262 w 6140056"/>
              <a:gd name="connsiteY7" fmla="*/ 6199273 h 6199273"/>
              <a:gd name="connsiteX8" fmla="*/ 2159331 w 6140056"/>
              <a:gd name="connsiteY8" fmla="*/ 5826547 h 6199273"/>
              <a:gd name="connsiteX9" fmla="*/ 2180140 w 6140056"/>
              <a:gd name="connsiteY9" fmla="*/ 5778166 h 6199273"/>
              <a:gd name="connsiteX10" fmla="*/ 443474 w 6140056"/>
              <a:gd name="connsiteY10" fmla="*/ 5778166 h 6199273"/>
              <a:gd name="connsiteX11" fmla="*/ 0 w 6140056"/>
              <a:gd name="connsiteY11" fmla="*/ 5334692 h 6199273"/>
              <a:gd name="connsiteX12" fmla="*/ 0 w 6140056"/>
              <a:gd name="connsiteY12" fmla="*/ 443474 h 6199273"/>
              <a:gd name="connsiteX13" fmla="*/ 443474 w 6140056"/>
              <a:gd name="connsiteY13" fmla="*/ 0 h 6199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40056" h="6199273">
                <a:moveTo>
                  <a:pt x="443474" y="0"/>
                </a:moveTo>
                <a:lnTo>
                  <a:pt x="5696582" y="0"/>
                </a:lnTo>
                <a:cubicBezTo>
                  <a:pt x="5941506" y="0"/>
                  <a:pt x="6140056" y="198550"/>
                  <a:pt x="6140056" y="443474"/>
                </a:cubicBezTo>
                <a:lnTo>
                  <a:pt x="6140056" y="5334692"/>
                </a:lnTo>
                <a:cubicBezTo>
                  <a:pt x="6140056" y="5579616"/>
                  <a:pt x="5941506" y="5778166"/>
                  <a:pt x="5696582" y="5778166"/>
                </a:cubicBezTo>
                <a:lnTo>
                  <a:pt x="2575432" y="5778166"/>
                </a:lnTo>
                <a:lnTo>
                  <a:pt x="2549129" y="5826625"/>
                </a:lnTo>
                <a:cubicBezTo>
                  <a:pt x="2397238" y="6051454"/>
                  <a:pt x="2140012" y="6199273"/>
                  <a:pt x="1848262" y="6199273"/>
                </a:cubicBezTo>
                <a:cubicBezTo>
                  <a:pt x="1981281" y="6099509"/>
                  <a:pt x="2086933" y="5971342"/>
                  <a:pt x="2159331" y="5826547"/>
                </a:cubicBezTo>
                <a:lnTo>
                  <a:pt x="2180140" y="5778166"/>
                </a:lnTo>
                <a:lnTo>
                  <a:pt x="443474" y="5778166"/>
                </a:lnTo>
                <a:cubicBezTo>
                  <a:pt x="198550" y="5778166"/>
                  <a:pt x="0" y="5579616"/>
                  <a:pt x="0" y="5334692"/>
                </a:cubicBezTo>
                <a:lnTo>
                  <a:pt x="0" y="443474"/>
                </a:lnTo>
                <a:cubicBezTo>
                  <a:pt x="0" y="198550"/>
                  <a:pt x="198550" y="0"/>
                  <a:pt x="443474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80BFBA28-8A45-C6D7-A20C-E007E81E04EB}"/>
              </a:ext>
            </a:extLst>
          </p:cNvPr>
          <p:cNvSpPr txBox="1"/>
          <p:nvPr/>
        </p:nvSpPr>
        <p:spPr>
          <a:xfrm>
            <a:off x="713442" y="956930"/>
            <a:ext cx="5458757" cy="447541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この場所での</a:t>
            </a:r>
            <a:endParaRPr lang="en-US" altLang="ja-JP" sz="88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飲食は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ご遠慮願います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0177F4C-03F8-481F-363F-DA677BEBC822}"/>
              </a:ext>
            </a:extLst>
          </p:cNvPr>
          <p:cNvSpPr txBox="1"/>
          <p:nvPr/>
        </p:nvSpPr>
        <p:spPr>
          <a:xfrm rot="20700000">
            <a:off x="2519406" y="7173164"/>
            <a:ext cx="3087764" cy="1411463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ゴミを出しても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あかんで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A1C1D427-CD53-8673-5E15-0AD828BCA268}"/>
              </a:ext>
            </a:extLst>
          </p:cNvPr>
          <p:cNvGrpSpPr/>
          <p:nvPr/>
        </p:nvGrpSpPr>
        <p:grpSpPr>
          <a:xfrm>
            <a:off x="358972" y="6382063"/>
            <a:ext cx="1835382" cy="3346600"/>
            <a:chOff x="-2778988" y="5655272"/>
            <a:chExt cx="2441310" cy="4451437"/>
          </a:xfrm>
        </p:grpSpPr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EFF810DC-CD32-ED3E-BCEC-5C742614F6CE}"/>
                </a:ext>
              </a:extLst>
            </p:cNvPr>
            <p:cNvSpPr/>
            <p:nvPr/>
          </p:nvSpPr>
          <p:spPr bwMode="auto">
            <a:xfrm>
              <a:off x="-2083585" y="8253401"/>
              <a:ext cx="1138254" cy="1329834"/>
            </a:xfrm>
            <a:custGeom>
              <a:avLst/>
              <a:gdLst>
                <a:gd name="connsiteX0" fmla="*/ 594041 w 1138254"/>
                <a:gd name="connsiteY0" fmla="*/ 488550 h 1329834"/>
                <a:gd name="connsiteX1" fmla="*/ 597431 w 1138254"/>
                <a:gd name="connsiteY1" fmla="*/ 526866 h 1329834"/>
                <a:gd name="connsiteX2" fmla="*/ 668428 w 1138254"/>
                <a:gd name="connsiteY2" fmla="*/ 807903 h 1329834"/>
                <a:gd name="connsiteX3" fmla="*/ 691507 w 1138254"/>
                <a:gd name="connsiteY3" fmla="*/ 858450 h 1329834"/>
                <a:gd name="connsiteX4" fmla="*/ 689104 w 1138254"/>
                <a:gd name="connsiteY4" fmla="*/ 811515 h 1329834"/>
                <a:gd name="connsiteX5" fmla="*/ 660457 w 1138254"/>
                <a:gd name="connsiteY5" fmla="*/ 664906 h 1329834"/>
                <a:gd name="connsiteX6" fmla="*/ 611962 w 1138254"/>
                <a:gd name="connsiteY6" fmla="*/ 523615 h 1329834"/>
                <a:gd name="connsiteX7" fmla="*/ 640267 w 1138254"/>
                <a:gd name="connsiteY7" fmla="*/ 0 h 1329834"/>
                <a:gd name="connsiteX8" fmla="*/ 608786 w 1138254"/>
                <a:gd name="connsiteY8" fmla="*/ 100815 h 1329834"/>
                <a:gd name="connsiteX9" fmla="*/ 625389 w 1138254"/>
                <a:gd name="connsiteY9" fmla="*/ 102349 h 1329834"/>
                <a:gd name="connsiteX10" fmla="*/ 604237 w 1138254"/>
                <a:gd name="connsiteY10" fmla="*/ 122242 h 1329834"/>
                <a:gd name="connsiteX11" fmla="*/ 595748 w 1138254"/>
                <a:gd name="connsiteY11" fmla="*/ 179964 h 1329834"/>
                <a:gd name="connsiteX12" fmla="*/ 644009 w 1138254"/>
                <a:gd name="connsiteY12" fmla="*/ 184584 h 1329834"/>
                <a:gd name="connsiteX13" fmla="*/ 728529 w 1138254"/>
                <a:gd name="connsiteY13" fmla="*/ 223753 h 1329834"/>
                <a:gd name="connsiteX14" fmla="*/ 623719 w 1138254"/>
                <a:gd name="connsiteY14" fmla="*/ 259781 h 1329834"/>
                <a:gd name="connsiteX15" fmla="*/ 643003 w 1138254"/>
                <a:gd name="connsiteY15" fmla="*/ 272310 h 1329834"/>
                <a:gd name="connsiteX16" fmla="*/ 680858 w 1138254"/>
                <a:gd name="connsiteY16" fmla="*/ 278006 h 1329834"/>
                <a:gd name="connsiteX17" fmla="*/ 1039411 w 1138254"/>
                <a:gd name="connsiteY17" fmla="*/ 580166 h 1329834"/>
                <a:gd name="connsiteX18" fmla="*/ 1010428 w 1138254"/>
                <a:gd name="connsiteY18" fmla="*/ 1192263 h 1329834"/>
                <a:gd name="connsiteX19" fmla="*/ 1002288 w 1138254"/>
                <a:gd name="connsiteY19" fmla="*/ 934417 h 1329834"/>
                <a:gd name="connsiteX20" fmla="*/ 981128 w 1138254"/>
                <a:gd name="connsiteY20" fmla="*/ 864609 h 1329834"/>
                <a:gd name="connsiteX21" fmla="*/ 973881 w 1138254"/>
                <a:gd name="connsiteY21" fmla="*/ 915916 h 1329834"/>
                <a:gd name="connsiteX22" fmla="*/ 908105 w 1138254"/>
                <a:gd name="connsiteY22" fmla="*/ 1022043 h 1329834"/>
                <a:gd name="connsiteX23" fmla="*/ 850618 w 1138254"/>
                <a:gd name="connsiteY23" fmla="*/ 775341 h 1329834"/>
                <a:gd name="connsiteX24" fmla="*/ 828279 w 1138254"/>
                <a:gd name="connsiteY24" fmla="*/ 731882 h 1329834"/>
                <a:gd name="connsiteX25" fmla="*/ 835905 w 1138254"/>
                <a:gd name="connsiteY25" fmla="*/ 825669 h 1329834"/>
                <a:gd name="connsiteX26" fmla="*/ 835521 w 1138254"/>
                <a:gd name="connsiteY26" fmla="*/ 830394 h 1329834"/>
                <a:gd name="connsiteX27" fmla="*/ 842553 w 1138254"/>
                <a:gd name="connsiteY27" fmla="*/ 884833 h 1329834"/>
                <a:gd name="connsiteX28" fmla="*/ 688959 w 1138254"/>
                <a:gd name="connsiteY28" fmla="*/ 1329834 h 1329834"/>
                <a:gd name="connsiteX29" fmla="*/ 719472 w 1138254"/>
                <a:gd name="connsiteY29" fmla="*/ 1219501 h 1329834"/>
                <a:gd name="connsiteX30" fmla="*/ 726464 w 1138254"/>
                <a:gd name="connsiteY30" fmla="*/ 1157974 h 1329834"/>
                <a:gd name="connsiteX31" fmla="*/ 690463 w 1138254"/>
                <a:gd name="connsiteY31" fmla="*/ 1184504 h 1329834"/>
                <a:gd name="connsiteX32" fmla="*/ 647369 w 1138254"/>
                <a:gd name="connsiteY32" fmla="*/ 1202201 h 1329834"/>
                <a:gd name="connsiteX33" fmla="*/ 682424 w 1138254"/>
                <a:gd name="connsiteY33" fmla="*/ 1085777 h 1329834"/>
                <a:gd name="connsiteX34" fmla="*/ 692047 w 1138254"/>
                <a:gd name="connsiteY34" fmla="*/ 994698 h 1329834"/>
                <a:gd name="connsiteX35" fmla="*/ 689819 w 1138254"/>
                <a:gd name="connsiteY35" fmla="*/ 993592 h 1329834"/>
                <a:gd name="connsiteX36" fmla="*/ 482063 w 1138254"/>
                <a:gd name="connsiteY36" fmla="*/ 543259 h 1329834"/>
                <a:gd name="connsiteX37" fmla="*/ 474175 w 1138254"/>
                <a:gd name="connsiteY37" fmla="*/ 461009 h 1329834"/>
                <a:gd name="connsiteX38" fmla="*/ 465578 w 1138254"/>
                <a:gd name="connsiteY38" fmla="*/ 471764 h 1329834"/>
                <a:gd name="connsiteX39" fmla="*/ 459162 w 1138254"/>
                <a:gd name="connsiteY39" fmla="*/ 557029 h 1329834"/>
                <a:gd name="connsiteX40" fmla="*/ 624736 w 1138254"/>
                <a:gd name="connsiteY40" fmla="*/ 1072629 h 1329834"/>
                <a:gd name="connsiteX41" fmla="*/ 319610 w 1138254"/>
                <a:gd name="connsiteY41" fmla="*/ 757724 h 1329834"/>
                <a:gd name="connsiteX42" fmla="*/ 315306 w 1138254"/>
                <a:gd name="connsiteY42" fmla="*/ 736133 h 1329834"/>
                <a:gd name="connsiteX43" fmla="*/ 309483 w 1138254"/>
                <a:gd name="connsiteY43" fmla="*/ 849887 h 1329834"/>
                <a:gd name="connsiteX44" fmla="*/ 358495 w 1138254"/>
                <a:gd name="connsiteY44" fmla="*/ 1098411 h 1329834"/>
                <a:gd name="connsiteX45" fmla="*/ 244596 w 1138254"/>
                <a:gd name="connsiteY45" fmla="*/ 1015255 h 1329834"/>
                <a:gd name="connsiteX46" fmla="*/ 227122 w 1138254"/>
                <a:gd name="connsiteY46" fmla="*/ 985794 h 1329834"/>
                <a:gd name="connsiteX47" fmla="*/ 212498 w 1138254"/>
                <a:gd name="connsiteY47" fmla="*/ 1049873 h 1329834"/>
                <a:gd name="connsiteX48" fmla="*/ 206073 w 1138254"/>
                <a:gd name="connsiteY48" fmla="*/ 1292799 h 1329834"/>
                <a:gd name="connsiteX49" fmla="*/ 150095 w 1138254"/>
                <a:gd name="connsiteY49" fmla="*/ 825377 h 1329834"/>
                <a:gd name="connsiteX50" fmla="*/ 173111 w 1138254"/>
                <a:gd name="connsiteY50" fmla="*/ 760647 h 1329834"/>
                <a:gd name="connsiteX51" fmla="*/ 169959 w 1138254"/>
                <a:gd name="connsiteY51" fmla="*/ 721879 h 1329834"/>
                <a:gd name="connsiteX52" fmla="*/ 171695 w 1138254"/>
                <a:gd name="connsiteY52" fmla="*/ 700537 h 1329834"/>
                <a:gd name="connsiteX53" fmla="*/ 133245 w 1138254"/>
                <a:gd name="connsiteY53" fmla="*/ 775340 h 1329834"/>
                <a:gd name="connsiteX54" fmla="*/ 75758 w 1138254"/>
                <a:gd name="connsiteY54" fmla="*/ 1022042 h 1329834"/>
                <a:gd name="connsiteX55" fmla="*/ 167264 w 1138254"/>
                <a:gd name="connsiteY55" fmla="*/ 430834 h 1329834"/>
                <a:gd name="connsiteX56" fmla="*/ 237814 w 1138254"/>
                <a:gd name="connsiteY56" fmla="*/ 354295 h 1329834"/>
                <a:gd name="connsiteX57" fmla="*/ 288723 w 1138254"/>
                <a:gd name="connsiteY57" fmla="*/ 311006 h 1329834"/>
                <a:gd name="connsiteX58" fmla="*/ 323535 w 1138254"/>
                <a:gd name="connsiteY58" fmla="*/ 256809 h 1329834"/>
                <a:gd name="connsiteX59" fmla="*/ 329950 w 1138254"/>
                <a:gd name="connsiteY59" fmla="*/ 249403 h 1329834"/>
                <a:gd name="connsiteX60" fmla="*/ 255334 w 1138254"/>
                <a:gd name="connsiteY60" fmla="*/ 223754 h 1329834"/>
                <a:gd name="connsiteX61" fmla="*/ 372409 w 1138254"/>
                <a:gd name="connsiteY61" fmla="*/ 180361 h 1329834"/>
                <a:gd name="connsiteX62" fmla="*/ 392568 w 1138254"/>
                <a:gd name="connsiteY62" fmla="*/ 181564 h 1329834"/>
                <a:gd name="connsiteX63" fmla="*/ 410656 w 1138254"/>
                <a:gd name="connsiteY63" fmla="*/ 166652 h 1329834"/>
                <a:gd name="connsiteX64" fmla="*/ 439587 w 1138254"/>
                <a:gd name="connsiteY64" fmla="*/ 129486 h 1329834"/>
                <a:gd name="connsiteX65" fmla="*/ 526262 w 1138254"/>
                <a:gd name="connsiteY65" fmla="*/ 64610 h 1329834"/>
                <a:gd name="connsiteX66" fmla="*/ 555356 w 1138254"/>
                <a:gd name="connsiteY66" fmla="*/ 54170 h 1329834"/>
                <a:gd name="connsiteX67" fmla="*/ 556154 w 1138254"/>
                <a:gd name="connsiteY67" fmla="*/ 52878 h 1329834"/>
                <a:gd name="connsiteX68" fmla="*/ 640267 w 1138254"/>
                <a:gd name="connsiteY68" fmla="*/ 0 h 1329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138254" h="1329834">
                  <a:moveTo>
                    <a:pt x="594041" y="488550"/>
                  </a:moveTo>
                  <a:lnTo>
                    <a:pt x="597431" y="526866"/>
                  </a:lnTo>
                  <a:cubicBezTo>
                    <a:pt x="611700" y="627288"/>
                    <a:pt x="636238" y="723262"/>
                    <a:pt x="668428" y="807903"/>
                  </a:cubicBezTo>
                  <a:lnTo>
                    <a:pt x="691507" y="858450"/>
                  </a:lnTo>
                  <a:lnTo>
                    <a:pt x="689104" y="811515"/>
                  </a:lnTo>
                  <a:cubicBezTo>
                    <a:pt x="683125" y="763075"/>
                    <a:pt x="673583" y="713893"/>
                    <a:pt x="660457" y="664906"/>
                  </a:cubicBezTo>
                  <a:cubicBezTo>
                    <a:pt x="647331" y="615919"/>
                    <a:pt x="631003" y="568556"/>
                    <a:pt x="611962" y="523615"/>
                  </a:cubicBezTo>
                  <a:close/>
                  <a:moveTo>
                    <a:pt x="640267" y="0"/>
                  </a:moveTo>
                  <a:lnTo>
                    <a:pt x="608786" y="100815"/>
                  </a:lnTo>
                  <a:lnTo>
                    <a:pt x="625389" y="102349"/>
                  </a:lnTo>
                  <a:lnTo>
                    <a:pt x="604237" y="122242"/>
                  </a:lnTo>
                  <a:lnTo>
                    <a:pt x="595748" y="179964"/>
                  </a:lnTo>
                  <a:lnTo>
                    <a:pt x="644009" y="184584"/>
                  </a:lnTo>
                  <a:cubicBezTo>
                    <a:pt x="675610" y="190964"/>
                    <a:pt x="704206" y="203864"/>
                    <a:pt x="728529" y="223753"/>
                  </a:cubicBezTo>
                  <a:lnTo>
                    <a:pt x="623719" y="259781"/>
                  </a:lnTo>
                  <a:lnTo>
                    <a:pt x="643003" y="272310"/>
                  </a:lnTo>
                  <a:lnTo>
                    <a:pt x="680858" y="278006"/>
                  </a:lnTo>
                  <a:cubicBezTo>
                    <a:pt x="808853" y="308527"/>
                    <a:pt x="945975" y="418330"/>
                    <a:pt x="1039411" y="580166"/>
                  </a:cubicBezTo>
                  <a:cubicBezTo>
                    <a:pt x="1181790" y="826773"/>
                    <a:pt x="1168814" y="1100818"/>
                    <a:pt x="1010428" y="1192263"/>
                  </a:cubicBezTo>
                  <a:cubicBezTo>
                    <a:pt x="1025132" y="1113500"/>
                    <a:pt x="1021887" y="1025093"/>
                    <a:pt x="1002288" y="934417"/>
                  </a:cubicBezTo>
                  <a:lnTo>
                    <a:pt x="981128" y="864609"/>
                  </a:lnTo>
                  <a:lnTo>
                    <a:pt x="973881" y="915916"/>
                  </a:lnTo>
                  <a:cubicBezTo>
                    <a:pt x="962297" y="959092"/>
                    <a:pt x="940535" y="995524"/>
                    <a:pt x="908105" y="1022043"/>
                  </a:cubicBezTo>
                  <a:cubicBezTo>
                    <a:pt x="906545" y="944704"/>
                    <a:pt x="886412" y="860170"/>
                    <a:pt x="850618" y="775341"/>
                  </a:cubicBezTo>
                  <a:lnTo>
                    <a:pt x="828279" y="731882"/>
                  </a:lnTo>
                  <a:lnTo>
                    <a:pt x="835905" y="825669"/>
                  </a:lnTo>
                  <a:lnTo>
                    <a:pt x="835521" y="830394"/>
                  </a:lnTo>
                  <a:lnTo>
                    <a:pt x="842553" y="884833"/>
                  </a:lnTo>
                  <a:cubicBezTo>
                    <a:pt x="861828" y="1119998"/>
                    <a:pt x="799881" y="1310336"/>
                    <a:pt x="688959" y="1329834"/>
                  </a:cubicBezTo>
                  <a:cubicBezTo>
                    <a:pt x="701752" y="1296689"/>
                    <a:pt x="711938" y="1259605"/>
                    <a:pt x="719472" y="1219501"/>
                  </a:cubicBezTo>
                  <a:lnTo>
                    <a:pt x="726464" y="1157974"/>
                  </a:lnTo>
                  <a:lnTo>
                    <a:pt x="690463" y="1184504"/>
                  </a:lnTo>
                  <a:cubicBezTo>
                    <a:pt x="676923" y="1192182"/>
                    <a:pt x="662544" y="1198135"/>
                    <a:pt x="647369" y="1202201"/>
                  </a:cubicBezTo>
                  <a:cubicBezTo>
                    <a:pt x="662555" y="1166629"/>
                    <a:pt x="674248" y="1127509"/>
                    <a:pt x="682424" y="1085777"/>
                  </a:cubicBezTo>
                  <a:lnTo>
                    <a:pt x="692047" y="994698"/>
                  </a:lnTo>
                  <a:lnTo>
                    <a:pt x="689819" y="993592"/>
                  </a:lnTo>
                  <a:cubicBezTo>
                    <a:pt x="595993" y="927865"/>
                    <a:pt x="512107" y="754704"/>
                    <a:pt x="482063" y="543259"/>
                  </a:cubicBezTo>
                  <a:lnTo>
                    <a:pt x="474175" y="461009"/>
                  </a:lnTo>
                  <a:lnTo>
                    <a:pt x="465578" y="471764"/>
                  </a:lnTo>
                  <a:lnTo>
                    <a:pt x="459162" y="557029"/>
                  </a:lnTo>
                  <a:cubicBezTo>
                    <a:pt x="459162" y="759890"/>
                    <a:pt x="520505" y="950912"/>
                    <a:pt x="624736" y="1072629"/>
                  </a:cubicBezTo>
                  <a:cubicBezTo>
                    <a:pt x="487569" y="1072629"/>
                    <a:pt x="369881" y="942780"/>
                    <a:pt x="319610" y="757724"/>
                  </a:cubicBezTo>
                  <a:lnTo>
                    <a:pt x="315306" y="736133"/>
                  </a:lnTo>
                  <a:lnTo>
                    <a:pt x="309483" y="849887"/>
                  </a:lnTo>
                  <a:cubicBezTo>
                    <a:pt x="311725" y="941931"/>
                    <a:pt x="328123" y="1027268"/>
                    <a:pt x="358495" y="1098411"/>
                  </a:cubicBezTo>
                  <a:cubicBezTo>
                    <a:pt x="312972" y="1086213"/>
                    <a:pt x="274600" y="1057027"/>
                    <a:pt x="244596" y="1015255"/>
                  </a:cubicBezTo>
                  <a:lnTo>
                    <a:pt x="227122" y="985794"/>
                  </a:lnTo>
                  <a:lnTo>
                    <a:pt x="212498" y="1049873"/>
                  </a:lnTo>
                  <a:cubicBezTo>
                    <a:pt x="197633" y="1139200"/>
                    <a:pt x="195088" y="1222597"/>
                    <a:pt x="206073" y="1292799"/>
                  </a:cubicBezTo>
                  <a:cubicBezTo>
                    <a:pt x="101786" y="1250276"/>
                    <a:pt x="81507" y="1051141"/>
                    <a:pt x="150095" y="825377"/>
                  </a:cubicBezTo>
                  <a:lnTo>
                    <a:pt x="173111" y="760647"/>
                  </a:lnTo>
                  <a:lnTo>
                    <a:pt x="169959" y="721879"/>
                  </a:lnTo>
                  <a:lnTo>
                    <a:pt x="171695" y="700537"/>
                  </a:lnTo>
                  <a:lnTo>
                    <a:pt x="133245" y="775340"/>
                  </a:lnTo>
                  <a:cubicBezTo>
                    <a:pt x="97451" y="860169"/>
                    <a:pt x="77318" y="944703"/>
                    <a:pt x="75758" y="1022042"/>
                  </a:cubicBezTo>
                  <a:cubicBezTo>
                    <a:pt x="-53962" y="915968"/>
                    <a:pt x="-12993" y="651276"/>
                    <a:pt x="167264" y="430834"/>
                  </a:cubicBezTo>
                  <a:cubicBezTo>
                    <a:pt x="189797" y="403279"/>
                    <a:pt x="213439" y="377720"/>
                    <a:pt x="237814" y="354295"/>
                  </a:cubicBezTo>
                  <a:lnTo>
                    <a:pt x="288723" y="311006"/>
                  </a:lnTo>
                  <a:lnTo>
                    <a:pt x="323535" y="256809"/>
                  </a:lnTo>
                  <a:lnTo>
                    <a:pt x="329950" y="249403"/>
                  </a:lnTo>
                  <a:lnTo>
                    <a:pt x="255334" y="223754"/>
                  </a:lnTo>
                  <a:cubicBezTo>
                    <a:pt x="287765" y="197236"/>
                    <a:pt x="327793" y="183141"/>
                    <a:pt x="372409" y="180361"/>
                  </a:cubicBezTo>
                  <a:lnTo>
                    <a:pt x="392568" y="181564"/>
                  </a:lnTo>
                  <a:lnTo>
                    <a:pt x="410656" y="166652"/>
                  </a:lnTo>
                  <a:lnTo>
                    <a:pt x="439587" y="129486"/>
                  </a:lnTo>
                  <a:cubicBezTo>
                    <a:pt x="466013" y="101689"/>
                    <a:pt x="495155" y="79674"/>
                    <a:pt x="526262" y="64610"/>
                  </a:cubicBezTo>
                  <a:lnTo>
                    <a:pt x="555356" y="54170"/>
                  </a:lnTo>
                  <a:lnTo>
                    <a:pt x="556154" y="52878"/>
                  </a:lnTo>
                  <a:cubicBezTo>
                    <a:pt x="580088" y="23124"/>
                    <a:pt x="608409" y="4527"/>
                    <a:pt x="640267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F2DAB0CC-0411-CFAA-F8B5-5E7DF107E5B0}"/>
                </a:ext>
              </a:extLst>
            </p:cNvPr>
            <p:cNvSpPr/>
            <p:nvPr/>
          </p:nvSpPr>
          <p:spPr bwMode="auto">
            <a:xfrm rot="10800000">
              <a:off x="-1505945" y="8840265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1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0 h 1266444"/>
                <a:gd name="connsiteX12" fmla="*/ 0 w 636352"/>
                <a:gd name="connsiteY12" fmla="*/ 2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5 h 1266444"/>
                <a:gd name="connsiteX21" fmla="*/ 513850 w 636352"/>
                <a:gd name="connsiteY21" fmla="*/ 82837 h 1266444"/>
                <a:gd name="connsiteX22" fmla="*/ 636352 w 636352"/>
                <a:gd name="connsiteY22" fmla="*/ 2 h 1266444"/>
                <a:gd name="connsiteX23" fmla="*/ 442024 w 636352"/>
                <a:gd name="connsiteY23" fmla="*/ 147170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1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79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2"/>
                    <a:pt x="220978" y="743377"/>
                  </a:cubicBezTo>
                  <a:cubicBezTo>
                    <a:pt x="220978" y="705232"/>
                    <a:pt x="231857" y="670699"/>
                    <a:pt x="249446" y="645702"/>
                  </a:cubicBezTo>
                  <a:lnTo>
                    <a:pt x="279285" y="617111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2" y="177899"/>
                    <a:pt x="258240" y="175625"/>
                    <a:pt x="249446" y="172816"/>
                  </a:cubicBezTo>
                  <a:lnTo>
                    <a:pt x="221731" y="151441"/>
                  </a:lnTo>
                  <a:lnTo>
                    <a:pt x="194328" y="147170"/>
                  </a:lnTo>
                  <a:cubicBezTo>
                    <a:pt x="80129" y="122924"/>
                    <a:pt x="0" y="66160"/>
                    <a:pt x="0" y="2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5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2"/>
                  </a:cubicBezTo>
                  <a:cubicBezTo>
                    <a:pt x="636352" y="66160"/>
                    <a:pt x="556223" y="122924"/>
                    <a:pt x="442024" y="147170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1"/>
                  </a:lnTo>
                  <a:lnTo>
                    <a:pt x="386900" y="645702"/>
                  </a:lnTo>
                  <a:cubicBezTo>
                    <a:pt x="404489" y="670699"/>
                    <a:pt x="415368" y="705232"/>
                    <a:pt x="415368" y="743377"/>
                  </a:cubicBezTo>
                  <a:cubicBezTo>
                    <a:pt x="415368" y="781522"/>
                    <a:pt x="404489" y="816055"/>
                    <a:pt x="386900" y="841052"/>
                  </a:cubicBezTo>
                  <a:lnTo>
                    <a:pt x="369179" y="85803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A08FFE04-7FAE-367F-DCB1-E3B2C22D1FA5}"/>
                </a:ext>
              </a:extLst>
            </p:cNvPr>
            <p:cNvSpPr/>
            <p:nvPr/>
          </p:nvSpPr>
          <p:spPr bwMode="auto">
            <a:xfrm rot="10800000">
              <a:off x="-2260325" y="8840265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1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0 h 1266444"/>
                <a:gd name="connsiteX12" fmla="*/ 0 w 636352"/>
                <a:gd name="connsiteY12" fmla="*/ 2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5 h 1266444"/>
                <a:gd name="connsiteX21" fmla="*/ 513850 w 636352"/>
                <a:gd name="connsiteY21" fmla="*/ 82837 h 1266444"/>
                <a:gd name="connsiteX22" fmla="*/ 636352 w 636352"/>
                <a:gd name="connsiteY22" fmla="*/ 2 h 1266444"/>
                <a:gd name="connsiteX23" fmla="*/ 442024 w 636352"/>
                <a:gd name="connsiteY23" fmla="*/ 147170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1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79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1"/>
                    <a:pt x="220978" y="743377"/>
                  </a:cubicBezTo>
                  <a:cubicBezTo>
                    <a:pt x="220978" y="705232"/>
                    <a:pt x="231857" y="670699"/>
                    <a:pt x="249446" y="645702"/>
                  </a:cubicBezTo>
                  <a:lnTo>
                    <a:pt x="279285" y="617111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3" y="177899"/>
                    <a:pt x="258241" y="175625"/>
                    <a:pt x="249446" y="172816"/>
                  </a:cubicBezTo>
                  <a:lnTo>
                    <a:pt x="221731" y="151441"/>
                  </a:lnTo>
                  <a:lnTo>
                    <a:pt x="194328" y="147170"/>
                  </a:lnTo>
                  <a:cubicBezTo>
                    <a:pt x="80129" y="122924"/>
                    <a:pt x="0" y="66160"/>
                    <a:pt x="0" y="2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5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2"/>
                  </a:cubicBezTo>
                  <a:cubicBezTo>
                    <a:pt x="636352" y="66160"/>
                    <a:pt x="556223" y="122924"/>
                    <a:pt x="442024" y="147170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1"/>
                  </a:lnTo>
                  <a:lnTo>
                    <a:pt x="386900" y="645702"/>
                  </a:lnTo>
                  <a:cubicBezTo>
                    <a:pt x="404489" y="670699"/>
                    <a:pt x="415368" y="705232"/>
                    <a:pt x="415368" y="743377"/>
                  </a:cubicBezTo>
                  <a:cubicBezTo>
                    <a:pt x="415368" y="781521"/>
                    <a:pt x="404489" y="816055"/>
                    <a:pt x="386900" y="841052"/>
                  </a:cubicBezTo>
                  <a:lnTo>
                    <a:pt x="369179" y="85803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" name="楕円 80">
              <a:extLst>
                <a:ext uri="{FF2B5EF4-FFF2-40B4-BE49-F238E27FC236}">
                  <a16:creationId xmlns:a16="http://schemas.microsoft.com/office/drawing/2014/main" id="{13BD53B6-CCE4-3C3E-BCD3-48C6C8975788}"/>
                </a:ext>
              </a:extLst>
            </p:cNvPr>
            <p:cNvSpPr/>
            <p:nvPr/>
          </p:nvSpPr>
          <p:spPr bwMode="auto">
            <a:xfrm>
              <a:off x="-2468057" y="6780255"/>
              <a:ext cx="1819446" cy="2102044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A3212122-D024-7947-D925-07E2544AF252}"/>
                </a:ext>
              </a:extLst>
            </p:cNvPr>
            <p:cNvSpPr/>
            <p:nvPr/>
          </p:nvSpPr>
          <p:spPr bwMode="auto">
            <a:xfrm>
              <a:off x="-2361377" y="6722306"/>
              <a:ext cx="1606086" cy="2267499"/>
            </a:xfrm>
            <a:custGeom>
              <a:avLst/>
              <a:gdLst>
                <a:gd name="connsiteX0" fmla="*/ 803043 w 1606086"/>
                <a:gd name="connsiteY0" fmla="*/ 0 h 2267499"/>
                <a:gd name="connsiteX1" fmla="*/ 1606086 w 1606086"/>
                <a:gd name="connsiteY1" fmla="*/ 1343019 h 2267499"/>
                <a:gd name="connsiteX2" fmla="*/ 1370880 w 1606086"/>
                <a:gd name="connsiteY2" fmla="*/ 1961683 h 2267499"/>
                <a:gd name="connsiteX3" fmla="*/ 1299319 w 1606086"/>
                <a:gd name="connsiteY3" fmla="*/ 2026012 h 2267499"/>
                <a:gd name="connsiteX4" fmla="*/ 1308626 w 1606086"/>
                <a:gd name="connsiteY4" fmla="*/ 2087479 h 2267499"/>
                <a:gd name="connsiteX5" fmla="*/ 1173611 w 1606086"/>
                <a:gd name="connsiteY5" fmla="*/ 2267499 h 2267499"/>
                <a:gd name="connsiteX6" fmla="*/ 1078141 w 1606086"/>
                <a:gd name="connsiteY6" fmla="*/ 2214772 h 2267499"/>
                <a:gd name="connsiteX7" fmla="*/ 1055294 w 1606086"/>
                <a:gd name="connsiteY7" fmla="*/ 2169590 h 2267499"/>
                <a:gd name="connsiteX8" fmla="*/ 964884 w 1606086"/>
                <a:gd name="connsiteY8" fmla="*/ 2200167 h 2267499"/>
                <a:gd name="connsiteX9" fmla="*/ 803043 w 1606086"/>
                <a:gd name="connsiteY9" fmla="*/ 2217942 h 2267499"/>
                <a:gd name="connsiteX10" fmla="*/ 641202 w 1606086"/>
                <a:gd name="connsiteY10" fmla="*/ 2200167 h 2267499"/>
                <a:gd name="connsiteX11" fmla="*/ 539482 w 1606086"/>
                <a:gd name="connsiteY11" fmla="*/ 2165765 h 2267499"/>
                <a:gd name="connsiteX12" fmla="*/ 514701 w 1606086"/>
                <a:gd name="connsiteY12" fmla="*/ 2214772 h 2267499"/>
                <a:gd name="connsiteX13" fmla="*/ 419231 w 1606086"/>
                <a:gd name="connsiteY13" fmla="*/ 2267499 h 2267499"/>
                <a:gd name="connsiteX14" fmla="*/ 284216 w 1606086"/>
                <a:gd name="connsiteY14" fmla="*/ 2087479 h 2267499"/>
                <a:gd name="connsiteX15" fmla="*/ 294826 w 1606086"/>
                <a:gd name="connsiteY15" fmla="*/ 2017407 h 2267499"/>
                <a:gd name="connsiteX16" fmla="*/ 295566 w 1606086"/>
                <a:gd name="connsiteY16" fmla="*/ 2015943 h 2267499"/>
                <a:gd name="connsiteX17" fmla="*/ 235206 w 1606086"/>
                <a:gd name="connsiteY17" fmla="*/ 1961683 h 2267499"/>
                <a:gd name="connsiteX18" fmla="*/ 0 w 1606086"/>
                <a:gd name="connsiteY18" fmla="*/ 1343019 h 2267499"/>
                <a:gd name="connsiteX19" fmla="*/ 803043 w 1606086"/>
                <a:gd name="connsiteY19" fmla="*/ 0 h 2267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606086" h="2267499">
                  <a:moveTo>
                    <a:pt x="803043" y="0"/>
                  </a:moveTo>
                  <a:cubicBezTo>
                    <a:pt x="1246551" y="0"/>
                    <a:pt x="1606086" y="859812"/>
                    <a:pt x="1606086" y="1343019"/>
                  </a:cubicBezTo>
                  <a:cubicBezTo>
                    <a:pt x="1606086" y="1584622"/>
                    <a:pt x="1516202" y="1803353"/>
                    <a:pt x="1370880" y="1961683"/>
                  </a:cubicBezTo>
                  <a:lnTo>
                    <a:pt x="1299319" y="2026012"/>
                  </a:lnTo>
                  <a:lnTo>
                    <a:pt x="1308626" y="2087479"/>
                  </a:lnTo>
                  <a:cubicBezTo>
                    <a:pt x="1308626" y="2186901"/>
                    <a:pt x="1248178" y="2267499"/>
                    <a:pt x="1173611" y="2267499"/>
                  </a:cubicBezTo>
                  <a:cubicBezTo>
                    <a:pt x="1136328" y="2267499"/>
                    <a:pt x="1102574" y="2247349"/>
                    <a:pt x="1078141" y="2214772"/>
                  </a:cubicBezTo>
                  <a:lnTo>
                    <a:pt x="1055294" y="2169590"/>
                  </a:lnTo>
                  <a:lnTo>
                    <a:pt x="964884" y="2200167"/>
                  </a:lnTo>
                  <a:cubicBezTo>
                    <a:pt x="912608" y="2211821"/>
                    <a:pt x="858481" y="2217942"/>
                    <a:pt x="803043" y="2217942"/>
                  </a:cubicBezTo>
                  <a:cubicBezTo>
                    <a:pt x="747604" y="2217942"/>
                    <a:pt x="693478" y="2211821"/>
                    <a:pt x="641202" y="2200167"/>
                  </a:cubicBezTo>
                  <a:lnTo>
                    <a:pt x="539482" y="2165765"/>
                  </a:lnTo>
                  <a:lnTo>
                    <a:pt x="514701" y="2214772"/>
                  </a:lnTo>
                  <a:cubicBezTo>
                    <a:pt x="490268" y="2247349"/>
                    <a:pt x="456514" y="2267499"/>
                    <a:pt x="419231" y="2267499"/>
                  </a:cubicBezTo>
                  <a:cubicBezTo>
                    <a:pt x="344664" y="2267499"/>
                    <a:pt x="284216" y="2186901"/>
                    <a:pt x="284216" y="2087479"/>
                  </a:cubicBezTo>
                  <a:cubicBezTo>
                    <a:pt x="284216" y="2062623"/>
                    <a:pt x="287994" y="2038944"/>
                    <a:pt x="294826" y="2017407"/>
                  </a:cubicBezTo>
                  <a:lnTo>
                    <a:pt x="295566" y="2015943"/>
                  </a:lnTo>
                  <a:lnTo>
                    <a:pt x="235206" y="1961683"/>
                  </a:lnTo>
                  <a:cubicBezTo>
                    <a:pt x="89884" y="1803353"/>
                    <a:pt x="0" y="1584622"/>
                    <a:pt x="0" y="1343019"/>
                  </a:cubicBezTo>
                  <a:cubicBezTo>
                    <a:pt x="0" y="859812"/>
                    <a:pt x="359535" y="0"/>
                    <a:pt x="803043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0080287B-594D-D54A-404F-36D3639F5B58}"/>
                </a:ext>
              </a:extLst>
            </p:cNvPr>
            <p:cNvSpPr/>
            <p:nvPr/>
          </p:nvSpPr>
          <p:spPr bwMode="auto">
            <a:xfrm rot="4500000" flipH="1">
              <a:off x="-1945943" y="6211303"/>
              <a:ext cx="896031" cy="2233467"/>
            </a:xfrm>
            <a:custGeom>
              <a:avLst/>
              <a:gdLst>
                <a:gd name="connsiteX0" fmla="*/ 661519 w 896031"/>
                <a:gd name="connsiteY0" fmla="*/ 623367 h 2233467"/>
                <a:gd name="connsiteX1" fmla="*/ 535230 w 896031"/>
                <a:gd name="connsiteY1" fmla="*/ 580156 h 2233467"/>
                <a:gd name="connsiteX2" fmla="*/ 491947 w 896031"/>
                <a:gd name="connsiteY2" fmla="*/ 545382 h 2233467"/>
                <a:gd name="connsiteX3" fmla="*/ 362123 w 896031"/>
                <a:gd name="connsiteY3" fmla="*/ 379129 h 2233467"/>
                <a:gd name="connsiteX4" fmla="*/ 271441 w 896031"/>
                <a:gd name="connsiteY4" fmla="*/ 0 h 2233467"/>
                <a:gd name="connsiteX5" fmla="*/ 265966 w 896031"/>
                <a:gd name="connsiteY5" fmla="*/ 434645 h 2233467"/>
                <a:gd name="connsiteX6" fmla="*/ 275949 w 896031"/>
                <a:gd name="connsiteY6" fmla="*/ 449770 h 2233467"/>
                <a:gd name="connsiteX7" fmla="*/ 157079 w 896031"/>
                <a:gd name="connsiteY7" fmla="*/ 367525 h 2233467"/>
                <a:gd name="connsiteX8" fmla="*/ 19654 w 896031"/>
                <a:gd name="connsiteY8" fmla="*/ 240557 h 2233467"/>
                <a:gd name="connsiteX9" fmla="*/ 226840 w 896031"/>
                <a:gd name="connsiteY9" fmla="*/ 622683 h 2233467"/>
                <a:gd name="connsiteX10" fmla="*/ 632075 w 896031"/>
                <a:gd name="connsiteY10" fmla="*/ 657916 h 2233467"/>
                <a:gd name="connsiteX11" fmla="*/ 640384 w 896031"/>
                <a:gd name="connsiteY11" fmla="*/ 648166 h 2233467"/>
                <a:gd name="connsiteX12" fmla="*/ 645117 w 896031"/>
                <a:gd name="connsiteY12" fmla="*/ 647226 h 2233467"/>
                <a:gd name="connsiteX13" fmla="*/ 642411 w 896031"/>
                <a:gd name="connsiteY13" fmla="*/ 645788 h 2233467"/>
                <a:gd name="connsiteX14" fmla="*/ 896031 w 896031"/>
                <a:gd name="connsiteY14" fmla="*/ 1498576 h 2233467"/>
                <a:gd name="connsiteX15" fmla="*/ 868273 w 896031"/>
                <a:gd name="connsiteY15" fmla="*/ 1488714 h 2233467"/>
                <a:gd name="connsiteX16" fmla="*/ 869897 w 896031"/>
                <a:gd name="connsiteY16" fmla="*/ 1486115 h 2233467"/>
                <a:gd name="connsiteX17" fmla="*/ 863847 w 896031"/>
                <a:gd name="connsiteY17" fmla="*/ 1487141 h 2233467"/>
                <a:gd name="connsiteX18" fmla="*/ 853257 w 896031"/>
                <a:gd name="connsiteY18" fmla="*/ 1483379 h 2233467"/>
                <a:gd name="connsiteX19" fmla="*/ 519929 w 896031"/>
                <a:gd name="connsiteY19" fmla="*/ 1716509 h 2233467"/>
                <a:gd name="connsiteX20" fmla="*/ 531564 w 896031"/>
                <a:gd name="connsiteY20" fmla="*/ 2151033 h 2233467"/>
                <a:gd name="connsiteX21" fmla="*/ 587094 w 896031"/>
                <a:gd name="connsiteY21" fmla="*/ 1972362 h 2233467"/>
                <a:gd name="connsiteX22" fmla="*/ 648916 w 896031"/>
                <a:gd name="connsiteY22" fmla="*/ 1841700 h 2233467"/>
                <a:gd name="connsiteX23" fmla="*/ 647832 w 896031"/>
                <a:gd name="connsiteY23" fmla="*/ 1859791 h 2233467"/>
                <a:gd name="connsiteX24" fmla="*/ 869897 w 896031"/>
                <a:gd name="connsiteY24" fmla="*/ 2233467 h 2233467"/>
                <a:gd name="connsiteX25" fmla="*/ 758865 w 896031"/>
                <a:gd name="connsiteY25" fmla="*/ 1859791 h 2233467"/>
                <a:gd name="connsiteX26" fmla="*/ 788170 w 896031"/>
                <a:gd name="connsiteY26" fmla="*/ 1650900 h 2233467"/>
                <a:gd name="connsiteX27" fmla="*/ 808267 w 896031"/>
                <a:gd name="connsiteY27" fmla="*/ 1599143 h 2233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896031" h="2233467">
                  <a:moveTo>
                    <a:pt x="661519" y="623367"/>
                  </a:moveTo>
                  <a:lnTo>
                    <a:pt x="535230" y="580156"/>
                  </a:lnTo>
                  <a:lnTo>
                    <a:pt x="491947" y="545382"/>
                  </a:lnTo>
                  <a:cubicBezTo>
                    <a:pt x="443467" y="499454"/>
                    <a:pt x="398878" y="442791"/>
                    <a:pt x="362123" y="379129"/>
                  </a:cubicBezTo>
                  <a:cubicBezTo>
                    <a:pt x="288612" y="251804"/>
                    <a:pt x="255016" y="111343"/>
                    <a:pt x="271441" y="0"/>
                  </a:cubicBezTo>
                  <a:cubicBezTo>
                    <a:pt x="165229" y="61321"/>
                    <a:pt x="162778" y="255918"/>
                    <a:pt x="265966" y="434645"/>
                  </a:cubicBezTo>
                  <a:lnTo>
                    <a:pt x="275949" y="449770"/>
                  </a:lnTo>
                  <a:lnTo>
                    <a:pt x="157079" y="367525"/>
                  </a:lnTo>
                  <a:cubicBezTo>
                    <a:pt x="107630" y="328032"/>
                    <a:pt x="61462" y="285494"/>
                    <a:pt x="19654" y="240557"/>
                  </a:cubicBezTo>
                  <a:cubicBezTo>
                    <a:pt x="-43167" y="345889"/>
                    <a:pt x="49593" y="516973"/>
                    <a:pt x="226840" y="622683"/>
                  </a:cubicBezTo>
                  <a:cubicBezTo>
                    <a:pt x="381930" y="715180"/>
                    <a:pt x="550317" y="726976"/>
                    <a:pt x="632075" y="657916"/>
                  </a:cubicBezTo>
                  <a:lnTo>
                    <a:pt x="640384" y="648166"/>
                  </a:lnTo>
                  <a:lnTo>
                    <a:pt x="645117" y="647226"/>
                  </a:lnTo>
                  <a:lnTo>
                    <a:pt x="642411" y="645788"/>
                  </a:lnTo>
                  <a:close/>
                  <a:moveTo>
                    <a:pt x="896031" y="1498576"/>
                  </a:moveTo>
                  <a:lnTo>
                    <a:pt x="868273" y="1488714"/>
                  </a:lnTo>
                  <a:lnTo>
                    <a:pt x="869897" y="1486115"/>
                  </a:lnTo>
                  <a:lnTo>
                    <a:pt x="863847" y="1487141"/>
                  </a:lnTo>
                  <a:lnTo>
                    <a:pt x="853257" y="1483379"/>
                  </a:lnTo>
                  <a:cubicBezTo>
                    <a:pt x="747922" y="1464450"/>
                    <a:pt x="607993" y="1558859"/>
                    <a:pt x="519929" y="1716509"/>
                  </a:cubicBezTo>
                  <a:cubicBezTo>
                    <a:pt x="419285" y="1896680"/>
                    <a:pt x="424494" y="2091223"/>
                    <a:pt x="531564" y="2151033"/>
                  </a:cubicBezTo>
                  <a:cubicBezTo>
                    <a:pt x="545302" y="2091212"/>
                    <a:pt x="564017" y="2031289"/>
                    <a:pt x="587094" y="1972362"/>
                  </a:cubicBezTo>
                  <a:lnTo>
                    <a:pt x="648916" y="1841700"/>
                  </a:lnTo>
                  <a:lnTo>
                    <a:pt x="647832" y="1859791"/>
                  </a:lnTo>
                  <a:cubicBezTo>
                    <a:pt x="647832" y="2066167"/>
                    <a:pt x="747254" y="2233467"/>
                    <a:pt x="869897" y="2233467"/>
                  </a:cubicBezTo>
                  <a:cubicBezTo>
                    <a:pt x="800001" y="2145254"/>
                    <a:pt x="758865" y="2006813"/>
                    <a:pt x="758865" y="1859791"/>
                  </a:cubicBezTo>
                  <a:cubicBezTo>
                    <a:pt x="758865" y="1786280"/>
                    <a:pt x="769149" y="1714914"/>
                    <a:pt x="788170" y="1650900"/>
                  </a:cubicBezTo>
                  <a:lnTo>
                    <a:pt x="808267" y="1599143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" name="楕円 80">
              <a:extLst>
                <a:ext uri="{FF2B5EF4-FFF2-40B4-BE49-F238E27FC236}">
                  <a16:creationId xmlns:a16="http://schemas.microsoft.com/office/drawing/2014/main" id="{9E434B97-D628-2787-900A-0EE40A37A2DE}"/>
                </a:ext>
              </a:extLst>
            </p:cNvPr>
            <p:cNvSpPr/>
            <p:nvPr/>
          </p:nvSpPr>
          <p:spPr bwMode="auto">
            <a:xfrm>
              <a:off x="-2271846" y="6804023"/>
              <a:ext cx="1457504" cy="2012756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FAADDA71-1E35-24D1-3C94-CC0BF68F720F}"/>
                </a:ext>
              </a:extLst>
            </p:cNvPr>
            <p:cNvGrpSpPr/>
            <p:nvPr/>
          </p:nvGrpSpPr>
          <p:grpSpPr>
            <a:xfrm>
              <a:off x="-2778988" y="5655272"/>
              <a:ext cx="2441310" cy="2945340"/>
              <a:chOff x="1467245" y="642276"/>
              <a:chExt cx="2073585" cy="2501697"/>
            </a:xfrm>
          </p:grpSpPr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EE5AA206-ECDA-82EA-2F59-7B121831D24F}"/>
                  </a:ext>
                </a:extLst>
              </p:cNvPr>
              <p:cNvSpPr/>
              <p:nvPr/>
            </p:nvSpPr>
            <p:spPr bwMode="auto">
              <a:xfrm rot="10800000">
                <a:off x="1467245" y="642276"/>
                <a:ext cx="2073585" cy="2383904"/>
              </a:xfrm>
              <a:custGeom>
                <a:avLst/>
                <a:gdLst>
                  <a:gd name="connsiteX0" fmla="*/ 897625 w 2073585"/>
                  <a:gd name="connsiteY0" fmla="*/ 2383904 h 2383904"/>
                  <a:gd name="connsiteX1" fmla="*/ 999233 w 2073585"/>
                  <a:gd name="connsiteY1" fmla="*/ 2157350 h 2383904"/>
                  <a:gd name="connsiteX2" fmla="*/ 999632 w 2073585"/>
                  <a:gd name="connsiteY2" fmla="*/ 2115636 h 2383904"/>
                  <a:gd name="connsiteX3" fmla="*/ 967143 w 2073585"/>
                  <a:gd name="connsiteY3" fmla="*/ 2113800 h 2383904"/>
                  <a:gd name="connsiteX4" fmla="*/ 920795 w 2073585"/>
                  <a:gd name="connsiteY4" fmla="*/ 2160466 h 2383904"/>
                  <a:gd name="connsiteX5" fmla="*/ 663072 w 2073585"/>
                  <a:gd name="connsiteY5" fmla="*/ 2226168 h 2383904"/>
                  <a:gd name="connsiteX6" fmla="*/ 821003 w 2073585"/>
                  <a:gd name="connsiteY6" fmla="*/ 2149651 h 2383904"/>
                  <a:gd name="connsiteX7" fmla="*/ 869543 w 2073585"/>
                  <a:gd name="connsiteY7" fmla="*/ 2103433 h 2383904"/>
                  <a:gd name="connsiteX8" fmla="*/ 797420 w 2073585"/>
                  <a:gd name="connsiteY8" fmla="*/ 2090955 h 2383904"/>
                  <a:gd name="connsiteX9" fmla="*/ 770630 w 2073585"/>
                  <a:gd name="connsiteY9" fmla="*/ 2082950 h 2383904"/>
                  <a:gd name="connsiteX10" fmla="*/ 764352 w 2073585"/>
                  <a:gd name="connsiteY10" fmla="*/ 2094254 h 2383904"/>
                  <a:gd name="connsiteX11" fmla="*/ 725329 w 2073585"/>
                  <a:gd name="connsiteY11" fmla="*/ 2145788 h 2383904"/>
                  <a:gd name="connsiteX12" fmla="*/ 410738 w 2073585"/>
                  <a:gd name="connsiteY12" fmla="*/ 2314758 h 2383904"/>
                  <a:gd name="connsiteX13" fmla="*/ 318656 w 2073585"/>
                  <a:gd name="connsiteY13" fmla="*/ 2297236 h 2383904"/>
                  <a:gd name="connsiteX14" fmla="*/ 610977 w 2073585"/>
                  <a:gd name="connsiteY14" fmla="*/ 2089826 h 2383904"/>
                  <a:gd name="connsiteX15" fmla="*/ 639738 w 2073585"/>
                  <a:gd name="connsiteY15" fmla="*/ 2051999 h 2383904"/>
                  <a:gd name="connsiteX16" fmla="*/ 611807 w 2073585"/>
                  <a:gd name="connsiteY16" fmla="*/ 2067789 h 2383904"/>
                  <a:gd name="connsiteX17" fmla="*/ 332959 w 2073585"/>
                  <a:gd name="connsiteY17" fmla="*/ 2127811 h 2383904"/>
                  <a:gd name="connsiteX18" fmla="*/ 147175 w 2073585"/>
                  <a:gd name="connsiteY18" fmla="*/ 2061155 h 2383904"/>
                  <a:gd name="connsiteX19" fmla="*/ 551818 w 2073585"/>
                  <a:gd name="connsiteY19" fmla="*/ 1989673 h 2383904"/>
                  <a:gd name="connsiteX20" fmla="*/ 552615 w 2073585"/>
                  <a:gd name="connsiteY20" fmla="*/ 1989268 h 2383904"/>
                  <a:gd name="connsiteX21" fmla="*/ 516230 w 2073585"/>
                  <a:gd name="connsiteY21" fmla="*/ 1966514 h 2383904"/>
                  <a:gd name="connsiteX22" fmla="*/ 500026 w 2073585"/>
                  <a:gd name="connsiteY22" fmla="*/ 1952280 h 2383904"/>
                  <a:gd name="connsiteX23" fmla="*/ 446516 w 2073585"/>
                  <a:gd name="connsiteY23" fmla="*/ 1965723 h 2383904"/>
                  <a:gd name="connsiteX24" fmla="*/ 292005 w 2073585"/>
                  <a:gd name="connsiteY24" fmla="*/ 1982172 h 2383904"/>
                  <a:gd name="connsiteX25" fmla="*/ 0 w 2073585"/>
                  <a:gd name="connsiteY25" fmla="*/ 1868908 h 2383904"/>
                  <a:gd name="connsiteX26" fmla="*/ 192376 w 2073585"/>
                  <a:gd name="connsiteY26" fmla="*/ 1898890 h 2383904"/>
                  <a:gd name="connsiteX27" fmla="*/ 274113 w 2073585"/>
                  <a:gd name="connsiteY27" fmla="*/ 1896055 h 2383904"/>
                  <a:gd name="connsiteX28" fmla="*/ 265824 w 2073585"/>
                  <a:gd name="connsiteY28" fmla="*/ 1893972 h 2383904"/>
                  <a:gd name="connsiteX29" fmla="*/ 19727 w 2073585"/>
                  <a:gd name="connsiteY29" fmla="*/ 1661427 h 2383904"/>
                  <a:gd name="connsiteX30" fmla="*/ 373086 w 2073585"/>
                  <a:gd name="connsiteY30" fmla="*/ 1825992 h 2383904"/>
                  <a:gd name="connsiteX31" fmla="*/ 391604 w 2073585"/>
                  <a:gd name="connsiteY31" fmla="*/ 1828687 h 2383904"/>
                  <a:gd name="connsiteX32" fmla="*/ 363783 w 2073585"/>
                  <a:gd name="connsiteY32" fmla="*/ 1768692 h 2383904"/>
                  <a:gd name="connsiteX33" fmla="*/ 357977 w 2073585"/>
                  <a:gd name="connsiteY33" fmla="*/ 1731805 h 2383904"/>
                  <a:gd name="connsiteX34" fmla="*/ 318894 w 2073585"/>
                  <a:gd name="connsiteY34" fmla="*/ 1686323 h 2383904"/>
                  <a:gd name="connsiteX35" fmla="*/ 250001 w 2073585"/>
                  <a:gd name="connsiteY35" fmla="*/ 1131435 h 2383904"/>
                  <a:gd name="connsiteX36" fmla="*/ 290290 w 2073585"/>
                  <a:gd name="connsiteY36" fmla="*/ 1054873 h 2383904"/>
                  <a:gd name="connsiteX37" fmla="*/ 303331 w 2073585"/>
                  <a:gd name="connsiteY37" fmla="*/ 978856 h 2383904"/>
                  <a:gd name="connsiteX38" fmla="*/ 420716 w 2073585"/>
                  <a:gd name="connsiteY38" fmla="*/ 673477 h 2383904"/>
                  <a:gd name="connsiteX39" fmla="*/ 654051 w 2073585"/>
                  <a:gd name="connsiteY39" fmla="*/ 270381 h 2383904"/>
                  <a:gd name="connsiteX40" fmla="*/ 1409763 w 2073585"/>
                  <a:gd name="connsiteY40" fmla="*/ 270381 h 2383904"/>
                  <a:gd name="connsiteX41" fmla="*/ 1643098 w 2073585"/>
                  <a:gd name="connsiteY41" fmla="*/ 673477 h 2383904"/>
                  <a:gd name="connsiteX42" fmla="*/ 1760483 w 2073585"/>
                  <a:gd name="connsiteY42" fmla="*/ 978856 h 2383904"/>
                  <a:gd name="connsiteX43" fmla="*/ 1773523 w 2073585"/>
                  <a:gd name="connsiteY43" fmla="*/ 1054873 h 2383904"/>
                  <a:gd name="connsiteX44" fmla="*/ 1813813 w 2073585"/>
                  <a:gd name="connsiteY44" fmla="*/ 1131435 h 2383904"/>
                  <a:gd name="connsiteX45" fmla="*/ 1744919 w 2073585"/>
                  <a:gd name="connsiteY45" fmla="*/ 1686323 h 2383904"/>
                  <a:gd name="connsiteX46" fmla="*/ 1705836 w 2073585"/>
                  <a:gd name="connsiteY46" fmla="*/ 1731804 h 2383904"/>
                  <a:gd name="connsiteX47" fmla="*/ 1700030 w 2073585"/>
                  <a:gd name="connsiteY47" fmla="*/ 1768692 h 2383904"/>
                  <a:gd name="connsiteX48" fmla="*/ 1675655 w 2073585"/>
                  <a:gd name="connsiteY48" fmla="*/ 1821258 h 2383904"/>
                  <a:gd name="connsiteX49" fmla="*/ 1728849 w 2073585"/>
                  <a:gd name="connsiteY49" fmla="*/ 1807456 h 2383904"/>
                  <a:gd name="connsiteX50" fmla="*/ 1973201 w 2073585"/>
                  <a:gd name="connsiteY50" fmla="*/ 1671174 h 2383904"/>
                  <a:gd name="connsiteX51" fmla="*/ 1795645 w 2073585"/>
                  <a:gd name="connsiteY51" fmla="*/ 1879028 h 2383904"/>
                  <a:gd name="connsiteX52" fmla="*/ 1735902 w 2073585"/>
                  <a:gd name="connsiteY52" fmla="*/ 1900550 h 2383904"/>
                  <a:gd name="connsiteX53" fmla="*/ 1771334 w 2073585"/>
                  <a:gd name="connsiteY53" fmla="*/ 1905708 h 2383904"/>
                  <a:gd name="connsiteX54" fmla="*/ 2073585 w 2073585"/>
                  <a:gd name="connsiteY54" fmla="*/ 1879537 h 2383904"/>
                  <a:gd name="connsiteX55" fmla="*/ 1627070 w 2073585"/>
                  <a:gd name="connsiteY55" fmla="*/ 1976353 h 2383904"/>
                  <a:gd name="connsiteX56" fmla="*/ 1564857 w 2073585"/>
                  <a:gd name="connsiteY56" fmla="*/ 1960723 h 2383904"/>
                  <a:gd name="connsiteX57" fmla="*/ 1571223 w 2073585"/>
                  <a:gd name="connsiteY57" fmla="*/ 1964762 h 2383904"/>
                  <a:gd name="connsiteX58" fmla="*/ 1963411 w 2073585"/>
                  <a:gd name="connsiteY58" fmla="*/ 2068297 h 2383904"/>
                  <a:gd name="connsiteX59" fmla="*/ 1500490 w 2073585"/>
                  <a:gd name="connsiteY59" fmla="*/ 2037619 h 2383904"/>
                  <a:gd name="connsiteX60" fmla="*/ 1469125 w 2073585"/>
                  <a:gd name="connsiteY60" fmla="*/ 2015580 h 2383904"/>
                  <a:gd name="connsiteX61" fmla="*/ 1467882 w 2073585"/>
                  <a:gd name="connsiteY61" fmla="*/ 2016357 h 2383904"/>
                  <a:gd name="connsiteX62" fmla="*/ 1520392 w 2073585"/>
                  <a:gd name="connsiteY62" fmla="*/ 2093303 h 2383904"/>
                  <a:gd name="connsiteX63" fmla="*/ 1613936 w 2073585"/>
                  <a:gd name="connsiteY63" fmla="*/ 2197779 h 2383904"/>
                  <a:gd name="connsiteX64" fmla="*/ 1613937 w 2073585"/>
                  <a:gd name="connsiteY64" fmla="*/ 2197780 h 2383904"/>
                  <a:gd name="connsiteX65" fmla="*/ 1369271 w 2073585"/>
                  <a:gd name="connsiteY65" fmla="*/ 2110945 h 2383904"/>
                  <a:gd name="connsiteX66" fmla="*/ 1337089 w 2073585"/>
                  <a:gd name="connsiteY66" fmla="*/ 2069831 h 2383904"/>
                  <a:gd name="connsiteX67" fmla="*/ 1284633 w 2073585"/>
                  <a:gd name="connsiteY67" fmla="*/ 2085505 h 2383904"/>
                  <a:gd name="connsiteX68" fmla="*/ 1301307 w 2073585"/>
                  <a:gd name="connsiteY68" fmla="*/ 2111009 h 2383904"/>
                  <a:gd name="connsiteX69" fmla="*/ 1657900 w 2073585"/>
                  <a:gd name="connsiteY69" fmla="*/ 2325152 h 2383904"/>
                  <a:gd name="connsiteX70" fmla="*/ 1549398 w 2073585"/>
                  <a:gd name="connsiteY70" fmla="*/ 2343255 h 2383904"/>
                  <a:gd name="connsiteX71" fmla="*/ 1209563 w 2073585"/>
                  <a:gd name="connsiteY71" fmla="*/ 2150831 h 2383904"/>
                  <a:gd name="connsiteX72" fmla="*/ 1184246 w 2073585"/>
                  <a:gd name="connsiteY72" fmla="*/ 2105168 h 2383904"/>
                  <a:gd name="connsiteX73" fmla="*/ 1177384 w 2073585"/>
                  <a:gd name="connsiteY73" fmla="*/ 2106355 h 2383904"/>
                  <a:gd name="connsiteX74" fmla="*/ 1182502 w 2073585"/>
                  <a:gd name="connsiteY74" fmla="*/ 2124033 h 2383904"/>
                  <a:gd name="connsiteX75" fmla="*/ 1276749 w 2073585"/>
                  <a:gd name="connsiteY75" fmla="*/ 2256322 h 2383904"/>
                  <a:gd name="connsiteX76" fmla="*/ 1113750 w 2073585"/>
                  <a:gd name="connsiteY76" fmla="*/ 2140055 h 2383904"/>
                  <a:gd name="connsiteX77" fmla="*/ 1103073 w 2073585"/>
                  <a:gd name="connsiteY77" fmla="*/ 2113438 h 2383904"/>
                  <a:gd name="connsiteX78" fmla="*/ 1079159 w 2073585"/>
                  <a:gd name="connsiteY78" fmla="*/ 2114790 h 2383904"/>
                  <a:gd name="connsiteX79" fmla="*/ 1075843 w 2073585"/>
                  <a:gd name="connsiteY79" fmla="*/ 2180096 h 2383904"/>
                  <a:gd name="connsiteX80" fmla="*/ 897625 w 2073585"/>
                  <a:gd name="connsiteY80" fmla="*/ 2383904 h 238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</a:cxnLst>
                <a:rect l="l" t="t" r="r" b="b"/>
                <a:pathLst>
                  <a:path w="2073585" h="2383904">
                    <a:moveTo>
                      <a:pt x="897625" y="2383904"/>
                    </a:moveTo>
                    <a:cubicBezTo>
                      <a:pt x="953146" y="2335137"/>
                      <a:pt x="989299" y="2252387"/>
                      <a:pt x="999233" y="2157350"/>
                    </a:cubicBezTo>
                    <a:lnTo>
                      <a:pt x="999632" y="2115636"/>
                    </a:lnTo>
                    <a:lnTo>
                      <a:pt x="967143" y="2113800"/>
                    </a:lnTo>
                    <a:lnTo>
                      <a:pt x="920795" y="2160466"/>
                    </a:lnTo>
                    <a:cubicBezTo>
                      <a:pt x="840567" y="2223193"/>
                      <a:pt x="742880" y="2251241"/>
                      <a:pt x="663072" y="2226168"/>
                    </a:cubicBezTo>
                    <a:cubicBezTo>
                      <a:pt x="718235" y="2214199"/>
                      <a:pt x="772716" y="2187262"/>
                      <a:pt x="821003" y="2149651"/>
                    </a:cubicBezTo>
                    <a:lnTo>
                      <a:pt x="869543" y="2103433"/>
                    </a:lnTo>
                    <a:lnTo>
                      <a:pt x="797420" y="2090955"/>
                    </a:lnTo>
                    <a:lnTo>
                      <a:pt x="770630" y="2082950"/>
                    </a:lnTo>
                    <a:lnTo>
                      <a:pt x="764352" y="2094254"/>
                    </a:lnTo>
                    <a:cubicBezTo>
                      <a:pt x="753055" y="2111540"/>
                      <a:pt x="740043" y="2128794"/>
                      <a:pt x="725329" y="2145788"/>
                    </a:cubicBezTo>
                    <a:cubicBezTo>
                      <a:pt x="637044" y="2247751"/>
                      <a:pt x="512557" y="2311383"/>
                      <a:pt x="410738" y="2314758"/>
                    </a:cubicBezTo>
                    <a:cubicBezTo>
                      <a:pt x="376799" y="2315883"/>
                      <a:pt x="345378" y="2310313"/>
                      <a:pt x="318656" y="2297236"/>
                    </a:cubicBezTo>
                    <a:cubicBezTo>
                      <a:pt x="426269" y="2256395"/>
                      <a:pt x="531247" y="2181910"/>
                      <a:pt x="610977" y="2089826"/>
                    </a:cubicBezTo>
                    <a:lnTo>
                      <a:pt x="639738" y="2051999"/>
                    </a:lnTo>
                    <a:lnTo>
                      <a:pt x="611807" y="2067789"/>
                    </a:lnTo>
                    <a:cubicBezTo>
                      <a:pt x="516633" y="2109099"/>
                      <a:pt x="417041" y="2129012"/>
                      <a:pt x="332959" y="2127811"/>
                    </a:cubicBezTo>
                    <a:cubicBezTo>
                      <a:pt x="248876" y="2126611"/>
                      <a:pt x="180306" y="2104297"/>
                      <a:pt x="147175" y="2061155"/>
                    </a:cubicBezTo>
                    <a:cubicBezTo>
                      <a:pt x="266301" y="2075016"/>
                      <a:pt x="416215" y="2048532"/>
                      <a:pt x="551818" y="1989673"/>
                    </a:cubicBezTo>
                    <a:lnTo>
                      <a:pt x="552615" y="1989268"/>
                    </a:lnTo>
                    <a:lnTo>
                      <a:pt x="516230" y="1966514"/>
                    </a:lnTo>
                    <a:lnTo>
                      <a:pt x="500026" y="1952280"/>
                    </a:lnTo>
                    <a:lnTo>
                      <a:pt x="446516" y="1965723"/>
                    </a:lnTo>
                    <a:cubicBezTo>
                      <a:pt x="393440" y="1976415"/>
                      <a:pt x="341138" y="1981724"/>
                      <a:pt x="292005" y="1982172"/>
                    </a:cubicBezTo>
                    <a:cubicBezTo>
                      <a:pt x="144607" y="1983512"/>
                      <a:pt x="25724" y="1941086"/>
                      <a:pt x="0" y="1868908"/>
                    </a:cubicBezTo>
                    <a:cubicBezTo>
                      <a:pt x="55148" y="1887191"/>
                      <a:pt x="121202" y="1897230"/>
                      <a:pt x="192376" y="1898890"/>
                    </a:cubicBezTo>
                    <a:lnTo>
                      <a:pt x="274113" y="1896055"/>
                    </a:lnTo>
                    <a:lnTo>
                      <a:pt x="265824" y="1893972"/>
                    </a:lnTo>
                    <a:cubicBezTo>
                      <a:pt x="96444" y="1842436"/>
                      <a:pt x="-10285" y="1745635"/>
                      <a:pt x="19727" y="1661427"/>
                    </a:cubicBezTo>
                    <a:cubicBezTo>
                      <a:pt x="90926" y="1734556"/>
                      <a:pt x="221841" y="1795524"/>
                      <a:pt x="373086" y="1825992"/>
                    </a:cubicBezTo>
                    <a:lnTo>
                      <a:pt x="391604" y="1828687"/>
                    </a:lnTo>
                    <a:lnTo>
                      <a:pt x="363783" y="1768692"/>
                    </a:lnTo>
                    <a:lnTo>
                      <a:pt x="357977" y="1731805"/>
                    </a:lnTo>
                    <a:lnTo>
                      <a:pt x="318894" y="1686323"/>
                    </a:lnTo>
                    <a:cubicBezTo>
                      <a:pt x="199478" y="1523833"/>
                      <a:pt x="176514" y="1312653"/>
                      <a:pt x="250001" y="1131435"/>
                    </a:cubicBezTo>
                    <a:lnTo>
                      <a:pt x="290290" y="1054873"/>
                    </a:lnTo>
                    <a:lnTo>
                      <a:pt x="303331" y="978856"/>
                    </a:lnTo>
                    <a:cubicBezTo>
                      <a:pt x="329416" y="867730"/>
                      <a:pt x="368545" y="763603"/>
                      <a:pt x="420716" y="673477"/>
                    </a:cubicBezTo>
                    <a:lnTo>
                      <a:pt x="654051" y="270381"/>
                    </a:lnTo>
                    <a:cubicBezTo>
                      <a:pt x="862734" y="-90127"/>
                      <a:pt x="1201078" y="-90127"/>
                      <a:pt x="1409763" y="270381"/>
                    </a:cubicBezTo>
                    <a:lnTo>
                      <a:pt x="1643098" y="673477"/>
                    </a:lnTo>
                    <a:cubicBezTo>
                      <a:pt x="1695269" y="763603"/>
                      <a:pt x="1734397" y="867730"/>
                      <a:pt x="1760483" y="978856"/>
                    </a:cubicBezTo>
                    <a:lnTo>
                      <a:pt x="1773523" y="1054873"/>
                    </a:lnTo>
                    <a:lnTo>
                      <a:pt x="1813813" y="1131435"/>
                    </a:lnTo>
                    <a:cubicBezTo>
                      <a:pt x="1887300" y="1312653"/>
                      <a:pt x="1864335" y="1523833"/>
                      <a:pt x="1744919" y="1686323"/>
                    </a:cubicBezTo>
                    <a:lnTo>
                      <a:pt x="1705836" y="1731804"/>
                    </a:lnTo>
                    <a:lnTo>
                      <a:pt x="1700030" y="1768692"/>
                    </a:lnTo>
                    <a:lnTo>
                      <a:pt x="1675655" y="1821258"/>
                    </a:lnTo>
                    <a:lnTo>
                      <a:pt x="1728849" y="1807456"/>
                    </a:lnTo>
                    <a:cubicBezTo>
                      <a:pt x="1832813" y="1774027"/>
                      <a:pt x="1919803" y="1726020"/>
                      <a:pt x="1973201" y="1671174"/>
                    </a:cubicBezTo>
                    <a:cubicBezTo>
                      <a:pt x="1998926" y="1743352"/>
                      <a:pt x="1924188" y="1824782"/>
                      <a:pt x="1795645" y="1879028"/>
                    </a:cubicBezTo>
                    <a:lnTo>
                      <a:pt x="1735902" y="1900550"/>
                    </a:lnTo>
                    <a:lnTo>
                      <a:pt x="1771334" y="1905708"/>
                    </a:lnTo>
                    <a:cubicBezTo>
                      <a:pt x="1883602" y="1915838"/>
                      <a:pt x="1990864" y="1906963"/>
                      <a:pt x="2073585" y="1879537"/>
                    </a:cubicBezTo>
                    <a:cubicBezTo>
                      <a:pt x="2039286" y="1975775"/>
                      <a:pt x="1839374" y="2019121"/>
                      <a:pt x="1627070" y="1976353"/>
                    </a:cubicBezTo>
                    <a:lnTo>
                      <a:pt x="1564857" y="1960723"/>
                    </a:lnTo>
                    <a:lnTo>
                      <a:pt x="1571223" y="1964762"/>
                    </a:lnTo>
                    <a:cubicBezTo>
                      <a:pt x="1697698" y="2034163"/>
                      <a:pt x="1842999" y="2072522"/>
                      <a:pt x="1963411" y="2068297"/>
                    </a:cubicBezTo>
                    <a:cubicBezTo>
                      <a:pt x="1885282" y="2148773"/>
                      <a:pt x="1678024" y="2135039"/>
                      <a:pt x="1500490" y="2037619"/>
                    </a:cubicBezTo>
                    <a:lnTo>
                      <a:pt x="1469125" y="2015580"/>
                    </a:lnTo>
                    <a:lnTo>
                      <a:pt x="1467882" y="2016357"/>
                    </a:lnTo>
                    <a:lnTo>
                      <a:pt x="1520392" y="2093303"/>
                    </a:lnTo>
                    <a:cubicBezTo>
                      <a:pt x="1549064" y="2129913"/>
                      <a:pt x="1580362" y="2164937"/>
                      <a:pt x="1613936" y="2197779"/>
                    </a:cubicBezTo>
                    <a:lnTo>
                      <a:pt x="1613937" y="2197780"/>
                    </a:lnTo>
                    <a:cubicBezTo>
                      <a:pt x="1541184" y="2221989"/>
                      <a:pt x="1444609" y="2184749"/>
                      <a:pt x="1369271" y="2110945"/>
                    </a:cubicBezTo>
                    <a:lnTo>
                      <a:pt x="1337089" y="2069831"/>
                    </a:lnTo>
                    <a:lnTo>
                      <a:pt x="1284633" y="2085505"/>
                    </a:lnTo>
                    <a:lnTo>
                      <a:pt x="1301307" y="2111009"/>
                    </a:lnTo>
                    <a:cubicBezTo>
                      <a:pt x="1390880" y="2227648"/>
                      <a:pt x="1528559" y="2310329"/>
                      <a:pt x="1657900" y="2325152"/>
                    </a:cubicBezTo>
                    <a:cubicBezTo>
                      <a:pt x="1625335" y="2339287"/>
                      <a:pt x="1588368" y="2345009"/>
                      <a:pt x="1549398" y="2343255"/>
                    </a:cubicBezTo>
                    <a:cubicBezTo>
                      <a:pt x="1432491" y="2337994"/>
                      <a:pt x="1297578" y="2265441"/>
                      <a:pt x="1209563" y="2150831"/>
                    </a:cubicBezTo>
                    <a:lnTo>
                      <a:pt x="1184246" y="2105168"/>
                    </a:lnTo>
                    <a:lnTo>
                      <a:pt x="1177384" y="2106355"/>
                    </a:lnTo>
                    <a:lnTo>
                      <a:pt x="1182502" y="2124033"/>
                    </a:lnTo>
                    <a:cubicBezTo>
                      <a:pt x="1204865" y="2179390"/>
                      <a:pt x="1237132" y="2225593"/>
                      <a:pt x="1276749" y="2256322"/>
                    </a:cubicBezTo>
                    <a:cubicBezTo>
                      <a:pt x="1211127" y="2256322"/>
                      <a:pt x="1152494" y="2211062"/>
                      <a:pt x="1113750" y="2140055"/>
                    </a:cubicBezTo>
                    <a:lnTo>
                      <a:pt x="1103073" y="2113438"/>
                    </a:lnTo>
                    <a:lnTo>
                      <a:pt x="1079159" y="2114790"/>
                    </a:lnTo>
                    <a:lnTo>
                      <a:pt x="1075843" y="2180096"/>
                    </a:lnTo>
                    <a:cubicBezTo>
                      <a:pt x="1053266" y="2296040"/>
                      <a:pt x="984953" y="2379837"/>
                      <a:pt x="897625" y="2383904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11C417EB-66A7-4A6C-4B5F-41BB65E1EB8F}"/>
                  </a:ext>
                </a:extLst>
              </p:cNvPr>
              <p:cNvSpPr/>
              <p:nvPr/>
            </p:nvSpPr>
            <p:spPr bwMode="auto">
              <a:xfrm>
                <a:off x="1948902" y="1909465"/>
                <a:ext cx="1120045" cy="1234508"/>
              </a:xfrm>
              <a:custGeom>
                <a:avLst/>
                <a:gdLst>
                  <a:gd name="connsiteX0" fmla="*/ 388137 w 776275"/>
                  <a:gd name="connsiteY0" fmla="*/ 0 h 1559233"/>
                  <a:gd name="connsiteX1" fmla="*/ 727746 w 776275"/>
                  <a:gd name="connsiteY1" fmla="*/ 72503 h 1559233"/>
                  <a:gd name="connsiteX2" fmla="*/ 755097 w 776275"/>
                  <a:gd name="connsiteY2" fmla="*/ 88201 h 1559233"/>
                  <a:gd name="connsiteX3" fmla="*/ 769246 w 776275"/>
                  <a:gd name="connsiteY3" fmla="*/ 222007 h 1559233"/>
                  <a:gd name="connsiteX4" fmla="*/ 776275 w 776275"/>
                  <a:gd name="connsiteY4" fmla="*/ 425516 h 1559233"/>
                  <a:gd name="connsiteX5" fmla="*/ 416926 w 776275"/>
                  <a:gd name="connsiteY5" fmla="*/ 1551819 h 1559233"/>
                  <a:gd name="connsiteX6" fmla="*/ 388138 w 776275"/>
                  <a:gd name="connsiteY6" fmla="*/ 1559233 h 1559233"/>
                  <a:gd name="connsiteX7" fmla="*/ 359349 w 776275"/>
                  <a:gd name="connsiteY7" fmla="*/ 1551819 h 1559233"/>
                  <a:gd name="connsiteX8" fmla="*/ 0 w 776275"/>
                  <a:gd name="connsiteY8" fmla="*/ 425516 h 1559233"/>
                  <a:gd name="connsiteX9" fmla="*/ 7029 w 776275"/>
                  <a:gd name="connsiteY9" fmla="*/ 222007 h 1559233"/>
                  <a:gd name="connsiteX10" fmla="*/ 21179 w 776275"/>
                  <a:gd name="connsiteY10" fmla="*/ 88201 h 1559233"/>
                  <a:gd name="connsiteX11" fmla="*/ 48528 w 776275"/>
                  <a:gd name="connsiteY11" fmla="*/ 72503 h 1559233"/>
                  <a:gd name="connsiteX12" fmla="*/ 388137 w 776275"/>
                  <a:gd name="connsiteY12" fmla="*/ 0 h 1559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6275" h="1559233">
                    <a:moveTo>
                      <a:pt x="388137" y="0"/>
                    </a:moveTo>
                    <a:cubicBezTo>
                      <a:pt x="508602" y="0"/>
                      <a:pt x="623364" y="25817"/>
                      <a:pt x="727746" y="72503"/>
                    </a:cubicBezTo>
                    <a:lnTo>
                      <a:pt x="755097" y="88201"/>
                    </a:lnTo>
                    <a:lnTo>
                      <a:pt x="769246" y="222007"/>
                    </a:lnTo>
                    <a:cubicBezTo>
                      <a:pt x="773865" y="288061"/>
                      <a:pt x="776275" y="356070"/>
                      <a:pt x="776275" y="425516"/>
                    </a:cubicBezTo>
                    <a:cubicBezTo>
                      <a:pt x="776275" y="981089"/>
                      <a:pt x="622006" y="1444618"/>
                      <a:pt x="416926" y="1551819"/>
                    </a:cubicBezTo>
                    <a:lnTo>
                      <a:pt x="388138" y="1559233"/>
                    </a:lnTo>
                    <a:lnTo>
                      <a:pt x="359349" y="1551819"/>
                    </a:lnTo>
                    <a:cubicBezTo>
                      <a:pt x="154269" y="1444618"/>
                      <a:pt x="0" y="981089"/>
                      <a:pt x="0" y="425516"/>
                    </a:cubicBezTo>
                    <a:cubicBezTo>
                      <a:pt x="0" y="356070"/>
                      <a:pt x="2411" y="288061"/>
                      <a:pt x="7029" y="222007"/>
                    </a:cubicBezTo>
                    <a:lnTo>
                      <a:pt x="21179" y="88201"/>
                    </a:lnTo>
                    <a:lnTo>
                      <a:pt x="48528" y="72503"/>
                    </a:lnTo>
                    <a:cubicBezTo>
                      <a:pt x="152910" y="25817"/>
                      <a:pt x="267673" y="0"/>
                      <a:pt x="38813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C923581A-F443-71FA-E56F-432C91378842}"/>
                  </a:ext>
                </a:extLst>
              </p:cNvPr>
              <p:cNvSpPr/>
              <p:nvPr/>
            </p:nvSpPr>
            <p:spPr bwMode="auto">
              <a:xfrm>
                <a:off x="1995919" y="2012341"/>
                <a:ext cx="1026010" cy="1016245"/>
              </a:xfrm>
              <a:custGeom>
                <a:avLst/>
                <a:gdLst>
                  <a:gd name="connsiteX0" fmla="*/ 388137 w 776275"/>
                  <a:gd name="connsiteY0" fmla="*/ 0 h 1559233"/>
                  <a:gd name="connsiteX1" fmla="*/ 727746 w 776275"/>
                  <a:gd name="connsiteY1" fmla="*/ 72503 h 1559233"/>
                  <a:gd name="connsiteX2" fmla="*/ 755097 w 776275"/>
                  <a:gd name="connsiteY2" fmla="*/ 88201 h 1559233"/>
                  <a:gd name="connsiteX3" fmla="*/ 769246 w 776275"/>
                  <a:gd name="connsiteY3" fmla="*/ 222007 h 1559233"/>
                  <a:gd name="connsiteX4" fmla="*/ 776275 w 776275"/>
                  <a:gd name="connsiteY4" fmla="*/ 425516 h 1559233"/>
                  <a:gd name="connsiteX5" fmla="*/ 416926 w 776275"/>
                  <a:gd name="connsiteY5" fmla="*/ 1551819 h 1559233"/>
                  <a:gd name="connsiteX6" fmla="*/ 388138 w 776275"/>
                  <a:gd name="connsiteY6" fmla="*/ 1559233 h 1559233"/>
                  <a:gd name="connsiteX7" fmla="*/ 359349 w 776275"/>
                  <a:gd name="connsiteY7" fmla="*/ 1551819 h 1559233"/>
                  <a:gd name="connsiteX8" fmla="*/ 0 w 776275"/>
                  <a:gd name="connsiteY8" fmla="*/ 425516 h 1559233"/>
                  <a:gd name="connsiteX9" fmla="*/ 7029 w 776275"/>
                  <a:gd name="connsiteY9" fmla="*/ 222007 h 1559233"/>
                  <a:gd name="connsiteX10" fmla="*/ 21179 w 776275"/>
                  <a:gd name="connsiteY10" fmla="*/ 88201 h 1559233"/>
                  <a:gd name="connsiteX11" fmla="*/ 48528 w 776275"/>
                  <a:gd name="connsiteY11" fmla="*/ 72503 h 1559233"/>
                  <a:gd name="connsiteX12" fmla="*/ 388137 w 776275"/>
                  <a:gd name="connsiteY12" fmla="*/ 0 h 1559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6275" h="1559233">
                    <a:moveTo>
                      <a:pt x="388137" y="0"/>
                    </a:moveTo>
                    <a:cubicBezTo>
                      <a:pt x="508602" y="0"/>
                      <a:pt x="623364" y="25817"/>
                      <a:pt x="727746" y="72503"/>
                    </a:cubicBezTo>
                    <a:lnTo>
                      <a:pt x="755097" y="88201"/>
                    </a:lnTo>
                    <a:lnTo>
                      <a:pt x="769246" y="222007"/>
                    </a:lnTo>
                    <a:cubicBezTo>
                      <a:pt x="773865" y="288061"/>
                      <a:pt x="776275" y="356070"/>
                      <a:pt x="776275" y="425516"/>
                    </a:cubicBezTo>
                    <a:cubicBezTo>
                      <a:pt x="776275" y="981089"/>
                      <a:pt x="622006" y="1444618"/>
                      <a:pt x="416926" y="1551819"/>
                    </a:cubicBezTo>
                    <a:lnTo>
                      <a:pt x="388138" y="1559233"/>
                    </a:lnTo>
                    <a:lnTo>
                      <a:pt x="359349" y="1551819"/>
                    </a:lnTo>
                    <a:cubicBezTo>
                      <a:pt x="154269" y="1444618"/>
                      <a:pt x="0" y="981089"/>
                      <a:pt x="0" y="425516"/>
                    </a:cubicBezTo>
                    <a:cubicBezTo>
                      <a:pt x="0" y="356070"/>
                      <a:pt x="2411" y="288061"/>
                      <a:pt x="7029" y="222007"/>
                    </a:cubicBezTo>
                    <a:lnTo>
                      <a:pt x="21179" y="88201"/>
                    </a:lnTo>
                    <a:lnTo>
                      <a:pt x="48528" y="72503"/>
                    </a:lnTo>
                    <a:cubicBezTo>
                      <a:pt x="152910" y="25817"/>
                      <a:pt x="267673" y="0"/>
                      <a:pt x="388137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44289020-42BF-2F76-42B2-5356DB916E50}"/>
                  </a:ext>
                </a:extLst>
              </p:cNvPr>
              <p:cNvSpPr/>
              <p:nvPr/>
            </p:nvSpPr>
            <p:spPr bwMode="auto">
              <a:xfrm>
                <a:off x="1936483" y="1693775"/>
                <a:ext cx="1144882" cy="1303783"/>
              </a:xfrm>
              <a:custGeom>
                <a:avLst/>
                <a:gdLst>
                  <a:gd name="connsiteX0" fmla="*/ 572440 w 1144882"/>
                  <a:gd name="connsiteY0" fmla="*/ 0 h 1303783"/>
                  <a:gd name="connsiteX1" fmla="*/ 795369 w 1144882"/>
                  <a:gd name="connsiteY1" fmla="*/ 32467 h 1303783"/>
                  <a:gd name="connsiteX2" fmla="*/ 818095 w 1144882"/>
                  <a:gd name="connsiteY2" fmla="*/ 42151 h 1303783"/>
                  <a:gd name="connsiteX3" fmla="*/ 831770 w 1144882"/>
                  <a:gd name="connsiteY3" fmla="*/ 42904 h 1303783"/>
                  <a:gd name="connsiteX4" fmla="*/ 1073309 w 1144882"/>
                  <a:gd name="connsiteY4" fmla="*/ 83866 h 1303783"/>
                  <a:gd name="connsiteX5" fmla="*/ 1113648 w 1144882"/>
                  <a:gd name="connsiteY5" fmla="*/ 95828 h 1303783"/>
                  <a:gd name="connsiteX6" fmla="*/ 1134515 w 1144882"/>
                  <a:gd name="connsiteY6" fmla="*/ 197782 h 1303783"/>
                  <a:gd name="connsiteX7" fmla="*/ 1144882 w 1144882"/>
                  <a:gd name="connsiteY7" fmla="*/ 352847 h 1303783"/>
                  <a:gd name="connsiteX8" fmla="*/ 825311 w 1144882"/>
                  <a:gd name="connsiteY8" fmla="*/ 1102019 h 1303783"/>
                  <a:gd name="connsiteX9" fmla="*/ 726967 w 1144882"/>
                  <a:gd name="connsiteY9" fmla="*/ 1166469 h 1303783"/>
                  <a:gd name="connsiteX10" fmla="*/ 725736 w 1144882"/>
                  <a:gd name="connsiteY10" fmla="*/ 1168960 h 1303783"/>
                  <a:gd name="connsiteX11" fmla="*/ 591414 w 1144882"/>
                  <a:gd name="connsiteY11" fmla="*/ 1300003 h 1303783"/>
                  <a:gd name="connsiteX12" fmla="*/ 572441 w 1144882"/>
                  <a:gd name="connsiteY12" fmla="*/ 1303783 h 1303783"/>
                  <a:gd name="connsiteX13" fmla="*/ 553470 w 1144882"/>
                  <a:gd name="connsiteY13" fmla="*/ 1300003 h 1303783"/>
                  <a:gd name="connsiteX14" fmla="*/ 419147 w 1144882"/>
                  <a:gd name="connsiteY14" fmla="*/ 1168960 h 1303783"/>
                  <a:gd name="connsiteX15" fmla="*/ 417917 w 1144882"/>
                  <a:gd name="connsiteY15" fmla="*/ 1166469 h 1303783"/>
                  <a:gd name="connsiteX16" fmla="*/ 319573 w 1144882"/>
                  <a:gd name="connsiteY16" fmla="*/ 1102019 h 1303783"/>
                  <a:gd name="connsiteX17" fmla="*/ 0 w 1144882"/>
                  <a:gd name="connsiteY17" fmla="*/ 352847 h 1303783"/>
                  <a:gd name="connsiteX18" fmla="*/ 10367 w 1144882"/>
                  <a:gd name="connsiteY18" fmla="*/ 197782 h 1303783"/>
                  <a:gd name="connsiteX19" fmla="*/ 31235 w 1144882"/>
                  <a:gd name="connsiteY19" fmla="*/ 95828 h 1303783"/>
                  <a:gd name="connsiteX20" fmla="*/ 71572 w 1144882"/>
                  <a:gd name="connsiteY20" fmla="*/ 83866 h 1303783"/>
                  <a:gd name="connsiteX21" fmla="*/ 313112 w 1144882"/>
                  <a:gd name="connsiteY21" fmla="*/ 42904 h 1303783"/>
                  <a:gd name="connsiteX22" fmla="*/ 326785 w 1144882"/>
                  <a:gd name="connsiteY22" fmla="*/ 42151 h 1303783"/>
                  <a:gd name="connsiteX23" fmla="*/ 349512 w 1144882"/>
                  <a:gd name="connsiteY23" fmla="*/ 32467 h 1303783"/>
                  <a:gd name="connsiteX24" fmla="*/ 572440 w 1144882"/>
                  <a:gd name="connsiteY24" fmla="*/ 0 h 1303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44882" h="1303783">
                    <a:moveTo>
                      <a:pt x="572440" y="0"/>
                    </a:moveTo>
                    <a:cubicBezTo>
                      <a:pt x="659499" y="0"/>
                      <a:pt x="738316" y="12407"/>
                      <a:pt x="795369" y="32467"/>
                    </a:cubicBezTo>
                    <a:lnTo>
                      <a:pt x="818095" y="42151"/>
                    </a:lnTo>
                    <a:lnTo>
                      <a:pt x="831770" y="42904"/>
                    </a:lnTo>
                    <a:cubicBezTo>
                      <a:pt x="915536" y="52269"/>
                      <a:pt x="996336" y="66080"/>
                      <a:pt x="1073309" y="83866"/>
                    </a:cubicBezTo>
                    <a:lnTo>
                      <a:pt x="1113648" y="95828"/>
                    </a:lnTo>
                    <a:lnTo>
                      <a:pt x="1134515" y="197782"/>
                    </a:lnTo>
                    <a:cubicBezTo>
                      <a:pt x="1141328" y="248112"/>
                      <a:pt x="1144882" y="299932"/>
                      <a:pt x="1144882" y="352847"/>
                    </a:cubicBezTo>
                    <a:cubicBezTo>
                      <a:pt x="1144882" y="670340"/>
                      <a:pt x="1016901" y="948382"/>
                      <a:pt x="825311" y="1102019"/>
                    </a:cubicBezTo>
                    <a:lnTo>
                      <a:pt x="726967" y="1166469"/>
                    </a:lnTo>
                    <a:lnTo>
                      <a:pt x="725736" y="1168960"/>
                    </a:lnTo>
                    <a:cubicBezTo>
                      <a:pt x="688067" y="1233455"/>
                      <a:pt x="642095" y="1279504"/>
                      <a:pt x="591414" y="1300003"/>
                    </a:cubicBezTo>
                    <a:lnTo>
                      <a:pt x="572441" y="1303783"/>
                    </a:lnTo>
                    <a:lnTo>
                      <a:pt x="553470" y="1300003"/>
                    </a:lnTo>
                    <a:cubicBezTo>
                      <a:pt x="502788" y="1279504"/>
                      <a:pt x="456815" y="1233455"/>
                      <a:pt x="419147" y="1168960"/>
                    </a:cubicBezTo>
                    <a:lnTo>
                      <a:pt x="417917" y="1166469"/>
                    </a:lnTo>
                    <a:lnTo>
                      <a:pt x="319573" y="1102019"/>
                    </a:lnTo>
                    <a:cubicBezTo>
                      <a:pt x="127981" y="948382"/>
                      <a:pt x="0" y="670340"/>
                      <a:pt x="0" y="352847"/>
                    </a:cubicBezTo>
                    <a:cubicBezTo>
                      <a:pt x="0" y="299932"/>
                      <a:pt x="3557" y="248112"/>
                      <a:pt x="10367" y="197782"/>
                    </a:cubicBezTo>
                    <a:lnTo>
                      <a:pt x="31235" y="95828"/>
                    </a:lnTo>
                    <a:lnTo>
                      <a:pt x="71572" y="83866"/>
                    </a:lnTo>
                    <a:cubicBezTo>
                      <a:pt x="148545" y="66080"/>
                      <a:pt x="229346" y="52269"/>
                      <a:pt x="313112" y="42904"/>
                    </a:cubicBezTo>
                    <a:lnTo>
                      <a:pt x="326785" y="42151"/>
                    </a:lnTo>
                    <a:lnTo>
                      <a:pt x="349512" y="32467"/>
                    </a:lnTo>
                    <a:cubicBezTo>
                      <a:pt x="406564" y="12407"/>
                      <a:pt x="485381" y="0"/>
                      <a:pt x="57244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弦 16">
                <a:extLst>
                  <a:ext uri="{FF2B5EF4-FFF2-40B4-BE49-F238E27FC236}">
                    <a16:creationId xmlns:a16="http://schemas.microsoft.com/office/drawing/2014/main" id="{07515849-B546-890E-EE5C-085953B68775}"/>
                  </a:ext>
                </a:extLst>
              </p:cNvPr>
              <p:cNvSpPr/>
              <p:nvPr/>
            </p:nvSpPr>
            <p:spPr bwMode="auto">
              <a:xfrm>
                <a:off x="1841552" y="1411258"/>
                <a:ext cx="308733" cy="308733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弦 17">
                <a:extLst>
                  <a:ext uri="{FF2B5EF4-FFF2-40B4-BE49-F238E27FC236}">
                    <a16:creationId xmlns:a16="http://schemas.microsoft.com/office/drawing/2014/main" id="{9DD3AD32-09CB-2EB8-82E6-1258DE174AEF}"/>
                  </a:ext>
                </a:extLst>
              </p:cNvPr>
              <p:cNvSpPr/>
              <p:nvPr/>
            </p:nvSpPr>
            <p:spPr bwMode="auto">
              <a:xfrm flipH="1">
                <a:off x="2914580" y="1411258"/>
                <a:ext cx="308733" cy="308733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弦 18">
                <a:extLst>
                  <a:ext uri="{FF2B5EF4-FFF2-40B4-BE49-F238E27FC236}">
                    <a16:creationId xmlns:a16="http://schemas.microsoft.com/office/drawing/2014/main" id="{CB9CA20C-84A1-D3C6-2995-22FE8896852A}"/>
                  </a:ext>
                </a:extLst>
              </p:cNvPr>
              <p:cNvSpPr/>
              <p:nvPr/>
            </p:nvSpPr>
            <p:spPr bwMode="auto">
              <a:xfrm>
                <a:off x="1971104" y="1483174"/>
                <a:ext cx="177238" cy="177236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弦 19">
                <a:extLst>
                  <a:ext uri="{FF2B5EF4-FFF2-40B4-BE49-F238E27FC236}">
                    <a16:creationId xmlns:a16="http://schemas.microsoft.com/office/drawing/2014/main" id="{26401154-A4F2-EE08-EFE4-02E57DCE9DC6}"/>
                  </a:ext>
                </a:extLst>
              </p:cNvPr>
              <p:cNvSpPr/>
              <p:nvPr/>
            </p:nvSpPr>
            <p:spPr bwMode="auto">
              <a:xfrm flipH="1">
                <a:off x="2912268" y="1485669"/>
                <a:ext cx="177236" cy="177236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月 20">
                <a:extLst>
                  <a:ext uri="{FF2B5EF4-FFF2-40B4-BE49-F238E27FC236}">
                    <a16:creationId xmlns:a16="http://schemas.microsoft.com/office/drawing/2014/main" id="{AF41AF7C-CD65-2967-0987-BBB403736E74}"/>
                  </a:ext>
                </a:extLst>
              </p:cNvPr>
              <p:cNvSpPr/>
              <p:nvPr/>
            </p:nvSpPr>
            <p:spPr bwMode="auto">
              <a:xfrm rot="18900000">
                <a:off x="2035357" y="1253966"/>
                <a:ext cx="90010" cy="450050"/>
              </a:xfrm>
              <a:prstGeom prst="mo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月 21">
                <a:extLst>
                  <a:ext uri="{FF2B5EF4-FFF2-40B4-BE49-F238E27FC236}">
                    <a16:creationId xmlns:a16="http://schemas.microsoft.com/office/drawing/2014/main" id="{DB1A5101-9383-F10E-C8B1-83030DF3B87E}"/>
                  </a:ext>
                </a:extLst>
              </p:cNvPr>
              <p:cNvSpPr/>
              <p:nvPr/>
            </p:nvSpPr>
            <p:spPr bwMode="auto">
              <a:xfrm rot="2700000" flipH="1">
                <a:off x="2949292" y="1253968"/>
                <a:ext cx="90010" cy="450050"/>
              </a:xfrm>
              <a:prstGeom prst="mo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29D5BF7A-D36E-DA64-1ACB-5F02907FB9E1}"/>
                  </a:ext>
                </a:extLst>
              </p:cNvPr>
              <p:cNvSpPr/>
              <p:nvPr/>
            </p:nvSpPr>
            <p:spPr bwMode="auto">
              <a:xfrm>
                <a:off x="2337771" y="2743786"/>
                <a:ext cx="342308" cy="253772"/>
              </a:xfrm>
              <a:custGeom>
                <a:avLst/>
                <a:gdLst>
                  <a:gd name="connsiteX0" fmla="*/ 171155 w 342308"/>
                  <a:gd name="connsiteY0" fmla="*/ 0 h 253772"/>
                  <a:gd name="connsiteX1" fmla="*/ 202309 w 342308"/>
                  <a:gd name="connsiteY1" fmla="*/ 5857 h 253772"/>
                  <a:gd name="connsiteX2" fmla="*/ 282739 w 342308"/>
                  <a:gd name="connsiteY2" fmla="*/ 50401 h 253772"/>
                  <a:gd name="connsiteX3" fmla="*/ 342308 w 342308"/>
                  <a:gd name="connsiteY3" fmla="*/ 105560 h 253772"/>
                  <a:gd name="connsiteX4" fmla="*/ 325679 w 342308"/>
                  <a:gd name="connsiteY4" fmla="*/ 116458 h 253772"/>
                  <a:gd name="connsiteX5" fmla="*/ 324448 w 342308"/>
                  <a:gd name="connsiteY5" fmla="*/ 118949 h 253772"/>
                  <a:gd name="connsiteX6" fmla="*/ 190126 w 342308"/>
                  <a:gd name="connsiteY6" fmla="*/ 249992 h 253772"/>
                  <a:gd name="connsiteX7" fmla="*/ 171153 w 342308"/>
                  <a:gd name="connsiteY7" fmla="*/ 253772 h 253772"/>
                  <a:gd name="connsiteX8" fmla="*/ 152182 w 342308"/>
                  <a:gd name="connsiteY8" fmla="*/ 249992 h 253772"/>
                  <a:gd name="connsiteX9" fmla="*/ 17859 w 342308"/>
                  <a:gd name="connsiteY9" fmla="*/ 118949 h 253772"/>
                  <a:gd name="connsiteX10" fmla="*/ 16629 w 342308"/>
                  <a:gd name="connsiteY10" fmla="*/ 116458 h 253772"/>
                  <a:gd name="connsiteX11" fmla="*/ 0 w 342308"/>
                  <a:gd name="connsiteY11" fmla="*/ 105560 h 253772"/>
                  <a:gd name="connsiteX12" fmla="*/ 59569 w 342308"/>
                  <a:gd name="connsiteY12" fmla="*/ 50401 h 253772"/>
                  <a:gd name="connsiteX13" fmla="*/ 139999 w 342308"/>
                  <a:gd name="connsiteY13" fmla="*/ 5857 h 253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2308" h="253772">
                    <a:moveTo>
                      <a:pt x="171155" y="0"/>
                    </a:moveTo>
                    <a:lnTo>
                      <a:pt x="202309" y="5857"/>
                    </a:lnTo>
                    <a:cubicBezTo>
                      <a:pt x="230051" y="16443"/>
                      <a:pt x="256934" y="31427"/>
                      <a:pt x="282739" y="50401"/>
                    </a:cubicBezTo>
                    <a:lnTo>
                      <a:pt x="342308" y="105560"/>
                    </a:lnTo>
                    <a:lnTo>
                      <a:pt x="325679" y="116458"/>
                    </a:lnTo>
                    <a:lnTo>
                      <a:pt x="324448" y="118949"/>
                    </a:lnTo>
                    <a:cubicBezTo>
                      <a:pt x="286779" y="183444"/>
                      <a:pt x="240807" y="229493"/>
                      <a:pt x="190126" y="249992"/>
                    </a:cubicBezTo>
                    <a:lnTo>
                      <a:pt x="171153" y="253772"/>
                    </a:lnTo>
                    <a:lnTo>
                      <a:pt x="152182" y="249992"/>
                    </a:lnTo>
                    <a:cubicBezTo>
                      <a:pt x="101500" y="229493"/>
                      <a:pt x="55527" y="183444"/>
                      <a:pt x="17859" y="118949"/>
                    </a:cubicBezTo>
                    <a:lnTo>
                      <a:pt x="16629" y="116458"/>
                    </a:lnTo>
                    <a:lnTo>
                      <a:pt x="0" y="105560"/>
                    </a:lnTo>
                    <a:lnTo>
                      <a:pt x="59569" y="50401"/>
                    </a:lnTo>
                    <a:cubicBezTo>
                      <a:pt x="85374" y="31427"/>
                      <a:pt x="112257" y="16443"/>
                      <a:pt x="139999" y="585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9907643B-2EB4-9364-C317-AC87B841A507}"/>
                  </a:ext>
                </a:extLst>
              </p:cNvPr>
              <p:cNvSpPr/>
              <p:nvPr/>
            </p:nvSpPr>
            <p:spPr bwMode="auto">
              <a:xfrm>
                <a:off x="2310927" y="1686991"/>
                <a:ext cx="387920" cy="603766"/>
              </a:xfrm>
              <a:custGeom>
                <a:avLst/>
                <a:gdLst>
                  <a:gd name="connsiteX0" fmla="*/ 197996 w 387920"/>
                  <a:gd name="connsiteY0" fmla="*/ 0 h 603766"/>
                  <a:gd name="connsiteX1" fmla="*/ 374266 w 387920"/>
                  <a:gd name="connsiteY1" fmla="*/ 18931 h 603766"/>
                  <a:gd name="connsiteX2" fmla="*/ 387920 w 387920"/>
                  <a:gd name="connsiteY2" fmla="*/ 22892 h 603766"/>
                  <a:gd name="connsiteX3" fmla="*/ 368268 w 387920"/>
                  <a:gd name="connsiteY3" fmla="*/ 50043 h 603766"/>
                  <a:gd name="connsiteX4" fmla="*/ 223062 w 387920"/>
                  <a:gd name="connsiteY4" fmla="*/ 440426 h 603766"/>
                  <a:gd name="connsiteX5" fmla="*/ 193112 w 387920"/>
                  <a:gd name="connsiteY5" fmla="*/ 603766 h 603766"/>
                  <a:gd name="connsiteX6" fmla="*/ 163162 w 387920"/>
                  <a:gd name="connsiteY6" fmla="*/ 440426 h 603766"/>
                  <a:gd name="connsiteX7" fmla="*/ 17957 w 387920"/>
                  <a:gd name="connsiteY7" fmla="*/ 50043 h 603766"/>
                  <a:gd name="connsiteX8" fmla="*/ 0 w 387920"/>
                  <a:gd name="connsiteY8" fmla="*/ 25234 h 603766"/>
                  <a:gd name="connsiteX9" fmla="*/ 21727 w 387920"/>
                  <a:gd name="connsiteY9" fmla="*/ 18931 h 603766"/>
                  <a:gd name="connsiteX10" fmla="*/ 197996 w 387920"/>
                  <a:gd name="connsiteY10" fmla="*/ 0 h 603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7920" h="603766">
                    <a:moveTo>
                      <a:pt x="197996" y="0"/>
                    </a:moveTo>
                    <a:cubicBezTo>
                      <a:pt x="263290" y="0"/>
                      <a:pt x="323949" y="6979"/>
                      <a:pt x="374266" y="18931"/>
                    </a:cubicBezTo>
                    <a:lnTo>
                      <a:pt x="387920" y="22892"/>
                    </a:lnTo>
                    <a:lnTo>
                      <a:pt x="368268" y="50043"/>
                    </a:lnTo>
                    <a:cubicBezTo>
                      <a:pt x="309909" y="143888"/>
                      <a:pt x="260070" y="278271"/>
                      <a:pt x="223062" y="440426"/>
                    </a:cubicBezTo>
                    <a:lnTo>
                      <a:pt x="193112" y="603766"/>
                    </a:lnTo>
                    <a:lnTo>
                      <a:pt x="163162" y="440426"/>
                    </a:lnTo>
                    <a:cubicBezTo>
                      <a:pt x="126155" y="278271"/>
                      <a:pt x="76315" y="143888"/>
                      <a:pt x="17957" y="50043"/>
                    </a:cubicBezTo>
                    <a:lnTo>
                      <a:pt x="0" y="25234"/>
                    </a:lnTo>
                    <a:lnTo>
                      <a:pt x="21727" y="18931"/>
                    </a:lnTo>
                    <a:cubicBezTo>
                      <a:pt x="72044" y="6979"/>
                      <a:pt x="132702" y="0"/>
                      <a:pt x="19799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690627FC-703A-9F2D-854D-8E2CA6D67818}"/>
                  </a:ext>
                </a:extLst>
              </p:cNvPr>
              <p:cNvSpPr/>
              <p:nvPr/>
            </p:nvSpPr>
            <p:spPr bwMode="auto">
              <a:xfrm>
                <a:off x="1838154" y="1111773"/>
                <a:ext cx="1331766" cy="1711354"/>
              </a:xfrm>
              <a:custGeom>
                <a:avLst/>
                <a:gdLst>
                  <a:gd name="connsiteX0" fmla="*/ 823898 w 1647796"/>
                  <a:gd name="connsiteY0" fmla="*/ 0 h 2117460"/>
                  <a:gd name="connsiteX1" fmla="*/ 1492022 w 1647796"/>
                  <a:gd name="connsiteY1" fmla="*/ 348768 h 2117460"/>
                  <a:gd name="connsiteX2" fmla="*/ 1497828 w 1647796"/>
                  <a:gd name="connsiteY2" fmla="*/ 385655 h 2117460"/>
                  <a:gd name="connsiteX3" fmla="*/ 1536911 w 1647796"/>
                  <a:gd name="connsiteY3" fmla="*/ 431137 h 2117460"/>
                  <a:gd name="connsiteX4" fmla="*/ 1605804 w 1647796"/>
                  <a:gd name="connsiteY4" fmla="*/ 986025 h 2117460"/>
                  <a:gd name="connsiteX5" fmla="*/ 1565515 w 1647796"/>
                  <a:gd name="connsiteY5" fmla="*/ 1062587 h 2117460"/>
                  <a:gd name="connsiteX6" fmla="*/ 1552474 w 1647796"/>
                  <a:gd name="connsiteY6" fmla="*/ 1138604 h 2117460"/>
                  <a:gd name="connsiteX7" fmla="*/ 1435089 w 1647796"/>
                  <a:gd name="connsiteY7" fmla="*/ 1443983 h 2117460"/>
                  <a:gd name="connsiteX8" fmla="*/ 1201754 w 1647796"/>
                  <a:gd name="connsiteY8" fmla="*/ 1847079 h 2117460"/>
                  <a:gd name="connsiteX9" fmla="*/ 446042 w 1647796"/>
                  <a:gd name="connsiteY9" fmla="*/ 1847079 h 2117460"/>
                  <a:gd name="connsiteX10" fmla="*/ 212707 w 1647796"/>
                  <a:gd name="connsiteY10" fmla="*/ 1443983 h 2117460"/>
                  <a:gd name="connsiteX11" fmla="*/ 95322 w 1647796"/>
                  <a:gd name="connsiteY11" fmla="*/ 1138604 h 2117460"/>
                  <a:gd name="connsiteX12" fmla="*/ 82282 w 1647796"/>
                  <a:gd name="connsiteY12" fmla="*/ 1062587 h 2117460"/>
                  <a:gd name="connsiteX13" fmla="*/ 41992 w 1647796"/>
                  <a:gd name="connsiteY13" fmla="*/ 986025 h 2117460"/>
                  <a:gd name="connsiteX14" fmla="*/ 110886 w 1647796"/>
                  <a:gd name="connsiteY14" fmla="*/ 431137 h 2117460"/>
                  <a:gd name="connsiteX15" fmla="*/ 149969 w 1647796"/>
                  <a:gd name="connsiteY15" fmla="*/ 385656 h 2117460"/>
                  <a:gd name="connsiteX16" fmla="*/ 155775 w 1647796"/>
                  <a:gd name="connsiteY16" fmla="*/ 348768 h 2117460"/>
                  <a:gd name="connsiteX17" fmla="*/ 823898 w 1647796"/>
                  <a:gd name="connsiteY17" fmla="*/ 0 h 2117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647796" h="2117460">
                    <a:moveTo>
                      <a:pt x="823898" y="0"/>
                    </a:moveTo>
                    <a:cubicBezTo>
                      <a:pt x="1153464" y="0"/>
                      <a:pt x="1428430" y="149727"/>
                      <a:pt x="1492022" y="348768"/>
                    </a:cubicBezTo>
                    <a:lnTo>
                      <a:pt x="1497828" y="385655"/>
                    </a:lnTo>
                    <a:lnTo>
                      <a:pt x="1536911" y="431137"/>
                    </a:lnTo>
                    <a:cubicBezTo>
                      <a:pt x="1656327" y="593627"/>
                      <a:pt x="1679291" y="804807"/>
                      <a:pt x="1605804" y="986025"/>
                    </a:cubicBezTo>
                    <a:lnTo>
                      <a:pt x="1565515" y="1062587"/>
                    </a:lnTo>
                    <a:lnTo>
                      <a:pt x="1552474" y="1138604"/>
                    </a:lnTo>
                    <a:cubicBezTo>
                      <a:pt x="1526389" y="1249730"/>
                      <a:pt x="1487260" y="1353857"/>
                      <a:pt x="1435089" y="1443983"/>
                    </a:cubicBezTo>
                    <a:lnTo>
                      <a:pt x="1201754" y="1847079"/>
                    </a:lnTo>
                    <a:cubicBezTo>
                      <a:pt x="993071" y="2207587"/>
                      <a:pt x="654727" y="2207587"/>
                      <a:pt x="446042" y="1847079"/>
                    </a:cubicBezTo>
                    <a:lnTo>
                      <a:pt x="212707" y="1443983"/>
                    </a:lnTo>
                    <a:cubicBezTo>
                      <a:pt x="160536" y="1353857"/>
                      <a:pt x="121408" y="1249730"/>
                      <a:pt x="95322" y="1138604"/>
                    </a:cubicBezTo>
                    <a:lnTo>
                      <a:pt x="82282" y="1062587"/>
                    </a:lnTo>
                    <a:lnTo>
                      <a:pt x="41992" y="986025"/>
                    </a:lnTo>
                    <a:cubicBezTo>
                      <a:pt x="-31495" y="804807"/>
                      <a:pt x="-8530" y="593627"/>
                      <a:pt x="110886" y="431137"/>
                    </a:cubicBezTo>
                    <a:lnTo>
                      <a:pt x="149969" y="385656"/>
                    </a:lnTo>
                    <a:lnTo>
                      <a:pt x="155775" y="348768"/>
                    </a:lnTo>
                    <a:cubicBezTo>
                      <a:pt x="219366" y="149727"/>
                      <a:pt x="494332" y="0"/>
                      <a:pt x="823898" y="0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167968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6ADABD2F-B69B-5E7A-56AF-859B1B42C3CC}"/>
              </a:ext>
            </a:extLst>
          </p:cNvPr>
          <p:cNvSpPr/>
          <p:nvPr/>
        </p:nvSpPr>
        <p:spPr>
          <a:xfrm>
            <a:off x="267420" y="231258"/>
            <a:ext cx="6356935" cy="8322807"/>
          </a:xfrm>
          <a:prstGeom prst="roundRect">
            <a:avLst>
              <a:gd name="adj" fmla="val 9705"/>
            </a:avLst>
          </a:prstGeom>
          <a:noFill/>
          <a:ln w="1905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6D9CA43F-37F7-6689-C893-1DE5A190A612}"/>
              </a:ext>
            </a:extLst>
          </p:cNvPr>
          <p:cNvGrpSpPr/>
          <p:nvPr/>
        </p:nvGrpSpPr>
        <p:grpSpPr>
          <a:xfrm>
            <a:off x="2560989" y="5798498"/>
            <a:ext cx="1821352" cy="3876244"/>
            <a:chOff x="3602994" y="1272764"/>
            <a:chExt cx="1485964" cy="3162466"/>
          </a:xfrm>
        </p:grpSpPr>
        <p:sp>
          <p:nvSpPr>
            <p:cNvPr id="14" name="四角形: 上の 2 つの角を丸める 13">
              <a:extLst>
                <a:ext uri="{FF2B5EF4-FFF2-40B4-BE49-F238E27FC236}">
                  <a16:creationId xmlns:a16="http://schemas.microsoft.com/office/drawing/2014/main" id="{D0D89F5E-DE21-3376-2A1F-2A4481179C54}"/>
                </a:ext>
              </a:extLst>
            </p:cNvPr>
            <p:cNvSpPr/>
            <p:nvPr/>
          </p:nvSpPr>
          <p:spPr bwMode="auto">
            <a:xfrm rot="20700000" flipH="1">
              <a:off x="4805824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" name="四角形: 上の 2 つの角を丸める 14">
              <a:extLst>
                <a:ext uri="{FF2B5EF4-FFF2-40B4-BE49-F238E27FC236}">
                  <a16:creationId xmlns:a16="http://schemas.microsoft.com/office/drawing/2014/main" id="{A07D2D0E-99D2-FB89-D5CD-D4771A3089B1}"/>
                </a:ext>
              </a:extLst>
            </p:cNvPr>
            <p:cNvSpPr/>
            <p:nvPr/>
          </p:nvSpPr>
          <p:spPr bwMode="auto">
            <a:xfrm rot="900000">
              <a:off x="3715165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BEF857C4-692F-82E6-807A-EC416AB7FED9}"/>
                </a:ext>
              </a:extLst>
            </p:cNvPr>
            <p:cNvSpPr/>
            <p:nvPr/>
          </p:nvSpPr>
          <p:spPr bwMode="auto">
            <a:xfrm rot="10800000">
              <a:off x="4094319" y="3699029"/>
              <a:ext cx="525306" cy="480772"/>
            </a:xfrm>
            <a:custGeom>
              <a:avLst/>
              <a:gdLst>
                <a:gd name="connsiteX0" fmla="*/ 296698 w 644368"/>
                <a:gd name="connsiteY0" fmla="*/ 588977 h 588977"/>
                <a:gd name="connsiteX1" fmla="*/ 0 w 644368"/>
                <a:gd name="connsiteY1" fmla="*/ 588977 h 588977"/>
                <a:gd name="connsiteX2" fmla="*/ 126471 w 644368"/>
                <a:gd name="connsiteY2" fmla="*/ 0 h 588977"/>
                <a:gd name="connsiteX3" fmla="*/ 296698 w 644368"/>
                <a:gd name="connsiteY3" fmla="*/ 0 h 588977"/>
                <a:gd name="connsiteX4" fmla="*/ 644368 w 644368"/>
                <a:gd name="connsiteY4" fmla="*/ 588977 h 588977"/>
                <a:gd name="connsiteX5" fmla="*/ 342417 w 644368"/>
                <a:gd name="connsiteY5" fmla="*/ 588977 h 588977"/>
                <a:gd name="connsiteX6" fmla="*/ 342417 w 644368"/>
                <a:gd name="connsiteY6" fmla="*/ 0 h 588977"/>
                <a:gd name="connsiteX7" fmla="*/ 517897 w 644368"/>
                <a:gd name="connsiteY7" fmla="*/ 0 h 588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4368" h="588977">
                  <a:moveTo>
                    <a:pt x="296698" y="588977"/>
                  </a:moveTo>
                  <a:lnTo>
                    <a:pt x="0" y="588977"/>
                  </a:lnTo>
                  <a:lnTo>
                    <a:pt x="126471" y="0"/>
                  </a:lnTo>
                  <a:lnTo>
                    <a:pt x="296698" y="0"/>
                  </a:lnTo>
                  <a:close/>
                  <a:moveTo>
                    <a:pt x="644368" y="588977"/>
                  </a:moveTo>
                  <a:lnTo>
                    <a:pt x="342417" y="588977"/>
                  </a:lnTo>
                  <a:lnTo>
                    <a:pt x="342417" y="0"/>
                  </a:lnTo>
                  <a:lnTo>
                    <a:pt x="517897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CDA0DC6E-706D-3788-A3BB-0FA137DE028E}"/>
                </a:ext>
              </a:extLst>
            </p:cNvPr>
            <p:cNvSpPr/>
            <p:nvPr/>
          </p:nvSpPr>
          <p:spPr bwMode="auto">
            <a:xfrm>
              <a:off x="3621551" y="2992919"/>
              <a:ext cx="1450039" cy="920479"/>
            </a:xfrm>
            <a:custGeom>
              <a:avLst/>
              <a:gdLst>
                <a:gd name="connsiteX0" fmla="*/ 341411 w 1450039"/>
                <a:gd name="connsiteY0" fmla="*/ 0 h 1263325"/>
                <a:gd name="connsiteX1" fmla="*/ 1113101 w 1450039"/>
                <a:gd name="connsiteY1" fmla="*/ 0 h 1263325"/>
                <a:gd name="connsiteX2" fmla="*/ 1450039 w 1450039"/>
                <a:gd name="connsiteY2" fmla="*/ 1113809 h 1263325"/>
                <a:gd name="connsiteX3" fmla="*/ 1388688 w 1450039"/>
                <a:gd name="connsiteY3" fmla="*/ 1145103 h 1263325"/>
                <a:gd name="connsiteX4" fmla="*/ 710524 w 1450039"/>
                <a:gd name="connsiteY4" fmla="*/ 1263325 h 1263325"/>
                <a:gd name="connsiteX5" fmla="*/ 32360 w 1450039"/>
                <a:gd name="connsiteY5" fmla="*/ 1145103 h 1263325"/>
                <a:gd name="connsiteX6" fmla="*/ 0 w 1450039"/>
                <a:gd name="connsiteY6" fmla="*/ 1128596 h 126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0039" h="1263325">
                  <a:moveTo>
                    <a:pt x="341411" y="0"/>
                  </a:moveTo>
                  <a:lnTo>
                    <a:pt x="1113101" y="0"/>
                  </a:lnTo>
                  <a:lnTo>
                    <a:pt x="1450039" y="1113809"/>
                  </a:lnTo>
                  <a:lnTo>
                    <a:pt x="1388688" y="1145103"/>
                  </a:lnTo>
                  <a:cubicBezTo>
                    <a:pt x="1215131" y="1218147"/>
                    <a:pt x="975364" y="1263325"/>
                    <a:pt x="710524" y="1263325"/>
                  </a:cubicBezTo>
                  <a:cubicBezTo>
                    <a:pt x="445685" y="1263325"/>
                    <a:pt x="205917" y="1218147"/>
                    <a:pt x="32360" y="1145103"/>
                  </a:cubicBezTo>
                  <a:lnTo>
                    <a:pt x="0" y="1128596"/>
                  </a:lnTo>
                  <a:close/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DE5DD3DA-8276-0F22-B5A9-8F91114D546F}"/>
                </a:ext>
              </a:extLst>
            </p:cNvPr>
            <p:cNvSpPr/>
            <p:nvPr/>
          </p:nvSpPr>
          <p:spPr bwMode="auto">
            <a:xfrm rot="16200000">
              <a:off x="4250496" y="3130599"/>
              <a:ext cx="190959" cy="1485964"/>
            </a:xfrm>
            <a:custGeom>
              <a:avLst/>
              <a:gdLst>
                <a:gd name="connsiteX0" fmla="*/ 262085 w 262085"/>
                <a:gd name="connsiteY0" fmla="*/ 1457225 h 1485964"/>
                <a:gd name="connsiteX1" fmla="*/ 167086 w 262085"/>
                <a:gd name="connsiteY1" fmla="*/ 1485964 h 1485964"/>
                <a:gd name="connsiteX2" fmla="*/ 139084 w 262085"/>
                <a:gd name="connsiteY2" fmla="*/ 1444402 h 1485964"/>
                <a:gd name="connsiteX3" fmla="*/ 0 w 262085"/>
                <a:gd name="connsiteY3" fmla="*/ 729081 h 1485964"/>
                <a:gd name="connsiteX4" fmla="*/ 139084 w 262085"/>
                <a:gd name="connsiteY4" fmla="*/ 13761 h 1485964"/>
                <a:gd name="connsiteX5" fmla="*/ 148356 w 262085"/>
                <a:gd name="connsiteY5" fmla="*/ 0 h 1485964"/>
                <a:gd name="connsiteX6" fmla="*/ 251711 w 262085"/>
                <a:gd name="connsiteY6" fmla="*/ 31266 h 1485964"/>
                <a:gd name="connsiteX7" fmla="*/ 248927 w 262085"/>
                <a:gd name="connsiteY7" fmla="*/ 39406 h 1485964"/>
                <a:gd name="connsiteX8" fmla="*/ 157731 w 262085"/>
                <a:gd name="connsiteY8" fmla="*/ 729081 h 1485964"/>
                <a:gd name="connsiteX9" fmla="*/ 248927 w 262085"/>
                <a:gd name="connsiteY9" fmla="*/ 1418757 h 1485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085" h="1485964">
                  <a:moveTo>
                    <a:pt x="262085" y="1457225"/>
                  </a:moveTo>
                  <a:lnTo>
                    <a:pt x="167086" y="1485964"/>
                  </a:lnTo>
                  <a:lnTo>
                    <a:pt x="139084" y="1444402"/>
                  </a:lnTo>
                  <a:cubicBezTo>
                    <a:pt x="55171" y="1289378"/>
                    <a:pt x="0" y="1026848"/>
                    <a:pt x="0" y="729081"/>
                  </a:cubicBezTo>
                  <a:cubicBezTo>
                    <a:pt x="0" y="431314"/>
                    <a:pt x="55171" y="168785"/>
                    <a:pt x="139084" y="13761"/>
                  </a:cubicBezTo>
                  <a:lnTo>
                    <a:pt x="148356" y="0"/>
                  </a:lnTo>
                  <a:lnTo>
                    <a:pt x="251711" y="31266"/>
                  </a:lnTo>
                  <a:lnTo>
                    <a:pt x="248927" y="39406"/>
                  </a:lnTo>
                  <a:cubicBezTo>
                    <a:pt x="190602" y="231114"/>
                    <a:pt x="157731" y="474527"/>
                    <a:pt x="157731" y="729081"/>
                  </a:cubicBezTo>
                  <a:cubicBezTo>
                    <a:pt x="157731" y="983636"/>
                    <a:pt x="190602" y="1227048"/>
                    <a:pt x="248927" y="1418757"/>
                  </a:cubicBezTo>
                  <a:close/>
                </a:path>
              </a:pathLst>
            </a:cu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" name="円/楕円 840">
              <a:extLst>
                <a:ext uri="{FF2B5EF4-FFF2-40B4-BE49-F238E27FC236}">
                  <a16:creationId xmlns:a16="http://schemas.microsoft.com/office/drawing/2014/main" id="{4F5AD781-3FEB-E432-5FB3-CBD084878F45}"/>
                </a:ext>
              </a:extLst>
            </p:cNvPr>
            <p:cNvSpPr/>
            <p:nvPr/>
          </p:nvSpPr>
          <p:spPr>
            <a:xfrm>
              <a:off x="3833440" y="1381386"/>
              <a:ext cx="981681" cy="1400761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7A4DC7DA-632E-1B38-EE89-E82F86D8B427}"/>
                </a:ext>
              </a:extLst>
            </p:cNvPr>
            <p:cNvGrpSpPr/>
            <p:nvPr/>
          </p:nvGrpSpPr>
          <p:grpSpPr>
            <a:xfrm>
              <a:off x="3664968" y="2267007"/>
              <a:ext cx="1342876" cy="707629"/>
              <a:chOff x="-4395675" y="2359371"/>
              <a:chExt cx="2187192" cy="1152542"/>
            </a:xfrm>
          </p:grpSpPr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514EA52E-7A27-8555-2CBF-B4D14DAE119D}"/>
                  </a:ext>
                </a:extLst>
              </p:cNvPr>
              <p:cNvGrpSpPr/>
              <p:nvPr/>
            </p:nvGrpSpPr>
            <p:grpSpPr>
              <a:xfrm rot="5400000" flipH="1">
                <a:off x="-4511509" y="2475205"/>
                <a:ext cx="540148" cy="308480"/>
                <a:chOff x="-3055204" y="2832352"/>
                <a:chExt cx="617917" cy="327511"/>
              </a:xfrm>
            </p:grpSpPr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F608FB64-2EF5-036C-98BD-072B7F9FBCCE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DA5D67C3-039B-593A-7D87-AEE42AB21865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A52BD05E-70FE-8253-0C3D-D4E9F693C30B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7E2B54B9-DEED-A63C-CF6C-2264023094EC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7" name="グループ化 76">
                <a:extLst>
                  <a:ext uri="{FF2B5EF4-FFF2-40B4-BE49-F238E27FC236}">
                    <a16:creationId xmlns:a16="http://schemas.microsoft.com/office/drawing/2014/main" id="{A6056EAB-373E-726F-705C-AF05AAB3B834}"/>
                  </a:ext>
                </a:extLst>
              </p:cNvPr>
              <p:cNvGrpSpPr/>
              <p:nvPr/>
            </p:nvGrpSpPr>
            <p:grpSpPr>
              <a:xfrm rot="16200000">
                <a:off x="-2632797" y="2478380"/>
                <a:ext cx="540148" cy="308480"/>
                <a:chOff x="-3055204" y="2832352"/>
                <a:chExt cx="617917" cy="327511"/>
              </a:xfrm>
            </p:grpSpPr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69FD62BC-6FF2-4104-5438-D781CA23B5DC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22154733-F056-4EEF-BEFE-B603CA08FB3D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8B0B3DCD-8DA6-4CA0-95E7-38D7AB742A0C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869E17CB-3D2A-ED9B-0DFC-43BA5D064E51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5A9ADB8C-55D7-F9E7-4893-ABEB734519AB}"/>
                  </a:ext>
                </a:extLst>
              </p:cNvPr>
              <p:cNvSpPr/>
              <p:nvPr/>
            </p:nvSpPr>
            <p:spPr bwMode="auto">
              <a:xfrm>
                <a:off x="-4254457" y="2361983"/>
                <a:ext cx="1901512" cy="1149930"/>
              </a:xfrm>
              <a:custGeom>
                <a:avLst/>
                <a:gdLst>
                  <a:gd name="connsiteX0" fmla="*/ 677048 w 1901511"/>
                  <a:gd name="connsiteY0" fmla="*/ 0 h 985743"/>
                  <a:gd name="connsiteX1" fmla="*/ 1224462 w 1901511"/>
                  <a:gd name="connsiteY1" fmla="*/ 0 h 985743"/>
                  <a:gd name="connsiteX2" fmla="*/ 1398771 w 1901511"/>
                  <a:gd name="connsiteY2" fmla="*/ 35192 h 985743"/>
                  <a:gd name="connsiteX3" fmla="*/ 1448296 w 1901511"/>
                  <a:gd name="connsiteY3" fmla="*/ 62073 h 985743"/>
                  <a:gd name="connsiteX4" fmla="*/ 1476923 w 1901511"/>
                  <a:gd name="connsiteY4" fmla="*/ 46535 h 985743"/>
                  <a:gd name="connsiteX5" fmla="*/ 1595886 w 1901511"/>
                  <a:gd name="connsiteY5" fmla="*/ 22517 h 985743"/>
                  <a:gd name="connsiteX6" fmla="*/ 1901511 w 1901511"/>
                  <a:gd name="connsiteY6" fmla="*/ 328142 h 985743"/>
                  <a:gd name="connsiteX7" fmla="*/ 1714849 w 1901511"/>
                  <a:gd name="connsiteY7" fmla="*/ 609750 h 985743"/>
                  <a:gd name="connsiteX8" fmla="*/ 1672275 w 1901511"/>
                  <a:gd name="connsiteY8" fmla="*/ 622965 h 985743"/>
                  <a:gd name="connsiteX9" fmla="*/ 1672275 w 1901511"/>
                  <a:gd name="connsiteY9" fmla="*/ 985743 h 985743"/>
                  <a:gd name="connsiteX10" fmla="*/ 229235 w 1901511"/>
                  <a:gd name="connsiteY10" fmla="*/ 985743 h 985743"/>
                  <a:gd name="connsiteX11" fmla="*/ 229235 w 1901511"/>
                  <a:gd name="connsiteY11" fmla="*/ 622965 h 985743"/>
                  <a:gd name="connsiteX12" fmla="*/ 186662 w 1901511"/>
                  <a:gd name="connsiteY12" fmla="*/ 609750 h 985743"/>
                  <a:gd name="connsiteX13" fmla="*/ 0 w 1901511"/>
                  <a:gd name="connsiteY13" fmla="*/ 328142 h 985743"/>
                  <a:gd name="connsiteX14" fmla="*/ 305625 w 1901511"/>
                  <a:gd name="connsiteY14" fmla="*/ 22517 h 985743"/>
                  <a:gd name="connsiteX15" fmla="*/ 424588 w 1901511"/>
                  <a:gd name="connsiteY15" fmla="*/ 46535 h 985743"/>
                  <a:gd name="connsiteX16" fmla="*/ 453215 w 1901511"/>
                  <a:gd name="connsiteY16" fmla="*/ 62073 h 985743"/>
                  <a:gd name="connsiteX17" fmla="*/ 502739 w 1901511"/>
                  <a:gd name="connsiteY17" fmla="*/ 35192 h 985743"/>
                  <a:gd name="connsiteX18" fmla="*/ 677048 w 1901511"/>
                  <a:gd name="connsiteY18" fmla="*/ 0 h 985743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72275 w 1901511"/>
                  <a:gd name="connsiteY9" fmla="*/ 985743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59751"/>
                  <a:gd name="connsiteX1" fmla="*/ 1224462 w 1901511"/>
                  <a:gd name="connsiteY1" fmla="*/ 0 h 1559751"/>
                  <a:gd name="connsiteX2" fmla="*/ 1398771 w 1901511"/>
                  <a:gd name="connsiteY2" fmla="*/ 35192 h 1559751"/>
                  <a:gd name="connsiteX3" fmla="*/ 1448296 w 1901511"/>
                  <a:gd name="connsiteY3" fmla="*/ 62073 h 1559751"/>
                  <a:gd name="connsiteX4" fmla="*/ 1476923 w 1901511"/>
                  <a:gd name="connsiteY4" fmla="*/ 46535 h 1559751"/>
                  <a:gd name="connsiteX5" fmla="*/ 1595886 w 1901511"/>
                  <a:gd name="connsiteY5" fmla="*/ 22517 h 1559751"/>
                  <a:gd name="connsiteX6" fmla="*/ 1901511 w 1901511"/>
                  <a:gd name="connsiteY6" fmla="*/ 328142 h 1559751"/>
                  <a:gd name="connsiteX7" fmla="*/ 1714849 w 1901511"/>
                  <a:gd name="connsiteY7" fmla="*/ 609750 h 1559751"/>
                  <a:gd name="connsiteX8" fmla="*/ 1672275 w 1901511"/>
                  <a:gd name="connsiteY8" fmla="*/ 622965 h 1559751"/>
                  <a:gd name="connsiteX9" fmla="*/ 1620562 w 1901511"/>
                  <a:gd name="connsiteY9" fmla="*/ 1559751 h 1559751"/>
                  <a:gd name="connsiteX10" fmla="*/ 368858 w 1901511"/>
                  <a:gd name="connsiteY10" fmla="*/ 1544237 h 1559751"/>
                  <a:gd name="connsiteX11" fmla="*/ 229235 w 1901511"/>
                  <a:gd name="connsiteY11" fmla="*/ 622965 h 1559751"/>
                  <a:gd name="connsiteX12" fmla="*/ 186662 w 1901511"/>
                  <a:gd name="connsiteY12" fmla="*/ 609750 h 1559751"/>
                  <a:gd name="connsiteX13" fmla="*/ 0 w 1901511"/>
                  <a:gd name="connsiteY13" fmla="*/ 328142 h 1559751"/>
                  <a:gd name="connsiteX14" fmla="*/ 305625 w 1901511"/>
                  <a:gd name="connsiteY14" fmla="*/ 22517 h 1559751"/>
                  <a:gd name="connsiteX15" fmla="*/ 424588 w 1901511"/>
                  <a:gd name="connsiteY15" fmla="*/ 46535 h 1559751"/>
                  <a:gd name="connsiteX16" fmla="*/ 453215 w 1901511"/>
                  <a:gd name="connsiteY16" fmla="*/ 62073 h 1559751"/>
                  <a:gd name="connsiteX17" fmla="*/ 502739 w 1901511"/>
                  <a:gd name="connsiteY17" fmla="*/ 35192 h 1559751"/>
                  <a:gd name="connsiteX18" fmla="*/ 677048 w 1901511"/>
                  <a:gd name="connsiteY18" fmla="*/ 0 h 1559751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39066"/>
                  <a:gd name="connsiteX1" fmla="*/ 1224462 w 1901511"/>
                  <a:gd name="connsiteY1" fmla="*/ 0 h 1539066"/>
                  <a:gd name="connsiteX2" fmla="*/ 1398771 w 1901511"/>
                  <a:gd name="connsiteY2" fmla="*/ 35192 h 1539066"/>
                  <a:gd name="connsiteX3" fmla="*/ 1448296 w 1901511"/>
                  <a:gd name="connsiteY3" fmla="*/ 62073 h 1539066"/>
                  <a:gd name="connsiteX4" fmla="*/ 1476923 w 1901511"/>
                  <a:gd name="connsiteY4" fmla="*/ 46535 h 1539066"/>
                  <a:gd name="connsiteX5" fmla="*/ 1595886 w 1901511"/>
                  <a:gd name="connsiteY5" fmla="*/ 22517 h 1539066"/>
                  <a:gd name="connsiteX6" fmla="*/ 1901511 w 1901511"/>
                  <a:gd name="connsiteY6" fmla="*/ 328142 h 1539066"/>
                  <a:gd name="connsiteX7" fmla="*/ 1714849 w 1901511"/>
                  <a:gd name="connsiteY7" fmla="*/ 609750 h 1539066"/>
                  <a:gd name="connsiteX8" fmla="*/ 1672275 w 1901511"/>
                  <a:gd name="connsiteY8" fmla="*/ 622965 h 1539066"/>
                  <a:gd name="connsiteX9" fmla="*/ 1630905 w 1901511"/>
                  <a:gd name="connsiteY9" fmla="*/ 1539066 h 1539066"/>
                  <a:gd name="connsiteX10" fmla="*/ 332660 w 1901511"/>
                  <a:gd name="connsiteY10" fmla="*/ 1528723 h 1539066"/>
                  <a:gd name="connsiteX11" fmla="*/ 229235 w 1901511"/>
                  <a:gd name="connsiteY11" fmla="*/ 622965 h 1539066"/>
                  <a:gd name="connsiteX12" fmla="*/ 186662 w 1901511"/>
                  <a:gd name="connsiteY12" fmla="*/ 609750 h 1539066"/>
                  <a:gd name="connsiteX13" fmla="*/ 0 w 1901511"/>
                  <a:gd name="connsiteY13" fmla="*/ 328142 h 1539066"/>
                  <a:gd name="connsiteX14" fmla="*/ 305625 w 1901511"/>
                  <a:gd name="connsiteY14" fmla="*/ 22517 h 1539066"/>
                  <a:gd name="connsiteX15" fmla="*/ 424588 w 1901511"/>
                  <a:gd name="connsiteY15" fmla="*/ 46535 h 1539066"/>
                  <a:gd name="connsiteX16" fmla="*/ 453215 w 1901511"/>
                  <a:gd name="connsiteY16" fmla="*/ 62073 h 1539066"/>
                  <a:gd name="connsiteX17" fmla="*/ 502739 w 1901511"/>
                  <a:gd name="connsiteY17" fmla="*/ 35192 h 1539066"/>
                  <a:gd name="connsiteX18" fmla="*/ 677048 w 1901511"/>
                  <a:gd name="connsiteY18" fmla="*/ 0 h 1539066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22317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39066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0075 w 1901511"/>
                  <a:gd name="connsiteY10" fmla="*/ 1146051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149930"/>
                  <a:gd name="connsiteX1" fmla="*/ 1224462 w 1901511"/>
                  <a:gd name="connsiteY1" fmla="*/ 0 h 1149930"/>
                  <a:gd name="connsiteX2" fmla="*/ 1398771 w 1901511"/>
                  <a:gd name="connsiteY2" fmla="*/ 35192 h 1149930"/>
                  <a:gd name="connsiteX3" fmla="*/ 1448296 w 1901511"/>
                  <a:gd name="connsiteY3" fmla="*/ 62073 h 1149930"/>
                  <a:gd name="connsiteX4" fmla="*/ 1476923 w 1901511"/>
                  <a:gd name="connsiteY4" fmla="*/ 46535 h 1149930"/>
                  <a:gd name="connsiteX5" fmla="*/ 1595886 w 1901511"/>
                  <a:gd name="connsiteY5" fmla="*/ 22517 h 1149930"/>
                  <a:gd name="connsiteX6" fmla="*/ 1901511 w 1901511"/>
                  <a:gd name="connsiteY6" fmla="*/ 328142 h 1149930"/>
                  <a:gd name="connsiteX7" fmla="*/ 1714849 w 1901511"/>
                  <a:gd name="connsiteY7" fmla="*/ 609750 h 1149930"/>
                  <a:gd name="connsiteX8" fmla="*/ 1672275 w 1901511"/>
                  <a:gd name="connsiteY8" fmla="*/ 622965 h 1149930"/>
                  <a:gd name="connsiteX9" fmla="*/ 1603757 w 1901511"/>
                  <a:gd name="connsiteY9" fmla="*/ 1149930 h 1149930"/>
                  <a:gd name="connsiteX10" fmla="*/ 330075 w 1901511"/>
                  <a:gd name="connsiteY10" fmla="*/ 1146051 h 1149930"/>
                  <a:gd name="connsiteX11" fmla="*/ 229235 w 1901511"/>
                  <a:gd name="connsiteY11" fmla="*/ 622965 h 1149930"/>
                  <a:gd name="connsiteX12" fmla="*/ 186662 w 1901511"/>
                  <a:gd name="connsiteY12" fmla="*/ 609750 h 1149930"/>
                  <a:gd name="connsiteX13" fmla="*/ 0 w 1901511"/>
                  <a:gd name="connsiteY13" fmla="*/ 328142 h 1149930"/>
                  <a:gd name="connsiteX14" fmla="*/ 305625 w 1901511"/>
                  <a:gd name="connsiteY14" fmla="*/ 22517 h 1149930"/>
                  <a:gd name="connsiteX15" fmla="*/ 424588 w 1901511"/>
                  <a:gd name="connsiteY15" fmla="*/ 46535 h 1149930"/>
                  <a:gd name="connsiteX16" fmla="*/ 453215 w 1901511"/>
                  <a:gd name="connsiteY16" fmla="*/ 62073 h 1149930"/>
                  <a:gd name="connsiteX17" fmla="*/ 502739 w 1901511"/>
                  <a:gd name="connsiteY17" fmla="*/ 35192 h 1149930"/>
                  <a:gd name="connsiteX18" fmla="*/ 677048 w 1901511"/>
                  <a:gd name="connsiteY18" fmla="*/ 0 h 1149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01511" h="1149930">
                    <a:moveTo>
                      <a:pt x="677048" y="0"/>
                    </a:moveTo>
                    <a:lnTo>
                      <a:pt x="1224462" y="0"/>
                    </a:lnTo>
                    <a:cubicBezTo>
                      <a:pt x="1286292" y="0"/>
                      <a:pt x="1345195" y="12531"/>
                      <a:pt x="1398771" y="35192"/>
                    </a:cubicBezTo>
                    <a:lnTo>
                      <a:pt x="1448296" y="62073"/>
                    </a:lnTo>
                    <a:lnTo>
                      <a:pt x="1476923" y="46535"/>
                    </a:lnTo>
                    <a:cubicBezTo>
                      <a:pt x="1513488" y="31069"/>
                      <a:pt x="1553688" y="22517"/>
                      <a:pt x="1595886" y="22517"/>
                    </a:cubicBezTo>
                    <a:cubicBezTo>
                      <a:pt x="1764678" y="22517"/>
                      <a:pt x="1901511" y="159350"/>
                      <a:pt x="1901511" y="328142"/>
                    </a:cubicBezTo>
                    <a:cubicBezTo>
                      <a:pt x="1901511" y="454736"/>
                      <a:pt x="1824543" y="563353"/>
                      <a:pt x="1714849" y="609750"/>
                    </a:cubicBezTo>
                    <a:lnTo>
                      <a:pt x="1672275" y="622965"/>
                    </a:lnTo>
                    <a:lnTo>
                      <a:pt x="1603757" y="1149930"/>
                    </a:lnTo>
                    <a:lnTo>
                      <a:pt x="330075" y="1146051"/>
                    </a:lnTo>
                    <a:lnTo>
                      <a:pt x="229235" y="622965"/>
                    </a:lnTo>
                    <a:lnTo>
                      <a:pt x="186662" y="609750"/>
                    </a:lnTo>
                    <a:cubicBezTo>
                      <a:pt x="76969" y="563353"/>
                      <a:pt x="0" y="454736"/>
                      <a:pt x="0" y="328142"/>
                    </a:cubicBezTo>
                    <a:cubicBezTo>
                      <a:pt x="0" y="159350"/>
                      <a:pt x="136833" y="22517"/>
                      <a:pt x="305625" y="22517"/>
                    </a:cubicBezTo>
                    <a:cubicBezTo>
                      <a:pt x="347823" y="22517"/>
                      <a:pt x="388024" y="31069"/>
                      <a:pt x="424588" y="46535"/>
                    </a:cubicBezTo>
                    <a:lnTo>
                      <a:pt x="453215" y="62073"/>
                    </a:lnTo>
                    <a:lnTo>
                      <a:pt x="502739" y="35192"/>
                    </a:lnTo>
                    <a:cubicBezTo>
                      <a:pt x="556315" y="12531"/>
                      <a:pt x="615218" y="0"/>
                      <a:pt x="677048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87823C6A-9946-3B75-A64F-575483F7F7FB}"/>
                  </a:ext>
                </a:extLst>
              </p:cNvPr>
              <p:cNvSpPr/>
              <p:nvPr/>
            </p:nvSpPr>
            <p:spPr bwMode="auto">
              <a:xfrm>
                <a:off x="-3755068" y="2404127"/>
                <a:ext cx="891862" cy="373615"/>
              </a:xfrm>
              <a:custGeom>
                <a:avLst/>
                <a:gdLst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7322 w 714643"/>
                  <a:gd name="connsiteY5" fmla="*/ 63535 h 198086"/>
                  <a:gd name="connsiteX6" fmla="*/ 352561 w 714643"/>
                  <a:gd name="connsiteY6" fmla="*/ 86926 h 198086"/>
                  <a:gd name="connsiteX7" fmla="*/ 183490 w 714643"/>
                  <a:gd name="connsiteY7" fmla="*/ 198086 h 198086"/>
                  <a:gd name="connsiteX8" fmla="*/ 0 w 714643"/>
                  <a:gd name="connsiteY8" fmla="*/ 16081 h 198086"/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2561 w 714643"/>
                  <a:gd name="connsiteY5" fmla="*/ 86926 h 198086"/>
                  <a:gd name="connsiteX6" fmla="*/ 183490 w 714643"/>
                  <a:gd name="connsiteY6" fmla="*/ 198086 h 198086"/>
                  <a:gd name="connsiteX7" fmla="*/ 0 w 714643"/>
                  <a:gd name="connsiteY7" fmla="*/ 16081 h 198086"/>
                  <a:gd name="connsiteX8" fmla="*/ 3273 w 714643"/>
                  <a:gd name="connsiteY8" fmla="*/ 0 h 19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4643" h="198086">
                    <a:moveTo>
                      <a:pt x="3273" y="0"/>
                    </a:moveTo>
                    <a:lnTo>
                      <a:pt x="711370" y="0"/>
                    </a:lnTo>
                    <a:lnTo>
                      <a:pt x="714643" y="16081"/>
                    </a:lnTo>
                    <a:cubicBezTo>
                      <a:pt x="714643" y="116600"/>
                      <a:pt x="632492" y="198086"/>
                      <a:pt x="531153" y="198086"/>
                    </a:cubicBezTo>
                    <a:cubicBezTo>
                      <a:pt x="455149" y="198086"/>
                      <a:pt x="389938" y="152250"/>
                      <a:pt x="362083" y="86926"/>
                    </a:cubicBezTo>
                    <a:lnTo>
                      <a:pt x="352561" y="86926"/>
                    </a:lnTo>
                    <a:cubicBezTo>
                      <a:pt x="324705" y="152250"/>
                      <a:pt x="259494" y="198086"/>
                      <a:pt x="183490" y="198086"/>
                    </a:cubicBezTo>
                    <a:cubicBezTo>
                      <a:pt x="82151" y="198086"/>
                      <a:pt x="0" y="116600"/>
                      <a:pt x="0" y="16081"/>
                    </a:cubicBezTo>
                    <a:lnTo>
                      <a:pt x="3273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1" name="片側の 2 つの角を丸めた四角形 68">
              <a:extLst>
                <a:ext uri="{FF2B5EF4-FFF2-40B4-BE49-F238E27FC236}">
                  <a16:creationId xmlns:a16="http://schemas.microsoft.com/office/drawing/2014/main" id="{77768F51-0EF8-6AFD-730C-D3DD1DCB495F}"/>
                </a:ext>
              </a:extLst>
            </p:cNvPr>
            <p:cNvSpPr/>
            <p:nvPr/>
          </p:nvSpPr>
          <p:spPr>
            <a:xfrm rot="10800000">
              <a:off x="4229553" y="2011594"/>
              <a:ext cx="205040" cy="35793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" name="片側の 2 つの角を丸めた四角形 68">
              <a:extLst>
                <a:ext uri="{FF2B5EF4-FFF2-40B4-BE49-F238E27FC236}">
                  <a16:creationId xmlns:a16="http://schemas.microsoft.com/office/drawing/2014/main" id="{4DD16F36-2322-6FE0-986D-7E74858B6F9C}"/>
                </a:ext>
              </a:extLst>
            </p:cNvPr>
            <p:cNvSpPr/>
            <p:nvPr/>
          </p:nvSpPr>
          <p:spPr>
            <a:xfrm rot="10800000">
              <a:off x="4251689" y="2202456"/>
              <a:ext cx="160766" cy="166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" name="円/楕円 840">
              <a:extLst>
                <a:ext uri="{FF2B5EF4-FFF2-40B4-BE49-F238E27FC236}">
                  <a16:creationId xmlns:a16="http://schemas.microsoft.com/office/drawing/2014/main" id="{68CB521F-4467-26BE-50C6-21429C2EEACB}"/>
                </a:ext>
              </a:extLst>
            </p:cNvPr>
            <p:cNvSpPr/>
            <p:nvPr/>
          </p:nvSpPr>
          <p:spPr>
            <a:xfrm>
              <a:off x="3841233" y="1272764"/>
              <a:ext cx="981681" cy="946117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" name="円/楕円 840">
              <a:extLst>
                <a:ext uri="{FF2B5EF4-FFF2-40B4-BE49-F238E27FC236}">
                  <a16:creationId xmlns:a16="http://schemas.microsoft.com/office/drawing/2014/main" id="{DBD57EB5-0E65-DC7A-1D14-2FDB0E62B02D}"/>
                </a:ext>
              </a:extLst>
            </p:cNvPr>
            <p:cNvSpPr/>
            <p:nvPr/>
          </p:nvSpPr>
          <p:spPr>
            <a:xfrm rot="900000" flipH="1">
              <a:off x="4635744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" name="円/楕円 840">
              <a:extLst>
                <a:ext uri="{FF2B5EF4-FFF2-40B4-BE49-F238E27FC236}">
                  <a16:creationId xmlns:a16="http://schemas.microsoft.com/office/drawing/2014/main" id="{A40993DB-7304-DBAF-9ADD-3A3E3CC93A85}"/>
                </a:ext>
              </a:extLst>
            </p:cNvPr>
            <p:cNvSpPr/>
            <p:nvPr/>
          </p:nvSpPr>
          <p:spPr>
            <a:xfrm rot="20700000">
              <a:off x="3788818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9" name="円/楕円 840">
              <a:extLst>
                <a:ext uri="{FF2B5EF4-FFF2-40B4-BE49-F238E27FC236}">
                  <a16:creationId xmlns:a16="http://schemas.microsoft.com/office/drawing/2014/main" id="{75D3BC99-664F-91FD-4F6A-35781A1F4823}"/>
                </a:ext>
              </a:extLst>
            </p:cNvPr>
            <p:cNvSpPr/>
            <p:nvPr/>
          </p:nvSpPr>
          <p:spPr>
            <a:xfrm>
              <a:off x="3907991" y="1477163"/>
              <a:ext cx="848162" cy="913025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" name="楕円 11">
              <a:extLst>
                <a:ext uri="{FF2B5EF4-FFF2-40B4-BE49-F238E27FC236}">
                  <a16:creationId xmlns:a16="http://schemas.microsoft.com/office/drawing/2014/main" id="{8C2CBFC2-E462-623A-F6A8-19A1C470A3D9}"/>
                </a:ext>
              </a:extLst>
            </p:cNvPr>
            <p:cNvSpPr/>
            <p:nvPr/>
          </p:nvSpPr>
          <p:spPr bwMode="auto">
            <a:xfrm>
              <a:off x="4240514" y="2255044"/>
              <a:ext cx="179086" cy="63420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1" name="楕円 11">
              <a:extLst>
                <a:ext uri="{FF2B5EF4-FFF2-40B4-BE49-F238E27FC236}">
                  <a16:creationId xmlns:a16="http://schemas.microsoft.com/office/drawing/2014/main" id="{90A7E9B3-4EB9-DE53-CE97-56B154EFF227}"/>
                </a:ext>
              </a:extLst>
            </p:cNvPr>
            <p:cNvSpPr/>
            <p:nvPr/>
          </p:nvSpPr>
          <p:spPr bwMode="auto">
            <a:xfrm>
              <a:off x="4282399" y="2178064"/>
              <a:ext cx="95317" cy="35032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2" name="月 51">
              <a:extLst>
                <a:ext uri="{FF2B5EF4-FFF2-40B4-BE49-F238E27FC236}">
                  <a16:creationId xmlns:a16="http://schemas.microsoft.com/office/drawing/2014/main" id="{B6DAA804-026B-B6FD-3430-FB536B7A42FF}"/>
                </a:ext>
              </a:extLst>
            </p:cNvPr>
            <p:cNvSpPr/>
            <p:nvPr/>
          </p:nvSpPr>
          <p:spPr bwMode="auto">
            <a:xfrm rot="5400000">
              <a:off x="4067991" y="1741279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3" name="月 52">
              <a:extLst>
                <a:ext uri="{FF2B5EF4-FFF2-40B4-BE49-F238E27FC236}">
                  <a16:creationId xmlns:a16="http://schemas.microsoft.com/office/drawing/2014/main" id="{ACC1FE41-05EF-3E96-4714-6B003A4B4FC3}"/>
                </a:ext>
              </a:extLst>
            </p:cNvPr>
            <p:cNvSpPr/>
            <p:nvPr/>
          </p:nvSpPr>
          <p:spPr bwMode="auto">
            <a:xfrm rot="5400000">
              <a:off x="4523049" y="1741281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4" name="月 53">
              <a:extLst>
                <a:ext uri="{FF2B5EF4-FFF2-40B4-BE49-F238E27FC236}">
                  <a16:creationId xmlns:a16="http://schemas.microsoft.com/office/drawing/2014/main" id="{5A46C008-7639-DF16-6FE9-009FA9DECFDD}"/>
                </a:ext>
              </a:extLst>
            </p:cNvPr>
            <p:cNvSpPr/>
            <p:nvPr/>
          </p:nvSpPr>
          <p:spPr bwMode="auto">
            <a:xfrm>
              <a:off x="3893211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5" name="月 54">
              <a:extLst>
                <a:ext uri="{FF2B5EF4-FFF2-40B4-BE49-F238E27FC236}">
                  <a16:creationId xmlns:a16="http://schemas.microsoft.com/office/drawing/2014/main" id="{8B450165-DB73-24AF-6C02-33F44D241962}"/>
                </a:ext>
              </a:extLst>
            </p:cNvPr>
            <p:cNvSpPr/>
            <p:nvPr/>
          </p:nvSpPr>
          <p:spPr bwMode="auto">
            <a:xfrm flipH="1">
              <a:off x="4668186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E2DE7429-46DD-6124-A7C9-6C2D628CD9A4}"/>
                </a:ext>
              </a:extLst>
            </p:cNvPr>
            <p:cNvGrpSpPr/>
            <p:nvPr/>
          </p:nvGrpSpPr>
          <p:grpSpPr>
            <a:xfrm>
              <a:off x="3951671" y="1430283"/>
              <a:ext cx="760801" cy="339232"/>
              <a:chOff x="-3928709" y="566750"/>
              <a:chExt cx="1239145" cy="552520"/>
            </a:xfrm>
          </p:grpSpPr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738F6AF7-5443-1883-B6D1-9333410DD832}"/>
                  </a:ext>
                </a:extLst>
              </p:cNvPr>
              <p:cNvSpPr/>
              <p:nvPr/>
            </p:nvSpPr>
            <p:spPr bwMode="auto">
              <a:xfrm>
                <a:off x="-3294480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6B98963B-363A-D61B-88FA-C3D3E10212C2}"/>
                  </a:ext>
                </a:extLst>
              </p:cNvPr>
              <p:cNvSpPr/>
              <p:nvPr/>
            </p:nvSpPr>
            <p:spPr bwMode="auto">
              <a:xfrm flipH="1">
                <a:off x="-3825803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AE6D1BAA-FED7-29B5-EB75-FA89F6EBEF9B}"/>
                  </a:ext>
                </a:extLst>
              </p:cNvPr>
              <p:cNvSpPr/>
              <p:nvPr/>
            </p:nvSpPr>
            <p:spPr bwMode="auto">
              <a:xfrm>
                <a:off x="-3889945" y="566750"/>
                <a:ext cx="1140482" cy="370917"/>
              </a:xfrm>
              <a:custGeom>
                <a:avLst/>
                <a:gdLst>
                  <a:gd name="connsiteX0" fmla="*/ 462769 w 913860"/>
                  <a:gd name="connsiteY0" fmla="*/ 0 h 297214"/>
                  <a:gd name="connsiteX1" fmla="*/ 543349 w 913860"/>
                  <a:gd name="connsiteY1" fmla="*/ 53412 h 297214"/>
                  <a:gd name="connsiteX2" fmla="*/ 544191 w 913860"/>
                  <a:gd name="connsiteY2" fmla="*/ 57584 h 297214"/>
                  <a:gd name="connsiteX3" fmla="*/ 548085 w 913860"/>
                  <a:gd name="connsiteY3" fmla="*/ 51808 h 297214"/>
                  <a:gd name="connsiteX4" fmla="*/ 609923 w 913860"/>
                  <a:gd name="connsiteY4" fmla="*/ 26194 h 297214"/>
                  <a:gd name="connsiteX5" fmla="*/ 690502 w 913860"/>
                  <a:gd name="connsiteY5" fmla="*/ 79606 h 297214"/>
                  <a:gd name="connsiteX6" fmla="*/ 694986 w 913860"/>
                  <a:gd name="connsiteY6" fmla="*/ 101814 h 297214"/>
                  <a:gd name="connsiteX7" fmla="*/ 712254 w 913860"/>
                  <a:gd name="connsiteY7" fmla="*/ 90278 h 297214"/>
                  <a:gd name="connsiteX8" fmla="*/ 741841 w 913860"/>
                  <a:gd name="connsiteY8" fmla="*/ 84360 h 297214"/>
                  <a:gd name="connsiteX9" fmla="*/ 817851 w 913860"/>
                  <a:gd name="connsiteY9" fmla="*/ 159673 h 297214"/>
                  <a:gd name="connsiteX10" fmla="*/ 817247 w 913860"/>
                  <a:gd name="connsiteY10" fmla="*/ 162638 h 297214"/>
                  <a:gd name="connsiteX11" fmla="*/ 843883 w 913860"/>
                  <a:gd name="connsiteY11" fmla="*/ 157260 h 297214"/>
                  <a:gd name="connsiteX12" fmla="*/ 913860 w 913860"/>
                  <a:gd name="connsiteY12" fmla="*/ 227237 h 297214"/>
                  <a:gd name="connsiteX13" fmla="*/ 843883 w 913860"/>
                  <a:gd name="connsiteY13" fmla="*/ 297214 h 297214"/>
                  <a:gd name="connsiteX14" fmla="*/ 779405 w 913860"/>
                  <a:gd name="connsiteY14" fmla="*/ 254475 h 297214"/>
                  <a:gd name="connsiteX15" fmla="*/ 773937 w 913860"/>
                  <a:gd name="connsiteY15" fmla="*/ 227391 h 297214"/>
                  <a:gd name="connsiteX16" fmla="*/ 771427 w 913860"/>
                  <a:gd name="connsiteY16" fmla="*/ 229068 h 297214"/>
                  <a:gd name="connsiteX17" fmla="*/ 741841 w 913860"/>
                  <a:gd name="connsiteY17" fmla="*/ 234986 h 297214"/>
                  <a:gd name="connsiteX18" fmla="*/ 671804 w 913860"/>
                  <a:gd name="connsiteY18" fmla="*/ 188988 h 297214"/>
                  <a:gd name="connsiteX19" fmla="*/ 669380 w 913860"/>
                  <a:gd name="connsiteY19" fmla="*/ 177089 h 297214"/>
                  <a:gd name="connsiteX20" fmla="*/ 643963 w 913860"/>
                  <a:gd name="connsiteY20" fmla="*/ 194226 h 297214"/>
                  <a:gd name="connsiteX21" fmla="*/ 609923 w 913860"/>
                  <a:gd name="connsiteY21" fmla="*/ 201098 h 297214"/>
                  <a:gd name="connsiteX22" fmla="*/ 529343 w 913860"/>
                  <a:gd name="connsiteY22" fmla="*/ 147686 h 297214"/>
                  <a:gd name="connsiteX23" fmla="*/ 528501 w 913860"/>
                  <a:gd name="connsiteY23" fmla="*/ 143513 h 297214"/>
                  <a:gd name="connsiteX24" fmla="*/ 524607 w 913860"/>
                  <a:gd name="connsiteY24" fmla="*/ 149289 h 297214"/>
                  <a:gd name="connsiteX25" fmla="*/ 462769 w 913860"/>
                  <a:gd name="connsiteY25" fmla="*/ 174904 h 297214"/>
                  <a:gd name="connsiteX26" fmla="*/ 400931 w 913860"/>
                  <a:gd name="connsiteY26" fmla="*/ 149289 h 297214"/>
                  <a:gd name="connsiteX27" fmla="*/ 400162 w 913860"/>
                  <a:gd name="connsiteY27" fmla="*/ 148148 h 297214"/>
                  <a:gd name="connsiteX28" fmla="*/ 381732 w 913860"/>
                  <a:gd name="connsiteY28" fmla="*/ 175484 h 297214"/>
                  <a:gd name="connsiteX29" fmla="*/ 319894 w 913860"/>
                  <a:gd name="connsiteY29" fmla="*/ 201098 h 297214"/>
                  <a:gd name="connsiteX30" fmla="*/ 258056 w 913860"/>
                  <a:gd name="connsiteY30" fmla="*/ 175484 h 297214"/>
                  <a:gd name="connsiteX31" fmla="*/ 253908 w 913860"/>
                  <a:gd name="connsiteY31" fmla="*/ 169331 h 297214"/>
                  <a:gd name="connsiteX32" fmla="*/ 249903 w 913860"/>
                  <a:gd name="connsiteY32" fmla="*/ 188988 h 297214"/>
                  <a:gd name="connsiteX33" fmla="*/ 179866 w 913860"/>
                  <a:gd name="connsiteY33" fmla="*/ 234986 h 297214"/>
                  <a:gd name="connsiteX34" fmla="*/ 150280 w 913860"/>
                  <a:gd name="connsiteY34" fmla="*/ 229068 h 297214"/>
                  <a:gd name="connsiteX35" fmla="*/ 137052 w 913860"/>
                  <a:gd name="connsiteY35" fmla="*/ 220231 h 297214"/>
                  <a:gd name="connsiteX36" fmla="*/ 139954 w 913860"/>
                  <a:gd name="connsiteY36" fmla="*/ 227237 h 297214"/>
                  <a:gd name="connsiteX37" fmla="*/ 69977 w 913860"/>
                  <a:gd name="connsiteY37" fmla="*/ 297214 h 297214"/>
                  <a:gd name="connsiteX38" fmla="*/ 0 w 913860"/>
                  <a:gd name="connsiteY38" fmla="*/ 227237 h 297214"/>
                  <a:gd name="connsiteX39" fmla="*/ 69977 w 913860"/>
                  <a:gd name="connsiteY39" fmla="*/ 157260 h 297214"/>
                  <a:gd name="connsiteX40" fmla="*/ 97215 w 913860"/>
                  <a:gd name="connsiteY40" fmla="*/ 162759 h 297214"/>
                  <a:gd name="connsiteX41" fmla="*/ 105643 w 913860"/>
                  <a:gd name="connsiteY41" fmla="*/ 168441 h 297214"/>
                  <a:gd name="connsiteX42" fmla="*/ 103856 w 913860"/>
                  <a:gd name="connsiteY42" fmla="*/ 159673 h 297214"/>
                  <a:gd name="connsiteX43" fmla="*/ 179866 w 913860"/>
                  <a:gd name="connsiteY43" fmla="*/ 84360 h 297214"/>
                  <a:gd name="connsiteX44" fmla="*/ 233613 w 913860"/>
                  <a:gd name="connsiteY44" fmla="*/ 106419 h 297214"/>
                  <a:gd name="connsiteX45" fmla="*/ 233835 w 913860"/>
                  <a:gd name="connsiteY45" fmla="*/ 106745 h 297214"/>
                  <a:gd name="connsiteX46" fmla="*/ 239314 w 913860"/>
                  <a:gd name="connsiteY46" fmla="*/ 79606 h 297214"/>
                  <a:gd name="connsiteX47" fmla="*/ 319894 w 913860"/>
                  <a:gd name="connsiteY47" fmla="*/ 26194 h 297214"/>
                  <a:gd name="connsiteX48" fmla="*/ 381732 w 913860"/>
                  <a:gd name="connsiteY48" fmla="*/ 51808 h 297214"/>
                  <a:gd name="connsiteX49" fmla="*/ 382501 w 913860"/>
                  <a:gd name="connsiteY49" fmla="*/ 52949 h 297214"/>
                  <a:gd name="connsiteX50" fmla="*/ 400931 w 913860"/>
                  <a:gd name="connsiteY50" fmla="*/ 25614 h 297214"/>
                  <a:gd name="connsiteX51" fmla="*/ 462769 w 913860"/>
                  <a:gd name="connsiteY51" fmla="*/ 0 h 29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13860" h="297214">
                    <a:moveTo>
                      <a:pt x="462769" y="0"/>
                    </a:moveTo>
                    <a:cubicBezTo>
                      <a:pt x="498992" y="0"/>
                      <a:pt x="530072" y="22024"/>
                      <a:pt x="543349" y="53412"/>
                    </a:cubicBezTo>
                    <a:lnTo>
                      <a:pt x="544191" y="57584"/>
                    </a:lnTo>
                    <a:lnTo>
                      <a:pt x="548085" y="51808"/>
                    </a:lnTo>
                    <a:cubicBezTo>
                      <a:pt x="563911" y="35982"/>
                      <a:pt x="585774" y="26194"/>
                      <a:pt x="609923" y="26194"/>
                    </a:cubicBezTo>
                    <a:cubicBezTo>
                      <a:pt x="646146" y="26194"/>
                      <a:pt x="677226" y="48218"/>
                      <a:pt x="690502" y="79606"/>
                    </a:cubicBezTo>
                    <a:lnTo>
                      <a:pt x="694986" y="101814"/>
                    </a:lnTo>
                    <a:lnTo>
                      <a:pt x="712254" y="90278"/>
                    </a:lnTo>
                    <a:cubicBezTo>
                      <a:pt x="721348" y="86467"/>
                      <a:pt x="731346" y="84360"/>
                      <a:pt x="741841" y="84360"/>
                    </a:cubicBezTo>
                    <a:cubicBezTo>
                      <a:pt x="783820" y="84360"/>
                      <a:pt x="817851" y="118079"/>
                      <a:pt x="817851" y="159673"/>
                    </a:cubicBezTo>
                    <a:lnTo>
                      <a:pt x="817247" y="162638"/>
                    </a:lnTo>
                    <a:lnTo>
                      <a:pt x="843883" y="157260"/>
                    </a:lnTo>
                    <a:cubicBezTo>
                      <a:pt x="882530" y="157260"/>
                      <a:pt x="913860" y="188590"/>
                      <a:pt x="913860" y="227237"/>
                    </a:cubicBezTo>
                    <a:cubicBezTo>
                      <a:pt x="913860" y="265884"/>
                      <a:pt x="882530" y="297214"/>
                      <a:pt x="843883" y="297214"/>
                    </a:cubicBezTo>
                    <a:cubicBezTo>
                      <a:pt x="814898" y="297214"/>
                      <a:pt x="790028" y="279591"/>
                      <a:pt x="779405" y="254475"/>
                    </a:cubicBezTo>
                    <a:lnTo>
                      <a:pt x="773937" y="227391"/>
                    </a:lnTo>
                    <a:lnTo>
                      <a:pt x="771427" y="229068"/>
                    </a:lnTo>
                    <a:cubicBezTo>
                      <a:pt x="762334" y="232879"/>
                      <a:pt x="752336" y="234986"/>
                      <a:pt x="741841" y="234986"/>
                    </a:cubicBezTo>
                    <a:cubicBezTo>
                      <a:pt x="710357" y="234986"/>
                      <a:pt x="683343" y="216019"/>
                      <a:pt x="671804" y="188988"/>
                    </a:cubicBezTo>
                    <a:lnTo>
                      <a:pt x="669380" y="177089"/>
                    </a:lnTo>
                    <a:lnTo>
                      <a:pt x="643963" y="194226"/>
                    </a:lnTo>
                    <a:cubicBezTo>
                      <a:pt x="633500" y="198651"/>
                      <a:pt x="621997" y="201098"/>
                      <a:pt x="609923" y="201098"/>
                    </a:cubicBezTo>
                    <a:cubicBezTo>
                      <a:pt x="573699" y="201098"/>
                      <a:pt x="542619" y="179074"/>
                      <a:pt x="529343" y="147686"/>
                    </a:cubicBezTo>
                    <a:lnTo>
                      <a:pt x="528501" y="143513"/>
                    </a:lnTo>
                    <a:lnTo>
                      <a:pt x="524607" y="149289"/>
                    </a:lnTo>
                    <a:cubicBezTo>
                      <a:pt x="508781" y="165116"/>
                      <a:pt x="486918" y="174904"/>
                      <a:pt x="462769" y="174904"/>
                    </a:cubicBezTo>
                    <a:cubicBezTo>
                      <a:pt x="438620" y="174904"/>
                      <a:pt x="416757" y="165116"/>
                      <a:pt x="400931" y="149289"/>
                    </a:cubicBezTo>
                    <a:lnTo>
                      <a:pt x="400162" y="148148"/>
                    </a:lnTo>
                    <a:lnTo>
                      <a:pt x="381732" y="175484"/>
                    </a:lnTo>
                    <a:cubicBezTo>
                      <a:pt x="365906" y="191310"/>
                      <a:pt x="344043" y="201098"/>
                      <a:pt x="319894" y="201098"/>
                    </a:cubicBezTo>
                    <a:cubicBezTo>
                      <a:pt x="295745" y="201098"/>
                      <a:pt x="273882" y="191310"/>
                      <a:pt x="258056" y="175484"/>
                    </a:cubicBezTo>
                    <a:lnTo>
                      <a:pt x="253908" y="169331"/>
                    </a:lnTo>
                    <a:lnTo>
                      <a:pt x="249903" y="188988"/>
                    </a:lnTo>
                    <a:cubicBezTo>
                      <a:pt x="238364" y="216019"/>
                      <a:pt x="211350" y="234986"/>
                      <a:pt x="179866" y="234986"/>
                    </a:cubicBezTo>
                    <a:cubicBezTo>
                      <a:pt x="169371" y="234986"/>
                      <a:pt x="159373" y="232879"/>
                      <a:pt x="150280" y="229068"/>
                    </a:cubicBezTo>
                    <a:lnTo>
                      <a:pt x="137052" y="220231"/>
                    </a:lnTo>
                    <a:lnTo>
                      <a:pt x="139954" y="227237"/>
                    </a:lnTo>
                    <a:cubicBezTo>
                      <a:pt x="139954" y="265884"/>
                      <a:pt x="108624" y="297214"/>
                      <a:pt x="69977" y="297214"/>
                    </a:cubicBezTo>
                    <a:cubicBezTo>
                      <a:pt x="31330" y="297214"/>
                      <a:pt x="0" y="265884"/>
                      <a:pt x="0" y="227237"/>
                    </a:cubicBezTo>
                    <a:cubicBezTo>
                      <a:pt x="0" y="188590"/>
                      <a:pt x="31330" y="157260"/>
                      <a:pt x="69977" y="157260"/>
                    </a:cubicBezTo>
                    <a:cubicBezTo>
                      <a:pt x="79639" y="157260"/>
                      <a:pt x="88843" y="159218"/>
                      <a:pt x="97215" y="162759"/>
                    </a:cubicBezTo>
                    <a:lnTo>
                      <a:pt x="105643" y="168441"/>
                    </a:lnTo>
                    <a:lnTo>
                      <a:pt x="103856" y="159673"/>
                    </a:lnTo>
                    <a:cubicBezTo>
                      <a:pt x="103856" y="118079"/>
                      <a:pt x="137887" y="84360"/>
                      <a:pt x="179866" y="84360"/>
                    </a:cubicBezTo>
                    <a:cubicBezTo>
                      <a:pt x="200855" y="84360"/>
                      <a:pt x="219858" y="92790"/>
                      <a:pt x="233613" y="106419"/>
                    </a:cubicBezTo>
                    <a:lnTo>
                      <a:pt x="233835" y="106745"/>
                    </a:lnTo>
                    <a:lnTo>
                      <a:pt x="239314" y="79606"/>
                    </a:lnTo>
                    <a:cubicBezTo>
                      <a:pt x="252590" y="48218"/>
                      <a:pt x="283670" y="26194"/>
                      <a:pt x="319894" y="26194"/>
                    </a:cubicBezTo>
                    <a:cubicBezTo>
                      <a:pt x="344043" y="26194"/>
                      <a:pt x="365906" y="35982"/>
                      <a:pt x="381732" y="51808"/>
                    </a:cubicBezTo>
                    <a:lnTo>
                      <a:pt x="382501" y="52949"/>
                    </a:lnTo>
                    <a:lnTo>
                      <a:pt x="400931" y="25614"/>
                    </a:lnTo>
                    <a:cubicBezTo>
                      <a:pt x="416757" y="9788"/>
                      <a:pt x="438620" y="0"/>
                      <a:pt x="46276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" name="月 74">
                <a:extLst>
                  <a:ext uri="{FF2B5EF4-FFF2-40B4-BE49-F238E27FC236}">
                    <a16:creationId xmlns:a16="http://schemas.microsoft.com/office/drawing/2014/main" id="{5B22AE7C-7815-D1E0-3CE2-0B8641A4CC8F}"/>
                  </a:ext>
                </a:extLst>
              </p:cNvPr>
              <p:cNvSpPr/>
              <p:nvPr/>
            </p:nvSpPr>
            <p:spPr bwMode="auto">
              <a:xfrm rot="5400000">
                <a:off x="-3503891" y="275951"/>
                <a:ext cx="389510" cy="1239145"/>
              </a:xfrm>
              <a:prstGeom prst="moon">
                <a:avLst>
                  <a:gd name="adj" fmla="val 38303"/>
                </a:avLst>
              </a:pr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7" name="楕円 56">
              <a:extLst>
                <a:ext uri="{FF2B5EF4-FFF2-40B4-BE49-F238E27FC236}">
                  <a16:creationId xmlns:a16="http://schemas.microsoft.com/office/drawing/2014/main" id="{1DC592B3-A187-5FFC-B989-59CFC7668E56}"/>
                </a:ext>
              </a:extLst>
            </p:cNvPr>
            <p:cNvSpPr/>
            <p:nvPr/>
          </p:nvSpPr>
          <p:spPr bwMode="auto">
            <a:xfrm>
              <a:off x="4005492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" name="楕円 57">
              <a:extLst>
                <a:ext uri="{FF2B5EF4-FFF2-40B4-BE49-F238E27FC236}">
                  <a16:creationId xmlns:a16="http://schemas.microsoft.com/office/drawing/2014/main" id="{E79303C4-1D4C-95F7-0FCF-CC942EC3DA46}"/>
                </a:ext>
              </a:extLst>
            </p:cNvPr>
            <p:cNvSpPr/>
            <p:nvPr/>
          </p:nvSpPr>
          <p:spPr bwMode="auto">
            <a:xfrm>
              <a:off x="4569833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9" name="四角形: 上の 2 つの角を丸める 58">
              <a:extLst>
                <a:ext uri="{FF2B5EF4-FFF2-40B4-BE49-F238E27FC236}">
                  <a16:creationId xmlns:a16="http://schemas.microsoft.com/office/drawing/2014/main" id="{A0039286-D5AF-FDB7-8F98-27DD22FB1C2D}"/>
                </a:ext>
              </a:extLst>
            </p:cNvPr>
            <p:cNvSpPr/>
            <p:nvPr/>
          </p:nvSpPr>
          <p:spPr bwMode="auto">
            <a:xfrm>
              <a:off x="3952875" y="3010905"/>
              <a:ext cx="812008" cy="737042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0" name="四角形: 上の 2 つの角を丸める 59">
              <a:extLst>
                <a:ext uri="{FF2B5EF4-FFF2-40B4-BE49-F238E27FC236}">
                  <a16:creationId xmlns:a16="http://schemas.microsoft.com/office/drawing/2014/main" id="{98C4CFD3-B692-BBCF-8284-404F0821940A}"/>
                </a:ext>
              </a:extLst>
            </p:cNvPr>
            <p:cNvSpPr/>
            <p:nvPr/>
          </p:nvSpPr>
          <p:spPr bwMode="auto">
            <a:xfrm>
              <a:off x="4016156" y="2993299"/>
              <a:ext cx="679669" cy="663412"/>
            </a:xfrm>
            <a:prstGeom prst="round2SameRect">
              <a:avLst>
                <a:gd name="adj1" fmla="val 0"/>
                <a:gd name="adj2" fmla="val 41272"/>
              </a:avLst>
            </a:prstGeom>
            <a:solidFill>
              <a:schemeClr val="bg1"/>
            </a:solidFill>
            <a:ln w="19050" cap="flat" cmpd="sng" algn="ctr">
              <a:solidFill>
                <a:schemeClr val="accent5">
                  <a:lumMod val="90000"/>
                </a:schemeClr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2F30DAF0-AB74-AE07-AE81-BD08049E6347}"/>
                </a:ext>
              </a:extLst>
            </p:cNvPr>
            <p:cNvSpPr/>
            <p:nvPr/>
          </p:nvSpPr>
          <p:spPr bwMode="auto">
            <a:xfrm>
              <a:off x="3933146" y="2903085"/>
              <a:ext cx="838880" cy="138494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B63B6092-2754-5236-D533-9C8F92686C6E}"/>
                </a:ext>
              </a:extLst>
            </p:cNvPr>
            <p:cNvSpPr/>
            <p:nvPr/>
          </p:nvSpPr>
          <p:spPr bwMode="auto">
            <a:xfrm rot="8100000">
              <a:off x="4100325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3" name="四角形: 上の 2 つの角を丸める 70">
              <a:extLst>
                <a:ext uri="{FF2B5EF4-FFF2-40B4-BE49-F238E27FC236}">
                  <a16:creationId xmlns:a16="http://schemas.microsoft.com/office/drawing/2014/main" id="{E4477D69-718E-59DA-BDDE-98739D4B8CA7}"/>
                </a:ext>
              </a:extLst>
            </p:cNvPr>
            <p:cNvSpPr/>
            <p:nvPr/>
          </p:nvSpPr>
          <p:spPr bwMode="auto">
            <a:xfrm rot="18900000">
              <a:off x="3787410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4" name="台形 63">
              <a:extLst>
                <a:ext uri="{FF2B5EF4-FFF2-40B4-BE49-F238E27FC236}">
                  <a16:creationId xmlns:a16="http://schemas.microsoft.com/office/drawing/2014/main" id="{3B1E5212-A11A-85F4-B5B3-BDA22FFC82B0}"/>
                </a:ext>
              </a:extLst>
            </p:cNvPr>
            <p:cNvSpPr/>
            <p:nvPr/>
          </p:nvSpPr>
          <p:spPr bwMode="auto">
            <a:xfrm rot="8100000">
              <a:off x="3912221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85121BAB-1FB3-CE2F-4562-FFB725B7D923}"/>
                </a:ext>
              </a:extLst>
            </p:cNvPr>
            <p:cNvSpPr/>
            <p:nvPr/>
          </p:nvSpPr>
          <p:spPr bwMode="auto">
            <a:xfrm rot="13500000" flipH="1">
              <a:off x="4175672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6" name="四角形: 上の 2 つの角を丸める 70">
              <a:extLst>
                <a:ext uri="{FF2B5EF4-FFF2-40B4-BE49-F238E27FC236}">
                  <a16:creationId xmlns:a16="http://schemas.microsoft.com/office/drawing/2014/main" id="{ADCB7126-306B-2F2A-2594-5FF4EB2F5B19}"/>
                </a:ext>
              </a:extLst>
            </p:cNvPr>
            <p:cNvSpPr/>
            <p:nvPr/>
          </p:nvSpPr>
          <p:spPr bwMode="auto">
            <a:xfrm rot="2700000" flipH="1">
              <a:off x="4731895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7" name="台形 66">
              <a:extLst>
                <a:ext uri="{FF2B5EF4-FFF2-40B4-BE49-F238E27FC236}">
                  <a16:creationId xmlns:a16="http://schemas.microsoft.com/office/drawing/2014/main" id="{956B0630-6A27-4B10-57C0-7CA72A31F7A8}"/>
                </a:ext>
              </a:extLst>
            </p:cNvPr>
            <p:cNvSpPr/>
            <p:nvPr/>
          </p:nvSpPr>
          <p:spPr bwMode="auto">
            <a:xfrm rot="13500000" flipH="1">
              <a:off x="4486104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19D7A996-1054-5458-FAA6-38192FB23611}"/>
                </a:ext>
              </a:extLst>
            </p:cNvPr>
            <p:cNvSpPr/>
            <p:nvPr/>
          </p:nvSpPr>
          <p:spPr bwMode="auto">
            <a:xfrm>
              <a:off x="3819525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015E5004-FA27-F506-9B43-074B5C8B4072}"/>
                </a:ext>
              </a:extLst>
            </p:cNvPr>
            <p:cNvSpPr/>
            <p:nvPr/>
          </p:nvSpPr>
          <p:spPr bwMode="auto">
            <a:xfrm flipH="1">
              <a:off x="4360438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564CF5D3-D59A-1D86-5FED-9B20786858C0}"/>
                </a:ext>
              </a:extLst>
            </p:cNvPr>
            <p:cNvSpPr/>
            <p:nvPr/>
          </p:nvSpPr>
          <p:spPr bwMode="auto">
            <a:xfrm rot="10800000">
              <a:off x="3997100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3AEFD4A2-3BF7-0A49-99A7-DEFFEAA5E8FD}"/>
                </a:ext>
              </a:extLst>
            </p:cNvPr>
            <p:cNvSpPr/>
            <p:nvPr/>
          </p:nvSpPr>
          <p:spPr bwMode="auto">
            <a:xfrm rot="10800000">
              <a:off x="4438425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5ED4C7F-0A5F-F903-9535-759DD29DA44F}"/>
              </a:ext>
            </a:extLst>
          </p:cNvPr>
          <p:cNvSpPr txBox="1"/>
          <p:nvPr/>
        </p:nvSpPr>
        <p:spPr>
          <a:xfrm>
            <a:off x="730979" y="796531"/>
            <a:ext cx="5492840" cy="438002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この場所での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飲食は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ご遠慮願います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19694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</Words>
  <Application>Microsoft Office PowerPoint</Application>
  <PresentationFormat>A4 210 x 297 mm</PresentationFormat>
  <Paragraphs>22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poph14_この場所での飲食はご遠慮願います</dc:title>
  <dc:subject>poph14_この場所での飲食はご遠慮願います</dc:subject>
  <dc:creator>でじけろお</dc:creator>
  <cp:lastModifiedBy/>
  <cp:revision>1</cp:revision>
  <dcterms:created xsi:type="dcterms:W3CDTF">2014-12-04T06:28:15Z</dcterms:created>
  <dcterms:modified xsi:type="dcterms:W3CDTF">2025-01-14T07:08:44Z</dcterms:modified>
  <cp:version>1</cp:version>
</cp:coreProperties>
</file>