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5" r:id="rId2"/>
    <p:sldId id="338" r:id="rId3"/>
    <p:sldId id="336" r:id="rId4"/>
    <p:sldId id="333" r:id="rId5"/>
    <p:sldId id="337" r:id="rId6"/>
    <p:sldId id="334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CCECFF"/>
    <a:srgbClr val="99CCFF"/>
    <a:srgbClr val="66CCFF"/>
    <a:srgbClr val="FF6600"/>
    <a:srgbClr val="FF0000"/>
    <a:srgbClr val="339933"/>
    <a:srgbClr val="FFFF99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65" d="100"/>
          <a:sy n="65" d="100"/>
        </p:scale>
        <p:origin x="216" y="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6B8E007-3764-5E13-25EA-B74E88D3905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3954F9C5-B870-08F9-BAA2-74D5CB79C926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6F09DDD-8157-CCC4-44D5-B7C6A72A69E8}"/>
              </a:ext>
            </a:extLst>
          </p:cNvPr>
          <p:cNvSpPr txBox="1"/>
          <p:nvPr/>
        </p:nvSpPr>
        <p:spPr>
          <a:xfrm>
            <a:off x="1519673" y="1077569"/>
            <a:ext cx="6916404" cy="470286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音漏れ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DCA73CFB-5A0F-ACDE-8BF6-85F334CA99F5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210976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593C3A9-BB5B-B499-D2B2-DD06288F862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A92ABA56-6345-BCB1-3762-3C77BD36B4AA}"/>
              </a:ext>
            </a:extLst>
          </p:cNvPr>
          <p:cNvSpPr txBox="1"/>
          <p:nvPr/>
        </p:nvSpPr>
        <p:spPr>
          <a:xfrm>
            <a:off x="811750" y="575188"/>
            <a:ext cx="8332250" cy="570762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音漏れ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24972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9310867-0966-1466-EE2B-A799E14759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23541EA7-1992-3E55-5263-4A7B31A589D7}"/>
              </a:ext>
            </a:extLst>
          </p:cNvPr>
          <p:cNvSpPr txBox="1"/>
          <p:nvPr/>
        </p:nvSpPr>
        <p:spPr>
          <a:xfrm>
            <a:off x="563851" y="667195"/>
            <a:ext cx="8778298" cy="321596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音漏れ注意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BDD995F-F78E-4A1E-C5A7-BE25B1F5B80D}"/>
              </a:ext>
            </a:extLst>
          </p:cNvPr>
          <p:cNvSpPr txBox="1"/>
          <p:nvPr/>
        </p:nvSpPr>
        <p:spPr>
          <a:xfrm>
            <a:off x="452338" y="4419110"/>
            <a:ext cx="8778298" cy="197644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音楽、会話、通話などの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周囲の迷惑になるような音を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立てないようにご協力ください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33829573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D53D3D89-0E30-78AD-C7EE-D143673D2404}"/>
              </a:ext>
            </a:extLst>
          </p:cNvPr>
          <p:cNvGrpSpPr/>
          <p:nvPr/>
        </p:nvGrpSpPr>
        <p:grpSpPr>
          <a:xfrm>
            <a:off x="654752" y="2350817"/>
            <a:ext cx="8556156" cy="3952093"/>
            <a:chOff x="1128059" y="2479323"/>
            <a:chExt cx="7609541" cy="3514853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45F7D05-D829-1873-2874-11CAE2842A8F}"/>
                </a:ext>
              </a:extLst>
            </p:cNvPr>
            <p:cNvGrpSpPr/>
            <p:nvPr/>
          </p:nvGrpSpPr>
          <p:grpSpPr>
            <a:xfrm>
              <a:off x="6403101" y="2484938"/>
              <a:ext cx="2334499" cy="2334499"/>
              <a:chOff x="708216" y="888600"/>
              <a:chExt cx="2606484" cy="2606484"/>
            </a:xfrm>
          </p:grpSpPr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07BA5200-CCCC-76B0-9363-1A04D2E7AF30}"/>
                  </a:ext>
                </a:extLst>
              </p:cNvPr>
              <p:cNvGrpSpPr/>
              <p:nvPr/>
            </p:nvGrpSpPr>
            <p:grpSpPr>
              <a:xfrm>
                <a:off x="708216" y="888600"/>
                <a:ext cx="2606484" cy="2606484"/>
                <a:chOff x="643930" y="806730"/>
                <a:chExt cx="2735056" cy="2735056"/>
              </a:xfrm>
            </p:grpSpPr>
            <p:sp>
              <p:nvSpPr>
                <p:cNvPr id="29" name="四角形: 角を丸くする 28">
                  <a:extLst>
                    <a:ext uri="{FF2B5EF4-FFF2-40B4-BE49-F238E27FC236}">
                      <a16:creationId xmlns:a16="http://schemas.microsoft.com/office/drawing/2014/main" id="{A9B20604-C96A-FEA8-12BC-1213C6B1AEFA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" name="四角形: 角を丸くする 29">
                  <a:extLst>
                    <a:ext uri="{FF2B5EF4-FFF2-40B4-BE49-F238E27FC236}">
                      <a16:creationId xmlns:a16="http://schemas.microsoft.com/office/drawing/2014/main" id="{7FE41646-9D41-B8AF-1A82-FE5D6F5C2E40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F887154F-0A94-F232-189C-78AEFA57FFA3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54FFDC35-D50F-3D90-9BC7-7906378320BA}"/>
                  </a:ext>
                </a:extLst>
              </p:cNvPr>
              <p:cNvSpPr/>
              <p:nvPr/>
            </p:nvSpPr>
            <p:spPr>
              <a:xfrm>
                <a:off x="845343" y="101917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3DFA522C-5C29-9792-CE5B-C84A3F98EA21}"/>
                  </a:ext>
                </a:extLst>
              </p:cNvPr>
              <p:cNvGrpSpPr/>
              <p:nvPr/>
            </p:nvGrpSpPr>
            <p:grpSpPr>
              <a:xfrm>
                <a:off x="980239" y="1146697"/>
                <a:ext cx="2049224" cy="2150445"/>
                <a:chOff x="766642" y="976188"/>
                <a:chExt cx="2474356" cy="2596576"/>
              </a:xfrm>
            </p:grpSpPr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E586B0B0-292B-4902-A9A3-CBC78741131C}"/>
                    </a:ext>
                  </a:extLst>
                </p:cNvPr>
                <p:cNvSpPr/>
                <p:nvPr/>
              </p:nvSpPr>
              <p:spPr bwMode="auto">
                <a:xfrm>
                  <a:off x="1094130" y="1427100"/>
                  <a:ext cx="1765082" cy="2096991"/>
                </a:xfrm>
                <a:custGeom>
                  <a:avLst/>
                  <a:gdLst>
                    <a:gd name="connsiteX0" fmla="*/ 830281 w 1765082"/>
                    <a:gd name="connsiteY0" fmla="*/ 0 h 2096991"/>
                    <a:gd name="connsiteX1" fmla="*/ 868097 w 1765082"/>
                    <a:gd name="connsiteY1" fmla="*/ 3550 h 2096991"/>
                    <a:gd name="connsiteX2" fmla="*/ 905912 w 1765082"/>
                    <a:gd name="connsiteY2" fmla="*/ 0 h 2096991"/>
                    <a:gd name="connsiteX3" fmla="*/ 1454715 w 1765082"/>
                    <a:gd name="connsiteY3" fmla="*/ 510994 h 2096991"/>
                    <a:gd name="connsiteX4" fmla="*/ 1449882 w 1765082"/>
                    <a:gd name="connsiteY4" fmla="*/ 555632 h 2096991"/>
                    <a:gd name="connsiteX5" fmla="*/ 1466754 w 1765082"/>
                    <a:gd name="connsiteY5" fmla="*/ 565871 h 2096991"/>
                    <a:gd name="connsiteX6" fmla="*/ 1502695 w 1765082"/>
                    <a:gd name="connsiteY6" fmla="*/ 777011 h 2096991"/>
                    <a:gd name="connsiteX7" fmla="*/ 1336284 w 1765082"/>
                    <a:gd name="connsiteY7" fmla="*/ 946674 h 2096991"/>
                    <a:gd name="connsiteX8" fmla="*/ 1319292 w 1765082"/>
                    <a:gd name="connsiteY8" fmla="*/ 944672 h 2096991"/>
                    <a:gd name="connsiteX9" fmla="*/ 1291815 w 1765082"/>
                    <a:gd name="connsiteY9" fmla="*/ 999397 h 2096991"/>
                    <a:gd name="connsiteX10" fmla="*/ 995796 w 1765082"/>
                    <a:gd name="connsiteY10" fmla="*/ 1225564 h 2096991"/>
                    <a:gd name="connsiteX11" fmla="*/ 975354 w 1765082"/>
                    <a:gd name="connsiteY11" fmla="*/ 1229793 h 2096991"/>
                    <a:gd name="connsiteX12" fmla="*/ 988158 w 1765082"/>
                    <a:gd name="connsiteY12" fmla="*/ 1312653 h 2096991"/>
                    <a:gd name="connsiteX13" fmla="*/ 1220702 w 1765082"/>
                    <a:gd name="connsiteY13" fmla="*/ 1312653 h 2096991"/>
                    <a:gd name="connsiteX14" fmla="*/ 1284516 w 1765082"/>
                    <a:gd name="connsiteY14" fmla="*/ 1325536 h 2096991"/>
                    <a:gd name="connsiteX15" fmla="*/ 1299874 w 1765082"/>
                    <a:gd name="connsiteY15" fmla="*/ 1335891 h 2096991"/>
                    <a:gd name="connsiteX16" fmla="*/ 1304640 w 1765082"/>
                    <a:gd name="connsiteY16" fmla="*/ 1336818 h 2096991"/>
                    <a:gd name="connsiteX17" fmla="*/ 1328159 w 1765082"/>
                    <a:gd name="connsiteY17" fmla="*/ 1352436 h 2096991"/>
                    <a:gd name="connsiteX18" fmla="*/ 1335911 w 1765082"/>
                    <a:gd name="connsiteY18" fmla="*/ 1360188 h 2096991"/>
                    <a:gd name="connsiteX19" fmla="*/ 1336627 w 1765082"/>
                    <a:gd name="connsiteY19" fmla="*/ 1360670 h 2096991"/>
                    <a:gd name="connsiteX20" fmla="*/ 1337110 w 1765082"/>
                    <a:gd name="connsiteY20" fmla="*/ 1361387 h 2096991"/>
                    <a:gd name="connsiteX21" fmla="*/ 1744259 w 1765082"/>
                    <a:gd name="connsiteY21" fmla="*/ 1768536 h 2096991"/>
                    <a:gd name="connsiteX22" fmla="*/ 1759876 w 1765082"/>
                    <a:gd name="connsiteY22" fmla="*/ 1845561 h 2096991"/>
                    <a:gd name="connsiteX23" fmla="*/ 1744259 w 1765082"/>
                    <a:gd name="connsiteY23" fmla="*/ 1869079 h 2096991"/>
                    <a:gd name="connsiteX24" fmla="*/ 1720741 w 1765082"/>
                    <a:gd name="connsiteY24" fmla="*/ 1884696 h 2096991"/>
                    <a:gd name="connsiteX25" fmla="*/ 1643716 w 1765082"/>
                    <a:gd name="connsiteY25" fmla="*/ 1869079 h 2096991"/>
                    <a:gd name="connsiteX26" fmla="*/ 1384644 w 1765082"/>
                    <a:gd name="connsiteY26" fmla="*/ 1610008 h 2096991"/>
                    <a:gd name="connsiteX27" fmla="*/ 1384644 w 1765082"/>
                    <a:gd name="connsiteY27" fmla="*/ 2096991 h 2096991"/>
                    <a:gd name="connsiteX28" fmla="*/ 379158 w 1765082"/>
                    <a:gd name="connsiteY28" fmla="*/ 2096991 h 2096991"/>
                    <a:gd name="connsiteX29" fmla="*/ 379158 w 1765082"/>
                    <a:gd name="connsiteY29" fmla="*/ 1611288 h 2096991"/>
                    <a:gd name="connsiteX30" fmla="*/ 121366 w 1765082"/>
                    <a:gd name="connsiteY30" fmla="*/ 1869079 h 2096991"/>
                    <a:gd name="connsiteX31" fmla="*/ 44342 w 1765082"/>
                    <a:gd name="connsiteY31" fmla="*/ 1884696 h 2096991"/>
                    <a:gd name="connsiteX32" fmla="*/ 20823 w 1765082"/>
                    <a:gd name="connsiteY32" fmla="*/ 1869079 h 2096991"/>
                    <a:gd name="connsiteX33" fmla="*/ 5206 w 1765082"/>
                    <a:gd name="connsiteY33" fmla="*/ 1845561 h 2096991"/>
                    <a:gd name="connsiteX34" fmla="*/ 20823 w 1765082"/>
                    <a:gd name="connsiteY34" fmla="*/ 1768536 h 2096991"/>
                    <a:gd name="connsiteX35" fmla="*/ 424043 w 1765082"/>
                    <a:gd name="connsiteY35" fmla="*/ 1365316 h 2096991"/>
                    <a:gd name="connsiteX36" fmla="*/ 427175 w 1765082"/>
                    <a:gd name="connsiteY36" fmla="*/ 1360670 h 2096991"/>
                    <a:gd name="connsiteX37" fmla="*/ 431821 w 1765082"/>
                    <a:gd name="connsiteY37" fmla="*/ 1357538 h 2096991"/>
                    <a:gd name="connsiteX38" fmla="*/ 436923 w 1765082"/>
                    <a:gd name="connsiteY38" fmla="*/ 1352436 h 2096991"/>
                    <a:gd name="connsiteX39" fmla="*/ 460442 w 1765082"/>
                    <a:gd name="connsiteY39" fmla="*/ 1336818 h 2096991"/>
                    <a:gd name="connsiteX40" fmla="*/ 463409 w 1765082"/>
                    <a:gd name="connsiteY40" fmla="*/ 1336241 h 2096991"/>
                    <a:gd name="connsiteX41" fmla="*/ 479286 w 1765082"/>
                    <a:gd name="connsiteY41" fmla="*/ 1325536 h 2096991"/>
                    <a:gd name="connsiteX42" fmla="*/ 543100 w 1765082"/>
                    <a:gd name="connsiteY42" fmla="*/ 1312653 h 2096991"/>
                    <a:gd name="connsiteX43" fmla="*/ 748022 w 1765082"/>
                    <a:gd name="connsiteY43" fmla="*/ 1312653 h 2096991"/>
                    <a:gd name="connsiteX44" fmla="*/ 760856 w 1765082"/>
                    <a:gd name="connsiteY44" fmla="*/ 1229599 h 2096991"/>
                    <a:gd name="connsiteX45" fmla="*/ 734278 w 1765082"/>
                    <a:gd name="connsiteY45" fmla="*/ 1223822 h 2096991"/>
                    <a:gd name="connsiteX46" fmla="*/ 431075 w 1765082"/>
                    <a:gd name="connsiteY46" fmla="*/ 976984 h 2096991"/>
                    <a:gd name="connsiteX47" fmla="*/ 416026 w 1765082"/>
                    <a:gd name="connsiteY47" fmla="*/ 944220 h 2096991"/>
                    <a:gd name="connsiteX48" fmla="*/ 395202 w 1765082"/>
                    <a:gd name="connsiteY48" fmla="*/ 946674 h 2096991"/>
                    <a:gd name="connsiteX49" fmla="*/ 228791 w 1765082"/>
                    <a:gd name="connsiteY49" fmla="*/ 777011 h 2096991"/>
                    <a:gd name="connsiteX50" fmla="*/ 264732 w 1765082"/>
                    <a:gd name="connsiteY50" fmla="*/ 565871 h 2096991"/>
                    <a:gd name="connsiteX51" fmla="*/ 285582 w 1765082"/>
                    <a:gd name="connsiteY51" fmla="*/ 548902 h 2096991"/>
                    <a:gd name="connsiteX52" fmla="*/ 281478 w 1765082"/>
                    <a:gd name="connsiteY52" fmla="*/ 510994 h 2096991"/>
                    <a:gd name="connsiteX53" fmla="*/ 830281 w 1765082"/>
                    <a:gd name="connsiteY53" fmla="*/ 0 h 20969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1765082" h="2096991">
                      <a:moveTo>
                        <a:pt x="830281" y="0"/>
                      </a:moveTo>
                      <a:lnTo>
                        <a:pt x="868097" y="3550"/>
                      </a:lnTo>
                      <a:lnTo>
                        <a:pt x="905912" y="0"/>
                      </a:lnTo>
                      <a:cubicBezTo>
                        <a:pt x="1209008" y="0"/>
                        <a:pt x="1454715" y="228780"/>
                        <a:pt x="1454715" y="510994"/>
                      </a:cubicBezTo>
                      <a:lnTo>
                        <a:pt x="1449882" y="555632"/>
                      </a:lnTo>
                      <a:lnTo>
                        <a:pt x="1466754" y="565871"/>
                      </a:lnTo>
                      <a:cubicBezTo>
                        <a:pt x="1509180" y="610439"/>
                        <a:pt x="1525342" y="692492"/>
                        <a:pt x="1502695" y="777011"/>
                      </a:cubicBezTo>
                      <a:cubicBezTo>
                        <a:pt x="1476274" y="875616"/>
                        <a:pt x="1405785" y="944904"/>
                        <a:pt x="1336284" y="946674"/>
                      </a:cubicBezTo>
                      <a:lnTo>
                        <a:pt x="1319292" y="944672"/>
                      </a:lnTo>
                      <a:lnTo>
                        <a:pt x="1291815" y="999397"/>
                      </a:lnTo>
                      <a:cubicBezTo>
                        <a:pt x="1222943" y="1109607"/>
                        <a:pt x="1118250" y="1191504"/>
                        <a:pt x="995796" y="1225564"/>
                      </a:cubicBezTo>
                      <a:lnTo>
                        <a:pt x="975354" y="1229793"/>
                      </a:lnTo>
                      <a:lnTo>
                        <a:pt x="988158" y="1312653"/>
                      </a:lnTo>
                      <a:lnTo>
                        <a:pt x="1220702" y="1312653"/>
                      </a:lnTo>
                      <a:cubicBezTo>
                        <a:pt x="1243338" y="1312653"/>
                        <a:pt x="1264902" y="1317241"/>
                        <a:pt x="1284516" y="1325536"/>
                      </a:cubicBezTo>
                      <a:lnTo>
                        <a:pt x="1299874" y="1335891"/>
                      </a:lnTo>
                      <a:lnTo>
                        <a:pt x="1304640" y="1336818"/>
                      </a:lnTo>
                      <a:cubicBezTo>
                        <a:pt x="1313198" y="1340289"/>
                        <a:pt x="1321218" y="1345495"/>
                        <a:pt x="1328159" y="1352436"/>
                      </a:cubicBezTo>
                      <a:lnTo>
                        <a:pt x="1335911" y="1360188"/>
                      </a:lnTo>
                      <a:lnTo>
                        <a:pt x="1336627" y="1360670"/>
                      </a:lnTo>
                      <a:lnTo>
                        <a:pt x="1337110" y="1361387"/>
                      </a:lnTo>
                      <a:lnTo>
                        <a:pt x="1744259" y="1768536"/>
                      </a:lnTo>
                      <a:cubicBezTo>
                        <a:pt x="1765082" y="1789359"/>
                        <a:pt x="1770288" y="1819886"/>
                        <a:pt x="1759876" y="1845561"/>
                      </a:cubicBezTo>
                      <a:lnTo>
                        <a:pt x="1744259" y="1869079"/>
                      </a:lnTo>
                      <a:lnTo>
                        <a:pt x="1720741" y="1884696"/>
                      </a:lnTo>
                      <a:cubicBezTo>
                        <a:pt x="1695066" y="1895108"/>
                        <a:pt x="1664539" y="1889902"/>
                        <a:pt x="1643716" y="1869079"/>
                      </a:cubicBezTo>
                      <a:lnTo>
                        <a:pt x="1384644" y="1610008"/>
                      </a:lnTo>
                      <a:lnTo>
                        <a:pt x="1384644" y="2096991"/>
                      </a:lnTo>
                      <a:lnTo>
                        <a:pt x="379158" y="2096991"/>
                      </a:lnTo>
                      <a:lnTo>
                        <a:pt x="379158" y="1611288"/>
                      </a:lnTo>
                      <a:lnTo>
                        <a:pt x="121366" y="1869079"/>
                      </a:lnTo>
                      <a:cubicBezTo>
                        <a:pt x="100543" y="1889902"/>
                        <a:pt x="70016" y="1895108"/>
                        <a:pt x="44342" y="1884696"/>
                      </a:cubicBezTo>
                      <a:lnTo>
                        <a:pt x="20823" y="1869079"/>
                      </a:lnTo>
                      <a:lnTo>
                        <a:pt x="5206" y="1845561"/>
                      </a:lnTo>
                      <a:cubicBezTo>
                        <a:pt x="-5206" y="1819886"/>
                        <a:pt x="0" y="1789359"/>
                        <a:pt x="20823" y="1768536"/>
                      </a:cubicBezTo>
                      <a:lnTo>
                        <a:pt x="424043" y="1365316"/>
                      </a:lnTo>
                      <a:lnTo>
                        <a:pt x="427175" y="1360670"/>
                      </a:lnTo>
                      <a:lnTo>
                        <a:pt x="431821" y="1357538"/>
                      </a:lnTo>
                      <a:lnTo>
                        <a:pt x="436923" y="1352436"/>
                      </a:lnTo>
                      <a:cubicBezTo>
                        <a:pt x="443865" y="1345495"/>
                        <a:pt x="451884" y="1340289"/>
                        <a:pt x="460442" y="1336818"/>
                      </a:cubicBezTo>
                      <a:lnTo>
                        <a:pt x="463409" y="1336241"/>
                      </a:lnTo>
                      <a:lnTo>
                        <a:pt x="479286" y="1325536"/>
                      </a:lnTo>
                      <a:cubicBezTo>
                        <a:pt x="498900" y="1317241"/>
                        <a:pt x="520464" y="1312653"/>
                        <a:pt x="543100" y="1312653"/>
                      </a:cubicBezTo>
                      <a:lnTo>
                        <a:pt x="748022" y="1312653"/>
                      </a:lnTo>
                      <a:lnTo>
                        <a:pt x="760856" y="1229599"/>
                      </a:lnTo>
                      <a:lnTo>
                        <a:pt x="734278" y="1223822"/>
                      </a:lnTo>
                      <a:cubicBezTo>
                        <a:pt x="606328" y="1186389"/>
                        <a:pt x="498292" y="1096576"/>
                        <a:pt x="431075" y="976984"/>
                      </a:cubicBezTo>
                      <a:lnTo>
                        <a:pt x="416026" y="944220"/>
                      </a:lnTo>
                      <a:lnTo>
                        <a:pt x="395202" y="946674"/>
                      </a:lnTo>
                      <a:cubicBezTo>
                        <a:pt x="325701" y="944904"/>
                        <a:pt x="255212" y="875616"/>
                        <a:pt x="228791" y="777011"/>
                      </a:cubicBezTo>
                      <a:cubicBezTo>
                        <a:pt x="206144" y="692492"/>
                        <a:pt x="222306" y="610438"/>
                        <a:pt x="264732" y="565871"/>
                      </a:cubicBezTo>
                      <a:lnTo>
                        <a:pt x="285582" y="548902"/>
                      </a:lnTo>
                      <a:lnTo>
                        <a:pt x="281478" y="510994"/>
                      </a:lnTo>
                      <a:cubicBezTo>
                        <a:pt x="281478" y="228780"/>
                        <a:pt x="527185" y="0"/>
                        <a:pt x="83028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四角形: 角を丸くする 11">
                  <a:extLst>
                    <a:ext uri="{FF2B5EF4-FFF2-40B4-BE49-F238E27FC236}">
                      <a16:creationId xmlns:a16="http://schemas.microsoft.com/office/drawing/2014/main" id="{01F26E2E-B2F7-194B-653A-31B25E328F11}"/>
                    </a:ext>
                  </a:extLst>
                </p:cNvPr>
                <p:cNvSpPr/>
                <p:nvPr/>
              </p:nvSpPr>
              <p:spPr bwMode="auto">
                <a:xfrm rot="19273797">
                  <a:off x="1523207" y="3042509"/>
                  <a:ext cx="166021" cy="6010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3" name="四角形: 角を丸くする 12">
                  <a:extLst>
                    <a:ext uri="{FF2B5EF4-FFF2-40B4-BE49-F238E27FC236}">
                      <a16:creationId xmlns:a16="http://schemas.microsoft.com/office/drawing/2014/main" id="{3DF2F6C5-4D22-5CCC-EA0B-0177F1D14F11}"/>
                    </a:ext>
                  </a:extLst>
                </p:cNvPr>
                <p:cNvSpPr/>
                <p:nvPr/>
              </p:nvSpPr>
              <p:spPr bwMode="auto">
                <a:xfrm rot="2326203" flipH="1">
                  <a:off x="2264116" y="3042509"/>
                  <a:ext cx="166021" cy="6010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4" name="フリーフォーム: 図形 13">
                  <a:extLst>
                    <a:ext uri="{FF2B5EF4-FFF2-40B4-BE49-F238E27FC236}">
                      <a16:creationId xmlns:a16="http://schemas.microsoft.com/office/drawing/2014/main" id="{D90BBD0F-D7EF-C9CC-0729-3876A57F1D93}"/>
                    </a:ext>
                  </a:extLst>
                </p:cNvPr>
                <p:cNvSpPr/>
                <p:nvPr/>
              </p:nvSpPr>
              <p:spPr bwMode="auto">
                <a:xfrm rot="10800000">
                  <a:off x="1605175" y="2934152"/>
                  <a:ext cx="709400" cy="288510"/>
                </a:xfrm>
                <a:custGeom>
                  <a:avLst/>
                  <a:gdLst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5400 w 716468"/>
                    <a:gd name="connsiteY4" fmla="*/ 198471 h 244467"/>
                    <a:gd name="connsiteX5" fmla="*/ 0 w 716468"/>
                    <a:gd name="connsiteY5" fmla="*/ 193071 h 244467"/>
                    <a:gd name="connsiteX6" fmla="*/ 42863 w 716468"/>
                    <a:gd name="connsiteY6" fmla="*/ 9601 h 244467"/>
                    <a:gd name="connsiteX7" fmla="*/ 52464 w 716468"/>
                    <a:gd name="connsiteY7" fmla="*/ 0 h 244467"/>
                    <a:gd name="connsiteX8" fmla="*/ 664004 w 716468"/>
                    <a:gd name="connsiteY8" fmla="*/ 0 h 244467"/>
                    <a:gd name="connsiteX9" fmla="*/ 673605 w 716468"/>
                    <a:gd name="connsiteY9" fmla="*/ 9601 h 244467"/>
                    <a:gd name="connsiteX10" fmla="*/ 716468 w 716468"/>
                    <a:gd name="connsiteY10" fmla="*/ 193071 h 244467"/>
                    <a:gd name="connsiteX11" fmla="*/ 711068 w 716468"/>
                    <a:gd name="connsiteY11" fmla="*/ 198471 h 244467"/>
                    <a:gd name="connsiteX12" fmla="*/ 716468 w 716468"/>
                    <a:gd name="connsiteY12" fmla="*/ 201808 h 244467"/>
                    <a:gd name="connsiteX13" fmla="*/ 695772 w 716468"/>
                    <a:gd name="connsiteY13" fmla="*/ 239759 h 244467"/>
                    <a:gd name="connsiteX14" fmla="*/ 688152 w 716468"/>
                    <a:gd name="connsiteY14" fmla="*/ 244467 h 244467"/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5400 w 716468"/>
                    <a:gd name="connsiteY4" fmla="*/ 198471 h 244467"/>
                    <a:gd name="connsiteX5" fmla="*/ 0 w 716468"/>
                    <a:gd name="connsiteY5" fmla="*/ 193071 h 244467"/>
                    <a:gd name="connsiteX6" fmla="*/ 42863 w 716468"/>
                    <a:gd name="connsiteY6" fmla="*/ 9601 h 244467"/>
                    <a:gd name="connsiteX7" fmla="*/ 52464 w 716468"/>
                    <a:gd name="connsiteY7" fmla="*/ 0 h 244467"/>
                    <a:gd name="connsiteX8" fmla="*/ 664004 w 716468"/>
                    <a:gd name="connsiteY8" fmla="*/ 0 h 244467"/>
                    <a:gd name="connsiteX9" fmla="*/ 673605 w 716468"/>
                    <a:gd name="connsiteY9" fmla="*/ 9601 h 244467"/>
                    <a:gd name="connsiteX10" fmla="*/ 716468 w 716468"/>
                    <a:gd name="connsiteY10" fmla="*/ 193071 h 244467"/>
                    <a:gd name="connsiteX11" fmla="*/ 716468 w 716468"/>
                    <a:gd name="connsiteY11" fmla="*/ 201808 h 244467"/>
                    <a:gd name="connsiteX12" fmla="*/ 695772 w 716468"/>
                    <a:gd name="connsiteY12" fmla="*/ 239759 h 244467"/>
                    <a:gd name="connsiteX13" fmla="*/ 688152 w 716468"/>
                    <a:gd name="connsiteY13" fmla="*/ 244467 h 244467"/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0 w 716468"/>
                    <a:gd name="connsiteY4" fmla="*/ 193071 h 244467"/>
                    <a:gd name="connsiteX5" fmla="*/ 42863 w 716468"/>
                    <a:gd name="connsiteY5" fmla="*/ 9601 h 244467"/>
                    <a:gd name="connsiteX6" fmla="*/ 52464 w 716468"/>
                    <a:gd name="connsiteY6" fmla="*/ 0 h 244467"/>
                    <a:gd name="connsiteX7" fmla="*/ 664004 w 716468"/>
                    <a:gd name="connsiteY7" fmla="*/ 0 h 244467"/>
                    <a:gd name="connsiteX8" fmla="*/ 673605 w 716468"/>
                    <a:gd name="connsiteY8" fmla="*/ 9601 h 244467"/>
                    <a:gd name="connsiteX9" fmla="*/ 716468 w 716468"/>
                    <a:gd name="connsiteY9" fmla="*/ 193071 h 244467"/>
                    <a:gd name="connsiteX10" fmla="*/ 716468 w 716468"/>
                    <a:gd name="connsiteY10" fmla="*/ 201808 h 244467"/>
                    <a:gd name="connsiteX11" fmla="*/ 695772 w 716468"/>
                    <a:gd name="connsiteY11" fmla="*/ 239759 h 244467"/>
                    <a:gd name="connsiteX12" fmla="*/ 688152 w 716468"/>
                    <a:gd name="connsiteY12" fmla="*/ 244467 h 2444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716468" h="244467">
                      <a:moveTo>
                        <a:pt x="688152" y="244467"/>
                      </a:moveTo>
                      <a:lnTo>
                        <a:pt x="28317" y="244467"/>
                      </a:lnTo>
                      <a:cubicBezTo>
                        <a:pt x="24109" y="244467"/>
                        <a:pt x="20697" y="242359"/>
                        <a:pt x="20697" y="239759"/>
                      </a:cubicBezTo>
                      <a:lnTo>
                        <a:pt x="0" y="201808"/>
                      </a:lnTo>
                      <a:lnTo>
                        <a:pt x="0" y="193071"/>
                      </a:lnTo>
                      <a:lnTo>
                        <a:pt x="42863" y="9601"/>
                      </a:lnTo>
                      <a:cubicBezTo>
                        <a:pt x="42863" y="4299"/>
                        <a:pt x="47162" y="0"/>
                        <a:pt x="52464" y="0"/>
                      </a:cubicBezTo>
                      <a:lnTo>
                        <a:pt x="664004" y="0"/>
                      </a:lnTo>
                      <a:cubicBezTo>
                        <a:pt x="669306" y="0"/>
                        <a:pt x="673605" y="4299"/>
                        <a:pt x="673605" y="9601"/>
                      </a:cubicBezTo>
                      <a:lnTo>
                        <a:pt x="716468" y="193071"/>
                      </a:lnTo>
                      <a:lnTo>
                        <a:pt x="716468" y="201808"/>
                      </a:lnTo>
                      <a:lnTo>
                        <a:pt x="695772" y="239759"/>
                      </a:lnTo>
                      <a:cubicBezTo>
                        <a:pt x="695772" y="242359"/>
                        <a:pt x="692360" y="244467"/>
                        <a:pt x="688152" y="244467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9056D3B4-CDAF-0C21-7E24-34444B47FDBF}"/>
                    </a:ext>
                  </a:extLst>
                </p:cNvPr>
                <p:cNvSpPr/>
                <p:nvPr/>
              </p:nvSpPr>
              <p:spPr bwMode="auto">
                <a:xfrm>
                  <a:off x="1625402" y="2980520"/>
                  <a:ext cx="667903" cy="1443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6" name="フリーフォーム: 図形 15">
                  <a:extLst>
                    <a:ext uri="{FF2B5EF4-FFF2-40B4-BE49-F238E27FC236}">
                      <a16:creationId xmlns:a16="http://schemas.microsoft.com/office/drawing/2014/main" id="{28634C14-E691-41FD-D441-6EFFE603091B}"/>
                    </a:ext>
                  </a:extLst>
                </p:cNvPr>
                <p:cNvSpPr/>
                <p:nvPr/>
              </p:nvSpPr>
              <p:spPr bwMode="auto">
                <a:xfrm rot="20700000">
                  <a:off x="1083398" y="3107135"/>
                  <a:ext cx="730897" cy="182607"/>
                </a:xfrm>
                <a:custGeom>
                  <a:avLst/>
                  <a:gdLst>
                    <a:gd name="connsiteX0" fmla="*/ 679547 w 730897"/>
                    <a:gd name="connsiteY0" fmla="*/ 24713 h 182607"/>
                    <a:gd name="connsiteX1" fmla="*/ 700799 w 730897"/>
                    <a:gd name="connsiteY1" fmla="*/ 45965 h 182607"/>
                    <a:gd name="connsiteX2" fmla="*/ 700798 w 730897"/>
                    <a:gd name="connsiteY2" fmla="*/ 45965 h 182607"/>
                    <a:gd name="connsiteX3" fmla="*/ 694573 w 730897"/>
                    <a:gd name="connsiteY3" fmla="*/ 60992 h 182607"/>
                    <a:gd name="connsiteX4" fmla="*/ 691533 w 730897"/>
                    <a:gd name="connsiteY4" fmla="*/ 62252 h 182607"/>
                    <a:gd name="connsiteX5" fmla="*/ 709644 w 730897"/>
                    <a:gd name="connsiteY5" fmla="*/ 62252 h 182607"/>
                    <a:gd name="connsiteX6" fmla="*/ 730897 w 730897"/>
                    <a:gd name="connsiteY6" fmla="*/ 83504 h 182607"/>
                    <a:gd name="connsiteX7" fmla="*/ 730896 w 730897"/>
                    <a:gd name="connsiteY7" fmla="*/ 83505 h 182607"/>
                    <a:gd name="connsiteX8" fmla="*/ 709644 w 730897"/>
                    <a:gd name="connsiteY8" fmla="*/ 104757 h 182607"/>
                    <a:gd name="connsiteX9" fmla="*/ 695284 w 730897"/>
                    <a:gd name="connsiteY9" fmla="*/ 104757 h 182607"/>
                    <a:gd name="connsiteX10" fmla="*/ 706799 w 730897"/>
                    <a:gd name="connsiteY10" fmla="*/ 109527 h 182607"/>
                    <a:gd name="connsiteX11" fmla="*/ 713023 w 730897"/>
                    <a:gd name="connsiteY11" fmla="*/ 124554 h 182607"/>
                    <a:gd name="connsiteX12" fmla="*/ 713022 w 730897"/>
                    <a:gd name="connsiteY12" fmla="*/ 124553 h 182607"/>
                    <a:gd name="connsiteX13" fmla="*/ 691770 w 730897"/>
                    <a:gd name="connsiteY13" fmla="*/ 145806 h 182607"/>
                    <a:gd name="connsiteX14" fmla="*/ 665632 w 730897"/>
                    <a:gd name="connsiteY14" fmla="*/ 145806 h 182607"/>
                    <a:gd name="connsiteX15" fmla="*/ 671474 w 730897"/>
                    <a:gd name="connsiteY15" fmla="*/ 159911 h 182607"/>
                    <a:gd name="connsiteX16" fmla="*/ 671473 w 730897"/>
                    <a:gd name="connsiteY16" fmla="*/ 159911 h 182607"/>
                    <a:gd name="connsiteX17" fmla="*/ 650221 w 730897"/>
                    <a:gd name="connsiteY17" fmla="*/ 181163 h 182607"/>
                    <a:gd name="connsiteX18" fmla="*/ 544131 w 730897"/>
                    <a:gd name="connsiteY18" fmla="*/ 181162 h 182607"/>
                    <a:gd name="connsiteX19" fmla="*/ 542459 w 730897"/>
                    <a:gd name="connsiteY19" fmla="*/ 180470 h 182607"/>
                    <a:gd name="connsiteX20" fmla="*/ 541886 w 730897"/>
                    <a:gd name="connsiteY20" fmla="*/ 182607 h 182607"/>
                    <a:gd name="connsiteX21" fmla="*/ 445188 w 730897"/>
                    <a:gd name="connsiteY21" fmla="*/ 156697 h 182607"/>
                    <a:gd name="connsiteX22" fmla="*/ 416844 w 730897"/>
                    <a:gd name="connsiteY22" fmla="*/ 142618 h 182607"/>
                    <a:gd name="connsiteX23" fmla="*/ 413812 w 730897"/>
                    <a:gd name="connsiteY23" fmla="*/ 139132 h 182607"/>
                    <a:gd name="connsiteX24" fmla="*/ 67271 w 730897"/>
                    <a:gd name="connsiteY24" fmla="*/ 139132 h 182607"/>
                    <a:gd name="connsiteX25" fmla="*/ 0 w 730897"/>
                    <a:gd name="connsiteY25" fmla="*/ 71861 h 182607"/>
                    <a:gd name="connsiteX26" fmla="*/ 67271 w 730897"/>
                    <a:gd name="connsiteY26" fmla="*/ 4590 h 182607"/>
                    <a:gd name="connsiteX27" fmla="*/ 423776 w 730897"/>
                    <a:gd name="connsiteY27" fmla="*/ 4590 h 182607"/>
                    <a:gd name="connsiteX28" fmla="*/ 436341 w 730897"/>
                    <a:gd name="connsiteY28" fmla="*/ 7127 h 182607"/>
                    <a:gd name="connsiteX29" fmla="*/ 454856 w 730897"/>
                    <a:gd name="connsiteY29" fmla="*/ 755 h 182607"/>
                    <a:gd name="connsiteX30" fmla="*/ 486442 w 730897"/>
                    <a:gd name="connsiteY30" fmla="*/ 2735 h 182607"/>
                    <a:gd name="connsiteX31" fmla="*/ 568460 w 730897"/>
                    <a:gd name="connsiteY31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68734 w 732360"/>
                    <a:gd name="connsiteY27" fmla="*/ 45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280718 w 732360"/>
                    <a:gd name="connsiteY27" fmla="*/ 46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25884 w 732172"/>
                    <a:gd name="connsiteY0" fmla="*/ 21815 h 182607"/>
                    <a:gd name="connsiteX1" fmla="*/ 280530 w 732172"/>
                    <a:gd name="connsiteY1" fmla="*/ 4690 h 182607"/>
                    <a:gd name="connsiteX2" fmla="*/ 425051 w 732172"/>
                    <a:gd name="connsiteY2" fmla="*/ 4590 h 182607"/>
                    <a:gd name="connsiteX3" fmla="*/ 437616 w 732172"/>
                    <a:gd name="connsiteY3" fmla="*/ 7127 h 182607"/>
                    <a:gd name="connsiteX4" fmla="*/ 456131 w 732172"/>
                    <a:gd name="connsiteY4" fmla="*/ 755 h 182607"/>
                    <a:gd name="connsiteX5" fmla="*/ 487717 w 732172"/>
                    <a:gd name="connsiteY5" fmla="*/ 2735 h 182607"/>
                    <a:gd name="connsiteX6" fmla="*/ 569735 w 732172"/>
                    <a:gd name="connsiteY6" fmla="*/ 24713 h 182607"/>
                    <a:gd name="connsiteX7" fmla="*/ 680822 w 732172"/>
                    <a:gd name="connsiteY7" fmla="*/ 24713 h 182607"/>
                    <a:gd name="connsiteX8" fmla="*/ 702074 w 732172"/>
                    <a:gd name="connsiteY8" fmla="*/ 45965 h 182607"/>
                    <a:gd name="connsiteX9" fmla="*/ 702073 w 732172"/>
                    <a:gd name="connsiteY9" fmla="*/ 45965 h 182607"/>
                    <a:gd name="connsiteX10" fmla="*/ 695848 w 732172"/>
                    <a:gd name="connsiteY10" fmla="*/ 60992 h 182607"/>
                    <a:gd name="connsiteX11" fmla="*/ 692808 w 732172"/>
                    <a:gd name="connsiteY11" fmla="*/ 62252 h 182607"/>
                    <a:gd name="connsiteX12" fmla="*/ 710919 w 732172"/>
                    <a:gd name="connsiteY12" fmla="*/ 62252 h 182607"/>
                    <a:gd name="connsiteX13" fmla="*/ 732172 w 732172"/>
                    <a:gd name="connsiteY13" fmla="*/ 83504 h 182607"/>
                    <a:gd name="connsiteX14" fmla="*/ 732171 w 732172"/>
                    <a:gd name="connsiteY14" fmla="*/ 83505 h 182607"/>
                    <a:gd name="connsiteX15" fmla="*/ 710919 w 732172"/>
                    <a:gd name="connsiteY15" fmla="*/ 104757 h 182607"/>
                    <a:gd name="connsiteX16" fmla="*/ 696559 w 732172"/>
                    <a:gd name="connsiteY16" fmla="*/ 104757 h 182607"/>
                    <a:gd name="connsiteX17" fmla="*/ 708074 w 732172"/>
                    <a:gd name="connsiteY17" fmla="*/ 109527 h 182607"/>
                    <a:gd name="connsiteX18" fmla="*/ 714298 w 732172"/>
                    <a:gd name="connsiteY18" fmla="*/ 124554 h 182607"/>
                    <a:gd name="connsiteX19" fmla="*/ 714297 w 732172"/>
                    <a:gd name="connsiteY19" fmla="*/ 124553 h 182607"/>
                    <a:gd name="connsiteX20" fmla="*/ 693045 w 732172"/>
                    <a:gd name="connsiteY20" fmla="*/ 145806 h 182607"/>
                    <a:gd name="connsiteX21" fmla="*/ 666907 w 732172"/>
                    <a:gd name="connsiteY21" fmla="*/ 145806 h 182607"/>
                    <a:gd name="connsiteX22" fmla="*/ 672749 w 732172"/>
                    <a:gd name="connsiteY22" fmla="*/ 159911 h 182607"/>
                    <a:gd name="connsiteX23" fmla="*/ 672748 w 732172"/>
                    <a:gd name="connsiteY23" fmla="*/ 159911 h 182607"/>
                    <a:gd name="connsiteX24" fmla="*/ 651496 w 732172"/>
                    <a:gd name="connsiteY24" fmla="*/ 181163 h 182607"/>
                    <a:gd name="connsiteX25" fmla="*/ 545406 w 732172"/>
                    <a:gd name="connsiteY25" fmla="*/ 181162 h 182607"/>
                    <a:gd name="connsiteX26" fmla="*/ 543734 w 732172"/>
                    <a:gd name="connsiteY26" fmla="*/ 180470 h 182607"/>
                    <a:gd name="connsiteX27" fmla="*/ 543161 w 732172"/>
                    <a:gd name="connsiteY27" fmla="*/ 182607 h 182607"/>
                    <a:gd name="connsiteX28" fmla="*/ 446463 w 732172"/>
                    <a:gd name="connsiteY28" fmla="*/ 156697 h 182607"/>
                    <a:gd name="connsiteX29" fmla="*/ 418119 w 732172"/>
                    <a:gd name="connsiteY29" fmla="*/ 142618 h 182607"/>
                    <a:gd name="connsiteX30" fmla="*/ 415087 w 732172"/>
                    <a:gd name="connsiteY30" fmla="*/ 139132 h 182607"/>
                    <a:gd name="connsiteX31" fmla="*/ 68546 w 732172"/>
                    <a:gd name="connsiteY31" fmla="*/ 139132 h 182607"/>
                    <a:gd name="connsiteX32" fmla="*/ 1275 w 732172"/>
                    <a:gd name="connsiteY32" fmla="*/ 71861 h 182607"/>
                    <a:gd name="connsiteX33" fmla="*/ 117324 w 732172"/>
                    <a:gd name="connsiteY33" fmla="*/ 113255 h 182607"/>
                    <a:gd name="connsiteX0" fmla="*/ 24609 w 730897"/>
                    <a:gd name="connsiteY0" fmla="*/ 21815 h 182607"/>
                    <a:gd name="connsiteX1" fmla="*/ 279255 w 730897"/>
                    <a:gd name="connsiteY1" fmla="*/ 4690 h 182607"/>
                    <a:gd name="connsiteX2" fmla="*/ 423776 w 730897"/>
                    <a:gd name="connsiteY2" fmla="*/ 4590 h 182607"/>
                    <a:gd name="connsiteX3" fmla="*/ 436341 w 730897"/>
                    <a:gd name="connsiteY3" fmla="*/ 7127 h 182607"/>
                    <a:gd name="connsiteX4" fmla="*/ 454856 w 730897"/>
                    <a:gd name="connsiteY4" fmla="*/ 755 h 182607"/>
                    <a:gd name="connsiteX5" fmla="*/ 486442 w 730897"/>
                    <a:gd name="connsiteY5" fmla="*/ 2735 h 182607"/>
                    <a:gd name="connsiteX6" fmla="*/ 568460 w 730897"/>
                    <a:gd name="connsiteY6" fmla="*/ 24713 h 182607"/>
                    <a:gd name="connsiteX7" fmla="*/ 679547 w 730897"/>
                    <a:gd name="connsiteY7" fmla="*/ 24713 h 182607"/>
                    <a:gd name="connsiteX8" fmla="*/ 700799 w 730897"/>
                    <a:gd name="connsiteY8" fmla="*/ 45965 h 182607"/>
                    <a:gd name="connsiteX9" fmla="*/ 700798 w 730897"/>
                    <a:gd name="connsiteY9" fmla="*/ 45965 h 182607"/>
                    <a:gd name="connsiteX10" fmla="*/ 694573 w 730897"/>
                    <a:gd name="connsiteY10" fmla="*/ 60992 h 182607"/>
                    <a:gd name="connsiteX11" fmla="*/ 691533 w 730897"/>
                    <a:gd name="connsiteY11" fmla="*/ 62252 h 182607"/>
                    <a:gd name="connsiteX12" fmla="*/ 709644 w 730897"/>
                    <a:gd name="connsiteY12" fmla="*/ 62252 h 182607"/>
                    <a:gd name="connsiteX13" fmla="*/ 730897 w 730897"/>
                    <a:gd name="connsiteY13" fmla="*/ 83504 h 182607"/>
                    <a:gd name="connsiteX14" fmla="*/ 730896 w 730897"/>
                    <a:gd name="connsiteY14" fmla="*/ 83505 h 182607"/>
                    <a:gd name="connsiteX15" fmla="*/ 709644 w 730897"/>
                    <a:gd name="connsiteY15" fmla="*/ 104757 h 182607"/>
                    <a:gd name="connsiteX16" fmla="*/ 695284 w 730897"/>
                    <a:gd name="connsiteY16" fmla="*/ 104757 h 182607"/>
                    <a:gd name="connsiteX17" fmla="*/ 706799 w 730897"/>
                    <a:gd name="connsiteY17" fmla="*/ 109527 h 182607"/>
                    <a:gd name="connsiteX18" fmla="*/ 713023 w 730897"/>
                    <a:gd name="connsiteY18" fmla="*/ 124554 h 182607"/>
                    <a:gd name="connsiteX19" fmla="*/ 713022 w 730897"/>
                    <a:gd name="connsiteY19" fmla="*/ 124553 h 182607"/>
                    <a:gd name="connsiteX20" fmla="*/ 691770 w 730897"/>
                    <a:gd name="connsiteY20" fmla="*/ 145806 h 182607"/>
                    <a:gd name="connsiteX21" fmla="*/ 665632 w 730897"/>
                    <a:gd name="connsiteY21" fmla="*/ 145806 h 182607"/>
                    <a:gd name="connsiteX22" fmla="*/ 671474 w 730897"/>
                    <a:gd name="connsiteY22" fmla="*/ 159911 h 182607"/>
                    <a:gd name="connsiteX23" fmla="*/ 671473 w 730897"/>
                    <a:gd name="connsiteY23" fmla="*/ 159911 h 182607"/>
                    <a:gd name="connsiteX24" fmla="*/ 650221 w 730897"/>
                    <a:gd name="connsiteY24" fmla="*/ 181163 h 182607"/>
                    <a:gd name="connsiteX25" fmla="*/ 544131 w 730897"/>
                    <a:gd name="connsiteY25" fmla="*/ 181162 h 182607"/>
                    <a:gd name="connsiteX26" fmla="*/ 542459 w 730897"/>
                    <a:gd name="connsiteY26" fmla="*/ 180470 h 182607"/>
                    <a:gd name="connsiteX27" fmla="*/ 541886 w 730897"/>
                    <a:gd name="connsiteY27" fmla="*/ 182607 h 182607"/>
                    <a:gd name="connsiteX28" fmla="*/ 445188 w 730897"/>
                    <a:gd name="connsiteY28" fmla="*/ 156697 h 182607"/>
                    <a:gd name="connsiteX29" fmla="*/ 416844 w 730897"/>
                    <a:gd name="connsiteY29" fmla="*/ 142618 h 182607"/>
                    <a:gd name="connsiteX30" fmla="*/ 413812 w 730897"/>
                    <a:gd name="connsiteY30" fmla="*/ 139132 h 182607"/>
                    <a:gd name="connsiteX31" fmla="*/ 67271 w 730897"/>
                    <a:gd name="connsiteY31" fmla="*/ 139132 h 182607"/>
                    <a:gd name="connsiteX32" fmla="*/ 0 w 730897"/>
                    <a:gd name="connsiteY32" fmla="*/ 71861 h 182607"/>
                    <a:gd name="connsiteX0" fmla="*/ 279255 w 730897"/>
                    <a:gd name="connsiteY0" fmla="*/ 4690 h 182607"/>
                    <a:gd name="connsiteX1" fmla="*/ 423776 w 730897"/>
                    <a:gd name="connsiteY1" fmla="*/ 4590 h 182607"/>
                    <a:gd name="connsiteX2" fmla="*/ 436341 w 730897"/>
                    <a:gd name="connsiteY2" fmla="*/ 7127 h 182607"/>
                    <a:gd name="connsiteX3" fmla="*/ 454856 w 730897"/>
                    <a:gd name="connsiteY3" fmla="*/ 755 h 182607"/>
                    <a:gd name="connsiteX4" fmla="*/ 486442 w 730897"/>
                    <a:gd name="connsiteY4" fmla="*/ 2735 h 182607"/>
                    <a:gd name="connsiteX5" fmla="*/ 568460 w 730897"/>
                    <a:gd name="connsiteY5" fmla="*/ 24713 h 182607"/>
                    <a:gd name="connsiteX6" fmla="*/ 679547 w 730897"/>
                    <a:gd name="connsiteY6" fmla="*/ 24713 h 182607"/>
                    <a:gd name="connsiteX7" fmla="*/ 700799 w 730897"/>
                    <a:gd name="connsiteY7" fmla="*/ 45965 h 182607"/>
                    <a:gd name="connsiteX8" fmla="*/ 700798 w 730897"/>
                    <a:gd name="connsiteY8" fmla="*/ 45965 h 182607"/>
                    <a:gd name="connsiteX9" fmla="*/ 694573 w 730897"/>
                    <a:gd name="connsiteY9" fmla="*/ 60992 h 182607"/>
                    <a:gd name="connsiteX10" fmla="*/ 691533 w 730897"/>
                    <a:gd name="connsiteY10" fmla="*/ 62252 h 182607"/>
                    <a:gd name="connsiteX11" fmla="*/ 709644 w 730897"/>
                    <a:gd name="connsiteY11" fmla="*/ 62252 h 182607"/>
                    <a:gd name="connsiteX12" fmla="*/ 730897 w 730897"/>
                    <a:gd name="connsiteY12" fmla="*/ 83504 h 182607"/>
                    <a:gd name="connsiteX13" fmla="*/ 730896 w 730897"/>
                    <a:gd name="connsiteY13" fmla="*/ 83505 h 182607"/>
                    <a:gd name="connsiteX14" fmla="*/ 709644 w 730897"/>
                    <a:gd name="connsiteY14" fmla="*/ 104757 h 182607"/>
                    <a:gd name="connsiteX15" fmla="*/ 695284 w 730897"/>
                    <a:gd name="connsiteY15" fmla="*/ 104757 h 182607"/>
                    <a:gd name="connsiteX16" fmla="*/ 706799 w 730897"/>
                    <a:gd name="connsiteY16" fmla="*/ 109527 h 182607"/>
                    <a:gd name="connsiteX17" fmla="*/ 713023 w 730897"/>
                    <a:gd name="connsiteY17" fmla="*/ 124554 h 182607"/>
                    <a:gd name="connsiteX18" fmla="*/ 713022 w 730897"/>
                    <a:gd name="connsiteY18" fmla="*/ 124553 h 182607"/>
                    <a:gd name="connsiteX19" fmla="*/ 691770 w 730897"/>
                    <a:gd name="connsiteY19" fmla="*/ 145806 h 182607"/>
                    <a:gd name="connsiteX20" fmla="*/ 665632 w 730897"/>
                    <a:gd name="connsiteY20" fmla="*/ 145806 h 182607"/>
                    <a:gd name="connsiteX21" fmla="*/ 671474 w 730897"/>
                    <a:gd name="connsiteY21" fmla="*/ 159911 h 182607"/>
                    <a:gd name="connsiteX22" fmla="*/ 671473 w 730897"/>
                    <a:gd name="connsiteY22" fmla="*/ 159911 h 182607"/>
                    <a:gd name="connsiteX23" fmla="*/ 650221 w 730897"/>
                    <a:gd name="connsiteY23" fmla="*/ 181163 h 182607"/>
                    <a:gd name="connsiteX24" fmla="*/ 544131 w 730897"/>
                    <a:gd name="connsiteY24" fmla="*/ 181162 h 182607"/>
                    <a:gd name="connsiteX25" fmla="*/ 542459 w 730897"/>
                    <a:gd name="connsiteY25" fmla="*/ 180470 h 182607"/>
                    <a:gd name="connsiteX26" fmla="*/ 541886 w 730897"/>
                    <a:gd name="connsiteY26" fmla="*/ 182607 h 182607"/>
                    <a:gd name="connsiteX27" fmla="*/ 445188 w 730897"/>
                    <a:gd name="connsiteY27" fmla="*/ 156697 h 182607"/>
                    <a:gd name="connsiteX28" fmla="*/ 416844 w 730897"/>
                    <a:gd name="connsiteY28" fmla="*/ 142618 h 182607"/>
                    <a:gd name="connsiteX29" fmla="*/ 413812 w 730897"/>
                    <a:gd name="connsiteY29" fmla="*/ 139132 h 182607"/>
                    <a:gd name="connsiteX30" fmla="*/ 67271 w 730897"/>
                    <a:gd name="connsiteY30" fmla="*/ 139132 h 182607"/>
                    <a:gd name="connsiteX31" fmla="*/ 0 w 730897"/>
                    <a:gd name="connsiteY31" fmla="*/ 71861 h 1826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30897" h="182607">
                      <a:moveTo>
                        <a:pt x="279255" y="4690"/>
                      </a:moveTo>
                      <a:lnTo>
                        <a:pt x="423776" y="4590"/>
                      </a:lnTo>
                      <a:lnTo>
                        <a:pt x="436341" y="7127"/>
                      </a:lnTo>
                      <a:lnTo>
                        <a:pt x="454856" y="755"/>
                      </a:lnTo>
                      <a:cubicBezTo>
                        <a:pt x="465110" y="-672"/>
                        <a:pt x="475813" y="-113"/>
                        <a:pt x="486442" y="2735"/>
                      </a:cubicBezTo>
                      <a:lnTo>
                        <a:pt x="568460" y="24713"/>
                      </a:lnTo>
                      <a:lnTo>
                        <a:pt x="679547" y="24713"/>
                      </a:lnTo>
                      <a:cubicBezTo>
                        <a:pt x="691284" y="24713"/>
                        <a:pt x="700799" y="34228"/>
                        <a:pt x="700799" y="45965"/>
                      </a:cubicBezTo>
                      <a:lnTo>
                        <a:pt x="700798" y="45965"/>
                      </a:lnTo>
                      <a:cubicBezTo>
                        <a:pt x="700798" y="51834"/>
                        <a:pt x="698419" y="57146"/>
                        <a:pt x="694573" y="60992"/>
                      </a:cubicBezTo>
                      <a:lnTo>
                        <a:pt x="691533" y="62252"/>
                      </a:lnTo>
                      <a:lnTo>
                        <a:pt x="709644" y="62252"/>
                      </a:lnTo>
                      <a:cubicBezTo>
                        <a:pt x="721382" y="62252"/>
                        <a:pt x="730897" y="71768"/>
                        <a:pt x="730897" y="83504"/>
                      </a:cubicBezTo>
                      <a:lnTo>
                        <a:pt x="730896" y="83505"/>
                      </a:lnTo>
                      <a:cubicBezTo>
                        <a:pt x="730897" y="95241"/>
                        <a:pt x="721381" y="104757"/>
                        <a:pt x="709644" y="104757"/>
                      </a:cubicBezTo>
                      <a:lnTo>
                        <a:pt x="695284" y="104757"/>
                      </a:lnTo>
                      <a:lnTo>
                        <a:pt x="706799" y="109527"/>
                      </a:lnTo>
                      <a:cubicBezTo>
                        <a:pt x="710645" y="113372"/>
                        <a:pt x="713023" y="118685"/>
                        <a:pt x="713023" y="124554"/>
                      </a:cubicBezTo>
                      <a:lnTo>
                        <a:pt x="713022" y="124553"/>
                      </a:lnTo>
                      <a:cubicBezTo>
                        <a:pt x="713023" y="136291"/>
                        <a:pt x="703507" y="145806"/>
                        <a:pt x="691770" y="145806"/>
                      </a:cubicBezTo>
                      <a:lnTo>
                        <a:pt x="665632" y="145806"/>
                      </a:lnTo>
                      <a:lnTo>
                        <a:pt x="671474" y="159911"/>
                      </a:lnTo>
                      <a:lnTo>
                        <a:pt x="671473" y="159911"/>
                      </a:lnTo>
                      <a:cubicBezTo>
                        <a:pt x="671473" y="171648"/>
                        <a:pt x="661958" y="181164"/>
                        <a:pt x="650221" y="181163"/>
                      </a:cubicBezTo>
                      <a:lnTo>
                        <a:pt x="544131" y="181162"/>
                      </a:lnTo>
                      <a:lnTo>
                        <a:pt x="542459" y="180470"/>
                      </a:lnTo>
                      <a:lnTo>
                        <a:pt x="541886" y="182607"/>
                      </a:lnTo>
                      <a:lnTo>
                        <a:pt x="445188" y="156697"/>
                      </a:lnTo>
                      <a:cubicBezTo>
                        <a:pt x="434559" y="153849"/>
                        <a:pt x="425010" y="148981"/>
                        <a:pt x="416844" y="142618"/>
                      </a:cubicBezTo>
                      <a:lnTo>
                        <a:pt x="413812" y="139132"/>
                      </a:lnTo>
                      <a:lnTo>
                        <a:pt x="67271" y="139132"/>
                      </a:lnTo>
                      <a:cubicBezTo>
                        <a:pt x="30118" y="139132"/>
                        <a:pt x="0" y="109014"/>
                        <a:pt x="0" y="71861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5021203C-DEAF-8A31-7D81-F0B9000428FA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139049" y="3107135"/>
                  <a:ext cx="730897" cy="182607"/>
                </a:xfrm>
                <a:custGeom>
                  <a:avLst/>
                  <a:gdLst>
                    <a:gd name="connsiteX0" fmla="*/ 679547 w 730897"/>
                    <a:gd name="connsiteY0" fmla="*/ 24713 h 182607"/>
                    <a:gd name="connsiteX1" fmla="*/ 700799 w 730897"/>
                    <a:gd name="connsiteY1" fmla="*/ 45965 h 182607"/>
                    <a:gd name="connsiteX2" fmla="*/ 700798 w 730897"/>
                    <a:gd name="connsiteY2" fmla="*/ 45965 h 182607"/>
                    <a:gd name="connsiteX3" fmla="*/ 694573 w 730897"/>
                    <a:gd name="connsiteY3" fmla="*/ 60992 h 182607"/>
                    <a:gd name="connsiteX4" fmla="*/ 691533 w 730897"/>
                    <a:gd name="connsiteY4" fmla="*/ 62252 h 182607"/>
                    <a:gd name="connsiteX5" fmla="*/ 709644 w 730897"/>
                    <a:gd name="connsiteY5" fmla="*/ 62252 h 182607"/>
                    <a:gd name="connsiteX6" fmla="*/ 730897 w 730897"/>
                    <a:gd name="connsiteY6" fmla="*/ 83504 h 182607"/>
                    <a:gd name="connsiteX7" fmla="*/ 730896 w 730897"/>
                    <a:gd name="connsiteY7" fmla="*/ 83505 h 182607"/>
                    <a:gd name="connsiteX8" fmla="*/ 709644 w 730897"/>
                    <a:gd name="connsiteY8" fmla="*/ 104757 h 182607"/>
                    <a:gd name="connsiteX9" fmla="*/ 695284 w 730897"/>
                    <a:gd name="connsiteY9" fmla="*/ 104757 h 182607"/>
                    <a:gd name="connsiteX10" fmla="*/ 706799 w 730897"/>
                    <a:gd name="connsiteY10" fmla="*/ 109527 h 182607"/>
                    <a:gd name="connsiteX11" fmla="*/ 713023 w 730897"/>
                    <a:gd name="connsiteY11" fmla="*/ 124554 h 182607"/>
                    <a:gd name="connsiteX12" fmla="*/ 713022 w 730897"/>
                    <a:gd name="connsiteY12" fmla="*/ 124553 h 182607"/>
                    <a:gd name="connsiteX13" fmla="*/ 691770 w 730897"/>
                    <a:gd name="connsiteY13" fmla="*/ 145806 h 182607"/>
                    <a:gd name="connsiteX14" fmla="*/ 665632 w 730897"/>
                    <a:gd name="connsiteY14" fmla="*/ 145806 h 182607"/>
                    <a:gd name="connsiteX15" fmla="*/ 671474 w 730897"/>
                    <a:gd name="connsiteY15" fmla="*/ 159911 h 182607"/>
                    <a:gd name="connsiteX16" fmla="*/ 671473 w 730897"/>
                    <a:gd name="connsiteY16" fmla="*/ 159911 h 182607"/>
                    <a:gd name="connsiteX17" fmla="*/ 650221 w 730897"/>
                    <a:gd name="connsiteY17" fmla="*/ 181163 h 182607"/>
                    <a:gd name="connsiteX18" fmla="*/ 544131 w 730897"/>
                    <a:gd name="connsiteY18" fmla="*/ 181162 h 182607"/>
                    <a:gd name="connsiteX19" fmla="*/ 542459 w 730897"/>
                    <a:gd name="connsiteY19" fmla="*/ 180470 h 182607"/>
                    <a:gd name="connsiteX20" fmla="*/ 541886 w 730897"/>
                    <a:gd name="connsiteY20" fmla="*/ 182607 h 182607"/>
                    <a:gd name="connsiteX21" fmla="*/ 445188 w 730897"/>
                    <a:gd name="connsiteY21" fmla="*/ 156697 h 182607"/>
                    <a:gd name="connsiteX22" fmla="*/ 416844 w 730897"/>
                    <a:gd name="connsiteY22" fmla="*/ 142618 h 182607"/>
                    <a:gd name="connsiteX23" fmla="*/ 413812 w 730897"/>
                    <a:gd name="connsiteY23" fmla="*/ 139132 h 182607"/>
                    <a:gd name="connsiteX24" fmla="*/ 67271 w 730897"/>
                    <a:gd name="connsiteY24" fmla="*/ 139132 h 182607"/>
                    <a:gd name="connsiteX25" fmla="*/ 0 w 730897"/>
                    <a:gd name="connsiteY25" fmla="*/ 71861 h 182607"/>
                    <a:gd name="connsiteX26" fmla="*/ 67271 w 730897"/>
                    <a:gd name="connsiteY26" fmla="*/ 4590 h 182607"/>
                    <a:gd name="connsiteX27" fmla="*/ 423776 w 730897"/>
                    <a:gd name="connsiteY27" fmla="*/ 4590 h 182607"/>
                    <a:gd name="connsiteX28" fmla="*/ 436341 w 730897"/>
                    <a:gd name="connsiteY28" fmla="*/ 7127 h 182607"/>
                    <a:gd name="connsiteX29" fmla="*/ 454856 w 730897"/>
                    <a:gd name="connsiteY29" fmla="*/ 755 h 182607"/>
                    <a:gd name="connsiteX30" fmla="*/ 486442 w 730897"/>
                    <a:gd name="connsiteY30" fmla="*/ 2735 h 182607"/>
                    <a:gd name="connsiteX31" fmla="*/ 568460 w 730897"/>
                    <a:gd name="connsiteY31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68734 w 732360"/>
                    <a:gd name="connsiteY27" fmla="*/ 45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280718 w 732360"/>
                    <a:gd name="connsiteY27" fmla="*/ 46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25884 w 732172"/>
                    <a:gd name="connsiteY0" fmla="*/ 21815 h 182607"/>
                    <a:gd name="connsiteX1" fmla="*/ 280530 w 732172"/>
                    <a:gd name="connsiteY1" fmla="*/ 4690 h 182607"/>
                    <a:gd name="connsiteX2" fmla="*/ 425051 w 732172"/>
                    <a:gd name="connsiteY2" fmla="*/ 4590 h 182607"/>
                    <a:gd name="connsiteX3" fmla="*/ 437616 w 732172"/>
                    <a:gd name="connsiteY3" fmla="*/ 7127 h 182607"/>
                    <a:gd name="connsiteX4" fmla="*/ 456131 w 732172"/>
                    <a:gd name="connsiteY4" fmla="*/ 755 h 182607"/>
                    <a:gd name="connsiteX5" fmla="*/ 487717 w 732172"/>
                    <a:gd name="connsiteY5" fmla="*/ 2735 h 182607"/>
                    <a:gd name="connsiteX6" fmla="*/ 569735 w 732172"/>
                    <a:gd name="connsiteY6" fmla="*/ 24713 h 182607"/>
                    <a:gd name="connsiteX7" fmla="*/ 680822 w 732172"/>
                    <a:gd name="connsiteY7" fmla="*/ 24713 h 182607"/>
                    <a:gd name="connsiteX8" fmla="*/ 702074 w 732172"/>
                    <a:gd name="connsiteY8" fmla="*/ 45965 h 182607"/>
                    <a:gd name="connsiteX9" fmla="*/ 702073 w 732172"/>
                    <a:gd name="connsiteY9" fmla="*/ 45965 h 182607"/>
                    <a:gd name="connsiteX10" fmla="*/ 695848 w 732172"/>
                    <a:gd name="connsiteY10" fmla="*/ 60992 h 182607"/>
                    <a:gd name="connsiteX11" fmla="*/ 692808 w 732172"/>
                    <a:gd name="connsiteY11" fmla="*/ 62252 h 182607"/>
                    <a:gd name="connsiteX12" fmla="*/ 710919 w 732172"/>
                    <a:gd name="connsiteY12" fmla="*/ 62252 h 182607"/>
                    <a:gd name="connsiteX13" fmla="*/ 732172 w 732172"/>
                    <a:gd name="connsiteY13" fmla="*/ 83504 h 182607"/>
                    <a:gd name="connsiteX14" fmla="*/ 732171 w 732172"/>
                    <a:gd name="connsiteY14" fmla="*/ 83505 h 182607"/>
                    <a:gd name="connsiteX15" fmla="*/ 710919 w 732172"/>
                    <a:gd name="connsiteY15" fmla="*/ 104757 h 182607"/>
                    <a:gd name="connsiteX16" fmla="*/ 696559 w 732172"/>
                    <a:gd name="connsiteY16" fmla="*/ 104757 h 182607"/>
                    <a:gd name="connsiteX17" fmla="*/ 708074 w 732172"/>
                    <a:gd name="connsiteY17" fmla="*/ 109527 h 182607"/>
                    <a:gd name="connsiteX18" fmla="*/ 714298 w 732172"/>
                    <a:gd name="connsiteY18" fmla="*/ 124554 h 182607"/>
                    <a:gd name="connsiteX19" fmla="*/ 714297 w 732172"/>
                    <a:gd name="connsiteY19" fmla="*/ 124553 h 182607"/>
                    <a:gd name="connsiteX20" fmla="*/ 693045 w 732172"/>
                    <a:gd name="connsiteY20" fmla="*/ 145806 h 182607"/>
                    <a:gd name="connsiteX21" fmla="*/ 666907 w 732172"/>
                    <a:gd name="connsiteY21" fmla="*/ 145806 h 182607"/>
                    <a:gd name="connsiteX22" fmla="*/ 672749 w 732172"/>
                    <a:gd name="connsiteY22" fmla="*/ 159911 h 182607"/>
                    <a:gd name="connsiteX23" fmla="*/ 672748 w 732172"/>
                    <a:gd name="connsiteY23" fmla="*/ 159911 h 182607"/>
                    <a:gd name="connsiteX24" fmla="*/ 651496 w 732172"/>
                    <a:gd name="connsiteY24" fmla="*/ 181163 h 182607"/>
                    <a:gd name="connsiteX25" fmla="*/ 545406 w 732172"/>
                    <a:gd name="connsiteY25" fmla="*/ 181162 h 182607"/>
                    <a:gd name="connsiteX26" fmla="*/ 543734 w 732172"/>
                    <a:gd name="connsiteY26" fmla="*/ 180470 h 182607"/>
                    <a:gd name="connsiteX27" fmla="*/ 543161 w 732172"/>
                    <a:gd name="connsiteY27" fmla="*/ 182607 h 182607"/>
                    <a:gd name="connsiteX28" fmla="*/ 446463 w 732172"/>
                    <a:gd name="connsiteY28" fmla="*/ 156697 h 182607"/>
                    <a:gd name="connsiteX29" fmla="*/ 418119 w 732172"/>
                    <a:gd name="connsiteY29" fmla="*/ 142618 h 182607"/>
                    <a:gd name="connsiteX30" fmla="*/ 415087 w 732172"/>
                    <a:gd name="connsiteY30" fmla="*/ 139132 h 182607"/>
                    <a:gd name="connsiteX31" fmla="*/ 68546 w 732172"/>
                    <a:gd name="connsiteY31" fmla="*/ 139132 h 182607"/>
                    <a:gd name="connsiteX32" fmla="*/ 1275 w 732172"/>
                    <a:gd name="connsiteY32" fmla="*/ 71861 h 182607"/>
                    <a:gd name="connsiteX33" fmla="*/ 117324 w 732172"/>
                    <a:gd name="connsiteY33" fmla="*/ 113255 h 182607"/>
                    <a:gd name="connsiteX0" fmla="*/ 24609 w 730897"/>
                    <a:gd name="connsiteY0" fmla="*/ 21815 h 182607"/>
                    <a:gd name="connsiteX1" fmla="*/ 279255 w 730897"/>
                    <a:gd name="connsiteY1" fmla="*/ 4690 h 182607"/>
                    <a:gd name="connsiteX2" fmla="*/ 423776 w 730897"/>
                    <a:gd name="connsiteY2" fmla="*/ 4590 h 182607"/>
                    <a:gd name="connsiteX3" fmla="*/ 436341 w 730897"/>
                    <a:gd name="connsiteY3" fmla="*/ 7127 h 182607"/>
                    <a:gd name="connsiteX4" fmla="*/ 454856 w 730897"/>
                    <a:gd name="connsiteY4" fmla="*/ 755 h 182607"/>
                    <a:gd name="connsiteX5" fmla="*/ 486442 w 730897"/>
                    <a:gd name="connsiteY5" fmla="*/ 2735 h 182607"/>
                    <a:gd name="connsiteX6" fmla="*/ 568460 w 730897"/>
                    <a:gd name="connsiteY6" fmla="*/ 24713 h 182607"/>
                    <a:gd name="connsiteX7" fmla="*/ 679547 w 730897"/>
                    <a:gd name="connsiteY7" fmla="*/ 24713 h 182607"/>
                    <a:gd name="connsiteX8" fmla="*/ 700799 w 730897"/>
                    <a:gd name="connsiteY8" fmla="*/ 45965 h 182607"/>
                    <a:gd name="connsiteX9" fmla="*/ 700798 w 730897"/>
                    <a:gd name="connsiteY9" fmla="*/ 45965 h 182607"/>
                    <a:gd name="connsiteX10" fmla="*/ 694573 w 730897"/>
                    <a:gd name="connsiteY10" fmla="*/ 60992 h 182607"/>
                    <a:gd name="connsiteX11" fmla="*/ 691533 w 730897"/>
                    <a:gd name="connsiteY11" fmla="*/ 62252 h 182607"/>
                    <a:gd name="connsiteX12" fmla="*/ 709644 w 730897"/>
                    <a:gd name="connsiteY12" fmla="*/ 62252 h 182607"/>
                    <a:gd name="connsiteX13" fmla="*/ 730897 w 730897"/>
                    <a:gd name="connsiteY13" fmla="*/ 83504 h 182607"/>
                    <a:gd name="connsiteX14" fmla="*/ 730896 w 730897"/>
                    <a:gd name="connsiteY14" fmla="*/ 83505 h 182607"/>
                    <a:gd name="connsiteX15" fmla="*/ 709644 w 730897"/>
                    <a:gd name="connsiteY15" fmla="*/ 104757 h 182607"/>
                    <a:gd name="connsiteX16" fmla="*/ 695284 w 730897"/>
                    <a:gd name="connsiteY16" fmla="*/ 104757 h 182607"/>
                    <a:gd name="connsiteX17" fmla="*/ 706799 w 730897"/>
                    <a:gd name="connsiteY17" fmla="*/ 109527 h 182607"/>
                    <a:gd name="connsiteX18" fmla="*/ 713023 w 730897"/>
                    <a:gd name="connsiteY18" fmla="*/ 124554 h 182607"/>
                    <a:gd name="connsiteX19" fmla="*/ 713022 w 730897"/>
                    <a:gd name="connsiteY19" fmla="*/ 124553 h 182607"/>
                    <a:gd name="connsiteX20" fmla="*/ 691770 w 730897"/>
                    <a:gd name="connsiteY20" fmla="*/ 145806 h 182607"/>
                    <a:gd name="connsiteX21" fmla="*/ 665632 w 730897"/>
                    <a:gd name="connsiteY21" fmla="*/ 145806 h 182607"/>
                    <a:gd name="connsiteX22" fmla="*/ 671474 w 730897"/>
                    <a:gd name="connsiteY22" fmla="*/ 159911 h 182607"/>
                    <a:gd name="connsiteX23" fmla="*/ 671473 w 730897"/>
                    <a:gd name="connsiteY23" fmla="*/ 159911 h 182607"/>
                    <a:gd name="connsiteX24" fmla="*/ 650221 w 730897"/>
                    <a:gd name="connsiteY24" fmla="*/ 181163 h 182607"/>
                    <a:gd name="connsiteX25" fmla="*/ 544131 w 730897"/>
                    <a:gd name="connsiteY25" fmla="*/ 181162 h 182607"/>
                    <a:gd name="connsiteX26" fmla="*/ 542459 w 730897"/>
                    <a:gd name="connsiteY26" fmla="*/ 180470 h 182607"/>
                    <a:gd name="connsiteX27" fmla="*/ 541886 w 730897"/>
                    <a:gd name="connsiteY27" fmla="*/ 182607 h 182607"/>
                    <a:gd name="connsiteX28" fmla="*/ 445188 w 730897"/>
                    <a:gd name="connsiteY28" fmla="*/ 156697 h 182607"/>
                    <a:gd name="connsiteX29" fmla="*/ 416844 w 730897"/>
                    <a:gd name="connsiteY29" fmla="*/ 142618 h 182607"/>
                    <a:gd name="connsiteX30" fmla="*/ 413812 w 730897"/>
                    <a:gd name="connsiteY30" fmla="*/ 139132 h 182607"/>
                    <a:gd name="connsiteX31" fmla="*/ 67271 w 730897"/>
                    <a:gd name="connsiteY31" fmla="*/ 139132 h 182607"/>
                    <a:gd name="connsiteX32" fmla="*/ 0 w 730897"/>
                    <a:gd name="connsiteY32" fmla="*/ 71861 h 182607"/>
                    <a:gd name="connsiteX0" fmla="*/ 279255 w 730897"/>
                    <a:gd name="connsiteY0" fmla="*/ 4690 h 182607"/>
                    <a:gd name="connsiteX1" fmla="*/ 423776 w 730897"/>
                    <a:gd name="connsiteY1" fmla="*/ 4590 h 182607"/>
                    <a:gd name="connsiteX2" fmla="*/ 436341 w 730897"/>
                    <a:gd name="connsiteY2" fmla="*/ 7127 h 182607"/>
                    <a:gd name="connsiteX3" fmla="*/ 454856 w 730897"/>
                    <a:gd name="connsiteY3" fmla="*/ 755 h 182607"/>
                    <a:gd name="connsiteX4" fmla="*/ 486442 w 730897"/>
                    <a:gd name="connsiteY4" fmla="*/ 2735 h 182607"/>
                    <a:gd name="connsiteX5" fmla="*/ 568460 w 730897"/>
                    <a:gd name="connsiteY5" fmla="*/ 24713 h 182607"/>
                    <a:gd name="connsiteX6" fmla="*/ 679547 w 730897"/>
                    <a:gd name="connsiteY6" fmla="*/ 24713 h 182607"/>
                    <a:gd name="connsiteX7" fmla="*/ 700799 w 730897"/>
                    <a:gd name="connsiteY7" fmla="*/ 45965 h 182607"/>
                    <a:gd name="connsiteX8" fmla="*/ 700798 w 730897"/>
                    <a:gd name="connsiteY8" fmla="*/ 45965 h 182607"/>
                    <a:gd name="connsiteX9" fmla="*/ 694573 w 730897"/>
                    <a:gd name="connsiteY9" fmla="*/ 60992 h 182607"/>
                    <a:gd name="connsiteX10" fmla="*/ 691533 w 730897"/>
                    <a:gd name="connsiteY10" fmla="*/ 62252 h 182607"/>
                    <a:gd name="connsiteX11" fmla="*/ 709644 w 730897"/>
                    <a:gd name="connsiteY11" fmla="*/ 62252 h 182607"/>
                    <a:gd name="connsiteX12" fmla="*/ 730897 w 730897"/>
                    <a:gd name="connsiteY12" fmla="*/ 83504 h 182607"/>
                    <a:gd name="connsiteX13" fmla="*/ 730896 w 730897"/>
                    <a:gd name="connsiteY13" fmla="*/ 83505 h 182607"/>
                    <a:gd name="connsiteX14" fmla="*/ 709644 w 730897"/>
                    <a:gd name="connsiteY14" fmla="*/ 104757 h 182607"/>
                    <a:gd name="connsiteX15" fmla="*/ 695284 w 730897"/>
                    <a:gd name="connsiteY15" fmla="*/ 104757 h 182607"/>
                    <a:gd name="connsiteX16" fmla="*/ 706799 w 730897"/>
                    <a:gd name="connsiteY16" fmla="*/ 109527 h 182607"/>
                    <a:gd name="connsiteX17" fmla="*/ 713023 w 730897"/>
                    <a:gd name="connsiteY17" fmla="*/ 124554 h 182607"/>
                    <a:gd name="connsiteX18" fmla="*/ 713022 w 730897"/>
                    <a:gd name="connsiteY18" fmla="*/ 124553 h 182607"/>
                    <a:gd name="connsiteX19" fmla="*/ 691770 w 730897"/>
                    <a:gd name="connsiteY19" fmla="*/ 145806 h 182607"/>
                    <a:gd name="connsiteX20" fmla="*/ 665632 w 730897"/>
                    <a:gd name="connsiteY20" fmla="*/ 145806 h 182607"/>
                    <a:gd name="connsiteX21" fmla="*/ 671474 w 730897"/>
                    <a:gd name="connsiteY21" fmla="*/ 159911 h 182607"/>
                    <a:gd name="connsiteX22" fmla="*/ 671473 w 730897"/>
                    <a:gd name="connsiteY22" fmla="*/ 159911 h 182607"/>
                    <a:gd name="connsiteX23" fmla="*/ 650221 w 730897"/>
                    <a:gd name="connsiteY23" fmla="*/ 181163 h 182607"/>
                    <a:gd name="connsiteX24" fmla="*/ 544131 w 730897"/>
                    <a:gd name="connsiteY24" fmla="*/ 181162 h 182607"/>
                    <a:gd name="connsiteX25" fmla="*/ 542459 w 730897"/>
                    <a:gd name="connsiteY25" fmla="*/ 180470 h 182607"/>
                    <a:gd name="connsiteX26" fmla="*/ 541886 w 730897"/>
                    <a:gd name="connsiteY26" fmla="*/ 182607 h 182607"/>
                    <a:gd name="connsiteX27" fmla="*/ 445188 w 730897"/>
                    <a:gd name="connsiteY27" fmla="*/ 156697 h 182607"/>
                    <a:gd name="connsiteX28" fmla="*/ 416844 w 730897"/>
                    <a:gd name="connsiteY28" fmla="*/ 142618 h 182607"/>
                    <a:gd name="connsiteX29" fmla="*/ 413812 w 730897"/>
                    <a:gd name="connsiteY29" fmla="*/ 139132 h 182607"/>
                    <a:gd name="connsiteX30" fmla="*/ 67271 w 730897"/>
                    <a:gd name="connsiteY30" fmla="*/ 139132 h 182607"/>
                    <a:gd name="connsiteX31" fmla="*/ 0 w 730897"/>
                    <a:gd name="connsiteY31" fmla="*/ 71861 h 1826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30897" h="182607">
                      <a:moveTo>
                        <a:pt x="279255" y="4690"/>
                      </a:moveTo>
                      <a:lnTo>
                        <a:pt x="423776" y="4590"/>
                      </a:lnTo>
                      <a:lnTo>
                        <a:pt x="436341" y="7127"/>
                      </a:lnTo>
                      <a:lnTo>
                        <a:pt x="454856" y="755"/>
                      </a:lnTo>
                      <a:cubicBezTo>
                        <a:pt x="465110" y="-672"/>
                        <a:pt x="475813" y="-113"/>
                        <a:pt x="486442" y="2735"/>
                      </a:cubicBezTo>
                      <a:lnTo>
                        <a:pt x="568460" y="24713"/>
                      </a:lnTo>
                      <a:lnTo>
                        <a:pt x="679547" y="24713"/>
                      </a:lnTo>
                      <a:cubicBezTo>
                        <a:pt x="691284" y="24713"/>
                        <a:pt x="700799" y="34228"/>
                        <a:pt x="700799" y="45965"/>
                      </a:cubicBezTo>
                      <a:lnTo>
                        <a:pt x="700798" y="45965"/>
                      </a:lnTo>
                      <a:cubicBezTo>
                        <a:pt x="700798" y="51834"/>
                        <a:pt x="698419" y="57146"/>
                        <a:pt x="694573" y="60992"/>
                      </a:cubicBezTo>
                      <a:lnTo>
                        <a:pt x="691533" y="62252"/>
                      </a:lnTo>
                      <a:lnTo>
                        <a:pt x="709644" y="62252"/>
                      </a:lnTo>
                      <a:cubicBezTo>
                        <a:pt x="721382" y="62252"/>
                        <a:pt x="730897" y="71768"/>
                        <a:pt x="730897" y="83504"/>
                      </a:cubicBezTo>
                      <a:lnTo>
                        <a:pt x="730896" y="83505"/>
                      </a:lnTo>
                      <a:cubicBezTo>
                        <a:pt x="730897" y="95241"/>
                        <a:pt x="721381" y="104757"/>
                        <a:pt x="709644" y="104757"/>
                      </a:cubicBezTo>
                      <a:lnTo>
                        <a:pt x="695284" y="104757"/>
                      </a:lnTo>
                      <a:lnTo>
                        <a:pt x="706799" y="109527"/>
                      </a:lnTo>
                      <a:cubicBezTo>
                        <a:pt x="710645" y="113372"/>
                        <a:pt x="713023" y="118685"/>
                        <a:pt x="713023" y="124554"/>
                      </a:cubicBezTo>
                      <a:lnTo>
                        <a:pt x="713022" y="124553"/>
                      </a:lnTo>
                      <a:cubicBezTo>
                        <a:pt x="713023" y="136291"/>
                        <a:pt x="703507" y="145806"/>
                        <a:pt x="691770" y="145806"/>
                      </a:cubicBezTo>
                      <a:lnTo>
                        <a:pt x="665632" y="145806"/>
                      </a:lnTo>
                      <a:lnTo>
                        <a:pt x="671474" y="159911"/>
                      </a:lnTo>
                      <a:lnTo>
                        <a:pt x="671473" y="159911"/>
                      </a:lnTo>
                      <a:cubicBezTo>
                        <a:pt x="671473" y="171648"/>
                        <a:pt x="661958" y="181164"/>
                        <a:pt x="650221" y="181163"/>
                      </a:cubicBezTo>
                      <a:lnTo>
                        <a:pt x="544131" y="181162"/>
                      </a:lnTo>
                      <a:lnTo>
                        <a:pt x="542459" y="180470"/>
                      </a:lnTo>
                      <a:lnTo>
                        <a:pt x="541886" y="182607"/>
                      </a:lnTo>
                      <a:lnTo>
                        <a:pt x="445188" y="156697"/>
                      </a:lnTo>
                      <a:cubicBezTo>
                        <a:pt x="434559" y="153849"/>
                        <a:pt x="425010" y="148981"/>
                        <a:pt x="416844" y="142618"/>
                      </a:cubicBezTo>
                      <a:lnTo>
                        <a:pt x="413812" y="139132"/>
                      </a:lnTo>
                      <a:lnTo>
                        <a:pt x="67271" y="139132"/>
                      </a:lnTo>
                      <a:cubicBezTo>
                        <a:pt x="30118" y="139132"/>
                        <a:pt x="0" y="109014"/>
                        <a:pt x="0" y="71861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7278D087-9829-308C-AE1F-843E8F819C27}"/>
                    </a:ext>
                  </a:extLst>
                </p:cNvPr>
                <p:cNvSpPr/>
                <p:nvPr/>
              </p:nvSpPr>
              <p:spPr bwMode="auto">
                <a:xfrm rot="16200000">
                  <a:off x="1730869" y="1965908"/>
                  <a:ext cx="475912" cy="677898"/>
                </a:xfrm>
                <a:custGeom>
                  <a:avLst/>
                  <a:gdLst>
                    <a:gd name="connsiteX0" fmla="*/ 58918 w 475912"/>
                    <a:gd name="connsiteY0" fmla="*/ 222342 h 677898"/>
                    <a:gd name="connsiteX1" fmla="*/ 58918 w 475912"/>
                    <a:gd name="connsiteY1" fmla="*/ 434848 h 677898"/>
                    <a:gd name="connsiteX2" fmla="*/ 0 w 475912"/>
                    <a:gd name="connsiteY2" fmla="*/ 328595 h 677898"/>
                    <a:gd name="connsiteX3" fmla="*/ 58918 w 475912"/>
                    <a:gd name="connsiteY3" fmla="*/ 222342 h 677898"/>
                    <a:gd name="connsiteX4" fmla="*/ 475912 w 475912"/>
                    <a:gd name="connsiteY4" fmla="*/ 617250 h 677898"/>
                    <a:gd name="connsiteX5" fmla="*/ 415264 w 475912"/>
                    <a:gd name="connsiteY5" fmla="*/ 677898 h 677898"/>
                    <a:gd name="connsiteX6" fmla="*/ 319426 w 475912"/>
                    <a:gd name="connsiteY6" fmla="*/ 677898 h 677898"/>
                    <a:gd name="connsiteX7" fmla="*/ 258778 w 475912"/>
                    <a:gd name="connsiteY7" fmla="*/ 617250 h 677898"/>
                    <a:gd name="connsiteX8" fmla="*/ 319426 w 475912"/>
                    <a:gd name="connsiteY8" fmla="*/ 556602 h 677898"/>
                    <a:gd name="connsiteX9" fmla="*/ 415264 w 475912"/>
                    <a:gd name="connsiteY9" fmla="*/ 556602 h 677898"/>
                    <a:gd name="connsiteX10" fmla="*/ 475912 w 475912"/>
                    <a:gd name="connsiteY10" fmla="*/ 617250 h 677898"/>
                    <a:gd name="connsiteX11" fmla="*/ 475912 w 475912"/>
                    <a:gd name="connsiteY11" fmla="*/ 60648 h 677898"/>
                    <a:gd name="connsiteX12" fmla="*/ 415264 w 475912"/>
                    <a:gd name="connsiteY12" fmla="*/ 121296 h 677898"/>
                    <a:gd name="connsiteX13" fmla="*/ 319426 w 475912"/>
                    <a:gd name="connsiteY13" fmla="*/ 121296 h 677898"/>
                    <a:gd name="connsiteX14" fmla="*/ 258778 w 475912"/>
                    <a:gd name="connsiteY14" fmla="*/ 60648 h 677898"/>
                    <a:gd name="connsiteX15" fmla="*/ 319426 w 475912"/>
                    <a:gd name="connsiteY15" fmla="*/ 0 h 677898"/>
                    <a:gd name="connsiteX16" fmla="*/ 415264 w 475912"/>
                    <a:gd name="connsiteY16" fmla="*/ 0 h 677898"/>
                    <a:gd name="connsiteX17" fmla="*/ 475912 w 475912"/>
                    <a:gd name="connsiteY17" fmla="*/ 60648 h 6778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75912" h="677898">
                      <a:moveTo>
                        <a:pt x="58918" y="222342"/>
                      </a:moveTo>
                      <a:cubicBezTo>
                        <a:pt x="49098" y="292070"/>
                        <a:pt x="49098" y="365119"/>
                        <a:pt x="58918" y="434848"/>
                      </a:cubicBezTo>
                      <a:cubicBezTo>
                        <a:pt x="26378" y="434848"/>
                        <a:pt x="0" y="387277"/>
                        <a:pt x="0" y="328595"/>
                      </a:cubicBezTo>
                      <a:cubicBezTo>
                        <a:pt x="0" y="269913"/>
                        <a:pt x="26378" y="222342"/>
                        <a:pt x="58918" y="222342"/>
                      </a:cubicBezTo>
                      <a:close/>
                      <a:moveTo>
                        <a:pt x="475912" y="617250"/>
                      </a:moveTo>
                      <a:cubicBezTo>
                        <a:pt x="475912" y="650745"/>
                        <a:pt x="448759" y="677898"/>
                        <a:pt x="415264" y="677898"/>
                      </a:cubicBezTo>
                      <a:lnTo>
                        <a:pt x="319426" y="677898"/>
                      </a:lnTo>
                      <a:cubicBezTo>
                        <a:pt x="285931" y="677898"/>
                        <a:pt x="258778" y="650745"/>
                        <a:pt x="258778" y="617250"/>
                      </a:cubicBezTo>
                      <a:cubicBezTo>
                        <a:pt x="258778" y="583755"/>
                        <a:pt x="285931" y="556602"/>
                        <a:pt x="319426" y="556602"/>
                      </a:cubicBezTo>
                      <a:lnTo>
                        <a:pt x="415264" y="556602"/>
                      </a:lnTo>
                      <a:cubicBezTo>
                        <a:pt x="448759" y="556602"/>
                        <a:pt x="475912" y="583755"/>
                        <a:pt x="475912" y="617250"/>
                      </a:cubicBezTo>
                      <a:close/>
                      <a:moveTo>
                        <a:pt x="475912" y="60648"/>
                      </a:moveTo>
                      <a:cubicBezTo>
                        <a:pt x="475912" y="94143"/>
                        <a:pt x="448759" y="121296"/>
                        <a:pt x="415264" y="121296"/>
                      </a:cubicBezTo>
                      <a:lnTo>
                        <a:pt x="319426" y="121296"/>
                      </a:lnTo>
                      <a:cubicBezTo>
                        <a:pt x="285931" y="121296"/>
                        <a:pt x="258778" y="94143"/>
                        <a:pt x="258778" y="60648"/>
                      </a:cubicBezTo>
                      <a:cubicBezTo>
                        <a:pt x="258778" y="27153"/>
                        <a:pt x="285931" y="0"/>
                        <a:pt x="319426" y="0"/>
                      </a:cubicBezTo>
                      <a:lnTo>
                        <a:pt x="415264" y="0"/>
                      </a:lnTo>
                      <a:cubicBezTo>
                        <a:pt x="448759" y="0"/>
                        <a:pt x="475912" y="27153"/>
                        <a:pt x="475912" y="606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6331EFE3-7284-37B6-1993-6ADFC98A98B0}"/>
                    </a:ext>
                  </a:extLst>
                </p:cNvPr>
                <p:cNvSpPr/>
                <p:nvPr/>
              </p:nvSpPr>
              <p:spPr bwMode="auto">
                <a:xfrm rot="900000">
                  <a:off x="2933067" y="1840735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D2FBB902-74BD-F51B-542F-5B70C26C128E}"/>
                    </a:ext>
                  </a:extLst>
                </p:cNvPr>
                <p:cNvSpPr/>
                <p:nvPr/>
              </p:nvSpPr>
              <p:spPr bwMode="auto">
                <a:xfrm rot="18900000">
                  <a:off x="1008878" y="2514592"/>
                  <a:ext cx="514580" cy="252251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1" name="フリーフォーム: 図形 20">
                  <a:extLst>
                    <a:ext uri="{FF2B5EF4-FFF2-40B4-BE49-F238E27FC236}">
                      <a16:creationId xmlns:a16="http://schemas.microsoft.com/office/drawing/2014/main" id="{BA0946DE-917A-E3F7-A7B3-663DDEEE8187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2458691" y="2489634"/>
                  <a:ext cx="536964" cy="263221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D1B7814B-4709-B2FD-2906-7DC8B42F4209}"/>
                    </a:ext>
                  </a:extLst>
                </p:cNvPr>
                <p:cNvSpPr/>
                <p:nvPr/>
              </p:nvSpPr>
              <p:spPr bwMode="auto">
                <a:xfrm rot="15300000">
                  <a:off x="639026" y="3093404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3" name="フリーフォーム: 図形 22">
                  <a:extLst>
                    <a:ext uri="{FF2B5EF4-FFF2-40B4-BE49-F238E27FC236}">
                      <a16:creationId xmlns:a16="http://schemas.microsoft.com/office/drawing/2014/main" id="{B5015BDC-1FD3-B9AA-7C59-BEECC6A44C50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2779991" y="3237373"/>
                  <a:ext cx="450126" cy="220655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4" name="フリーフォーム: 図形 23">
                  <a:extLst>
                    <a:ext uri="{FF2B5EF4-FFF2-40B4-BE49-F238E27FC236}">
                      <a16:creationId xmlns:a16="http://schemas.microsoft.com/office/drawing/2014/main" id="{A71906C2-6B13-8928-8AA3-9F810F254447}"/>
                    </a:ext>
                  </a:extLst>
                </p:cNvPr>
                <p:cNvSpPr/>
                <p:nvPr/>
              </p:nvSpPr>
              <p:spPr bwMode="auto">
                <a:xfrm rot="1800000">
                  <a:off x="2978714" y="2687321"/>
                  <a:ext cx="262284" cy="328042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AE3FAA02-04D6-C900-3076-D92EE781D395}"/>
                    </a:ext>
                  </a:extLst>
                </p:cNvPr>
                <p:cNvSpPr/>
                <p:nvPr/>
              </p:nvSpPr>
              <p:spPr bwMode="auto">
                <a:xfrm rot="1800000">
                  <a:off x="989155" y="1582713"/>
                  <a:ext cx="265045" cy="331495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6" name="フリーフォーム: 図形 25">
                  <a:extLst>
                    <a:ext uri="{FF2B5EF4-FFF2-40B4-BE49-F238E27FC236}">
                      <a16:creationId xmlns:a16="http://schemas.microsoft.com/office/drawing/2014/main" id="{5F71F934-7FCC-54B7-D658-A07C18925B7B}"/>
                    </a:ext>
                  </a:extLst>
                </p:cNvPr>
                <p:cNvSpPr/>
                <p:nvPr/>
              </p:nvSpPr>
              <p:spPr bwMode="auto">
                <a:xfrm rot="20700000">
                  <a:off x="848243" y="2203967"/>
                  <a:ext cx="150448" cy="328041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3AA96FB8-64B6-CC84-1866-7EA2C9644871}"/>
                    </a:ext>
                  </a:extLst>
                </p:cNvPr>
                <p:cNvSpPr/>
                <p:nvPr/>
              </p:nvSpPr>
              <p:spPr bwMode="auto">
                <a:xfrm rot="19800000">
                  <a:off x="2798530" y="1119344"/>
                  <a:ext cx="262284" cy="328042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1854DF7A-F7A5-4B7B-4457-BBAF96865B7B}"/>
                    </a:ext>
                  </a:extLst>
                </p:cNvPr>
                <p:cNvSpPr/>
                <p:nvPr/>
              </p:nvSpPr>
              <p:spPr bwMode="auto">
                <a:xfrm rot="1800000">
                  <a:off x="1125161" y="976188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D83FD58E-577B-BFAC-700A-205ACC36CEF9}"/>
                  </a:ext>
                </a:extLst>
              </p:cNvPr>
              <p:cNvSpPr/>
              <p:nvPr/>
            </p:nvSpPr>
            <p:spPr>
              <a:xfrm>
                <a:off x="846767" y="101917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5F3568D6-17D7-2594-E567-F064656315C0}"/>
                </a:ext>
              </a:extLst>
            </p:cNvPr>
            <p:cNvGrpSpPr/>
            <p:nvPr/>
          </p:nvGrpSpPr>
          <p:grpSpPr>
            <a:xfrm>
              <a:off x="1128059" y="2484938"/>
              <a:ext cx="2334499" cy="2334499"/>
              <a:chOff x="6607855" y="888600"/>
              <a:chExt cx="2606484" cy="2606484"/>
            </a:xfrm>
          </p:grpSpPr>
          <p:grpSp>
            <p:nvGrpSpPr>
              <p:cNvPr id="33" name="グループ化 32">
                <a:extLst>
                  <a:ext uri="{FF2B5EF4-FFF2-40B4-BE49-F238E27FC236}">
                    <a16:creationId xmlns:a16="http://schemas.microsoft.com/office/drawing/2014/main" id="{B3284388-820A-0D82-DB07-542132E53223}"/>
                  </a:ext>
                </a:extLst>
              </p:cNvPr>
              <p:cNvGrpSpPr/>
              <p:nvPr/>
            </p:nvGrpSpPr>
            <p:grpSpPr>
              <a:xfrm>
                <a:off x="6607855" y="888600"/>
                <a:ext cx="2606484" cy="2606484"/>
                <a:chOff x="643930" y="806730"/>
                <a:chExt cx="2735056" cy="2735056"/>
              </a:xfrm>
            </p:grpSpPr>
            <p:sp>
              <p:nvSpPr>
                <p:cNvPr id="54" name="四角形: 角を丸くする 53">
                  <a:extLst>
                    <a:ext uri="{FF2B5EF4-FFF2-40B4-BE49-F238E27FC236}">
                      <a16:creationId xmlns:a16="http://schemas.microsoft.com/office/drawing/2014/main" id="{CB9417F9-CF61-0266-03D4-43259471DAB2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" name="四角形: 角を丸くする 54">
                  <a:extLst>
                    <a:ext uri="{FF2B5EF4-FFF2-40B4-BE49-F238E27FC236}">
                      <a16:creationId xmlns:a16="http://schemas.microsoft.com/office/drawing/2014/main" id="{C4956E5E-ED43-5889-1B97-3203CE831E7F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" name="フリーフォーム: 図形 55">
                  <a:extLst>
                    <a:ext uri="{FF2B5EF4-FFF2-40B4-BE49-F238E27FC236}">
                      <a16:creationId xmlns:a16="http://schemas.microsoft.com/office/drawing/2014/main" id="{3D5639A6-BEA2-5E07-AC20-A2570237757F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755EC656-BA47-F7F9-4ABF-3BB6E7CA73C8}"/>
                  </a:ext>
                </a:extLst>
              </p:cNvPr>
              <p:cNvSpPr/>
              <p:nvPr/>
            </p:nvSpPr>
            <p:spPr>
              <a:xfrm>
                <a:off x="6747986" y="1019177"/>
                <a:ext cx="2335540" cy="2335540"/>
              </a:xfrm>
              <a:custGeom>
                <a:avLst/>
                <a:gdLst>
                  <a:gd name="connsiteX0" fmla="*/ 107156 w 2335540"/>
                  <a:gd name="connsiteY0" fmla="*/ 0 h 2335540"/>
                  <a:gd name="connsiteX1" fmla="*/ 2335540 w 2335540"/>
                  <a:gd name="connsiteY1" fmla="*/ 2228384 h 2335540"/>
                  <a:gd name="connsiteX2" fmla="*/ 2228383 w 2335540"/>
                  <a:gd name="connsiteY2" fmla="*/ 2335540 h 2335540"/>
                  <a:gd name="connsiteX3" fmla="*/ 0 w 2335540"/>
                  <a:gd name="connsiteY3" fmla="*/ 107156 h 2335540"/>
                  <a:gd name="connsiteX4" fmla="*/ 107156 w 2335540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0" h="2335540">
                    <a:moveTo>
                      <a:pt x="107156" y="0"/>
                    </a:moveTo>
                    <a:lnTo>
                      <a:pt x="2335540" y="2228384"/>
                    </a:lnTo>
                    <a:lnTo>
                      <a:pt x="2228383" y="2335540"/>
                    </a:lnTo>
                    <a:lnTo>
                      <a:pt x="0" y="107156"/>
                    </a:lnTo>
                    <a:lnTo>
                      <a:pt x="107156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5" name="グループ化 34">
                <a:extLst>
                  <a:ext uri="{FF2B5EF4-FFF2-40B4-BE49-F238E27FC236}">
                    <a16:creationId xmlns:a16="http://schemas.microsoft.com/office/drawing/2014/main" id="{1E727CDA-39D1-2B1C-E040-3E6C53B5A037}"/>
                  </a:ext>
                </a:extLst>
              </p:cNvPr>
              <p:cNvGrpSpPr/>
              <p:nvPr/>
            </p:nvGrpSpPr>
            <p:grpSpPr>
              <a:xfrm>
                <a:off x="6957229" y="1152371"/>
                <a:ext cx="1923176" cy="2104606"/>
                <a:chOff x="6733572" y="1000685"/>
                <a:chExt cx="2322159" cy="2541230"/>
              </a:xfrm>
            </p:grpSpPr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A0BDC854-D44E-F8CC-B29A-3122C19C856B}"/>
                    </a:ext>
                  </a:extLst>
                </p:cNvPr>
                <p:cNvSpPr/>
                <p:nvPr/>
              </p:nvSpPr>
              <p:spPr bwMode="auto">
                <a:xfrm>
                  <a:off x="7241254" y="1443338"/>
                  <a:ext cx="1294398" cy="2092227"/>
                </a:xfrm>
                <a:custGeom>
                  <a:avLst/>
                  <a:gdLst>
                    <a:gd name="connsiteX0" fmla="*/ 611737 w 1294398"/>
                    <a:gd name="connsiteY0" fmla="*/ 0 h 2092227"/>
                    <a:gd name="connsiteX1" fmla="*/ 649552 w 1294398"/>
                    <a:gd name="connsiteY1" fmla="*/ 3549 h 2092227"/>
                    <a:gd name="connsiteX2" fmla="*/ 687367 w 1294398"/>
                    <a:gd name="connsiteY2" fmla="*/ 0 h 2092227"/>
                    <a:gd name="connsiteX3" fmla="*/ 1236170 w 1294398"/>
                    <a:gd name="connsiteY3" fmla="*/ 510994 h 2092227"/>
                    <a:gd name="connsiteX4" fmla="*/ 1231337 w 1294398"/>
                    <a:gd name="connsiteY4" fmla="*/ 555632 h 2092227"/>
                    <a:gd name="connsiteX5" fmla="*/ 1248210 w 1294398"/>
                    <a:gd name="connsiteY5" fmla="*/ 565870 h 2092227"/>
                    <a:gd name="connsiteX6" fmla="*/ 1284151 w 1294398"/>
                    <a:gd name="connsiteY6" fmla="*/ 777010 h 2092227"/>
                    <a:gd name="connsiteX7" fmla="*/ 1147455 w 1294398"/>
                    <a:gd name="connsiteY7" fmla="*/ 941893 h 2092227"/>
                    <a:gd name="connsiteX8" fmla="*/ 1101980 w 1294398"/>
                    <a:gd name="connsiteY8" fmla="*/ 942885 h 2092227"/>
                    <a:gd name="connsiteX9" fmla="*/ 1092840 w 1294398"/>
                    <a:gd name="connsiteY9" fmla="*/ 965504 h 2092227"/>
                    <a:gd name="connsiteX10" fmla="*/ 848449 w 1294398"/>
                    <a:gd name="connsiteY10" fmla="*/ 1199544 h 2092227"/>
                    <a:gd name="connsiteX11" fmla="*/ 759413 w 1294398"/>
                    <a:gd name="connsiteY11" fmla="*/ 1229423 h 2092227"/>
                    <a:gd name="connsiteX12" fmla="*/ 771538 w 1294398"/>
                    <a:gd name="connsiteY12" fmla="*/ 1307889 h 2092227"/>
                    <a:gd name="connsiteX13" fmla="*/ 1004082 w 1294398"/>
                    <a:gd name="connsiteY13" fmla="*/ 1307889 h 2092227"/>
                    <a:gd name="connsiteX14" fmla="*/ 1168024 w 1294398"/>
                    <a:gd name="connsiteY14" fmla="*/ 1471831 h 2092227"/>
                    <a:gd name="connsiteX15" fmla="*/ 1168024 w 1294398"/>
                    <a:gd name="connsiteY15" fmla="*/ 2092227 h 2092227"/>
                    <a:gd name="connsiteX16" fmla="*/ 162538 w 1294398"/>
                    <a:gd name="connsiteY16" fmla="*/ 2092227 h 2092227"/>
                    <a:gd name="connsiteX17" fmla="*/ 162538 w 1294398"/>
                    <a:gd name="connsiteY17" fmla="*/ 1471831 h 2092227"/>
                    <a:gd name="connsiteX18" fmla="*/ 326480 w 1294398"/>
                    <a:gd name="connsiteY18" fmla="*/ 1307889 h 2092227"/>
                    <a:gd name="connsiteX19" fmla="*/ 531402 w 1294398"/>
                    <a:gd name="connsiteY19" fmla="*/ 1307889 h 2092227"/>
                    <a:gd name="connsiteX20" fmla="*/ 543338 w 1294398"/>
                    <a:gd name="connsiteY20" fmla="*/ 1230650 h 2092227"/>
                    <a:gd name="connsiteX21" fmla="*/ 450645 w 1294398"/>
                    <a:gd name="connsiteY21" fmla="*/ 1199544 h 2092227"/>
                    <a:gd name="connsiteX22" fmla="*/ 206254 w 1294398"/>
                    <a:gd name="connsiteY22" fmla="*/ 965504 h 2092227"/>
                    <a:gd name="connsiteX23" fmla="*/ 197157 w 1294398"/>
                    <a:gd name="connsiteY23" fmla="*/ 942988 h 2092227"/>
                    <a:gd name="connsiteX24" fmla="*/ 146943 w 1294398"/>
                    <a:gd name="connsiteY24" fmla="*/ 941893 h 2092227"/>
                    <a:gd name="connsiteX25" fmla="*/ 10247 w 1294398"/>
                    <a:gd name="connsiteY25" fmla="*/ 777010 h 2092227"/>
                    <a:gd name="connsiteX26" fmla="*/ 46188 w 1294398"/>
                    <a:gd name="connsiteY26" fmla="*/ 565870 h 2092227"/>
                    <a:gd name="connsiteX27" fmla="*/ 67476 w 1294398"/>
                    <a:gd name="connsiteY27" fmla="*/ 552952 h 2092227"/>
                    <a:gd name="connsiteX28" fmla="*/ 62934 w 1294398"/>
                    <a:gd name="connsiteY28" fmla="*/ 510994 h 2092227"/>
                    <a:gd name="connsiteX29" fmla="*/ 611737 w 1294398"/>
                    <a:gd name="connsiteY29" fmla="*/ 0 h 209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294398" h="2092227">
                      <a:moveTo>
                        <a:pt x="611737" y="0"/>
                      </a:moveTo>
                      <a:lnTo>
                        <a:pt x="649552" y="3549"/>
                      </a:lnTo>
                      <a:lnTo>
                        <a:pt x="687367" y="0"/>
                      </a:lnTo>
                      <a:cubicBezTo>
                        <a:pt x="990463" y="0"/>
                        <a:pt x="1236170" y="228780"/>
                        <a:pt x="1236170" y="510994"/>
                      </a:cubicBezTo>
                      <a:lnTo>
                        <a:pt x="1231337" y="555632"/>
                      </a:lnTo>
                      <a:lnTo>
                        <a:pt x="1248210" y="565870"/>
                      </a:lnTo>
                      <a:cubicBezTo>
                        <a:pt x="1290636" y="610438"/>
                        <a:pt x="1306798" y="692492"/>
                        <a:pt x="1284151" y="777010"/>
                      </a:cubicBezTo>
                      <a:cubicBezTo>
                        <a:pt x="1261505" y="861529"/>
                        <a:pt x="1206481" y="924509"/>
                        <a:pt x="1147455" y="941893"/>
                      </a:cubicBezTo>
                      <a:lnTo>
                        <a:pt x="1101980" y="942885"/>
                      </a:lnTo>
                      <a:lnTo>
                        <a:pt x="1092840" y="965504"/>
                      </a:lnTo>
                      <a:cubicBezTo>
                        <a:pt x="1037466" y="1069613"/>
                        <a:pt x="951614" y="1152371"/>
                        <a:pt x="848449" y="1199544"/>
                      </a:cubicBezTo>
                      <a:lnTo>
                        <a:pt x="759413" y="1229423"/>
                      </a:lnTo>
                      <a:lnTo>
                        <a:pt x="771538" y="1307889"/>
                      </a:lnTo>
                      <a:lnTo>
                        <a:pt x="1004082" y="1307889"/>
                      </a:lnTo>
                      <a:cubicBezTo>
                        <a:pt x="1094625" y="1307889"/>
                        <a:pt x="1168024" y="1381288"/>
                        <a:pt x="1168024" y="1471831"/>
                      </a:cubicBezTo>
                      <a:lnTo>
                        <a:pt x="1168024" y="2092227"/>
                      </a:lnTo>
                      <a:lnTo>
                        <a:pt x="162538" y="2092227"/>
                      </a:lnTo>
                      <a:lnTo>
                        <a:pt x="162538" y="1471831"/>
                      </a:lnTo>
                      <a:cubicBezTo>
                        <a:pt x="162538" y="1381288"/>
                        <a:pt x="235937" y="1307889"/>
                        <a:pt x="326480" y="1307889"/>
                      </a:cubicBezTo>
                      <a:lnTo>
                        <a:pt x="531402" y="1307889"/>
                      </a:lnTo>
                      <a:lnTo>
                        <a:pt x="543338" y="1230650"/>
                      </a:lnTo>
                      <a:lnTo>
                        <a:pt x="450645" y="1199544"/>
                      </a:lnTo>
                      <a:cubicBezTo>
                        <a:pt x="347481" y="1152371"/>
                        <a:pt x="261629" y="1069613"/>
                        <a:pt x="206254" y="965504"/>
                      </a:cubicBezTo>
                      <a:lnTo>
                        <a:pt x="197157" y="942988"/>
                      </a:lnTo>
                      <a:lnTo>
                        <a:pt x="146943" y="941893"/>
                      </a:lnTo>
                      <a:cubicBezTo>
                        <a:pt x="87917" y="924509"/>
                        <a:pt x="32893" y="861529"/>
                        <a:pt x="10247" y="777010"/>
                      </a:cubicBezTo>
                      <a:cubicBezTo>
                        <a:pt x="-12400" y="692492"/>
                        <a:pt x="3762" y="610438"/>
                        <a:pt x="46188" y="565870"/>
                      </a:cubicBezTo>
                      <a:lnTo>
                        <a:pt x="67476" y="552952"/>
                      </a:lnTo>
                      <a:lnTo>
                        <a:pt x="62934" y="510994"/>
                      </a:lnTo>
                      <a:cubicBezTo>
                        <a:pt x="62934" y="228780"/>
                        <a:pt x="308641" y="0"/>
                        <a:pt x="61173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" name="フリーフォーム: 図形 37">
                  <a:extLst>
                    <a:ext uri="{FF2B5EF4-FFF2-40B4-BE49-F238E27FC236}">
                      <a16:creationId xmlns:a16="http://schemas.microsoft.com/office/drawing/2014/main" id="{93735F3F-EC53-721E-9CDC-849CAB5C248C}"/>
                    </a:ext>
                  </a:extLst>
                </p:cNvPr>
                <p:cNvSpPr/>
                <p:nvPr/>
              </p:nvSpPr>
              <p:spPr bwMode="auto">
                <a:xfrm rot="16200000">
                  <a:off x="7635844" y="1873074"/>
                  <a:ext cx="535222" cy="830090"/>
                </a:xfrm>
                <a:custGeom>
                  <a:avLst/>
                  <a:gdLst>
                    <a:gd name="connsiteX0" fmla="*/ 93200 w 535222"/>
                    <a:gd name="connsiteY0" fmla="*/ 293734 h 830090"/>
                    <a:gd name="connsiteX1" fmla="*/ 93200 w 535222"/>
                    <a:gd name="connsiteY1" fmla="*/ 506240 h 830090"/>
                    <a:gd name="connsiteX2" fmla="*/ 0 w 535222"/>
                    <a:gd name="connsiteY2" fmla="*/ 399987 h 830090"/>
                    <a:gd name="connsiteX3" fmla="*/ 93200 w 535222"/>
                    <a:gd name="connsiteY3" fmla="*/ 293734 h 830090"/>
                    <a:gd name="connsiteX4" fmla="*/ 535219 w 535222"/>
                    <a:gd name="connsiteY4" fmla="*/ 0 h 830090"/>
                    <a:gd name="connsiteX5" fmla="*/ 535219 w 535222"/>
                    <a:gd name="connsiteY5" fmla="*/ 244948 h 830090"/>
                    <a:gd name="connsiteX6" fmla="*/ 441827 w 535222"/>
                    <a:gd name="connsiteY6" fmla="*/ 122474 h 830090"/>
                    <a:gd name="connsiteX7" fmla="*/ 535219 w 535222"/>
                    <a:gd name="connsiteY7" fmla="*/ 0 h 830090"/>
                    <a:gd name="connsiteX8" fmla="*/ 535222 w 535222"/>
                    <a:gd name="connsiteY8" fmla="*/ 585146 h 830090"/>
                    <a:gd name="connsiteX9" fmla="*/ 535222 w 535222"/>
                    <a:gd name="connsiteY9" fmla="*/ 830090 h 830090"/>
                    <a:gd name="connsiteX10" fmla="*/ 441826 w 535222"/>
                    <a:gd name="connsiteY10" fmla="*/ 707618 h 830090"/>
                    <a:gd name="connsiteX11" fmla="*/ 535222 w 535222"/>
                    <a:gd name="connsiteY11" fmla="*/ 585146 h 8300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535222" h="830090">
                      <a:moveTo>
                        <a:pt x="93200" y="293734"/>
                      </a:moveTo>
                      <a:cubicBezTo>
                        <a:pt x="77667" y="363463"/>
                        <a:pt x="77667" y="436511"/>
                        <a:pt x="93200" y="506240"/>
                      </a:cubicBezTo>
                      <a:cubicBezTo>
                        <a:pt x="41727" y="506240"/>
                        <a:pt x="0" y="458669"/>
                        <a:pt x="0" y="399987"/>
                      </a:cubicBezTo>
                      <a:cubicBezTo>
                        <a:pt x="0" y="341305"/>
                        <a:pt x="41727" y="293734"/>
                        <a:pt x="93200" y="293734"/>
                      </a:cubicBezTo>
                      <a:close/>
                      <a:moveTo>
                        <a:pt x="535219" y="0"/>
                      </a:moveTo>
                      <a:cubicBezTo>
                        <a:pt x="494418" y="72883"/>
                        <a:pt x="494418" y="172065"/>
                        <a:pt x="535219" y="244948"/>
                      </a:cubicBezTo>
                      <a:cubicBezTo>
                        <a:pt x="483640" y="244948"/>
                        <a:pt x="441827" y="190115"/>
                        <a:pt x="441827" y="122474"/>
                      </a:cubicBezTo>
                      <a:cubicBezTo>
                        <a:pt x="441827" y="54833"/>
                        <a:pt x="483640" y="0"/>
                        <a:pt x="535219" y="0"/>
                      </a:cubicBezTo>
                      <a:close/>
                      <a:moveTo>
                        <a:pt x="535222" y="585146"/>
                      </a:moveTo>
                      <a:cubicBezTo>
                        <a:pt x="494419" y="658028"/>
                        <a:pt x="494419" y="757208"/>
                        <a:pt x="535222" y="830090"/>
                      </a:cubicBezTo>
                      <a:cubicBezTo>
                        <a:pt x="483641" y="830090"/>
                        <a:pt x="441826" y="775257"/>
                        <a:pt x="441826" y="707618"/>
                      </a:cubicBezTo>
                      <a:cubicBezTo>
                        <a:pt x="441826" y="639979"/>
                        <a:pt x="483641" y="585146"/>
                        <a:pt x="535222" y="58514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0C5B570B-B18A-851B-60F8-BF9DADE32AA3}"/>
                    </a:ext>
                  </a:extLst>
                </p:cNvPr>
                <p:cNvSpPr/>
                <p:nvPr/>
              </p:nvSpPr>
              <p:spPr bwMode="auto">
                <a:xfrm rot="18900000">
                  <a:off x="7265150" y="1119166"/>
                  <a:ext cx="226421" cy="283188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36840250-A2E1-5E16-2088-8B910E030702}"/>
                    </a:ext>
                  </a:extLst>
                </p:cNvPr>
                <p:cNvSpPr/>
                <p:nvPr/>
              </p:nvSpPr>
              <p:spPr bwMode="auto">
                <a:xfrm rot="900000">
                  <a:off x="8387889" y="1046938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1" name="フリーフォーム: 図形 40">
                  <a:extLst>
                    <a:ext uri="{FF2B5EF4-FFF2-40B4-BE49-F238E27FC236}">
                      <a16:creationId xmlns:a16="http://schemas.microsoft.com/office/drawing/2014/main" id="{3F92FB22-7ED6-542B-C7DF-7EFF3E14E7DF}"/>
                    </a:ext>
                  </a:extLst>
                </p:cNvPr>
                <p:cNvSpPr/>
                <p:nvPr/>
              </p:nvSpPr>
              <p:spPr bwMode="auto">
                <a:xfrm>
                  <a:off x="7580893" y="1000685"/>
                  <a:ext cx="616958" cy="30243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4F6416D9-3D3A-23F1-9B44-7900625FB821}"/>
                    </a:ext>
                  </a:extLst>
                </p:cNvPr>
                <p:cNvSpPr/>
                <p:nvPr/>
              </p:nvSpPr>
              <p:spPr bwMode="auto">
                <a:xfrm rot="18000000">
                  <a:off x="6568233" y="1423697"/>
                  <a:ext cx="648653" cy="31797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5CC9BC1A-B3B8-F41C-671E-48C66F4B712B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8654644" y="1447153"/>
                  <a:ext cx="538298" cy="263877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4" name="フリーフォーム: 図形 43">
                  <a:extLst>
                    <a:ext uri="{FF2B5EF4-FFF2-40B4-BE49-F238E27FC236}">
                      <a16:creationId xmlns:a16="http://schemas.microsoft.com/office/drawing/2014/main" id="{BF722E8A-D688-037A-5F72-E10523BBA789}"/>
                    </a:ext>
                  </a:extLst>
                </p:cNvPr>
                <p:cNvSpPr/>
                <p:nvPr/>
              </p:nvSpPr>
              <p:spPr bwMode="auto">
                <a:xfrm rot="14400000">
                  <a:off x="6807426" y="2599539"/>
                  <a:ext cx="584850" cy="286697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5" name="フリーフォーム: 図形 44">
                  <a:extLst>
                    <a:ext uri="{FF2B5EF4-FFF2-40B4-BE49-F238E27FC236}">
                      <a16:creationId xmlns:a16="http://schemas.microsoft.com/office/drawing/2014/main" id="{E26882E2-8F12-DC38-B725-FEE628BE1501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8447360" y="2435387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6" name="フリーフォーム: 図形 45">
                  <a:extLst>
                    <a:ext uri="{FF2B5EF4-FFF2-40B4-BE49-F238E27FC236}">
                      <a16:creationId xmlns:a16="http://schemas.microsoft.com/office/drawing/2014/main" id="{FA91941F-72D5-7952-F550-A05B5341F40E}"/>
                    </a:ext>
                  </a:extLst>
                </p:cNvPr>
                <p:cNvSpPr/>
                <p:nvPr/>
              </p:nvSpPr>
              <p:spPr bwMode="auto">
                <a:xfrm rot="1800000">
                  <a:off x="8694462" y="2917064"/>
                  <a:ext cx="312872" cy="391313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7" name="フリーフォーム: 図形 46">
                  <a:extLst>
                    <a:ext uri="{FF2B5EF4-FFF2-40B4-BE49-F238E27FC236}">
                      <a16:creationId xmlns:a16="http://schemas.microsoft.com/office/drawing/2014/main" id="{FD01EDFF-65C4-A925-DB1F-3A8A08CCD51D}"/>
                    </a:ext>
                  </a:extLst>
                </p:cNvPr>
                <p:cNvSpPr/>
                <p:nvPr/>
              </p:nvSpPr>
              <p:spPr bwMode="auto">
                <a:xfrm rot="20064120">
                  <a:off x="6798073" y="2952888"/>
                  <a:ext cx="180843" cy="394315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8" name="フリーフォーム: 図形 47">
                  <a:extLst>
                    <a:ext uri="{FF2B5EF4-FFF2-40B4-BE49-F238E27FC236}">
                      <a16:creationId xmlns:a16="http://schemas.microsoft.com/office/drawing/2014/main" id="{4D97D6F4-2D32-8BD6-1C7A-50FA1C97F470}"/>
                    </a:ext>
                  </a:extLst>
                </p:cNvPr>
                <p:cNvSpPr/>
                <p:nvPr/>
              </p:nvSpPr>
              <p:spPr bwMode="auto">
                <a:xfrm rot="1800000">
                  <a:off x="6782958" y="2040793"/>
                  <a:ext cx="265045" cy="331495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C1BC4090-8528-7DAD-AFD7-0C1F589135B2}"/>
                    </a:ext>
                  </a:extLst>
                </p:cNvPr>
                <p:cNvSpPr/>
                <p:nvPr/>
              </p:nvSpPr>
              <p:spPr bwMode="auto">
                <a:xfrm rot="19800000">
                  <a:off x="8841503" y="2026327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0" name="フリーフォーム: 図形 49">
                  <a:extLst>
                    <a:ext uri="{FF2B5EF4-FFF2-40B4-BE49-F238E27FC236}">
                      <a16:creationId xmlns:a16="http://schemas.microsoft.com/office/drawing/2014/main" id="{969054E0-12D0-15E9-1A68-516021B9E253}"/>
                    </a:ext>
                  </a:extLst>
                </p:cNvPr>
                <p:cNvSpPr/>
                <p:nvPr/>
              </p:nvSpPr>
              <p:spPr bwMode="auto">
                <a:xfrm rot="10800000">
                  <a:off x="7300774" y="2153040"/>
                  <a:ext cx="1181009" cy="1388875"/>
                </a:xfrm>
                <a:custGeom>
                  <a:avLst/>
                  <a:gdLst>
                    <a:gd name="connsiteX0" fmla="*/ 1156131 w 1181009"/>
                    <a:gd name="connsiteY0" fmla="*/ 1387724 h 1388875"/>
                    <a:gd name="connsiteX1" fmla="*/ 1115035 w 1181009"/>
                    <a:gd name="connsiteY1" fmla="*/ 1363997 h 1388875"/>
                    <a:gd name="connsiteX2" fmla="*/ 1096526 w 1181009"/>
                    <a:gd name="connsiteY2" fmla="*/ 1294922 h 1388875"/>
                    <a:gd name="connsiteX3" fmla="*/ 1099878 w 1181009"/>
                    <a:gd name="connsiteY3" fmla="*/ 1269460 h 1388875"/>
                    <a:gd name="connsiteX4" fmla="*/ 1102880 w 1181009"/>
                    <a:gd name="connsiteY4" fmla="*/ 1267156 h 1388875"/>
                    <a:gd name="connsiteX5" fmla="*/ 1091624 w 1181009"/>
                    <a:gd name="connsiteY5" fmla="*/ 1182616 h 1388875"/>
                    <a:gd name="connsiteX6" fmla="*/ 577184 w 1181009"/>
                    <a:gd name="connsiteY6" fmla="*/ 783159 h 1388875"/>
                    <a:gd name="connsiteX7" fmla="*/ 76194 w 1181009"/>
                    <a:gd name="connsiteY7" fmla="*/ 1199361 h 1388875"/>
                    <a:gd name="connsiteX8" fmla="*/ 70051 w 1181009"/>
                    <a:gd name="connsiteY8" fmla="*/ 1260959 h 1388875"/>
                    <a:gd name="connsiteX9" fmla="*/ 81131 w 1181009"/>
                    <a:gd name="connsiteY9" fmla="*/ 1269460 h 1388875"/>
                    <a:gd name="connsiteX10" fmla="*/ 84483 w 1181009"/>
                    <a:gd name="connsiteY10" fmla="*/ 1294922 h 1388875"/>
                    <a:gd name="connsiteX11" fmla="*/ 65974 w 1181009"/>
                    <a:gd name="connsiteY11" fmla="*/ 1363997 h 1388875"/>
                    <a:gd name="connsiteX12" fmla="*/ 24878 w 1181009"/>
                    <a:gd name="connsiteY12" fmla="*/ 1387724 h 1388875"/>
                    <a:gd name="connsiteX13" fmla="*/ 1151 w 1181009"/>
                    <a:gd name="connsiteY13" fmla="*/ 1346628 h 1388875"/>
                    <a:gd name="connsiteX14" fmla="*/ 19660 w 1181009"/>
                    <a:gd name="connsiteY14" fmla="*/ 1277553 h 1388875"/>
                    <a:gd name="connsiteX15" fmla="*/ 35294 w 1181009"/>
                    <a:gd name="connsiteY15" fmla="*/ 1257178 h 1388875"/>
                    <a:gd name="connsiteX16" fmla="*/ 46995 w 1181009"/>
                    <a:gd name="connsiteY16" fmla="*/ 1255637 h 1388875"/>
                    <a:gd name="connsiteX17" fmla="*/ 53076 w 1181009"/>
                    <a:gd name="connsiteY17" fmla="*/ 1194659 h 1388875"/>
                    <a:gd name="connsiteX18" fmla="*/ 481808 w 1181009"/>
                    <a:gd name="connsiteY18" fmla="*/ 769446 h 1388875"/>
                    <a:gd name="connsiteX19" fmla="*/ 561911 w 1181009"/>
                    <a:gd name="connsiteY19" fmla="*/ 761122 h 1388875"/>
                    <a:gd name="connsiteX20" fmla="*/ 556882 w 1181009"/>
                    <a:gd name="connsiteY20" fmla="*/ 751435 h 1388875"/>
                    <a:gd name="connsiteX21" fmla="*/ 569571 w 1181009"/>
                    <a:gd name="connsiteY21" fmla="*/ 384842 h 1388875"/>
                    <a:gd name="connsiteX22" fmla="*/ 582260 w 1181009"/>
                    <a:gd name="connsiteY22" fmla="*/ 18250 h 1388875"/>
                    <a:gd name="connsiteX23" fmla="*/ 572784 w 1181009"/>
                    <a:gd name="connsiteY23" fmla="*/ 0 h 1388875"/>
                    <a:gd name="connsiteX24" fmla="*/ 595424 w 1181009"/>
                    <a:gd name="connsiteY24" fmla="*/ 0 h 1388875"/>
                    <a:gd name="connsiteX25" fmla="*/ 618693 w 1181009"/>
                    <a:gd name="connsiteY25" fmla="*/ 96211 h 1388875"/>
                    <a:gd name="connsiteX26" fmla="*/ 595424 w 1181009"/>
                    <a:gd name="connsiteY26" fmla="*/ 384842 h 1388875"/>
                    <a:gd name="connsiteX27" fmla="*/ 575064 w 1181009"/>
                    <a:gd name="connsiteY27" fmla="*/ 721578 h 1388875"/>
                    <a:gd name="connsiteX28" fmla="*/ 591589 w 1181009"/>
                    <a:gd name="connsiteY28" fmla="*/ 760621 h 1388875"/>
                    <a:gd name="connsiteX29" fmla="*/ 672056 w 1181009"/>
                    <a:gd name="connsiteY29" fmla="*/ 766309 h 1388875"/>
                    <a:gd name="connsiteX30" fmla="*/ 1114576 w 1181009"/>
                    <a:gd name="connsiteY30" fmla="*/ 1177155 h 1388875"/>
                    <a:gd name="connsiteX31" fmla="*/ 1124865 w 1181009"/>
                    <a:gd name="connsiteY31" fmla="*/ 1254433 h 1388875"/>
                    <a:gd name="connsiteX32" fmla="*/ 1145715 w 1181009"/>
                    <a:gd name="connsiteY32" fmla="*/ 1257178 h 1388875"/>
                    <a:gd name="connsiteX33" fmla="*/ 1161350 w 1181009"/>
                    <a:gd name="connsiteY33" fmla="*/ 1277553 h 1388875"/>
                    <a:gd name="connsiteX34" fmla="*/ 1179858 w 1181009"/>
                    <a:gd name="connsiteY34" fmla="*/ 1346628 h 1388875"/>
                    <a:gd name="connsiteX35" fmla="*/ 1156131 w 1181009"/>
                    <a:gd name="connsiteY35" fmla="*/ 1387724 h 13888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</a:cxnLst>
                  <a:rect l="l" t="t" r="r" b="b"/>
                  <a:pathLst>
                    <a:path w="1181009" h="1388875">
                      <a:moveTo>
                        <a:pt x="1156131" y="1387724"/>
                      </a:moveTo>
                      <a:cubicBezTo>
                        <a:pt x="1138231" y="1392521"/>
                        <a:pt x="1119831" y="1381898"/>
                        <a:pt x="1115035" y="1363997"/>
                      </a:cubicBezTo>
                      <a:lnTo>
                        <a:pt x="1096526" y="1294922"/>
                      </a:lnTo>
                      <a:cubicBezTo>
                        <a:pt x="1094128" y="1285972"/>
                        <a:pt x="1095585" y="1276897"/>
                        <a:pt x="1099878" y="1269460"/>
                      </a:cubicBezTo>
                      <a:lnTo>
                        <a:pt x="1102880" y="1267156"/>
                      </a:lnTo>
                      <a:lnTo>
                        <a:pt x="1091624" y="1182616"/>
                      </a:lnTo>
                      <a:cubicBezTo>
                        <a:pt x="1036481" y="949844"/>
                        <a:pt x="825465" y="779064"/>
                        <a:pt x="577184" y="783159"/>
                      </a:cubicBezTo>
                      <a:cubicBezTo>
                        <a:pt x="328904" y="787253"/>
                        <a:pt x="123632" y="964898"/>
                        <a:pt x="76194" y="1199361"/>
                      </a:cubicBezTo>
                      <a:lnTo>
                        <a:pt x="70051" y="1260959"/>
                      </a:lnTo>
                      <a:lnTo>
                        <a:pt x="81131" y="1269460"/>
                      </a:lnTo>
                      <a:cubicBezTo>
                        <a:pt x="85425" y="1276897"/>
                        <a:pt x="86881" y="1285972"/>
                        <a:pt x="84483" y="1294922"/>
                      </a:cubicBezTo>
                      <a:lnTo>
                        <a:pt x="65974" y="1363997"/>
                      </a:lnTo>
                      <a:cubicBezTo>
                        <a:pt x="61178" y="1381898"/>
                        <a:pt x="42779" y="1392521"/>
                        <a:pt x="24878" y="1387724"/>
                      </a:cubicBezTo>
                      <a:cubicBezTo>
                        <a:pt x="6977" y="1382928"/>
                        <a:pt x="-3645" y="1364529"/>
                        <a:pt x="1151" y="1346628"/>
                      </a:cubicBezTo>
                      <a:lnTo>
                        <a:pt x="19660" y="1277553"/>
                      </a:lnTo>
                      <a:cubicBezTo>
                        <a:pt x="22058" y="1268603"/>
                        <a:pt x="27857" y="1261472"/>
                        <a:pt x="35294" y="1257178"/>
                      </a:cubicBezTo>
                      <a:lnTo>
                        <a:pt x="46995" y="1255637"/>
                      </a:lnTo>
                      <a:lnTo>
                        <a:pt x="53076" y="1194659"/>
                      </a:lnTo>
                      <a:cubicBezTo>
                        <a:pt x="96468" y="980197"/>
                        <a:pt x="266182" y="811209"/>
                        <a:pt x="481808" y="769446"/>
                      </a:cubicBezTo>
                      <a:lnTo>
                        <a:pt x="561911" y="761122"/>
                      </a:lnTo>
                      <a:lnTo>
                        <a:pt x="556882" y="751435"/>
                      </a:lnTo>
                      <a:cubicBezTo>
                        <a:pt x="506729" y="629237"/>
                        <a:pt x="646915" y="507039"/>
                        <a:pt x="569571" y="384842"/>
                      </a:cubicBezTo>
                      <a:cubicBezTo>
                        <a:pt x="492227" y="262645"/>
                        <a:pt x="632413" y="140447"/>
                        <a:pt x="582260" y="18250"/>
                      </a:cubicBezTo>
                      <a:lnTo>
                        <a:pt x="572784" y="0"/>
                      </a:lnTo>
                      <a:lnTo>
                        <a:pt x="595424" y="0"/>
                      </a:lnTo>
                      <a:cubicBezTo>
                        <a:pt x="616108" y="32070"/>
                        <a:pt x="621279" y="64140"/>
                        <a:pt x="618693" y="96211"/>
                      </a:cubicBezTo>
                      <a:cubicBezTo>
                        <a:pt x="610937" y="192421"/>
                        <a:pt x="533373" y="288631"/>
                        <a:pt x="595424" y="384842"/>
                      </a:cubicBezTo>
                      <a:cubicBezTo>
                        <a:pt x="667817" y="497087"/>
                        <a:pt x="550178" y="609333"/>
                        <a:pt x="575064" y="721578"/>
                      </a:cubicBezTo>
                      <a:lnTo>
                        <a:pt x="591589" y="760621"/>
                      </a:lnTo>
                      <a:lnTo>
                        <a:pt x="672056" y="766309"/>
                      </a:lnTo>
                      <a:cubicBezTo>
                        <a:pt x="888942" y="800940"/>
                        <a:pt x="1064136" y="964240"/>
                        <a:pt x="1114576" y="1177155"/>
                      </a:cubicBezTo>
                      <a:lnTo>
                        <a:pt x="1124865" y="1254433"/>
                      </a:lnTo>
                      <a:lnTo>
                        <a:pt x="1145715" y="1257178"/>
                      </a:lnTo>
                      <a:cubicBezTo>
                        <a:pt x="1153152" y="1261472"/>
                        <a:pt x="1158951" y="1268603"/>
                        <a:pt x="1161350" y="1277553"/>
                      </a:cubicBezTo>
                      <a:lnTo>
                        <a:pt x="1179858" y="1346628"/>
                      </a:lnTo>
                      <a:cubicBezTo>
                        <a:pt x="1184655" y="1364529"/>
                        <a:pt x="1174032" y="1382928"/>
                        <a:pt x="1156131" y="1387724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1" name="フリーフォーム: 図形 50">
                  <a:extLst>
                    <a:ext uri="{FF2B5EF4-FFF2-40B4-BE49-F238E27FC236}">
                      <a16:creationId xmlns:a16="http://schemas.microsoft.com/office/drawing/2014/main" id="{600D2562-7568-50C5-1188-04CABCCAC758}"/>
                    </a:ext>
                  </a:extLst>
                </p:cNvPr>
                <p:cNvSpPr/>
                <p:nvPr/>
              </p:nvSpPr>
              <p:spPr bwMode="auto">
                <a:xfrm rot="822117">
                  <a:off x="7325625" y="2930193"/>
                  <a:ext cx="658885" cy="591099"/>
                </a:xfrm>
                <a:custGeom>
                  <a:avLst/>
                  <a:gdLst>
                    <a:gd name="connsiteX0" fmla="*/ 49973 w 767132"/>
                    <a:gd name="connsiteY0" fmla="*/ 5129 h 657162"/>
                    <a:gd name="connsiteX1" fmla="*/ 75377 w 767132"/>
                    <a:gd name="connsiteY1" fmla="*/ 0 h 657162"/>
                    <a:gd name="connsiteX2" fmla="*/ 78179 w 767132"/>
                    <a:gd name="connsiteY2" fmla="*/ 41797 h 657162"/>
                    <a:gd name="connsiteX3" fmla="*/ 142075 w 767132"/>
                    <a:gd name="connsiteY3" fmla="*/ 26219 h 657162"/>
                    <a:gd name="connsiteX4" fmla="*/ 157214 w 767132"/>
                    <a:gd name="connsiteY4" fmla="*/ 48672 h 657162"/>
                    <a:gd name="connsiteX5" fmla="*/ 163644 w 767132"/>
                    <a:gd name="connsiteY5" fmla="*/ 80521 h 657162"/>
                    <a:gd name="connsiteX6" fmla="*/ 163643 w 767132"/>
                    <a:gd name="connsiteY6" fmla="*/ 440691 h 657162"/>
                    <a:gd name="connsiteX7" fmla="*/ 646000 w 767132"/>
                    <a:gd name="connsiteY7" fmla="*/ 176587 h 657162"/>
                    <a:gd name="connsiteX8" fmla="*/ 757064 w 767132"/>
                    <a:gd name="connsiteY8" fmla="*/ 209060 h 657162"/>
                    <a:gd name="connsiteX9" fmla="*/ 724590 w 767132"/>
                    <a:gd name="connsiteY9" fmla="*/ 320124 h 657162"/>
                    <a:gd name="connsiteX10" fmla="*/ 126660 w 767132"/>
                    <a:gd name="connsiteY10" fmla="*/ 647506 h 657162"/>
                    <a:gd name="connsiteX11" fmla="*/ 95637 w 767132"/>
                    <a:gd name="connsiteY11" fmla="*/ 657162 h 657162"/>
                    <a:gd name="connsiteX12" fmla="*/ 85753 w 767132"/>
                    <a:gd name="connsiteY12" fmla="*/ 656247 h 657162"/>
                    <a:gd name="connsiteX13" fmla="*/ 81821 w 767132"/>
                    <a:gd name="connsiteY13" fmla="*/ 657041 h 657162"/>
                    <a:gd name="connsiteX14" fmla="*/ 81822 w 767132"/>
                    <a:gd name="connsiteY14" fmla="*/ 657040 h 657162"/>
                    <a:gd name="connsiteX15" fmla="*/ 71247 w 767132"/>
                    <a:gd name="connsiteY15" fmla="*/ 654905 h 657162"/>
                    <a:gd name="connsiteX16" fmla="*/ 64403 w 767132"/>
                    <a:gd name="connsiteY16" fmla="*/ 654272 h 657162"/>
                    <a:gd name="connsiteX17" fmla="*/ 62023 w 767132"/>
                    <a:gd name="connsiteY17" fmla="*/ 653043 h 657162"/>
                    <a:gd name="connsiteX18" fmla="*/ 49973 w 767132"/>
                    <a:gd name="connsiteY18" fmla="*/ 650610 h 657162"/>
                    <a:gd name="connsiteX19" fmla="*/ 0 w 767132"/>
                    <a:gd name="connsiteY19" fmla="*/ 575218 h 657162"/>
                    <a:gd name="connsiteX20" fmla="*/ 0 w 767132"/>
                    <a:gd name="connsiteY20" fmla="*/ 80521 h 657162"/>
                    <a:gd name="connsiteX21" fmla="*/ 49973 w 767132"/>
                    <a:gd name="connsiteY21" fmla="*/ 5129 h 657162"/>
                    <a:gd name="connsiteX0" fmla="*/ 78179 w 767132"/>
                    <a:gd name="connsiteY0" fmla="*/ 41797 h 657162"/>
                    <a:gd name="connsiteX1" fmla="*/ 142075 w 767132"/>
                    <a:gd name="connsiteY1" fmla="*/ 26219 h 657162"/>
                    <a:gd name="connsiteX2" fmla="*/ 157214 w 767132"/>
                    <a:gd name="connsiteY2" fmla="*/ 48672 h 657162"/>
                    <a:gd name="connsiteX3" fmla="*/ 163644 w 767132"/>
                    <a:gd name="connsiteY3" fmla="*/ 80521 h 657162"/>
                    <a:gd name="connsiteX4" fmla="*/ 163643 w 767132"/>
                    <a:gd name="connsiteY4" fmla="*/ 440691 h 657162"/>
                    <a:gd name="connsiteX5" fmla="*/ 646000 w 767132"/>
                    <a:gd name="connsiteY5" fmla="*/ 176587 h 657162"/>
                    <a:gd name="connsiteX6" fmla="*/ 757064 w 767132"/>
                    <a:gd name="connsiteY6" fmla="*/ 209060 h 657162"/>
                    <a:gd name="connsiteX7" fmla="*/ 724590 w 767132"/>
                    <a:gd name="connsiteY7" fmla="*/ 320124 h 657162"/>
                    <a:gd name="connsiteX8" fmla="*/ 126660 w 767132"/>
                    <a:gd name="connsiteY8" fmla="*/ 647506 h 657162"/>
                    <a:gd name="connsiteX9" fmla="*/ 95637 w 767132"/>
                    <a:gd name="connsiteY9" fmla="*/ 657162 h 657162"/>
                    <a:gd name="connsiteX10" fmla="*/ 85753 w 767132"/>
                    <a:gd name="connsiteY10" fmla="*/ 656247 h 657162"/>
                    <a:gd name="connsiteX11" fmla="*/ 81821 w 767132"/>
                    <a:gd name="connsiteY11" fmla="*/ 657041 h 657162"/>
                    <a:gd name="connsiteX12" fmla="*/ 81822 w 767132"/>
                    <a:gd name="connsiteY12" fmla="*/ 657040 h 657162"/>
                    <a:gd name="connsiteX13" fmla="*/ 71247 w 767132"/>
                    <a:gd name="connsiteY13" fmla="*/ 654905 h 657162"/>
                    <a:gd name="connsiteX14" fmla="*/ 64403 w 767132"/>
                    <a:gd name="connsiteY14" fmla="*/ 654272 h 657162"/>
                    <a:gd name="connsiteX15" fmla="*/ 62023 w 767132"/>
                    <a:gd name="connsiteY15" fmla="*/ 653043 h 657162"/>
                    <a:gd name="connsiteX16" fmla="*/ 49973 w 767132"/>
                    <a:gd name="connsiteY16" fmla="*/ 650610 h 657162"/>
                    <a:gd name="connsiteX17" fmla="*/ 0 w 767132"/>
                    <a:gd name="connsiteY17" fmla="*/ 575218 h 657162"/>
                    <a:gd name="connsiteX18" fmla="*/ 0 w 767132"/>
                    <a:gd name="connsiteY18" fmla="*/ 80521 h 657162"/>
                    <a:gd name="connsiteX19" fmla="*/ 49973 w 767132"/>
                    <a:gd name="connsiteY19" fmla="*/ 5129 h 657162"/>
                    <a:gd name="connsiteX20" fmla="*/ 75377 w 767132"/>
                    <a:gd name="connsiteY20" fmla="*/ 0 h 657162"/>
                    <a:gd name="connsiteX21" fmla="*/ 169619 w 767132"/>
                    <a:gd name="connsiteY21" fmla="*/ 133237 h 657162"/>
                    <a:gd name="connsiteX0" fmla="*/ 142075 w 767132"/>
                    <a:gd name="connsiteY0" fmla="*/ 26219 h 657162"/>
                    <a:gd name="connsiteX1" fmla="*/ 157214 w 767132"/>
                    <a:gd name="connsiteY1" fmla="*/ 48672 h 657162"/>
                    <a:gd name="connsiteX2" fmla="*/ 163644 w 767132"/>
                    <a:gd name="connsiteY2" fmla="*/ 80521 h 657162"/>
                    <a:gd name="connsiteX3" fmla="*/ 163643 w 767132"/>
                    <a:gd name="connsiteY3" fmla="*/ 440691 h 657162"/>
                    <a:gd name="connsiteX4" fmla="*/ 646000 w 767132"/>
                    <a:gd name="connsiteY4" fmla="*/ 176587 h 657162"/>
                    <a:gd name="connsiteX5" fmla="*/ 757064 w 767132"/>
                    <a:gd name="connsiteY5" fmla="*/ 209060 h 657162"/>
                    <a:gd name="connsiteX6" fmla="*/ 724590 w 767132"/>
                    <a:gd name="connsiteY6" fmla="*/ 320124 h 657162"/>
                    <a:gd name="connsiteX7" fmla="*/ 126660 w 767132"/>
                    <a:gd name="connsiteY7" fmla="*/ 647506 h 657162"/>
                    <a:gd name="connsiteX8" fmla="*/ 95637 w 767132"/>
                    <a:gd name="connsiteY8" fmla="*/ 657162 h 657162"/>
                    <a:gd name="connsiteX9" fmla="*/ 85753 w 767132"/>
                    <a:gd name="connsiteY9" fmla="*/ 656247 h 657162"/>
                    <a:gd name="connsiteX10" fmla="*/ 81821 w 767132"/>
                    <a:gd name="connsiteY10" fmla="*/ 657041 h 657162"/>
                    <a:gd name="connsiteX11" fmla="*/ 81822 w 767132"/>
                    <a:gd name="connsiteY11" fmla="*/ 657040 h 657162"/>
                    <a:gd name="connsiteX12" fmla="*/ 71247 w 767132"/>
                    <a:gd name="connsiteY12" fmla="*/ 654905 h 657162"/>
                    <a:gd name="connsiteX13" fmla="*/ 64403 w 767132"/>
                    <a:gd name="connsiteY13" fmla="*/ 654272 h 657162"/>
                    <a:gd name="connsiteX14" fmla="*/ 62023 w 767132"/>
                    <a:gd name="connsiteY14" fmla="*/ 653043 h 657162"/>
                    <a:gd name="connsiteX15" fmla="*/ 49973 w 767132"/>
                    <a:gd name="connsiteY15" fmla="*/ 650610 h 657162"/>
                    <a:gd name="connsiteX16" fmla="*/ 0 w 767132"/>
                    <a:gd name="connsiteY16" fmla="*/ 575218 h 657162"/>
                    <a:gd name="connsiteX17" fmla="*/ 0 w 767132"/>
                    <a:gd name="connsiteY17" fmla="*/ 80521 h 657162"/>
                    <a:gd name="connsiteX18" fmla="*/ 49973 w 767132"/>
                    <a:gd name="connsiteY18" fmla="*/ 5129 h 657162"/>
                    <a:gd name="connsiteX19" fmla="*/ 75377 w 767132"/>
                    <a:gd name="connsiteY19" fmla="*/ 0 h 657162"/>
                    <a:gd name="connsiteX20" fmla="*/ 169619 w 767132"/>
                    <a:gd name="connsiteY20" fmla="*/ 133237 h 657162"/>
                    <a:gd name="connsiteX0" fmla="*/ 142075 w 767132"/>
                    <a:gd name="connsiteY0" fmla="*/ 26219 h 657162"/>
                    <a:gd name="connsiteX1" fmla="*/ 157214 w 767132"/>
                    <a:gd name="connsiteY1" fmla="*/ 48672 h 657162"/>
                    <a:gd name="connsiteX2" fmla="*/ 163644 w 767132"/>
                    <a:gd name="connsiteY2" fmla="*/ 80521 h 657162"/>
                    <a:gd name="connsiteX3" fmla="*/ 163643 w 767132"/>
                    <a:gd name="connsiteY3" fmla="*/ 440691 h 657162"/>
                    <a:gd name="connsiteX4" fmla="*/ 646000 w 767132"/>
                    <a:gd name="connsiteY4" fmla="*/ 176587 h 657162"/>
                    <a:gd name="connsiteX5" fmla="*/ 757064 w 767132"/>
                    <a:gd name="connsiteY5" fmla="*/ 209060 h 657162"/>
                    <a:gd name="connsiteX6" fmla="*/ 724590 w 767132"/>
                    <a:gd name="connsiteY6" fmla="*/ 320124 h 657162"/>
                    <a:gd name="connsiteX7" fmla="*/ 126660 w 767132"/>
                    <a:gd name="connsiteY7" fmla="*/ 647506 h 657162"/>
                    <a:gd name="connsiteX8" fmla="*/ 95637 w 767132"/>
                    <a:gd name="connsiteY8" fmla="*/ 657162 h 657162"/>
                    <a:gd name="connsiteX9" fmla="*/ 85753 w 767132"/>
                    <a:gd name="connsiteY9" fmla="*/ 656247 h 657162"/>
                    <a:gd name="connsiteX10" fmla="*/ 81821 w 767132"/>
                    <a:gd name="connsiteY10" fmla="*/ 657041 h 657162"/>
                    <a:gd name="connsiteX11" fmla="*/ 81822 w 767132"/>
                    <a:gd name="connsiteY11" fmla="*/ 657040 h 657162"/>
                    <a:gd name="connsiteX12" fmla="*/ 71247 w 767132"/>
                    <a:gd name="connsiteY12" fmla="*/ 654905 h 657162"/>
                    <a:gd name="connsiteX13" fmla="*/ 64403 w 767132"/>
                    <a:gd name="connsiteY13" fmla="*/ 654272 h 657162"/>
                    <a:gd name="connsiteX14" fmla="*/ 62023 w 767132"/>
                    <a:gd name="connsiteY14" fmla="*/ 653043 h 657162"/>
                    <a:gd name="connsiteX15" fmla="*/ 49973 w 767132"/>
                    <a:gd name="connsiteY15" fmla="*/ 650610 h 657162"/>
                    <a:gd name="connsiteX16" fmla="*/ 0 w 767132"/>
                    <a:gd name="connsiteY16" fmla="*/ 575218 h 657162"/>
                    <a:gd name="connsiteX17" fmla="*/ 0 w 767132"/>
                    <a:gd name="connsiteY17" fmla="*/ 80521 h 657162"/>
                    <a:gd name="connsiteX18" fmla="*/ 49973 w 767132"/>
                    <a:gd name="connsiteY18" fmla="*/ 5129 h 657162"/>
                    <a:gd name="connsiteX19" fmla="*/ 75377 w 767132"/>
                    <a:gd name="connsiteY19" fmla="*/ 0 h 657162"/>
                    <a:gd name="connsiteX0" fmla="*/ 142075 w 767132"/>
                    <a:gd name="connsiteY0" fmla="*/ 21090 h 652033"/>
                    <a:gd name="connsiteX1" fmla="*/ 157214 w 767132"/>
                    <a:gd name="connsiteY1" fmla="*/ 43543 h 652033"/>
                    <a:gd name="connsiteX2" fmla="*/ 163644 w 767132"/>
                    <a:gd name="connsiteY2" fmla="*/ 75392 h 652033"/>
                    <a:gd name="connsiteX3" fmla="*/ 163643 w 767132"/>
                    <a:gd name="connsiteY3" fmla="*/ 435562 h 652033"/>
                    <a:gd name="connsiteX4" fmla="*/ 646000 w 767132"/>
                    <a:gd name="connsiteY4" fmla="*/ 171458 h 652033"/>
                    <a:gd name="connsiteX5" fmla="*/ 757064 w 767132"/>
                    <a:gd name="connsiteY5" fmla="*/ 203931 h 652033"/>
                    <a:gd name="connsiteX6" fmla="*/ 724590 w 767132"/>
                    <a:gd name="connsiteY6" fmla="*/ 314995 h 652033"/>
                    <a:gd name="connsiteX7" fmla="*/ 126660 w 767132"/>
                    <a:gd name="connsiteY7" fmla="*/ 642377 h 652033"/>
                    <a:gd name="connsiteX8" fmla="*/ 95637 w 767132"/>
                    <a:gd name="connsiteY8" fmla="*/ 652033 h 652033"/>
                    <a:gd name="connsiteX9" fmla="*/ 85753 w 767132"/>
                    <a:gd name="connsiteY9" fmla="*/ 651118 h 652033"/>
                    <a:gd name="connsiteX10" fmla="*/ 81821 w 767132"/>
                    <a:gd name="connsiteY10" fmla="*/ 651912 h 652033"/>
                    <a:gd name="connsiteX11" fmla="*/ 81822 w 767132"/>
                    <a:gd name="connsiteY11" fmla="*/ 651911 h 652033"/>
                    <a:gd name="connsiteX12" fmla="*/ 71247 w 767132"/>
                    <a:gd name="connsiteY12" fmla="*/ 649776 h 652033"/>
                    <a:gd name="connsiteX13" fmla="*/ 64403 w 767132"/>
                    <a:gd name="connsiteY13" fmla="*/ 649143 h 652033"/>
                    <a:gd name="connsiteX14" fmla="*/ 62023 w 767132"/>
                    <a:gd name="connsiteY14" fmla="*/ 647914 h 652033"/>
                    <a:gd name="connsiteX15" fmla="*/ 49973 w 767132"/>
                    <a:gd name="connsiteY15" fmla="*/ 645481 h 652033"/>
                    <a:gd name="connsiteX16" fmla="*/ 0 w 767132"/>
                    <a:gd name="connsiteY16" fmla="*/ 570089 h 652033"/>
                    <a:gd name="connsiteX17" fmla="*/ 0 w 767132"/>
                    <a:gd name="connsiteY17" fmla="*/ 75392 h 652033"/>
                    <a:gd name="connsiteX18" fmla="*/ 49973 w 767132"/>
                    <a:gd name="connsiteY18" fmla="*/ 0 h 652033"/>
                    <a:gd name="connsiteX0" fmla="*/ 142075 w 767132"/>
                    <a:gd name="connsiteY0" fmla="*/ 0 h 630943"/>
                    <a:gd name="connsiteX1" fmla="*/ 157214 w 767132"/>
                    <a:gd name="connsiteY1" fmla="*/ 22453 h 630943"/>
                    <a:gd name="connsiteX2" fmla="*/ 163644 w 767132"/>
                    <a:gd name="connsiteY2" fmla="*/ 54302 h 630943"/>
                    <a:gd name="connsiteX3" fmla="*/ 163643 w 767132"/>
                    <a:gd name="connsiteY3" fmla="*/ 414472 h 630943"/>
                    <a:gd name="connsiteX4" fmla="*/ 646000 w 767132"/>
                    <a:gd name="connsiteY4" fmla="*/ 150368 h 630943"/>
                    <a:gd name="connsiteX5" fmla="*/ 757064 w 767132"/>
                    <a:gd name="connsiteY5" fmla="*/ 182841 h 630943"/>
                    <a:gd name="connsiteX6" fmla="*/ 724590 w 767132"/>
                    <a:gd name="connsiteY6" fmla="*/ 293905 h 630943"/>
                    <a:gd name="connsiteX7" fmla="*/ 126660 w 767132"/>
                    <a:gd name="connsiteY7" fmla="*/ 621287 h 630943"/>
                    <a:gd name="connsiteX8" fmla="*/ 95637 w 767132"/>
                    <a:gd name="connsiteY8" fmla="*/ 630943 h 630943"/>
                    <a:gd name="connsiteX9" fmla="*/ 85753 w 767132"/>
                    <a:gd name="connsiteY9" fmla="*/ 630028 h 630943"/>
                    <a:gd name="connsiteX10" fmla="*/ 81821 w 767132"/>
                    <a:gd name="connsiteY10" fmla="*/ 630822 h 630943"/>
                    <a:gd name="connsiteX11" fmla="*/ 81822 w 767132"/>
                    <a:gd name="connsiteY11" fmla="*/ 630821 h 630943"/>
                    <a:gd name="connsiteX12" fmla="*/ 71247 w 767132"/>
                    <a:gd name="connsiteY12" fmla="*/ 628686 h 630943"/>
                    <a:gd name="connsiteX13" fmla="*/ 64403 w 767132"/>
                    <a:gd name="connsiteY13" fmla="*/ 628053 h 630943"/>
                    <a:gd name="connsiteX14" fmla="*/ 62023 w 767132"/>
                    <a:gd name="connsiteY14" fmla="*/ 626824 h 630943"/>
                    <a:gd name="connsiteX15" fmla="*/ 49973 w 767132"/>
                    <a:gd name="connsiteY15" fmla="*/ 624391 h 630943"/>
                    <a:gd name="connsiteX16" fmla="*/ 0 w 767132"/>
                    <a:gd name="connsiteY16" fmla="*/ 548999 h 630943"/>
                    <a:gd name="connsiteX17" fmla="*/ 0 w 767132"/>
                    <a:gd name="connsiteY17" fmla="*/ 54302 h 630943"/>
                    <a:gd name="connsiteX0" fmla="*/ 157214 w 767132"/>
                    <a:gd name="connsiteY0" fmla="*/ 0 h 608490"/>
                    <a:gd name="connsiteX1" fmla="*/ 163644 w 767132"/>
                    <a:gd name="connsiteY1" fmla="*/ 31849 h 608490"/>
                    <a:gd name="connsiteX2" fmla="*/ 163643 w 767132"/>
                    <a:gd name="connsiteY2" fmla="*/ 392019 h 608490"/>
                    <a:gd name="connsiteX3" fmla="*/ 646000 w 767132"/>
                    <a:gd name="connsiteY3" fmla="*/ 127915 h 608490"/>
                    <a:gd name="connsiteX4" fmla="*/ 757064 w 767132"/>
                    <a:gd name="connsiteY4" fmla="*/ 160388 h 608490"/>
                    <a:gd name="connsiteX5" fmla="*/ 724590 w 767132"/>
                    <a:gd name="connsiteY5" fmla="*/ 271452 h 608490"/>
                    <a:gd name="connsiteX6" fmla="*/ 126660 w 767132"/>
                    <a:gd name="connsiteY6" fmla="*/ 598834 h 608490"/>
                    <a:gd name="connsiteX7" fmla="*/ 95637 w 767132"/>
                    <a:gd name="connsiteY7" fmla="*/ 608490 h 608490"/>
                    <a:gd name="connsiteX8" fmla="*/ 85753 w 767132"/>
                    <a:gd name="connsiteY8" fmla="*/ 607575 h 608490"/>
                    <a:gd name="connsiteX9" fmla="*/ 81821 w 767132"/>
                    <a:gd name="connsiteY9" fmla="*/ 608369 h 608490"/>
                    <a:gd name="connsiteX10" fmla="*/ 81822 w 767132"/>
                    <a:gd name="connsiteY10" fmla="*/ 608368 h 608490"/>
                    <a:gd name="connsiteX11" fmla="*/ 71247 w 767132"/>
                    <a:gd name="connsiteY11" fmla="*/ 606233 h 608490"/>
                    <a:gd name="connsiteX12" fmla="*/ 64403 w 767132"/>
                    <a:gd name="connsiteY12" fmla="*/ 605600 h 608490"/>
                    <a:gd name="connsiteX13" fmla="*/ 62023 w 767132"/>
                    <a:gd name="connsiteY13" fmla="*/ 604371 h 608490"/>
                    <a:gd name="connsiteX14" fmla="*/ 49973 w 767132"/>
                    <a:gd name="connsiteY14" fmla="*/ 601938 h 608490"/>
                    <a:gd name="connsiteX15" fmla="*/ 0 w 767132"/>
                    <a:gd name="connsiteY15" fmla="*/ 526546 h 608490"/>
                    <a:gd name="connsiteX16" fmla="*/ 0 w 767132"/>
                    <a:gd name="connsiteY16" fmla="*/ 31849 h 608490"/>
                    <a:gd name="connsiteX0" fmla="*/ 163644 w 767132"/>
                    <a:gd name="connsiteY0" fmla="*/ 0 h 576641"/>
                    <a:gd name="connsiteX1" fmla="*/ 163643 w 767132"/>
                    <a:gd name="connsiteY1" fmla="*/ 360170 h 576641"/>
                    <a:gd name="connsiteX2" fmla="*/ 646000 w 767132"/>
                    <a:gd name="connsiteY2" fmla="*/ 96066 h 576641"/>
                    <a:gd name="connsiteX3" fmla="*/ 757064 w 767132"/>
                    <a:gd name="connsiteY3" fmla="*/ 128539 h 576641"/>
                    <a:gd name="connsiteX4" fmla="*/ 724590 w 767132"/>
                    <a:gd name="connsiteY4" fmla="*/ 239603 h 576641"/>
                    <a:gd name="connsiteX5" fmla="*/ 126660 w 767132"/>
                    <a:gd name="connsiteY5" fmla="*/ 566985 h 576641"/>
                    <a:gd name="connsiteX6" fmla="*/ 95637 w 767132"/>
                    <a:gd name="connsiteY6" fmla="*/ 576641 h 576641"/>
                    <a:gd name="connsiteX7" fmla="*/ 85753 w 767132"/>
                    <a:gd name="connsiteY7" fmla="*/ 575726 h 576641"/>
                    <a:gd name="connsiteX8" fmla="*/ 81821 w 767132"/>
                    <a:gd name="connsiteY8" fmla="*/ 576520 h 576641"/>
                    <a:gd name="connsiteX9" fmla="*/ 81822 w 767132"/>
                    <a:gd name="connsiteY9" fmla="*/ 576519 h 576641"/>
                    <a:gd name="connsiteX10" fmla="*/ 71247 w 767132"/>
                    <a:gd name="connsiteY10" fmla="*/ 574384 h 576641"/>
                    <a:gd name="connsiteX11" fmla="*/ 64403 w 767132"/>
                    <a:gd name="connsiteY11" fmla="*/ 573751 h 576641"/>
                    <a:gd name="connsiteX12" fmla="*/ 62023 w 767132"/>
                    <a:gd name="connsiteY12" fmla="*/ 572522 h 576641"/>
                    <a:gd name="connsiteX13" fmla="*/ 49973 w 767132"/>
                    <a:gd name="connsiteY13" fmla="*/ 570089 h 576641"/>
                    <a:gd name="connsiteX14" fmla="*/ 0 w 767132"/>
                    <a:gd name="connsiteY14" fmla="*/ 494697 h 576641"/>
                    <a:gd name="connsiteX15" fmla="*/ 0 w 767132"/>
                    <a:gd name="connsiteY15" fmla="*/ 0 h 576641"/>
                    <a:gd name="connsiteX0" fmla="*/ 163644 w 772440"/>
                    <a:gd name="connsiteY0" fmla="*/ 0 h 576641"/>
                    <a:gd name="connsiteX1" fmla="*/ 163643 w 772440"/>
                    <a:gd name="connsiteY1" fmla="*/ 360170 h 576641"/>
                    <a:gd name="connsiteX2" fmla="*/ 522592 w 772440"/>
                    <a:gd name="connsiteY2" fmla="*/ 162918 h 576641"/>
                    <a:gd name="connsiteX3" fmla="*/ 757064 w 772440"/>
                    <a:gd name="connsiteY3" fmla="*/ 128539 h 576641"/>
                    <a:gd name="connsiteX4" fmla="*/ 724590 w 772440"/>
                    <a:gd name="connsiteY4" fmla="*/ 239603 h 576641"/>
                    <a:gd name="connsiteX5" fmla="*/ 126660 w 772440"/>
                    <a:gd name="connsiteY5" fmla="*/ 566985 h 576641"/>
                    <a:gd name="connsiteX6" fmla="*/ 95637 w 772440"/>
                    <a:gd name="connsiteY6" fmla="*/ 576641 h 576641"/>
                    <a:gd name="connsiteX7" fmla="*/ 85753 w 772440"/>
                    <a:gd name="connsiteY7" fmla="*/ 575726 h 576641"/>
                    <a:gd name="connsiteX8" fmla="*/ 81821 w 772440"/>
                    <a:gd name="connsiteY8" fmla="*/ 576520 h 576641"/>
                    <a:gd name="connsiteX9" fmla="*/ 81822 w 772440"/>
                    <a:gd name="connsiteY9" fmla="*/ 576519 h 576641"/>
                    <a:gd name="connsiteX10" fmla="*/ 71247 w 772440"/>
                    <a:gd name="connsiteY10" fmla="*/ 574384 h 576641"/>
                    <a:gd name="connsiteX11" fmla="*/ 64403 w 772440"/>
                    <a:gd name="connsiteY11" fmla="*/ 573751 h 576641"/>
                    <a:gd name="connsiteX12" fmla="*/ 62023 w 772440"/>
                    <a:gd name="connsiteY12" fmla="*/ 572522 h 576641"/>
                    <a:gd name="connsiteX13" fmla="*/ 49973 w 772440"/>
                    <a:gd name="connsiteY13" fmla="*/ 570089 h 576641"/>
                    <a:gd name="connsiteX14" fmla="*/ 0 w 772440"/>
                    <a:gd name="connsiteY14" fmla="*/ 494697 h 576641"/>
                    <a:gd name="connsiteX15" fmla="*/ 0 w 772440"/>
                    <a:gd name="connsiteY15" fmla="*/ 0 h 576641"/>
                    <a:gd name="connsiteX0" fmla="*/ 163644 w 759505"/>
                    <a:gd name="connsiteY0" fmla="*/ 0 h 591099"/>
                    <a:gd name="connsiteX1" fmla="*/ 163643 w 759505"/>
                    <a:gd name="connsiteY1" fmla="*/ 360170 h 591099"/>
                    <a:gd name="connsiteX2" fmla="*/ 522592 w 759505"/>
                    <a:gd name="connsiteY2" fmla="*/ 162918 h 591099"/>
                    <a:gd name="connsiteX3" fmla="*/ 757064 w 759505"/>
                    <a:gd name="connsiteY3" fmla="*/ 128539 h 591099"/>
                    <a:gd name="connsiteX4" fmla="*/ 637691 w 759505"/>
                    <a:gd name="connsiteY4" fmla="*/ 285300 h 591099"/>
                    <a:gd name="connsiteX5" fmla="*/ 126660 w 759505"/>
                    <a:gd name="connsiteY5" fmla="*/ 566985 h 591099"/>
                    <a:gd name="connsiteX6" fmla="*/ 95637 w 759505"/>
                    <a:gd name="connsiteY6" fmla="*/ 576641 h 591099"/>
                    <a:gd name="connsiteX7" fmla="*/ 85753 w 759505"/>
                    <a:gd name="connsiteY7" fmla="*/ 575726 h 591099"/>
                    <a:gd name="connsiteX8" fmla="*/ 81821 w 759505"/>
                    <a:gd name="connsiteY8" fmla="*/ 576520 h 591099"/>
                    <a:gd name="connsiteX9" fmla="*/ 81822 w 759505"/>
                    <a:gd name="connsiteY9" fmla="*/ 576519 h 591099"/>
                    <a:gd name="connsiteX10" fmla="*/ 71247 w 759505"/>
                    <a:gd name="connsiteY10" fmla="*/ 574384 h 591099"/>
                    <a:gd name="connsiteX11" fmla="*/ 64403 w 759505"/>
                    <a:gd name="connsiteY11" fmla="*/ 573751 h 591099"/>
                    <a:gd name="connsiteX12" fmla="*/ 62023 w 759505"/>
                    <a:gd name="connsiteY12" fmla="*/ 572522 h 591099"/>
                    <a:gd name="connsiteX13" fmla="*/ 49973 w 759505"/>
                    <a:gd name="connsiteY13" fmla="*/ 570089 h 591099"/>
                    <a:gd name="connsiteX14" fmla="*/ 0 w 759505"/>
                    <a:gd name="connsiteY14" fmla="*/ 494697 h 591099"/>
                    <a:gd name="connsiteX15" fmla="*/ 0 w 759505"/>
                    <a:gd name="connsiteY15" fmla="*/ 0 h 591099"/>
                    <a:gd name="connsiteX0" fmla="*/ 163644 w 658885"/>
                    <a:gd name="connsiteY0" fmla="*/ 0 h 591099"/>
                    <a:gd name="connsiteX1" fmla="*/ 163643 w 658885"/>
                    <a:gd name="connsiteY1" fmla="*/ 360170 h 591099"/>
                    <a:gd name="connsiteX2" fmla="*/ 522592 w 658885"/>
                    <a:gd name="connsiteY2" fmla="*/ 162918 h 591099"/>
                    <a:gd name="connsiteX3" fmla="*/ 637691 w 658885"/>
                    <a:gd name="connsiteY3" fmla="*/ 285300 h 591099"/>
                    <a:gd name="connsiteX4" fmla="*/ 126660 w 658885"/>
                    <a:gd name="connsiteY4" fmla="*/ 566985 h 591099"/>
                    <a:gd name="connsiteX5" fmla="*/ 95637 w 658885"/>
                    <a:gd name="connsiteY5" fmla="*/ 576641 h 591099"/>
                    <a:gd name="connsiteX6" fmla="*/ 85753 w 658885"/>
                    <a:gd name="connsiteY6" fmla="*/ 575726 h 591099"/>
                    <a:gd name="connsiteX7" fmla="*/ 81821 w 658885"/>
                    <a:gd name="connsiteY7" fmla="*/ 576520 h 591099"/>
                    <a:gd name="connsiteX8" fmla="*/ 81822 w 658885"/>
                    <a:gd name="connsiteY8" fmla="*/ 576519 h 591099"/>
                    <a:gd name="connsiteX9" fmla="*/ 71247 w 658885"/>
                    <a:gd name="connsiteY9" fmla="*/ 574384 h 591099"/>
                    <a:gd name="connsiteX10" fmla="*/ 64403 w 658885"/>
                    <a:gd name="connsiteY10" fmla="*/ 573751 h 591099"/>
                    <a:gd name="connsiteX11" fmla="*/ 62023 w 658885"/>
                    <a:gd name="connsiteY11" fmla="*/ 572522 h 591099"/>
                    <a:gd name="connsiteX12" fmla="*/ 49973 w 658885"/>
                    <a:gd name="connsiteY12" fmla="*/ 570089 h 591099"/>
                    <a:gd name="connsiteX13" fmla="*/ 0 w 658885"/>
                    <a:gd name="connsiteY13" fmla="*/ 494697 h 591099"/>
                    <a:gd name="connsiteX14" fmla="*/ 0 w 658885"/>
                    <a:gd name="connsiteY14" fmla="*/ 0 h 591099"/>
                    <a:gd name="connsiteX0" fmla="*/ 163644 w 658885"/>
                    <a:gd name="connsiteY0" fmla="*/ 0 h 591099"/>
                    <a:gd name="connsiteX1" fmla="*/ 163643 w 658885"/>
                    <a:gd name="connsiteY1" fmla="*/ 360170 h 591099"/>
                    <a:gd name="connsiteX2" fmla="*/ 522592 w 658885"/>
                    <a:gd name="connsiteY2" fmla="*/ 162918 h 591099"/>
                    <a:gd name="connsiteX3" fmla="*/ 637691 w 658885"/>
                    <a:gd name="connsiteY3" fmla="*/ 285300 h 591099"/>
                    <a:gd name="connsiteX4" fmla="*/ 126660 w 658885"/>
                    <a:gd name="connsiteY4" fmla="*/ 566985 h 591099"/>
                    <a:gd name="connsiteX5" fmla="*/ 95637 w 658885"/>
                    <a:gd name="connsiteY5" fmla="*/ 576641 h 591099"/>
                    <a:gd name="connsiteX6" fmla="*/ 85753 w 658885"/>
                    <a:gd name="connsiteY6" fmla="*/ 575726 h 591099"/>
                    <a:gd name="connsiteX7" fmla="*/ 81821 w 658885"/>
                    <a:gd name="connsiteY7" fmla="*/ 576520 h 591099"/>
                    <a:gd name="connsiteX8" fmla="*/ 81822 w 658885"/>
                    <a:gd name="connsiteY8" fmla="*/ 576519 h 591099"/>
                    <a:gd name="connsiteX9" fmla="*/ 71247 w 658885"/>
                    <a:gd name="connsiteY9" fmla="*/ 574384 h 591099"/>
                    <a:gd name="connsiteX10" fmla="*/ 64403 w 658885"/>
                    <a:gd name="connsiteY10" fmla="*/ 573751 h 591099"/>
                    <a:gd name="connsiteX11" fmla="*/ 62023 w 658885"/>
                    <a:gd name="connsiteY11" fmla="*/ 572522 h 591099"/>
                    <a:gd name="connsiteX12" fmla="*/ 49973 w 658885"/>
                    <a:gd name="connsiteY12" fmla="*/ 570089 h 591099"/>
                    <a:gd name="connsiteX13" fmla="*/ 0 w 658885"/>
                    <a:gd name="connsiteY13" fmla="*/ 494697 h 591099"/>
                    <a:gd name="connsiteX14" fmla="*/ 0 w 658885"/>
                    <a:gd name="connsiteY14" fmla="*/ 0 h 591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58885" h="591099">
                      <a:moveTo>
                        <a:pt x="163644" y="0"/>
                      </a:moveTo>
                      <a:cubicBezTo>
                        <a:pt x="163644" y="120057"/>
                        <a:pt x="163643" y="240113"/>
                        <a:pt x="163643" y="360170"/>
                      </a:cubicBezTo>
                      <a:lnTo>
                        <a:pt x="522592" y="162918"/>
                      </a:lnTo>
                      <a:cubicBezTo>
                        <a:pt x="601600" y="150440"/>
                        <a:pt x="703680" y="217955"/>
                        <a:pt x="637691" y="285300"/>
                      </a:cubicBezTo>
                      <a:lnTo>
                        <a:pt x="126660" y="566985"/>
                      </a:lnTo>
                      <a:cubicBezTo>
                        <a:pt x="36318" y="615542"/>
                        <a:pt x="106212" y="575571"/>
                        <a:pt x="95637" y="576641"/>
                      </a:cubicBezTo>
                      <a:lnTo>
                        <a:pt x="85753" y="575726"/>
                      </a:lnTo>
                      <a:lnTo>
                        <a:pt x="81821" y="576520"/>
                      </a:lnTo>
                      <a:lnTo>
                        <a:pt x="81822" y="576519"/>
                      </a:lnTo>
                      <a:lnTo>
                        <a:pt x="71247" y="574384"/>
                      </a:lnTo>
                      <a:lnTo>
                        <a:pt x="64403" y="573751"/>
                      </a:lnTo>
                      <a:lnTo>
                        <a:pt x="62023" y="572522"/>
                      </a:lnTo>
                      <a:lnTo>
                        <a:pt x="49973" y="570089"/>
                      </a:lnTo>
                      <a:cubicBezTo>
                        <a:pt x="20606" y="557668"/>
                        <a:pt x="0" y="528589"/>
                        <a:pt x="0" y="494697"/>
                      </a:cubicBezTo>
                      <a:lnTo>
                        <a:pt x="0" y="0"/>
                      </a:ln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52" name="フリーフォーム: 図形 51">
                  <a:extLst>
                    <a:ext uri="{FF2B5EF4-FFF2-40B4-BE49-F238E27FC236}">
                      <a16:creationId xmlns:a16="http://schemas.microsoft.com/office/drawing/2014/main" id="{9CC1F810-234B-D258-D74F-3FC3DF6AB054}"/>
                    </a:ext>
                  </a:extLst>
                </p:cNvPr>
                <p:cNvSpPr/>
                <p:nvPr/>
              </p:nvSpPr>
              <p:spPr bwMode="auto">
                <a:xfrm rot="20777883" flipH="1">
                  <a:off x="7579638" y="2960219"/>
                  <a:ext cx="910675" cy="576641"/>
                </a:xfrm>
                <a:custGeom>
                  <a:avLst/>
                  <a:gdLst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69169 w 910675"/>
                    <a:gd name="connsiteY21" fmla="*/ 82841 h 576641"/>
                    <a:gd name="connsiteX22" fmla="*/ 662748 w 910675"/>
                    <a:gd name="connsiteY22" fmla="*/ 90853 h 576641"/>
                    <a:gd name="connsiteX23" fmla="*/ 646000 w 910675"/>
                    <a:gd name="connsiteY23" fmla="*/ 96066 h 576641"/>
                    <a:gd name="connsiteX24" fmla="*/ 163643 w 910675"/>
                    <a:gd name="connsiteY24" fmla="*/ 360170 h 576641"/>
                    <a:gd name="connsiteX25" fmla="*/ 163644 w 910675"/>
                    <a:gd name="connsiteY25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69169 w 910675"/>
                    <a:gd name="connsiteY21" fmla="*/ 82841 h 576641"/>
                    <a:gd name="connsiteX22" fmla="*/ 646000 w 910675"/>
                    <a:gd name="connsiteY22" fmla="*/ 96066 h 576641"/>
                    <a:gd name="connsiteX23" fmla="*/ 163643 w 910675"/>
                    <a:gd name="connsiteY23" fmla="*/ 360170 h 576641"/>
                    <a:gd name="connsiteX24" fmla="*/ 163644 w 910675"/>
                    <a:gd name="connsiteY24" fmla="*/ 0 h 576641"/>
                    <a:gd name="connsiteX25" fmla="*/ 0 w 910675"/>
                    <a:gd name="connsiteY25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24" fmla="*/ 0 w 910675"/>
                    <a:gd name="connsiteY24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24" fmla="*/ 91440 w 910675"/>
                    <a:gd name="connsiteY24" fmla="*/ 9144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46000 w 910675"/>
                    <a:gd name="connsiteY20" fmla="*/ 96066 h 576641"/>
                    <a:gd name="connsiteX21" fmla="*/ 163643 w 910675"/>
                    <a:gd name="connsiteY21" fmla="*/ 360170 h 576641"/>
                    <a:gd name="connsiteX22" fmla="*/ 163644 w 910675"/>
                    <a:gd name="connsiteY22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910675 w 910675"/>
                    <a:gd name="connsiteY14" fmla="*/ 155030 h 576641"/>
                    <a:gd name="connsiteX15" fmla="*/ 895136 w 910675"/>
                    <a:gd name="connsiteY15" fmla="*/ 138281 h 576641"/>
                    <a:gd name="connsiteX16" fmla="*/ 795915 w 910675"/>
                    <a:gd name="connsiteY16" fmla="*/ 89217 h 576641"/>
                    <a:gd name="connsiteX17" fmla="*/ 795915 w 910675"/>
                    <a:gd name="connsiteY17" fmla="*/ 89218 h 576641"/>
                    <a:gd name="connsiteX18" fmla="*/ 765839 w 910675"/>
                    <a:gd name="connsiteY18" fmla="*/ 74345 h 576641"/>
                    <a:gd name="connsiteX19" fmla="*/ 646000 w 910675"/>
                    <a:gd name="connsiteY19" fmla="*/ 96066 h 576641"/>
                    <a:gd name="connsiteX20" fmla="*/ 163643 w 910675"/>
                    <a:gd name="connsiteY20" fmla="*/ 360170 h 576641"/>
                    <a:gd name="connsiteX21" fmla="*/ 163644 w 910675"/>
                    <a:gd name="connsiteY21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795915 w 910675"/>
                    <a:gd name="connsiteY15" fmla="*/ 89217 h 576641"/>
                    <a:gd name="connsiteX16" fmla="*/ 795915 w 910675"/>
                    <a:gd name="connsiteY16" fmla="*/ 89218 h 576641"/>
                    <a:gd name="connsiteX17" fmla="*/ 765839 w 910675"/>
                    <a:gd name="connsiteY17" fmla="*/ 74345 h 576641"/>
                    <a:gd name="connsiteX18" fmla="*/ 646000 w 910675"/>
                    <a:gd name="connsiteY18" fmla="*/ 96066 h 576641"/>
                    <a:gd name="connsiteX19" fmla="*/ 163643 w 910675"/>
                    <a:gd name="connsiteY19" fmla="*/ 360170 h 576641"/>
                    <a:gd name="connsiteX20" fmla="*/ 163644 w 910675"/>
                    <a:gd name="connsiteY20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795915 w 910675"/>
                    <a:gd name="connsiteY15" fmla="*/ 89217 h 576641"/>
                    <a:gd name="connsiteX16" fmla="*/ 821248 w 910675"/>
                    <a:gd name="connsiteY16" fmla="*/ 102649 h 576641"/>
                    <a:gd name="connsiteX17" fmla="*/ 765839 w 910675"/>
                    <a:gd name="connsiteY17" fmla="*/ 74345 h 576641"/>
                    <a:gd name="connsiteX18" fmla="*/ 646000 w 910675"/>
                    <a:gd name="connsiteY18" fmla="*/ 96066 h 576641"/>
                    <a:gd name="connsiteX19" fmla="*/ 163643 w 910675"/>
                    <a:gd name="connsiteY19" fmla="*/ 360170 h 576641"/>
                    <a:gd name="connsiteX20" fmla="*/ 163644 w 910675"/>
                    <a:gd name="connsiteY20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821248 w 910675"/>
                    <a:gd name="connsiteY15" fmla="*/ 102649 h 576641"/>
                    <a:gd name="connsiteX16" fmla="*/ 765839 w 910675"/>
                    <a:gd name="connsiteY16" fmla="*/ 74345 h 576641"/>
                    <a:gd name="connsiteX17" fmla="*/ 646000 w 910675"/>
                    <a:gd name="connsiteY17" fmla="*/ 96066 h 576641"/>
                    <a:gd name="connsiteX18" fmla="*/ 163643 w 910675"/>
                    <a:gd name="connsiteY18" fmla="*/ 360170 h 576641"/>
                    <a:gd name="connsiteX19" fmla="*/ 163644 w 910675"/>
                    <a:gd name="connsiteY19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829317 w 910675"/>
                    <a:gd name="connsiteY15" fmla="*/ 105584 h 576641"/>
                    <a:gd name="connsiteX16" fmla="*/ 765839 w 910675"/>
                    <a:gd name="connsiteY16" fmla="*/ 74345 h 576641"/>
                    <a:gd name="connsiteX17" fmla="*/ 646000 w 910675"/>
                    <a:gd name="connsiteY17" fmla="*/ 96066 h 576641"/>
                    <a:gd name="connsiteX18" fmla="*/ 163643 w 910675"/>
                    <a:gd name="connsiteY18" fmla="*/ 360170 h 576641"/>
                    <a:gd name="connsiteX19" fmla="*/ 163644 w 910675"/>
                    <a:gd name="connsiteY19" fmla="*/ 0 h 5766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910675" h="576641">
                      <a:moveTo>
                        <a:pt x="0" y="0"/>
                      </a:moveTo>
                      <a:lnTo>
                        <a:pt x="0" y="494697"/>
                      </a:lnTo>
                      <a:cubicBezTo>
                        <a:pt x="0" y="528589"/>
                        <a:pt x="20606" y="557668"/>
                        <a:pt x="49973" y="570089"/>
                      </a:cubicBezTo>
                      <a:lnTo>
                        <a:pt x="62023" y="572522"/>
                      </a:lnTo>
                      <a:lnTo>
                        <a:pt x="64403" y="573751"/>
                      </a:lnTo>
                      <a:lnTo>
                        <a:pt x="71247" y="574384"/>
                      </a:lnTo>
                      <a:lnTo>
                        <a:pt x="81822" y="576519"/>
                      </a:lnTo>
                      <a:lnTo>
                        <a:pt x="81821" y="576520"/>
                      </a:lnTo>
                      <a:lnTo>
                        <a:pt x="85753" y="575726"/>
                      </a:lnTo>
                      <a:lnTo>
                        <a:pt x="95637" y="576641"/>
                      </a:lnTo>
                      <a:cubicBezTo>
                        <a:pt x="106212" y="575571"/>
                        <a:pt x="116751" y="572411"/>
                        <a:pt x="126660" y="566985"/>
                      </a:cubicBezTo>
                      <a:lnTo>
                        <a:pt x="724590" y="239603"/>
                      </a:lnTo>
                      <a:cubicBezTo>
                        <a:pt x="754318" y="223326"/>
                        <a:pt x="769928" y="191286"/>
                        <a:pt x="766719" y="159562"/>
                      </a:cubicBezTo>
                      <a:lnTo>
                        <a:pt x="910675" y="155030"/>
                      </a:lnTo>
                      <a:lnTo>
                        <a:pt x="895136" y="138281"/>
                      </a:lnTo>
                      <a:lnTo>
                        <a:pt x="829317" y="105584"/>
                      </a:lnTo>
                      <a:lnTo>
                        <a:pt x="765839" y="74345"/>
                      </a:lnTo>
                      <a:cubicBezTo>
                        <a:pt x="740853" y="75486"/>
                        <a:pt x="746366" y="48429"/>
                        <a:pt x="646000" y="96066"/>
                      </a:cubicBezTo>
                      <a:lnTo>
                        <a:pt x="163643" y="360170"/>
                      </a:lnTo>
                      <a:cubicBezTo>
                        <a:pt x="163643" y="240113"/>
                        <a:pt x="163644" y="120057"/>
                        <a:pt x="163644" y="0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706D6E46-C7CB-5C84-0CD7-C278C7516806}"/>
                    </a:ext>
                  </a:extLst>
                </p:cNvPr>
                <p:cNvSpPr/>
                <p:nvPr/>
              </p:nvSpPr>
              <p:spPr bwMode="auto">
                <a:xfrm rot="9000000" flipH="1">
                  <a:off x="7965580" y="3040203"/>
                  <a:ext cx="292654" cy="314598"/>
                </a:xfrm>
                <a:custGeom>
                  <a:avLst/>
                  <a:gdLst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31932 w 292654"/>
                    <a:gd name="connsiteY26" fmla="*/ 272590 h 314598"/>
                    <a:gd name="connsiteX27" fmla="*/ 140385 w 292654"/>
                    <a:gd name="connsiteY27" fmla="*/ 262872 h 314598"/>
                    <a:gd name="connsiteX28" fmla="*/ 157719 w 292654"/>
                    <a:gd name="connsiteY28" fmla="*/ 266371 h 314598"/>
                    <a:gd name="connsiteX29" fmla="*/ 202697 w 292654"/>
                    <a:gd name="connsiteY29" fmla="*/ 266371 h 314598"/>
                    <a:gd name="connsiteX30" fmla="*/ 237712 w 292654"/>
                    <a:gd name="connsiteY30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31932 w 292654"/>
                    <a:gd name="connsiteY26" fmla="*/ 272590 h 314598"/>
                    <a:gd name="connsiteX27" fmla="*/ 157719 w 292654"/>
                    <a:gd name="connsiteY27" fmla="*/ 266371 h 314598"/>
                    <a:gd name="connsiteX28" fmla="*/ 202697 w 292654"/>
                    <a:gd name="connsiteY28" fmla="*/ 266371 h 314598"/>
                    <a:gd name="connsiteX29" fmla="*/ 237712 w 292654"/>
                    <a:gd name="connsiteY29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57719 w 292654"/>
                    <a:gd name="connsiteY26" fmla="*/ 266371 h 314598"/>
                    <a:gd name="connsiteX27" fmla="*/ 202697 w 292654"/>
                    <a:gd name="connsiteY27" fmla="*/ 266371 h 314598"/>
                    <a:gd name="connsiteX28" fmla="*/ 237712 w 292654"/>
                    <a:gd name="connsiteY28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57719 w 292654"/>
                    <a:gd name="connsiteY25" fmla="*/ 266371 h 314598"/>
                    <a:gd name="connsiteX26" fmla="*/ 202697 w 292654"/>
                    <a:gd name="connsiteY26" fmla="*/ 266371 h 314598"/>
                    <a:gd name="connsiteX27" fmla="*/ 237712 w 292654"/>
                    <a:gd name="connsiteY27" fmla="*/ 259302 h 3145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292654" h="314598">
                      <a:moveTo>
                        <a:pt x="237712" y="259302"/>
                      </a:moveTo>
                      <a:cubicBezTo>
                        <a:pt x="269999" y="245646"/>
                        <a:pt x="292654" y="213676"/>
                        <a:pt x="292653" y="176415"/>
                      </a:cubicBezTo>
                      <a:lnTo>
                        <a:pt x="292653" y="142862"/>
                      </a:lnTo>
                      <a:lnTo>
                        <a:pt x="292654" y="142862"/>
                      </a:lnTo>
                      <a:lnTo>
                        <a:pt x="292654" y="32173"/>
                      </a:lnTo>
                      <a:cubicBezTo>
                        <a:pt x="292654" y="14404"/>
                        <a:pt x="278250" y="0"/>
                        <a:pt x="260481" y="0"/>
                      </a:cubicBezTo>
                      <a:cubicBezTo>
                        <a:pt x="242713" y="0"/>
                        <a:pt x="228308" y="14404"/>
                        <a:pt x="228309" y="32173"/>
                      </a:cubicBezTo>
                      <a:lnTo>
                        <a:pt x="228309" y="40753"/>
                      </a:lnTo>
                      <a:lnTo>
                        <a:pt x="223279" y="33293"/>
                      </a:lnTo>
                      <a:cubicBezTo>
                        <a:pt x="217457" y="27471"/>
                        <a:pt x="209413" y="23870"/>
                        <a:pt x="200529" y="23870"/>
                      </a:cubicBezTo>
                      <a:cubicBezTo>
                        <a:pt x="187203" y="23870"/>
                        <a:pt x="175769" y="31972"/>
                        <a:pt x="170885" y="43520"/>
                      </a:cubicBezTo>
                      <a:lnTo>
                        <a:pt x="169090" y="52411"/>
                      </a:lnTo>
                      <a:cubicBezTo>
                        <a:pt x="169080" y="52360"/>
                        <a:pt x="169069" y="52310"/>
                        <a:pt x="169059" y="52259"/>
                      </a:cubicBezTo>
                      <a:cubicBezTo>
                        <a:pt x="164753" y="42078"/>
                        <a:pt x="154672" y="34934"/>
                        <a:pt x="142922" y="34934"/>
                      </a:cubicBezTo>
                      <a:cubicBezTo>
                        <a:pt x="131172" y="34934"/>
                        <a:pt x="121091" y="42078"/>
                        <a:pt x="116784" y="52259"/>
                      </a:cubicBezTo>
                      <a:lnTo>
                        <a:pt x="115398" y="59124"/>
                      </a:lnTo>
                      <a:cubicBezTo>
                        <a:pt x="115346" y="58868"/>
                        <a:pt x="115295" y="58612"/>
                        <a:pt x="115243" y="58356"/>
                      </a:cubicBezTo>
                      <a:cubicBezTo>
                        <a:pt x="111492" y="49486"/>
                        <a:pt x="102710" y="43263"/>
                        <a:pt x="92474" y="43263"/>
                      </a:cubicBezTo>
                      <a:cubicBezTo>
                        <a:pt x="78827" y="43263"/>
                        <a:pt x="67763" y="54326"/>
                        <a:pt x="67763" y="67974"/>
                      </a:cubicBezTo>
                      <a:lnTo>
                        <a:pt x="67763" y="115013"/>
                      </a:lnTo>
                      <a:lnTo>
                        <a:pt x="67763" y="115016"/>
                      </a:lnTo>
                      <a:lnTo>
                        <a:pt x="67763" y="176415"/>
                      </a:lnTo>
                      <a:cubicBezTo>
                        <a:pt x="67763" y="188835"/>
                        <a:pt x="70280" y="200668"/>
                        <a:pt x="74832" y="211430"/>
                      </a:cubicBezTo>
                      <a:lnTo>
                        <a:pt x="86243" y="228355"/>
                      </a:lnTo>
                      <a:lnTo>
                        <a:pt x="0" y="314598"/>
                      </a:lnTo>
                      <a:lnTo>
                        <a:pt x="157719" y="266371"/>
                      </a:lnTo>
                      <a:lnTo>
                        <a:pt x="202697" y="266371"/>
                      </a:lnTo>
                      <a:cubicBezTo>
                        <a:pt x="215117" y="266371"/>
                        <a:pt x="226950" y="263854"/>
                        <a:pt x="237712" y="259302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DCA4EE17-ACBA-37F8-C5BC-CB4ABABD3D0F}"/>
                  </a:ext>
                </a:extLst>
              </p:cNvPr>
              <p:cNvSpPr/>
              <p:nvPr/>
            </p:nvSpPr>
            <p:spPr>
              <a:xfrm>
                <a:off x="6749411" y="1019177"/>
                <a:ext cx="2335540" cy="2335540"/>
              </a:xfrm>
              <a:custGeom>
                <a:avLst/>
                <a:gdLst>
                  <a:gd name="connsiteX0" fmla="*/ 107156 w 2335540"/>
                  <a:gd name="connsiteY0" fmla="*/ 0 h 2335540"/>
                  <a:gd name="connsiteX1" fmla="*/ 2335540 w 2335540"/>
                  <a:gd name="connsiteY1" fmla="*/ 2228384 h 2335540"/>
                  <a:gd name="connsiteX2" fmla="*/ 2228383 w 2335540"/>
                  <a:gd name="connsiteY2" fmla="*/ 2335540 h 2335540"/>
                  <a:gd name="connsiteX3" fmla="*/ 0 w 2335540"/>
                  <a:gd name="connsiteY3" fmla="*/ 107156 h 2335540"/>
                  <a:gd name="connsiteX4" fmla="*/ 107156 w 2335540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0" h="2335540">
                    <a:moveTo>
                      <a:pt x="107156" y="0"/>
                    </a:moveTo>
                    <a:lnTo>
                      <a:pt x="2335540" y="2228384"/>
                    </a:lnTo>
                    <a:lnTo>
                      <a:pt x="2228383" y="2335540"/>
                    </a:lnTo>
                    <a:lnTo>
                      <a:pt x="0" y="107156"/>
                    </a:lnTo>
                    <a:lnTo>
                      <a:pt x="107156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D37C8862-1029-1E56-A8AB-207FD2EEBFC6}"/>
                </a:ext>
              </a:extLst>
            </p:cNvPr>
            <p:cNvGrpSpPr/>
            <p:nvPr/>
          </p:nvGrpSpPr>
          <p:grpSpPr>
            <a:xfrm>
              <a:off x="3765580" y="2479323"/>
              <a:ext cx="2334499" cy="2334499"/>
              <a:chOff x="708216" y="3790062"/>
              <a:chExt cx="2606484" cy="2606484"/>
            </a:xfrm>
          </p:grpSpPr>
          <p:grpSp>
            <p:nvGrpSpPr>
              <p:cNvPr id="58" name="グループ化 57">
                <a:extLst>
                  <a:ext uri="{FF2B5EF4-FFF2-40B4-BE49-F238E27FC236}">
                    <a16:creationId xmlns:a16="http://schemas.microsoft.com/office/drawing/2014/main" id="{F4A5BFD8-6A4D-CD72-C864-9972EA120E13}"/>
                  </a:ext>
                </a:extLst>
              </p:cNvPr>
              <p:cNvGrpSpPr/>
              <p:nvPr/>
            </p:nvGrpSpPr>
            <p:grpSpPr>
              <a:xfrm>
                <a:off x="708216" y="3790062"/>
                <a:ext cx="2606484" cy="2606484"/>
                <a:chOff x="643930" y="806730"/>
                <a:chExt cx="2735056" cy="2735056"/>
              </a:xfrm>
            </p:grpSpPr>
            <p:sp>
              <p:nvSpPr>
                <p:cNvPr id="70" name="四角形: 角を丸くする 69">
                  <a:extLst>
                    <a:ext uri="{FF2B5EF4-FFF2-40B4-BE49-F238E27FC236}">
                      <a16:creationId xmlns:a16="http://schemas.microsoft.com/office/drawing/2014/main" id="{D9519793-46EB-CAD5-61E8-A700F01CF4BD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" name="四角形: 角を丸くする 70">
                  <a:extLst>
                    <a:ext uri="{FF2B5EF4-FFF2-40B4-BE49-F238E27FC236}">
                      <a16:creationId xmlns:a16="http://schemas.microsoft.com/office/drawing/2014/main" id="{37666EB6-2D3D-17D7-A7C8-44C2B78440CD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" name="フリーフォーム: 図形 71">
                  <a:extLst>
                    <a:ext uri="{FF2B5EF4-FFF2-40B4-BE49-F238E27FC236}">
                      <a16:creationId xmlns:a16="http://schemas.microsoft.com/office/drawing/2014/main" id="{971B209A-A624-A812-AC25-674E0EDFDE19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1F6032D7-B819-8077-2C3E-F790D8F0AC94}"/>
                  </a:ext>
                </a:extLst>
              </p:cNvPr>
              <p:cNvSpPr/>
              <p:nvPr/>
            </p:nvSpPr>
            <p:spPr>
              <a:xfrm>
                <a:off x="845344" y="392239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0" name="グループ化 59">
                <a:extLst>
                  <a:ext uri="{FF2B5EF4-FFF2-40B4-BE49-F238E27FC236}">
                    <a16:creationId xmlns:a16="http://schemas.microsoft.com/office/drawing/2014/main" id="{712A14F1-77FF-184C-3691-B7918A691A8B}"/>
                  </a:ext>
                </a:extLst>
              </p:cNvPr>
              <p:cNvGrpSpPr/>
              <p:nvPr/>
            </p:nvGrpSpPr>
            <p:grpSpPr>
              <a:xfrm>
                <a:off x="958906" y="4095750"/>
                <a:ext cx="2084434" cy="2062116"/>
                <a:chOff x="684664" y="3866555"/>
                <a:chExt cx="2577806" cy="2550206"/>
              </a:xfrm>
            </p:grpSpPr>
            <p:sp>
              <p:nvSpPr>
                <p:cNvPr id="62" name="フリーフォーム: 図形 61">
                  <a:extLst>
                    <a:ext uri="{FF2B5EF4-FFF2-40B4-BE49-F238E27FC236}">
                      <a16:creationId xmlns:a16="http://schemas.microsoft.com/office/drawing/2014/main" id="{F78CA7C0-3CEB-A083-77DD-EB289C414B15}"/>
                    </a:ext>
                  </a:extLst>
                </p:cNvPr>
                <p:cNvSpPr/>
                <p:nvPr/>
              </p:nvSpPr>
              <p:spPr bwMode="auto">
                <a:xfrm>
                  <a:off x="684664" y="4319769"/>
                  <a:ext cx="2577806" cy="2096992"/>
                </a:xfrm>
                <a:custGeom>
                  <a:avLst/>
                  <a:gdLst>
                    <a:gd name="connsiteX0" fmla="*/ 1239748 w 2577806"/>
                    <a:gd name="connsiteY0" fmla="*/ 0 h 2096992"/>
                    <a:gd name="connsiteX1" fmla="*/ 1277563 w 2577806"/>
                    <a:gd name="connsiteY1" fmla="*/ 3550 h 2096992"/>
                    <a:gd name="connsiteX2" fmla="*/ 1315378 w 2577806"/>
                    <a:gd name="connsiteY2" fmla="*/ 0 h 2096992"/>
                    <a:gd name="connsiteX3" fmla="*/ 1864181 w 2577806"/>
                    <a:gd name="connsiteY3" fmla="*/ 510994 h 2096992"/>
                    <a:gd name="connsiteX4" fmla="*/ 1859696 w 2577806"/>
                    <a:gd name="connsiteY4" fmla="*/ 552422 h 2096992"/>
                    <a:gd name="connsiteX5" fmla="*/ 1876221 w 2577806"/>
                    <a:gd name="connsiteY5" fmla="*/ 565871 h 2096992"/>
                    <a:gd name="connsiteX6" fmla="*/ 1912162 w 2577806"/>
                    <a:gd name="connsiteY6" fmla="*/ 777011 h 2096992"/>
                    <a:gd name="connsiteX7" fmla="*/ 1745751 w 2577806"/>
                    <a:gd name="connsiteY7" fmla="*/ 946674 h 2096992"/>
                    <a:gd name="connsiteX8" fmla="*/ 1728759 w 2577806"/>
                    <a:gd name="connsiteY8" fmla="*/ 944672 h 2096992"/>
                    <a:gd name="connsiteX9" fmla="*/ 1701282 w 2577806"/>
                    <a:gd name="connsiteY9" fmla="*/ 999397 h 2096992"/>
                    <a:gd name="connsiteX10" fmla="*/ 1405263 w 2577806"/>
                    <a:gd name="connsiteY10" fmla="*/ 1225564 h 2096992"/>
                    <a:gd name="connsiteX11" fmla="*/ 1384821 w 2577806"/>
                    <a:gd name="connsiteY11" fmla="*/ 1229793 h 2096992"/>
                    <a:gd name="connsiteX12" fmla="*/ 1397625 w 2577806"/>
                    <a:gd name="connsiteY12" fmla="*/ 1312654 h 2096992"/>
                    <a:gd name="connsiteX13" fmla="*/ 1630169 w 2577806"/>
                    <a:gd name="connsiteY13" fmla="*/ 1312654 h 2096992"/>
                    <a:gd name="connsiteX14" fmla="*/ 1746094 w 2577806"/>
                    <a:gd name="connsiteY14" fmla="*/ 1360672 h 2096992"/>
                    <a:gd name="connsiteX15" fmla="*/ 1763789 w 2577806"/>
                    <a:gd name="connsiteY15" fmla="*/ 1386917 h 2096992"/>
                    <a:gd name="connsiteX16" fmla="*/ 1769395 w 2577806"/>
                    <a:gd name="connsiteY16" fmla="*/ 1383680 h 2096992"/>
                    <a:gd name="connsiteX17" fmla="*/ 1949982 w 2577806"/>
                    <a:gd name="connsiteY17" fmla="*/ 1696465 h 2096992"/>
                    <a:gd name="connsiteX18" fmla="*/ 2114811 w 2577806"/>
                    <a:gd name="connsiteY18" fmla="*/ 1410973 h 2096992"/>
                    <a:gd name="connsiteX19" fmla="*/ 2116176 w 2577806"/>
                    <a:gd name="connsiteY19" fmla="*/ 1404212 h 2096992"/>
                    <a:gd name="connsiteX20" fmla="*/ 2189162 w 2577806"/>
                    <a:gd name="connsiteY20" fmla="*/ 1355834 h 2096992"/>
                    <a:gd name="connsiteX21" fmla="*/ 2215330 w 2577806"/>
                    <a:gd name="connsiteY21" fmla="*/ 1355834 h 2096992"/>
                    <a:gd name="connsiteX22" fmla="*/ 2216082 w 2577806"/>
                    <a:gd name="connsiteY22" fmla="*/ 1352149 h 2096992"/>
                    <a:gd name="connsiteX23" fmla="*/ 2224906 w 2577806"/>
                    <a:gd name="connsiteY23" fmla="*/ 1339114 h 2096992"/>
                    <a:gd name="connsiteX24" fmla="*/ 2314685 w 2577806"/>
                    <a:gd name="connsiteY24" fmla="*/ 1250923 h 2096992"/>
                    <a:gd name="connsiteX25" fmla="*/ 2342817 w 2577806"/>
                    <a:gd name="connsiteY25" fmla="*/ 1239564 h 2096992"/>
                    <a:gd name="connsiteX26" fmla="*/ 2370740 w 2577806"/>
                    <a:gd name="connsiteY26" fmla="*/ 1251424 h 2096992"/>
                    <a:gd name="connsiteX27" fmla="*/ 2370240 w 2577806"/>
                    <a:gd name="connsiteY27" fmla="*/ 1307479 h 2096992"/>
                    <a:gd name="connsiteX28" fmla="*/ 2321014 w 2577806"/>
                    <a:gd name="connsiteY28" fmla="*/ 1355834 h 2096992"/>
                    <a:gd name="connsiteX29" fmla="*/ 2367964 w 2577806"/>
                    <a:gd name="connsiteY29" fmla="*/ 1355834 h 2096992"/>
                    <a:gd name="connsiteX30" fmla="*/ 2463278 w 2577806"/>
                    <a:gd name="connsiteY30" fmla="*/ 1308804 h 2096992"/>
                    <a:gd name="connsiteX31" fmla="*/ 2474818 w 2577806"/>
                    <a:gd name="connsiteY31" fmla="*/ 1305744 h 2096992"/>
                    <a:gd name="connsiteX32" fmla="*/ 2486239 w 2577806"/>
                    <a:gd name="connsiteY32" fmla="*/ 1307294 h 2096992"/>
                    <a:gd name="connsiteX33" fmla="*/ 2498575 w 2577806"/>
                    <a:gd name="connsiteY33" fmla="*/ 1318107 h 2096992"/>
                    <a:gd name="connsiteX34" fmla="*/ 2511506 w 2577806"/>
                    <a:gd name="connsiteY34" fmla="*/ 1311726 h 2096992"/>
                    <a:gd name="connsiteX35" fmla="*/ 2523046 w 2577806"/>
                    <a:gd name="connsiteY35" fmla="*/ 1308666 h 2096992"/>
                    <a:gd name="connsiteX36" fmla="*/ 2551770 w 2577806"/>
                    <a:gd name="connsiteY36" fmla="*/ 1325384 h 2096992"/>
                    <a:gd name="connsiteX37" fmla="*/ 2552387 w 2577806"/>
                    <a:gd name="connsiteY37" fmla="*/ 1334765 h 2096992"/>
                    <a:gd name="connsiteX38" fmla="*/ 2559027 w 2577806"/>
                    <a:gd name="connsiteY38" fmla="*/ 1335666 h 2096992"/>
                    <a:gd name="connsiteX39" fmla="*/ 2574946 w 2577806"/>
                    <a:gd name="connsiteY39" fmla="*/ 1349619 h 2096992"/>
                    <a:gd name="connsiteX40" fmla="*/ 2562381 w 2577806"/>
                    <a:gd name="connsiteY40" fmla="*/ 1386662 h 2096992"/>
                    <a:gd name="connsiteX41" fmla="*/ 2524944 w 2577806"/>
                    <a:gd name="connsiteY41" fmla="*/ 1405134 h 2096992"/>
                    <a:gd name="connsiteX42" fmla="*/ 2532803 w 2577806"/>
                    <a:gd name="connsiteY42" fmla="*/ 1412023 h 2096992"/>
                    <a:gd name="connsiteX43" fmla="*/ 2521200 w 2577806"/>
                    <a:gd name="connsiteY43" fmla="*/ 1446230 h 2096992"/>
                    <a:gd name="connsiteX44" fmla="*/ 2389453 w 2577806"/>
                    <a:gd name="connsiteY44" fmla="*/ 1511238 h 2096992"/>
                    <a:gd name="connsiteX45" fmla="*/ 2376302 w 2577806"/>
                    <a:gd name="connsiteY45" fmla="*/ 1512102 h 2096992"/>
                    <a:gd name="connsiteX46" fmla="*/ 2371107 w 2577806"/>
                    <a:gd name="connsiteY46" fmla="*/ 1514255 h 2096992"/>
                    <a:gd name="connsiteX47" fmla="*/ 2214655 w 2577806"/>
                    <a:gd name="connsiteY47" fmla="*/ 1514254 h 2096992"/>
                    <a:gd name="connsiteX48" fmla="*/ 2010253 w 2577806"/>
                    <a:gd name="connsiteY48" fmla="*/ 1868288 h 2096992"/>
                    <a:gd name="connsiteX49" fmla="*/ 1968323 w 2577806"/>
                    <a:gd name="connsiteY49" fmla="*/ 1900462 h 2096992"/>
                    <a:gd name="connsiteX50" fmla="*/ 1958916 w 2577806"/>
                    <a:gd name="connsiteY50" fmla="*/ 1901118 h 2096992"/>
                    <a:gd name="connsiteX51" fmla="*/ 1957616 w 2577806"/>
                    <a:gd name="connsiteY51" fmla="*/ 1901555 h 2096992"/>
                    <a:gd name="connsiteX52" fmla="*/ 1955132 w 2577806"/>
                    <a:gd name="connsiteY52" fmla="*/ 1901382 h 2096992"/>
                    <a:gd name="connsiteX53" fmla="*/ 1941915 w 2577806"/>
                    <a:gd name="connsiteY53" fmla="*/ 1902304 h 2096992"/>
                    <a:gd name="connsiteX54" fmla="*/ 1934999 w 2577806"/>
                    <a:gd name="connsiteY54" fmla="*/ 1899978 h 2096992"/>
                    <a:gd name="connsiteX55" fmla="*/ 1931208 w 2577806"/>
                    <a:gd name="connsiteY55" fmla="*/ 1899714 h 2096992"/>
                    <a:gd name="connsiteX56" fmla="*/ 1924549 w 2577806"/>
                    <a:gd name="connsiteY56" fmla="*/ 1896464 h 2096992"/>
                    <a:gd name="connsiteX57" fmla="*/ 1915923 w 2577806"/>
                    <a:gd name="connsiteY57" fmla="*/ 1893564 h 2096992"/>
                    <a:gd name="connsiteX58" fmla="*/ 1912602 w 2577806"/>
                    <a:gd name="connsiteY58" fmla="*/ 1890635 h 2096992"/>
                    <a:gd name="connsiteX59" fmla="*/ 1907418 w 2577806"/>
                    <a:gd name="connsiteY59" fmla="*/ 1888105 h 2096992"/>
                    <a:gd name="connsiteX60" fmla="*/ 1899298 w 2577806"/>
                    <a:gd name="connsiteY60" fmla="*/ 1878900 h 2096992"/>
                    <a:gd name="connsiteX61" fmla="*/ 1895359 w 2577806"/>
                    <a:gd name="connsiteY61" fmla="*/ 1875425 h 2096992"/>
                    <a:gd name="connsiteX62" fmla="*/ 1894276 w 2577806"/>
                    <a:gd name="connsiteY62" fmla="*/ 1873205 h 2096992"/>
                    <a:gd name="connsiteX63" fmla="*/ 1889278 w 2577806"/>
                    <a:gd name="connsiteY63" fmla="*/ 1867540 h 2096992"/>
                    <a:gd name="connsiteX64" fmla="*/ 1794111 w 2577806"/>
                    <a:gd name="connsiteY64" fmla="*/ 1702705 h 2096992"/>
                    <a:gd name="connsiteX65" fmla="*/ 1794111 w 2577806"/>
                    <a:gd name="connsiteY65" fmla="*/ 2096992 h 2096992"/>
                    <a:gd name="connsiteX66" fmla="*/ 788625 w 2577806"/>
                    <a:gd name="connsiteY66" fmla="*/ 2096992 h 2096992"/>
                    <a:gd name="connsiteX67" fmla="*/ 788625 w 2577806"/>
                    <a:gd name="connsiteY67" fmla="*/ 1701309 h 2096992"/>
                    <a:gd name="connsiteX68" fmla="*/ 688528 w 2577806"/>
                    <a:gd name="connsiteY68" fmla="*/ 1874683 h 2096992"/>
                    <a:gd name="connsiteX69" fmla="*/ 683531 w 2577806"/>
                    <a:gd name="connsiteY69" fmla="*/ 1880348 h 2096992"/>
                    <a:gd name="connsiteX70" fmla="*/ 682448 w 2577806"/>
                    <a:gd name="connsiteY70" fmla="*/ 1882568 h 2096992"/>
                    <a:gd name="connsiteX71" fmla="*/ 678508 w 2577806"/>
                    <a:gd name="connsiteY71" fmla="*/ 1886043 h 2096992"/>
                    <a:gd name="connsiteX72" fmla="*/ 670389 w 2577806"/>
                    <a:gd name="connsiteY72" fmla="*/ 1895248 h 2096992"/>
                    <a:gd name="connsiteX73" fmla="*/ 665204 w 2577806"/>
                    <a:gd name="connsiteY73" fmla="*/ 1897778 h 2096992"/>
                    <a:gd name="connsiteX74" fmla="*/ 661883 w 2577806"/>
                    <a:gd name="connsiteY74" fmla="*/ 1900707 h 2096992"/>
                    <a:gd name="connsiteX75" fmla="*/ 653257 w 2577806"/>
                    <a:gd name="connsiteY75" fmla="*/ 1903607 h 2096992"/>
                    <a:gd name="connsiteX76" fmla="*/ 646598 w 2577806"/>
                    <a:gd name="connsiteY76" fmla="*/ 1906857 h 2096992"/>
                    <a:gd name="connsiteX77" fmla="*/ 642807 w 2577806"/>
                    <a:gd name="connsiteY77" fmla="*/ 1907121 h 2096992"/>
                    <a:gd name="connsiteX78" fmla="*/ 635892 w 2577806"/>
                    <a:gd name="connsiteY78" fmla="*/ 1909447 h 2096992"/>
                    <a:gd name="connsiteX79" fmla="*/ 622674 w 2577806"/>
                    <a:gd name="connsiteY79" fmla="*/ 1908525 h 2096992"/>
                    <a:gd name="connsiteX80" fmla="*/ 620190 w 2577806"/>
                    <a:gd name="connsiteY80" fmla="*/ 1908698 h 2096992"/>
                    <a:gd name="connsiteX81" fmla="*/ 618890 w 2577806"/>
                    <a:gd name="connsiteY81" fmla="*/ 1908261 h 2096992"/>
                    <a:gd name="connsiteX82" fmla="*/ 609483 w 2577806"/>
                    <a:gd name="connsiteY82" fmla="*/ 1907605 h 2096992"/>
                    <a:gd name="connsiteX83" fmla="*/ 567553 w 2577806"/>
                    <a:gd name="connsiteY83" fmla="*/ 1875431 h 2096992"/>
                    <a:gd name="connsiteX84" fmla="*/ 363151 w 2577806"/>
                    <a:gd name="connsiteY84" fmla="*/ 1521397 h 2096992"/>
                    <a:gd name="connsiteX85" fmla="*/ 206699 w 2577806"/>
                    <a:gd name="connsiteY85" fmla="*/ 1521398 h 2096992"/>
                    <a:gd name="connsiteX86" fmla="*/ 201504 w 2577806"/>
                    <a:gd name="connsiteY86" fmla="*/ 1519245 h 2096992"/>
                    <a:gd name="connsiteX87" fmla="*/ 188353 w 2577806"/>
                    <a:gd name="connsiteY87" fmla="*/ 1518381 h 2096992"/>
                    <a:gd name="connsiteX88" fmla="*/ 56606 w 2577806"/>
                    <a:gd name="connsiteY88" fmla="*/ 1453373 h 2096992"/>
                    <a:gd name="connsiteX89" fmla="*/ 45003 w 2577806"/>
                    <a:gd name="connsiteY89" fmla="*/ 1419166 h 2096992"/>
                    <a:gd name="connsiteX90" fmla="*/ 52862 w 2577806"/>
                    <a:gd name="connsiteY90" fmla="*/ 1412277 h 2096992"/>
                    <a:gd name="connsiteX91" fmla="*/ 15425 w 2577806"/>
                    <a:gd name="connsiteY91" fmla="*/ 1393805 h 2096992"/>
                    <a:gd name="connsiteX92" fmla="*/ 2861 w 2577806"/>
                    <a:gd name="connsiteY92" fmla="*/ 1356762 h 2096992"/>
                    <a:gd name="connsiteX93" fmla="*/ 18780 w 2577806"/>
                    <a:gd name="connsiteY93" fmla="*/ 1342809 h 2096992"/>
                    <a:gd name="connsiteX94" fmla="*/ 25419 w 2577806"/>
                    <a:gd name="connsiteY94" fmla="*/ 1341908 h 2096992"/>
                    <a:gd name="connsiteX95" fmla="*/ 26036 w 2577806"/>
                    <a:gd name="connsiteY95" fmla="*/ 1332527 h 2096992"/>
                    <a:gd name="connsiteX96" fmla="*/ 54760 w 2577806"/>
                    <a:gd name="connsiteY96" fmla="*/ 1315809 h 2096992"/>
                    <a:gd name="connsiteX97" fmla="*/ 66300 w 2577806"/>
                    <a:gd name="connsiteY97" fmla="*/ 1318869 h 2096992"/>
                    <a:gd name="connsiteX98" fmla="*/ 79232 w 2577806"/>
                    <a:gd name="connsiteY98" fmla="*/ 1325250 h 2096992"/>
                    <a:gd name="connsiteX99" fmla="*/ 91567 w 2577806"/>
                    <a:gd name="connsiteY99" fmla="*/ 1314437 h 2096992"/>
                    <a:gd name="connsiteX100" fmla="*/ 102989 w 2577806"/>
                    <a:gd name="connsiteY100" fmla="*/ 1312887 h 2096992"/>
                    <a:gd name="connsiteX101" fmla="*/ 114528 w 2577806"/>
                    <a:gd name="connsiteY101" fmla="*/ 1315947 h 2096992"/>
                    <a:gd name="connsiteX102" fmla="*/ 209842 w 2577806"/>
                    <a:gd name="connsiteY102" fmla="*/ 1362977 h 2096992"/>
                    <a:gd name="connsiteX103" fmla="*/ 256792 w 2577806"/>
                    <a:gd name="connsiteY103" fmla="*/ 1362977 h 2096992"/>
                    <a:gd name="connsiteX104" fmla="*/ 207566 w 2577806"/>
                    <a:gd name="connsiteY104" fmla="*/ 1314622 h 2096992"/>
                    <a:gd name="connsiteX105" fmla="*/ 207066 w 2577806"/>
                    <a:gd name="connsiteY105" fmla="*/ 1258567 h 2096992"/>
                    <a:gd name="connsiteX106" fmla="*/ 234989 w 2577806"/>
                    <a:gd name="connsiteY106" fmla="*/ 1246707 h 2096992"/>
                    <a:gd name="connsiteX107" fmla="*/ 263121 w 2577806"/>
                    <a:gd name="connsiteY107" fmla="*/ 1258066 h 2096992"/>
                    <a:gd name="connsiteX108" fmla="*/ 352900 w 2577806"/>
                    <a:gd name="connsiteY108" fmla="*/ 1346257 h 2096992"/>
                    <a:gd name="connsiteX109" fmla="*/ 361724 w 2577806"/>
                    <a:gd name="connsiteY109" fmla="*/ 1359292 h 2096992"/>
                    <a:gd name="connsiteX110" fmla="*/ 362476 w 2577806"/>
                    <a:gd name="connsiteY110" fmla="*/ 1362977 h 2096992"/>
                    <a:gd name="connsiteX111" fmla="*/ 388644 w 2577806"/>
                    <a:gd name="connsiteY111" fmla="*/ 1362977 h 2096992"/>
                    <a:gd name="connsiteX112" fmla="*/ 461630 w 2577806"/>
                    <a:gd name="connsiteY112" fmla="*/ 1411355 h 2096992"/>
                    <a:gd name="connsiteX113" fmla="*/ 462995 w 2577806"/>
                    <a:gd name="connsiteY113" fmla="*/ 1418116 h 2096992"/>
                    <a:gd name="connsiteX114" fmla="*/ 627824 w 2577806"/>
                    <a:gd name="connsiteY114" fmla="*/ 1703608 h 2096992"/>
                    <a:gd name="connsiteX115" fmla="*/ 808411 w 2577806"/>
                    <a:gd name="connsiteY115" fmla="*/ 1390823 h 2096992"/>
                    <a:gd name="connsiteX116" fmla="*/ 814100 w 2577806"/>
                    <a:gd name="connsiteY116" fmla="*/ 1394107 h 2096992"/>
                    <a:gd name="connsiteX117" fmla="*/ 836642 w 2577806"/>
                    <a:gd name="connsiteY117" fmla="*/ 1360672 h 2096992"/>
                    <a:gd name="connsiteX118" fmla="*/ 952567 w 2577806"/>
                    <a:gd name="connsiteY118" fmla="*/ 1312654 h 2096992"/>
                    <a:gd name="connsiteX119" fmla="*/ 1157489 w 2577806"/>
                    <a:gd name="connsiteY119" fmla="*/ 1312654 h 2096992"/>
                    <a:gd name="connsiteX120" fmla="*/ 1170294 w 2577806"/>
                    <a:gd name="connsiteY120" fmla="*/ 1229793 h 2096992"/>
                    <a:gd name="connsiteX121" fmla="*/ 1149853 w 2577806"/>
                    <a:gd name="connsiteY121" fmla="*/ 1225564 h 2096992"/>
                    <a:gd name="connsiteX122" fmla="*/ 853834 w 2577806"/>
                    <a:gd name="connsiteY122" fmla="*/ 999397 h 2096992"/>
                    <a:gd name="connsiteX123" fmla="*/ 826095 w 2577806"/>
                    <a:gd name="connsiteY123" fmla="*/ 944150 h 2096992"/>
                    <a:gd name="connsiteX124" fmla="*/ 804669 w 2577806"/>
                    <a:gd name="connsiteY124" fmla="*/ 946674 h 2096992"/>
                    <a:gd name="connsiteX125" fmla="*/ 638258 w 2577806"/>
                    <a:gd name="connsiteY125" fmla="*/ 777011 h 2096992"/>
                    <a:gd name="connsiteX126" fmla="*/ 674199 w 2577806"/>
                    <a:gd name="connsiteY126" fmla="*/ 565871 h 2096992"/>
                    <a:gd name="connsiteX127" fmla="*/ 695049 w 2577806"/>
                    <a:gd name="connsiteY127" fmla="*/ 548902 h 2096992"/>
                    <a:gd name="connsiteX128" fmla="*/ 690945 w 2577806"/>
                    <a:gd name="connsiteY128" fmla="*/ 510994 h 2096992"/>
                    <a:gd name="connsiteX129" fmla="*/ 1239748 w 2577806"/>
                    <a:gd name="connsiteY129" fmla="*/ 0 h 2096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2577806" h="2096992">
                      <a:moveTo>
                        <a:pt x="1239748" y="0"/>
                      </a:moveTo>
                      <a:lnTo>
                        <a:pt x="1277563" y="3550"/>
                      </a:lnTo>
                      <a:lnTo>
                        <a:pt x="1315378" y="0"/>
                      </a:lnTo>
                      <a:cubicBezTo>
                        <a:pt x="1618474" y="0"/>
                        <a:pt x="1864181" y="228780"/>
                        <a:pt x="1864181" y="510994"/>
                      </a:cubicBezTo>
                      <a:lnTo>
                        <a:pt x="1859696" y="552422"/>
                      </a:lnTo>
                      <a:lnTo>
                        <a:pt x="1876221" y="565871"/>
                      </a:lnTo>
                      <a:cubicBezTo>
                        <a:pt x="1918647" y="610439"/>
                        <a:pt x="1934809" y="692492"/>
                        <a:pt x="1912162" y="777011"/>
                      </a:cubicBezTo>
                      <a:cubicBezTo>
                        <a:pt x="1885741" y="875616"/>
                        <a:pt x="1815252" y="944904"/>
                        <a:pt x="1745751" y="946674"/>
                      </a:cubicBezTo>
                      <a:lnTo>
                        <a:pt x="1728759" y="944672"/>
                      </a:lnTo>
                      <a:lnTo>
                        <a:pt x="1701282" y="999397"/>
                      </a:lnTo>
                      <a:cubicBezTo>
                        <a:pt x="1632410" y="1109607"/>
                        <a:pt x="1527717" y="1191504"/>
                        <a:pt x="1405263" y="1225564"/>
                      </a:cubicBezTo>
                      <a:lnTo>
                        <a:pt x="1384821" y="1229793"/>
                      </a:lnTo>
                      <a:lnTo>
                        <a:pt x="1397625" y="1312654"/>
                      </a:lnTo>
                      <a:lnTo>
                        <a:pt x="1630169" y="1312654"/>
                      </a:lnTo>
                      <a:cubicBezTo>
                        <a:pt x="1675441" y="1312654"/>
                        <a:pt x="1716426" y="1331004"/>
                        <a:pt x="1746094" y="1360672"/>
                      </a:cubicBezTo>
                      <a:lnTo>
                        <a:pt x="1763789" y="1386917"/>
                      </a:lnTo>
                      <a:lnTo>
                        <a:pt x="1769395" y="1383680"/>
                      </a:lnTo>
                      <a:lnTo>
                        <a:pt x="1949982" y="1696465"/>
                      </a:lnTo>
                      <a:lnTo>
                        <a:pt x="2114811" y="1410973"/>
                      </a:lnTo>
                      <a:lnTo>
                        <a:pt x="2116176" y="1404212"/>
                      </a:lnTo>
                      <a:cubicBezTo>
                        <a:pt x="2128201" y="1375782"/>
                        <a:pt x="2156352" y="1355834"/>
                        <a:pt x="2189162" y="1355834"/>
                      </a:cubicBezTo>
                      <a:lnTo>
                        <a:pt x="2215330" y="1355834"/>
                      </a:lnTo>
                      <a:lnTo>
                        <a:pt x="2216082" y="1352149"/>
                      </a:lnTo>
                      <a:cubicBezTo>
                        <a:pt x="2218059" y="1347394"/>
                        <a:pt x="2221002" y="1342949"/>
                        <a:pt x="2224906" y="1339114"/>
                      </a:cubicBezTo>
                      <a:cubicBezTo>
                        <a:pt x="2254833" y="1309717"/>
                        <a:pt x="2284759" y="1280320"/>
                        <a:pt x="2314685" y="1250923"/>
                      </a:cubicBezTo>
                      <a:cubicBezTo>
                        <a:pt x="2322494" y="1243253"/>
                        <a:pt x="2332672" y="1239473"/>
                        <a:pt x="2342817" y="1239564"/>
                      </a:cubicBezTo>
                      <a:cubicBezTo>
                        <a:pt x="2352961" y="1239654"/>
                        <a:pt x="2363070" y="1243614"/>
                        <a:pt x="2370740" y="1251424"/>
                      </a:cubicBezTo>
                      <a:cubicBezTo>
                        <a:pt x="2386082" y="1267041"/>
                        <a:pt x="2385858" y="1292138"/>
                        <a:pt x="2370240" y="1307479"/>
                      </a:cubicBezTo>
                      <a:lnTo>
                        <a:pt x="2321014" y="1355834"/>
                      </a:lnTo>
                      <a:lnTo>
                        <a:pt x="2367964" y="1355834"/>
                      </a:lnTo>
                      <a:lnTo>
                        <a:pt x="2463278" y="1308804"/>
                      </a:lnTo>
                      <a:cubicBezTo>
                        <a:pt x="2467000" y="1306967"/>
                        <a:pt x="2470919" y="1305972"/>
                        <a:pt x="2474818" y="1305744"/>
                      </a:cubicBezTo>
                      <a:cubicBezTo>
                        <a:pt x="2478716" y="1305517"/>
                        <a:pt x="2482595" y="1306058"/>
                        <a:pt x="2486239" y="1307294"/>
                      </a:cubicBezTo>
                      <a:lnTo>
                        <a:pt x="2498575" y="1318107"/>
                      </a:lnTo>
                      <a:lnTo>
                        <a:pt x="2511506" y="1311726"/>
                      </a:lnTo>
                      <a:cubicBezTo>
                        <a:pt x="2515229" y="1309890"/>
                        <a:pt x="2519147" y="1308895"/>
                        <a:pt x="2523046" y="1308666"/>
                      </a:cubicBezTo>
                      <a:cubicBezTo>
                        <a:pt x="2534742" y="1307985"/>
                        <a:pt x="2546260" y="1314217"/>
                        <a:pt x="2551770" y="1325384"/>
                      </a:cubicBezTo>
                      <a:lnTo>
                        <a:pt x="2552387" y="1334765"/>
                      </a:lnTo>
                      <a:lnTo>
                        <a:pt x="2559027" y="1335666"/>
                      </a:lnTo>
                      <a:cubicBezTo>
                        <a:pt x="2565730" y="1337939"/>
                        <a:pt x="2571566" y="1342771"/>
                        <a:pt x="2574946" y="1349619"/>
                      </a:cubicBezTo>
                      <a:cubicBezTo>
                        <a:pt x="2581704" y="1363318"/>
                        <a:pt x="2576079" y="1379903"/>
                        <a:pt x="2562381" y="1386662"/>
                      </a:cubicBezTo>
                      <a:lnTo>
                        <a:pt x="2524944" y="1405134"/>
                      </a:lnTo>
                      <a:lnTo>
                        <a:pt x="2532803" y="1412023"/>
                      </a:lnTo>
                      <a:cubicBezTo>
                        <a:pt x="2539045" y="1424673"/>
                        <a:pt x="2533849" y="1439989"/>
                        <a:pt x="2521200" y="1446230"/>
                      </a:cubicBezTo>
                      <a:lnTo>
                        <a:pt x="2389453" y="1511238"/>
                      </a:lnTo>
                      <a:lnTo>
                        <a:pt x="2376302" y="1512102"/>
                      </a:lnTo>
                      <a:lnTo>
                        <a:pt x="2371107" y="1514255"/>
                      </a:lnTo>
                      <a:lnTo>
                        <a:pt x="2214655" y="1514254"/>
                      </a:lnTo>
                      <a:lnTo>
                        <a:pt x="2010253" y="1868288"/>
                      </a:lnTo>
                      <a:cubicBezTo>
                        <a:pt x="2000718" y="1884802"/>
                        <a:pt x="1985393" y="1895888"/>
                        <a:pt x="1968323" y="1900462"/>
                      </a:cubicBezTo>
                      <a:lnTo>
                        <a:pt x="1958916" y="1901118"/>
                      </a:lnTo>
                      <a:lnTo>
                        <a:pt x="1957616" y="1901555"/>
                      </a:lnTo>
                      <a:lnTo>
                        <a:pt x="1955132" y="1901382"/>
                      </a:lnTo>
                      <a:lnTo>
                        <a:pt x="1941915" y="1902304"/>
                      </a:lnTo>
                      <a:lnTo>
                        <a:pt x="1934999" y="1899978"/>
                      </a:lnTo>
                      <a:lnTo>
                        <a:pt x="1931208" y="1899714"/>
                      </a:lnTo>
                      <a:lnTo>
                        <a:pt x="1924549" y="1896464"/>
                      </a:lnTo>
                      <a:lnTo>
                        <a:pt x="1915923" y="1893564"/>
                      </a:lnTo>
                      <a:lnTo>
                        <a:pt x="1912602" y="1890635"/>
                      </a:lnTo>
                      <a:lnTo>
                        <a:pt x="1907418" y="1888105"/>
                      </a:lnTo>
                      <a:lnTo>
                        <a:pt x="1899298" y="1878900"/>
                      </a:lnTo>
                      <a:lnTo>
                        <a:pt x="1895359" y="1875425"/>
                      </a:lnTo>
                      <a:lnTo>
                        <a:pt x="1894276" y="1873205"/>
                      </a:lnTo>
                      <a:lnTo>
                        <a:pt x="1889278" y="1867540"/>
                      </a:lnTo>
                      <a:lnTo>
                        <a:pt x="1794111" y="1702705"/>
                      </a:lnTo>
                      <a:lnTo>
                        <a:pt x="1794111" y="2096992"/>
                      </a:lnTo>
                      <a:lnTo>
                        <a:pt x="788625" y="2096992"/>
                      </a:lnTo>
                      <a:lnTo>
                        <a:pt x="788625" y="1701309"/>
                      </a:lnTo>
                      <a:lnTo>
                        <a:pt x="688528" y="1874683"/>
                      </a:lnTo>
                      <a:lnTo>
                        <a:pt x="683531" y="1880348"/>
                      </a:lnTo>
                      <a:lnTo>
                        <a:pt x="682448" y="1882568"/>
                      </a:lnTo>
                      <a:lnTo>
                        <a:pt x="678508" y="1886043"/>
                      </a:lnTo>
                      <a:lnTo>
                        <a:pt x="670389" y="1895248"/>
                      </a:lnTo>
                      <a:lnTo>
                        <a:pt x="665204" y="1897778"/>
                      </a:lnTo>
                      <a:lnTo>
                        <a:pt x="661883" y="1900707"/>
                      </a:lnTo>
                      <a:lnTo>
                        <a:pt x="653257" y="1903607"/>
                      </a:lnTo>
                      <a:lnTo>
                        <a:pt x="646598" y="1906857"/>
                      </a:lnTo>
                      <a:lnTo>
                        <a:pt x="642807" y="1907121"/>
                      </a:lnTo>
                      <a:lnTo>
                        <a:pt x="635892" y="1909447"/>
                      </a:lnTo>
                      <a:lnTo>
                        <a:pt x="622674" y="1908525"/>
                      </a:lnTo>
                      <a:lnTo>
                        <a:pt x="620190" y="1908698"/>
                      </a:lnTo>
                      <a:lnTo>
                        <a:pt x="618890" y="1908261"/>
                      </a:lnTo>
                      <a:lnTo>
                        <a:pt x="609483" y="1907605"/>
                      </a:lnTo>
                      <a:cubicBezTo>
                        <a:pt x="592413" y="1903031"/>
                        <a:pt x="577088" y="1891945"/>
                        <a:pt x="567553" y="1875431"/>
                      </a:cubicBezTo>
                      <a:lnTo>
                        <a:pt x="363151" y="1521397"/>
                      </a:lnTo>
                      <a:lnTo>
                        <a:pt x="206699" y="1521398"/>
                      </a:lnTo>
                      <a:lnTo>
                        <a:pt x="201504" y="1519245"/>
                      </a:lnTo>
                      <a:lnTo>
                        <a:pt x="188353" y="1518381"/>
                      </a:lnTo>
                      <a:lnTo>
                        <a:pt x="56606" y="1453373"/>
                      </a:lnTo>
                      <a:cubicBezTo>
                        <a:pt x="43957" y="1447132"/>
                        <a:pt x="38761" y="1431816"/>
                        <a:pt x="45003" y="1419166"/>
                      </a:cubicBezTo>
                      <a:lnTo>
                        <a:pt x="52862" y="1412277"/>
                      </a:lnTo>
                      <a:lnTo>
                        <a:pt x="15425" y="1393805"/>
                      </a:lnTo>
                      <a:cubicBezTo>
                        <a:pt x="1727" y="1387046"/>
                        <a:pt x="-3898" y="1370461"/>
                        <a:pt x="2861" y="1356762"/>
                      </a:cubicBezTo>
                      <a:cubicBezTo>
                        <a:pt x="6240" y="1349914"/>
                        <a:pt x="12076" y="1345082"/>
                        <a:pt x="18780" y="1342809"/>
                      </a:cubicBezTo>
                      <a:lnTo>
                        <a:pt x="25419" y="1341908"/>
                      </a:lnTo>
                      <a:lnTo>
                        <a:pt x="26036" y="1332527"/>
                      </a:lnTo>
                      <a:cubicBezTo>
                        <a:pt x="31546" y="1321360"/>
                        <a:pt x="43064" y="1315128"/>
                        <a:pt x="54760" y="1315809"/>
                      </a:cubicBezTo>
                      <a:cubicBezTo>
                        <a:pt x="58659" y="1316038"/>
                        <a:pt x="62578" y="1317033"/>
                        <a:pt x="66300" y="1318869"/>
                      </a:cubicBezTo>
                      <a:lnTo>
                        <a:pt x="79232" y="1325250"/>
                      </a:lnTo>
                      <a:lnTo>
                        <a:pt x="91567" y="1314437"/>
                      </a:lnTo>
                      <a:cubicBezTo>
                        <a:pt x="95211" y="1313201"/>
                        <a:pt x="99090" y="1312660"/>
                        <a:pt x="102989" y="1312887"/>
                      </a:cubicBezTo>
                      <a:cubicBezTo>
                        <a:pt x="106887" y="1313115"/>
                        <a:pt x="110806" y="1314110"/>
                        <a:pt x="114528" y="1315947"/>
                      </a:cubicBezTo>
                      <a:lnTo>
                        <a:pt x="209842" y="1362977"/>
                      </a:lnTo>
                      <a:lnTo>
                        <a:pt x="256792" y="1362977"/>
                      </a:lnTo>
                      <a:lnTo>
                        <a:pt x="207566" y="1314622"/>
                      </a:lnTo>
                      <a:cubicBezTo>
                        <a:pt x="191949" y="1299281"/>
                        <a:pt x="191724" y="1274184"/>
                        <a:pt x="207066" y="1258567"/>
                      </a:cubicBezTo>
                      <a:cubicBezTo>
                        <a:pt x="214736" y="1250757"/>
                        <a:pt x="224845" y="1246797"/>
                        <a:pt x="234989" y="1246707"/>
                      </a:cubicBezTo>
                      <a:cubicBezTo>
                        <a:pt x="245134" y="1246616"/>
                        <a:pt x="255312" y="1250396"/>
                        <a:pt x="263121" y="1258066"/>
                      </a:cubicBezTo>
                      <a:cubicBezTo>
                        <a:pt x="293047" y="1287463"/>
                        <a:pt x="322973" y="1316860"/>
                        <a:pt x="352900" y="1346257"/>
                      </a:cubicBezTo>
                      <a:cubicBezTo>
                        <a:pt x="356804" y="1350092"/>
                        <a:pt x="359747" y="1354537"/>
                        <a:pt x="361724" y="1359292"/>
                      </a:cubicBezTo>
                      <a:lnTo>
                        <a:pt x="362476" y="1362977"/>
                      </a:lnTo>
                      <a:lnTo>
                        <a:pt x="388644" y="1362977"/>
                      </a:lnTo>
                      <a:cubicBezTo>
                        <a:pt x="421454" y="1362977"/>
                        <a:pt x="449605" y="1382925"/>
                        <a:pt x="461630" y="1411355"/>
                      </a:cubicBezTo>
                      <a:lnTo>
                        <a:pt x="462995" y="1418116"/>
                      </a:lnTo>
                      <a:lnTo>
                        <a:pt x="627824" y="1703608"/>
                      </a:lnTo>
                      <a:lnTo>
                        <a:pt x="808411" y="1390823"/>
                      </a:lnTo>
                      <a:lnTo>
                        <a:pt x="814100" y="1394107"/>
                      </a:lnTo>
                      <a:lnTo>
                        <a:pt x="836642" y="1360672"/>
                      </a:lnTo>
                      <a:cubicBezTo>
                        <a:pt x="866310" y="1331004"/>
                        <a:pt x="907296" y="1312654"/>
                        <a:pt x="952567" y="1312654"/>
                      </a:cubicBezTo>
                      <a:lnTo>
                        <a:pt x="1157489" y="1312654"/>
                      </a:lnTo>
                      <a:lnTo>
                        <a:pt x="1170294" y="1229793"/>
                      </a:lnTo>
                      <a:lnTo>
                        <a:pt x="1149853" y="1225564"/>
                      </a:lnTo>
                      <a:cubicBezTo>
                        <a:pt x="1027399" y="1191504"/>
                        <a:pt x="922706" y="1109607"/>
                        <a:pt x="853834" y="999397"/>
                      </a:cubicBezTo>
                      <a:lnTo>
                        <a:pt x="826095" y="944150"/>
                      </a:lnTo>
                      <a:lnTo>
                        <a:pt x="804669" y="946674"/>
                      </a:lnTo>
                      <a:cubicBezTo>
                        <a:pt x="735168" y="944904"/>
                        <a:pt x="664679" y="875616"/>
                        <a:pt x="638258" y="777011"/>
                      </a:cubicBezTo>
                      <a:cubicBezTo>
                        <a:pt x="615611" y="692492"/>
                        <a:pt x="631773" y="610439"/>
                        <a:pt x="674199" y="565871"/>
                      </a:cubicBezTo>
                      <a:lnTo>
                        <a:pt x="695049" y="548902"/>
                      </a:lnTo>
                      <a:lnTo>
                        <a:pt x="690945" y="510994"/>
                      </a:lnTo>
                      <a:cubicBezTo>
                        <a:pt x="690945" y="228780"/>
                        <a:pt x="936652" y="0"/>
                        <a:pt x="1239748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フリーフォーム: 図形 62">
                  <a:extLst>
                    <a:ext uri="{FF2B5EF4-FFF2-40B4-BE49-F238E27FC236}">
                      <a16:creationId xmlns:a16="http://schemas.microsoft.com/office/drawing/2014/main" id="{4C268C3E-7C68-FC26-A392-785953688D97}"/>
                    </a:ext>
                  </a:extLst>
                </p:cNvPr>
                <p:cNvSpPr/>
                <p:nvPr/>
              </p:nvSpPr>
              <p:spPr bwMode="auto">
                <a:xfrm>
                  <a:off x="1629876" y="4803751"/>
                  <a:ext cx="677898" cy="739697"/>
                </a:xfrm>
                <a:custGeom>
                  <a:avLst/>
                  <a:gdLst>
                    <a:gd name="connsiteX0" fmla="*/ 334625 w 677898"/>
                    <a:gd name="connsiteY0" fmla="*/ 333197 h 739697"/>
                    <a:gd name="connsiteX1" fmla="*/ 573790 w 677898"/>
                    <a:gd name="connsiteY1" fmla="*/ 536447 h 739697"/>
                    <a:gd name="connsiteX2" fmla="*/ 334625 w 677898"/>
                    <a:gd name="connsiteY2" fmla="*/ 739697 h 739697"/>
                    <a:gd name="connsiteX3" fmla="*/ 95460 w 677898"/>
                    <a:gd name="connsiteY3" fmla="*/ 536447 h 739697"/>
                    <a:gd name="connsiteX4" fmla="*/ 334625 w 677898"/>
                    <a:gd name="connsiteY4" fmla="*/ 333197 h 739697"/>
                    <a:gd name="connsiteX5" fmla="*/ 617250 w 677898"/>
                    <a:gd name="connsiteY5" fmla="*/ 0 h 739697"/>
                    <a:gd name="connsiteX6" fmla="*/ 677898 w 677898"/>
                    <a:gd name="connsiteY6" fmla="*/ 60648 h 739697"/>
                    <a:gd name="connsiteX7" fmla="*/ 677898 w 677898"/>
                    <a:gd name="connsiteY7" fmla="*/ 156486 h 739697"/>
                    <a:gd name="connsiteX8" fmla="*/ 617250 w 677898"/>
                    <a:gd name="connsiteY8" fmla="*/ 217134 h 739697"/>
                    <a:gd name="connsiteX9" fmla="*/ 556602 w 677898"/>
                    <a:gd name="connsiteY9" fmla="*/ 156486 h 739697"/>
                    <a:gd name="connsiteX10" fmla="*/ 556602 w 677898"/>
                    <a:gd name="connsiteY10" fmla="*/ 60648 h 739697"/>
                    <a:gd name="connsiteX11" fmla="*/ 617250 w 677898"/>
                    <a:gd name="connsiteY11" fmla="*/ 0 h 739697"/>
                    <a:gd name="connsiteX12" fmla="*/ 60648 w 677898"/>
                    <a:gd name="connsiteY12" fmla="*/ 0 h 739697"/>
                    <a:gd name="connsiteX13" fmla="*/ 121296 w 677898"/>
                    <a:gd name="connsiteY13" fmla="*/ 60648 h 739697"/>
                    <a:gd name="connsiteX14" fmla="*/ 121296 w 677898"/>
                    <a:gd name="connsiteY14" fmla="*/ 156486 h 739697"/>
                    <a:gd name="connsiteX15" fmla="*/ 60648 w 677898"/>
                    <a:gd name="connsiteY15" fmla="*/ 217134 h 739697"/>
                    <a:gd name="connsiteX16" fmla="*/ 0 w 677898"/>
                    <a:gd name="connsiteY16" fmla="*/ 156486 h 739697"/>
                    <a:gd name="connsiteX17" fmla="*/ 0 w 677898"/>
                    <a:gd name="connsiteY17" fmla="*/ 60648 h 739697"/>
                    <a:gd name="connsiteX18" fmla="*/ 60648 w 677898"/>
                    <a:gd name="connsiteY18" fmla="*/ 0 h 7396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677898" h="739697">
                      <a:moveTo>
                        <a:pt x="334625" y="333197"/>
                      </a:moveTo>
                      <a:cubicBezTo>
                        <a:pt x="466712" y="333197"/>
                        <a:pt x="573790" y="424195"/>
                        <a:pt x="573790" y="536447"/>
                      </a:cubicBezTo>
                      <a:cubicBezTo>
                        <a:pt x="573790" y="648699"/>
                        <a:pt x="466712" y="739697"/>
                        <a:pt x="334625" y="739697"/>
                      </a:cubicBezTo>
                      <a:cubicBezTo>
                        <a:pt x="202538" y="739697"/>
                        <a:pt x="95460" y="648699"/>
                        <a:pt x="95460" y="536447"/>
                      </a:cubicBezTo>
                      <a:cubicBezTo>
                        <a:pt x="95460" y="424195"/>
                        <a:pt x="202538" y="333197"/>
                        <a:pt x="334625" y="333197"/>
                      </a:cubicBezTo>
                      <a:close/>
                      <a:moveTo>
                        <a:pt x="617250" y="0"/>
                      </a:moveTo>
                      <a:cubicBezTo>
                        <a:pt x="650745" y="0"/>
                        <a:pt x="677898" y="27153"/>
                        <a:pt x="677898" y="60648"/>
                      </a:cubicBezTo>
                      <a:lnTo>
                        <a:pt x="677898" y="156486"/>
                      </a:lnTo>
                      <a:cubicBezTo>
                        <a:pt x="677898" y="189981"/>
                        <a:pt x="650745" y="217134"/>
                        <a:pt x="617250" y="217134"/>
                      </a:cubicBezTo>
                      <a:cubicBezTo>
                        <a:pt x="583755" y="217134"/>
                        <a:pt x="556602" y="189981"/>
                        <a:pt x="556602" y="156486"/>
                      </a:cubicBezTo>
                      <a:lnTo>
                        <a:pt x="556602" y="60648"/>
                      </a:lnTo>
                      <a:cubicBezTo>
                        <a:pt x="556602" y="27153"/>
                        <a:pt x="583755" y="0"/>
                        <a:pt x="617250" y="0"/>
                      </a:cubicBezTo>
                      <a:close/>
                      <a:moveTo>
                        <a:pt x="60648" y="0"/>
                      </a:moveTo>
                      <a:cubicBezTo>
                        <a:pt x="94143" y="0"/>
                        <a:pt x="121296" y="27153"/>
                        <a:pt x="121296" y="60648"/>
                      </a:cubicBezTo>
                      <a:lnTo>
                        <a:pt x="121296" y="156486"/>
                      </a:lnTo>
                      <a:cubicBezTo>
                        <a:pt x="121296" y="189981"/>
                        <a:pt x="94143" y="217134"/>
                        <a:pt x="60648" y="217134"/>
                      </a:cubicBezTo>
                      <a:cubicBezTo>
                        <a:pt x="27153" y="217134"/>
                        <a:pt x="0" y="189981"/>
                        <a:pt x="0" y="156486"/>
                      </a:cubicBezTo>
                      <a:lnTo>
                        <a:pt x="0" y="60648"/>
                      </a:lnTo>
                      <a:cubicBezTo>
                        <a:pt x="0" y="27153"/>
                        <a:pt x="27153" y="0"/>
                        <a:pt x="6064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4" name="楕円 493">
                  <a:extLst>
                    <a:ext uri="{FF2B5EF4-FFF2-40B4-BE49-F238E27FC236}">
                      <a16:creationId xmlns:a16="http://schemas.microsoft.com/office/drawing/2014/main" id="{B761AA67-538E-3041-7041-DFC3B433C509}"/>
                    </a:ext>
                  </a:extLst>
                </p:cNvPr>
                <p:cNvSpPr/>
                <p:nvPr/>
              </p:nvSpPr>
              <p:spPr bwMode="auto">
                <a:xfrm>
                  <a:off x="1801593" y="5409225"/>
                  <a:ext cx="325816" cy="112515"/>
                </a:xfrm>
                <a:custGeom>
                  <a:avLst/>
                  <a:gdLst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43449"/>
                    <a:gd name="connsiteX1" fmla="*/ 162908 w 325816"/>
                    <a:gd name="connsiteY1" fmla="*/ 0 h 143449"/>
                    <a:gd name="connsiteX2" fmla="*/ 325816 w 325816"/>
                    <a:gd name="connsiteY2" fmla="*/ 64581 h 143449"/>
                    <a:gd name="connsiteX3" fmla="*/ 162908 w 325816"/>
                    <a:gd name="connsiteY3" fmla="*/ 143449 h 143449"/>
                    <a:gd name="connsiteX4" fmla="*/ 0 w 325816"/>
                    <a:gd name="connsiteY4" fmla="*/ 64581 h 143449"/>
                    <a:gd name="connsiteX0" fmla="*/ 0 w 325816"/>
                    <a:gd name="connsiteY0" fmla="*/ 33647 h 112515"/>
                    <a:gd name="connsiteX1" fmla="*/ 162908 w 325816"/>
                    <a:gd name="connsiteY1" fmla="*/ 22 h 112515"/>
                    <a:gd name="connsiteX2" fmla="*/ 325816 w 325816"/>
                    <a:gd name="connsiteY2" fmla="*/ 33647 h 112515"/>
                    <a:gd name="connsiteX3" fmla="*/ 162908 w 325816"/>
                    <a:gd name="connsiteY3" fmla="*/ 112515 h 112515"/>
                    <a:gd name="connsiteX4" fmla="*/ 0 w 325816"/>
                    <a:gd name="connsiteY4" fmla="*/ 33647 h 1125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5816" h="112515">
                      <a:moveTo>
                        <a:pt x="0" y="33647"/>
                      </a:moveTo>
                      <a:cubicBezTo>
                        <a:pt x="0" y="-2020"/>
                        <a:pt x="72936" y="22"/>
                        <a:pt x="162908" y="22"/>
                      </a:cubicBezTo>
                      <a:cubicBezTo>
                        <a:pt x="252880" y="22"/>
                        <a:pt x="325816" y="-2020"/>
                        <a:pt x="325816" y="33647"/>
                      </a:cubicBezTo>
                      <a:cubicBezTo>
                        <a:pt x="325816" y="69314"/>
                        <a:pt x="252880" y="112515"/>
                        <a:pt x="162908" y="112515"/>
                      </a:cubicBezTo>
                      <a:cubicBezTo>
                        <a:pt x="72936" y="112515"/>
                        <a:pt x="0" y="69314"/>
                        <a:pt x="0" y="33647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5" name="フリーフォーム: 図形 64">
                  <a:extLst>
                    <a:ext uri="{FF2B5EF4-FFF2-40B4-BE49-F238E27FC236}">
                      <a16:creationId xmlns:a16="http://schemas.microsoft.com/office/drawing/2014/main" id="{197948ED-B3F9-2E9A-9D6F-EDB08663D1CB}"/>
                    </a:ext>
                  </a:extLst>
                </p:cNvPr>
                <p:cNvSpPr/>
                <p:nvPr/>
              </p:nvSpPr>
              <p:spPr bwMode="auto">
                <a:xfrm>
                  <a:off x="1598431" y="3866555"/>
                  <a:ext cx="720081" cy="352989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6" name="フリーフォーム: 図形 65">
                  <a:extLst>
                    <a:ext uri="{FF2B5EF4-FFF2-40B4-BE49-F238E27FC236}">
                      <a16:creationId xmlns:a16="http://schemas.microsoft.com/office/drawing/2014/main" id="{E3606BA9-EB26-6272-C965-B8334F7E7928}"/>
                    </a:ext>
                  </a:extLst>
                </p:cNvPr>
                <p:cNvSpPr/>
                <p:nvPr/>
              </p:nvSpPr>
              <p:spPr bwMode="auto">
                <a:xfrm rot="18000000">
                  <a:off x="851101" y="4353052"/>
                  <a:ext cx="609006" cy="298540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CE2567B1-825E-1012-B75E-98D04D124901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2450112" y="4335395"/>
                  <a:ext cx="609006" cy="298538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EE17B312-0625-BF2E-F248-FB1D622EB8BF}"/>
                    </a:ext>
                  </a:extLst>
                </p:cNvPr>
                <p:cNvSpPr/>
                <p:nvPr/>
              </p:nvSpPr>
              <p:spPr bwMode="auto">
                <a:xfrm rot="14400000">
                  <a:off x="831105" y="5217484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9" name="フリーフォーム: 図形 68">
                  <a:extLst>
                    <a:ext uri="{FF2B5EF4-FFF2-40B4-BE49-F238E27FC236}">
                      <a16:creationId xmlns:a16="http://schemas.microsoft.com/office/drawing/2014/main" id="{CED0BA87-4534-8996-A241-6917E79D1477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2517404" y="5217485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620AF6BE-D6AD-9392-EB08-9B83B42C561A}"/>
                  </a:ext>
                </a:extLst>
              </p:cNvPr>
              <p:cNvSpPr/>
              <p:nvPr/>
            </p:nvSpPr>
            <p:spPr>
              <a:xfrm>
                <a:off x="846768" y="392239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3" name="テキスト ボックス 72">
              <a:extLst>
                <a:ext uri="{FF2B5EF4-FFF2-40B4-BE49-F238E27FC236}">
                  <a16:creationId xmlns:a16="http://schemas.microsoft.com/office/drawing/2014/main" id="{32FDEAC9-01B8-5C5B-82E8-84329CDB289D}"/>
                </a:ext>
              </a:extLst>
            </p:cNvPr>
            <p:cNvSpPr txBox="1"/>
            <p:nvPr/>
          </p:nvSpPr>
          <p:spPr>
            <a:xfrm>
              <a:off x="117920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音楽を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聴かない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74" name="テキスト ボックス 73">
              <a:extLst>
                <a:ext uri="{FF2B5EF4-FFF2-40B4-BE49-F238E27FC236}">
                  <a16:creationId xmlns:a16="http://schemas.microsoft.com/office/drawing/2014/main" id="{F7AB33BE-9325-767A-F651-6964F3A41EBA}"/>
                </a:ext>
              </a:extLst>
            </p:cNvPr>
            <p:cNvSpPr txBox="1"/>
            <p:nvPr/>
          </p:nvSpPr>
          <p:spPr>
            <a:xfrm>
              <a:off x="380810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大声で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話さない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75" name="テキスト ボックス 74">
              <a:extLst>
                <a:ext uri="{FF2B5EF4-FFF2-40B4-BE49-F238E27FC236}">
                  <a16:creationId xmlns:a16="http://schemas.microsoft.com/office/drawing/2014/main" id="{CDE2B4DF-9DEA-1354-06FF-68DC34AC6280}"/>
                </a:ext>
              </a:extLst>
            </p:cNvPr>
            <p:cNvSpPr txBox="1"/>
            <p:nvPr/>
          </p:nvSpPr>
          <p:spPr>
            <a:xfrm>
              <a:off x="647217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ゲーム音を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鳴らさない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500320" y="400050"/>
            <a:ext cx="8910380" cy="146012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音漏れ注意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2C08BE3-F606-D33D-5CBC-9B7A48F49B5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4A9FB1F8-9042-BF1E-4BCE-F6E39E47C2F6}"/>
              </a:ext>
            </a:extLst>
          </p:cNvPr>
          <p:cNvSpPr/>
          <p:nvPr/>
        </p:nvSpPr>
        <p:spPr>
          <a:xfrm>
            <a:off x="101600" y="101601"/>
            <a:ext cx="9702800" cy="1988456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C1D18ADB-BB8C-9DD3-F76B-99BB8283AED0}"/>
              </a:ext>
            </a:extLst>
          </p:cNvPr>
          <p:cNvGrpSpPr/>
          <p:nvPr/>
        </p:nvGrpSpPr>
        <p:grpSpPr>
          <a:xfrm>
            <a:off x="654752" y="2350817"/>
            <a:ext cx="8556156" cy="3952093"/>
            <a:chOff x="1128059" y="2479323"/>
            <a:chExt cx="7609541" cy="3514853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41B36709-6E4E-1780-F822-4191F947DDE0}"/>
                </a:ext>
              </a:extLst>
            </p:cNvPr>
            <p:cNvGrpSpPr/>
            <p:nvPr/>
          </p:nvGrpSpPr>
          <p:grpSpPr>
            <a:xfrm>
              <a:off x="6403101" y="2484938"/>
              <a:ext cx="2334499" cy="2334499"/>
              <a:chOff x="708216" y="888600"/>
              <a:chExt cx="2606484" cy="2606484"/>
            </a:xfrm>
          </p:grpSpPr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AD63A72C-3716-B3A7-4BB0-E94A3F1605BC}"/>
                  </a:ext>
                </a:extLst>
              </p:cNvPr>
              <p:cNvGrpSpPr/>
              <p:nvPr/>
            </p:nvGrpSpPr>
            <p:grpSpPr>
              <a:xfrm>
                <a:off x="708216" y="888600"/>
                <a:ext cx="2606484" cy="2606484"/>
                <a:chOff x="643930" y="806730"/>
                <a:chExt cx="2735056" cy="2735056"/>
              </a:xfrm>
            </p:grpSpPr>
            <p:sp>
              <p:nvSpPr>
                <p:cNvPr id="29" name="四角形: 角を丸くする 28">
                  <a:extLst>
                    <a:ext uri="{FF2B5EF4-FFF2-40B4-BE49-F238E27FC236}">
                      <a16:creationId xmlns:a16="http://schemas.microsoft.com/office/drawing/2014/main" id="{7E75DE22-E102-5B14-7932-33E507C6B0E5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" name="四角形: 角を丸くする 29">
                  <a:extLst>
                    <a:ext uri="{FF2B5EF4-FFF2-40B4-BE49-F238E27FC236}">
                      <a16:creationId xmlns:a16="http://schemas.microsoft.com/office/drawing/2014/main" id="{BF278DC5-6B9B-0E0C-7E7E-F49422CA14EC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B33DA4DC-B694-6743-CCB4-D7A13E122457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4AA226F4-2B59-D927-61ED-1A6D6928EC2B}"/>
                  </a:ext>
                </a:extLst>
              </p:cNvPr>
              <p:cNvSpPr/>
              <p:nvPr/>
            </p:nvSpPr>
            <p:spPr>
              <a:xfrm>
                <a:off x="845343" y="101917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9AA99682-058C-886D-3AE5-4684F440C4EE}"/>
                  </a:ext>
                </a:extLst>
              </p:cNvPr>
              <p:cNvGrpSpPr/>
              <p:nvPr/>
            </p:nvGrpSpPr>
            <p:grpSpPr>
              <a:xfrm>
                <a:off x="980239" y="1146697"/>
                <a:ext cx="2049224" cy="2150445"/>
                <a:chOff x="766642" y="976188"/>
                <a:chExt cx="2474356" cy="2596576"/>
              </a:xfrm>
            </p:grpSpPr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7FF03703-961D-2891-F4D6-D1C4D5DE3C00}"/>
                    </a:ext>
                  </a:extLst>
                </p:cNvPr>
                <p:cNvSpPr/>
                <p:nvPr/>
              </p:nvSpPr>
              <p:spPr bwMode="auto">
                <a:xfrm>
                  <a:off x="1094130" y="1427100"/>
                  <a:ext cx="1765082" cy="2096991"/>
                </a:xfrm>
                <a:custGeom>
                  <a:avLst/>
                  <a:gdLst>
                    <a:gd name="connsiteX0" fmla="*/ 830281 w 1765082"/>
                    <a:gd name="connsiteY0" fmla="*/ 0 h 2096991"/>
                    <a:gd name="connsiteX1" fmla="*/ 868097 w 1765082"/>
                    <a:gd name="connsiteY1" fmla="*/ 3550 h 2096991"/>
                    <a:gd name="connsiteX2" fmla="*/ 905912 w 1765082"/>
                    <a:gd name="connsiteY2" fmla="*/ 0 h 2096991"/>
                    <a:gd name="connsiteX3" fmla="*/ 1454715 w 1765082"/>
                    <a:gd name="connsiteY3" fmla="*/ 510994 h 2096991"/>
                    <a:gd name="connsiteX4" fmla="*/ 1449882 w 1765082"/>
                    <a:gd name="connsiteY4" fmla="*/ 555632 h 2096991"/>
                    <a:gd name="connsiteX5" fmla="*/ 1466754 w 1765082"/>
                    <a:gd name="connsiteY5" fmla="*/ 565871 h 2096991"/>
                    <a:gd name="connsiteX6" fmla="*/ 1502695 w 1765082"/>
                    <a:gd name="connsiteY6" fmla="*/ 777011 h 2096991"/>
                    <a:gd name="connsiteX7" fmla="*/ 1336284 w 1765082"/>
                    <a:gd name="connsiteY7" fmla="*/ 946674 h 2096991"/>
                    <a:gd name="connsiteX8" fmla="*/ 1319292 w 1765082"/>
                    <a:gd name="connsiteY8" fmla="*/ 944672 h 2096991"/>
                    <a:gd name="connsiteX9" fmla="*/ 1291815 w 1765082"/>
                    <a:gd name="connsiteY9" fmla="*/ 999397 h 2096991"/>
                    <a:gd name="connsiteX10" fmla="*/ 995796 w 1765082"/>
                    <a:gd name="connsiteY10" fmla="*/ 1225564 h 2096991"/>
                    <a:gd name="connsiteX11" fmla="*/ 975354 w 1765082"/>
                    <a:gd name="connsiteY11" fmla="*/ 1229793 h 2096991"/>
                    <a:gd name="connsiteX12" fmla="*/ 988158 w 1765082"/>
                    <a:gd name="connsiteY12" fmla="*/ 1312653 h 2096991"/>
                    <a:gd name="connsiteX13" fmla="*/ 1220702 w 1765082"/>
                    <a:gd name="connsiteY13" fmla="*/ 1312653 h 2096991"/>
                    <a:gd name="connsiteX14" fmla="*/ 1284516 w 1765082"/>
                    <a:gd name="connsiteY14" fmla="*/ 1325536 h 2096991"/>
                    <a:gd name="connsiteX15" fmla="*/ 1299874 w 1765082"/>
                    <a:gd name="connsiteY15" fmla="*/ 1335891 h 2096991"/>
                    <a:gd name="connsiteX16" fmla="*/ 1304640 w 1765082"/>
                    <a:gd name="connsiteY16" fmla="*/ 1336818 h 2096991"/>
                    <a:gd name="connsiteX17" fmla="*/ 1328159 w 1765082"/>
                    <a:gd name="connsiteY17" fmla="*/ 1352436 h 2096991"/>
                    <a:gd name="connsiteX18" fmla="*/ 1335911 w 1765082"/>
                    <a:gd name="connsiteY18" fmla="*/ 1360188 h 2096991"/>
                    <a:gd name="connsiteX19" fmla="*/ 1336627 w 1765082"/>
                    <a:gd name="connsiteY19" fmla="*/ 1360670 h 2096991"/>
                    <a:gd name="connsiteX20" fmla="*/ 1337110 w 1765082"/>
                    <a:gd name="connsiteY20" fmla="*/ 1361387 h 2096991"/>
                    <a:gd name="connsiteX21" fmla="*/ 1744259 w 1765082"/>
                    <a:gd name="connsiteY21" fmla="*/ 1768536 h 2096991"/>
                    <a:gd name="connsiteX22" fmla="*/ 1759876 w 1765082"/>
                    <a:gd name="connsiteY22" fmla="*/ 1845561 h 2096991"/>
                    <a:gd name="connsiteX23" fmla="*/ 1744259 w 1765082"/>
                    <a:gd name="connsiteY23" fmla="*/ 1869079 h 2096991"/>
                    <a:gd name="connsiteX24" fmla="*/ 1720741 w 1765082"/>
                    <a:gd name="connsiteY24" fmla="*/ 1884696 h 2096991"/>
                    <a:gd name="connsiteX25" fmla="*/ 1643716 w 1765082"/>
                    <a:gd name="connsiteY25" fmla="*/ 1869079 h 2096991"/>
                    <a:gd name="connsiteX26" fmla="*/ 1384644 w 1765082"/>
                    <a:gd name="connsiteY26" fmla="*/ 1610008 h 2096991"/>
                    <a:gd name="connsiteX27" fmla="*/ 1384644 w 1765082"/>
                    <a:gd name="connsiteY27" fmla="*/ 2096991 h 2096991"/>
                    <a:gd name="connsiteX28" fmla="*/ 379158 w 1765082"/>
                    <a:gd name="connsiteY28" fmla="*/ 2096991 h 2096991"/>
                    <a:gd name="connsiteX29" fmla="*/ 379158 w 1765082"/>
                    <a:gd name="connsiteY29" fmla="*/ 1611288 h 2096991"/>
                    <a:gd name="connsiteX30" fmla="*/ 121366 w 1765082"/>
                    <a:gd name="connsiteY30" fmla="*/ 1869079 h 2096991"/>
                    <a:gd name="connsiteX31" fmla="*/ 44342 w 1765082"/>
                    <a:gd name="connsiteY31" fmla="*/ 1884696 h 2096991"/>
                    <a:gd name="connsiteX32" fmla="*/ 20823 w 1765082"/>
                    <a:gd name="connsiteY32" fmla="*/ 1869079 h 2096991"/>
                    <a:gd name="connsiteX33" fmla="*/ 5206 w 1765082"/>
                    <a:gd name="connsiteY33" fmla="*/ 1845561 h 2096991"/>
                    <a:gd name="connsiteX34" fmla="*/ 20823 w 1765082"/>
                    <a:gd name="connsiteY34" fmla="*/ 1768536 h 2096991"/>
                    <a:gd name="connsiteX35" fmla="*/ 424043 w 1765082"/>
                    <a:gd name="connsiteY35" fmla="*/ 1365316 h 2096991"/>
                    <a:gd name="connsiteX36" fmla="*/ 427175 w 1765082"/>
                    <a:gd name="connsiteY36" fmla="*/ 1360670 h 2096991"/>
                    <a:gd name="connsiteX37" fmla="*/ 431821 w 1765082"/>
                    <a:gd name="connsiteY37" fmla="*/ 1357538 h 2096991"/>
                    <a:gd name="connsiteX38" fmla="*/ 436923 w 1765082"/>
                    <a:gd name="connsiteY38" fmla="*/ 1352436 h 2096991"/>
                    <a:gd name="connsiteX39" fmla="*/ 460442 w 1765082"/>
                    <a:gd name="connsiteY39" fmla="*/ 1336818 h 2096991"/>
                    <a:gd name="connsiteX40" fmla="*/ 463409 w 1765082"/>
                    <a:gd name="connsiteY40" fmla="*/ 1336241 h 2096991"/>
                    <a:gd name="connsiteX41" fmla="*/ 479286 w 1765082"/>
                    <a:gd name="connsiteY41" fmla="*/ 1325536 h 2096991"/>
                    <a:gd name="connsiteX42" fmla="*/ 543100 w 1765082"/>
                    <a:gd name="connsiteY42" fmla="*/ 1312653 h 2096991"/>
                    <a:gd name="connsiteX43" fmla="*/ 748022 w 1765082"/>
                    <a:gd name="connsiteY43" fmla="*/ 1312653 h 2096991"/>
                    <a:gd name="connsiteX44" fmla="*/ 760856 w 1765082"/>
                    <a:gd name="connsiteY44" fmla="*/ 1229599 h 2096991"/>
                    <a:gd name="connsiteX45" fmla="*/ 734278 w 1765082"/>
                    <a:gd name="connsiteY45" fmla="*/ 1223822 h 2096991"/>
                    <a:gd name="connsiteX46" fmla="*/ 431075 w 1765082"/>
                    <a:gd name="connsiteY46" fmla="*/ 976984 h 2096991"/>
                    <a:gd name="connsiteX47" fmla="*/ 416026 w 1765082"/>
                    <a:gd name="connsiteY47" fmla="*/ 944220 h 2096991"/>
                    <a:gd name="connsiteX48" fmla="*/ 395202 w 1765082"/>
                    <a:gd name="connsiteY48" fmla="*/ 946674 h 2096991"/>
                    <a:gd name="connsiteX49" fmla="*/ 228791 w 1765082"/>
                    <a:gd name="connsiteY49" fmla="*/ 777011 h 2096991"/>
                    <a:gd name="connsiteX50" fmla="*/ 264732 w 1765082"/>
                    <a:gd name="connsiteY50" fmla="*/ 565871 h 2096991"/>
                    <a:gd name="connsiteX51" fmla="*/ 285582 w 1765082"/>
                    <a:gd name="connsiteY51" fmla="*/ 548902 h 2096991"/>
                    <a:gd name="connsiteX52" fmla="*/ 281478 w 1765082"/>
                    <a:gd name="connsiteY52" fmla="*/ 510994 h 2096991"/>
                    <a:gd name="connsiteX53" fmla="*/ 830281 w 1765082"/>
                    <a:gd name="connsiteY53" fmla="*/ 0 h 20969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1765082" h="2096991">
                      <a:moveTo>
                        <a:pt x="830281" y="0"/>
                      </a:moveTo>
                      <a:lnTo>
                        <a:pt x="868097" y="3550"/>
                      </a:lnTo>
                      <a:lnTo>
                        <a:pt x="905912" y="0"/>
                      </a:lnTo>
                      <a:cubicBezTo>
                        <a:pt x="1209008" y="0"/>
                        <a:pt x="1454715" y="228780"/>
                        <a:pt x="1454715" y="510994"/>
                      </a:cubicBezTo>
                      <a:lnTo>
                        <a:pt x="1449882" y="555632"/>
                      </a:lnTo>
                      <a:lnTo>
                        <a:pt x="1466754" y="565871"/>
                      </a:lnTo>
                      <a:cubicBezTo>
                        <a:pt x="1509180" y="610439"/>
                        <a:pt x="1525342" y="692492"/>
                        <a:pt x="1502695" y="777011"/>
                      </a:cubicBezTo>
                      <a:cubicBezTo>
                        <a:pt x="1476274" y="875616"/>
                        <a:pt x="1405785" y="944904"/>
                        <a:pt x="1336284" y="946674"/>
                      </a:cubicBezTo>
                      <a:lnTo>
                        <a:pt x="1319292" y="944672"/>
                      </a:lnTo>
                      <a:lnTo>
                        <a:pt x="1291815" y="999397"/>
                      </a:lnTo>
                      <a:cubicBezTo>
                        <a:pt x="1222943" y="1109607"/>
                        <a:pt x="1118250" y="1191504"/>
                        <a:pt x="995796" y="1225564"/>
                      </a:cubicBezTo>
                      <a:lnTo>
                        <a:pt x="975354" y="1229793"/>
                      </a:lnTo>
                      <a:lnTo>
                        <a:pt x="988158" y="1312653"/>
                      </a:lnTo>
                      <a:lnTo>
                        <a:pt x="1220702" y="1312653"/>
                      </a:lnTo>
                      <a:cubicBezTo>
                        <a:pt x="1243338" y="1312653"/>
                        <a:pt x="1264902" y="1317241"/>
                        <a:pt x="1284516" y="1325536"/>
                      </a:cubicBezTo>
                      <a:lnTo>
                        <a:pt x="1299874" y="1335891"/>
                      </a:lnTo>
                      <a:lnTo>
                        <a:pt x="1304640" y="1336818"/>
                      </a:lnTo>
                      <a:cubicBezTo>
                        <a:pt x="1313198" y="1340289"/>
                        <a:pt x="1321218" y="1345495"/>
                        <a:pt x="1328159" y="1352436"/>
                      </a:cubicBezTo>
                      <a:lnTo>
                        <a:pt x="1335911" y="1360188"/>
                      </a:lnTo>
                      <a:lnTo>
                        <a:pt x="1336627" y="1360670"/>
                      </a:lnTo>
                      <a:lnTo>
                        <a:pt x="1337110" y="1361387"/>
                      </a:lnTo>
                      <a:lnTo>
                        <a:pt x="1744259" y="1768536"/>
                      </a:lnTo>
                      <a:cubicBezTo>
                        <a:pt x="1765082" y="1789359"/>
                        <a:pt x="1770288" y="1819886"/>
                        <a:pt x="1759876" y="1845561"/>
                      </a:cubicBezTo>
                      <a:lnTo>
                        <a:pt x="1744259" y="1869079"/>
                      </a:lnTo>
                      <a:lnTo>
                        <a:pt x="1720741" y="1884696"/>
                      </a:lnTo>
                      <a:cubicBezTo>
                        <a:pt x="1695066" y="1895108"/>
                        <a:pt x="1664539" y="1889902"/>
                        <a:pt x="1643716" y="1869079"/>
                      </a:cubicBezTo>
                      <a:lnTo>
                        <a:pt x="1384644" y="1610008"/>
                      </a:lnTo>
                      <a:lnTo>
                        <a:pt x="1384644" y="2096991"/>
                      </a:lnTo>
                      <a:lnTo>
                        <a:pt x="379158" y="2096991"/>
                      </a:lnTo>
                      <a:lnTo>
                        <a:pt x="379158" y="1611288"/>
                      </a:lnTo>
                      <a:lnTo>
                        <a:pt x="121366" y="1869079"/>
                      </a:lnTo>
                      <a:cubicBezTo>
                        <a:pt x="100543" y="1889902"/>
                        <a:pt x="70016" y="1895108"/>
                        <a:pt x="44342" y="1884696"/>
                      </a:cubicBezTo>
                      <a:lnTo>
                        <a:pt x="20823" y="1869079"/>
                      </a:lnTo>
                      <a:lnTo>
                        <a:pt x="5206" y="1845561"/>
                      </a:lnTo>
                      <a:cubicBezTo>
                        <a:pt x="-5206" y="1819886"/>
                        <a:pt x="0" y="1789359"/>
                        <a:pt x="20823" y="1768536"/>
                      </a:cubicBezTo>
                      <a:lnTo>
                        <a:pt x="424043" y="1365316"/>
                      </a:lnTo>
                      <a:lnTo>
                        <a:pt x="427175" y="1360670"/>
                      </a:lnTo>
                      <a:lnTo>
                        <a:pt x="431821" y="1357538"/>
                      </a:lnTo>
                      <a:lnTo>
                        <a:pt x="436923" y="1352436"/>
                      </a:lnTo>
                      <a:cubicBezTo>
                        <a:pt x="443865" y="1345495"/>
                        <a:pt x="451884" y="1340289"/>
                        <a:pt x="460442" y="1336818"/>
                      </a:cubicBezTo>
                      <a:lnTo>
                        <a:pt x="463409" y="1336241"/>
                      </a:lnTo>
                      <a:lnTo>
                        <a:pt x="479286" y="1325536"/>
                      </a:lnTo>
                      <a:cubicBezTo>
                        <a:pt x="498900" y="1317241"/>
                        <a:pt x="520464" y="1312653"/>
                        <a:pt x="543100" y="1312653"/>
                      </a:cubicBezTo>
                      <a:lnTo>
                        <a:pt x="748022" y="1312653"/>
                      </a:lnTo>
                      <a:lnTo>
                        <a:pt x="760856" y="1229599"/>
                      </a:lnTo>
                      <a:lnTo>
                        <a:pt x="734278" y="1223822"/>
                      </a:lnTo>
                      <a:cubicBezTo>
                        <a:pt x="606328" y="1186389"/>
                        <a:pt x="498292" y="1096576"/>
                        <a:pt x="431075" y="976984"/>
                      </a:cubicBezTo>
                      <a:lnTo>
                        <a:pt x="416026" y="944220"/>
                      </a:lnTo>
                      <a:lnTo>
                        <a:pt x="395202" y="946674"/>
                      </a:lnTo>
                      <a:cubicBezTo>
                        <a:pt x="325701" y="944904"/>
                        <a:pt x="255212" y="875616"/>
                        <a:pt x="228791" y="777011"/>
                      </a:cubicBezTo>
                      <a:cubicBezTo>
                        <a:pt x="206144" y="692492"/>
                        <a:pt x="222306" y="610438"/>
                        <a:pt x="264732" y="565871"/>
                      </a:cubicBezTo>
                      <a:lnTo>
                        <a:pt x="285582" y="548902"/>
                      </a:lnTo>
                      <a:lnTo>
                        <a:pt x="281478" y="510994"/>
                      </a:lnTo>
                      <a:cubicBezTo>
                        <a:pt x="281478" y="228780"/>
                        <a:pt x="527185" y="0"/>
                        <a:pt x="83028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四角形: 角を丸くする 11">
                  <a:extLst>
                    <a:ext uri="{FF2B5EF4-FFF2-40B4-BE49-F238E27FC236}">
                      <a16:creationId xmlns:a16="http://schemas.microsoft.com/office/drawing/2014/main" id="{5AF70771-2A0C-761C-7311-6307ABF26E70}"/>
                    </a:ext>
                  </a:extLst>
                </p:cNvPr>
                <p:cNvSpPr/>
                <p:nvPr/>
              </p:nvSpPr>
              <p:spPr bwMode="auto">
                <a:xfrm rot="19273797">
                  <a:off x="1523207" y="3042509"/>
                  <a:ext cx="166021" cy="6010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3" name="四角形: 角を丸くする 12">
                  <a:extLst>
                    <a:ext uri="{FF2B5EF4-FFF2-40B4-BE49-F238E27FC236}">
                      <a16:creationId xmlns:a16="http://schemas.microsoft.com/office/drawing/2014/main" id="{4956D550-310A-47CE-2868-867C3F2C16E3}"/>
                    </a:ext>
                  </a:extLst>
                </p:cNvPr>
                <p:cNvSpPr/>
                <p:nvPr/>
              </p:nvSpPr>
              <p:spPr bwMode="auto">
                <a:xfrm rot="2326203" flipH="1">
                  <a:off x="2264116" y="3042509"/>
                  <a:ext cx="166021" cy="60108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4" name="フリーフォーム: 図形 13">
                  <a:extLst>
                    <a:ext uri="{FF2B5EF4-FFF2-40B4-BE49-F238E27FC236}">
                      <a16:creationId xmlns:a16="http://schemas.microsoft.com/office/drawing/2014/main" id="{6F558AD4-AFD6-66F3-6B78-4F091CDB666F}"/>
                    </a:ext>
                  </a:extLst>
                </p:cNvPr>
                <p:cNvSpPr/>
                <p:nvPr/>
              </p:nvSpPr>
              <p:spPr bwMode="auto">
                <a:xfrm rot="10800000">
                  <a:off x="1605175" y="2934152"/>
                  <a:ext cx="709400" cy="288510"/>
                </a:xfrm>
                <a:custGeom>
                  <a:avLst/>
                  <a:gdLst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5400 w 716468"/>
                    <a:gd name="connsiteY4" fmla="*/ 198471 h 244467"/>
                    <a:gd name="connsiteX5" fmla="*/ 0 w 716468"/>
                    <a:gd name="connsiteY5" fmla="*/ 193071 h 244467"/>
                    <a:gd name="connsiteX6" fmla="*/ 42863 w 716468"/>
                    <a:gd name="connsiteY6" fmla="*/ 9601 h 244467"/>
                    <a:gd name="connsiteX7" fmla="*/ 52464 w 716468"/>
                    <a:gd name="connsiteY7" fmla="*/ 0 h 244467"/>
                    <a:gd name="connsiteX8" fmla="*/ 664004 w 716468"/>
                    <a:gd name="connsiteY8" fmla="*/ 0 h 244467"/>
                    <a:gd name="connsiteX9" fmla="*/ 673605 w 716468"/>
                    <a:gd name="connsiteY9" fmla="*/ 9601 h 244467"/>
                    <a:gd name="connsiteX10" fmla="*/ 716468 w 716468"/>
                    <a:gd name="connsiteY10" fmla="*/ 193071 h 244467"/>
                    <a:gd name="connsiteX11" fmla="*/ 711068 w 716468"/>
                    <a:gd name="connsiteY11" fmla="*/ 198471 h 244467"/>
                    <a:gd name="connsiteX12" fmla="*/ 716468 w 716468"/>
                    <a:gd name="connsiteY12" fmla="*/ 201808 h 244467"/>
                    <a:gd name="connsiteX13" fmla="*/ 695772 w 716468"/>
                    <a:gd name="connsiteY13" fmla="*/ 239759 h 244467"/>
                    <a:gd name="connsiteX14" fmla="*/ 688152 w 716468"/>
                    <a:gd name="connsiteY14" fmla="*/ 244467 h 244467"/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5400 w 716468"/>
                    <a:gd name="connsiteY4" fmla="*/ 198471 h 244467"/>
                    <a:gd name="connsiteX5" fmla="*/ 0 w 716468"/>
                    <a:gd name="connsiteY5" fmla="*/ 193071 h 244467"/>
                    <a:gd name="connsiteX6" fmla="*/ 42863 w 716468"/>
                    <a:gd name="connsiteY6" fmla="*/ 9601 h 244467"/>
                    <a:gd name="connsiteX7" fmla="*/ 52464 w 716468"/>
                    <a:gd name="connsiteY7" fmla="*/ 0 h 244467"/>
                    <a:gd name="connsiteX8" fmla="*/ 664004 w 716468"/>
                    <a:gd name="connsiteY8" fmla="*/ 0 h 244467"/>
                    <a:gd name="connsiteX9" fmla="*/ 673605 w 716468"/>
                    <a:gd name="connsiteY9" fmla="*/ 9601 h 244467"/>
                    <a:gd name="connsiteX10" fmla="*/ 716468 w 716468"/>
                    <a:gd name="connsiteY10" fmla="*/ 193071 h 244467"/>
                    <a:gd name="connsiteX11" fmla="*/ 716468 w 716468"/>
                    <a:gd name="connsiteY11" fmla="*/ 201808 h 244467"/>
                    <a:gd name="connsiteX12" fmla="*/ 695772 w 716468"/>
                    <a:gd name="connsiteY12" fmla="*/ 239759 h 244467"/>
                    <a:gd name="connsiteX13" fmla="*/ 688152 w 716468"/>
                    <a:gd name="connsiteY13" fmla="*/ 244467 h 244467"/>
                    <a:gd name="connsiteX0" fmla="*/ 688152 w 716468"/>
                    <a:gd name="connsiteY0" fmla="*/ 244467 h 244467"/>
                    <a:gd name="connsiteX1" fmla="*/ 28317 w 716468"/>
                    <a:gd name="connsiteY1" fmla="*/ 244467 h 244467"/>
                    <a:gd name="connsiteX2" fmla="*/ 20697 w 716468"/>
                    <a:gd name="connsiteY2" fmla="*/ 239759 h 244467"/>
                    <a:gd name="connsiteX3" fmla="*/ 0 w 716468"/>
                    <a:gd name="connsiteY3" fmla="*/ 201808 h 244467"/>
                    <a:gd name="connsiteX4" fmla="*/ 0 w 716468"/>
                    <a:gd name="connsiteY4" fmla="*/ 193071 h 244467"/>
                    <a:gd name="connsiteX5" fmla="*/ 42863 w 716468"/>
                    <a:gd name="connsiteY5" fmla="*/ 9601 h 244467"/>
                    <a:gd name="connsiteX6" fmla="*/ 52464 w 716468"/>
                    <a:gd name="connsiteY6" fmla="*/ 0 h 244467"/>
                    <a:gd name="connsiteX7" fmla="*/ 664004 w 716468"/>
                    <a:gd name="connsiteY7" fmla="*/ 0 h 244467"/>
                    <a:gd name="connsiteX8" fmla="*/ 673605 w 716468"/>
                    <a:gd name="connsiteY8" fmla="*/ 9601 h 244467"/>
                    <a:gd name="connsiteX9" fmla="*/ 716468 w 716468"/>
                    <a:gd name="connsiteY9" fmla="*/ 193071 h 244467"/>
                    <a:gd name="connsiteX10" fmla="*/ 716468 w 716468"/>
                    <a:gd name="connsiteY10" fmla="*/ 201808 h 244467"/>
                    <a:gd name="connsiteX11" fmla="*/ 695772 w 716468"/>
                    <a:gd name="connsiteY11" fmla="*/ 239759 h 244467"/>
                    <a:gd name="connsiteX12" fmla="*/ 688152 w 716468"/>
                    <a:gd name="connsiteY12" fmla="*/ 244467 h 2444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716468" h="244467">
                      <a:moveTo>
                        <a:pt x="688152" y="244467"/>
                      </a:moveTo>
                      <a:lnTo>
                        <a:pt x="28317" y="244467"/>
                      </a:lnTo>
                      <a:cubicBezTo>
                        <a:pt x="24109" y="244467"/>
                        <a:pt x="20697" y="242359"/>
                        <a:pt x="20697" y="239759"/>
                      </a:cubicBezTo>
                      <a:lnTo>
                        <a:pt x="0" y="201808"/>
                      </a:lnTo>
                      <a:lnTo>
                        <a:pt x="0" y="193071"/>
                      </a:lnTo>
                      <a:lnTo>
                        <a:pt x="42863" y="9601"/>
                      </a:lnTo>
                      <a:cubicBezTo>
                        <a:pt x="42863" y="4299"/>
                        <a:pt x="47162" y="0"/>
                        <a:pt x="52464" y="0"/>
                      </a:cubicBezTo>
                      <a:lnTo>
                        <a:pt x="664004" y="0"/>
                      </a:lnTo>
                      <a:cubicBezTo>
                        <a:pt x="669306" y="0"/>
                        <a:pt x="673605" y="4299"/>
                        <a:pt x="673605" y="9601"/>
                      </a:cubicBezTo>
                      <a:lnTo>
                        <a:pt x="716468" y="193071"/>
                      </a:lnTo>
                      <a:lnTo>
                        <a:pt x="716468" y="201808"/>
                      </a:lnTo>
                      <a:lnTo>
                        <a:pt x="695772" y="239759"/>
                      </a:lnTo>
                      <a:cubicBezTo>
                        <a:pt x="695772" y="242359"/>
                        <a:pt x="692360" y="244467"/>
                        <a:pt x="688152" y="244467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6EA944C5-8544-67B0-3B18-3C282EAB2C54}"/>
                    </a:ext>
                  </a:extLst>
                </p:cNvPr>
                <p:cNvSpPr/>
                <p:nvPr/>
              </p:nvSpPr>
              <p:spPr bwMode="auto">
                <a:xfrm>
                  <a:off x="1625402" y="2980520"/>
                  <a:ext cx="667903" cy="1443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6" name="フリーフォーム: 図形 15">
                  <a:extLst>
                    <a:ext uri="{FF2B5EF4-FFF2-40B4-BE49-F238E27FC236}">
                      <a16:creationId xmlns:a16="http://schemas.microsoft.com/office/drawing/2014/main" id="{B94CCFC9-BDDA-C40F-1560-F95639F21A37}"/>
                    </a:ext>
                  </a:extLst>
                </p:cNvPr>
                <p:cNvSpPr/>
                <p:nvPr/>
              </p:nvSpPr>
              <p:spPr bwMode="auto">
                <a:xfrm rot="20700000">
                  <a:off x="1083398" y="3107135"/>
                  <a:ext cx="730897" cy="182607"/>
                </a:xfrm>
                <a:custGeom>
                  <a:avLst/>
                  <a:gdLst>
                    <a:gd name="connsiteX0" fmla="*/ 679547 w 730897"/>
                    <a:gd name="connsiteY0" fmla="*/ 24713 h 182607"/>
                    <a:gd name="connsiteX1" fmla="*/ 700799 w 730897"/>
                    <a:gd name="connsiteY1" fmla="*/ 45965 h 182607"/>
                    <a:gd name="connsiteX2" fmla="*/ 700798 w 730897"/>
                    <a:gd name="connsiteY2" fmla="*/ 45965 h 182607"/>
                    <a:gd name="connsiteX3" fmla="*/ 694573 w 730897"/>
                    <a:gd name="connsiteY3" fmla="*/ 60992 h 182607"/>
                    <a:gd name="connsiteX4" fmla="*/ 691533 w 730897"/>
                    <a:gd name="connsiteY4" fmla="*/ 62252 h 182607"/>
                    <a:gd name="connsiteX5" fmla="*/ 709644 w 730897"/>
                    <a:gd name="connsiteY5" fmla="*/ 62252 h 182607"/>
                    <a:gd name="connsiteX6" fmla="*/ 730897 w 730897"/>
                    <a:gd name="connsiteY6" fmla="*/ 83504 h 182607"/>
                    <a:gd name="connsiteX7" fmla="*/ 730896 w 730897"/>
                    <a:gd name="connsiteY7" fmla="*/ 83505 h 182607"/>
                    <a:gd name="connsiteX8" fmla="*/ 709644 w 730897"/>
                    <a:gd name="connsiteY8" fmla="*/ 104757 h 182607"/>
                    <a:gd name="connsiteX9" fmla="*/ 695284 w 730897"/>
                    <a:gd name="connsiteY9" fmla="*/ 104757 h 182607"/>
                    <a:gd name="connsiteX10" fmla="*/ 706799 w 730897"/>
                    <a:gd name="connsiteY10" fmla="*/ 109527 h 182607"/>
                    <a:gd name="connsiteX11" fmla="*/ 713023 w 730897"/>
                    <a:gd name="connsiteY11" fmla="*/ 124554 h 182607"/>
                    <a:gd name="connsiteX12" fmla="*/ 713022 w 730897"/>
                    <a:gd name="connsiteY12" fmla="*/ 124553 h 182607"/>
                    <a:gd name="connsiteX13" fmla="*/ 691770 w 730897"/>
                    <a:gd name="connsiteY13" fmla="*/ 145806 h 182607"/>
                    <a:gd name="connsiteX14" fmla="*/ 665632 w 730897"/>
                    <a:gd name="connsiteY14" fmla="*/ 145806 h 182607"/>
                    <a:gd name="connsiteX15" fmla="*/ 671474 w 730897"/>
                    <a:gd name="connsiteY15" fmla="*/ 159911 h 182607"/>
                    <a:gd name="connsiteX16" fmla="*/ 671473 w 730897"/>
                    <a:gd name="connsiteY16" fmla="*/ 159911 h 182607"/>
                    <a:gd name="connsiteX17" fmla="*/ 650221 w 730897"/>
                    <a:gd name="connsiteY17" fmla="*/ 181163 h 182607"/>
                    <a:gd name="connsiteX18" fmla="*/ 544131 w 730897"/>
                    <a:gd name="connsiteY18" fmla="*/ 181162 h 182607"/>
                    <a:gd name="connsiteX19" fmla="*/ 542459 w 730897"/>
                    <a:gd name="connsiteY19" fmla="*/ 180470 h 182607"/>
                    <a:gd name="connsiteX20" fmla="*/ 541886 w 730897"/>
                    <a:gd name="connsiteY20" fmla="*/ 182607 h 182607"/>
                    <a:gd name="connsiteX21" fmla="*/ 445188 w 730897"/>
                    <a:gd name="connsiteY21" fmla="*/ 156697 h 182607"/>
                    <a:gd name="connsiteX22" fmla="*/ 416844 w 730897"/>
                    <a:gd name="connsiteY22" fmla="*/ 142618 h 182607"/>
                    <a:gd name="connsiteX23" fmla="*/ 413812 w 730897"/>
                    <a:gd name="connsiteY23" fmla="*/ 139132 h 182607"/>
                    <a:gd name="connsiteX24" fmla="*/ 67271 w 730897"/>
                    <a:gd name="connsiteY24" fmla="*/ 139132 h 182607"/>
                    <a:gd name="connsiteX25" fmla="*/ 0 w 730897"/>
                    <a:gd name="connsiteY25" fmla="*/ 71861 h 182607"/>
                    <a:gd name="connsiteX26" fmla="*/ 67271 w 730897"/>
                    <a:gd name="connsiteY26" fmla="*/ 4590 h 182607"/>
                    <a:gd name="connsiteX27" fmla="*/ 423776 w 730897"/>
                    <a:gd name="connsiteY27" fmla="*/ 4590 h 182607"/>
                    <a:gd name="connsiteX28" fmla="*/ 436341 w 730897"/>
                    <a:gd name="connsiteY28" fmla="*/ 7127 h 182607"/>
                    <a:gd name="connsiteX29" fmla="*/ 454856 w 730897"/>
                    <a:gd name="connsiteY29" fmla="*/ 755 h 182607"/>
                    <a:gd name="connsiteX30" fmla="*/ 486442 w 730897"/>
                    <a:gd name="connsiteY30" fmla="*/ 2735 h 182607"/>
                    <a:gd name="connsiteX31" fmla="*/ 568460 w 730897"/>
                    <a:gd name="connsiteY31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68734 w 732360"/>
                    <a:gd name="connsiteY27" fmla="*/ 45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280718 w 732360"/>
                    <a:gd name="connsiteY27" fmla="*/ 46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25884 w 732172"/>
                    <a:gd name="connsiteY0" fmla="*/ 21815 h 182607"/>
                    <a:gd name="connsiteX1" fmla="*/ 280530 w 732172"/>
                    <a:gd name="connsiteY1" fmla="*/ 4690 h 182607"/>
                    <a:gd name="connsiteX2" fmla="*/ 425051 w 732172"/>
                    <a:gd name="connsiteY2" fmla="*/ 4590 h 182607"/>
                    <a:gd name="connsiteX3" fmla="*/ 437616 w 732172"/>
                    <a:gd name="connsiteY3" fmla="*/ 7127 h 182607"/>
                    <a:gd name="connsiteX4" fmla="*/ 456131 w 732172"/>
                    <a:gd name="connsiteY4" fmla="*/ 755 h 182607"/>
                    <a:gd name="connsiteX5" fmla="*/ 487717 w 732172"/>
                    <a:gd name="connsiteY5" fmla="*/ 2735 h 182607"/>
                    <a:gd name="connsiteX6" fmla="*/ 569735 w 732172"/>
                    <a:gd name="connsiteY6" fmla="*/ 24713 h 182607"/>
                    <a:gd name="connsiteX7" fmla="*/ 680822 w 732172"/>
                    <a:gd name="connsiteY7" fmla="*/ 24713 h 182607"/>
                    <a:gd name="connsiteX8" fmla="*/ 702074 w 732172"/>
                    <a:gd name="connsiteY8" fmla="*/ 45965 h 182607"/>
                    <a:gd name="connsiteX9" fmla="*/ 702073 w 732172"/>
                    <a:gd name="connsiteY9" fmla="*/ 45965 h 182607"/>
                    <a:gd name="connsiteX10" fmla="*/ 695848 w 732172"/>
                    <a:gd name="connsiteY10" fmla="*/ 60992 h 182607"/>
                    <a:gd name="connsiteX11" fmla="*/ 692808 w 732172"/>
                    <a:gd name="connsiteY11" fmla="*/ 62252 h 182607"/>
                    <a:gd name="connsiteX12" fmla="*/ 710919 w 732172"/>
                    <a:gd name="connsiteY12" fmla="*/ 62252 h 182607"/>
                    <a:gd name="connsiteX13" fmla="*/ 732172 w 732172"/>
                    <a:gd name="connsiteY13" fmla="*/ 83504 h 182607"/>
                    <a:gd name="connsiteX14" fmla="*/ 732171 w 732172"/>
                    <a:gd name="connsiteY14" fmla="*/ 83505 h 182607"/>
                    <a:gd name="connsiteX15" fmla="*/ 710919 w 732172"/>
                    <a:gd name="connsiteY15" fmla="*/ 104757 h 182607"/>
                    <a:gd name="connsiteX16" fmla="*/ 696559 w 732172"/>
                    <a:gd name="connsiteY16" fmla="*/ 104757 h 182607"/>
                    <a:gd name="connsiteX17" fmla="*/ 708074 w 732172"/>
                    <a:gd name="connsiteY17" fmla="*/ 109527 h 182607"/>
                    <a:gd name="connsiteX18" fmla="*/ 714298 w 732172"/>
                    <a:gd name="connsiteY18" fmla="*/ 124554 h 182607"/>
                    <a:gd name="connsiteX19" fmla="*/ 714297 w 732172"/>
                    <a:gd name="connsiteY19" fmla="*/ 124553 h 182607"/>
                    <a:gd name="connsiteX20" fmla="*/ 693045 w 732172"/>
                    <a:gd name="connsiteY20" fmla="*/ 145806 h 182607"/>
                    <a:gd name="connsiteX21" fmla="*/ 666907 w 732172"/>
                    <a:gd name="connsiteY21" fmla="*/ 145806 h 182607"/>
                    <a:gd name="connsiteX22" fmla="*/ 672749 w 732172"/>
                    <a:gd name="connsiteY22" fmla="*/ 159911 h 182607"/>
                    <a:gd name="connsiteX23" fmla="*/ 672748 w 732172"/>
                    <a:gd name="connsiteY23" fmla="*/ 159911 h 182607"/>
                    <a:gd name="connsiteX24" fmla="*/ 651496 w 732172"/>
                    <a:gd name="connsiteY24" fmla="*/ 181163 h 182607"/>
                    <a:gd name="connsiteX25" fmla="*/ 545406 w 732172"/>
                    <a:gd name="connsiteY25" fmla="*/ 181162 h 182607"/>
                    <a:gd name="connsiteX26" fmla="*/ 543734 w 732172"/>
                    <a:gd name="connsiteY26" fmla="*/ 180470 h 182607"/>
                    <a:gd name="connsiteX27" fmla="*/ 543161 w 732172"/>
                    <a:gd name="connsiteY27" fmla="*/ 182607 h 182607"/>
                    <a:gd name="connsiteX28" fmla="*/ 446463 w 732172"/>
                    <a:gd name="connsiteY28" fmla="*/ 156697 h 182607"/>
                    <a:gd name="connsiteX29" fmla="*/ 418119 w 732172"/>
                    <a:gd name="connsiteY29" fmla="*/ 142618 h 182607"/>
                    <a:gd name="connsiteX30" fmla="*/ 415087 w 732172"/>
                    <a:gd name="connsiteY30" fmla="*/ 139132 h 182607"/>
                    <a:gd name="connsiteX31" fmla="*/ 68546 w 732172"/>
                    <a:gd name="connsiteY31" fmla="*/ 139132 h 182607"/>
                    <a:gd name="connsiteX32" fmla="*/ 1275 w 732172"/>
                    <a:gd name="connsiteY32" fmla="*/ 71861 h 182607"/>
                    <a:gd name="connsiteX33" fmla="*/ 117324 w 732172"/>
                    <a:gd name="connsiteY33" fmla="*/ 113255 h 182607"/>
                    <a:gd name="connsiteX0" fmla="*/ 24609 w 730897"/>
                    <a:gd name="connsiteY0" fmla="*/ 21815 h 182607"/>
                    <a:gd name="connsiteX1" fmla="*/ 279255 w 730897"/>
                    <a:gd name="connsiteY1" fmla="*/ 4690 h 182607"/>
                    <a:gd name="connsiteX2" fmla="*/ 423776 w 730897"/>
                    <a:gd name="connsiteY2" fmla="*/ 4590 h 182607"/>
                    <a:gd name="connsiteX3" fmla="*/ 436341 w 730897"/>
                    <a:gd name="connsiteY3" fmla="*/ 7127 h 182607"/>
                    <a:gd name="connsiteX4" fmla="*/ 454856 w 730897"/>
                    <a:gd name="connsiteY4" fmla="*/ 755 h 182607"/>
                    <a:gd name="connsiteX5" fmla="*/ 486442 w 730897"/>
                    <a:gd name="connsiteY5" fmla="*/ 2735 h 182607"/>
                    <a:gd name="connsiteX6" fmla="*/ 568460 w 730897"/>
                    <a:gd name="connsiteY6" fmla="*/ 24713 h 182607"/>
                    <a:gd name="connsiteX7" fmla="*/ 679547 w 730897"/>
                    <a:gd name="connsiteY7" fmla="*/ 24713 h 182607"/>
                    <a:gd name="connsiteX8" fmla="*/ 700799 w 730897"/>
                    <a:gd name="connsiteY8" fmla="*/ 45965 h 182607"/>
                    <a:gd name="connsiteX9" fmla="*/ 700798 w 730897"/>
                    <a:gd name="connsiteY9" fmla="*/ 45965 h 182607"/>
                    <a:gd name="connsiteX10" fmla="*/ 694573 w 730897"/>
                    <a:gd name="connsiteY10" fmla="*/ 60992 h 182607"/>
                    <a:gd name="connsiteX11" fmla="*/ 691533 w 730897"/>
                    <a:gd name="connsiteY11" fmla="*/ 62252 h 182607"/>
                    <a:gd name="connsiteX12" fmla="*/ 709644 w 730897"/>
                    <a:gd name="connsiteY12" fmla="*/ 62252 h 182607"/>
                    <a:gd name="connsiteX13" fmla="*/ 730897 w 730897"/>
                    <a:gd name="connsiteY13" fmla="*/ 83504 h 182607"/>
                    <a:gd name="connsiteX14" fmla="*/ 730896 w 730897"/>
                    <a:gd name="connsiteY14" fmla="*/ 83505 h 182607"/>
                    <a:gd name="connsiteX15" fmla="*/ 709644 w 730897"/>
                    <a:gd name="connsiteY15" fmla="*/ 104757 h 182607"/>
                    <a:gd name="connsiteX16" fmla="*/ 695284 w 730897"/>
                    <a:gd name="connsiteY16" fmla="*/ 104757 h 182607"/>
                    <a:gd name="connsiteX17" fmla="*/ 706799 w 730897"/>
                    <a:gd name="connsiteY17" fmla="*/ 109527 h 182607"/>
                    <a:gd name="connsiteX18" fmla="*/ 713023 w 730897"/>
                    <a:gd name="connsiteY18" fmla="*/ 124554 h 182607"/>
                    <a:gd name="connsiteX19" fmla="*/ 713022 w 730897"/>
                    <a:gd name="connsiteY19" fmla="*/ 124553 h 182607"/>
                    <a:gd name="connsiteX20" fmla="*/ 691770 w 730897"/>
                    <a:gd name="connsiteY20" fmla="*/ 145806 h 182607"/>
                    <a:gd name="connsiteX21" fmla="*/ 665632 w 730897"/>
                    <a:gd name="connsiteY21" fmla="*/ 145806 h 182607"/>
                    <a:gd name="connsiteX22" fmla="*/ 671474 w 730897"/>
                    <a:gd name="connsiteY22" fmla="*/ 159911 h 182607"/>
                    <a:gd name="connsiteX23" fmla="*/ 671473 w 730897"/>
                    <a:gd name="connsiteY23" fmla="*/ 159911 h 182607"/>
                    <a:gd name="connsiteX24" fmla="*/ 650221 w 730897"/>
                    <a:gd name="connsiteY24" fmla="*/ 181163 h 182607"/>
                    <a:gd name="connsiteX25" fmla="*/ 544131 w 730897"/>
                    <a:gd name="connsiteY25" fmla="*/ 181162 h 182607"/>
                    <a:gd name="connsiteX26" fmla="*/ 542459 w 730897"/>
                    <a:gd name="connsiteY26" fmla="*/ 180470 h 182607"/>
                    <a:gd name="connsiteX27" fmla="*/ 541886 w 730897"/>
                    <a:gd name="connsiteY27" fmla="*/ 182607 h 182607"/>
                    <a:gd name="connsiteX28" fmla="*/ 445188 w 730897"/>
                    <a:gd name="connsiteY28" fmla="*/ 156697 h 182607"/>
                    <a:gd name="connsiteX29" fmla="*/ 416844 w 730897"/>
                    <a:gd name="connsiteY29" fmla="*/ 142618 h 182607"/>
                    <a:gd name="connsiteX30" fmla="*/ 413812 w 730897"/>
                    <a:gd name="connsiteY30" fmla="*/ 139132 h 182607"/>
                    <a:gd name="connsiteX31" fmla="*/ 67271 w 730897"/>
                    <a:gd name="connsiteY31" fmla="*/ 139132 h 182607"/>
                    <a:gd name="connsiteX32" fmla="*/ 0 w 730897"/>
                    <a:gd name="connsiteY32" fmla="*/ 71861 h 182607"/>
                    <a:gd name="connsiteX0" fmla="*/ 279255 w 730897"/>
                    <a:gd name="connsiteY0" fmla="*/ 4690 h 182607"/>
                    <a:gd name="connsiteX1" fmla="*/ 423776 w 730897"/>
                    <a:gd name="connsiteY1" fmla="*/ 4590 h 182607"/>
                    <a:gd name="connsiteX2" fmla="*/ 436341 w 730897"/>
                    <a:gd name="connsiteY2" fmla="*/ 7127 h 182607"/>
                    <a:gd name="connsiteX3" fmla="*/ 454856 w 730897"/>
                    <a:gd name="connsiteY3" fmla="*/ 755 h 182607"/>
                    <a:gd name="connsiteX4" fmla="*/ 486442 w 730897"/>
                    <a:gd name="connsiteY4" fmla="*/ 2735 h 182607"/>
                    <a:gd name="connsiteX5" fmla="*/ 568460 w 730897"/>
                    <a:gd name="connsiteY5" fmla="*/ 24713 h 182607"/>
                    <a:gd name="connsiteX6" fmla="*/ 679547 w 730897"/>
                    <a:gd name="connsiteY6" fmla="*/ 24713 h 182607"/>
                    <a:gd name="connsiteX7" fmla="*/ 700799 w 730897"/>
                    <a:gd name="connsiteY7" fmla="*/ 45965 h 182607"/>
                    <a:gd name="connsiteX8" fmla="*/ 700798 w 730897"/>
                    <a:gd name="connsiteY8" fmla="*/ 45965 h 182607"/>
                    <a:gd name="connsiteX9" fmla="*/ 694573 w 730897"/>
                    <a:gd name="connsiteY9" fmla="*/ 60992 h 182607"/>
                    <a:gd name="connsiteX10" fmla="*/ 691533 w 730897"/>
                    <a:gd name="connsiteY10" fmla="*/ 62252 h 182607"/>
                    <a:gd name="connsiteX11" fmla="*/ 709644 w 730897"/>
                    <a:gd name="connsiteY11" fmla="*/ 62252 h 182607"/>
                    <a:gd name="connsiteX12" fmla="*/ 730897 w 730897"/>
                    <a:gd name="connsiteY12" fmla="*/ 83504 h 182607"/>
                    <a:gd name="connsiteX13" fmla="*/ 730896 w 730897"/>
                    <a:gd name="connsiteY13" fmla="*/ 83505 h 182607"/>
                    <a:gd name="connsiteX14" fmla="*/ 709644 w 730897"/>
                    <a:gd name="connsiteY14" fmla="*/ 104757 h 182607"/>
                    <a:gd name="connsiteX15" fmla="*/ 695284 w 730897"/>
                    <a:gd name="connsiteY15" fmla="*/ 104757 h 182607"/>
                    <a:gd name="connsiteX16" fmla="*/ 706799 w 730897"/>
                    <a:gd name="connsiteY16" fmla="*/ 109527 h 182607"/>
                    <a:gd name="connsiteX17" fmla="*/ 713023 w 730897"/>
                    <a:gd name="connsiteY17" fmla="*/ 124554 h 182607"/>
                    <a:gd name="connsiteX18" fmla="*/ 713022 w 730897"/>
                    <a:gd name="connsiteY18" fmla="*/ 124553 h 182607"/>
                    <a:gd name="connsiteX19" fmla="*/ 691770 w 730897"/>
                    <a:gd name="connsiteY19" fmla="*/ 145806 h 182607"/>
                    <a:gd name="connsiteX20" fmla="*/ 665632 w 730897"/>
                    <a:gd name="connsiteY20" fmla="*/ 145806 h 182607"/>
                    <a:gd name="connsiteX21" fmla="*/ 671474 w 730897"/>
                    <a:gd name="connsiteY21" fmla="*/ 159911 h 182607"/>
                    <a:gd name="connsiteX22" fmla="*/ 671473 w 730897"/>
                    <a:gd name="connsiteY22" fmla="*/ 159911 h 182607"/>
                    <a:gd name="connsiteX23" fmla="*/ 650221 w 730897"/>
                    <a:gd name="connsiteY23" fmla="*/ 181163 h 182607"/>
                    <a:gd name="connsiteX24" fmla="*/ 544131 w 730897"/>
                    <a:gd name="connsiteY24" fmla="*/ 181162 h 182607"/>
                    <a:gd name="connsiteX25" fmla="*/ 542459 w 730897"/>
                    <a:gd name="connsiteY25" fmla="*/ 180470 h 182607"/>
                    <a:gd name="connsiteX26" fmla="*/ 541886 w 730897"/>
                    <a:gd name="connsiteY26" fmla="*/ 182607 h 182607"/>
                    <a:gd name="connsiteX27" fmla="*/ 445188 w 730897"/>
                    <a:gd name="connsiteY27" fmla="*/ 156697 h 182607"/>
                    <a:gd name="connsiteX28" fmla="*/ 416844 w 730897"/>
                    <a:gd name="connsiteY28" fmla="*/ 142618 h 182607"/>
                    <a:gd name="connsiteX29" fmla="*/ 413812 w 730897"/>
                    <a:gd name="connsiteY29" fmla="*/ 139132 h 182607"/>
                    <a:gd name="connsiteX30" fmla="*/ 67271 w 730897"/>
                    <a:gd name="connsiteY30" fmla="*/ 139132 h 182607"/>
                    <a:gd name="connsiteX31" fmla="*/ 0 w 730897"/>
                    <a:gd name="connsiteY31" fmla="*/ 71861 h 1826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30897" h="182607">
                      <a:moveTo>
                        <a:pt x="279255" y="4690"/>
                      </a:moveTo>
                      <a:lnTo>
                        <a:pt x="423776" y="4590"/>
                      </a:lnTo>
                      <a:lnTo>
                        <a:pt x="436341" y="7127"/>
                      </a:lnTo>
                      <a:lnTo>
                        <a:pt x="454856" y="755"/>
                      </a:lnTo>
                      <a:cubicBezTo>
                        <a:pt x="465110" y="-672"/>
                        <a:pt x="475813" y="-113"/>
                        <a:pt x="486442" y="2735"/>
                      </a:cubicBezTo>
                      <a:lnTo>
                        <a:pt x="568460" y="24713"/>
                      </a:lnTo>
                      <a:lnTo>
                        <a:pt x="679547" y="24713"/>
                      </a:lnTo>
                      <a:cubicBezTo>
                        <a:pt x="691284" y="24713"/>
                        <a:pt x="700799" y="34228"/>
                        <a:pt x="700799" y="45965"/>
                      </a:cubicBezTo>
                      <a:lnTo>
                        <a:pt x="700798" y="45965"/>
                      </a:lnTo>
                      <a:cubicBezTo>
                        <a:pt x="700798" y="51834"/>
                        <a:pt x="698419" y="57146"/>
                        <a:pt x="694573" y="60992"/>
                      </a:cubicBezTo>
                      <a:lnTo>
                        <a:pt x="691533" y="62252"/>
                      </a:lnTo>
                      <a:lnTo>
                        <a:pt x="709644" y="62252"/>
                      </a:lnTo>
                      <a:cubicBezTo>
                        <a:pt x="721382" y="62252"/>
                        <a:pt x="730897" y="71768"/>
                        <a:pt x="730897" y="83504"/>
                      </a:cubicBezTo>
                      <a:lnTo>
                        <a:pt x="730896" y="83505"/>
                      </a:lnTo>
                      <a:cubicBezTo>
                        <a:pt x="730897" y="95241"/>
                        <a:pt x="721381" y="104757"/>
                        <a:pt x="709644" y="104757"/>
                      </a:cubicBezTo>
                      <a:lnTo>
                        <a:pt x="695284" y="104757"/>
                      </a:lnTo>
                      <a:lnTo>
                        <a:pt x="706799" y="109527"/>
                      </a:lnTo>
                      <a:cubicBezTo>
                        <a:pt x="710645" y="113372"/>
                        <a:pt x="713023" y="118685"/>
                        <a:pt x="713023" y="124554"/>
                      </a:cubicBezTo>
                      <a:lnTo>
                        <a:pt x="713022" y="124553"/>
                      </a:lnTo>
                      <a:cubicBezTo>
                        <a:pt x="713023" y="136291"/>
                        <a:pt x="703507" y="145806"/>
                        <a:pt x="691770" y="145806"/>
                      </a:cubicBezTo>
                      <a:lnTo>
                        <a:pt x="665632" y="145806"/>
                      </a:lnTo>
                      <a:lnTo>
                        <a:pt x="671474" y="159911"/>
                      </a:lnTo>
                      <a:lnTo>
                        <a:pt x="671473" y="159911"/>
                      </a:lnTo>
                      <a:cubicBezTo>
                        <a:pt x="671473" y="171648"/>
                        <a:pt x="661958" y="181164"/>
                        <a:pt x="650221" y="181163"/>
                      </a:cubicBezTo>
                      <a:lnTo>
                        <a:pt x="544131" y="181162"/>
                      </a:lnTo>
                      <a:lnTo>
                        <a:pt x="542459" y="180470"/>
                      </a:lnTo>
                      <a:lnTo>
                        <a:pt x="541886" y="182607"/>
                      </a:lnTo>
                      <a:lnTo>
                        <a:pt x="445188" y="156697"/>
                      </a:lnTo>
                      <a:cubicBezTo>
                        <a:pt x="434559" y="153849"/>
                        <a:pt x="425010" y="148981"/>
                        <a:pt x="416844" y="142618"/>
                      </a:cubicBezTo>
                      <a:lnTo>
                        <a:pt x="413812" y="139132"/>
                      </a:lnTo>
                      <a:lnTo>
                        <a:pt x="67271" y="139132"/>
                      </a:lnTo>
                      <a:cubicBezTo>
                        <a:pt x="30118" y="139132"/>
                        <a:pt x="0" y="109014"/>
                        <a:pt x="0" y="71861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E2A518A9-8778-F6BA-415F-FB3EFE217141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139049" y="3107135"/>
                  <a:ext cx="730897" cy="182607"/>
                </a:xfrm>
                <a:custGeom>
                  <a:avLst/>
                  <a:gdLst>
                    <a:gd name="connsiteX0" fmla="*/ 679547 w 730897"/>
                    <a:gd name="connsiteY0" fmla="*/ 24713 h 182607"/>
                    <a:gd name="connsiteX1" fmla="*/ 700799 w 730897"/>
                    <a:gd name="connsiteY1" fmla="*/ 45965 h 182607"/>
                    <a:gd name="connsiteX2" fmla="*/ 700798 w 730897"/>
                    <a:gd name="connsiteY2" fmla="*/ 45965 h 182607"/>
                    <a:gd name="connsiteX3" fmla="*/ 694573 w 730897"/>
                    <a:gd name="connsiteY3" fmla="*/ 60992 h 182607"/>
                    <a:gd name="connsiteX4" fmla="*/ 691533 w 730897"/>
                    <a:gd name="connsiteY4" fmla="*/ 62252 h 182607"/>
                    <a:gd name="connsiteX5" fmla="*/ 709644 w 730897"/>
                    <a:gd name="connsiteY5" fmla="*/ 62252 h 182607"/>
                    <a:gd name="connsiteX6" fmla="*/ 730897 w 730897"/>
                    <a:gd name="connsiteY6" fmla="*/ 83504 h 182607"/>
                    <a:gd name="connsiteX7" fmla="*/ 730896 w 730897"/>
                    <a:gd name="connsiteY7" fmla="*/ 83505 h 182607"/>
                    <a:gd name="connsiteX8" fmla="*/ 709644 w 730897"/>
                    <a:gd name="connsiteY8" fmla="*/ 104757 h 182607"/>
                    <a:gd name="connsiteX9" fmla="*/ 695284 w 730897"/>
                    <a:gd name="connsiteY9" fmla="*/ 104757 h 182607"/>
                    <a:gd name="connsiteX10" fmla="*/ 706799 w 730897"/>
                    <a:gd name="connsiteY10" fmla="*/ 109527 h 182607"/>
                    <a:gd name="connsiteX11" fmla="*/ 713023 w 730897"/>
                    <a:gd name="connsiteY11" fmla="*/ 124554 h 182607"/>
                    <a:gd name="connsiteX12" fmla="*/ 713022 w 730897"/>
                    <a:gd name="connsiteY12" fmla="*/ 124553 h 182607"/>
                    <a:gd name="connsiteX13" fmla="*/ 691770 w 730897"/>
                    <a:gd name="connsiteY13" fmla="*/ 145806 h 182607"/>
                    <a:gd name="connsiteX14" fmla="*/ 665632 w 730897"/>
                    <a:gd name="connsiteY14" fmla="*/ 145806 h 182607"/>
                    <a:gd name="connsiteX15" fmla="*/ 671474 w 730897"/>
                    <a:gd name="connsiteY15" fmla="*/ 159911 h 182607"/>
                    <a:gd name="connsiteX16" fmla="*/ 671473 w 730897"/>
                    <a:gd name="connsiteY16" fmla="*/ 159911 h 182607"/>
                    <a:gd name="connsiteX17" fmla="*/ 650221 w 730897"/>
                    <a:gd name="connsiteY17" fmla="*/ 181163 h 182607"/>
                    <a:gd name="connsiteX18" fmla="*/ 544131 w 730897"/>
                    <a:gd name="connsiteY18" fmla="*/ 181162 h 182607"/>
                    <a:gd name="connsiteX19" fmla="*/ 542459 w 730897"/>
                    <a:gd name="connsiteY19" fmla="*/ 180470 h 182607"/>
                    <a:gd name="connsiteX20" fmla="*/ 541886 w 730897"/>
                    <a:gd name="connsiteY20" fmla="*/ 182607 h 182607"/>
                    <a:gd name="connsiteX21" fmla="*/ 445188 w 730897"/>
                    <a:gd name="connsiteY21" fmla="*/ 156697 h 182607"/>
                    <a:gd name="connsiteX22" fmla="*/ 416844 w 730897"/>
                    <a:gd name="connsiteY22" fmla="*/ 142618 h 182607"/>
                    <a:gd name="connsiteX23" fmla="*/ 413812 w 730897"/>
                    <a:gd name="connsiteY23" fmla="*/ 139132 h 182607"/>
                    <a:gd name="connsiteX24" fmla="*/ 67271 w 730897"/>
                    <a:gd name="connsiteY24" fmla="*/ 139132 h 182607"/>
                    <a:gd name="connsiteX25" fmla="*/ 0 w 730897"/>
                    <a:gd name="connsiteY25" fmla="*/ 71861 h 182607"/>
                    <a:gd name="connsiteX26" fmla="*/ 67271 w 730897"/>
                    <a:gd name="connsiteY26" fmla="*/ 4590 h 182607"/>
                    <a:gd name="connsiteX27" fmla="*/ 423776 w 730897"/>
                    <a:gd name="connsiteY27" fmla="*/ 4590 h 182607"/>
                    <a:gd name="connsiteX28" fmla="*/ 436341 w 730897"/>
                    <a:gd name="connsiteY28" fmla="*/ 7127 h 182607"/>
                    <a:gd name="connsiteX29" fmla="*/ 454856 w 730897"/>
                    <a:gd name="connsiteY29" fmla="*/ 755 h 182607"/>
                    <a:gd name="connsiteX30" fmla="*/ 486442 w 730897"/>
                    <a:gd name="connsiteY30" fmla="*/ 2735 h 182607"/>
                    <a:gd name="connsiteX31" fmla="*/ 568460 w 730897"/>
                    <a:gd name="connsiteY31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68734 w 732360"/>
                    <a:gd name="connsiteY27" fmla="*/ 45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681010 w 732360"/>
                    <a:gd name="connsiteY0" fmla="*/ 24713 h 182607"/>
                    <a:gd name="connsiteX1" fmla="*/ 702262 w 732360"/>
                    <a:gd name="connsiteY1" fmla="*/ 45965 h 182607"/>
                    <a:gd name="connsiteX2" fmla="*/ 702261 w 732360"/>
                    <a:gd name="connsiteY2" fmla="*/ 45965 h 182607"/>
                    <a:gd name="connsiteX3" fmla="*/ 696036 w 732360"/>
                    <a:gd name="connsiteY3" fmla="*/ 60992 h 182607"/>
                    <a:gd name="connsiteX4" fmla="*/ 692996 w 732360"/>
                    <a:gd name="connsiteY4" fmla="*/ 62252 h 182607"/>
                    <a:gd name="connsiteX5" fmla="*/ 711107 w 732360"/>
                    <a:gd name="connsiteY5" fmla="*/ 62252 h 182607"/>
                    <a:gd name="connsiteX6" fmla="*/ 732360 w 732360"/>
                    <a:gd name="connsiteY6" fmla="*/ 83504 h 182607"/>
                    <a:gd name="connsiteX7" fmla="*/ 732359 w 732360"/>
                    <a:gd name="connsiteY7" fmla="*/ 83505 h 182607"/>
                    <a:gd name="connsiteX8" fmla="*/ 711107 w 732360"/>
                    <a:gd name="connsiteY8" fmla="*/ 104757 h 182607"/>
                    <a:gd name="connsiteX9" fmla="*/ 696747 w 732360"/>
                    <a:gd name="connsiteY9" fmla="*/ 104757 h 182607"/>
                    <a:gd name="connsiteX10" fmla="*/ 708262 w 732360"/>
                    <a:gd name="connsiteY10" fmla="*/ 109527 h 182607"/>
                    <a:gd name="connsiteX11" fmla="*/ 714486 w 732360"/>
                    <a:gd name="connsiteY11" fmla="*/ 124554 h 182607"/>
                    <a:gd name="connsiteX12" fmla="*/ 714485 w 732360"/>
                    <a:gd name="connsiteY12" fmla="*/ 124553 h 182607"/>
                    <a:gd name="connsiteX13" fmla="*/ 693233 w 732360"/>
                    <a:gd name="connsiteY13" fmla="*/ 145806 h 182607"/>
                    <a:gd name="connsiteX14" fmla="*/ 667095 w 732360"/>
                    <a:gd name="connsiteY14" fmla="*/ 145806 h 182607"/>
                    <a:gd name="connsiteX15" fmla="*/ 672937 w 732360"/>
                    <a:gd name="connsiteY15" fmla="*/ 159911 h 182607"/>
                    <a:gd name="connsiteX16" fmla="*/ 672936 w 732360"/>
                    <a:gd name="connsiteY16" fmla="*/ 159911 h 182607"/>
                    <a:gd name="connsiteX17" fmla="*/ 651684 w 732360"/>
                    <a:gd name="connsiteY17" fmla="*/ 181163 h 182607"/>
                    <a:gd name="connsiteX18" fmla="*/ 545594 w 732360"/>
                    <a:gd name="connsiteY18" fmla="*/ 181162 h 182607"/>
                    <a:gd name="connsiteX19" fmla="*/ 543922 w 732360"/>
                    <a:gd name="connsiteY19" fmla="*/ 180470 h 182607"/>
                    <a:gd name="connsiteX20" fmla="*/ 543349 w 732360"/>
                    <a:gd name="connsiteY20" fmla="*/ 182607 h 182607"/>
                    <a:gd name="connsiteX21" fmla="*/ 446651 w 732360"/>
                    <a:gd name="connsiteY21" fmla="*/ 156697 h 182607"/>
                    <a:gd name="connsiteX22" fmla="*/ 418307 w 732360"/>
                    <a:gd name="connsiteY22" fmla="*/ 142618 h 182607"/>
                    <a:gd name="connsiteX23" fmla="*/ 415275 w 732360"/>
                    <a:gd name="connsiteY23" fmla="*/ 139132 h 182607"/>
                    <a:gd name="connsiteX24" fmla="*/ 68734 w 732360"/>
                    <a:gd name="connsiteY24" fmla="*/ 139132 h 182607"/>
                    <a:gd name="connsiteX25" fmla="*/ 1463 w 732360"/>
                    <a:gd name="connsiteY25" fmla="*/ 71861 h 182607"/>
                    <a:gd name="connsiteX26" fmla="*/ 26072 w 732360"/>
                    <a:gd name="connsiteY26" fmla="*/ 21815 h 182607"/>
                    <a:gd name="connsiteX27" fmla="*/ 280718 w 732360"/>
                    <a:gd name="connsiteY27" fmla="*/ 4690 h 182607"/>
                    <a:gd name="connsiteX28" fmla="*/ 425239 w 732360"/>
                    <a:gd name="connsiteY28" fmla="*/ 4590 h 182607"/>
                    <a:gd name="connsiteX29" fmla="*/ 437804 w 732360"/>
                    <a:gd name="connsiteY29" fmla="*/ 7127 h 182607"/>
                    <a:gd name="connsiteX30" fmla="*/ 456319 w 732360"/>
                    <a:gd name="connsiteY30" fmla="*/ 755 h 182607"/>
                    <a:gd name="connsiteX31" fmla="*/ 487905 w 732360"/>
                    <a:gd name="connsiteY31" fmla="*/ 2735 h 182607"/>
                    <a:gd name="connsiteX32" fmla="*/ 569923 w 732360"/>
                    <a:gd name="connsiteY32" fmla="*/ 24713 h 182607"/>
                    <a:gd name="connsiteX33" fmla="*/ 681010 w 732360"/>
                    <a:gd name="connsiteY33" fmla="*/ 24713 h 182607"/>
                    <a:gd name="connsiteX0" fmla="*/ 25884 w 732172"/>
                    <a:gd name="connsiteY0" fmla="*/ 21815 h 182607"/>
                    <a:gd name="connsiteX1" fmla="*/ 280530 w 732172"/>
                    <a:gd name="connsiteY1" fmla="*/ 4690 h 182607"/>
                    <a:gd name="connsiteX2" fmla="*/ 425051 w 732172"/>
                    <a:gd name="connsiteY2" fmla="*/ 4590 h 182607"/>
                    <a:gd name="connsiteX3" fmla="*/ 437616 w 732172"/>
                    <a:gd name="connsiteY3" fmla="*/ 7127 h 182607"/>
                    <a:gd name="connsiteX4" fmla="*/ 456131 w 732172"/>
                    <a:gd name="connsiteY4" fmla="*/ 755 h 182607"/>
                    <a:gd name="connsiteX5" fmla="*/ 487717 w 732172"/>
                    <a:gd name="connsiteY5" fmla="*/ 2735 h 182607"/>
                    <a:gd name="connsiteX6" fmla="*/ 569735 w 732172"/>
                    <a:gd name="connsiteY6" fmla="*/ 24713 h 182607"/>
                    <a:gd name="connsiteX7" fmla="*/ 680822 w 732172"/>
                    <a:gd name="connsiteY7" fmla="*/ 24713 h 182607"/>
                    <a:gd name="connsiteX8" fmla="*/ 702074 w 732172"/>
                    <a:gd name="connsiteY8" fmla="*/ 45965 h 182607"/>
                    <a:gd name="connsiteX9" fmla="*/ 702073 w 732172"/>
                    <a:gd name="connsiteY9" fmla="*/ 45965 h 182607"/>
                    <a:gd name="connsiteX10" fmla="*/ 695848 w 732172"/>
                    <a:gd name="connsiteY10" fmla="*/ 60992 h 182607"/>
                    <a:gd name="connsiteX11" fmla="*/ 692808 w 732172"/>
                    <a:gd name="connsiteY11" fmla="*/ 62252 h 182607"/>
                    <a:gd name="connsiteX12" fmla="*/ 710919 w 732172"/>
                    <a:gd name="connsiteY12" fmla="*/ 62252 h 182607"/>
                    <a:gd name="connsiteX13" fmla="*/ 732172 w 732172"/>
                    <a:gd name="connsiteY13" fmla="*/ 83504 h 182607"/>
                    <a:gd name="connsiteX14" fmla="*/ 732171 w 732172"/>
                    <a:gd name="connsiteY14" fmla="*/ 83505 h 182607"/>
                    <a:gd name="connsiteX15" fmla="*/ 710919 w 732172"/>
                    <a:gd name="connsiteY15" fmla="*/ 104757 h 182607"/>
                    <a:gd name="connsiteX16" fmla="*/ 696559 w 732172"/>
                    <a:gd name="connsiteY16" fmla="*/ 104757 h 182607"/>
                    <a:gd name="connsiteX17" fmla="*/ 708074 w 732172"/>
                    <a:gd name="connsiteY17" fmla="*/ 109527 h 182607"/>
                    <a:gd name="connsiteX18" fmla="*/ 714298 w 732172"/>
                    <a:gd name="connsiteY18" fmla="*/ 124554 h 182607"/>
                    <a:gd name="connsiteX19" fmla="*/ 714297 w 732172"/>
                    <a:gd name="connsiteY19" fmla="*/ 124553 h 182607"/>
                    <a:gd name="connsiteX20" fmla="*/ 693045 w 732172"/>
                    <a:gd name="connsiteY20" fmla="*/ 145806 h 182607"/>
                    <a:gd name="connsiteX21" fmla="*/ 666907 w 732172"/>
                    <a:gd name="connsiteY21" fmla="*/ 145806 h 182607"/>
                    <a:gd name="connsiteX22" fmla="*/ 672749 w 732172"/>
                    <a:gd name="connsiteY22" fmla="*/ 159911 h 182607"/>
                    <a:gd name="connsiteX23" fmla="*/ 672748 w 732172"/>
                    <a:gd name="connsiteY23" fmla="*/ 159911 h 182607"/>
                    <a:gd name="connsiteX24" fmla="*/ 651496 w 732172"/>
                    <a:gd name="connsiteY24" fmla="*/ 181163 h 182607"/>
                    <a:gd name="connsiteX25" fmla="*/ 545406 w 732172"/>
                    <a:gd name="connsiteY25" fmla="*/ 181162 h 182607"/>
                    <a:gd name="connsiteX26" fmla="*/ 543734 w 732172"/>
                    <a:gd name="connsiteY26" fmla="*/ 180470 h 182607"/>
                    <a:gd name="connsiteX27" fmla="*/ 543161 w 732172"/>
                    <a:gd name="connsiteY27" fmla="*/ 182607 h 182607"/>
                    <a:gd name="connsiteX28" fmla="*/ 446463 w 732172"/>
                    <a:gd name="connsiteY28" fmla="*/ 156697 h 182607"/>
                    <a:gd name="connsiteX29" fmla="*/ 418119 w 732172"/>
                    <a:gd name="connsiteY29" fmla="*/ 142618 h 182607"/>
                    <a:gd name="connsiteX30" fmla="*/ 415087 w 732172"/>
                    <a:gd name="connsiteY30" fmla="*/ 139132 h 182607"/>
                    <a:gd name="connsiteX31" fmla="*/ 68546 w 732172"/>
                    <a:gd name="connsiteY31" fmla="*/ 139132 h 182607"/>
                    <a:gd name="connsiteX32" fmla="*/ 1275 w 732172"/>
                    <a:gd name="connsiteY32" fmla="*/ 71861 h 182607"/>
                    <a:gd name="connsiteX33" fmla="*/ 117324 w 732172"/>
                    <a:gd name="connsiteY33" fmla="*/ 113255 h 182607"/>
                    <a:gd name="connsiteX0" fmla="*/ 24609 w 730897"/>
                    <a:gd name="connsiteY0" fmla="*/ 21815 h 182607"/>
                    <a:gd name="connsiteX1" fmla="*/ 279255 w 730897"/>
                    <a:gd name="connsiteY1" fmla="*/ 4690 h 182607"/>
                    <a:gd name="connsiteX2" fmla="*/ 423776 w 730897"/>
                    <a:gd name="connsiteY2" fmla="*/ 4590 h 182607"/>
                    <a:gd name="connsiteX3" fmla="*/ 436341 w 730897"/>
                    <a:gd name="connsiteY3" fmla="*/ 7127 h 182607"/>
                    <a:gd name="connsiteX4" fmla="*/ 454856 w 730897"/>
                    <a:gd name="connsiteY4" fmla="*/ 755 h 182607"/>
                    <a:gd name="connsiteX5" fmla="*/ 486442 w 730897"/>
                    <a:gd name="connsiteY5" fmla="*/ 2735 h 182607"/>
                    <a:gd name="connsiteX6" fmla="*/ 568460 w 730897"/>
                    <a:gd name="connsiteY6" fmla="*/ 24713 h 182607"/>
                    <a:gd name="connsiteX7" fmla="*/ 679547 w 730897"/>
                    <a:gd name="connsiteY7" fmla="*/ 24713 h 182607"/>
                    <a:gd name="connsiteX8" fmla="*/ 700799 w 730897"/>
                    <a:gd name="connsiteY8" fmla="*/ 45965 h 182607"/>
                    <a:gd name="connsiteX9" fmla="*/ 700798 w 730897"/>
                    <a:gd name="connsiteY9" fmla="*/ 45965 h 182607"/>
                    <a:gd name="connsiteX10" fmla="*/ 694573 w 730897"/>
                    <a:gd name="connsiteY10" fmla="*/ 60992 h 182607"/>
                    <a:gd name="connsiteX11" fmla="*/ 691533 w 730897"/>
                    <a:gd name="connsiteY11" fmla="*/ 62252 h 182607"/>
                    <a:gd name="connsiteX12" fmla="*/ 709644 w 730897"/>
                    <a:gd name="connsiteY12" fmla="*/ 62252 h 182607"/>
                    <a:gd name="connsiteX13" fmla="*/ 730897 w 730897"/>
                    <a:gd name="connsiteY13" fmla="*/ 83504 h 182607"/>
                    <a:gd name="connsiteX14" fmla="*/ 730896 w 730897"/>
                    <a:gd name="connsiteY14" fmla="*/ 83505 h 182607"/>
                    <a:gd name="connsiteX15" fmla="*/ 709644 w 730897"/>
                    <a:gd name="connsiteY15" fmla="*/ 104757 h 182607"/>
                    <a:gd name="connsiteX16" fmla="*/ 695284 w 730897"/>
                    <a:gd name="connsiteY16" fmla="*/ 104757 h 182607"/>
                    <a:gd name="connsiteX17" fmla="*/ 706799 w 730897"/>
                    <a:gd name="connsiteY17" fmla="*/ 109527 h 182607"/>
                    <a:gd name="connsiteX18" fmla="*/ 713023 w 730897"/>
                    <a:gd name="connsiteY18" fmla="*/ 124554 h 182607"/>
                    <a:gd name="connsiteX19" fmla="*/ 713022 w 730897"/>
                    <a:gd name="connsiteY19" fmla="*/ 124553 h 182607"/>
                    <a:gd name="connsiteX20" fmla="*/ 691770 w 730897"/>
                    <a:gd name="connsiteY20" fmla="*/ 145806 h 182607"/>
                    <a:gd name="connsiteX21" fmla="*/ 665632 w 730897"/>
                    <a:gd name="connsiteY21" fmla="*/ 145806 h 182607"/>
                    <a:gd name="connsiteX22" fmla="*/ 671474 w 730897"/>
                    <a:gd name="connsiteY22" fmla="*/ 159911 h 182607"/>
                    <a:gd name="connsiteX23" fmla="*/ 671473 w 730897"/>
                    <a:gd name="connsiteY23" fmla="*/ 159911 h 182607"/>
                    <a:gd name="connsiteX24" fmla="*/ 650221 w 730897"/>
                    <a:gd name="connsiteY24" fmla="*/ 181163 h 182607"/>
                    <a:gd name="connsiteX25" fmla="*/ 544131 w 730897"/>
                    <a:gd name="connsiteY25" fmla="*/ 181162 h 182607"/>
                    <a:gd name="connsiteX26" fmla="*/ 542459 w 730897"/>
                    <a:gd name="connsiteY26" fmla="*/ 180470 h 182607"/>
                    <a:gd name="connsiteX27" fmla="*/ 541886 w 730897"/>
                    <a:gd name="connsiteY27" fmla="*/ 182607 h 182607"/>
                    <a:gd name="connsiteX28" fmla="*/ 445188 w 730897"/>
                    <a:gd name="connsiteY28" fmla="*/ 156697 h 182607"/>
                    <a:gd name="connsiteX29" fmla="*/ 416844 w 730897"/>
                    <a:gd name="connsiteY29" fmla="*/ 142618 h 182607"/>
                    <a:gd name="connsiteX30" fmla="*/ 413812 w 730897"/>
                    <a:gd name="connsiteY30" fmla="*/ 139132 h 182607"/>
                    <a:gd name="connsiteX31" fmla="*/ 67271 w 730897"/>
                    <a:gd name="connsiteY31" fmla="*/ 139132 h 182607"/>
                    <a:gd name="connsiteX32" fmla="*/ 0 w 730897"/>
                    <a:gd name="connsiteY32" fmla="*/ 71861 h 182607"/>
                    <a:gd name="connsiteX0" fmla="*/ 279255 w 730897"/>
                    <a:gd name="connsiteY0" fmla="*/ 4690 h 182607"/>
                    <a:gd name="connsiteX1" fmla="*/ 423776 w 730897"/>
                    <a:gd name="connsiteY1" fmla="*/ 4590 h 182607"/>
                    <a:gd name="connsiteX2" fmla="*/ 436341 w 730897"/>
                    <a:gd name="connsiteY2" fmla="*/ 7127 h 182607"/>
                    <a:gd name="connsiteX3" fmla="*/ 454856 w 730897"/>
                    <a:gd name="connsiteY3" fmla="*/ 755 h 182607"/>
                    <a:gd name="connsiteX4" fmla="*/ 486442 w 730897"/>
                    <a:gd name="connsiteY4" fmla="*/ 2735 h 182607"/>
                    <a:gd name="connsiteX5" fmla="*/ 568460 w 730897"/>
                    <a:gd name="connsiteY5" fmla="*/ 24713 h 182607"/>
                    <a:gd name="connsiteX6" fmla="*/ 679547 w 730897"/>
                    <a:gd name="connsiteY6" fmla="*/ 24713 h 182607"/>
                    <a:gd name="connsiteX7" fmla="*/ 700799 w 730897"/>
                    <a:gd name="connsiteY7" fmla="*/ 45965 h 182607"/>
                    <a:gd name="connsiteX8" fmla="*/ 700798 w 730897"/>
                    <a:gd name="connsiteY8" fmla="*/ 45965 h 182607"/>
                    <a:gd name="connsiteX9" fmla="*/ 694573 w 730897"/>
                    <a:gd name="connsiteY9" fmla="*/ 60992 h 182607"/>
                    <a:gd name="connsiteX10" fmla="*/ 691533 w 730897"/>
                    <a:gd name="connsiteY10" fmla="*/ 62252 h 182607"/>
                    <a:gd name="connsiteX11" fmla="*/ 709644 w 730897"/>
                    <a:gd name="connsiteY11" fmla="*/ 62252 h 182607"/>
                    <a:gd name="connsiteX12" fmla="*/ 730897 w 730897"/>
                    <a:gd name="connsiteY12" fmla="*/ 83504 h 182607"/>
                    <a:gd name="connsiteX13" fmla="*/ 730896 w 730897"/>
                    <a:gd name="connsiteY13" fmla="*/ 83505 h 182607"/>
                    <a:gd name="connsiteX14" fmla="*/ 709644 w 730897"/>
                    <a:gd name="connsiteY14" fmla="*/ 104757 h 182607"/>
                    <a:gd name="connsiteX15" fmla="*/ 695284 w 730897"/>
                    <a:gd name="connsiteY15" fmla="*/ 104757 h 182607"/>
                    <a:gd name="connsiteX16" fmla="*/ 706799 w 730897"/>
                    <a:gd name="connsiteY16" fmla="*/ 109527 h 182607"/>
                    <a:gd name="connsiteX17" fmla="*/ 713023 w 730897"/>
                    <a:gd name="connsiteY17" fmla="*/ 124554 h 182607"/>
                    <a:gd name="connsiteX18" fmla="*/ 713022 w 730897"/>
                    <a:gd name="connsiteY18" fmla="*/ 124553 h 182607"/>
                    <a:gd name="connsiteX19" fmla="*/ 691770 w 730897"/>
                    <a:gd name="connsiteY19" fmla="*/ 145806 h 182607"/>
                    <a:gd name="connsiteX20" fmla="*/ 665632 w 730897"/>
                    <a:gd name="connsiteY20" fmla="*/ 145806 h 182607"/>
                    <a:gd name="connsiteX21" fmla="*/ 671474 w 730897"/>
                    <a:gd name="connsiteY21" fmla="*/ 159911 h 182607"/>
                    <a:gd name="connsiteX22" fmla="*/ 671473 w 730897"/>
                    <a:gd name="connsiteY22" fmla="*/ 159911 h 182607"/>
                    <a:gd name="connsiteX23" fmla="*/ 650221 w 730897"/>
                    <a:gd name="connsiteY23" fmla="*/ 181163 h 182607"/>
                    <a:gd name="connsiteX24" fmla="*/ 544131 w 730897"/>
                    <a:gd name="connsiteY24" fmla="*/ 181162 h 182607"/>
                    <a:gd name="connsiteX25" fmla="*/ 542459 w 730897"/>
                    <a:gd name="connsiteY25" fmla="*/ 180470 h 182607"/>
                    <a:gd name="connsiteX26" fmla="*/ 541886 w 730897"/>
                    <a:gd name="connsiteY26" fmla="*/ 182607 h 182607"/>
                    <a:gd name="connsiteX27" fmla="*/ 445188 w 730897"/>
                    <a:gd name="connsiteY27" fmla="*/ 156697 h 182607"/>
                    <a:gd name="connsiteX28" fmla="*/ 416844 w 730897"/>
                    <a:gd name="connsiteY28" fmla="*/ 142618 h 182607"/>
                    <a:gd name="connsiteX29" fmla="*/ 413812 w 730897"/>
                    <a:gd name="connsiteY29" fmla="*/ 139132 h 182607"/>
                    <a:gd name="connsiteX30" fmla="*/ 67271 w 730897"/>
                    <a:gd name="connsiteY30" fmla="*/ 139132 h 182607"/>
                    <a:gd name="connsiteX31" fmla="*/ 0 w 730897"/>
                    <a:gd name="connsiteY31" fmla="*/ 71861 h 1826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730897" h="182607">
                      <a:moveTo>
                        <a:pt x="279255" y="4690"/>
                      </a:moveTo>
                      <a:lnTo>
                        <a:pt x="423776" y="4590"/>
                      </a:lnTo>
                      <a:lnTo>
                        <a:pt x="436341" y="7127"/>
                      </a:lnTo>
                      <a:lnTo>
                        <a:pt x="454856" y="755"/>
                      </a:lnTo>
                      <a:cubicBezTo>
                        <a:pt x="465110" y="-672"/>
                        <a:pt x="475813" y="-113"/>
                        <a:pt x="486442" y="2735"/>
                      </a:cubicBezTo>
                      <a:lnTo>
                        <a:pt x="568460" y="24713"/>
                      </a:lnTo>
                      <a:lnTo>
                        <a:pt x="679547" y="24713"/>
                      </a:lnTo>
                      <a:cubicBezTo>
                        <a:pt x="691284" y="24713"/>
                        <a:pt x="700799" y="34228"/>
                        <a:pt x="700799" y="45965"/>
                      </a:cubicBezTo>
                      <a:lnTo>
                        <a:pt x="700798" y="45965"/>
                      </a:lnTo>
                      <a:cubicBezTo>
                        <a:pt x="700798" y="51834"/>
                        <a:pt x="698419" y="57146"/>
                        <a:pt x="694573" y="60992"/>
                      </a:cubicBezTo>
                      <a:lnTo>
                        <a:pt x="691533" y="62252"/>
                      </a:lnTo>
                      <a:lnTo>
                        <a:pt x="709644" y="62252"/>
                      </a:lnTo>
                      <a:cubicBezTo>
                        <a:pt x="721382" y="62252"/>
                        <a:pt x="730897" y="71768"/>
                        <a:pt x="730897" y="83504"/>
                      </a:cubicBezTo>
                      <a:lnTo>
                        <a:pt x="730896" y="83505"/>
                      </a:lnTo>
                      <a:cubicBezTo>
                        <a:pt x="730897" y="95241"/>
                        <a:pt x="721381" y="104757"/>
                        <a:pt x="709644" y="104757"/>
                      </a:cubicBezTo>
                      <a:lnTo>
                        <a:pt x="695284" y="104757"/>
                      </a:lnTo>
                      <a:lnTo>
                        <a:pt x="706799" y="109527"/>
                      </a:lnTo>
                      <a:cubicBezTo>
                        <a:pt x="710645" y="113372"/>
                        <a:pt x="713023" y="118685"/>
                        <a:pt x="713023" y="124554"/>
                      </a:cubicBezTo>
                      <a:lnTo>
                        <a:pt x="713022" y="124553"/>
                      </a:lnTo>
                      <a:cubicBezTo>
                        <a:pt x="713023" y="136291"/>
                        <a:pt x="703507" y="145806"/>
                        <a:pt x="691770" y="145806"/>
                      </a:cubicBezTo>
                      <a:lnTo>
                        <a:pt x="665632" y="145806"/>
                      </a:lnTo>
                      <a:lnTo>
                        <a:pt x="671474" y="159911"/>
                      </a:lnTo>
                      <a:lnTo>
                        <a:pt x="671473" y="159911"/>
                      </a:lnTo>
                      <a:cubicBezTo>
                        <a:pt x="671473" y="171648"/>
                        <a:pt x="661958" y="181164"/>
                        <a:pt x="650221" y="181163"/>
                      </a:cubicBezTo>
                      <a:lnTo>
                        <a:pt x="544131" y="181162"/>
                      </a:lnTo>
                      <a:lnTo>
                        <a:pt x="542459" y="180470"/>
                      </a:lnTo>
                      <a:lnTo>
                        <a:pt x="541886" y="182607"/>
                      </a:lnTo>
                      <a:lnTo>
                        <a:pt x="445188" y="156697"/>
                      </a:lnTo>
                      <a:cubicBezTo>
                        <a:pt x="434559" y="153849"/>
                        <a:pt x="425010" y="148981"/>
                        <a:pt x="416844" y="142618"/>
                      </a:cubicBezTo>
                      <a:lnTo>
                        <a:pt x="413812" y="139132"/>
                      </a:lnTo>
                      <a:lnTo>
                        <a:pt x="67271" y="139132"/>
                      </a:lnTo>
                      <a:cubicBezTo>
                        <a:pt x="30118" y="139132"/>
                        <a:pt x="0" y="109014"/>
                        <a:pt x="0" y="71861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3F131956-C909-9B6F-990B-03E546B3CCF7}"/>
                    </a:ext>
                  </a:extLst>
                </p:cNvPr>
                <p:cNvSpPr/>
                <p:nvPr/>
              </p:nvSpPr>
              <p:spPr bwMode="auto">
                <a:xfrm rot="16200000">
                  <a:off x="1730869" y="1965908"/>
                  <a:ext cx="475912" cy="677898"/>
                </a:xfrm>
                <a:custGeom>
                  <a:avLst/>
                  <a:gdLst>
                    <a:gd name="connsiteX0" fmla="*/ 58918 w 475912"/>
                    <a:gd name="connsiteY0" fmla="*/ 222342 h 677898"/>
                    <a:gd name="connsiteX1" fmla="*/ 58918 w 475912"/>
                    <a:gd name="connsiteY1" fmla="*/ 434848 h 677898"/>
                    <a:gd name="connsiteX2" fmla="*/ 0 w 475912"/>
                    <a:gd name="connsiteY2" fmla="*/ 328595 h 677898"/>
                    <a:gd name="connsiteX3" fmla="*/ 58918 w 475912"/>
                    <a:gd name="connsiteY3" fmla="*/ 222342 h 677898"/>
                    <a:gd name="connsiteX4" fmla="*/ 475912 w 475912"/>
                    <a:gd name="connsiteY4" fmla="*/ 617250 h 677898"/>
                    <a:gd name="connsiteX5" fmla="*/ 415264 w 475912"/>
                    <a:gd name="connsiteY5" fmla="*/ 677898 h 677898"/>
                    <a:gd name="connsiteX6" fmla="*/ 319426 w 475912"/>
                    <a:gd name="connsiteY6" fmla="*/ 677898 h 677898"/>
                    <a:gd name="connsiteX7" fmla="*/ 258778 w 475912"/>
                    <a:gd name="connsiteY7" fmla="*/ 617250 h 677898"/>
                    <a:gd name="connsiteX8" fmla="*/ 319426 w 475912"/>
                    <a:gd name="connsiteY8" fmla="*/ 556602 h 677898"/>
                    <a:gd name="connsiteX9" fmla="*/ 415264 w 475912"/>
                    <a:gd name="connsiteY9" fmla="*/ 556602 h 677898"/>
                    <a:gd name="connsiteX10" fmla="*/ 475912 w 475912"/>
                    <a:gd name="connsiteY10" fmla="*/ 617250 h 677898"/>
                    <a:gd name="connsiteX11" fmla="*/ 475912 w 475912"/>
                    <a:gd name="connsiteY11" fmla="*/ 60648 h 677898"/>
                    <a:gd name="connsiteX12" fmla="*/ 415264 w 475912"/>
                    <a:gd name="connsiteY12" fmla="*/ 121296 h 677898"/>
                    <a:gd name="connsiteX13" fmla="*/ 319426 w 475912"/>
                    <a:gd name="connsiteY13" fmla="*/ 121296 h 677898"/>
                    <a:gd name="connsiteX14" fmla="*/ 258778 w 475912"/>
                    <a:gd name="connsiteY14" fmla="*/ 60648 h 677898"/>
                    <a:gd name="connsiteX15" fmla="*/ 319426 w 475912"/>
                    <a:gd name="connsiteY15" fmla="*/ 0 h 677898"/>
                    <a:gd name="connsiteX16" fmla="*/ 415264 w 475912"/>
                    <a:gd name="connsiteY16" fmla="*/ 0 h 677898"/>
                    <a:gd name="connsiteX17" fmla="*/ 475912 w 475912"/>
                    <a:gd name="connsiteY17" fmla="*/ 60648 h 6778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75912" h="677898">
                      <a:moveTo>
                        <a:pt x="58918" y="222342"/>
                      </a:moveTo>
                      <a:cubicBezTo>
                        <a:pt x="49098" y="292070"/>
                        <a:pt x="49098" y="365119"/>
                        <a:pt x="58918" y="434848"/>
                      </a:cubicBezTo>
                      <a:cubicBezTo>
                        <a:pt x="26378" y="434848"/>
                        <a:pt x="0" y="387277"/>
                        <a:pt x="0" y="328595"/>
                      </a:cubicBezTo>
                      <a:cubicBezTo>
                        <a:pt x="0" y="269913"/>
                        <a:pt x="26378" y="222342"/>
                        <a:pt x="58918" y="222342"/>
                      </a:cubicBezTo>
                      <a:close/>
                      <a:moveTo>
                        <a:pt x="475912" y="617250"/>
                      </a:moveTo>
                      <a:cubicBezTo>
                        <a:pt x="475912" y="650745"/>
                        <a:pt x="448759" y="677898"/>
                        <a:pt x="415264" y="677898"/>
                      </a:cubicBezTo>
                      <a:lnTo>
                        <a:pt x="319426" y="677898"/>
                      </a:lnTo>
                      <a:cubicBezTo>
                        <a:pt x="285931" y="677898"/>
                        <a:pt x="258778" y="650745"/>
                        <a:pt x="258778" y="617250"/>
                      </a:cubicBezTo>
                      <a:cubicBezTo>
                        <a:pt x="258778" y="583755"/>
                        <a:pt x="285931" y="556602"/>
                        <a:pt x="319426" y="556602"/>
                      </a:cubicBezTo>
                      <a:lnTo>
                        <a:pt x="415264" y="556602"/>
                      </a:lnTo>
                      <a:cubicBezTo>
                        <a:pt x="448759" y="556602"/>
                        <a:pt x="475912" y="583755"/>
                        <a:pt x="475912" y="617250"/>
                      </a:cubicBezTo>
                      <a:close/>
                      <a:moveTo>
                        <a:pt x="475912" y="60648"/>
                      </a:moveTo>
                      <a:cubicBezTo>
                        <a:pt x="475912" y="94143"/>
                        <a:pt x="448759" y="121296"/>
                        <a:pt x="415264" y="121296"/>
                      </a:cubicBezTo>
                      <a:lnTo>
                        <a:pt x="319426" y="121296"/>
                      </a:lnTo>
                      <a:cubicBezTo>
                        <a:pt x="285931" y="121296"/>
                        <a:pt x="258778" y="94143"/>
                        <a:pt x="258778" y="60648"/>
                      </a:cubicBezTo>
                      <a:cubicBezTo>
                        <a:pt x="258778" y="27153"/>
                        <a:pt x="285931" y="0"/>
                        <a:pt x="319426" y="0"/>
                      </a:cubicBezTo>
                      <a:lnTo>
                        <a:pt x="415264" y="0"/>
                      </a:lnTo>
                      <a:cubicBezTo>
                        <a:pt x="448759" y="0"/>
                        <a:pt x="475912" y="27153"/>
                        <a:pt x="475912" y="6064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98697EB2-64D2-3E5A-B40B-3BFB2C2E4225}"/>
                    </a:ext>
                  </a:extLst>
                </p:cNvPr>
                <p:cNvSpPr/>
                <p:nvPr/>
              </p:nvSpPr>
              <p:spPr bwMode="auto">
                <a:xfrm rot="900000">
                  <a:off x="2933067" y="1840735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C1E6BDF8-0219-1CF2-6705-F1801716CF58}"/>
                    </a:ext>
                  </a:extLst>
                </p:cNvPr>
                <p:cNvSpPr/>
                <p:nvPr/>
              </p:nvSpPr>
              <p:spPr bwMode="auto">
                <a:xfrm rot="18900000">
                  <a:off x="1008878" y="2514592"/>
                  <a:ext cx="514580" cy="252251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1" name="フリーフォーム: 図形 20">
                  <a:extLst>
                    <a:ext uri="{FF2B5EF4-FFF2-40B4-BE49-F238E27FC236}">
                      <a16:creationId xmlns:a16="http://schemas.microsoft.com/office/drawing/2014/main" id="{5225256D-48B6-ED07-5C5E-B23A0F92387A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2458691" y="2489634"/>
                  <a:ext cx="536964" cy="263221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A747EB7B-AB29-8908-6140-F15FBF868F62}"/>
                    </a:ext>
                  </a:extLst>
                </p:cNvPr>
                <p:cNvSpPr/>
                <p:nvPr/>
              </p:nvSpPr>
              <p:spPr bwMode="auto">
                <a:xfrm rot="15300000">
                  <a:off x="639026" y="3093404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3" name="フリーフォーム: 図形 22">
                  <a:extLst>
                    <a:ext uri="{FF2B5EF4-FFF2-40B4-BE49-F238E27FC236}">
                      <a16:creationId xmlns:a16="http://schemas.microsoft.com/office/drawing/2014/main" id="{2D74CD32-D78F-F41A-97B1-E563F5DC0053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2779991" y="3237373"/>
                  <a:ext cx="450126" cy="220655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4" name="フリーフォーム: 図形 23">
                  <a:extLst>
                    <a:ext uri="{FF2B5EF4-FFF2-40B4-BE49-F238E27FC236}">
                      <a16:creationId xmlns:a16="http://schemas.microsoft.com/office/drawing/2014/main" id="{90F3E63D-0F2E-DDA7-363A-DFE3ACB8C88C}"/>
                    </a:ext>
                  </a:extLst>
                </p:cNvPr>
                <p:cNvSpPr/>
                <p:nvPr/>
              </p:nvSpPr>
              <p:spPr bwMode="auto">
                <a:xfrm rot="1800000">
                  <a:off x="2978714" y="2687321"/>
                  <a:ext cx="262284" cy="328042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A73AE19F-35DE-A6CB-5505-706FAA9DAC95}"/>
                    </a:ext>
                  </a:extLst>
                </p:cNvPr>
                <p:cNvSpPr/>
                <p:nvPr/>
              </p:nvSpPr>
              <p:spPr bwMode="auto">
                <a:xfrm rot="1800000">
                  <a:off x="989155" y="1582713"/>
                  <a:ext cx="265045" cy="331495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6" name="フリーフォーム: 図形 25">
                  <a:extLst>
                    <a:ext uri="{FF2B5EF4-FFF2-40B4-BE49-F238E27FC236}">
                      <a16:creationId xmlns:a16="http://schemas.microsoft.com/office/drawing/2014/main" id="{369F8299-36C9-BA42-CC55-18074F8213B0}"/>
                    </a:ext>
                  </a:extLst>
                </p:cNvPr>
                <p:cNvSpPr/>
                <p:nvPr/>
              </p:nvSpPr>
              <p:spPr bwMode="auto">
                <a:xfrm rot="20700000">
                  <a:off x="848243" y="2203967"/>
                  <a:ext cx="150448" cy="328041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E4F3789A-4D02-B631-5CD6-5C3D8F1C5545}"/>
                    </a:ext>
                  </a:extLst>
                </p:cNvPr>
                <p:cNvSpPr/>
                <p:nvPr/>
              </p:nvSpPr>
              <p:spPr bwMode="auto">
                <a:xfrm rot="19800000">
                  <a:off x="2798530" y="1119344"/>
                  <a:ext cx="262284" cy="328042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443AF4A4-6348-CD0D-CE57-E10D9D3B2EA0}"/>
                    </a:ext>
                  </a:extLst>
                </p:cNvPr>
                <p:cNvSpPr/>
                <p:nvPr/>
              </p:nvSpPr>
              <p:spPr bwMode="auto">
                <a:xfrm rot="1800000">
                  <a:off x="1125161" y="976188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8B0AE801-9205-E0E1-66AA-E4DDDB886F29}"/>
                  </a:ext>
                </a:extLst>
              </p:cNvPr>
              <p:cNvSpPr/>
              <p:nvPr/>
            </p:nvSpPr>
            <p:spPr>
              <a:xfrm>
                <a:off x="846767" y="101917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D77CAE46-8B85-2A89-7E49-3E01A7B9B691}"/>
                </a:ext>
              </a:extLst>
            </p:cNvPr>
            <p:cNvGrpSpPr/>
            <p:nvPr/>
          </p:nvGrpSpPr>
          <p:grpSpPr>
            <a:xfrm>
              <a:off x="1128059" y="2484938"/>
              <a:ext cx="2334499" cy="2334499"/>
              <a:chOff x="6607855" y="888600"/>
              <a:chExt cx="2606484" cy="2606484"/>
            </a:xfrm>
          </p:grpSpPr>
          <p:grpSp>
            <p:nvGrpSpPr>
              <p:cNvPr id="33" name="グループ化 32">
                <a:extLst>
                  <a:ext uri="{FF2B5EF4-FFF2-40B4-BE49-F238E27FC236}">
                    <a16:creationId xmlns:a16="http://schemas.microsoft.com/office/drawing/2014/main" id="{4AD81A43-4448-E3BA-CE04-F6F441CE4304}"/>
                  </a:ext>
                </a:extLst>
              </p:cNvPr>
              <p:cNvGrpSpPr/>
              <p:nvPr/>
            </p:nvGrpSpPr>
            <p:grpSpPr>
              <a:xfrm>
                <a:off x="6607855" y="888600"/>
                <a:ext cx="2606484" cy="2606484"/>
                <a:chOff x="643930" y="806730"/>
                <a:chExt cx="2735056" cy="2735056"/>
              </a:xfrm>
            </p:grpSpPr>
            <p:sp>
              <p:nvSpPr>
                <p:cNvPr id="54" name="四角形: 角を丸くする 53">
                  <a:extLst>
                    <a:ext uri="{FF2B5EF4-FFF2-40B4-BE49-F238E27FC236}">
                      <a16:creationId xmlns:a16="http://schemas.microsoft.com/office/drawing/2014/main" id="{540FF50E-1D10-3683-9FD2-6B3B64EE2921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" name="四角形: 角を丸くする 54">
                  <a:extLst>
                    <a:ext uri="{FF2B5EF4-FFF2-40B4-BE49-F238E27FC236}">
                      <a16:creationId xmlns:a16="http://schemas.microsoft.com/office/drawing/2014/main" id="{42AAFB57-1D68-E5AC-0340-A8CF93C533D7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" name="フリーフォーム: 図形 55">
                  <a:extLst>
                    <a:ext uri="{FF2B5EF4-FFF2-40B4-BE49-F238E27FC236}">
                      <a16:creationId xmlns:a16="http://schemas.microsoft.com/office/drawing/2014/main" id="{29CA49E0-1D24-37E5-651B-031AE3847FBA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D28ED28F-B847-55F0-6A19-A2AFF4A27A89}"/>
                  </a:ext>
                </a:extLst>
              </p:cNvPr>
              <p:cNvSpPr/>
              <p:nvPr/>
            </p:nvSpPr>
            <p:spPr>
              <a:xfrm>
                <a:off x="6747986" y="1019177"/>
                <a:ext cx="2335540" cy="2335540"/>
              </a:xfrm>
              <a:custGeom>
                <a:avLst/>
                <a:gdLst>
                  <a:gd name="connsiteX0" fmla="*/ 107156 w 2335540"/>
                  <a:gd name="connsiteY0" fmla="*/ 0 h 2335540"/>
                  <a:gd name="connsiteX1" fmla="*/ 2335540 w 2335540"/>
                  <a:gd name="connsiteY1" fmla="*/ 2228384 h 2335540"/>
                  <a:gd name="connsiteX2" fmla="*/ 2228383 w 2335540"/>
                  <a:gd name="connsiteY2" fmla="*/ 2335540 h 2335540"/>
                  <a:gd name="connsiteX3" fmla="*/ 0 w 2335540"/>
                  <a:gd name="connsiteY3" fmla="*/ 107156 h 2335540"/>
                  <a:gd name="connsiteX4" fmla="*/ 107156 w 2335540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0" h="2335540">
                    <a:moveTo>
                      <a:pt x="107156" y="0"/>
                    </a:moveTo>
                    <a:lnTo>
                      <a:pt x="2335540" y="2228384"/>
                    </a:lnTo>
                    <a:lnTo>
                      <a:pt x="2228383" y="2335540"/>
                    </a:lnTo>
                    <a:lnTo>
                      <a:pt x="0" y="107156"/>
                    </a:lnTo>
                    <a:lnTo>
                      <a:pt x="107156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5" name="グループ化 34">
                <a:extLst>
                  <a:ext uri="{FF2B5EF4-FFF2-40B4-BE49-F238E27FC236}">
                    <a16:creationId xmlns:a16="http://schemas.microsoft.com/office/drawing/2014/main" id="{230E8B0F-C84E-22D2-177A-559395CC63AD}"/>
                  </a:ext>
                </a:extLst>
              </p:cNvPr>
              <p:cNvGrpSpPr/>
              <p:nvPr/>
            </p:nvGrpSpPr>
            <p:grpSpPr>
              <a:xfrm>
                <a:off x="6957229" y="1152371"/>
                <a:ext cx="1923176" cy="2104606"/>
                <a:chOff x="6733572" y="1000685"/>
                <a:chExt cx="2322159" cy="2541230"/>
              </a:xfrm>
            </p:grpSpPr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2F83784A-C6D5-395B-593E-90522EBAEAD5}"/>
                    </a:ext>
                  </a:extLst>
                </p:cNvPr>
                <p:cNvSpPr/>
                <p:nvPr/>
              </p:nvSpPr>
              <p:spPr bwMode="auto">
                <a:xfrm>
                  <a:off x="7241254" y="1443338"/>
                  <a:ext cx="1294398" cy="2092227"/>
                </a:xfrm>
                <a:custGeom>
                  <a:avLst/>
                  <a:gdLst>
                    <a:gd name="connsiteX0" fmla="*/ 611737 w 1294398"/>
                    <a:gd name="connsiteY0" fmla="*/ 0 h 2092227"/>
                    <a:gd name="connsiteX1" fmla="*/ 649552 w 1294398"/>
                    <a:gd name="connsiteY1" fmla="*/ 3549 h 2092227"/>
                    <a:gd name="connsiteX2" fmla="*/ 687367 w 1294398"/>
                    <a:gd name="connsiteY2" fmla="*/ 0 h 2092227"/>
                    <a:gd name="connsiteX3" fmla="*/ 1236170 w 1294398"/>
                    <a:gd name="connsiteY3" fmla="*/ 510994 h 2092227"/>
                    <a:gd name="connsiteX4" fmla="*/ 1231337 w 1294398"/>
                    <a:gd name="connsiteY4" fmla="*/ 555632 h 2092227"/>
                    <a:gd name="connsiteX5" fmla="*/ 1248210 w 1294398"/>
                    <a:gd name="connsiteY5" fmla="*/ 565870 h 2092227"/>
                    <a:gd name="connsiteX6" fmla="*/ 1284151 w 1294398"/>
                    <a:gd name="connsiteY6" fmla="*/ 777010 h 2092227"/>
                    <a:gd name="connsiteX7" fmla="*/ 1147455 w 1294398"/>
                    <a:gd name="connsiteY7" fmla="*/ 941893 h 2092227"/>
                    <a:gd name="connsiteX8" fmla="*/ 1101980 w 1294398"/>
                    <a:gd name="connsiteY8" fmla="*/ 942885 h 2092227"/>
                    <a:gd name="connsiteX9" fmla="*/ 1092840 w 1294398"/>
                    <a:gd name="connsiteY9" fmla="*/ 965504 h 2092227"/>
                    <a:gd name="connsiteX10" fmla="*/ 848449 w 1294398"/>
                    <a:gd name="connsiteY10" fmla="*/ 1199544 h 2092227"/>
                    <a:gd name="connsiteX11" fmla="*/ 759413 w 1294398"/>
                    <a:gd name="connsiteY11" fmla="*/ 1229423 h 2092227"/>
                    <a:gd name="connsiteX12" fmla="*/ 771538 w 1294398"/>
                    <a:gd name="connsiteY12" fmla="*/ 1307889 h 2092227"/>
                    <a:gd name="connsiteX13" fmla="*/ 1004082 w 1294398"/>
                    <a:gd name="connsiteY13" fmla="*/ 1307889 h 2092227"/>
                    <a:gd name="connsiteX14" fmla="*/ 1168024 w 1294398"/>
                    <a:gd name="connsiteY14" fmla="*/ 1471831 h 2092227"/>
                    <a:gd name="connsiteX15" fmla="*/ 1168024 w 1294398"/>
                    <a:gd name="connsiteY15" fmla="*/ 2092227 h 2092227"/>
                    <a:gd name="connsiteX16" fmla="*/ 162538 w 1294398"/>
                    <a:gd name="connsiteY16" fmla="*/ 2092227 h 2092227"/>
                    <a:gd name="connsiteX17" fmla="*/ 162538 w 1294398"/>
                    <a:gd name="connsiteY17" fmla="*/ 1471831 h 2092227"/>
                    <a:gd name="connsiteX18" fmla="*/ 326480 w 1294398"/>
                    <a:gd name="connsiteY18" fmla="*/ 1307889 h 2092227"/>
                    <a:gd name="connsiteX19" fmla="*/ 531402 w 1294398"/>
                    <a:gd name="connsiteY19" fmla="*/ 1307889 h 2092227"/>
                    <a:gd name="connsiteX20" fmla="*/ 543338 w 1294398"/>
                    <a:gd name="connsiteY20" fmla="*/ 1230650 h 2092227"/>
                    <a:gd name="connsiteX21" fmla="*/ 450645 w 1294398"/>
                    <a:gd name="connsiteY21" fmla="*/ 1199544 h 2092227"/>
                    <a:gd name="connsiteX22" fmla="*/ 206254 w 1294398"/>
                    <a:gd name="connsiteY22" fmla="*/ 965504 h 2092227"/>
                    <a:gd name="connsiteX23" fmla="*/ 197157 w 1294398"/>
                    <a:gd name="connsiteY23" fmla="*/ 942988 h 2092227"/>
                    <a:gd name="connsiteX24" fmla="*/ 146943 w 1294398"/>
                    <a:gd name="connsiteY24" fmla="*/ 941893 h 2092227"/>
                    <a:gd name="connsiteX25" fmla="*/ 10247 w 1294398"/>
                    <a:gd name="connsiteY25" fmla="*/ 777010 h 2092227"/>
                    <a:gd name="connsiteX26" fmla="*/ 46188 w 1294398"/>
                    <a:gd name="connsiteY26" fmla="*/ 565870 h 2092227"/>
                    <a:gd name="connsiteX27" fmla="*/ 67476 w 1294398"/>
                    <a:gd name="connsiteY27" fmla="*/ 552952 h 2092227"/>
                    <a:gd name="connsiteX28" fmla="*/ 62934 w 1294398"/>
                    <a:gd name="connsiteY28" fmla="*/ 510994 h 2092227"/>
                    <a:gd name="connsiteX29" fmla="*/ 611737 w 1294398"/>
                    <a:gd name="connsiteY29" fmla="*/ 0 h 20922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294398" h="2092227">
                      <a:moveTo>
                        <a:pt x="611737" y="0"/>
                      </a:moveTo>
                      <a:lnTo>
                        <a:pt x="649552" y="3549"/>
                      </a:lnTo>
                      <a:lnTo>
                        <a:pt x="687367" y="0"/>
                      </a:lnTo>
                      <a:cubicBezTo>
                        <a:pt x="990463" y="0"/>
                        <a:pt x="1236170" y="228780"/>
                        <a:pt x="1236170" y="510994"/>
                      </a:cubicBezTo>
                      <a:lnTo>
                        <a:pt x="1231337" y="555632"/>
                      </a:lnTo>
                      <a:lnTo>
                        <a:pt x="1248210" y="565870"/>
                      </a:lnTo>
                      <a:cubicBezTo>
                        <a:pt x="1290636" y="610438"/>
                        <a:pt x="1306798" y="692492"/>
                        <a:pt x="1284151" y="777010"/>
                      </a:cubicBezTo>
                      <a:cubicBezTo>
                        <a:pt x="1261505" y="861529"/>
                        <a:pt x="1206481" y="924509"/>
                        <a:pt x="1147455" y="941893"/>
                      </a:cubicBezTo>
                      <a:lnTo>
                        <a:pt x="1101980" y="942885"/>
                      </a:lnTo>
                      <a:lnTo>
                        <a:pt x="1092840" y="965504"/>
                      </a:lnTo>
                      <a:cubicBezTo>
                        <a:pt x="1037466" y="1069613"/>
                        <a:pt x="951614" y="1152371"/>
                        <a:pt x="848449" y="1199544"/>
                      </a:cubicBezTo>
                      <a:lnTo>
                        <a:pt x="759413" y="1229423"/>
                      </a:lnTo>
                      <a:lnTo>
                        <a:pt x="771538" y="1307889"/>
                      </a:lnTo>
                      <a:lnTo>
                        <a:pt x="1004082" y="1307889"/>
                      </a:lnTo>
                      <a:cubicBezTo>
                        <a:pt x="1094625" y="1307889"/>
                        <a:pt x="1168024" y="1381288"/>
                        <a:pt x="1168024" y="1471831"/>
                      </a:cubicBezTo>
                      <a:lnTo>
                        <a:pt x="1168024" y="2092227"/>
                      </a:lnTo>
                      <a:lnTo>
                        <a:pt x="162538" y="2092227"/>
                      </a:lnTo>
                      <a:lnTo>
                        <a:pt x="162538" y="1471831"/>
                      </a:lnTo>
                      <a:cubicBezTo>
                        <a:pt x="162538" y="1381288"/>
                        <a:pt x="235937" y="1307889"/>
                        <a:pt x="326480" y="1307889"/>
                      </a:cubicBezTo>
                      <a:lnTo>
                        <a:pt x="531402" y="1307889"/>
                      </a:lnTo>
                      <a:lnTo>
                        <a:pt x="543338" y="1230650"/>
                      </a:lnTo>
                      <a:lnTo>
                        <a:pt x="450645" y="1199544"/>
                      </a:lnTo>
                      <a:cubicBezTo>
                        <a:pt x="347481" y="1152371"/>
                        <a:pt x="261629" y="1069613"/>
                        <a:pt x="206254" y="965504"/>
                      </a:cubicBezTo>
                      <a:lnTo>
                        <a:pt x="197157" y="942988"/>
                      </a:lnTo>
                      <a:lnTo>
                        <a:pt x="146943" y="941893"/>
                      </a:lnTo>
                      <a:cubicBezTo>
                        <a:pt x="87917" y="924509"/>
                        <a:pt x="32893" y="861529"/>
                        <a:pt x="10247" y="777010"/>
                      </a:cubicBezTo>
                      <a:cubicBezTo>
                        <a:pt x="-12400" y="692492"/>
                        <a:pt x="3762" y="610438"/>
                        <a:pt x="46188" y="565870"/>
                      </a:cubicBezTo>
                      <a:lnTo>
                        <a:pt x="67476" y="552952"/>
                      </a:lnTo>
                      <a:lnTo>
                        <a:pt x="62934" y="510994"/>
                      </a:lnTo>
                      <a:cubicBezTo>
                        <a:pt x="62934" y="228780"/>
                        <a:pt x="308641" y="0"/>
                        <a:pt x="61173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" name="フリーフォーム: 図形 37">
                  <a:extLst>
                    <a:ext uri="{FF2B5EF4-FFF2-40B4-BE49-F238E27FC236}">
                      <a16:creationId xmlns:a16="http://schemas.microsoft.com/office/drawing/2014/main" id="{09E99D67-BF60-29D6-8EE3-36AC58B34C26}"/>
                    </a:ext>
                  </a:extLst>
                </p:cNvPr>
                <p:cNvSpPr/>
                <p:nvPr/>
              </p:nvSpPr>
              <p:spPr bwMode="auto">
                <a:xfrm rot="16200000">
                  <a:off x="7635844" y="1873074"/>
                  <a:ext cx="535222" cy="830090"/>
                </a:xfrm>
                <a:custGeom>
                  <a:avLst/>
                  <a:gdLst>
                    <a:gd name="connsiteX0" fmla="*/ 93200 w 535222"/>
                    <a:gd name="connsiteY0" fmla="*/ 293734 h 830090"/>
                    <a:gd name="connsiteX1" fmla="*/ 93200 w 535222"/>
                    <a:gd name="connsiteY1" fmla="*/ 506240 h 830090"/>
                    <a:gd name="connsiteX2" fmla="*/ 0 w 535222"/>
                    <a:gd name="connsiteY2" fmla="*/ 399987 h 830090"/>
                    <a:gd name="connsiteX3" fmla="*/ 93200 w 535222"/>
                    <a:gd name="connsiteY3" fmla="*/ 293734 h 830090"/>
                    <a:gd name="connsiteX4" fmla="*/ 535219 w 535222"/>
                    <a:gd name="connsiteY4" fmla="*/ 0 h 830090"/>
                    <a:gd name="connsiteX5" fmla="*/ 535219 w 535222"/>
                    <a:gd name="connsiteY5" fmla="*/ 244948 h 830090"/>
                    <a:gd name="connsiteX6" fmla="*/ 441827 w 535222"/>
                    <a:gd name="connsiteY6" fmla="*/ 122474 h 830090"/>
                    <a:gd name="connsiteX7" fmla="*/ 535219 w 535222"/>
                    <a:gd name="connsiteY7" fmla="*/ 0 h 830090"/>
                    <a:gd name="connsiteX8" fmla="*/ 535222 w 535222"/>
                    <a:gd name="connsiteY8" fmla="*/ 585146 h 830090"/>
                    <a:gd name="connsiteX9" fmla="*/ 535222 w 535222"/>
                    <a:gd name="connsiteY9" fmla="*/ 830090 h 830090"/>
                    <a:gd name="connsiteX10" fmla="*/ 441826 w 535222"/>
                    <a:gd name="connsiteY10" fmla="*/ 707618 h 830090"/>
                    <a:gd name="connsiteX11" fmla="*/ 535222 w 535222"/>
                    <a:gd name="connsiteY11" fmla="*/ 585146 h 8300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535222" h="830090">
                      <a:moveTo>
                        <a:pt x="93200" y="293734"/>
                      </a:moveTo>
                      <a:cubicBezTo>
                        <a:pt x="77667" y="363463"/>
                        <a:pt x="77667" y="436511"/>
                        <a:pt x="93200" y="506240"/>
                      </a:cubicBezTo>
                      <a:cubicBezTo>
                        <a:pt x="41727" y="506240"/>
                        <a:pt x="0" y="458669"/>
                        <a:pt x="0" y="399987"/>
                      </a:cubicBezTo>
                      <a:cubicBezTo>
                        <a:pt x="0" y="341305"/>
                        <a:pt x="41727" y="293734"/>
                        <a:pt x="93200" y="293734"/>
                      </a:cubicBezTo>
                      <a:close/>
                      <a:moveTo>
                        <a:pt x="535219" y="0"/>
                      </a:moveTo>
                      <a:cubicBezTo>
                        <a:pt x="494418" y="72883"/>
                        <a:pt x="494418" y="172065"/>
                        <a:pt x="535219" y="244948"/>
                      </a:cubicBezTo>
                      <a:cubicBezTo>
                        <a:pt x="483640" y="244948"/>
                        <a:pt x="441827" y="190115"/>
                        <a:pt x="441827" y="122474"/>
                      </a:cubicBezTo>
                      <a:cubicBezTo>
                        <a:pt x="441827" y="54833"/>
                        <a:pt x="483640" y="0"/>
                        <a:pt x="535219" y="0"/>
                      </a:cubicBezTo>
                      <a:close/>
                      <a:moveTo>
                        <a:pt x="535222" y="585146"/>
                      </a:moveTo>
                      <a:cubicBezTo>
                        <a:pt x="494419" y="658028"/>
                        <a:pt x="494419" y="757208"/>
                        <a:pt x="535222" y="830090"/>
                      </a:cubicBezTo>
                      <a:cubicBezTo>
                        <a:pt x="483641" y="830090"/>
                        <a:pt x="441826" y="775257"/>
                        <a:pt x="441826" y="707618"/>
                      </a:cubicBezTo>
                      <a:cubicBezTo>
                        <a:pt x="441826" y="639979"/>
                        <a:pt x="483641" y="585146"/>
                        <a:pt x="535222" y="58514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50953CDE-826A-A849-44FA-0C0026CAF6FF}"/>
                    </a:ext>
                  </a:extLst>
                </p:cNvPr>
                <p:cNvSpPr/>
                <p:nvPr/>
              </p:nvSpPr>
              <p:spPr bwMode="auto">
                <a:xfrm rot="18900000">
                  <a:off x="7265150" y="1119166"/>
                  <a:ext cx="226421" cy="283188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5FD752D6-3E4D-0094-5587-E86FBEB74BB4}"/>
                    </a:ext>
                  </a:extLst>
                </p:cNvPr>
                <p:cNvSpPr/>
                <p:nvPr/>
              </p:nvSpPr>
              <p:spPr bwMode="auto">
                <a:xfrm rot="900000">
                  <a:off x="8387889" y="1046938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1" name="フリーフォーム: 図形 40">
                  <a:extLst>
                    <a:ext uri="{FF2B5EF4-FFF2-40B4-BE49-F238E27FC236}">
                      <a16:creationId xmlns:a16="http://schemas.microsoft.com/office/drawing/2014/main" id="{DA572423-06D3-047D-7E98-7303C97C6572}"/>
                    </a:ext>
                  </a:extLst>
                </p:cNvPr>
                <p:cNvSpPr/>
                <p:nvPr/>
              </p:nvSpPr>
              <p:spPr bwMode="auto">
                <a:xfrm>
                  <a:off x="7580893" y="1000685"/>
                  <a:ext cx="616958" cy="30243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516C5054-F93D-F89B-A053-F97E849FAA6B}"/>
                    </a:ext>
                  </a:extLst>
                </p:cNvPr>
                <p:cNvSpPr/>
                <p:nvPr/>
              </p:nvSpPr>
              <p:spPr bwMode="auto">
                <a:xfrm rot="18000000">
                  <a:off x="6568233" y="1423697"/>
                  <a:ext cx="648653" cy="31797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DD0E0A0D-791D-3953-E3EC-DD20F665952E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8654644" y="1447153"/>
                  <a:ext cx="538298" cy="263877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4" name="フリーフォーム: 図形 43">
                  <a:extLst>
                    <a:ext uri="{FF2B5EF4-FFF2-40B4-BE49-F238E27FC236}">
                      <a16:creationId xmlns:a16="http://schemas.microsoft.com/office/drawing/2014/main" id="{1CA2E9AC-A78B-09CD-CA1B-9172E20BF243}"/>
                    </a:ext>
                  </a:extLst>
                </p:cNvPr>
                <p:cNvSpPr/>
                <p:nvPr/>
              </p:nvSpPr>
              <p:spPr bwMode="auto">
                <a:xfrm rot="14400000">
                  <a:off x="6807426" y="2599539"/>
                  <a:ext cx="584850" cy="286697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5" name="フリーフォーム: 図形 44">
                  <a:extLst>
                    <a:ext uri="{FF2B5EF4-FFF2-40B4-BE49-F238E27FC236}">
                      <a16:creationId xmlns:a16="http://schemas.microsoft.com/office/drawing/2014/main" id="{59E637A8-1489-9412-E4B9-00B67CA48C3B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8447360" y="2435387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6" name="フリーフォーム: 図形 45">
                  <a:extLst>
                    <a:ext uri="{FF2B5EF4-FFF2-40B4-BE49-F238E27FC236}">
                      <a16:creationId xmlns:a16="http://schemas.microsoft.com/office/drawing/2014/main" id="{65E2FC89-A398-0F49-D77B-11CD0DF8DD07}"/>
                    </a:ext>
                  </a:extLst>
                </p:cNvPr>
                <p:cNvSpPr/>
                <p:nvPr/>
              </p:nvSpPr>
              <p:spPr bwMode="auto">
                <a:xfrm rot="1800000">
                  <a:off x="8694462" y="2917064"/>
                  <a:ext cx="312872" cy="391313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7" name="フリーフォーム: 図形 46">
                  <a:extLst>
                    <a:ext uri="{FF2B5EF4-FFF2-40B4-BE49-F238E27FC236}">
                      <a16:creationId xmlns:a16="http://schemas.microsoft.com/office/drawing/2014/main" id="{1E7E7AC9-7EC2-6AC1-4825-D69398FB0A0A}"/>
                    </a:ext>
                  </a:extLst>
                </p:cNvPr>
                <p:cNvSpPr/>
                <p:nvPr/>
              </p:nvSpPr>
              <p:spPr bwMode="auto">
                <a:xfrm rot="20064120">
                  <a:off x="6798073" y="2952888"/>
                  <a:ext cx="180843" cy="394315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8" name="フリーフォーム: 図形 47">
                  <a:extLst>
                    <a:ext uri="{FF2B5EF4-FFF2-40B4-BE49-F238E27FC236}">
                      <a16:creationId xmlns:a16="http://schemas.microsoft.com/office/drawing/2014/main" id="{62F90F2D-37A8-5541-0128-313C14BE775F}"/>
                    </a:ext>
                  </a:extLst>
                </p:cNvPr>
                <p:cNvSpPr/>
                <p:nvPr/>
              </p:nvSpPr>
              <p:spPr bwMode="auto">
                <a:xfrm rot="1800000">
                  <a:off x="6782958" y="2040793"/>
                  <a:ext cx="265045" cy="331495"/>
                </a:xfrm>
                <a:custGeom>
                  <a:avLst/>
                  <a:gdLst>
                    <a:gd name="connsiteX0" fmla="*/ 250950 w 526483"/>
                    <a:gd name="connsiteY0" fmla="*/ 0 h 658481"/>
                    <a:gd name="connsiteX1" fmla="*/ 281429 w 526483"/>
                    <a:gd name="connsiteY1" fmla="*/ 0 h 658481"/>
                    <a:gd name="connsiteX2" fmla="*/ 283271 w 526483"/>
                    <a:gd name="connsiteY2" fmla="*/ 1842 h 658481"/>
                    <a:gd name="connsiteX3" fmla="*/ 338988 w 526483"/>
                    <a:gd name="connsiteY3" fmla="*/ 14739 h 658481"/>
                    <a:gd name="connsiteX4" fmla="*/ 487501 w 526483"/>
                    <a:gd name="connsiteY4" fmla="*/ 140611 h 658481"/>
                    <a:gd name="connsiteX5" fmla="*/ 404826 w 526483"/>
                    <a:gd name="connsiteY5" fmla="*/ 503072 h 658481"/>
                    <a:gd name="connsiteX6" fmla="*/ 395704 w 526483"/>
                    <a:gd name="connsiteY6" fmla="*/ 193610 h 658481"/>
                    <a:gd name="connsiteX7" fmla="*/ 345756 w 526483"/>
                    <a:gd name="connsiteY7" fmla="*/ 127447 h 658481"/>
                    <a:gd name="connsiteX8" fmla="*/ 289049 w 526483"/>
                    <a:gd name="connsiteY8" fmla="*/ 81830 h 658481"/>
                    <a:gd name="connsiteX9" fmla="*/ 289049 w 526483"/>
                    <a:gd name="connsiteY9" fmla="*/ 502683 h 658481"/>
                    <a:gd name="connsiteX10" fmla="*/ 300000 w 526483"/>
                    <a:gd name="connsiteY10" fmla="*/ 519336 h 658481"/>
                    <a:gd name="connsiteX11" fmla="*/ 175329 w 526483"/>
                    <a:gd name="connsiteY11" fmla="*/ 650067 h 658481"/>
                    <a:gd name="connsiteX12" fmla="*/ 1996 w 526483"/>
                    <a:gd name="connsiteY12" fmla="*/ 599186 h 658481"/>
                    <a:gd name="connsiteX13" fmla="*/ 126667 w 526483"/>
                    <a:gd name="connsiteY13" fmla="*/ 468456 h 658481"/>
                    <a:gd name="connsiteX14" fmla="*/ 239153 w 526483"/>
                    <a:gd name="connsiteY14" fmla="*/ 466821 h 658481"/>
                    <a:gd name="connsiteX15" fmla="*/ 243330 w 526483"/>
                    <a:gd name="connsiteY15" fmla="*/ 468959 h 658481"/>
                    <a:gd name="connsiteX16" fmla="*/ 243330 w 526483"/>
                    <a:gd name="connsiteY16" fmla="*/ 7620 h 658481"/>
                    <a:gd name="connsiteX17" fmla="*/ 250950 w 526483"/>
                    <a:gd name="connsiteY17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526483" h="658481">
                      <a:moveTo>
                        <a:pt x="250950" y="0"/>
                      </a:moveTo>
                      <a:lnTo>
                        <a:pt x="281429" y="0"/>
                      </a:lnTo>
                      <a:lnTo>
                        <a:pt x="283271" y="1842"/>
                      </a:lnTo>
                      <a:lnTo>
                        <a:pt x="338988" y="14739"/>
                      </a:lnTo>
                      <a:cubicBezTo>
                        <a:pt x="398531" y="36254"/>
                        <a:pt x="452220" y="79503"/>
                        <a:pt x="487501" y="140611"/>
                      </a:cubicBezTo>
                      <a:cubicBezTo>
                        <a:pt x="562767" y="270975"/>
                        <a:pt x="525753" y="433255"/>
                        <a:pt x="404826" y="503072"/>
                      </a:cubicBezTo>
                      <a:cubicBezTo>
                        <a:pt x="455528" y="409315"/>
                        <a:pt x="452047" y="291198"/>
                        <a:pt x="395704" y="193610"/>
                      </a:cubicBezTo>
                      <a:cubicBezTo>
                        <a:pt x="381619" y="169213"/>
                        <a:pt x="364770" y="147036"/>
                        <a:pt x="345756" y="127447"/>
                      </a:cubicBezTo>
                      <a:lnTo>
                        <a:pt x="289049" y="81830"/>
                      </a:ln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5F79EDD0-E8FE-764E-B7EB-A39F4A0A6CF5}"/>
                    </a:ext>
                  </a:extLst>
                </p:cNvPr>
                <p:cNvSpPr/>
                <p:nvPr/>
              </p:nvSpPr>
              <p:spPr bwMode="auto">
                <a:xfrm rot="19800000">
                  <a:off x="8841503" y="2026327"/>
                  <a:ext cx="150448" cy="328042"/>
                </a:xfrm>
                <a:custGeom>
                  <a:avLst/>
                  <a:gdLst>
                    <a:gd name="connsiteX0" fmla="*/ 250950 w 301996"/>
                    <a:gd name="connsiteY0" fmla="*/ 0 h 658481"/>
                    <a:gd name="connsiteX1" fmla="*/ 281429 w 301996"/>
                    <a:gd name="connsiteY1" fmla="*/ 0 h 658481"/>
                    <a:gd name="connsiteX2" fmla="*/ 289049 w 301996"/>
                    <a:gd name="connsiteY2" fmla="*/ 7620 h 658481"/>
                    <a:gd name="connsiteX3" fmla="*/ 289049 w 301996"/>
                    <a:gd name="connsiteY3" fmla="*/ 502683 h 658481"/>
                    <a:gd name="connsiteX4" fmla="*/ 300000 w 301996"/>
                    <a:gd name="connsiteY4" fmla="*/ 519336 h 658481"/>
                    <a:gd name="connsiteX5" fmla="*/ 175329 w 301996"/>
                    <a:gd name="connsiteY5" fmla="*/ 650067 h 658481"/>
                    <a:gd name="connsiteX6" fmla="*/ 1996 w 301996"/>
                    <a:gd name="connsiteY6" fmla="*/ 599186 h 658481"/>
                    <a:gd name="connsiteX7" fmla="*/ 126667 w 301996"/>
                    <a:gd name="connsiteY7" fmla="*/ 468456 h 658481"/>
                    <a:gd name="connsiteX8" fmla="*/ 239153 w 301996"/>
                    <a:gd name="connsiteY8" fmla="*/ 466821 h 658481"/>
                    <a:gd name="connsiteX9" fmla="*/ 243330 w 301996"/>
                    <a:gd name="connsiteY9" fmla="*/ 468959 h 658481"/>
                    <a:gd name="connsiteX10" fmla="*/ 243330 w 301996"/>
                    <a:gd name="connsiteY10" fmla="*/ 7620 h 658481"/>
                    <a:gd name="connsiteX11" fmla="*/ 250950 w 301996"/>
                    <a:gd name="connsiteY11" fmla="*/ 0 h 6584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01996" h="658481">
                      <a:moveTo>
                        <a:pt x="250950" y="0"/>
                      </a:moveTo>
                      <a:lnTo>
                        <a:pt x="281429" y="0"/>
                      </a:lnTo>
                      <a:cubicBezTo>
                        <a:pt x="285637" y="0"/>
                        <a:pt x="289049" y="3412"/>
                        <a:pt x="289049" y="7620"/>
                      </a:cubicBezTo>
                      <a:lnTo>
                        <a:pt x="289049" y="502683"/>
                      </a:lnTo>
                      <a:lnTo>
                        <a:pt x="300000" y="519336"/>
                      </a:lnTo>
                      <a:cubicBezTo>
                        <a:pt x="313438" y="569487"/>
                        <a:pt x="257621" y="628017"/>
                        <a:pt x="175329" y="650067"/>
                      </a:cubicBezTo>
                      <a:cubicBezTo>
                        <a:pt x="93038" y="672117"/>
                        <a:pt x="15434" y="649337"/>
                        <a:pt x="1996" y="599186"/>
                      </a:cubicBezTo>
                      <a:cubicBezTo>
                        <a:pt x="-11442" y="549035"/>
                        <a:pt x="44375" y="490505"/>
                        <a:pt x="126667" y="468456"/>
                      </a:cubicBezTo>
                      <a:cubicBezTo>
                        <a:pt x="167812" y="457431"/>
                        <a:pt x="207786" y="457613"/>
                        <a:pt x="239153" y="466821"/>
                      </a:cubicBezTo>
                      <a:lnTo>
                        <a:pt x="243330" y="468959"/>
                      </a:lnTo>
                      <a:lnTo>
                        <a:pt x="243330" y="7620"/>
                      </a:lnTo>
                      <a:cubicBezTo>
                        <a:pt x="243330" y="3412"/>
                        <a:pt x="246742" y="0"/>
                        <a:pt x="250950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0" name="フリーフォーム: 図形 49">
                  <a:extLst>
                    <a:ext uri="{FF2B5EF4-FFF2-40B4-BE49-F238E27FC236}">
                      <a16:creationId xmlns:a16="http://schemas.microsoft.com/office/drawing/2014/main" id="{6FF5007A-228A-EE0F-CC35-F728055F7DF1}"/>
                    </a:ext>
                  </a:extLst>
                </p:cNvPr>
                <p:cNvSpPr/>
                <p:nvPr/>
              </p:nvSpPr>
              <p:spPr bwMode="auto">
                <a:xfrm rot="10800000">
                  <a:off x="7300774" y="2153040"/>
                  <a:ext cx="1181009" cy="1388875"/>
                </a:xfrm>
                <a:custGeom>
                  <a:avLst/>
                  <a:gdLst>
                    <a:gd name="connsiteX0" fmla="*/ 1156131 w 1181009"/>
                    <a:gd name="connsiteY0" fmla="*/ 1387724 h 1388875"/>
                    <a:gd name="connsiteX1" fmla="*/ 1115035 w 1181009"/>
                    <a:gd name="connsiteY1" fmla="*/ 1363997 h 1388875"/>
                    <a:gd name="connsiteX2" fmla="*/ 1096526 w 1181009"/>
                    <a:gd name="connsiteY2" fmla="*/ 1294922 h 1388875"/>
                    <a:gd name="connsiteX3" fmla="*/ 1099878 w 1181009"/>
                    <a:gd name="connsiteY3" fmla="*/ 1269460 h 1388875"/>
                    <a:gd name="connsiteX4" fmla="*/ 1102880 w 1181009"/>
                    <a:gd name="connsiteY4" fmla="*/ 1267156 h 1388875"/>
                    <a:gd name="connsiteX5" fmla="*/ 1091624 w 1181009"/>
                    <a:gd name="connsiteY5" fmla="*/ 1182616 h 1388875"/>
                    <a:gd name="connsiteX6" fmla="*/ 577184 w 1181009"/>
                    <a:gd name="connsiteY6" fmla="*/ 783159 h 1388875"/>
                    <a:gd name="connsiteX7" fmla="*/ 76194 w 1181009"/>
                    <a:gd name="connsiteY7" fmla="*/ 1199361 h 1388875"/>
                    <a:gd name="connsiteX8" fmla="*/ 70051 w 1181009"/>
                    <a:gd name="connsiteY8" fmla="*/ 1260959 h 1388875"/>
                    <a:gd name="connsiteX9" fmla="*/ 81131 w 1181009"/>
                    <a:gd name="connsiteY9" fmla="*/ 1269460 h 1388875"/>
                    <a:gd name="connsiteX10" fmla="*/ 84483 w 1181009"/>
                    <a:gd name="connsiteY10" fmla="*/ 1294922 h 1388875"/>
                    <a:gd name="connsiteX11" fmla="*/ 65974 w 1181009"/>
                    <a:gd name="connsiteY11" fmla="*/ 1363997 h 1388875"/>
                    <a:gd name="connsiteX12" fmla="*/ 24878 w 1181009"/>
                    <a:gd name="connsiteY12" fmla="*/ 1387724 h 1388875"/>
                    <a:gd name="connsiteX13" fmla="*/ 1151 w 1181009"/>
                    <a:gd name="connsiteY13" fmla="*/ 1346628 h 1388875"/>
                    <a:gd name="connsiteX14" fmla="*/ 19660 w 1181009"/>
                    <a:gd name="connsiteY14" fmla="*/ 1277553 h 1388875"/>
                    <a:gd name="connsiteX15" fmla="*/ 35294 w 1181009"/>
                    <a:gd name="connsiteY15" fmla="*/ 1257178 h 1388875"/>
                    <a:gd name="connsiteX16" fmla="*/ 46995 w 1181009"/>
                    <a:gd name="connsiteY16" fmla="*/ 1255637 h 1388875"/>
                    <a:gd name="connsiteX17" fmla="*/ 53076 w 1181009"/>
                    <a:gd name="connsiteY17" fmla="*/ 1194659 h 1388875"/>
                    <a:gd name="connsiteX18" fmla="*/ 481808 w 1181009"/>
                    <a:gd name="connsiteY18" fmla="*/ 769446 h 1388875"/>
                    <a:gd name="connsiteX19" fmla="*/ 561911 w 1181009"/>
                    <a:gd name="connsiteY19" fmla="*/ 761122 h 1388875"/>
                    <a:gd name="connsiteX20" fmla="*/ 556882 w 1181009"/>
                    <a:gd name="connsiteY20" fmla="*/ 751435 h 1388875"/>
                    <a:gd name="connsiteX21" fmla="*/ 569571 w 1181009"/>
                    <a:gd name="connsiteY21" fmla="*/ 384842 h 1388875"/>
                    <a:gd name="connsiteX22" fmla="*/ 582260 w 1181009"/>
                    <a:gd name="connsiteY22" fmla="*/ 18250 h 1388875"/>
                    <a:gd name="connsiteX23" fmla="*/ 572784 w 1181009"/>
                    <a:gd name="connsiteY23" fmla="*/ 0 h 1388875"/>
                    <a:gd name="connsiteX24" fmla="*/ 595424 w 1181009"/>
                    <a:gd name="connsiteY24" fmla="*/ 0 h 1388875"/>
                    <a:gd name="connsiteX25" fmla="*/ 618693 w 1181009"/>
                    <a:gd name="connsiteY25" fmla="*/ 96211 h 1388875"/>
                    <a:gd name="connsiteX26" fmla="*/ 595424 w 1181009"/>
                    <a:gd name="connsiteY26" fmla="*/ 384842 h 1388875"/>
                    <a:gd name="connsiteX27" fmla="*/ 575064 w 1181009"/>
                    <a:gd name="connsiteY27" fmla="*/ 721578 h 1388875"/>
                    <a:gd name="connsiteX28" fmla="*/ 591589 w 1181009"/>
                    <a:gd name="connsiteY28" fmla="*/ 760621 h 1388875"/>
                    <a:gd name="connsiteX29" fmla="*/ 672056 w 1181009"/>
                    <a:gd name="connsiteY29" fmla="*/ 766309 h 1388875"/>
                    <a:gd name="connsiteX30" fmla="*/ 1114576 w 1181009"/>
                    <a:gd name="connsiteY30" fmla="*/ 1177155 h 1388875"/>
                    <a:gd name="connsiteX31" fmla="*/ 1124865 w 1181009"/>
                    <a:gd name="connsiteY31" fmla="*/ 1254433 h 1388875"/>
                    <a:gd name="connsiteX32" fmla="*/ 1145715 w 1181009"/>
                    <a:gd name="connsiteY32" fmla="*/ 1257178 h 1388875"/>
                    <a:gd name="connsiteX33" fmla="*/ 1161350 w 1181009"/>
                    <a:gd name="connsiteY33" fmla="*/ 1277553 h 1388875"/>
                    <a:gd name="connsiteX34" fmla="*/ 1179858 w 1181009"/>
                    <a:gd name="connsiteY34" fmla="*/ 1346628 h 1388875"/>
                    <a:gd name="connsiteX35" fmla="*/ 1156131 w 1181009"/>
                    <a:gd name="connsiteY35" fmla="*/ 1387724 h 13888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</a:cxnLst>
                  <a:rect l="l" t="t" r="r" b="b"/>
                  <a:pathLst>
                    <a:path w="1181009" h="1388875">
                      <a:moveTo>
                        <a:pt x="1156131" y="1387724"/>
                      </a:moveTo>
                      <a:cubicBezTo>
                        <a:pt x="1138231" y="1392521"/>
                        <a:pt x="1119831" y="1381898"/>
                        <a:pt x="1115035" y="1363997"/>
                      </a:cubicBezTo>
                      <a:lnTo>
                        <a:pt x="1096526" y="1294922"/>
                      </a:lnTo>
                      <a:cubicBezTo>
                        <a:pt x="1094128" y="1285972"/>
                        <a:pt x="1095585" y="1276897"/>
                        <a:pt x="1099878" y="1269460"/>
                      </a:cubicBezTo>
                      <a:lnTo>
                        <a:pt x="1102880" y="1267156"/>
                      </a:lnTo>
                      <a:lnTo>
                        <a:pt x="1091624" y="1182616"/>
                      </a:lnTo>
                      <a:cubicBezTo>
                        <a:pt x="1036481" y="949844"/>
                        <a:pt x="825465" y="779064"/>
                        <a:pt x="577184" y="783159"/>
                      </a:cubicBezTo>
                      <a:cubicBezTo>
                        <a:pt x="328904" y="787253"/>
                        <a:pt x="123632" y="964898"/>
                        <a:pt x="76194" y="1199361"/>
                      </a:cubicBezTo>
                      <a:lnTo>
                        <a:pt x="70051" y="1260959"/>
                      </a:lnTo>
                      <a:lnTo>
                        <a:pt x="81131" y="1269460"/>
                      </a:lnTo>
                      <a:cubicBezTo>
                        <a:pt x="85425" y="1276897"/>
                        <a:pt x="86881" y="1285972"/>
                        <a:pt x="84483" y="1294922"/>
                      </a:cubicBezTo>
                      <a:lnTo>
                        <a:pt x="65974" y="1363997"/>
                      </a:lnTo>
                      <a:cubicBezTo>
                        <a:pt x="61178" y="1381898"/>
                        <a:pt x="42779" y="1392521"/>
                        <a:pt x="24878" y="1387724"/>
                      </a:cubicBezTo>
                      <a:cubicBezTo>
                        <a:pt x="6977" y="1382928"/>
                        <a:pt x="-3645" y="1364529"/>
                        <a:pt x="1151" y="1346628"/>
                      </a:cubicBezTo>
                      <a:lnTo>
                        <a:pt x="19660" y="1277553"/>
                      </a:lnTo>
                      <a:cubicBezTo>
                        <a:pt x="22058" y="1268603"/>
                        <a:pt x="27857" y="1261472"/>
                        <a:pt x="35294" y="1257178"/>
                      </a:cubicBezTo>
                      <a:lnTo>
                        <a:pt x="46995" y="1255637"/>
                      </a:lnTo>
                      <a:lnTo>
                        <a:pt x="53076" y="1194659"/>
                      </a:lnTo>
                      <a:cubicBezTo>
                        <a:pt x="96468" y="980197"/>
                        <a:pt x="266182" y="811209"/>
                        <a:pt x="481808" y="769446"/>
                      </a:cubicBezTo>
                      <a:lnTo>
                        <a:pt x="561911" y="761122"/>
                      </a:lnTo>
                      <a:lnTo>
                        <a:pt x="556882" y="751435"/>
                      </a:lnTo>
                      <a:cubicBezTo>
                        <a:pt x="506729" y="629237"/>
                        <a:pt x="646915" y="507039"/>
                        <a:pt x="569571" y="384842"/>
                      </a:cubicBezTo>
                      <a:cubicBezTo>
                        <a:pt x="492227" y="262645"/>
                        <a:pt x="632413" y="140447"/>
                        <a:pt x="582260" y="18250"/>
                      </a:cubicBezTo>
                      <a:lnTo>
                        <a:pt x="572784" y="0"/>
                      </a:lnTo>
                      <a:lnTo>
                        <a:pt x="595424" y="0"/>
                      </a:lnTo>
                      <a:cubicBezTo>
                        <a:pt x="616108" y="32070"/>
                        <a:pt x="621279" y="64140"/>
                        <a:pt x="618693" y="96211"/>
                      </a:cubicBezTo>
                      <a:cubicBezTo>
                        <a:pt x="610937" y="192421"/>
                        <a:pt x="533373" y="288631"/>
                        <a:pt x="595424" y="384842"/>
                      </a:cubicBezTo>
                      <a:cubicBezTo>
                        <a:pt x="667817" y="497087"/>
                        <a:pt x="550178" y="609333"/>
                        <a:pt x="575064" y="721578"/>
                      </a:cubicBezTo>
                      <a:lnTo>
                        <a:pt x="591589" y="760621"/>
                      </a:lnTo>
                      <a:lnTo>
                        <a:pt x="672056" y="766309"/>
                      </a:lnTo>
                      <a:cubicBezTo>
                        <a:pt x="888942" y="800940"/>
                        <a:pt x="1064136" y="964240"/>
                        <a:pt x="1114576" y="1177155"/>
                      </a:cubicBezTo>
                      <a:lnTo>
                        <a:pt x="1124865" y="1254433"/>
                      </a:lnTo>
                      <a:lnTo>
                        <a:pt x="1145715" y="1257178"/>
                      </a:lnTo>
                      <a:cubicBezTo>
                        <a:pt x="1153152" y="1261472"/>
                        <a:pt x="1158951" y="1268603"/>
                        <a:pt x="1161350" y="1277553"/>
                      </a:cubicBezTo>
                      <a:lnTo>
                        <a:pt x="1179858" y="1346628"/>
                      </a:lnTo>
                      <a:cubicBezTo>
                        <a:pt x="1184655" y="1364529"/>
                        <a:pt x="1174032" y="1382928"/>
                        <a:pt x="1156131" y="1387724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1" name="フリーフォーム: 図形 50">
                  <a:extLst>
                    <a:ext uri="{FF2B5EF4-FFF2-40B4-BE49-F238E27FC236}">
                      <a16:creationId xmlns:a16="http://schemas.microsoft.com/office/drawing/2014/main" id="{9B17F725-785F-9705-577B-9DFC10CEBD7B}"/>
                    </a:ext>
                  </a:extLst>
                </p:cNvPr>
                <p:cNvSpPr/>
                <p:nvPr/>
              </p:nvSpPr>
              <p:spPr bwMode="auto">
                <a:xfrm rot="822117">
                  <a:off x="7325625" y="2930193"/>
                  <a:ext cx="658885" cy="591099"/>
                </a:xfrm>
                <a:custGeom>
                  <a:avLst/>
                  <a:gdLst>
                    <a:gd name="connsiteX0" fmla="*/ 49973 w 767132"/>
                    <a:gd name="connsiteY0" fmla="*/ 5129 h 657162"/>
                    <a:gd name="connsiteX1" fmla="*/ 75377 w 767132"/>
                    <a:gd name="connsiteY1" fmla="*/ 0 h 657162"/>
                    <a:gd name="connsiteX2" fmla="*/ 78179 w 767132"/>
                    <a:gd name="connsiteY2" fmla="*/ 41797 h 657162"/>
                    <a:gd name="connsiteX3" fmla="*/ 142075 w 767132"/>
                    <a:gd name="connsiteY3" fmla="*/ 26219 h 657162"/>
                    <a:gd name="connsiteX4" fmla="*/ 157214 w 767132"/>
                    <a:gd name="connsiteY4" fmla="*/ 48672 h 657162"/>
                    <a:gd name="connsiteX5" fmla="*/ 163644 w 767132"/>
                    <a:gd name="connsiteY5" fmla="*/ 80521 h 657162"/>
                    <a:gd name="connsiteX6" fmla="*/ 163643 w 767132"/>
                    <a:gd name="connsiteY6" fmla="*/ 440691 h 657162"/>
                    <a:gd name="connsiteX7" fmla="*/ 646000 w 767132"/>
                    <a:gd name="connsiteY7" fmla="*/ 176587 h 657162"/>
                    <a:gd name="connsiteX8" fmla="*/ 757064 w 767132"/>
                    <a:gd name="connsiteY8" fmla="*/ 209060 h 657162"/>
                    <a:gd name="connsiteX9" fmla="*/ 724590 w 767132"/>
                    <a:gd name="connsiteY9" fmla="*/ 320124 h 657162"/>
                    <a:gd name="connsiteX10" fmla="*/ 126660 w 767132"/>
                    <a:gd name="connsiteY10" fmla="*/ 647506 h 657162"/>
                    <a:gd name="connsiteX11" fmla="*/ 95637 w 767132"/>
                    <a:gd name="connsiteY11" fmla="*/ 657162 h 657162"/>
                    <a:gd name="connsiteX12" fmla="*/ 85753 w 767132"/>
                    <a:gd name="connsiteY12" fmla="*/ 656247 h 657162"/>
                    <a:gd name="connsiteX13" fmla="*/ 81821 w 767132"/>
                    <a:gd name="connsiteY13" fmla="*/ 657041 h 657162"/>
                    <a:gd name="connsiteX14" fmla="*/ 81822 w 767132"/>
                    <a:gd name="connsiteY14" fmla="*/ 657040 h 657162"/>
                    <a:gd name="connsiteX15" fmla="*/ 71247 w 767132"/>
                    <a:gd name="connsiteY15" fmla="*/ 654905 h 657162"/>
                    <a:gd name="connsiteX16" fmla="*/ 64403 w 767132"/>
                    <a:gd name="connsiteY16" fmla="*/ 654272 h 657162"/>
                    <a:gd name="connsiteX17" fmla="*/ 62023 w 767132"/>
                    <a:gd name="connsiteY17" fmla="*/ 653043 h 657162"/>
                    <a:gd name="connsiteX18" fmla="*/ 49973 w 767132"/>
                    <a:gd name="connsiteY18" fmla="*/ 650610 h 657162"/>
                    <a:gd name="connsiteX19" fmla="*/ 0 w 767132"/>
                    <a:gd name="connsiteY19" fmla="*/ 575218 h 657162"/>
                    <a:gd name="connsiteX20" fmla="*/ 0 w 767132"/>
                    <a:gd name="connsiteY20" fmla="*/ 80521 h 657162"/>
                    <a:gd name="connsiteX21" fmla="*/ 49973 w 767132"/>
                    <a:gd name="connsiteY21" fmla="*/ 5129 h 657162"/>
                    <a:gd name="connsiteX0" fmla="*/ 78179 w 767132"/>
                    <a:gd name="connsiteY0" fmla="*/ 41797 h 657162"/>
                    <a:gd name="connsiteX1" fmla="*/ 142075 w 767132"/>
                    <a:gd name="connsiteY1" fmla="*/ 26219 h 657162"/>
                    <a:gd name="connsiteX2" fmla="*/ 157214 w 767132"/>
                    <a:gd name="connsiteY2" fmla="*/ 48672 h 657162"/>
                    <a:gd name="connsiteX3" fmla="*/ 163644 w 767132"/>
                    <a:gd name="connsiteY3" fmla="*/ 80521 h 657162"/>
                    <a:gd name="connsiteX4" fmla="*/ 163643 w 767132"/>
                    <a:gd name="connsiteY4" fmla="*/ 440691 h 657162"/>
                    <a:gd name="connsiteX5" fmla="*/ 646000 w 767132"/>
                    <a:gd name="connsiteY5" fmla="*/ 176587 h 657162"/>
                    <a:gd name="connsiteX6" fmla="*/ 757064 w 767132"/>
                    <a:gd name="connsiteY6" fmla="*/ 209060 h 657162"/>
                    <a:gd name="connsiteX7" fmla="*/ 724590 w 767132"/>
                    <a:gd name="connsiteY7" fmla="*/ 320124 h 657162"/>
                    <a:gd name="connsiteX8" fmla="*/ 126660 w 767132"/>
                    <a:gd name="connsiteY8" fmla="*/ 647506 h 657162"/>
                    <a:gd name="connsiteX9" fmla="*/ 95637 w 767132"/>
                    <a:gd name="connsiteY9" fmla="*/ 657162 h 657162"/>
                    <a:gd name="connsiteX10" fmla="*/ 85753 w 767132"/>
                    <a:gd name="connsiteY10" fmla="*/ 656247 h 657162"/>
                    <a:gd name="connsiteX11" fmla="*/ 81821 w 767132"/>
                    <a:gd name="connsiteY11" fmla="*/ 657041 h 657162"/>
                    <a:gd name="connsiteX12" fmla="*/ 81822 w 767132"/>
                    <a:gd name="connsiteY12" fmla="*/ 657040 h 657162"/>
                    <a:gd name="connsiteX13" fmla="*/ 71247 w 767132"/>
                    <a:gd name="connsiteY13" fmla="*/ 654905 h 657162"/>
                    <a:gd name="connsiteX14" fmla="*/ 64403 w 767132"/>
                    <a:gd name="connsiteY14" fmla="*/ 654272 h 657162"/>
                    <a:gd name="connsiteX15" fmla="*/ 62023 w 767132"/>
                    <a:gd name="connsiteY15" fmla="*/ 653043 h 657162"/>
                    <a:gd name="connsiteX16" fmla="*/ 49973 w 767132"/>
                    <a:gd name="connsiteY16" fmla="*/ 650610 h 657162"/>
                    <a:gd name="connsiteX17" fmla="*/ 0 w 767132"/>
                    <a:gd name="connsiteY17" fmla="*/ 575218 h 657162"/>
                    <a:gd name="connsiteX18" fmla="*/ 0 w 767132"/>
                    <a:gd name="connsiteY18" fmla="*/ 80521 h 657162"/>
                    <a:gd name="connsiteX19" fmla="*/ 49973 w 767132"/>
                    <a:gd name="connsiteY19" fmla="*/ 5129 h 657162"/>
                    <a:gd name="connsiteX20" fmla="*/ 75377 w 767132"/>
                    <a:gd name="connsiteY20" fmla="*/ 0 h 657162"/>
                    <a:gd name="connsiteX21" fmla="*/ 169619 w 767132"/>
                    <a:gd name="connsiteY21" fmla="*/ 133237 h 657162"/>
                    <a:gd name="connsiteX0" fmla="*/ 142075 w 767132"/>
                    <a:gd name="connsiteY0" fmla="*/ 26219 h 657162"/>
                    <a:gd name="connsiteX1" fmla="*/ 157214 w 767132"/>
                    <a:gd name="connsiteY1" fmla="*/ 48672 h 657162"/>
                    <a:gd name="connsiteX2" fmla="*/ 163644 w 767132"/>
                    <a:gd name="connsiteY2" fmla="*/ 80521 h 657162"/>
                    <a:gd name="connsiteX3" fmla="*/ 163643 w 767132"/>
                    <a:gd name="connsiteY3" fmla="*/ 440691 h 657162"/>
                    <a:gd name="connsiteX4" fmla="*/ 646000 w 767132"/>
                    <a:gd name="connsiteY4" fmla="*/ 176587 h 657162"/>
                    <a:gd name="connsiteX5" fmla="*/ 757064 w 767132"/>
                    <a:gd name="connsiteY5" fmla="*/ 209060 h 657162"/>
                    <a:gd name="connsiteX6" fmla="*/ 724590 w 767132"/>
                    <a:gd name="connsiteY6" fmla="*/ 320124 h 657162"/>
                    <a:gd name="connsiteX7" fmla="*/ 126660 w 767132"/>
                    <a:gd name="connsiteY7" fmla="*/ 647506 h 657162"/>
                    <a:gd name="connsiteX8" fmla="*/ 95637 w 767132"/>
                    <a:gd name="connsiteY8" fmla="*/ 657162 h 657162"/>
                    <a:gd name="connsiteX9" fmla="*/ 85753 w 767132"/>
                    <a:gd name="connsiteY9" fmla="*/ 656247 h 657162"/>
                    <a:gd name="connsiteX10" fmla="*/ 81821 w 767132"/>
                    <a:gd name="connsiteY10" fmla="*/ 657041 h 657162"/>
                    <a:gd name="connsiteX11" fmla="*/ 81822 w 767132"/>
                    <a:gd name="connsiteY11" fmla="*/ 657040 h 657162"/>
                    <a:gd name="connsiteX12" fmla="*/ 71247 w 767132"/>
                    <a:gd name="connsiteY12" fmla="*/ 654905 h 657162"/>
                    <a:gd name="connsiteX13" fmla="*/ 64403 w 767132"/>
                    <a:gd name="connsiteY13" fmla="*/ 654272 h 657162"/>
                    <a:gd name="connsiteX14" fmla="*/ 62023 w 767132"/>
                    <a:gd name="connsiteY14" fmla="*/ 653043 h 657162"/>
                    <a:gd name="connsiteX15" fmla="*/ 49973 w 767132"/>
                    <a:gd name="connsiteY15" fmla="*/ 650610 h 657162"/>
                    <a:gd name="connsiteX16" fmla="*/ 0 w 767132"/>
                    <a:gd name="connsiteY16" fmla="*/ 575218 h 657162"/>
                    <a:gd name="connsiteX17" fmla="*/ 0 w 767132"/>
                    <a:gd name="connsiteY17" fmla="*/ 80521 h 657162"/>
                    <a:gd name="connsiteX18" fmla="*/ 49973 w 767132"/>
                    <a:gd name="connsiteY18" fmla="*/ 5129 h 657162"/>
                    <a:gd name="connsiteX19" fmla="*/ 75377 w 767132"/>
                    <a:gd name="connsiteY19" fmla="*/ 0 h 657162"/>
                    <a:gd name="connsiteX20" fmla="*/ 169619 w 767132"/>
                    <a:gd name="connsiteY20" fmla="*/ 133237 h 657162"/>
                    <a:gd name="connsiteX0" fmla="*/ 142075 w 767132"/>
                    <a:gd name="connsiteY0" fmla="*/ 26219 h 657162"/>
                    <a:gd name="connsiteX1" fmla="*/ 157214 w 767132"/>
                    <a:gd name="connsiteY1" fmla="*/ 48672 h 657162"/>
                    <a:gd name="connsiteX2" fmla="*/ 163644 w 767132"/>
                    <a:gd name="connsiteY2" fmla="*/ 80521 h 657162"/>
                    <a:gd name="connsiteX3" fmla="*/ 163643 w 767132"/>
                    <a:gd name="connsiteY3" fmla="*/ 440691 h 657162"/>
                    <a:gd name="connsiteX4" fmla="*/ 646000 w 767132"/>
                    <a:gd name="connsiteY4" fmla="*/ 176587 h 657162"/>
                    <a:gd name="connsiteX5" fmla="*/ 757064 w 767132"/>
                    <a:gd name="connsiteY5" fmla="*/ 209060 h 657162"/>
                    <a:gd name="connsiteX6" fmla="*/ 724590 w 767132"/>
                    <a:gd name="connsiteY6" fmla="*/ 320124 h 657162"/>
                    <a:gd name="connsiteX7" fmla="*/ 126660 w 767132"/>
                    <a:gd name="connsiteY7" fmla="*/ 647506 h 657162"/>
                    <a:gd name="connsiteX8" fmla="*/ 95637 w 767132"/>
                    <a:gd name="connsiteY8" fmla="*/ 657162 h 657162"/>
                    <a:gd name="connsiteX9" fmla="*/ 85753 w 767132"/>
                    <a:gd name="connsiteY9" fmla="*/ 656247 h 657162"/>
                    <a:gd name="connsiteX10" fmla="*/ 81821 w 767132"/>
                    <a:gd name="connsiteY10" fmla="*/ 657041 h 657162"/>
                    <a:gd name="connsiteX11" fmla="*/ 81822 w 767132"/>
                    <a:gd name="connsiteY11" fmla="*/ 657040 h 657162"/>
                    <a:gd name="connsiteX12" fmla="*/ 71247 w 767132"/>
                    <a:gd name="connsiteY12" fmla="*/ 654905 h 657162"/>
                    <a:gd name="connsiteX13" fmla="*/ 64403 w 767132"/>
                    <a:gd name="connsiteY13" fmla="*/ 654272 h 657162"/>
                    <a:gd name="connsiteX14" fmla="*/ 62023 w 767132"/>
                    <a:gd name="connsiteY14" fmla="*/ 653043 h 657162"/>
                    <a:gd name="connsiteX15" fmla="*/ 49973 w 767132"/>
                    <a:gd name="connsiteY15" fmla="*/ 650610 h 657162"/>
                    <a:gd name="connsiteX16" fmla="*/ 0 w 767132"/>
                    <a:gd name="connsiteY16" fmla="*/ 575218 h 657162"/>
                    <a:gd name="connsiteX17" fmla="*/ 0 w 767132"/>
                    <a:gd name="connsiteY17" fmla="*/ 80521 h 657162"/>
                    <a:gd name="connsiteX18" fmla="*/ 49973 w 767132"/>
                    <a:gd name="connsiteY18" fmla="*/ 5129 h 657162"/>
                    <a:gd name="connsiteX19" fmla="*/ 75377 w 767132"/>
                    <a:gd name="connsiteY19" fmla="*/ 0 h 657162"/>
                    <a:gd name="connsiteX0" fmla="*/ 142075 w 767132"/>
                    <a:gd name="connsiteY0" fmla="*/ 21090 h 652033"/>
                    <a:gd name="connsiteX1" fmla="*/ 157214 w 767132"/>
                    <a:gd name="connsiteY1" fmla="*/ 43543 h 652033"/>
                    <a:gd name="connsiteX2" fmla="*/ 163644 w 767132"/>
                    <a:gd name="connsiteY2" fmla="*/ 75392 h 652033"/>
                    <a:gd name="connsiteX3" fmla="*/ 163643 w 767132"/>
                    <a:gd name="connsiteY3" fmla="*/ 435562 h 652033"/>
                    <a:gd name="connsiteX4" fmla="*/ 646000 w 767132"/>
                    <a:gd name="connsiteY4" fmla="*/ 171458 h 652033"/>
                    <a:gd name="connsiteX5" fmla="*/ 757064 w 767132"/>
                    <a:gd name="connsiteY5" fmla="*/ 203931 h 652033"/>
                    <a:gd name="connsiteX6" fmla="*/ 724590 w 767132"/>
                    <a:gd name="connsiteY6" fmla="*/ 314995 h 652033"/>
                    <a:gd name="connsiteX7" fmla="*/ 126660 w 767132"/>
                    <a:gd name="connsiteY7" fmla="*/ 642377 h 652033"/>
                    <a:gd name="connsiteX8" fmla="*/ 95637 w 767132"/>
                    <a:gd name="connsiteY8" fmla="*/ 652033 h 652033"/>
                    <a:gd name="connsiteX9" fmla="*/ 85753 w 767132"/>
                    <a:gd name="connsiteY9" fmla="*/ 651118 h 652033"/>
                    <a:gd name="connsiteX10" fmla="*/ 81821 w 767132"/>
                    <a:gd name="connsiteY10" fmla="*/ 651912 h 652033"/>
                    <a:gd name="connsiteX11" fmla="*/ 81822 w 767132"/>
                    <a:gd name="connsiteY11" fmla="*/ 651911 h 652033"/>
                    <a:gd name="connsiteX12" fmla="*/ 71247 w 767132"/>
                    <a:gd name="connsiteY12" fmla="*/ 649776 h 652033"/>
                    <a:gd name="connsiteX13" fmla="*/ 64403 w 767132"/>
                    <a:gd name="connsiteY13" fmla="*/ 649143 h 652033"/>
                    <a:gd name="connsiteX14" fmla="*/ 62023 w 767132"/>
                    <a:gd name="connsiteY14" fmla="*/ 647914 h 652033"/>
                    <a:gd name="connsiteX15" fmla="*/ 49973 w 767132"/>
                    <a:gd name="connsiteY15" fmla="*/ 645481 h 652033"/>
                    <a:gd name="connsiteX16" fmla="*/ 0 w 767132"/>
                    <a:gd name="connsiteY16" fmla="*/ 570089 h 652033"/>
                    <a:gd name="connsiteX17" fmla="*/ 0 w 767132"/>
                    <a:gd name="connsiteY17" fmla="*/ 75392 h 652033"/>
                    <a:gd name="connsiteX18" fmla="*/ 49973 w 767132"/>
                    <a:gd name="connsiteY18" fmla="*/ 0 h 652033"/>
                    <a:gd name="connsiteX0" fmla="*/ 142075 w 767132"/>
                    <a:gd name="connsiteY0" fmla="*/ 0 h 630943"/>
                    <a:gd name="connsiteX1" fmla="*/ 157214 w 767132"/>
                    <a:gd name="connsiteY1" fmla="*/ 22453 h 630943"/>
                    <a:gd name="connsiteX2" fmla="*/ 163644 w 767132"/>
                    <a:gd name="connsiteY2" fmla="*/ 54302 h 630943"/>
                    <a:gd name="connsiteX3" fmla="*/ 163643 w 767132"/>
                    <a:gd name="connsiteY3" fmla="*/ 414472 h 630943"/>
                    <a:gd name="connsiteX4" fmla="*/ 646000 w 767132"/>
                    <a:gd name="connsiteY4" fmla="*/ 150368 h 630943"/>
                    <a:gd name="connsiteX5" fmla="*/ 757064 w 767132"/>
                    <a:gd name="connsiteY5" fmla="*/ 182841 h 630943"/>
                    <a:gd name="connsiteX6" fmla="*/ 724590 w 767132"/>
                    <a:gd name="connsiteY6" fmla="*/ 293905 h 630943"/>
                    <a:gd name="connsiteX7" fmla="*/ 126660 w 767132"/>
                    <a:gd name="connsiteY7" fmla="*/ 621287 h 630943"/>
                    <a:gd name="connsiteX8" fmla="*/ 95637 w 767132"/>
                    <a:gd name="connsiteY8" fmla="*/ 630943 h 630943"/>
                    <a:gd name="connsiteX9" fmla="*/ 85753 w 767132"/>
                    <a:gd name="connsiteY9" fmla="*/ 630028 h 630943"/>
                    <a:gd name="connsiteX10" fmla="*/ 81821 w 767132"/>
                    <a:gd name="connsiteY10" fmla="*/ 630822 h 630943"/>
                    <a:gd name="connsiteX11" fmla="*/ 81822 w 767132"/>
                    <a:gd name="connsiteY11" fmla="*/ 630821 h 630943"/>
                    <a:gd name="connsiteX12" fmla="*/ 71247 w 767132"/>
                    <a:gd name="connsiteY12" fmla="*/ 628686 h 630943"/>
                    <a:gd name="connsiteX13" fmla="*/ 64403 w 767132"/>
                    <a:gd name="connsiteY13" fmla="*/ 628053 h 630943"/>
                    <a:gd name="connsiteX14" fmla="*/ 62023 w 767132"/>
                    <a:gd name="connsiteY14" fmla="*/ 626824 h 630943"/>
                    <a:gd name="connsiteX15" fmla="*/ 49973 w 767132"/>
                    <a:gd name="connsiteY15" fmla="*/ 624391 h 630943"/>
                    <a:gd name="connsiteX16" fmla="*/ 0 w 767132"/>
                    <a:gd name="connsiteY16" fmla="*/ 548999 h 630943"/>
                    <a:gd name="connsiteX17" fmla="*/ 0 w 767132"/>
                    <a:gd name="connsiteY17" fmla="*/ 54302 h 630943"/>
                    <a:gd name="connsiteX0" fmla="*/ 157214 w 767132"/>
                    <a:gd name="connsiteY0" fmla="*/ 0 h 608490"/>
                    <a:gd name="connsiteX1" fmla="*/ 163644 w 767132"/>
                    <a:gd name="connsiteY1" fmla="*/ 31849 h 608490"/>
                    <a:gd name="connsiteX2" fmla="*/ 163643 w 767132"/>
                    <a:gd name="connsiteY2" fmla="*/ 392019 h 608490"/>
                    <a:gd name="connsiteX3" fmla="*/ 646000 w 767132"/>
                    <a:gd name="connsiteY3" fmla="*/ 127915 h 608490"/>
                    <a:gd name="connsiteX4" fmla="*/ 757064 w 767132"/>
                    <a:gd name="connsiteY4" fmla="*/ 160388 h 608490"/>
                    <a:gd name="connsiteX5" fmla="*/ 724590 w 767132"/>
                    <a:gd name="connsiteY5" fmla="*/ 271452 h 608490"/>
                    <a:gd name="connsiteX6" fmla="*/ 126660 w 767132"/>
                    <a:gd name="connsiteY6" fmla="*/ 598834 h 608490"/>
                    <a:gd name="connsiteX7" fmla="*/ 95637 w 767132"/>
                    <a:gd name="connsiteY7" fmla="*/ 608490 h 608490"/>
                    <a:gd name="connsiteX8" fmla="*/ 85753 w 767132"/>
                    <a:gd name="connsiteY8" fmla="*/ 607575 h 608490"/>
                    <a:gd name="connsiteX9" fmla="*/ 81821 w 767132"/>
                    <a:gd name="connsiteY9" fmla="*/ 608369 h 608490"/>
                    <a:gd name="connsiteX10" fmla="*/ 81822 w 767132"/>
                    <a:gd name="connsiteY10" fmla="*/ 608368 h 608490"/>
                    <a:gd name="connsiteX11" fmla="*/ 71247 w 767132"/>
                    <a:gd name="connsiteY11" fmla="*/ 606233 h 608490"/>
                    <a:gd name="connsiteX12" fmla="*/ 64403 w 767132"/>
                    <a:gd name="connsiteY12" fmla="*/ 605600 h 608490"/>
                    <a:gd name="connsiteX13" fmla="*/ 62023 w 767132"/>
                    <a:gd name="connsiteY13" fmla="*/ 604371 h 608490"/>
                    <a:gd name="connsiteX14" fmla="*/ 49973 w 767132"/>
                    <a:gd name="connsiteY14" fmla="*/ 601938 h 608490"/>
                    <a:gd name="connsiteX15" fmla="*/ 0 w 767132"/>
                    <a:gd name="connsiteY15" fmla="*/ 526546 h 608490"/>
                    <a:gd name="connsiteX16" fmla="*/ 0 w 767132"/>
                    <a:gd name="connsiteY16" fmla="*/ 31849 h 608490"/>
                    <a:gd name="connsiteX0" fmla="*/ 163644 w 767132"/>
                    <a:gd name="connsiteY0" fmla="*/ 0 h 576641"/>
                    <a:gd name="connsiteX1" fmla="*/ 163643 w 767132"/>
                    <a:gd name="connsiteY1" fmla="*/ 360170 h 576641"/>
                    <a:gd name="connsiteX2" fmla="*/ 646000 w 767132"/>
                    <a:gd name="connsiteY2" fmla="*/ 96066 h 576641"/>
                    <a:gd name="connsiteX3" fmla="*/ 757064 w 767132"/>
                    <a:gd name="connsiteY3" fmla="*/ 128539 h 576641"/>
                    <a:gd name="connsiteX4" fmla="*/ 724590 w 767132"/>
                    <a:gd name="connsiteY4" fmla="*/ 239603 h 576641"/>
                    <a:gd name="connsiteX5" fmla="*/ 126660 w 767132"/>
                    <a:gd name="connsiteY5" fmla="*/ 566985 h 576641"/>
                    <a:gd name="connsiteX6" fmla="*/ 95637 w 767132"/>
                    <a:gd name="connsiteY6" fmla="*/ 576641 h 576641"/>
                    <a:gd name="connsiteX7" fmla="*/ 85753 w 767132"/>
                    <a:gd name="connsiteY7" fmla="*/ 575726 h 576641"/>
                    <a:gd name="connsiteX8" fmla="*/ 81821 w 767132"/>
                    <a:gd name="connsiteY8" fmla="*/ 576520 h 576641"/>
                    <a:gd name="connsiteX9" fmla="*/ 81822 w 767132"/>
                    <a:gd name="connsiteY9" fmla="*/ 576519 h 576641"/>
                    <a:gd name="connsiteX10" fmla="*/ 71247 w 767132"/>
                    <a:gd name="connsiteY10" fmla="*/ 574384 h 576641"/>
                    <a:gd name="connsiteX11" fmla="*/ 64403 w 767132"/>
                    <a:gd name="connsiteY11" fmla="*/ 573751 h 576641"/>
                    <a:gd name="connsiteX12" fmla="*/ 62023 w 767132"/>
                    <a:gd name="connsiteY12" fmla="*/ 572522 h 576641"/>
                    <a:gd name="connsiteX13" fmla="*/ 49973 w 767132"/>
                    <a:gd name="connsiteY13" fmla="*/ 570089 h 576641"/>
                    <a:gd name="connsiteX14" fmla="*/ 0 w 767132"/>
                    <a:gd name="connsiteY14" fmla="*/ 494697 h 576641"/>
                    <a:gd name="connsiteX15" fmla="*/ 0 w 767132"/>
                    <a:gd name="connsiteY15" fmla="*/ 0 h 576641"/>
                    <a:gd name="connsiteX0" fmla="*/ 163644 w 772440"/>
                    <a:gd name="connsiteY0" fmla="*/ 0 h 576641"/>
                    <a:gd name="connsiteX1" fmla="*/ 163643 w 772440"/>
                    <a:gd name="connsiteY1" fmla="*/ 360170 h 576641"/>
                    <a:gd name="connsiteX2" fmla="*/ 522592 w 772440"/>
                    <a:gd name="connsiteY2" fmla="*/ 162918 h 576641"/>
                    <a:gd name="connsiteX3" fmla="*/ 757064 w 772440"/>
                    <a:gd name="connsiteY3" fmla="*/ 128539 h 576641"/>
                    <a:gd name="connsiteX4" fmla="*/ 724590 w 772440"/>
                    <a:gd name="connsiteY4" fmla="*/ 239603 h 576641"/>
                    <a:gd name="connsiteX5" fmla="*/ 126660 w 772440"/>
                    <a:gd name="connsiteY5" fmla="*/ 566985 h 576641"/>
                    <a:gd name="connsiteX6" fmla="*/ 95637 w 772440"/>
                    <a:gd name="connsiteY6" fmla="*/ 576641 h 576641"/>
                    <a:gd name="connsiteX7" fmla="*/ 85753 w 772440"/>
                    <a:gd name="connsiteY7" fmla="*/ 575726 h 576641"/>
                    <a:gd name="connsiteX8" fmla="*/ 81821 w 772440"/>
                    <a:gd name="connsiteY8" fmla="*/ 576520 h 576641"/>
                    <a:gd name="connsiteX9" fmla="*/ 81822 w 772440"/>
                    <a:gd name="connsiteY9" fmla="*/ 576519 h 576641"/>
                    <a:gd name="connsiteX10" fmla="*/ 71247 w 772440"/>
                    <a:gd name="connsiteY10" fmla="*/ 574384 h 576641"/>
                    <a:gd name="connsiteX11" fmla="*/ 64403 w 772440"/>
                    <a:gd name="connsiteY11" fmla="*/ 573751 h 576641"/>
                    <a:gd name="connsiteX12" fmla="*/ 62023 w 772440"/>
                    <a:gd name="connsiteY12" fmla="*/ 572522 h 576641"/>
                    <a:gd name="connsiteX13" fmla="*/ 49973 w 772440"/>
                    <a:gd name="connsiteY13" fmla="*/ 570089 h 576641"/>
                    <a:gd name="connsiteX14" fmla="*/ 0 w 772440"/>
                    <a:gd name="connsiteY14" fmla="*/ 494697 h 576641"/>
                    <a:gd name="connsiteX15" fmla="*/ 0 w 772440"/>
                    <a:gd name="connsiteY15" fmla="*/ 0 h 576641"/>
                    <a:gd name="connsiteX0" fmla="*/ 163644 w 759505"/>
                    <a:gd name="connsiteY0" fmla="*/ 0 h 591099"/>
                    <a:gd name="connsiteX1" fmla="*/ 163643 w 759505"/>
                    <a:gd name="connsiteY1" fmla="*/ 360170 h 591099"/>
                    <a:gd name="connsiteX2" fmla="*/ 522592 w 759505"/>
                    <a:gd name="connsiteY2" fmla="*/ 162918 h 591099"/>
                    <a:gd name="connsiteX3" fmla="*/ 757064 w 759505"/>
                    <a:gd name="connsiteY3" fmla="*/ 128539 h 591099"/>
                    <a:gd name="connsiteX4" fmla="*/ 637691 w 759505"/>
                    <a:gd name="connsiteY4" fmla="*/ 285300 h 591099"/>
                    <a:gd name="connsiteX5" fmla="*/ 126660 w 759505"/>
                    <a:gd name="connsiteY5" fmla="*/ 566985 h 591099"/>
                    <a:gd name="connsiteX6" fmla="*/ 95637 w 759505"/>
                    <a:gd name="connsiteY6" fmla="*/ 576641 h 591099"/>
                    <a:gd name="connsiteX7" fmla="*/ 85753 w 759505"/>
                    <a:gd name="connsiteY7" fmla="*/ 575726 h 591099"/>
                    <a:gd name="connsiteX8" fmla="*/ 81821 w 759505"/>
                    <a:gd name="connsiteY8" fmla="*/ 576520 h 591099"/>
                    <a:gd name="connsiteX9" fmla="*/ 81822 w 759505"/>
                    <a:gd name="connsiteY9" fmla="*/ 576519 h 591099"/>
                    <a:gd name="connsiteX10" fmla="*/ 71247 w 759505"/>
                    <a:gd name="connsiteY10" fmla="*/ 574384 h 591099"/>
                    <a:gd name="connsiteX11" fmla="*/ 64403 w 759505"/>
                    <a:gd name="connsiteY11" fmla="*/ 573751 h 591099"/>
                    <a:gd name="connsiteX12" fmla="*/ 62023 w 759505"/>
                    <a:gd name="connsiteY12" fmla="*/ 572522 h 591099"/>
                    <a:gd name="connsiteX13" fmla="*/ 49973 w 759505"/>
                    <a:gd name="connsiteY13" fmla="*/ 570089 h 591099"/>
                    <a:gd name="connsiteX14" fmla="*/ 0 w 759505"/>
                    <a:gd name="connsiteY14" fmla="*/ 494697 h 591099"/>
                    <a:gd name="connsiteX15" fmla="*/ 0 w 759505"/>
                    <a:gd name="connsiteY15" fmla="*/ 0 h 591099"/>
                    <a:gd name="connsiteX0" fmla="*/ 163644 w 658885"/>
                    <a:gd name="connsiteY0" fmla="*/ 0 h 591099"/>
                    <a:gd name="connsiteX1" fmla="*/ 163643 w 658885"/>
                    <a:gd name="connsiteY1" fmla="*/ 360170 h 591099"/>
                    <a:gd name="connsiteX2" fmla="*/ 522592 w 658885"/>
                    <a:gd name="connsiteY2" fmla="*/ 162918 h 591099"/>
                    <a:gd name="connsiteX3" fmla="*/ 637691 w 658885"/>
                    <a:gd name="connsiteY3" fmla="*/ 285300 h 591099"/>
                    <a:gd name="connsiteX4" fmla="*/ 126660 w 658885"/>
                    <a:gd name="connsiteY4" fmla="*/ 566985 h 591099"/>
                    <a:gd name="connsiteX5" fmla="*/ 95637 w 658885"/>
                    <a:gd name="connsiteY5" fmla="*/ 576641 h 591099"/>
                    <a:gd name="connsiteX6" fmla="*/ 85753 w 658885"/>
                    <a:gd name="connsiteY6" fmla="*/ 575726 h 591099"/>
                    <a:gd name="connsiteX7" fmla="*/ 81821 w 658885"/>
                    <a:gd name="connsiteY7" fmla="*/ 576520 h 591099"/>
                    <a:gd name="connsiteX8" fmla="*/ 81822 w 658885"/>
                    <a:gd name="connsiteY8" fmla="*/ 576519 h 591099"/>
                    <a:gd name="connsiteX9" fmla="*/ 71247 w 658885"/>
                    <a:gd name="connsiteY9" fmla="*/ 574384 h 591099"/>
                    <a:gd name="connsiteX10" fmla="*/ 64403 w 658885"/>
                    <a:gd name="connsiteY10" fmla="*/ 573751 h 591099"/>
                    <a:gd name="connsiteX11" fmla="*/ 62023 w 658885"/>
                    <a:gd name="connsiteY11" fmla="*/ 572522 h 591099"/>
                    <a:gd name="connsiteX12" fmla="*/ 49973 w 658885"/>
                    <a:gd name="connsiteY12" fmla="*/ 570089 h 591099"/>
                    <a:gd name="connsiteX13" fmla="*/ 0 w 658885"/>
                    <a:gd name="connsiteY13" fmla="*/ 494697 h 591099"/>
                    <a:gd name="connsiteX14" fmla="*/ 0 w 658885"/>
                    <a:gd name="connsiteY14" fmla="*/ 0 h 591099"/>
                    <a:gd name="connsiteX0" fmla="*/ 163644 w 658885"/>
                    <a:gd name="connsiteY0" fmla="*/ 0 h 591099"/>
                    <a:gd name="connsiteX1" fmla="*/ 163643 w 658885"/>
                    <a:gd name="connsiteY1" fmla="*/ 360170 h 591099"/>
                    <a:gd name="connsiteX2" fmla="*/ 522592 w 658885"/>
                    <a:gd name="connsiteY2" fmla="*/ 162918 h 591099"/>
                    <a:gd name="connsiteX3" fmla="*/ 637691 w 658885"/>
                    <a:gd name="connsiteY3" fmla="*/ 285300 h 591099"/>
                    <a:gd name="connsiteX4" fmla="*/ 126660 w 658885"/>
                    <a:gd name="connsiteY4" fmla="*/ 566985 h 591099"/>
                    <a:gd name="connsiteX5" fmla="*/ 95637 w 658885"/>
                    <a:gd name="connsiteY5" fmla="*/ 576641 h 591099"/>
                    <a:gd name="connsiteX6" fmla="*/ 85753 w 658885"/>
                    <a:gd name="connsiteY6" fmla="*/ 575726 h 591099"/>
                    <a:gd name="connsiteX7" fmla="*/ 81821 w 658885"/>
                    <a:gd name="connsiteY7" fmla="*/ 576520 h 591099"/>
                    <a:gd name="connsiteX8" fmla="*/ 81822 w 658885"/>
                    <a:gd name="connsiteY8" fmla="*/ 576519 h 591099"/>
                    <a:gd name="connsiteX9" fmla="*/ 71247 w 658885"/>
                    <a:gd name="connsiteY9" fmla="*/ 574384 h 591099"/>
                    <a:gd name="connsiteX10" fmla="*/ 64403 w 658885"/>
                    <a:gd name="connsiteY10" fmla="*/ 573751 h 591099"/>
                    <a:gd name="connsiteX11" fmla="*/ 62023 w 658885"/>
                    <a:gd name="connsiteY11" fmla="*/ 572522 h 591099"/>
                    <a:gd name="connsiteX12" fmla="*/ 49973 w 658885"/>
                    <a:gd name="connsiteY12" fmla="*/ 570089 h 591099"/>
                    <a:gd name="connsiteX13" fmla="*/ 0 w 658885"/>
                    <a:gd name="connsiteY13" fmla="*/ 494697 h 591099"/>
                    <a:gd name="connsiteX14" fmla="*/ 0 w 658885"/>
                    <a:gd name="connsiteY14" fmla="*/ 0 h 59109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58885" h="591099">
                      <a:moveTo>
                        <a:pt x="163644" y="0"/>
                      </a:moveTo>
                      <a:cubicBezTo>
                        <a:pt x="163644" y="120057"/>
                        <a:pt x="163643" y="240113"/>
                        <a:pt x="163643" y="360170"/>
                      </a:cubicBezTo>
                      <a:lnTo>
                        <a:pt x="522592" y="162918"/>
                      </a:lnTo>
                      <a:cubicBezTo>
                        <a:pt x="601600" y="150440"/>
                        <a:pt x="703680" y="217955"/>
                        <a:pt x="637691" y="285300"/>
                      </a:cubicBezTo>
                      <a:lnTo>
                        <a:pt x="126660" y="566985"/>
                      </a:lnTo>
                      <a:cubicBezTo>
                        <a:pt x="36318" y="615542"/>
                        <a:pt x="106212" y="575571"/>
                        <a:pt x="95637" y="576641"/>
                      </a:cubicBezTo>
                      <a:lnTo>
                        <a:pt x="85753" y="575726"/>
                      </a:lnTo>
                      <a:lnTo>
                        <a:pt x="81821" y="576520"/>
                      </a:lnTo>
                      <a:lnTo>
                        <a:pt x="81822" y="576519"/>
                      </a:lnTo>
                      <a:lnTo>
                        <a:pt x="71247" y="574384"/>
                      </a:lnTo>
                      <a:lnTo>
                        <a:pt x="64403" y="573751"/>
                      </a:lnTo>
                      <a:lnTo>
                        <a:pt x="62023" y="572522"/>
                      </a:lnTo>
                      <a:lnTo>
                        <a:pt x="49973" y="570089"/>
                      </a:lnTo>
                      <a:cubicBezTo>
                        <a:pt x="20606" y="557668"/>
                        <a:pt x="0" y="528589"/>
                        <a:pt x="0" y="494697"/>
                      </a:cubicBezTo>
                      <a:lnTo>
                        <a:pt x="0" y="0"/>
                      </a:ln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52" name="フリーフォーム: 図形 51">
                  <a:extLst>
                    <a:ext uri="{FF2B5EF4-FFF2-40B4-BE49-F238E27FC236}">
                      <a16:creationId xmlns:a16="http://schemas.microsoft.com/office/drawing/2014/main" id="{ED7C62F0-0EB3-F236-5F13-69DC8DC23FF4}"/>
                    </a:ext>
                  </a:extLst>
                </p:cNvPr>
                <p:cNvSpPr/>
                <p:nvPr/>
              </p:nvSpPr>
              <p:spPr bwMode="auto">
                <a:xfrm rot="20777883" flipH="1">
                  <a:off x="7579638" y="2960219"/>
                  <a:ext cx="910675" cy="576641"/>
                </a:xfrm>
                <a:custGeom>
                  <a:avLst/>
                  <a:gdLst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69169 w 910675"/>
                    <a:gd name="connsiteY21" fmla="*/ 82841 h 576641"/>
                    <a:gd name="connsiteX22" fmla="*/ 662748 w 910675"/>
                    <a:gd name="connsiteY22" fmla="*/ 90853 h 576641"/>
                    <a:gd name="connsiteX23" fmla="*/ 646000 w 910675"/>
                    <a:gd name="connsiteY23" fmla="*/ 96066 h 576641"/>
                    <a:gd name="connsiteX24" fmla="*/ 163643 w 910675"/>
                    <a:gd name="connsiteY24" fmla="*/ 360170 h 576641"/>
                    <a:gd name="connsiteX25" fmla="*/ 163644 w 910675"/>
                    <a:gd name="connsiteY25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69169 w 910675"/>
                    <a:gd name="connsiteY21" fmla="*/ 82841 h 576641"/>
                    <a:gd name="connsiteX22" fmla="*/ 646000 w 910675"/>
                    <a:gd name="connsiteY22" fmla="*/ 96066 h 576641"/>
                    <a:gd name="connsiteX23" fmla="*/ 163643 w 910675"/>
                    <a:gd name="connsiteY23" fmla="*/ 360170 h 576641"/>
                    <a:gd name="connsiteX24" fmla="*/ 163644 w 910675"/>
                    <a:gd name="connsiteY24" fmla="*/ 0 h 576641"/>
                    <a:gd name="connsiteX25" fmla="*/ 0 w 910675"/>
                    <a:gd name="connsiteY25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24" fmla="*/ 0 w 910675"/>
                    <a:gd name="connsiteY24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24" fmla="*/ 91440 w 910675"/>
                    <a:gd name="connsiteY24" fmla="*/ 9144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98092 w 910675"/>
                    <a:gd name="connsiteY20" fmla="*/ 67843 h 576641"/>
                    <a:gd name="connsiteX21" fmla="*/ 646000 w 910675"/>
                    <a:gd name="connsiteY21" fmla="*/ 96066 h 576641"/>
                    <a:gd name="connsiteX22" fmla="*/ 163643 w 910675"/>
                    <a:gd name="connsiteY22" fmla="*/ 360170 h 576641"/>
                    <a:gd name="connsiteX23" fmla="*/ 163644 w 910675"/>
                    <a:gd name="connsiteY23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768527 w 910675"/>
                    <a:gd name="connsiteY14" fmla="*/ 151808 h 576641"/>
                    <a:gd name="connsiteX15" fmla="*/ 910675 w 910675"/>
                    <a:gd name="connsiteY15" fmla="*/ 155030 h 576641"/>
                    <a:gd name="connsiteX16" fmla="*/ 895136 w 910675"/>
                    <a:gd name="connsiteY16" fmla="*/ 138281 h 576641"/>
                    <a:gd name="connsiteX17" fmla="*/ 795915 w 910675"/>
                    <a:gd name="connsiteY17" fmla="*/ 89217 h 576641"/>
                    <a:gd name="connsiteX18" fmla="*/ 795915 w 910675"/>
                    <a:gd name="connsiteY18" fmla="*/ 89218 h 576641"/>
                    <a:gd name="connsiteX19" fmla="*/ 765839 w 910675"/>
                    <a:gd name="connsiteY19" fmla="*/ 74345 h 576641"/>
                    <a:gd name="connsiteX20" fmla="*/ 646000 w 910675"/>
                    <a:gd name="connsiteY20" fmla="*/ 96066 h 576641"/>
                    <a:gd name="connsiteX21" fmla="*/ 163643 w 910675"/>
                    <a:gd name="connsiteY21" fmla="*/ 360170 h 576641"/>
                    <a:gd name="connsiteX22" fmla="*/ 163644 w 910675"/>
                    <a:gd name="connsiteY22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764276 w 910675"/>
                    <a:gd name="connsiteY13" fmla="*/ 151712 h 576641"/>
                    <a:gd name="connsiteX14" fmla="*/ 910675 w 910675"/>
                    <a:gd name="connsiteY14" fmla="*/ 155030 h 576641"/>
                    <a:gd name="connsiteX15" fmla="*/ 895136 w 910675"/>
                    <a:gd name="connsiteY15" fmla="*/ 138281 h 576641"/>
                    <a:gd name="connsiteX16" fmla="*/ 795915 w 910675"/>
                    <a:gd name="connsiteY16" fmla="*/ 89217 h 576641"/>
                    <a:gd name="connsiteX17" fmla="*/ 795915 w 910675"/>
                    <a:gd name="connsiteY17" fmla="*/ 89218 h 576641"/>
                    <a:gd name="connsiteX18" fmla="*/ 765839 w 910675"/>
                    <a:gd name="connsiteY18" fmla="*/ 74345 h 576641"/>
                    <a:gd name="connsiteX19" fmla="*/ 646000 w 910675"/>
                    <a:gd name="connsiteY19" fmla="*/ 96066 h 576641"/>
                    <a:gd name="connsiteX20" fmla="*/ 163643 w 910675"/>
                    <a:gd name="connsiteY20" fmla="*/ 360170 h 576641"/>
                    <a:gd name="connsiteX21" fmla="*/ 163644 w 910675"/>
                    <a:gd name="connsiteY21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795915 w 910675"/>
                    <a:gd name="connsiteY15" fmla="*/ 89217 h 576641"/>
                    <a:gd name="connsiteX16" fmla="*/ 795915 w 910675"/>
                    <a:gd name="connsiteY16" fmla="*/ 89218 h 576641"/>
                    <a:gd name="connsiteX17" fmla="*/ 765839 w 910675"/>
                    <a:gd name="connsiteY17" fmla="*/ 74345 h 576641"/>
                    <a:gd name="connsiteX18" fmla="*/ 646000 w 910675"/>
                    <a:gd name="connsiteY18" fmla="*/ 96066 h 576641"/>
                    <a:gd name="connsiteX19" fmla="*/ 163643 w 910675"/>
                    <a:gd name="connsiteY19" fmla="*/ 360170 h 576641"/>
                    <a:gd name="connsiteX20" fmla="*/ 163644 w 910675"/>
                    <a:gd name="connsiteY20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795915 w 910675"/>
                    <a:gd name="connsiteY15" fmla="*/ 89217 h 576641"/>
                    <a:gd name="connsiteX16" fmla="*/ 821248 w 910675"/>
                    <a:gd name="connsiteY16" fmla="*/ 102649 h 576641"/>
                    <a:gd name="connsiteX17" fmla="*/ 765839 w 910675"/>
                    <a:gd name="connsiteY17" fmla="*/ 74345 h 576641"/>
                    <a:gd name="connsiteX18" fmla="*/ 646000 w 910675"/>
                    <a:gd name="connsiteY18" fmla="*/ 96066 h 576641"/>
                    <a:gd name="connsiteX19" fmla="*/ 163643 w 910675"/>
                    <a:gd name="connsiteY19" fmla="*/ 360170 h 576641"/>
                    <a:gd name="connsiteX20" fmla="*/ 163644 w 910675"/>
                    <a:gd name="connsiteY20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821248 w 910675"/>
                    <a:gd name="connsiteY15" fmla="*/ 102649 h 576641"/>
                    <a:gd name="connsiteX16" fmla="*/ 765839 w 910675"/>
                    <a:gd name="connsiteY16" fmla="*/ 74345 h 576641"/>
                    <a:gd name="connsiteX17" fmla="*/ 646000 w 910675"/>
                    <a:gd name="connsiteY17" fmla="*/ 96066 h 576641"/>
                    <a:gd name="connsiteX18" fmla="*/ 163643 w 910675"/>
                    <a:gd name="connsiteY18" fmla="*/ 360170 h 576641"/>
                    <a:gd name="connsiteX19" fmla="*/ 163644 w 910675"/>
                    <a:gd name="connsiteY19" fmla="*/ 0 h 576641"/>
                    <a:gd name="connsiteX0" fmla="*/ 0 w 910675"/>
                    <a:gd name="connsiteY0" fmla="*/ 0 h 576641"/>
                    <a:gd name="connsiteX1" fmla="*/ 0 w 910675"/>
                    <a:gd name="connsiteY1" fmla="*/ 494697 h 576641"/>
                    <a:gd name="connsiteX2" fmla="*/ 49973 w 910675"/>
                    <a:gd name="connsiteY2" fmla="*/ 570089 h 576641"/>
                    <a:gd name="connsiteX3" fmla="*/ 62023 w 910675"/>
                    <a:gd name="connsiteY3" fmla="*/ 572522 h 576641"/>
                    <a:gd name="connsiteX4" fmla="*/ 64403 w 910675"/>
                    <a:gd name="connsiteY4" fmla="*/ 573751 h 576641"/>
                    <a:gd name="connsiteX5" fmla="*/ 71247 w 910675"/>
                    <a:gd name="connsiteY5" fmla="*/ 574384 h 576641"/>
                    <a:gd name="connsiteX6" fmla="*/ 81822 w 910675"/>
                    <a:gd name="connsiteY6" fmla="*/ 576519 h 576641"/>
                    <a:gd name="connsiteX7" fmla="*/ 81821 w 910675"/>
                    <a:gd name="connsiteY7" fmla="*/ 576520 h 576641"/>
                    <a:gd name="connsiteX8" fmla="*/ 85753 w 910675"/>
                    <a:gd name="connsiteY8" fmla="*/ 575726 h 576641"/>
                    <a:gd name="connsiteX9" fmla="*/ 95637 w 910675"/>
                    <a:gd name="connsiteY9" fmla="*/ 576641 h 576641"/>
                    <a:gd name="connsiteX10" fmla="*/ 126660 w 910675"/>
                    <a:gd name="connsiteY10" fmla="*/ 566985 h 576641"/>
                    <a:gd name="connsiteX11" fmla="*/ 724590 w 910675"/>
                    <a:gd name="connsiteY11" fmla="*/ 239603 h 576641"/>
                    <a:gd name="connsiteX12" fmla="*/ 766719 w 910675"/>
                    <a:gd name="connsiteY12" fmla="*/ 159562 h 576641"/>
                    <a:gd name="connsiteX13" fmla="*/ 910675 w 910675"/>
                    <a:gd name="connsiteY13" fmla="*/ 155030 h 576641"/>
                    <a:gd name="connsiteX14" fmla="*/ 895136 w 910675"/>
                    <a:gd name="connsiteY14" fmla="*/ 138281 h 576641"/>
                    <a:gd name="connsiteX15" fmla="*/ 829317 w 910675"/>
                    <a:gd name="connsiteY15" fmla="*/ 105584 h 576641"/>
                    <a:gd name="connsiteX16" fmla="*/ 765839 w 910675"/>
                    <a:gd name="connsiteY16" fmla="*/ 74345 h 576641"/>
                    <a:gd name="connsiteX17" fmla="*/ 646000 w 910675"/>
                    <a:gd name="connsiteY17" fmla="*/ 96066 h 576641"/>
                    <a:gd name="connsiteX18" fmla="*/ 163643 w 910675"/>
                    <a:gd name="connsiteY18" fmla="*/ 360170 h 576641"/>
                    <a:gd name="connsiteX19" fmla="*/ 163644 w 910675"/>
                    <a:gd name="connsiteY19" fmla="*/ 0 h 5766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910675" h="576641">
                      <a:moveTo>
                        <a:pt x="0" y="0"/>
                      </a:moveTo>
                      <a:lnTo>
                        <a:pt x="0" y="494697"/>
                      </a:lnTo>
                      <a:cubicBezTo>
                        <a:pt x="0" y="528589"/>
                        <a:pt x="20606" y="557668"/>
                        <a:pt x="49973" y="570089"/>
                      </a:cubicBezTo>
                      <a:lnTo>
                        <a:pt x="62023" y="572522"/>
                      </a:lnTo>
                      <a:lnTo>
                        <a:pt x="64403" y="573751"/>
                      </a:lnTo>
                      <a:lnTo>
                        <a:pt x="71247" y="574384"/>
                      </a:lnTo>
                      <a:lnTo>
                        <a:pt x="81822" y="576519"/>
                      </a:lnTo>
                      <a:lnTo>
                        <a:pt x="81821" y="576520"/>
                      </a:lnTo>
                      <a:lnTo>
                        <a:pt x="85753" y="575726"/>
                      </a:lnTo>
                      <a:lnTo>
                        <a:pt x="95637" y="576641"/>
                      </a:lnTo>
                      <a:cubicBezTo>
                        <a:pt x="106212" y="575571"/>
                        <a:pt x="116751" y="572411"/>
                        <a:pt x="126660" y="566985"/>
                      </a:cubicBezTo>
                      <a:lnTo>
                        <a:pt x="724590" y="239603"/>
                      </a:lnTo>
                      <a:cubicBezTo>
                        <a:pt x="754318" y="223326"/>
                        <a:pt x="769928" y="191286"/>
                        <a:pt x="766719" y="159562"/>
                      </a:cubicBezTo>
                      <a:lnTo>
                        <a:pt x="910675" y="155030"/>
                      </a:lnTo>
                      <a:lnTo>
                        <a:pt x="895136" y="138281"/>
                      </a:lnTo>
                      <a:lnTo>
                        <a:pt x="829317" y="105584"/>
                      </a:lnTo>
                      <a:lnTo>
                        <a:pt x="765839" y="74345"/>
                      </a:lnTo>
                      <a:cubicBezTo>
                        <a:pt x="740853" y="75486"/>
                        <a:pt x="746366" y="48429"/>
                        <a:pt x="646000" y="96066"/>
                      </a:cubicBezTo>
                      <a:lnTo>
                        <a:pt x="163643" y="360170"/>
                      </a:lnTo>
                      <a:cubicBezTo>
                        <a:pt x="163643" y="240113"/>
                        <a:pt x="163644" y="120057"/>
                        <a:pt x="163644" y="0"/>
                      </a:cubicBezTo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E09769C8-EB25-05A3-3967-02665B314025}"/>
                    </a:ext>
                  </a:extLst>
                </p:cNvPr>
                <p:cNvSpPr/>
                <p:nvPr/>
              </p:nvSpPr>
              <p:spPr bwMode="auto">
                <a:xfrm rot="9000000" flipH="1">
                  <a:off x="7965580" y="3040203"/>
                  <a:ext cx="292654" cy="314598"/>
                </a:xfrm>
                <a:custGeom>
                  <a:avLst/>
                  <a:gdLst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31932 w 292654"/>
                    <a:gd name="connsiteY26" fmla="*/ 272590 h 314598"/>
                    <a:gd name="connsiteX27" fmla="*/ 140385 w 292654"/>
                    <a:gd name="connsiteY27" fmla="*/ 262872 h 314598"/>
                    <a:gd name="connsiteX28" fmla="*/ 157719 w 292654"/>
                    <a:gd name="connsiteY28" fmla="*/ 266371 h 314598"/>
                    <a:gd name="connsiteX29" fmla="*/ 202697 w 292654"/>
                    <a:gd name="connsiteY29" fmla="*/ 266371 h 314598"/>
                    <a:gd name="connsiteX30" fmla="*/ 237712 w 292654"/>
                    <a:gd name="connsiteY30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31932 w 292654"/>
                    <a:gd name="connsiteY26" fmla="*/ 272590 h 314598"/>
                    <a:gd name="connsiteX27" fmla="*/ 157719 w 292654"/>
                    <a:gd name="connsiteY27" fmla="*/ 266371 h 314598"/>
                    <a:gd name="connsiteX28" fmla="*/ 202697 w 292654"/>
                    <a:gd name="connsiteY28" fmla="*/ 266371 h 314598"/>
                    <a:gd name="connsiteX29" fmla="*/ 237712 w 292654"/>
                    <a:gd name="connsiteY29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02833 w 292654"/>
                    <a:gd name="connsiteY25" fmla="*/ 287044 h 314598"/>
                    <a:gd name="connsiteX26" fmla="*/ 157719 w 292654"/>
                    <a:gd name="connsiteY26" fmla="*/ 266371 h 314598"/>
                    <a:gd name="connsiteX27" fmla="*/ 202697 w 292654"/>
                    <a:gd name="connsiteY27" fmla="*/ 266371 h 314598"/>
                    <a:gd name="connsiteX28" fmla="*/ 237712 w 292654"/>
                    <a:gd name="connsiteY28" fmla="*/ 259302 h 314598"/>
                    <a:gd name="connsiteX0" fmla="*/ 237712 w 292654"/>
                    <a:gd name="connsiteY0" fmla="*/ 259302 h 314598"/>
                    <a:gd name="connsiteX1" fmla="*/ 292653 w 292654"/>
                    <a:gd name="connsiteY1" fmla="*/ 176415 h 314598"/>
                    <a:gd name="connsiteX2" fmla="*/ 292653 w 292654"/>
                    <a:gd name="connsiteY2" fmla="*/ 142862 h 314598"/>
                    <a:gd name="connsiteX3" fmla="*/ 292654 w 292654"/>
                    <a:gd name="connsiteY3" fmla="*/ 142862 h 314598"/>
                    <a:gd name="connsiteX4" fmla="*/ 292654 w 292654"/>
                    <a:gd name="connsiteY4" fmla="*/ 32173 h 314598"/>
                    <a:gd name="connsiteX5" fmla="*/ 260481 w 292654"/>
                    <a:gd name="connsiteY5" fmla="*/ 0 h 314598"/>
                    <a:gd name="connsiteX6" fmla="*/ 228309 w 292654"/>
                    <a:gd name="connsiteY6" fmla="*/ 32173 h 314598"/>
                    <a:gd name="connsiteX7" fmla="*/ 228309 w 292654"/>
                    <a:gd name="connsiteY7" fmla="*/ 40753 h 314598"/>
                    <a:gd name="connsiteX8" fmla="*/ 223279 w 292654"/>
                    <a:gd name="connsiteY8" fmla="*/ 33293 h 314598"/>
                    <a:gd name="connsiteX9" fmla="*/ 200529 w 292654"/>
                    <a:gd name="connsiteY9" fmla="*/ 23870 h 314598"/>
                    <a:gd name="connsiteX10" fmla="*/ 170885 w 292654"/>
                    <a:gd name="connsiteY10" fmla="*/ 43520 h 314598"/>
                    <a:gd name="connsiteX11" fmla="*/ 169090 w 292654"/>
                    <a:gd name="connsiteY11" fmla="*/ 52411 h 314598"/>
                    <a:gd name="connsiteX12" fmla="*/ 169059 w 292654"/>
                    <a:gd name="connsiteY12" fmla="*/ 52259 h 314598"/>
                    <a:gd name="connsiteX13" fmla="*/ 142922 w 292654"/>
                    <a:gd name="connsiteY13" fmla="*/ 34934 h 314598"/>
                    <a:gd name="connsiteX14" fmla="*/ 116784 w 292654"/>
                    <a:gd name="connsiteY14" fmla="*/ 52259 h 314598"/>
                    <a:gd name="connsiteX15" fmla="*/ 115398 w 292654"/>
                    <a:gd name="connsiteY15" fmla="*/ 59124 h 314598"/>
                    <a:gd name="connsiteX16" fmla="*/ 115243 w 292654"/>
                    <a:gd name="connsiteY16" fmla="*/ 58356 h 314598"/>
                    <a:gd name="connsiteX17" fmla="*/ 92474 w 292654"/>
                    <a:gd name="connsiteY17" fmla="*/ 43263 h 314598"/>
                    <a:gd name="connsiteX18" fmla="*/ 67763 w 292654"/>
                    <a:gd name="connsiteY18" fmla="*/ 67974 h 314598"/>
                    <a:gd name="connsiteX19" fmla="*/ 67763 w 292654"/>
                    <a:gd name="connsiteY19" fmla="*/ 115013 h 314598"/>
                    <a:gd name="connsiteX20" fmla="*/ 67763 w 292654"/>
                    <a:gd name="connsiteY20" fmla="*/ 115016 h 314598"/>
                    <a:gd name="connsiteX21" fmla="*/ 67763 w 292654"/>
                    <a:gd name="connsiteY21" fmla="*/ 176415 h 314598"/>
                    <a:gd name="connsiteX22" fmla="*/ 74832 w 292654"/>
                    <a:gd name="connsiteY22" fmla="*/ 211430 h 314598"/>
                    <a:gd name="connsiteX23" fmla="*/ 86243 w 292654"/>
                    <a:gd name="connsiteY23" fmla="*/ 228355 h 314598"/>
                    <a:gd name="connsiteX24" fmla="*/ 0 w 292654"/>
                    <a:gd name="connsiteY24" fmla="*/ 314598 h 314598"/>
                    <a:gd name="connsiteX25" fmla="*/ 157719 w 292654"/>
                    <a:gd name="connsiteY25" fmla="*/ 266371 h 314598"/>
                    <a:gd name="connsiteX26" fmla="*/ 202697 w 292654"/>
                    <a:gd name="connsiteY26" fmla="*/ 266371 h 314598"/>
                    <a:gd name="connsiteX27" fmla="*/ 237712 w 292654"/>
                    <a:gd name="connsiteY27" fmla="*/ 259302 h 3145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292654" h="314598">
                      <a:moveTo>
                        <a:pt x="237712" y="259302"/>
                      </a:moveTo>
                      <a:cubicBezTo>
                        <a:pt x="269999" y="245646"/>
                        <a:pt x="292654" y="213676"/>
                        <a:pt x="292653" y="176415"/>
                      </a:cubicBezTo>
                      <a:lnTo>
                        <a:pt x="292653" y="142862"/>
                      </a:lnTo>
                      <a:lnTo>
                        <a:pt x="292654" y="142862"/>
                      </a:lnTo>
                      <a:lnTo>
                        <a:pt x="292654" y="32173"/>
                      </a:lnTo>
                      <a:cubicBezTo>
                        <a:pt x="292654" y="14404"/>
                        <a:pt x="278250" y="0"/>
                        <a:pt x="260481" y="0"/>
                      </a:cubicBezTo>
                      <a:cubicBezTo>
                        <a:pt x="242713" y="0"/>
                        <a:pt x="228308" y="14404"/>
                        <a:pt x="228309" y="32173"/>
                      </a:cubicBezTo>
                      <a:lnTo>
                        <a:pt x="228309" y="40753"/>
                      </a:lnTo>
                      <a:lnTo>
                        <a:pt x="223279" y="33293"/>
                      </a:lnTo>
                      <a:cubicBezTo>
                        <a:pt x="217457" y="27471"/>
                        <a:pt x="209413" y="23870"/>
                        <a:pt x="200529" y="23870"/>
                      </a:cubicBezTo>
                      <a:cubicBezTo>
                        <a:pt x="187203" y="23870"/>
                        <a:pt x="175769" y="31972"/>
                        <a:pt x="170885" y="43520"/>
                      </a:cubicBezTo>
                      <a:lnTo>
                        <a:pt x="169090" y="52411"/>
                      </a:lnTo>
                      <a:cubicBezTo>
                        <a:pt x="169080" y="52360"/>
                        <a:pt x="169069" y="52310"/>
                        <a:pt x="169059" y="52259"/>
                      </a:cubicBezTo>
                      <a:cubicBezTo>
                        <a:pt x="164753" y="42078"/>
                        <a:pt x="154672" y="34934"/>
                        <a:pt x="142922" y="34934"/>
                      </a:cubicBezTo>
                      <a:cubicBezTo>
                        <a:pt x="131172" y="34934"/>
                        <a:pt x="121091" y="42078"/>
                        <a:pt x="116784" y="52259"/>
                      </a:cubicBezTo>
                      <a:lnTo>
                        <a:pt x="115398" y="59124"/>
                      </a:lnTo>
                      <a:cubicBezTo>
                        <a:pt x="115346" y="58868"/>
                        <a:pt x="115295" y="58612"/>
                        <a:pt x="115243" y="58356"/>
                      </a:cubicBezTo>
                      <a:cubicBezTo>
                        <a:pt x="111492" y="49486"/>
                        <a:pt x="102710" y="43263"/>
                        <a:pt x="92474" y="43263"/>
                      </a:cubicBezTo>
                      <a:cubicBezTo>
                        <a:pt x="78827" y="43263"/>
                        <a:pt x="67763" y="54326"/>
                        <a:pt x="67763" y="67974"/>
                      </a:cubicBezTo>
                      <a:lnTo>
                        <a:pt x="67763" y="115013"/>
                      </a:lnTo>
                      <a:lnTo>
                        <a:pt x="67763" y="115016"/>
                      </a:lnTo>
                      <a:lnTo>
                        <a:pt x="67763" y="176415"/>
                      </a:lnTo>
                      <a:cubicBezTo>
                        <a:pt x="67763" y="188835"/>
                        <a:pt x="70280" y="200668"/>
                        <a:pt x="74832" y="211430"/>
                      </a:cubicBezTo>
                      <a:lnTo>
                        <a:pt x="86243" y="228355"/>
                      </a:lnTo>
                      <a:lnTo>
                        <a:pt x="0" y="314598"/>
                      </a:lnTo>
                      <a:lnTo>
                        <a:pt x="157719" y="266371"/>
                      </a:lnTo>
                      <a:lnTo>
                        <a:pt x="202697" y="266371"/>
                      </a:lnTo>
                      <a:cubicBezTo>
                        <a:pt x="215117" y="266371"/>
                        <a:pt x="226950" y="263854"/>
                        <a:pt x="237712" y="259302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AAAC8A0A-42AF-257B-6E39-498761FFA3B2}"/>
                  </a:ext>
                </a:extLst>
              </p:cNvPr>
              <p:cNvSpPr/>
              <p:nvPr/>
            </p:nvSpPr>
            <p:spPr>
              <a:xfrm>
                <a:off x="6749411" y="1019177"/>
                <a:ext cx="2335540" cy="2335540"/>
              </a:xfrm>
              <a:custGeom>
                <a:avLst/>
                <a:gdLst>
                  <a:gd name="connsiteX0" fmla="*/ 107156 w 2335540"/>
                  <a:gd name="connsiteY0" fmla="*/ 0 h 2335540"/>
                  <a:gd name="connsiteX1" fmla="*/ 2335540 w 2335540"/>
                  <a:gd name="connsiteY1" fmla="*/ 2228384 h 2335540"/>
                  <a:gd name="connsiteX2" fmla="*/ 2228383 w 2335540"/>
                  <a:gd name="connsiteY2" fmla="*/ 2335540 h 2335540"/>
                  <a:gd name="connsiteX3" fmla="*/ 0 w 2335540"/>
                  <a:gd name="connsiteY3" fmla="*/ 107156 h 2335540"/>
                  <a:gd name="connsiteX4" fmla="*/ 107156 w 2335540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0" h="2335540">
                    <a:moveTo>
                      <a:pt x="107156" y="0"/>
                    </a:moveTo>
                    <a:lnTo>
                      <a:pt x="2335540" y="2228384"/>
                    </a:lnTo>
                    <a:lnTo>
                      <a:pt x="2228383" y="2335540"/>
                    </a:lnTo>
                    <a:lnTo>
                      <a:pt x="0" y="107156"/>
                    </a:lnTo>
                    <a:lnTo>
                      <a:pt x="107156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559D58A6-1685-8EFD-8ACC-ACAC62785D9C}"/>
                </a:ext>
              </a:extLst>
            </p:cNvPr>
            <p:cNvGrpSpPr/>
            <p:nvPr/>
          </p:nvGrpSpPr>
          <p:grpSpPr>
            <a:xfrm>
              <a:off x="3765580" y="2479323"/>
              <a:ext cx="2334499" cy="2334499"/>
              <a:chOff x="708216" y="3790062"/>
              <a:chExt cx="2606484" cy="2606484"/>
            </a:xfrm>
          </p:grpSpPr>
          <p:grpSp>
            <p:nvGrpSpPr>
              <p:cNvPr id="58" name="グループ化 57">
                <a:extLst>
                  <a:ext uri="{FF2B5EF4-FFF2-40B4-BE49-F238E27FC236}">
                    <a16:creationId xmlns:a16="http://schemas.microsoft.com/office/drawing/2014/main" id="{48F2CD24-7AB0-0027-8230-C5438529A73C}"/>
                  </a:ext>
                </a:extLst>
              </p:cNvPr>
              <p:cNvGrpSpPr/>
              <p:nvPr/>
            </p:nvGrpSpPr>
            <p:grpSpPr>
              <a:xfrm>
                <a:off x="708216" y="3790062"/>
                <a:ext cx="2606484" cy="2606484"/>
                <a:chOff x="643930" y="806730"/>
                <a:chExt cx="2735056" cy="2735056"/>
              </a:xfrm>
            </p:grpSpPr>
            <p:sp>
              <p:nvSpPr>
                <p:cNvPr id="70" name="四角形: 角を丸くする 69">
                  <a:extLst>
                    <a:ext uri="{FF2B5EF4-FFF2-40B4-BE49-F238E27FC236}">
                      <a16:creationId xmlns:a16="http://schemas.microsoft.com/office/drawing/2014/main" id="{55727EA3-D7EF-6E9C-D046-7F046EF3DFA8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" name="四角形: 角を丸くする 70">
                  <a:extLst>
                    <a:ext uri="{FF2B5EF4-FFF2-40B4-BE49-F238E27FC236}">
                      <a16:creationId xmlns:a16="http://schemas.microsoft.com/office/drawing/2014/main" id="{C037CE7F-C05A-576A-472D-8F36E8C71915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" name="フリーフォーム: 図形 71">
                  <a:extLst>
                    <a:ext uri="{FF2B5EF4-FFF2-40B4-BE49-F238E27FC236}">
                      <a16:creationId xmlns:a16="http://schemas.microsoft.com/office/drawing/2014/main" id="{287EAEDC-EED9-76FB-8CDE-350FAE0D0F2C}"/>
                    </a:ext>
                  </a:extLst>
                </p:cNvPr>
                <p:cNvSpPr/>
                <p:nvPr/>
              </p:nvSpPr>
              <p:spPr bwMode="auto">
                <a:xfrm>
                  <a:off x="722892" y="885692"/>
                  <a:ext cx="2577132" cy="2577132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12F5FFAA-2513-B657-F85C-54AF721901A7}"/>
                  </a:ext>
                </a:extLst>
              </p:cNvPr>
              <p:cNvSpPr/>
              <p:nvPr/>
            </p:nvSpPr>
            <p:spPr>
              <a:xfrm>
                <a:off x="845344" y="392239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0" name="グループ化 59">
                <a:extLst>
                  <a:ext uri="{FF2B5EF4-FFF2-40B4-BE49-F238E27FC236}">
                    <a16:creationId xmlns:a16="http://schemas.microsoft.com/office/drawing/2014/main" id="{2142AFE1-6A02-9CB0-432A-CE742FE8E48B}"/>
                  </a:ext>
                </a:extLst>
              </p:cNvPr>
              <p:cNvGrpSpPr/>
              <p:nvPr/>
            </p:nvGrpSpPr>
            <p:grpSpPr>
              <a:xfrm>
                <a:off x="958906" y="4095750"/>
                <a:ext cx="2084434" cy="2062116"/>
                <a:chOff x="684664" y="3866555"/>
                <a:chExt cx="2577806" cy="2550206"/>
              </a:xfrm>
            </p:grpSpPr>
            <p:sp>
              <p:nvSpPr>
                <p:cNvPr id="62" name="フリーフォーム: 図形 61">
                  <a:extLst>
                    <a:ext uri="{FF2B5EF4-FFF2-40B4-BE49-F238E27FC236}">
                      <a16:creationId xmlns:a16="http://schemas.microsoft.com/office/drawing/2014/main" id="{C9DA7863-74D0-830D-DED3-1BDB12909EBD}"/>
                    </a:ext>
                  </a:extLst>
                </p:cNvPr>
                <p:cNvSpPr/>
                <p:nvPr/>
              </p:nvSpPr>
              <p:spPr bwMode="auto">
                <a:xfrm>
                  <a:off x="684664" y="4319769"/>
                  <a:ext cx="2577806" cy="2096992"/>
                </a:xfrm>
                <a:custGeom>
                  <a:avLst/>
                  <a:gdLst>
                    <a:gd name="connsiteX0" fmla="*/ 1239748 w 2577806"/>
                    <a:gd name="connsiteY0" fmla="*/ 0 h 2096992"/>
                    <a:gd name="connsiteX1" fmla="*/ 1277563 w 2577806"/>
                    <a:gd name="connsiteY1" fmla="*/ 3550 h 2096992"/>
                    <a:gd name="connsiteX2" fmla="*/ 1315378 w 2577806"/>
                    <a:gd name="connsiteY2" fmla="*/ 0 h 2096992"/>
                    <a:gd name="connsiteX3" fmla="*/ 1864181 w 2577806"/>
                    <a:gd name="connsiteY3" fmla="*/ 510994 h 2096992"/>
                    <a:gd name="connsiteX4" fmla="*/ 1859696 w 2577806"/>
                    <a:gd name="connsiteY4" fmla="*/ 552422 h 2096992"/>
                    <a:gd name="connsiteX5" fmla="*/ 1876221 w 2577806"/>
                    <a:gd name="connsiteY5" fmla="*/ 565871 h 2096992"/>
                    <a:gd name="connsiteX6" fmla="*/ 1912162 w 2577806"/>
                    <a:gd name="connsiteY6" fmla="*/ 777011 h 2096992"/>
                    <a:gd name="connsiteX7" fmla="*/ 1745751 w 2577806"/>
                    <a:gd name="connsiteY7" fmla="*/ 946674 h 2096992"/>
                    <a:gd name="connsiteX8" fmla="*/ 1728759 w 2577806"/>
                    <a:gd name="connsiteY8" fmla="*/ 944672 h 2096992"/>
                    <a:gd name="connsiteX9" fmla="*/ 1701282 w 2577806"/>
                    <a:gd name="connsiteY9" fmla="*/ 999397 h 2096992"/>
                    <a:gd name="connsiteX10" fmla="*/ 1405263 w 2577806"/>
                    <a:gd name="connsiteY10" fmla="*/ 1225564 h 2096992"/>
                    <a:gd name="connsiteX11" fmla="*/ 1384821 w 2577806"/>
                    <a:gd name="connsiteY11" fmla="*/ 1229793 h 2096992"/>
                    <a:gd name="connsiteX12" fmla="*/ 1397625 w 2577806"/>
                    <a:gd name="connsiteY12" fmla="*/ 1312654 h 2096992"/>
                    <a:gd name="connsiteX13" fmla="*/ 1630169 w 2577806"/>
                    <a:gd name="connsiteY13" fmla="*/ 1312654 h 2096992"/>
                    <a:gd name="connsiteX14" fmla="*/ 1746094 w 2577806"/>
                    <a:gd name="connsiteY14" fmla="*/ 1360672 h 2096992"/>
                    <a:gd name="connsiteX15" fmla="*/ 1763789 w 2577806"/>
                    <a:gd name="connsiteY15" fmla="*/ 1386917 h 2096992"/>
                    <a:gd name="connsiteX16" fmla="*/ 1769395 w 2577806"/>
                    <a:gd name="connsiteY16" fmla="*/ 1383680 h 2096992"/>
                    <a:gd name="connsiteX17" fmla="*/ 1949982 w 2577806"/>
                    <a:gd name="connsiteY17" fmla="*/ 1696465 h 2096992"/>
                    <a:gd name="connsiteX18" fmla="*/ 2114811 w 2577806"/>
                    <a:gd name="connsiteY18" fmla="*/ 1410973 h 2096992"/>
                    <a:gd name="connsiteX19" fmla="*/ 2116176 w 2577806"/>
                    <a:gd name="connsiteY19" fmla="*/ 1404212 h 2096992"/>
                    <a:gd name="connsiteX20" fmla="*/ 2189162 w 2577806"/>
                    <a:gd name="connsiteY20" fmla="*/ 1355834 h 2096992"/>
                    <a:gd name="connsiteX21" fmla="*/ 2215330 w 2577806"/>
                    <a:gd name="connsiteY21" fmla="*/ 1355834 h 2096992"/>
                    <a:gd name="connsiteX22" fmla="*/ 2216082 w 2577806"/>
                    <a:gd name="connsiteY22" fmla="*/ 1352149 h 2096992"/>
                    <a:gd name="connsiteX23" fmla="*/ 2224906 w 2577806"/>
                    <a:gd name="connsiteY23" fmla="*/ 1339114 h 2096992"/>
                    <a:gd name="connsiteX24" fmla="*/ 2314685 w 2577806"/>
                    <a:gd name="connsiteY24" fmla="*/ 1250923 h 2096992"/>
                    <a:gd name="connsiteX25" fmla="*/ 2342817 w 2577806"/>
                    <a:gd name="connsiteY25" fmla="*/ 1239564 h 2096992"/>
                    <a:gd name="connsiteX26" fmla="*/ 2370740 w 2577806"/>
                    <a:gd name="connsiteY26" fmla="*/ 1251424 h 2096992"/>
                    <a:gd name="connsiteX27" fmla="*/ 2370240 w 2577806"/>
                    <a:gd name="connsiteY27" fmla="*/ 1307479 h 2096992"/>
                    <a:gd name="connsiteX28" fmla="*/ 2321014 w 2577806"/>
                    <a:gd name="connsiteY28" fmla="*/ 1355834 h 2096992"/>
                    <a:gd name="connsiteX29" fmla="*/ 2367964 w 2577806"/>
                    <a:gd name="connsiteY29" fmla="*/ 1355834 h 2096992"/>
                    <a:gd name="connsiteX30" fmla="*/ 2463278 w 2577806"/>
                    <a:gd name="connsiteY30" fmla="*/ 1308804 h 2096992"/>
                    <a:gd name="connsiteX31" fmla="*/ 2474818 w 2577806"/>
                    <a:gd name="connsiteY31" fmla="*/ 1305744 h 2096992"/>
                    <a:gd name="connsiteX32" fmla="*/ 2486239 w 2577806"/>
                    <a:gd name="connsiteY32" fmla="*/ 1307294 h 2096992"/>
                    <a:gd name="connsiteX33" fmla="*/ 2498575 w 2577806"/>
                    <a:gd name="connsiteY33" fmla="*/ 1318107 h 2096992"/>
                    <a:gd name="connsiteX34" fmla="*/ 2511506 w 2577806"/>
                    <a:gd name="connsiteY34" fmla="*/ 1311726 h 2096992"/>
                    <a:gd name="connsiteX35" fmla="*/ 2523046 w 2577806"/>
                    <a:gd name="connsiteY35" fmla="*/ 1308666 h 2096992"/>
                    <a:gd name="connsiteX36" fmla="*/ 2551770 w 2577806"/>
                    <a:gd name="connsiteY36" fmla="*/ 1325384 h 2096992"/>
                    <a:gd name="connsiteX37" fmla="*/ 2552387 w 2577806"/>
                    <a:gd name="connsiteY37" fmla="*/ 1334765 h 2096992"/>
                    <a:gd name="connsiteX38" fmla="*/ 2559027 w 2577806"/>
                    <a:gd name="connsiteY38" fmla="*/ 1335666 h 2096992"/>
                    <a:gd name="connsiteX39" fmla="*/ 2574946 w 2577806"/>
                    <a:gd name="connsiteY39" fmla="*/ 1349619 h 2096992"/>
                    <a:gd name="connsiteX40" fmla="*/ 2562381 w 2577806"/>
                    <a:gd name="connsiteY40" fmla="*/ 1386662 h 2096992"/>
                    <a:gd name="connsiteX41" fmla="*/ 2524944 w 2577806"/>
                    <a:gd name="connsiteY41" fmla="*/ 1405134 h 2096992"/>
                    <a:gd name="connsiteX42" fmla="*/ 2532803 w 2577806"/>
                    <a:gd name="connsiteY42" fmla="*/ 1412023 h 2096992"/>
                    <a:gd name="connsiteX43" fmla="*/ 2521200 w 2577806"/>
                    <a:gd name="connsiteY43" fmla="*/ 1446230 h 2096992"/>
                    <a:gd name="connsiteX44" fmla="*/ 2389453 w 2577806"/>
                    <a:gd name="connsiteY44" fmla="*/ 1511238 h 2096992"/>
                    <a:gd name="connsiteX45" fmla="*/ 2376302 w 2577806"/>
                    <a:gd name="connsiteY45" fmla="*/ 1512102 h 2096992"/>
                    <a:gd name="connsiteX46" fmla="*/ 2371107 w 2577806"/>
                    <a:gd name="connsiteY46" fmla="*/ 1514255 h 2096992"/>
                    <a:gd name="connsiteX47" fmla="*/ 2214655 w 2577806"/>
                    <a:gd name="connsiteY47" fmla="*/ 1514254 h 2096992"/>
                    <a:gd name="connsiteX48" fmla="*/ 2010253 w 2577806"/>
                    <a:gd name="connsiteY48" fmla="*/ 1868288 h 2096992"/>
                    <a:gd name="connsiteX49" fmla="*/ 1968323 w 2577806"/>
                    <a:gd name="connsiteY49" fmla="*/ 1900462 h 2096992"/>
                    <a:gd name="connsiteX50" fmla="*/ 1958916 w 2577806"/>
                    <a:gd name="connsiteY50" fmla="*/ 1901118 h 2096992"/>
                    <a:gd name="connsiteX51" fmla="*/ 1957616 w 2577806"/>
                    <a:gd name="connsiteY51" fmla="*/ 1901555 h 2096992"/>
                    <a:gd name="connsiteX52" fmla="*/ 1955132 w 2577806"/>
                    <a:gd name="connsiteY52" fmla="*/ 1901382 h 2096992"/>
                    <a:gd name="connsiteX53" fmla="*/ 1941915 w 2577806"/>
                    <a:gd name="connsiteY53" fmla="*/ 1902304 h 2096992"/>
                    <a:gd name="connsiteX54" fmla="*/ 1934999 w 2577806"/>
                    <a:gd name="connsiteY54" fmla="*/ 1899978 h 2096992"/>
                    <a:gd name="connsiteX55" fmla="*/ 1931208 w 2577806"/>
                    <a:gd name="connsiteY55" fmla="*/ 1899714 h 2096992"/>
                    <a:gd name="connsiteX56" fmla="*/ 1924549 w 2577806"/>
                    <a:gd name="connsiteY56" fmla="*/ 1896464 h 2096992"/>
                    <a:gd name="connsiteX57" fmla="*/ 1915923 w 2577806"/>
                    <a:gd name="connsiteY57" fmla="*/ 1893564 h 2096992"/>
                    <a:gd name="connsiteX58" fmla="*/ 1912602 w 2577806"/>
                    <a:gd name="connsiteY58" fmla="*/ 1890635 h 2096992"/>
                    <a:gd name="connsiteX59" fmla="*/ 1907418 w 2577806"/>
                    <a:gd name="connsiteY59" fmla="*/ 1888105 h 2096992"/>
                    <a:gd name="connsiteX60" fmla="*/ 1899298 w 2577806"/>
                    <a:gd name="connsiteY60" fmla="*/ 1878900 h 2096992"/>
                    <a:gd name="connsiteX61" fmla="*/ 1895359 w 2577806"/>
                    <a:gd name="connsiteY61" fmla="*/ 1875425 h 2096992"/>
                    <a:gd name="connsiteX62" fmla="*/ 1894276 w 2577806"/>
                    <a:gd name="connsiteY62" fmla="*/ 1873205 h 2096992"/>
                    <a:gd name="connsiteX63" fmla="*/ 1889278 w 2577806"/>
                    <a:gd name="connsiteY63" fmla="*/ 1867540 h 2096992"/>
                    <a:gd name="connsiteX64" fmla="*/ 1794111 w 2577806"/>
                    <a:gd name="connsiteY64" fmla="*/ 1702705 h 2096992"/>
                    <a:gd name="connsiteX65" fmla="*/ 1794111 w 2577806"/>
                    <a:gd name="connsiteY65" fmla="*/ 2096992 h 2096992"/>
                    <a:gd name="connsiteX66" fmla="*/ 788625 w 2577806"/>
                    <a:gd name="connsiteY66" fmla="*/ 2096992 h 2096992"/>
                    <a:gd name="connsiteX67" fmla="*/ 788625 w 2577806"/>
                    <a:gd name="connsiteY67" fmla="*/ 1701309 h 2096992"/>
                    <a:gd name="connsiteX68" fmla="*/ 688528 w 2577806"/>
                    <a:gd name="connsiteY68" fmla="*/ 1874683 h 2096992"/>
                    <a:gd name="connsiteX69" fmla="*/ 683531 w 2577806"/>
                    <a:gd name="connsiteY69" fmla="*/ 1880348 h 2096992"/>
                    <a:gd name="connsiteX70" fmla="*/ 682448 w 2577806"/>
                    <a:gd name="connsiteY70" fmla="*/ 1882568 h 2096992"/>
                    <a:gd name="connsiteX71" fmla="*/ 678508 w 2577806"/>
                    <a:gd name="connsiteY71" fmla="*/ 1886043 h 2096992"/>
                    <a:gd name="connsiteX72" fmla="*/ 670389 w 2577806"/>
                    <a:gd name="connsiteY72" fmla="*/ 1895248 h 2096992"/>
                    <a:gd name="connsiteX73" fmla="*/ 665204 w 2577806"/>
                    <a:gd name="connsiteY73" fmla="*/ 1897778 h 2096992"/>
                    <a:gd name="connsiteX74" fmla="*/ 661883 w 2577806"/>
                    <a:gd name="connsiteY74" fmla="*/ 1900707 h 2096992"/>
                    <a:gd name="connsiteX75" fmla="*/ 653257 w 2577806"/>
                    <a:gd name="connsiteY75" fmla="*/ 1903607 h 2096992"/>
                    <a:gd name="connsiteX76" fmla="*/ 646598 w 2577806"/>
                    <a:gd name="connsiteY76" fmla="*/ 1906857 h 2096992"/>
                    <a:gd name="connsiteX77" fmla="*/ 642807 w 2577806"/>
                    <a:gd name="connsiteY77" fmla="*/ 1907121 h 2096992"/>
                    <a:gd name="connsiteX78" fmla="*/ 635892 w 2577806"/>
                    <a:gd name="connsiteY78" fmla="*/ 1909447 h 2096992"/>
                    <a:gd name="connsiteX79" fmla="*/ 622674 w 2577806"/>
                    <a:gd name="connsiteY79" fmla="*/ 1908525 h 2096992"/>
                    <a:gd name="connsiteX80" fmla="*/ 620190 w 2577806"/>
                    <a:gd name="connsiteY80" fmla="*/ 1908698 h 2096992"/>
                    <a:gd name="connsiteX81" fmla="*/ 618890 w 2577806"/>
                    <a:gd name="connsiteY81" fmla="*/ 1908261 h 2096992"/>
                    <a:gd name="connsiteX82" fmla="*/ 609483 w 2577806"/>
                    <a:gd name="connsiteY82" fmla="*/ 1907605 h 2096992"/>
                    <a:gd name="connsiteX83" fmla="*/ 567553 w 2577806"/>
                    <a:gd name="connsiteY83" fmla="*/ 1875431 h 2096992"/>
                    <a:gd name="connsiteX84" fmla="*/ 363151 w 2577806"/>
                    <a:gd name="connsiteY84" fmla="*/ 1521397 h 2096992"/>
                    <a:gd name="connsiteX85" fmla="*/ 206699 w 2577806"/>
                    <a:gd name="connsiteY85" fmla="*/ 1521398 h 2096992"/>
                    <a:gd name="connsiteX86" fmla="*/ 201504 w 2577806"/>
                    <a:gd name="connsiteY86" fmla="*/ 1519245 h 2096992"/>
                    <a:gd name="connsiteX87" fmla="*/ 188353 w 2577806"/>
                    <a:gd name="connsiteY87" fmla="*/ 1518381 h 2096992"/>
                    <a:gd name="connsiteX88" fmla="*/ 56606 w 2577806"/>
                    <a:gd name="connsiteY88" fmla="*/ 1453373 h 2096992"/>
                    <a:gd name="connsiteX89" fmla="*/ 45003 w 2577806"/>
                    <a:gd name="connsiteY89" fmla="*/ 1419166 h 2096992"/>
                    <a:gd name="connsiteX90" fmla="*/ 52862 w 2577806"/>
                    <a:gd name="connsiteY90" fmla="*/ 1412277 h 2096992"/>
                    <a:gd name="connsiteX91" fmla="*/ 15425 w 2577806"/>
                    <a:gd name="connsiteY91" fmla="*/ 1393805 h 2096992"/>
                    <a:gd name="connsiteX92" fmla="*/ 2861 w 2577806"/>
                    <a:gd name="connsiteY92" fmla="*/ 1356762 h 2096992"/>
                    <a:gd name="connsiteX93" fmla="*/ 18780 w 2577806"/>
                    <a:gd name="connsiteY93" fmla="*/ 1342809 h 2096992"/>
                    <a:gd name="connsiteX94" fmla="*/ 25419 w 2577806"/>
                    <a:gd name="connsiteY94" fmla="*/ 1341908 h 2096992"/>
                    <a:gd name="connsiteX95" fmla="*/ 26036 w 2577806"/>
                    <a:gd name="connsiteY95" fmla="*/ 1332527 h 2096992"/>
                    <a:gd name="connsiteX96" fmla="*/ 54760 w 2577806"/>
                    <a:gd name="connsiteY96" fmla="*/ 1315809 h 2096992"/>
                    <a:gd name="connsiteX97" fmla="*/ 66300 w 2577806"/>
                    <a:gd name="connsiteY97" fmla="*/ 1318869 h 2096992"/>
                    <a:gd name="connsiteX98" fmla="*/ 79232 w 2577806"/>
                    <a:gd name="connsiteY98" fmla="*/ 1325250 h 2096992"/>
                    <a:gd name="connsiteX99" fmla="*/ 91567 w 2577806"/>
                    <a:gd name="connsiteY99" fmla="*/ 1314437 h 2096992"/>
                    <a:gd name="connsiteX100" fmla="*/ 102989 w 2577806"/>
                    <a:gd name="connsiteY100" fmla="*/ 1312887 h 2096992"/>
                    <a:gd name="connsiteX101" fmla="*/ 114528 w 2577806"/>
                    <a:gd name="connsiteY101" fmla="*/ 1315947 h 2096992"/>
                    <a:gd name="connsiteX102" fmla="*/ 209842 w 2577806"/>
                    <a:gd name="connsiteY102" fmla="*/ 1362977 h 2096992"/>
                    <a:gd name="connsiteX103" fmla="*/ 256792 w 2577806"/>
                    <a:gd name="connsiteY103" fmla="*/ 1362977 h 2096992"/>
                    <a:gd name="connsiteX104" fmla="*/ 207566 w 2577806"/>
                    <a:gd name="connsiteY104" fmla="*/ 1314622 h 2096992"/>
                    <a:gd name="connsiteX105" fmla="*/ 207066 w 2577806"/>
                    <a:gd name="connsiteY105" fmla="*/ 1258567 h 2096992"/>
                    <a:gd name="connsiteX106" fmla="*/ 234989 w 2577806"/>
                    <a:gd name="connsiteY106" fmla="*/ 1246707 h 2096992"/>
                    <a:gd name="connsiteX107" fmla="*/ 263121 w 2577806"/>
                    <a:gd name="connsiteY107" fmla="*/ 1258066 h 2096992"/>
                    <a:gd name="connsiteX108" fmla="*/ 352900 w 2577806"/>
                    <a:gd name="connsiteY108" fmla="*/ 1346257 h 2096992"/>
                    <a:gd name="connsiteX109" fmla="*/ 361724 w 2577806"/>
                    <a:gd name="connsiteY109" fmla="*/ 1359292 h 2096992"/>
                    <a:gd name="connsiteX110" fmla="*/ 362476 w 2577806"/>
                    <a:gd name="connsiteY110" fmla="*/ 1362977 h 2096992"/>
                    <a:gd name="connsiteX111" fmla="*/ 388644 w 2577806"/>
                    <a:gd name="connsiteY111" fmla="*/ 1362977 h 2096992"/>
                    <a:gd name="connsiteX112" fmla="*/ 461630 w 2577806"/>
                    <a:gd name="connsiteY112" fmla="*/ 1411355 h 2096992"/>
                    <a:gd name="connsiteX113" fmla="*/ 462995 w 2577806"/>
                    <a:gd name="connsiteY113" fmla="*/ 1418116 h 2096992"/>
                    <a:gd name="connsiteX114" fmla="*/ 627824 w 2577806"/>
                    <a:gd name="connsiteY114" fmla="*/ 1703608 h 2096992"/>
                    <a:gd name="connsiteX115" fmla="*/ 808411 w 2577806"/>
                    <a:gd name="connsiteY115" fmla="*/ 1390823 h 2096992"/>
                    <a:gd name="connsiteX116" fmla="*/ 814100 w 2577806"/>
                    <a:gd name="connsiteY116" fmla="*/ 1394107 h 2096992"/>
                    <a:gd name="connsiteX117" fmla="*/ 836642 w 2577806"/>
                    <a:gd name="connsiteY117" fmla="*/ 1360672 h 2096992"/>
                    <a:gd name="connsiteX118" fmla="*/ 952567 w 2577806"/>
                    <a:gd name="connsiteY118" fmla="*/ 1312654 h 2096992"/>
                    <a:gd name="connsiteX119" fmla="*/ 1157489 w 2577806"/>
                    <a:gd name="connsiteY119" fmla="*/ 1312654 h 2096992"/>
                    <a:gd name="connsiteX120" fmla="*/ 1170294 w 2577806"/>
                    <a:gd name="connsiteY120" fmla="*/ 1229793 h 2096992"/>
                    <a:gd name="connsiteX121" fmla="*/ 1149853 w 2577806"/>
                    <a:gd name="connsiteY121" fmla="*/ 1225564 h 2096992"/>
                    <a:gd name="connsiteX122" fmla="*/ 853834 w 2577806"/>
                    <a:gd name="connsiteY122" fmla="*/ 999397 h 2096992"/>
                    <a:gd name="connsiteX123" fmla="*/ 826095 w 2577806"/>
                    <a:gd name="connsiteY123" fmla="*/ 944150 h 2096992"/>
                    <a:gd name="connsiteX124" fmla="*/ 804669 w 2577806"/>
                    <a:gd name="connsiteY124" fmla="*/ 946674 h 2096992"/>
                    <a:gd name="connsiteX125" fmla="*/ 638258 w 2577806"/>
                    <a:gd name="connsiteY125" fmla="*/ 777011 h 2096992"/>
                    <a:gd name="connsiteX126" fmla="*/ 674199 w 2577806"/>
                    <a:gd name="connsiteY126" fmla="*/ 565871 h 2096992"/>
                    <a:gd name="connsiteX127" fmla="*/ 695049 w 2577806"/>
                    <a:gd name="connsiteY127" fmla="*/ 548902 h 2096992"/>
                    <a:gd name="connsiteX128" fmla="*/ 690945 w 2577806"/>
                    <a:gd name="connsiteY128" fmla="*/ 510994 h 2096992"/>
                    <a:gd name="connsiteX129" fmla="*/ 1239748 w 2577806"/>
                    <a:gd name="connsiteY129" fmla="*/ 0 h 2096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</a:cxnLst>
                  <a:rect l="l" t="t" r="r" b="b"/>
                  <a:pathLst>
                    <a:path w="2577806" h="2096992">
                      <a:moveTo>
                        <a:pt x="1239748" y="0"/>
                      </a:moveTo>
                      <a:lnTo>
                        <a:pt x="1277563" y="3550"/>
                      </a:lnTo>
                      <a:lnTo>
                        <a:pt x="1315378" y="0"/>
                      </a:lnTo>
                      <a:cubicBezTo>
                        <a:pt x="1618474" y="0"/>
                        <a:pt x="1864181" y="228780"/>
                        <a:pt x="1864181" y="510994"/>
                      </a:cubicBezTo>
                      <a:lnTo>
                        <a:pt x="1859696" y="552422"/>
                      </a:lnTo>
                      <a:lnTo>
                        <a:pt x="1876221" y="565871"/>
                      </a:lnTo>
                      <a:cubicBezTo>
                        <a:pt x="1918647" y="610439"/>
                        <a:pt x="1934809" y="692492"/>
                        <a:pt x="1912162" y="777011"/>
                      </a:cubicBezTo>
                      <a:cubicBezTo>
                        <a:pt x="1885741" y="875616"/>
                        <a:pt x="1815252" y="944904"/>
                        <a:pt x="1745751" y="946674"/>
                      </a:cubicBezTo>
                      <a:lnTo>
                        <a:pt x="1728759" y="944672"/>
                      </a:lnTo>
                      <a:lnTo>
                        <a:pt x="1701282" y="999397"/>
                      </a:lnTo>
                      <a:cubicBezTo>
                        <a:pt x="1632410" y="1109607"/>
                        <a:pt x="1527717" y="1191504"/>
                        <a:pt x="1405263" y="1225564"/>
                      </a:cubicBezTo>
                      <a:lnTo>
                        <a:pt x="1384821" y="1229793"/>
                      </a:lnTo>
                      <a:lnTo>
                        <a:pt x="1397625" y="1312654"/>
                      </a:lnTo>
                      <a:lnTo>
                        <a:pt x="1630169" y="1312654"/>
                      </a:lnTo>
                      <a:cubicBezTo>
                        <a:pt x="1675441" y="1312654"/>
                        <a:pt x="1716426" y="1331004"/>
                        <a:pt x="1746094" y="1360672"/>
                      </a:cubicBezTo>
                      <a:lnTo>
                        <a:pt x="1763789" y="1386917"/>
                      </a:lnTo>
                      <a:lnTo>
                        <a:pt x="1769395" y="1383680"/>
                      </a:lnTo>
                      <a:lnTo>
                        <a:pt x="1949982" y="1696465"/>
                      </a:lnTo>
                      <a:lnTo>
                        <a:pt x="2114811" y="1410973"/>
                      </a:lnTo>
                      <a:lnTo>
                        <a:pt x="2116176" y="1404212"/>
                      </a:lnTo>
                      <a:cubicBezTo>
                        <a:pt x="2128201" y="1375782"/>
                        <a:pt x="2156352" y="1355834"/>
                        <a:pt x="2189162" y="1355834"/>
                      </a:cubicBezTo>
                      <a:lnTo>
                        <a:pt x="2215330" y="1355834"/>
                      </a:lnTo>
                      <a:lnTo>
                        <a:pt x="2216082" y="1352149"/>
                      </a:lnTo>
                      <a:cubicBezTo>
                        <a:pt x="2218059" y="1347394"/>
                        <a:pt x="2221002" y="1342949"/>
                        <a:pt x="2224906" y="1339114"/>
                      </a:cubicBezTo>
                      <a:cubicBezTo>
                        <a:pt x="2254833" y="1309717"/>
                        <a:pt x="2284759" y="1280320"/>
                        <a:pt x="2314685" y="1250923"/>
                      </a:cubicBezTo>
                      <a:cubicBezTo>
                        <a:pt x="2322494" y="1243253"/>
                        <a:pt x="2332672" y="1239473"/>
                        <a:pt x="2342817" y="1239564"/>
                      </a:cubicBezTo>
                      <a:cubicBezTo>
                        <a:pt x="2352961" y="1239654"/>
                        <a:pt x="2363070" y="1243614"/>
                        <a:pt x="2370740" y="1251424"/>
                      </a:cubicBezTo>
                      <a:cubicBezTo>
                        <a:pt x="2386082" y="1267041"/>
                        <a:pt x="2385858" y="1292138"/>
                        <a:pt x="2370240" y="1307479"/>
                      </a:cubicBezTo>
                      <a:lnTo>
                        <a:pt x="2321014" y="1355834"/>
                      </a:lnTo>
                      <a:lnTo>
                        <a:pt x="2367964" y="1355834"/>
                      </a:lnTo>
                      <a:lnTo>
                        <a:pt x="2463278" y="1308804"/>
                      </a:lnTo>
                      <a:cubicBezTo>
                        <a:pt x="2467000" y="1306967"/>
                        <a:pt x="2470919" y="1305972"/>
                        <a:pt x="2474818" y="1305744"/>
                      </a:cubicBezTo>
                      <a:cubicBezTo>
                        <a:pt x="2478716" y="1305517"/>
                        <a:pt x="2482595" y="1306058"/>
                        <a:pt x="2486239" y="1307294"/>
                      </a:cubicBezTo>
                      <a:lnTo>
                        <a:pt x="2498575" y="1318107"/>
                      </a:lnTo>
                      <a:lnTo>
                        <a:pt x="2511506" y="1311726"/>
                      </a:lnTo>
                      <a:cubicBezTo>
                        <a:pt x="2515229" y="1309890"/>
                        <a:pt x="2519147" y="1308895"/>
                        <a:pt x="2523046" y="1308666"/>
                      </a:cubicBezTo>
                      <a:cubicBezTo>
                        <a:pt x="2534742" y="1307985"/>
                        <a:pt x="2546260" y="1314217"/>
                        <a:pt x="2551770" y="1325384"/>
                      </a:cubicBezTo>
                      <a:lnTo>
                        <a:pt x="2552387" y="1334765"/>
                      </a:lnTo>
                      <a:lnTo>
                        <a:pt x="2559027" y="1335666"/>
                      </a:lnTo>
                      <a:cubicBezTo>
                        <a:pt x="2565730" y="1337939"/>
                        <a:pt x="2571566" y="1342771"/>
                        <a:pt x="2574946" y="1349619"/>
                      </a:cubicBezTo>
                      <a:cubicBezTo>
                        <a:pt x="2581704" y="1363318"/>
                        <a:pt x="2576079" y="1379903"/>
                        <a:pt x="2562381" y="1386662"/>
                      </a:cubicBezTo>
                      <a:lnTo>
                        <a:pt x="2524944" y="1405134"/>
                      </a:lnTo>
                      <a:lnTo>
                        <a:pt x="2532803" y="1412023"/>
                      </a:lnTo>
                      <a:cubicBezTo>
                        <a:pt x="2539045" y="1424673"/>
                        <a:pt x="2533849" y="1439989"/>
                        <a:pt x="2521200" y="1446230"/>
                      </a:cubicBezTo>
                      <a:lnTo>
                        <a:pt x="2389453" y="1511238"/>
                      </a:lnTo>
                      <a:lnTo>
                        <a:pt x="2376302" y="1512102"/>
                      </a:lnTo>
                      <a:lnTo>
                        <a:pt x="2371107" y="1514255"/>
                      </a:lnTo>
                      <a:lnTo>
                        <a:pt x="2214655" y="1514254"/>
                      </a:lnTo>
                      <a:lnTo>
                        <a:pt x="2010253" y="1868288"/>
                      </a:lnTo>
                      <a:cubicBezTo>
                        <a:pt x="2000718" y="1884802"/>
                        <a:pt x="1985393" y="1895888"/>
                        <a:pt x="1968323" y="1900462"/>
                      </a:cubicBezTo>
                      <a:lnTo>
                        <a:pt x="1958916" y="1901118"/>
                      </a:lnTo>
                      <a:lnTo>
                        <a:pt x="1957616" y="1901555"/>
                      </a:lnTo>
                      <a:lnTo>
                        <a:pt x="1955132" y="1901382"/>
                      </a:lnTo>
                      <a:lnTo>
                        <a:pt x="1941915" y="1902304"/>
                      </a:lnTo>
                      <a:lnTo>
                        <a:pt x="1934999" y="1899978"/>
                      </a:lnTo>
                      <a:lnTo>
                        <a:pt x="1931208" y="1899714"/>
                      </a:lnTo>
                      <a:lnTo>
                        <a:pt x="1924549" y="1896464"/>
                      </a:lnTo>
                      <a:lnTo>
                        <a:pt x="1915923" y="1893564"/>
                      </a:lnTo>
                      <a:lnTo>
                        <a:pt x="1912602" y="1890635"/>
                      </a:lnTo>
                      <a:lnTo>
                        <a:pt x="1907418" y="1888105"/>
                      </a:lnTo>
                      <a:lnTo>
                        <a:pt x="1899298" y="1878900"/>
                      </a:lnTo>
                      <a:lnTo>
                        <a:pt x="1895359" y="1875425"/>
                      </a:lnTo>
                      <a:lnTo>
                        <a:pt x="1894276" y="1873205"/>
                      </a:lnTo>
                      <a:lnTo>
                        <a:pt x="1889278" y="1867540"/>
                      </a:lnTo>
                      <a:lnTo>
                        <a:pt x="1794111" y="1702705"/>
                      </a:lnTo>
                      <a:lnTo>
                        <a:pt x="1794111" y="2096992"/>
                      </a:lnTo>
                      <a:lnTo>
                        <a:pt x="788625" y="2096992"/>
                      </a:lnTo>
                      <a:lnTo>
                        <a:pt x="788625" y="1701309"/>
                      </a:lnTo>
                      <a:lnTo>
                        <a:pt x="688528" y="1874683"/>
                      </a:lnTo>
                      <a:lnTo>
                        <a:pt x="683531" y="1880348"/>
                      </a:lnTo>
                      <a:lnTo>
                        <a:pt x="682448" y="1882568"/>
                      </a:lnTo>
                      <a:lnTo>
                        <a:pt x="678508" y="1886043"/>
                      </a:lnTo>
                      <a:lnTo>
                        <a:pt x="670389" y="1895248"/>
                      </a:lnTo>
                      <a:lnTo>
                        <a:pt x="665204" y="1897778"/>
                      </a:lnTo>
                      <a:lnTo>
                        <a:pt x="661883" y="1900707"/>
                      </a:lnTo>
                      <a:lnTo>
                        <a:pt x="653257" y="1903607"/>
                      </a:lnTo>
                      <a:lnTo>
                        <a:pt x="646598" y="1906857"/>
                      </a:lnTo>
                      <a:lnTo>
                        <a:pt x="642807" y="1907121"/>
                      </a:lnTo>
                      <a:lnTo>
                        <a:pt x="635892" y="1909447"/>
                      </a:lnTo>
                      <a:lnTo>
                        <a:pt x="622674" y="1908525"/>
                      </a:lnTo>
                      <a:lnTo>
                        <a:pt x="620190" y="1908698"/>
                      </a:lnTo>
                      <a:lnTo>
                        <a:pt x="618890" y="1908261"/>
                      </a:lnTo>
                      <a:lnTo>
                        <a:pt x="609483" y="1907605"/>
                      </a:lnTo>
                      <a:cubicBezTo>
                        <a:pt x="592413" y="1903031"/>
                        <a:pt x="577088" y="1891945"/>
                        <a:pt x="567553" y="1875431"/>
                      </a:cubicBezTo>
                      <a:lnTo>
                        <a:pt x="363151" y="1521397"/>
                      </a:lnTo>
                      <a:lnTo>
                        <a:pt x="206699" y="1521398"/>
                      </a:lnTo>
                      <a:lnTo>
                        <a:pt x="201504" y="1519245"/>
                      </a:lnTo>
                      <a:lnTo>
                        <a:pt x="188353" y="1518381"/>
                      </a:lnTo>
                      <a:lnTo>
                        <a:pt x="56606" y="1453373"/>
                      </a:lnTo>
                      <a:cubicBezTo>
                        <a:pt x="43957" y="1447132"/>
                        <a:pt x="38761" y="1431816"/>
                        <a:pt x="45003" y="1419166"/>
                      </a:cubicBezTo>
                      <a:lnTo>
                        <a:pt x="52862" y="1412277"/>
                      </a:lnTo>
                      <a:lnTo>
                        <a:pt x="15425" y="1393805"/>
                      </a:lnTo>
                      <a:cubicBezTo>
                        <a:pt x="1727" y="1387046"/>
                        <a:pt x="-3898" y="1370461"/>
                        <a:pt x="2861" y="1356762"/>
                      </a:cubicBezTo>
                      <a:cubicBezTo>
                        <a:pt x="6240" y="1349914"/>
                        <a:pt x="12076" y="1345082"/>
                        <a:pt x="18780" y="1342809"/>
                      </a:cubicBezTo>
                      <a:lnTo>
                        <a:pt x="25419" y="1341908"/>
                      </a:lnTo>
                      <a:lnTo>
                        <a:pt x="26036" y="1332527"/>
                      </a:lnTo>
                      <a:cubicBezTo>
                        <a:pt x="31546" y="1321360"/>
                        <a:pt x="43064" y="1315128"/>
                        <a:pt x="54760" y="1315809"/>
                      </a:cubicBezTo>
                      <a:cubicBezTo>
                        <a:pt x="58659" y="1316038"/>
                        <a:pt x="62578" y="1317033"/>
                        <a:pt x="66300" y="1318869"/>
                      </a:cubicBezTo>
                      <a:lnTo>
                        <a:pt x="79232" y="1325250"/>
                      </a:lnTo>
                      <a:lnTo>
                        <a:pt x="91567" y="1314437"/>
                      </a:lnTo>
                      <a:cubicBezTo>
                        <a:pt x="95211" y="1313201"/>
                        <a:pt x="99090" y="1312660"/>
                        <a:pt x="102989" y="1312887"/>
                      </a:cubicBezTo>
                      <a:cubicBezTo>
                        <a:pt x="106887" y="1313115"/>
                        <a:pt x="110806" y="1314110"/>
                        <a:pt x="114528" y="1315947"/>
                      </a:cubicBezTo>
                      <a:lnTo>
                        <a:pt x="209842" y="1362977"/>
                      </a:lnTo>
                      <a:lnTo>
                        <a:pt x="256792" y="1362977"/>
                      </a:lnTo>
                      <a:lnTo>
                        <a:pt x="207566" y="1314622"/>
                      </a:lnTo>
                      <a:cubicBezTo>
                        <a:pt x="191949" y="1299281"/>
                        <a:pt x="191724" y="1274184"/>
                        <a:pt x="207066" y="1258567"/>
                      </a:cubicBezTo>
                      <a:cubicBezTo>
                        <a:pt x="214736" y="1250757"/>
                        <a:pt x="224845" y="1246797"/>
                        <a:pt x="234989" y="1246707"/>
                      </a:cubicBezTo>
                      <a:cubicBezTo>
                        <a:pt x="245134" y="1246616"/>
                        <a:pt x="255312" y="1250396"/>
                        <a:pt x="263121" y="1258066"/>
                      </a:cubicBezTo>
                      <a:cubicBezTo>
                        <a:pt x="293047" y="1287463"/>
                        <a:pt x="322973" y="1316860"/>
                        <a:pt x="352900" y="1346257"/>
                      </a:cubicBezTo>
                      <a:cubicBezTo>
                        <a:pt x="356804" y="1350092"/>
                        <a:pt x="359747" y="1354537"/>
                        <a:pt x="361724" y="1359292"/>
                      </a:cubicBezTo>
                      <a:lnTo>
                        <a:pt x="362476" y="1362977"/>
                      </a:lnTo>
                      <a:lnTo>
                        <a:pt x="388644" y="1362977"/>
                      </a:lnTo>
                      <a:cubicBezTo>
                        <a:pt x="421454" y="1362977"/>
                        <a:pt x="449605" y="1382925"/>
                        <a:pt x="461630" y="1411355"/>
                      </a:cubicBezTo>
                      <a:lnTo>
                        <a:pt x="462995" y="1418116"/>
                      </a:lnTo>
                      <a:lnTo>
                        <a:pt x="627824" y="1703608"/>
                      </a:lnTo>
                      <a:lnTo>
                        <a:pt x="808411" y="1390823"/>
                      </a:lnTo>
                      <a:lnTo>
                        <a:pt x="814100" y="1394107"/>
                      </a:lnTo>
                      <a:lnTo>
                        <a:pt x="836642" y="1360672"/>
                      </a:lnTo>
                      <a:cubicBezTo>
                        <a:pt x="866310" y="1331004"/>
                        <a:pt x="907296" y="1312654"/>
                        <a:pt x="952567" y="1312654"/>
                      </a:cubicBezTo>
                      <a:lnTo>
                        <a:pt x="1157489" y="1312654"/>
                      </a:lnTo>
                      <a:lnTo>
                        <a:pt x="1170294" y="1229793"/>
                      </a:lnTo>
                      <a:lnTo>
                        <a:pt x="1149853" y="1225564"/>
                      </a:lnTo>
                      <a:cubicBezTo>
                        <a:pt x="1027399" y="1191504"/>
                        <a:pt x="922706" y="1109607"/>
                        <a:pt x="853834" y="999397"/>
                      </a:cubicBezTo>
                      <a:lnTo>
                        <a:pt x="826095" y="944150"/>
                      </a:lnTo>
                      <a:lnTo>
                        <a:pt x="804669" y="946674"/>
                      </a:lnTo>
                      <a:cubicBezTo>
                        <a:pt x="735168" y="944904"/>
                        <a:pt x="664679" y="875616"/>
                        <a:pt x="638258" y="777011"/>
                      </a:cubicBezTo>
                      <a:cubicBezTo>
                        <a:pt x="615611" y="692492"/>
                        <a:pt x="631773" y="610439"/>
                        <a:pt x="674199" y="565871"/>
                      </a:cubicBezTo>
                      <a:lnTo>
                        <a:pt x="695049" y="548902"/>
                      </a:lnTo>
                      <a:lnTo>
                        <a:pt x="690945" y="510994"/>
                      </a:lnTo>
                      <a:cubicBezTo>
                        <a:pt x="690945" y="228780"/>
                        <a:pt x="936652" y="0"/>
                        <a:pt x="1239748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フリーフォーム: 図形 62">
                  <a:extLst>
                    <a:ext uri="{FF2B5EF4-FFF2-40B4-BE49-F238E27FC236}">
                      <a16:creationId xmlns:a16="http://schemas.microsoft.com/office/drawing/2014/main" id="{E7A002AE-26BE-16FB-49BE-71D3C80F8F45}"/>
                    </a:ext>
                  </a:extLst>
                </p:cNvPr>
                <p:cNvSpPr/>
                <p:nvPr/>
              </p:nvSpPr>
              <p:spPr bwMode="auto">
                <a:xfrm>
                  <a:off x="1629876" y="4803751"/>
                  <a:ext cx="677898" cy="739697"/>
                </a:xfrm>
                <a:custGeom>
                  <a:avLst/>
                  <a:gdLst>
                    <a:gd name="connsiteX0" fmla="*/ 334625 w 677898"/>
                    <a:gd name="connsiteY0" fmla="*/ 333197 h 739697"/>
                    <a:gd name="connsiteX1" fmla="*/ 573790 w 677898"/>
                    <a:gd name="connsiteY1" fmla="*/ 536447 h 739697"/>
                    <a:gd name="connsiteX2" fmla="*/ 334625 w 677898"/>
                    <a:gd name="connsiteY2" fmla="*/ 739697 h 739697"/>
                    <a:gd name="connsiteX3" fmla="*/ 95460 w 677898"/>
                    <a:gd name="connsiteY3" fmla="*/ 536447 h 739697"/>
                    <a:gd name="connsiteX4" fmla="*/ 334625 w 677898"/>
                    <a:gd name="connsiteY4" fmla="*/ 333197 h 739697"/>
                    <a:gd name="connsiteX5" fmla="*/ 617250 w 677898"/>
                    <a:gd name="connsiteY5" fmla="*/ 0 h 739697"/>
                    <a:gd name="connsiteX6" fmla="*/ 677898 w 677898"/>
                    <a:gd name="connsiteY6" fmla="*/ 60648 h 739697"/>
                    <a:gd name="connsiteX7" fmla="*/ 677898 w 677898"/>
                    <a:gd name="connsiteY7" fmla="*/ 156486 h 739697"/>
                    <a:gd name="connsiteX8" fmla="*/ 617250 w 677898"/>
                    <a:gd name="connsiteY8" fmla="*/ 217134 h 739697"/>
                    <a:gd name="connsiteX9" fmla="*/ 556602 w 677898"/>
                    <a:gd name="connsiteY9" fmla="*/ 156486 h 739697"/>
                    <a:gd name="connsiteX10" fmla="*/ 556602 w 677898"/>
                    <a:gd name="connsiteY10" fmla="*/ 60648 h 739697"/>
                    <a:gd name="connsiteX11" fmla="*/ 617250 w 677898"/>
                    <a:gd name="connsiteY11" fmla="*/ 0 h 739697"/>
                    <a:gd name="connsiteX12" fmla="*/ 60648 w 677898"/>
                    <a:gd name="connsiteY12" fmla="*/ 0 h 739697"/>
                    <a:gd name="connsiteX13" fmla="*/ 121296 w 677898"/>
                    <a:gd name="connsiteY13" fmla="*/ 60648 h 739697"/>
                    <a:gd name="connsiteX14" fmla="*/ 121296 w 677898"/>
                    <a:gd name="connsiteY14" fmla="*/ 156486 h 739697"/>
                    <a:gd name="connsiteX15" fmla="*/ 60648 w 677898"/>
                    <a:gd name="connsiteY15" fmla="*/ 217134 h 739697"/>
                    <a:gd name="connsiteX16" fmla="*/ 0 w 677898"/>
                    <a:gd name="connsiteY16" fmla="*/ 156486 h 739697"/>
                    <a:gd name="connsiteX17" fmla="*/ 0 w 677898"/>
                    <a:gd name="connsiteY17" fmla="*/ 60648 h 739697"/>
                    <a:gd name="connsiteX18" fmla="*/ 60648 w 677898"/>
                    <a:gd name="connsiteY18" fmla="*/ 0 h 7396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677898" h="739697">
                      <a:moveTo>
                        <a:pt x="334625" y="333197"/>
                      </a:moveTo>
                      <a:cubicBezTo>
                        <a:pt x="466712" y="333197"/>
                        <a:pt x="573790" y="424195"/>
                        <a:pt x="573790" y="536447"/>
                      </a:cubicBezTo>
                      <a:cubicBezTo>
                        <a:pt x="573790" y="648699"/>
                        <a:pt x="466712" y="739697"/>
                        <a:pt x="334625" y="739697"/>
                      </a:cubicBezTo>
                      <a:cubicBezTo>
                        <a:pt x="202538" y="739697"/>
                        <a:pt x="95460" y="648699"/>
                        <a:pt x="95460" y="536447"/>
                      </a:cubicBezTo>
                      <a:cubicBezTo>
                        <a:pt x="95460" y="424195"/>
                        <a:pt x="202538" y="333197"/>
                        <a:pt x="334625" y="333197"/>
                      </a:cubicBezTo>
                      <a:close/>
                      <a:moveTo>
                        <a:pt x="617250" y="0"/>
                      </a:moveTo>
                      <a:cubicBezTo>
                        <a:pt x="650745" y="0"/>
                        <a:pt x="677898" y="27153"/>
                        <a:pt x="677898" y="60648"/>
                      </a:cubicBezTo>
                      <a:lnTo>
                        <a:pt x="677898" y="156486"/>
                      </a:lnTo>
                      <a:cubicBezTo>
                        <a:pt x="677898" y="189981"/>
                        <a:pt x="650745" y="217134"/>
                        <a:pt x="617250" y="217134"/>
                      </a:cubicBezTo>
                      <a:cubicBezTo>
                        <a:pt x="583755" y="217134"/>
                        <a:pt x="556602" y="189981"/>
                        <a:pt x="556602" y="156486"/>
                      </a:cubicBezTo>
                      <a:lnTo>
                        <a:pt x="556602" y="60648"/>
                      </a:lnTo>
                      <a:cubicBezTo>
                        <a:pt x="556602" y="27153"/>
                        <a:pt x="583755" y="0"/>
                        <a:pt x="617250" y="0"/>
                      </a:cubicBezTo>
                      <a:close/>
                      <a:moveTo>
                        <a:pt x="60648" y="0"/>
                      </a:moveTo>
                      <a:cubicBezTo>
                        <a:pt x="94143" y="0"/>
                        <a:pt x="121296" y="27153"/>
                        <a:pt x="121296" y="60648"/>
                      </a:cubicBezTo>
                      <a:lnTo>
                        <a:pt x="121296" y="156486"/>
                      </a:lnTo>
                      <a:cubicBezTo>
                        <a:pt x="121296" y="189981"/>
                        <a:pt x="94143" y="217134"/>
                        <a:pt x="60648" y="217134"/>
                      </a:cubicBezTo>
                      <a:cubicBezTo>
                        <a:pt x="27153" y="217134"/>
                        <a:pt x="0" y="189981"/>
                        <a:pt x="0" y="156486"/>
                      </a:cubicBezTo>
                      <a:lnTo>
                        <a:pt x="0" y="60648"/>
                      </a:lnTo>
                      <a:cubicBezTo>
                        <a:pt x="0" y="27153"/>
                        <a:pt x="27153" y="0"/>
                        <a:pt x="6064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4" name="楕円 493">
                  <a:extLst>
                    <a:ext uri="{FF2B5EF4-FFF2-40B4-BE49-F238E27FC236}">
                      <a16:creationId xmlns:a16="http://schemas.microsoft.com/office/drawing/2014/main" id="{73210665-4794-2378-7955-04F2F899806D}"/>
                    </a:ext>
                  </a:extLst>
                </p:cNvPr>
                <p:cNvSpPr/>
                <p:nvPr/>
              </p:nvSpPr>
              <p:spPr bwMode="auto">
                <a:xfrm>
                  <a:off x="1801593" y="5409225"/>
                  <a:ext cx="325816" cy="112515"/>
                </a:xfrm>
                <a:custGeom>
                  <a:avLst/>
                  <a:gdLst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29162"/>
                    <a:gd name="connsiteX1" fmla="*/ 162908 w 325816"/>
                    <a:gd name="connsiteY1" fmla="*/ 0 h 129162"/>
                    <a:gd name="connsiteX2" fmla="*/ 325816 w 325816"/>
                    <a:gd name="connsiteY2" fmla="*/ 64581 h 129162"/>
                    <a:gd name="connsiteX3" fmla="*/ 162908 w 325816"/>
                    <a:gd name="connsiteY3" fmla="*/ 129162 h 129162"/>
                    <a:gd name="connsiteX4" fmla="*/ 0 w 325816"/>
                    <a:gd name="connsiteY4" fmla="*/ 64581 h 129162"/>
                    <a:gd name="connsiteX0" fmla="*/ 0 w 325816"/>
                    <a:gd name="connsiteY0" fmla="*/ 64581 h 143449"/>
                    <a:gd name="connsiteX1" fmla="*/ 162908 w 325816"/>
                    <a:gd name="connsiteY1" fmla="*/ 0 h 143449"/>
                    <a:gd name="connsiteX2" fmla="*/ 325816 w 325816"/>
                    <a:gd name="connsiteY2" fmla="*/ 64581 h 143449"/>
                    <a:gd name="connsiteX3" fmla="*/ 162908 w 325816"/>
                    <a:gd name="connsiteY3" fmla="*/ 143449 h 143449"/>
                    <a:gd name="connsiteX4" fmla="*/ 0 w 325816"/>
                    <a:gd name="connsiteY4" fmla="*/ 64581 h 143449"/>
                    <a:gd name="connsiteX0" fmla="*/ 0 w 325816"/>
                    <a:gd name="connsiteY0" fmla="*/ 33647 h 112515"/>
                    <a:gd name="connsiteX1" fmla="*/ 162908 w 325816"/>
                    <a:gd name="connsiteY1" fmla="*/ 22 h 112515"/>
                    <a:gd name="connsiteX2" fmla="*/ 325816 w 325816"/>
                    <a:gd name="connsiteY2" fmla="*/ 33647 h 112515"/>
                    <a:gd name="connsiteX3" fmla="*/ 162908 w 325816"/>
                    <a:gd name="connsiteY3" fmla="*/ 112515 h 112515"/>
                    <a:gd name="connsiteX4" fmla="*/ 0 w 325816"/>
                    <a:gd name="connsiteY4" fmla="*/ 33647 h 1125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5816" h="112515">
                      <a:moveTo>
                        <a:pt x="0" y="33647"/>
                      </a:moveTo>
                      <a:cubicBezTo>
                        <a:pt x="0" y="-2020"/>
                        <a:pt x="72936" y="22"/>
                        <a:pt x="162908" y="22"/>
                      </a:cubicBezTo>
                      <a:cubicBezTo>
                        <a:pt x="252880" y="22"/>
                        <a:pt x="325816" y="-2020"/>
                        <a:pt x="325816" y="33647"/>
                      </a:cubicBezTo>
                      <a:cubicBezTo>
                        <a:pt x="325816" y="69314"/>
                        <a:pt x="252880" y="112515"/>
                        <a:pt x="162908" y="112515"/>
                      </a:cubicBezTo>
                      <a:cubicBezTo>
                        <a:pt x="72936" y="112515"/>
                        <a:pt x="0" y="69314"/>
                        <a:pt x="0" y="33647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5" name="フリーフォーム: 図形 64">
                  <a:extLst>
                    <a:ext uri="{FF2B5EF4-FFF2-40B4-BE49-F238E27FC236}">
                      <a16:creationId xmlns:a16="http://schemas.microsoft.com/office/drawing/2014/main" id="{E3FEEEDA-F90C-B9EF-3252-F69F6667364D}"/>
                    </a:ext>
                  </a:extLst>
                </p:cNvPr>
                <p:cNvSpPr/>
                <p:nvPr/>
              </p:nvSpPr>
              <p:spPr bwMode="auto">
                <a:xfrm>
                  <a:off x="1598431" y="3866555"/>
                  <a:ext cx="720081" cy="352989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6" name="フリーフォーム: 図形 65">
                  <a:extLst>
                    <a:ext uri="{FF2B5EF4-FFF2-40B4-BE49-F238E27FC236}">
                      <a16:creationId xmlns:a16="http://schemas.microsoft.com/office/drawing/2014/main" id="{CBC1112E-EB8A-0DCB-32A2-50A3C4801BC8}"/>
                    </a:ext>
                  </a:extLst>
                </p:cNvPr>
                <p:cNvSpPr/>
                <p:nvPr/>
              </p:nvSpPr>
              <p:spPr bwMode="auto">
                <a:xfrm rot="18000000">
                  <a:off x="851101" y="4353052"/>
                  <a:ext cx="609006" cy="298540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F1C0DFFD-DB9C-FA19-8482-71F2CE56FCE5}"/>
                    </a:ext>
                  </a:extLst>
                </p:cNvPr>
                <p:cNvSpPr/>
                <p:nvPr/>
              </p:nvSpPr>
              <p:spPr bwMode="auto">
                <a:xfrm rot="3600000" flipH="1">
                  <a:off x="2450112" y="4335395"/>
                  <a:ext cx="609006" cy="298538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4C23B719-C52D-57B9-13F8-D05936438C33}"/>
                    </a:ext>
                  </a:extLst>
                </p:cNvPr>
                <p:cNvSpPr/>
                <p:nvPr/>
              </p:nvSpPr>
              <p:spPr bwMode="auto">
                <a:xfrm rot="14400000">
                  <a:off x="831105" y="5217484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9" name="フリーフォーム: 図形 68">
                  <a:extLst>
                    <a:ext uri="{FF2B5EF4-FFF2-40B4-BE49-F238E27FC236}">
                      <a16:creationId xmlns:a16="http://schemas.microsoft.com/office/drawing/2014/main" id="{F9FCFE07-BF0C-2D40-8110-5DE392D15D9C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2517404" y="5217485"/>
                  <a:ext cx="500658" cy="245426"/>
                </a:xfrm>
                <a:custGeom>
                  <a:avLst/>
                  <a:gdLst>
                    <a:gd name="connsiteX0" fmla="*/ 864849 w 1729700"/>
                    <a:gd name="connsiteY0" fmla="*/ 0 h 847912"/>
                    <a:gd name="connsiteX1" fmla="*/ 878299 w 1729700"/>
                    <a:gd name="connsiteY1" fmla="*/ 50951 h 847912"/>
                    <a:gd name="connsiteX2" fmla="*/ 907875 w 1729700"/>
                    <a:gd name="connsiteY2" fmla="*/ 302805 h 847912"/>
                    <a:gd name="connsiteX3" fmla="*/ 909060 w 1729700"/>
                    <a:gd name="connsiteY3" fmla="*/ 356771 h 847912"/>
                    <a:gd name="connsiteX4" fmla="*/ 1019545 w 1729700"/>
                    <a:gd name="connsiteY4" fmla="*/ 362861 h 847912"/>
                    <a:gd name="connsiteX5" fmla="*/ 1299841 w 1729700"/>
                    <a:gd name="connsiteY5" fmla="*/ 426665 h 847912"/>
                    <a:gd name="connsiteX6" fmla="*/ 1406035 w 1729700"/>
                    <a:gd name="connsiteY6" fmla="*/ 472638 h 847912"/>
                    <a:gd name="connsiteX7" fmla="*/ 1429543 w 1729700"/>
                    <a:gd name="connsiteY7" fmla="*/ 433852 h 847912"/>
                    <a:gd name="connsiteX8" fmla="*/ 1566148 w 1729700"/>
                    <a:gd name="connsiteY8" fmla="*/ 249225 h 847912"/>
                    <a:gd name="connsiteX9" fmla="*/ 1599466 w 1729700"/>
                    <a:gd name="connsiteY9" fmla="*/ 215156 h 847912"/>
                    <a:gd name="connsiteX10" fmla="*/ 1586620 w 1729700"/>
                    <a:gd name="connsiteY10" fmla="*/ 261045 h 847912"/>
                    <a:gd name="connsiteX11" fmla="*/ 1532583 w 1729700"/>
                    <a:gd name="connsiteY11" fmla="*/ 395510 h 847912"/>
                    <a:gd name="connsiteX12" fmla="*/ 1472526 w 1729700"/>
                    <a:gd name="connsiteY12" fmla="*/ 510594 h 847912"/>
                    <a:gd name="connsiteX13" fmla="*/ 1525650 w 1729700"/>
                    <a:gd name="connsiteY13" fmla="*/ 542998 h 847912"/>
                    <a:gd name="connsiteX14" fmla="*/ 1720999 w 1729700"/>
                    <a:gd name="connsiteY14" fmla="*/ 790251 h 847912"/>
                    <a:gd name="connsiteX15" fmla="*/ 1729700 w 1729700"/>
                    <a:gd name="connsiteY15" fmla="*/ 844172 h 847912"/>
                    <a:gd name="connsiteX16" fmla="*/ 1711033 w 1729700"/>
                    <a:gd name="connsiteY16" fmla="*/ 808423 h 847912"/>
                    <a:gd name="connsiteX17" fmla="*/ 1482329 w 1729700"/>
                    <a:gd name="connsiteY17" fmla="*/ 616812 h 847912"/>
                    <a:gd name="connsiteX18" fmla="*/ 1427195 w 1729700"/>
                    <a:gd name="connsiteY18" fmla="*/ 591059 h 847912"/>
                    <a:gd name="connsiteX19" fmla="*/ 1404067 w 1729700"/>
                    <a:gd name="connsiteY19" fmla="*/ 629217 h 847912"/>
                    <a:gd name="connsiteX20" fmla="*/ 1267462 w 1729700"/>
                    <a:gd name="connsiteY20" fmla="*/ 813843 h 847912"/>
                    <a:gd name="connsiteX21" fmla="*/ 1234144 w 1729700"/>
                    <a:gd name="connsiteY21" fmla="*/ 847912 h 847912"/>
                    <a:gd name="connsiteX22" fmla="*/ 1246990 w 1729700"/>
                    <a:gd name="connsiteY22" fmla="*/ 802024 h 847912"/>
                    <a:gd name="connsiteX23" fmla="*/ 1301028 w 1729700"/>
                    <a:gd name="connsiteY23" fmla="*/ 667558 h 847912"/>
                    <a:gd name="connsiteX24" fmla="*/ 1356716 w 1729700"/>
                    <a:gd name="connsiteY24" fmla="*/ 560846 h 847912"/>
                    <a:gd name="connsiteX25" fmla="*/ 1262992 w 1729700"/>
                    <a:gd name="connsiteY25" fmla="*/ 528822 h 847912"/>
                    <a:gd name="connsiteX26" fmla="*/ 1004704 w 1729700"/>
                    <a:gd name="connsiteY26" fmla="*/ 481276 h 847912"/>
                    <a:gd name="connsiteX27" fmla="*/ 908460 w 1729700"/>
                    <a:gd name="connsiteY27" fmla="*/ 476947 h 847912"/>
                    <a:gd name="connsiteX28" fmla="*/ 907875 w 1729700"/>
                    <a:gd name="connsiteY28" fmla="*/ 503597 h 847912"/>
                    <a:gd name="connsiteX29" fmla="*/ 878299 w 1729700"/>
                    <a:gd name="connsiteY29" fmla="*/ 755452 h 847912"/>
                    <a:gd name="connsiteX30" fmla="*/ 864849 w 1729700"/>
                    <a:gd name="connsiteY30" fmla="*/ 806402 h 847912"/>
                    <a:gd name="connsiteX31" fmla="*/ 851399 w 1729700"/>
                    <a:gd name="connsiteY31" fmla="*/ 755452 h 847912"/>
                    <a:gd name="connsiteX32" fmla="*/ 821824 w 1729700"/>
                    <a:gd name="connsiteY32" fmla="*/ 503597 h 847912"/>
                    <a:gd name="connsiteX33" fmla="*/ 821239 w 1729700"/>
                    <a:gd name="connsiteY33" fmla="*/ 476947 h 847912"/>
                    <a:gd name="connsiteX34" fmla="*/ 724991 w 1729700"/>
                    <a:gd name="connsiteY34" fmla="*/ 481276 h 847912"/>
                    <a:gd name="connsiteX35" fmla="*/ 466703 w 1729700"/>
                    <a:gd name="connsiteY35" fmla="*/ 528822 h 847912"/>
                    <a:gd name="connsiteX36" fmla="*/ 374788 w 1729700"/>
                    <a:gd name="connsiteY36" fmla="*/ 560228 h 847912"/>
                    <a:gd name="connsiteX37" fmla="*/ 427153 w 1729700"/>
                    <a:gd name="connsiteY37" fmla="*/ 661541 h 847912"/>
                    <a:gd name="connsiteX38" fmla="*/ 477641 w 1729700"/>
                    <a:gd name="connsiteY38" fmla="*/ 792005 h 847912"/>
                    <a:gd name="connsiteX39" fmla="*/ 489106 w 1729700"/>
                    <a:gd name="connsiteY39" fmla="*/ 836744 h 847912"/>
                    <a:gd name="connsiteX40" fmla="*/ 456093 w 1729700"/>
                    <a:gd name="connsiteY40" fmla="*/ 804446 h 847912"/>
                    <a:gd name="connsiteX41" fmla="*/ 322473 w 1729700"/>
                    <a:gd name="connsiteY41" fmla="*/ 627720 h 847912"/>
                    <a:gd name="connsiteX42" fmla="*/ 300674 w 1729700"/>
                    <a:gd name="connsiteY42" fmla="*/ 591912 h 847912"/>
                    <a:gd name="connsiteX43" fmla="*/ 247367 w 1729700"/>
                    <a:gd name="connsiteY43" fmla="*/ 616812 h 847912"/>
                    <a:gd name="connsiteX44" fmla="*/ 18662 w 1729700"/>
                    <a:gd name="connsiteY44" fmla="*/ 808423 h 847912"/>
                    <a:gd name="connsiteX45" fmla="*/ 0 w 1729700"/>
                    <a:gd name="connsiteY45" fmla="*/ 844163 h 847912"/>
                    <a:gd name="connsiteX46" fmla="*/ 8700 w 1729700"/>
                    <a:gd name="connsiteY46" fmla="*/ 790251 h 847912"/>
                    <a:gd name="connsiteX47" fmla="*/ 204049 w 1729700"/>
                    <a:gd name="connsiteY47" fmla="*/ 542998 h 847912"/>
                    <a:gd name="connsiteX48" fmla="*/ 255560 w 1729700"/>
                    <a:gd name="connsiteY48" fmla="*/ 511577 h 847912"/>
                    <a:gd name="connsiteX49" fmla="*/ 199081 w 1729700"/>
                    <a:gd name="connsiteY49" fmla="*/ 402302 h 847912"/>
                    <a:gd name="connsiteX50" fmla="*/ 148592 w 1729700"/>
                    <a:gd name="connsiteY50" fmla="*/ 271838 h 847912"/>
                    <a:gd name="connsiteX51" fmla="*/ 137127 w 1729700"/>
                    <a:gd name="connsiteY51" fmla="*/ 227099 h 847912"/>
                    <a:gd name="connsiteX52" fmla="*/ 170140 w 1729700"/>
                    <a:gd name="connsiteY52" fmla="*/ 259398 h 847912"/>
                    <a:gd name="connsiteX53" fmla="*/ 303760 w 1729700"/>
                    <a:gd name="connsiteY53" fmla="*/ 436124 h 847912"/>
                    <a:gd name="connsiteX54" fmla="*/ 325504 w 1729700"/>
                    <a:gd name="connsiteY54" fmla="*/ 471841 h 847912"/>
                    <a:gd name="connsiteX55" fmla="*/ 429857 w 1729700"/>
                    <a:gd name="connsiteY55" fmla="*/ 426665 h 847912"/>
                    <a:gd name="connsiteX56" fmla="*/ 710154 w 1729700"/>
                    <a:gd name="connsiteY56" fmla="*/ 362861 h 847912"/>
                    <a:gd name="connsiteX57" fmla="*/ 820639 w 1729700"/>
                    <a:gd name="connsiteY57" fmla="*/ 356771 h 847912"/>
                    <a:gd name="connsiteX58" fmla="*/ 821824 w 1729700"/>
                    <a:gd name="connsiteY58" fmla="*/ 302805 h 847912"/>
                    <a:gd name="connsiteX59" fmla="*/ 851399 w 1729700"/>
                    <a:gd name="connsiteY59" fmla="*/ 50951 h 847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</a:cxnLst>
                  <a:rect l="l" t="t" r="r" b="b"/>
                  <a:pathLst>
                    <a:path w="1729700" h="847912">
                      <a:moveTo>
                        <a:pt x="864849" y="0"/>
                      </a:moveTo>
                      <a:lnTo>
                        <a:pt x="878299" y="50951"/>
                      </a:lnTo>
                      <a:cubicBezTo>
                        <a:pt x="893026" y="118562"/>
                        <a:pt x="903539" y="205518"/>
                        <a:pt x="907875" y="302805"/>
                      </a:cubicBezTo>
                      <a:lnTo>
                        <a:pt x="909060" y="356771"/>
                      </a:lnTo>
                      <a:lnTo>
                        <a:pt x="1019545" y="362861"/>
                      </a:lnTo>
                      <a:cubicBezTo>
                        <a:pt x="1119966" y="374067"/>
                        <a:pt x="1214444" y="395989"/>
                        <a:pt x="1299841" y="426665"/>
                      </a:cubicBezTo>
                      <a:lnTo>
                        <a:pt x="1406035" y="472638"/>
                      </a:lnTo>
                      <a:lnTo>
                        <a:pt x="1429543" y="433852"/>
                      </a:lnTo>
                      <a:cubicBezTo>
                        <a:pt x="1476917" y="359420"/>
                        <a:pt x="1524311" y="295807"/>
                        <a:pt x="1566148" y="249225"/>
                      </a:cubicBezTo>
                      <a:lnTo>
                        <a:pt x="1599466" y="215156"/>
                      </a:lnTo>
                      <a:lnTo>
                        <a:pt x="1586620" y="261045"/>
                      </a:lnTo>
                      <a:cubicBezTo>
                        <a:pt x="1573672" y="300727"/>
                        <a:pt x="1555404" y="346333"/>
                        <a:pt x="1532583" y="395510"/>
                      </a:cubicBezTo>
                      <a:lnTo>
                        <a:pt x="1472526" y="510594"/>
                      </a:lnTo>
                      <a:lnTo>
                        <a:pt x="1525650" y="542998"/>
                      </a:lnTo>
                      <a:cubicBezTo>
                        <a:pt x="1621793" y="612336"/>
                        <a:pt x="1690441" y="696959"/>
                        <a:pt x="1720999" y="790251"/>
                      </a:cubicBezTo>
                      <a:lnTo>
                        <a:pt x="1729700" y="844172"/>
                      </a:lnTo>
                      <a:lnTo>
                        <a:pt x="1711033" y="808423"/>
                      </a:lnTo>
                      <a:cubicBezTo>
                        <a:pt x="1658753" y="734943"/>
                        <a:pt x="1580181" y="669683"/>
                        <a:pt x="1482329" y="616812"/>
                      </a:cubicBezTo>
                      <a:lnTo>
                        <a:pt x="1427195" y="591059"/>
                      </a:lnTo>
                      <a:lnTo>
                        <a:pt x="1404067" y="629217"/>
                      </a:lnTo>
                      <a:cubicBezTo>
                        <a:pt x="1356694" y="703649"/>
                        <a:pt x="1309300" y="767261"/>
                        <a:pt x="1267462" y="813843"/>
                      </a:cubicBezTo>
                      <a:lnTo>
                        <a:pt x="1234144" y="847912"/>
                      </a:lnTo>
                      <a:lnTo>
                        <a:pt x="1246990" y="802024"/>
                      </a:lnTo>
                      <a:cubicBezTo>
                        <a:pt x="1259939" y="762341"/>
                        <a:pt x="1278207" y="716736"/>
                        <a:pt x="1301028" y="667558"/>
                      </a:cubicBezTo>
                      <a:lnTo>
                        <a:pt x="1356716" y="560846"/>
                      </a:lnTo>
                      <a:lnTo>
                        <a:pt x="1262992" y="528822"/>
                      </a:lnTo>
                      <a:cubicBezTo>
                        <a:pt x="1182696" y="505821"/>
                        <a:pt x="1095907" y="489561"/>
                        <a:pt x="1004704" y="481276"/>
                      </a:cubicBezTo>
                      <a:lnTo>
                        <a:pt x="908460" y="476947"/>
                      </a:lnTo>
                      <a:lnTo>
                        <a:pt x="907875" y="503597"/>
                      </a:lnTo>
                      <a:cubicBezTo>
                        <a:pt x="903539" y="600884"/>
                        <a:pt x="893026" y="687841"/>
                        <a:pt x="878299" y="755452"/>
                      </a:cubicBezTo>
                      <a:lnTo>
                        <a:pt x="864849" y="806402"/>
                      </a:lnTo>
                      <a:lnTo>
                        <a:pt x="851399" y="755452"/>
                      </a:lnTo>
                      <a:cubicBezTo>
                        <a:pt x="836673" y="687841"/>
                        <a:pt x="826160" y="600884"/>
                        <a:pt x="821824" y="503597"/>
                      </a:cubicBezTo>
                      <a:lnTo>
                        <a:pt x="821239" y="476947"/>
                      </a:lnTo>
                      <a:lnTo>
                        <a:pt x="724991" y="481276"/>
                      </a:lnTo>
                      <a:cubicBezTo>
                        <a:pt x="633788" y="489561"/>
                        <a:pt x="547000" y="505821"/>
                        <a:pt x="466703" y="528822"/>
                      </a:cubicBezTo>
                      <a:lnTo>
                        <a:pt x="374788" y="560228"/>
                      </a:lnTo>
                      <a:lnTo>
                        <a:pt x="427153" y="661541"/>
                      </a:lnTo>
                      <a:cubicBezTo>
                        <a:pt x="448769" y="709137"/>
                        <a:pt x="465831" y="753388"/>
                        <a:pt x="477641" y="792005"/>
                      </a:cubicBezTo>
                      <a:lnTo>
                        <a:pt x="489106" y="836744"/>
                      </a:lnTo>
                      <a:lnTo>
                        <a:pt x="456093" y="804446"/>
                      </a:lnTo>
                      <a:cubicBezTo>
                        <a:pt x="414786" y="760141"/>
                        <a:pt x="368410" y="699264"/>
                        <a:pt x="322473" y="627720"/>
                      </a:cubicBezTo>
                      <a:lnTo>
                        <a:pt x="300674" y="591912"/>
                      </a:lnTo>
                      <a:lnTo>
                        <a:pt x="247367" y="616812"/>
                      </a:lnTo>
                      <a:cubicBezTo>
                        <a:pt x="149514" y="669683"/>
                        <a:pt x="70943" y="734943"/>
                        <a:pt x="18662" y="808423"/>
                      </a:cubicBezTo>
                      <a:lnTo>
                        <a:pt x="0" y="844163"/>
                      </a:lnTo>
                      <a:lnTo>
                        <a:pt x="8700" y="790251"/>
                      </a:lnTo>
                      <a:cubicBezTo>
                        <a:pt x="39258" y="696959"/>
                        <a:pt x="107906" y="612336"/>
                        <a:pt x="204049" y="542998"/>
                      </a:cubicBezTo>
                      <a:lnTo>
                        <a:pt x="255560" y="511577"/>
                      </a:lnTo>
                      <a:lnTo>
                        <a:pt x="199081" y="402302"/>
                      </a:lnTo>
                      <a:cubicBezTo>
                        <a:pt x="177465" y="354706"/>
                        <a:pt x="160402" y="310455"/>
                        <a:pt x="148592" y="271838"/>
                      </a:cubicBezTo>
                      <a:lnTo>
                        <a:pt x="137127" y="227099"/>
                      </a:lnTo>
                      <a:lnTo>
                        <a:pt x="170140" y="259398"/>
                      </a:lnTo>
                      <a:cubicBezTo>
                        <a:pt x="211448" y="303702"/>
                        <a:pt x="257823" y="364580"/>
                        <a:pt x="303760" y="436124"/>
                      </a:cubicBezTo>
                      <a:lnTo>
                        <a:pt x="325504" y="471841"/>
                      </a:lnTo>
                      <a:lnTo>
                        <a:pt x="429857" y="426665"/>
                      </a:lnTo>
                      <a:cubicBezTo>
                        <a:pt x="515254" y="395989"/>
                        <a:pt x="609733" y="374067"/>
                        <a:pt x="710154" y="362861"/>
                      </a:cubicBezTo>
                      <a:lnTo>
                        <a:pt x="820639" y="356771"/>
                      </a:lnTo>
                      <a:lnTo>
                        <a:pt x="821824" y="302805"/>
                      </a:lnTo>
                      <a:cubicBezTo>
                        <a:pt x="826160" y="205518"/>
                        <a:pt x="836673" y="118562"/>
                        <a:pt x="851399" y="50951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8392D62B-04F6-B9DC-A606-C196153C6DB4}"/>
                  </a:ext>
                </a:extLst>
              </p:cNvPr>
              <p:cNvSpPr/>
              <p:nvPr/>
            </p:nvSpPr>
            <p:spPr>
              <a:xfrm>
                <a:off x="846768" y="3922396"/>
                <a:ext cx="2335541" cy="2335540"/>
              </a:xfrm>
              <a:custGeom>
                <a:avLst/>
                <a:gdLst>
                  <a:gd name="connsiteX0" fmla="*/ 107157 w 2335541"/>
                  <a:gd name="connsiteY0" fmla="*/ 0 h 2335540"/>
                  <a:gd name="connsiteX1" fmla="*/ 2335541 w 2335541"/>
                  <a:gd name="connsiteY1" fmla="*/ 2228384 h 2335540"/>
                  <a:gd name="connsiteX2" fmla="*/ 2228384 w 2335541"/>
                  <a:gd name="connsiteY2" fmla="*/ 2335540 h 2335540"/>
                  <a:gd name="connsiteX3" fmla="*/ 0 w 2335541"/>
                  <a:gd name="connsiteY3" fmla="*/ 107156 h 2335540"/>
                  <a:gd name="connsiteX4" fmla="*/ 107157 w 2335541"/>
                  <a:gd name="connsiteY4" fmla="*/ 0 h 2335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35541" h="2335540">
                    <a:moveTo>
                      <a:pt x="107157" y="0"/>
                    </a:moveTo>
                    <a:lnTo>
                      <a:pt x="2335541" y="2228384"/>
                    </a:lnTo>
                    <a:lnTo>
                      <a:pt x="2228384" y="2335540"/>
                    </a:lnTo>
                    <a:lnTo>
                      <a:pt x="0" y="107156"/>
                    </a:lnTo>
                    <a:lnTo>
                      <a:pt x="107157" y="0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3" name="テキスト ボックス 72">
              <a:extLst>
                <a:ext uri="{FF2B5EF4-FFF2-40B4-BE49-F238E27FC236}">
                  <a16:creationId xmlns:a16="http://schemas.microsoft.com/office/drawing/2014/main" id="{B6029620-D642-00DC-D11B-E04B5112510B}"/>
                </a:ext>
              </a:extLst>
            </p:cNvPr>
            <p:cNvSpPr txBox="1"/>
            <p:nvPr/>
          </p:nvSpPr>
          <p:spPr>
            <a:xfrm>
              <a:off x="117920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音楽を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聴かない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74" name="テキスト ボックス 73">
              <a:extLst>
                <a:ext uri="{FF2B5EF4-FFF2-40B4-BE49-F238E27FC236}">
                  <a16:creationId xmlns:a16="http://schemas.microsoft.com/office/drawing/2014/main" id="{9011600C-61D9-CD40-3CDB-695F18BFFB24}"/>
                </a:ext>
              </a:extLst>
            </p:cNvPr>
            <p:cNvSpPr txBox="1"/>
            <p:nvPr/>
          </p:nvSpPr>
          <p:spPr>
            <a:xfrm>
              <a:off x="380810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大声で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話さない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75" name="テキスト ボックス 74">
              <a:extLst>
                <a:ext uri="{FF2B5EF4-FFF2-40B4-BE49-F238E27FC236}">
                  <a16:creationId xmlns:a16="http://schemas.microsoft.com/office/drawing/2014/main" id="{5A57113D-5241-26E7-5B3C-B2253E27B2AC}"/>
                </a:ext>
              </a:extLst>
            </p:cNvPr>
            <p:cNvSpPr txBox="1"/>
            <p:nvPr/>
          </p:nvSpPr>
          <p:spPr>
            <a:xfrm>
              <a:off x="6472172" y="4969592"/>
              <a:ext cx="2232214" cy="102458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ゲーム音を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鳴らさない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427B9972-1498-9ACD-8097-BB3A4E832777}"/>
              </a:ext>
            </a:extLst>
          </p:cNvPr>
          <p:cNvSpPr txBox="1"/>
          <p:nvPr/>
        </p:nvSpPr>
        <p:spPr>
          <a:xfrm>
            <a:off x="855510" y="250723"/>
            <a:ext cx="8200000" cy="168258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音漏れ注意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09682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フリーフォーム: 図形 87">
            <a:extLst>
              <a:ext uri="{FF2B5EF4-FFF2-40B4-BE49-F238E27FC236}">
                <a16:creationId xmlns:a16="http://schemas.microsoft.com/office/drawing/2014/main" id="{D2F60C45-3A70-CFE2-8B5E-5CBAABE59727}"/>
              </a:ext>
            </a:extLst>
          </p:cNvPr>
          <p:cNvSpPr/>
          <p:nvPr/>
        </p:nvSpPr>
        <p:spPr>
          <a:xfrm>
            <a:off x="227475" y="278650"/>
            <a:ext cx="6837381" cy="6225730"/>
          </a:xfrm>
          <a:custGeom>
            <a:avLst/>
            <a:gdLst>
              <a:gd name="connsiteX0" fmla="*/ 857191 w 6837381"/>
              <a:gd name="connsiteY0" fmla="*/ 0 h 5905146"/>
              <a:gd name="connsiteX1" fmla="*/ 5294549 w 6837381"/>
              <a:gd name="connsiteY1" fmla="*/ 0 h 5905146"/>
              <a:gd name="connsiteX2" fmla="*/ 6151740 w 6837381"/>
              <a:gd name="connsiteY2" fmla="*/ 857191 h 5905146"/>
              <a:gd name="connsiteX3" fmla="*/ 6151740 w 6837381"/>
              <a:gd name="connsiteY3" fmla="*/ 2596377 h 5905146"/>
              <a:gd name="connsiteX4" fmla="*/ 6190147 w 6837381"/>
              <a:gd name="connsiteY4" fmla="*/ 2604692 h 5905146"/>
              <a:gd name="connsiteX5" fmla="*/ 6809806 w 6837381"/>
              <a:gd name="connsiteY5" fmla="*/ 3632943 h 5905146"/>
              <a:gd name="connsiteX6" fmla="*/ 6202671 w 6837381"/>
              <a:gd name="connsiteY6" fmla="*/ 3046547 h 5905146"/>
              <a:gd name="connsiteX7" fmla="*/ 6151740 w 6837381"/>
              <a:gd name="connsiteY7" fmla="*/ 3029771 h 5905146"/>
              <a:gd name="connsiteX8" fmla="*/ 6151740 w 6837381"/>
              <a:gd name="connsiteY8" fmla="*/ 5047955 h 5905146"/>
              <a:gd name="connsiteX9" fmla="*/ 5294549 w 6837381"/>
              <a:gd name="connsiteY9" fmla="*/ 5905146 h 5905146"/>
              <a:gd name="connsiteX10" fmla="*/ 857191 w 6837381"/>
              <a:gd name="connsiteY10" fmla="*/ 5905146 h 5905146"/>
              <a:gd name="connsiteX11" fmla="*/ 0 w 6837381"/>
              <a:gd name="connsiteY11" fmla="*/ 5047955 h 5905146"/>
              <a:gd name="connsiteX12" fmla="*/ 0 w 6837381"/>
              <a:gd name="connsiteY12" fmla="*/ 857191 h 5905146"/>
              <a:gd name="connsiteX13" fmla="*/ 857191 w 6837381"/>
              <a:gd name="connsiteY13" fmla="*/ 0 h 59051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837381" h="5905146">
                <a:moveTo>
                  <a:pt x="857191" y="0"/>
                </a:moveTo>
                <a:lnTo>
                  <a:pt x="5294549" y="0"/>
                </a:lnTo>
                <a:cubicBezTo>
                  <a:pt x="5767963" y="0"/>
                  <a:pt x="6151740" y="383777"/>
                  <a:pt x="6151740" y="857191"/>
                </a:cubicBezTo>
                <a:lnTo>
                  <a:pt x="6151740" y="2596377"/>
                </a:lnTo>
                <a:lnTo>
                  <a:pt x="6190147" y="2604692"/>
                </a:lnTo>
                <a:cubicBezTo>
                  <a:pt x="6651422" y="2728290"/>
                  <a:pt x="6928853" y="3188654"/>
                  <a:pt x="6809806" y="3632943"/>
                </a:cubicBezTo>
                <a:cubicBezTo>
                  <a:pt x="6696652" y="3365158"/>
                  <a:pt x="6476168" y="3154112"/>
                  <a:pt x="6202671" y="3046547"/>
                </a:cubicBezTo>
                <a:lnTo>
                  <a:pt x="6151740" y="3029771"/>
                </a:lnTo>
                <a:lnTo>
                  <a:pt x="6151740" y="5047955"/>
                </a:lnTo>
                <a:cubicBezTo>
                  <a:pt x="6151740" y="5521369"/>
                  <a:pt x="5767963" y="5905146"/>
                  <a:pt x="5294549" y="5905146"/>
                </a:cubicBezTo>
                <a:lnTo>
                  <a:pt x="857191" y="5905146"/>
                </a:lnTo>
                <a:cubicBezTo>
                  <a:pt x="383777" y="5905146"/>
                  <a:pt x="0" y="5521369"/>
                  <a:pt x="0" y="5047955"/>
                </a:cubicBezTo>
                <a:lnTo>
                  <a:pt x="0" y="857191"/>
                </a:lnTo>
                <a:cubicBezTo>
                  <a:pt x="0" y="383777"/>
                  <a:pt x="383777" y="0"/>
                  <a:pt x="857191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ea typeface="ＭＳ Ｐゴシック" charset="-128"/>
            </a:endParaRP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574338" y="1017639"/>
            <a:ext cx="5384010" cy="480307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音漏れ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注意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98D4E0-8DC2-BDA1-28F8-96B9F7BE1DCF}"/>
              </a:ext>
            </a:extLst>
          </p:cNvPr>
          <p:cNvSpPr txBox="1"/>
          <p:nvPr/>
        </p:nvSpPr>
        <p:spPr>
          <a:xfrm rot="20700000">
            <a:off x="6936896" y="1388584"/>
            <a:ext cx="2405558" cy="65920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聞こえてるよ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F89442B-DD8D-E3C0-3294-077F4F87C5B1}"/>
              </a:ext>
            </a:extLst>
          </p:cNvPr>
          <p:cNvGrpSpPr/>
          <p:nvPr/>
        </p:nvGrpSpPr>
        <p:grpSpPr>
          <a:xfrm>
            <a:off x="7181543" y="2408663"/>
            <a:ext cx="2246222" cy="4095717"/>
            <a:chOff x="-2778988" y="5655272"/>
            <a:chExt cx="2441310" cy="4451437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2743F8CB-F5FA-CAE8-A326-2FFFFC15737F}"/>
                </a:ext>
              </a:extLst>
            </p:cNvPr>
            <p:cNvSpPr/>
            <p:nvPr/>
          </p:nvSpPr>
          <p:spPr bwMode="auto">
            <a:xfrm>
              <a:off x="-2083585" y="8253401"/>
              <a:ext cx="1138254" cy="1329834"/>
            </a:xfrm>
            <a:custGeom>
              <a:avLst/>
              <a:gdLst>
                <a:gd name="connsiteX0" fmla="*/ 594041 w 1138254"/>
                <a:gd name="connsiteY0" fmla="*/ 488550 h 1329834"/>
                <a:gd name="connsiteX1" fmla="*/ 597431 w 1138254"/>
                <a:gd name="connsiteY1" fmla="*/ 526866 h 1329834"/>
                <a:gd name="connsiteX2" fmla="*/ 668428 w 1138254"/>
                <a:gd name="connsiteY2" fmla="*/ 807903 h 1329834"/>
                <a:gd name="connsiteX3" fmla="*/ 691507 w 1138254"/>
                <a:gd name="connsiteY3" fmla="*/ 858450 h 1329834"/>
                <a:gd name="connsiteX4" fmla="*/ 689104 w 1138254"/>
                <a:gd name="connsiteY4" fmla="*/ 811515 h 1329834"/>
                <a:gd name="connsiteX5" fmla="*/ 660457 w 1138254"/>
                <a:gd name="connsiteY5" fmla="*/ 664906 h 1329834"/>
                <a:gd name="connsiteX6" fmla="*/ 611962 w 1138254"/>
                <a:gd name="connsiteY6" fmla="*/ 523615 h 1329834"/>
                <a:gd name="connsiteX7" fmla="*/ 640267 w 1138254"/>
                <a:gd name="connsiteY7" fmla="*/ 0 h 1329834"/>
                <a:gd name="connsiteX8" fmla="*/ 608786 w 1138254"/>
                <a:gd name="connsiteY8" fmla="*/ 100815 h 1329834"/>
                <a:gd name="connsiteX9" fmla="*/ 625389 w 1138254"/>
                <a:gd name="connsiteY9" fmla="*/ 102349 h 1329834"/>
                <a:gd name="connsiteX10" fmla="*/ 604237 w 1138254"/>
                <a:gd name="connsiteY10" fmla="*/ 122242 h 1329834"/>
                <a:gd name="connsiteX11" fmla="*/ 595748 w 1138254"/>
                <a:gd name="connsiteY11" fmla="*/ 179964 h 1329834"/>
                <a:gd name="connsiteX12" fmla="*/ 644009 w 1138254"/>
                <a:gd name="connsiteY12" fmla="*/ 184584 h 1329834"/>
                <a:gd name="connsiteX13" fmla="*/ 728529 w 1138254"/>
                <a:gd name="connsiteY13" fmla="*/ 223753 h 1329834"/>
                <a:gd name="connsiteX14" fmla="*/ 623719 w 1138254"/>
                <a:gd name="connsiteY14" fmla="*/ 259781 h 1329834"/>
                <a:gd name="connsiteX15" fmla="*/ 643003 w 1138254"/>
                <a:gd name="connsiteY15" fmla="*/ 272310 h 1329834"/>
                <a:gd name="connsiteX16" fmla="*/ 680858 w 1138254"/>
                <a:gd name="connsiteY16" fmla="*/ 278006 h 1329834"/>
                <a:gd name="connsiteX17" fmla="*/ 1039411 w 1138254"/>
                <a:gd name="connsiteY17" fmla="*/ 580166 h 1329834"/>
                <a:gd name="connsiteX18" fmla="*/ 1010428 w 1138254"/>
                <a:gd name="connsiteY18" fmla="*/ 1192263 h 1329834"/>
                <a:gd name="connsiteX19" fmla="*/ 1002288 w 1138254"/>
                <a:gd name="connsiteY19" fmla="*/ 934417 h 1329834"/>
                <a:gd name="connsiteX20" fmla="*/ 981128 w 1138254"/>
                <a:gd name="connsiteY20" fmla="*/ 864609 h 1329834"/>
                <a:gd name="connsiteX21" fmla="*/ 973881 w 1138254"/>
                <a:gd name="connsiteY21" fmla="*/ 915916 h 1329834"/>
                <a:gd name="connsiteX22" fmla="*/ 908105 w 1138254"/>
                <a:gd name="connsiteY22" fmla="*/ 1022043 h 1329834"/>
                <a:gd name="connsiteX23" fmla="*/ 850618 w 1138254"/>
                <a:gd name="connsiteY23" fmla="*/ 775341 h 1329834"/>
                <a:gd name="connsiteX24" fmla="*/ 828279 w 1138254"/>
                <a:gd name="connsiteY24" fmla="*/ 731882 h 1329834"/>
                <a:gd name="connsiteX25" fmla="*/ 835905 w 1138254"/>
                <a:gd name="connsiteY25" fmla="*/ 825669 h 1329834"/>
                <a:gd name="connsiteX26" fmla="*/ 835521 w 1138254"/>
                <a:gd name="connsiteY26" fmla="*/ 830394 h 1329834"/>
                <a:gd name="connsiteX27" fmla="*/ 842553 w 1138254"/>
                <a:gd name="connsiteY27" fmla="*/ 884833 h 1329834"/>
                <a:gd name="connsiteX28" fmla="*/ 688959 w 1138254"/>
                <a:gd name="connsiteY28" fmla="*/ 1329834 h 1329834"/>
                <a:gd name="connsiteX29" fmla="*/ 719472 w 1138254"/>
                <a:gd name="connsiteY29" fmla="*/ 1219501 h 1329834"/>
                <a:gd name="connsiteX30" fmla="*/ 726464 w 1138254"/>
                <a:gd name="connsiteY30" fmla="*/ 1157974 h 1329834"/>
                <a:gd name="connsiteX31" fmla="*/ 690463 w 1138254"/>
                <a:gd name="connsiteY31" fmla="*/ 1184504 h 1329834"/>
                <a:gd name="connsiteX32" fmla="*/ 647369 w 1138254"/>
                <a:gd name="connsiteY32" fmla="*/ 1202201 h 1329834"/>
                <a:gd name="connsiteX33" fmla="*/ 682424 w 1138254"/>
                <a:gd name="connsiteY33" fmla="*/ 1085777 h 1329834"/>
                <a:gd name="connsiteX34" fmla="*/ 692047 w 1138254"/>
                <a:gd name="connsiteY34" fmla="*/ 994698 h 1329834"/>
                <a:gd name="connsiteX35" fmla="*/ 689819 w 1138254"/>
                <a:gd name="connsiteY35" fmla="*/ 993592 h 1329834"/>
                <a:gd name="connsiteX36" fmla="*/ 482063 w 1138254"/>
                <a:gd name="connsiteY36" fmla="*/ 543259 h 1329834"/>
                <a:gd name="connsiteX37" fmla="*/ 474175 w 1138254"/>
                <a:gd name="connsiteY37" fmla="*/ 461009 h 1329834"/>
                <a:gd name="connsiteX38" fmla="*/ 465578 w 1138254"/>
                <a:gd name="connsiteY38" fmla="*/ 471764 h 1329834"/>
                <a:gd name="connsiteX39" fmla="*/ 459162 w 1138254"/>
                <a:gd name="connsiteY39" fmla="*/ 557029 h 1329834"/>
                <a:gd name="connsiteX40" fmla="*/ 624736 w 1138254"/>
                <a:gd name="connsiteY40" fmla="*/ 1072629 h 1329834"/>
                <a:gd name="connsiteX41" fmla="*/ 319610 w 1138254"/>
                <a:gd name="connsiteY41" fmla="*/ 757724 h 1329834"/>
                <a:gd name="connsiteX42" fmla="*/ 315306 w 1138254"/>
                <a:gd name="connsiteY42" fmla="*/ 736133 h 1329834"/>
                <a:gd name="connsiteX43" fmla="*/ 309483 w 1138254"/>
                <a:gd name="connsiteY43" fmla="*/ 849887 h 1329834"/>
                <a:gd name="connsiteX44" fmla="*/ 358495 w 1138254"/>
                <a:gd name="connsiteY44" fmla="*/ 1098411 h 1329834"/>
                <a:gd name="connsiteX45" fmla="*/ 244596 w 1138254"/>
                <a:gd name="connsiteY45" fmla="*/ 1015255 h 1329834"/>
                <a:gd name="connsiteX46" fmla="*/ 227122 w 1138254"/>
                <a:gd name="connsiteY46" fmla="*/ 985794 h 1329834"/>
                <a:gd name="connsiteX47" fmla="*/ 212498 w 1138254"/>
                <a:gd name="connsiteY47" fmla="*/ 1049873 h 1329834"/>
                <a:gd name="connsiteX48" fmla="*/ 206073 w 1138254"/>
                <a:gd name="connsiteY48" fmla="*/ 1292799 h 1329834"/>
                <a:gd name="connsiteX49" fmla="*/ 150095 w 1138254"/>
                <a:gd name="connsiteY49" fmla="*/ 825377 h 1329834"/>
                <a:gd name="connsiteX50" fmla="*/ 173111 w 1138254"/>
                <a:gd name="connsiteY50" fmla="*/ 760647 h 1329834"/>
                <a:gd name="connsiteX51" fmla="*/ 169959 w 1138254"/>
                <a:gd name="connsiteY51" fmla="*/ 721879 h 1329834"/>
                <a:gd name="connsiteX52" fmla="*/ 171695 w 1138254"/>
                <a:gd name="connsiteY52" fmla="*/ 700537 h 1329834"/>
                <a:gd name="connsiteX53" fmla="*/ 133245 w 1138254"/>
                <a:gd name="connsiteY53" fmla="*/ 775340 h 1329834"/>
                <a:gd name="connsiteX54" fmla="*/ 75758 w 1138254"/>
                <a:gd name="connsiteY54" fmla="*/ 1022042 h 1329834"/>
                <a:gd name="connsiteX55" fmla="*/ 167264 w 1138254"/>
                <a:gd name="connsiteY55" fmla="*/ 430834 h 1329834"/>
                <a:gd name="connsiteX56" fmla="*/ 237814 w 1138254"/>
                <a:gd name="connsiteY56" fmla="*/ 354295 h 1329834"/>
                <a:gd name="connsiteX57" fmla="*/ 288723 w 1138254"/>
                <a:gd name="connsiteY57" fmla="*/ 311006 h 1329834"/>
                <a:gd name="connsiteX58" fmla="*/ 323535 w 1138254"/>
                <a:gd name="connsiteY58" fmla="*/ 256809 h 1329834"/>
                <a:gd name="connsiteX59" fmla="*/ 329950 w 1138254"/>
                <a:gd name="connsiteY59" fmla="*/ 249403 h 1329834"/>
                <a:gd name="connsiteX60" fmla="*/ 255334 w 1138254"/>
                <a:gd name="connsiteY60" fmla="*/ 223754 h 1329834"/>
                <a:gd name="connsiteX61" fmla="*/ 372409 w 1138254"/>
                <a:gd name="connsiteY61" fmla="*/ 180361 h 1329834"/>
                <a:gd name="connsiteX62" fmla="*/ 392568 w 1138254"/>
                <a:gd name="connsiteY62" fmla="*/ 181564 h 1329834"/>
                <a:gd name="connsiteX63" fmla="*/ 410656 w 1138254"/>
                <a:gd name="connsiteY63" fmla="*/ 166652 h 1329834"/>
                <a:gd name="connsiteX64" fmla="*/ 439587 w 1138254"/>
                <a:gd name="connsiteY64" fmla="*/ 129486 h 1329834"/>
                <a:gd name="connsiteX65" fmla="*/ 526262 w 1138254"/>
                <a:gd name="connsiteY65" fmla="*/ 64610 h 1329834"/>
                <a:gd name="connsiteX66" fmla="*/ 555356 w 1138254"/>
                <a:gd name="connsiteY66" fmla="*/ 54170 h 1329834"/>
                <a:gd name="connsiteX67" fmla="*/ 556154 w 1138254"/>
                <a:gd name="connsiteY67" fmla="*/ 52878 h 1329834"/>
                <a:gd name="connsiteX68" fmla="*/ 640267 w 1138254"/>
                <a:gd name="connsiteY68" fmla="*/ 0 h 1329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</a:cxnLst>
              <a:rect l="l" t="t" r="r" b="b"/>
              <a:pathLst>
                <a:path w="1138254" h="1329834">
                  <a:moveTo>
                    <a:pt x="594041" y="488550"/>
                  </a:moveTo>
                  <a:lnTo>
                    <a:pt x="597431" y="526866"/>
                  </a:lnTo>
                  <a:cubicBezTo>
                    <a:pt x="611700" y="627288"/>
                    <a:pt x="636238" y="723262"/>
                    <a:pt x="668428" y="807903"/>
                  </a:cubicBezTo>
                  <a:lnTo>
                    <a:pt x="691507" y="858450"/>
                  </a:lnTo>
                  <a:lnTo>
                    <a:pt x="689104" y="811515"/>
                  </a:lnTo>
                  <a:cubicBezTo>
                    <a:pt x="683125" y="763075"/>
                    <a:pt x="673583" y="713893"/>
                    <a:pt x="660457" y="664906"/>
                  </a:cubicBezTo>
                  <a:cubicBezTo>
                    <a:pt x="647331" y="615919"/>
                    <a:pt x="631003" y="568556"/>
                    <a:pt x="611962" y="523615"/>
                  </a:cubicBezTo>
                  <a:close/>
                  <a:moveTo>
                    <a:pt x="640267" y="0"/>
                  </a:moveTo>
                  <a:lnTo>
                    <a:pt x="608786" y="100815"/>
                  </a:lnTo>
                  <a:lnTo>
                    <a:pt x="625389" y="102349"/>
                  </a:lnTo>
                  <a:lnTo>
                    <a:pt x="604237" y="122242"/>
                  </a:lnTo>
                  <a:lnTo>
                    <a:pt x="595748" y="179964"/>
                  </a:lnTo>
                  <a:lnTo>
                    <a:pt x="644009" y="184584"/>
                  </a:lnTo>
                  <a:cubicBezTo>
                    <a:pt x="675610" y="190964"/>
                    <a:pt x="704206" y="203864"/>
                    <a:pt x="728529" y="223753"/>
                  </a:cubicBezTo>
                  <a:lnTo>
                    <a:pt x="623719" y="259781"/>
                  </a:lnTo>
                  <a:lnTo>
                    <a:pt x="643003" y="272310"/>
                  </a:lnTo>
                  <a:lnTo>
                    <a:pt x="680858" y="278006"/>
                  </a:lnTo>
                  <a:cubicBezTo>
                    <a:pt x="808853" y="308527"/>
                    <a:pt x="945975" y="418330"/>
                    <a:pt x="1039411" y="580166"/>
                  </a:cubicBezTo>
                  <a:cubicBezTo>
                    <a:pt x="1181790" y="826773"/>
                    <a:pt x="1168814" y="1100818"/>
                    <a:pt x="1010428" y="1192263"/>
                  </a:cubicBezTo>
                  <a:cubicBezTo>
                    <a:pt x="1025132" y="1113500"/>
                    <a:pt x="1021887" y="1025093"/>
                    <a:pt x="1002288" y="934417"/>
                  </a:cubicBezTo>
                  <a:lnTo>
                    <a:pt x="981128" y="864609"/>
                  </a:lnTo>
                  <a:lnTo>
                    <a:pt x="973881" y="915916"/>
                  </a:lnTo>
                  <a:cubicBezTo>
                    <a:pt x="962297" y="959092"/>
                    <a:pt x="940535" y="995524"/>
                    <a:pt x="908105" y="1022043"/>
                  </a:cubicBezTo>
                  <a:cubicBezTo>
                    <a:pt x="906545" y="944704"/>
                    <a:pt x="886412" y="860170"/>
                    <a:pt x="850618" y="775341"/>
                  </a:cubicBezTo>
                  <a:lnTo>
                    <a:pt x="828279" y="731882"/>
                  </a:lnTo>
                  <a:lnTo>
                    <a:pt x="835905" y="825669"/>
                  </a:lnTo>
                  <a:lnTo>
                    <a:pt x="835521" y="830394"/>
                  </a:lnTo>
                  <a:lnTo>
                    <a:pt x="842553" y="884833"/>
                  </a:lnTo>
                  <a:cubicBezTo>
                    <a:pt x="861828" y="1119998"/>
                    <a:pt x="799881" y="1310336"/>
                    <a:pt x="688959" y="1329834"/>
                  </a:cubicBezTo>
                  <a:cubicBezTo>
                    <a:pt x="701752" y="1296689"/>
                    <a:pt x="711938" y="1259605"/>
                    <a:pt x="719472" y="1219501"/>
                  </a:cubicBezTo>
                  <a:lnTo>
                    <a:pt x="726464" y="1157974"/>
                  </a:lnTo>
                  <a:lnTo>
                    <a:pt x="690463" y="1184504"/>
                  </a:lnTo>
                  <a:cubicBezTo>
                    <a:pt x="676923" y="1192182"/>
                    <a:pt x="662544" y="1198135"/>
                    <a:pt x="647369" y="1202201"/>
                  </a:cubicBezTo>
                  <a:cubicBezTo>
                    <a:pt x="662555" y="1166629"/>
                    <a:pt x="674248" y="1127509"/>
                    <a:pt x="682424" y="1085777"/>
                  </a:cubicBezTo>
                  <a:lnTo>
                    <a:pt x="692047" y="994698"/>
                  </a:lnTo>
                  <a:lnTo>
                    <a:pt x="689819" y="993592"/>
                  </a:lnTo>
                  <a:cubicBezTo>
                    <a:pt x="595993" y="927865"/>
                    <a:pt x="512107" y="754704"/>
                    <a:pt x="482063" y="543259"/>
                  </a:cubicBezTo>
                  <a:lnTo>
                    <a:pt x="474175" y="461009"/>
                  </a:lnTo>
                  <a:lnTo>
                    <a:pt x="465578" y="471764"/>
                  </a:lnTo>
                  <a:lnTo>
                    <a:pt x="459162" y="557029"/>
                  </a:lnTo>
                  <a:cubicBezTo>
                    <a:pt x="459162" y="759890"/>
                    <a:pt x="520505" y="950912"/>
                    <a:pt x="624736" y="1072629"/>
                  </a:cubicBezTo>
                  <a:cubicBezTo>
                    <a:pt x="487569" y="1072629"/>
                    <a:pt x="369881" y="942780"/>
                    <a:pt x="319610" y="757724"/>
                  </a:cubicBezTo>
                  <a:lnTo>
                    <a:pt x="315306" y="736133"/>
                  </a:lnTo>
                  <a:lnTo>
                    <a:pt x="309483" y="849887"/>
                  </a:lnTo>
                  <a:cubicBezTo>
                    <a:pt x="311725" y="941931"/>
                    <a:pt x="328123" y="1027268"/>
                    <a:pt x="358495" y="1098411"/>
                  </a:cubicBezTo>
                  <a:cubicBezTo>
                    <a:pt x="312972" y="1086213"/>
                    <a:pt x="274600" y="1057027"/>
                    <a:pt x="244596" y="1015255"/>
                  </a:cubicBezTo>
                  <a:lnTo>
                    <a:pt x="227122" y="985794"/>
                  </a:lnTo>
                  <a:lnTo>
                    <a:pt x="212498" y="1049873"/>
                  </a:lnTo>
                  <a:cubicBezTo>
                    <a:pt x="197633" y="1139200"/>
                    <a:pt x="195088" y="1222597"/>
                    <a:pt x="206073" y="1292799"/>
                  </a:cubicBezTo>
                  <a:cubicBezTo>
                    <a:pt x="101786" y="1250276"/>
                    <a:pt x="81507" y="1051141"/>
                    <a:pt x="150095" y="825377"/>
                  </a:cubicBezTo>
                  <a:lnTo>
                    <a:pt x="173111" y="760647"/>
                  </a:lnTo>
                  <a:lnTo>
                    <a:pt x="169959" y="721879"/>
                  </a:lnTo>
                  <a:lnTo>
                    <a:pt x="171695" y="700537"/>
                  </a:lnTo>
                  <a:lnTo>
                    <a:pt x="133245" y="775340"/>
                  </a:lnTo>
                  <a:cubicBezTo>
                    <a:pt x="97451" y="860169"/>
                    <a:pt x="77318" y="944703"/>
                    <a:pt x="75758" y="1022042"/>
                  </a:cubicBezTo>
                  <a:cubicBezTo>
                    <a:pt x="-53962" y="915968"/>
                    <a:pt x="-12993" y="651276"/>
                    <a:pt x="167264" y="430834"/>
                  </a:cubicBezTo>
                  <a:cubicBezTo>
                    <a:pt x="189797" y="403279"/>
                    <a:pt x="213439" y="377720"/>
                    <a:pt x="237814" y="354295"/>
                  </a:cubicBezTo>
                  <a:lnTo>
                    <a:pt x="288723" y="311006"/>
                  </a:lnTo>
                  <a:lnTo>
                    <a:pt x="323535" y="256809"/>
                  </a:lnTo>
                  <a:lnTo>
                    <a:pt x="329950" y="249403"/>
                  </a:lnTo>
                  <a:lnTo>
                    <a:pt x="255334" y="223754"/>
                  </a:lnTo>
                  <a:cubicBezTo>
                    <a:pt x="287765" y="197236"/>
                    <a:pt x="327793" y="183141"/>
                    <a:pt x="372409" y="180361"/>
                  </a:cubicBezTo>
                  <a:lnTo>
                    <a:pt x="392568" y="181564"/>
                  </a:lnTo>
                  <a:lnTo>
                    <a:pt x="410656" y="166652"/>
                  </a:lnTo>
                  <a:lnTo>
                    <a:pt x="439587" y="129486"/>
                  </a:lnTo>
                  <a:cubicBezTo>
                    <a:pt x="466013" y="101689"/>
                    <a:pt x="495155" y="79674"/>
                    <a:pt x="526262" y="64610"/>
                  </a:cubicBezTo>
                  <a:lnTo>
                    <a:pt x="555356" y="54170"/>
                  </a:lnTo>
                  <a:lnTo>
                    <a:pt x="556154" y="52878"/>
                  </a:lnTo>
                  <a:cubicBezTo>
                    <a:pt x="580088" y="23124"/>
                    <a:pt x="608409" y="4527"/>
                    <a:pt x="640267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0F6D692-A090-9060-E8C0-E75A1BDE79E4}"/>
                </a:ext>
              </a:extLst>
            </p:cNvPr>
            <p:cNvSpPr/>
            <p:nvPr/>
          </p:nvSpPr>
          <p:spPr bwMode="auto">
            <a:xfrm rot="10800000">
              <a:off x="-150594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2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2" y="177899"/>
                    <a:pt x="258240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2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D4177093-4EEA-F93C-AF28-18394DE93EB3}"/>
                </a:ext>
              </a:extLst>
            </p:cNvPr>
            <p:cNvSpPr/>
            <p:nvPr/>
          </p:nvSpPr>
          <p:spPr bwMode="auto">
            <a:xfrm rot="10800000">
              <a:off x="-226032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1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3" y="177899"/>
                    <a:pt x="258241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1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" name="楕円 80">
              <a:extLst>
                <a:ext uri="{FF2B5EF4-FFF2-40B4-BE49-F238E27FC236}">
                  <a16:creationId xmlns:a16="http://schemas.microsoft.com/office/drawing/2014/main" id="{4E1EEF49-A1A3-8B45-F351-CC1A5BDD902E}"/>
                </a:ext>
              </a:extLst>
            </p:cNvPr>
            <p:cNvSpPr/>
            <p:nvPr/>
          </p:nvSpPr>
          <p:spPr bwMode="auto">
            <a:xfrm>
              <a:off x="-2468057" y="6780255"/>
              <a:ext cx="1819446" cy="2102044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EBC18D4-A1BB-7451-810F-062473EB2A95}"/>
                </a:ext>
              </a:extLst>
            </p:cNvPr>
            <p:cNvSpPr/>
            <p:nvPr/>
          </p:nvSpPr>
          <p:spPr bwMode="auto">
            <a:xfrm>
              <a:off x="-2361377" y="6722306"/>
              <a:ext cx="1606086" cy="2267499"/>
            </a:xfrm>
            <a:custGeom>
              <a:avLst/>
              <a:gdLst>
                <a:gd name="connsiteX0" fmla="*/ 803043 w 1606086"/>
                <a:gd name="connsiteY0" fmla="*/ 0 h 2267499"/>
                <a:gd name="connsiteX1" fmla="*/ 1606086 w 1606086"/>
                <a:gd name="connsiteY1" fmla="*/ 1343019 h 2267499"/>
                <a:gd name="connsiteX2" fmla="*/ 1370880 w 1606086"/>
                <a:gd name="connsiteY2" fmla="*/ 1961683 h 2267499"/>
                <a:gd name="connsiteX3" fmla="*/ 1299319 w 1606086"/>
                <a:gd name="connsiteY3" fmla="*/ 2026012 h 2267499"/>
                <a:gd name="connsiteX4" fmla="*/ 1308626 w 1606086"/>
                <a:gd name="connsiteY4" fmla="*/ 2087479 h 2267499"/>
                <a:gd name="connsiteX5" fmla="*/ 1173611 w 1606086"/>
                <a:gd name="connsiteY5" fmla="*/ 2267499 h 2267499"/>
                <a:gd name="connsiteX6" fmla="*/ 1078141 w 1606086"/>
                <a:gd name="connsiteY6" fmla="*/ 2214772 h 2267499"/>
                <a:gd name="connsiteX7" fmla="*/ 1055294 w 1606086"/>
                <a:gd name="connsiteY7" fmla="*/ 2169590 h 2267499"/>
                <a:gd name="connsiteX8" fmla="*/ 964884 w 1606086"/>
                <a:gd name="connsiteY8" fmla="*/ 2200167 h 2267499"/>
                <a:gd name="connsiteX9" fmla="*/ 803043 w 1606086"/>
                <a:gd name="connsiteY9" fmla="*/ 2217942 h 2267499"/>
                <a:gd name="connsiteX10" fmla="*/ 641202 w 1606086"/>
                <a:gd name="connsiteY10" fmla="*/ 2200167 h 2267499"/>
                <a:gd name="connsiteX11" fmla="*/ 539482 w 1606086"/>
                <a:gd name="connsiteY11" fmla="*/ 2165765 h 2267499"/>
                <a:gd name="connsiteX12" fmla="*/ 514701 w 1606086"/>
                <a:gd name="connsiteY12" fmla="*/ 2214772 h 2267499"/>
                <a:gd name="connsiteX13" fmla="*/ 419231 w 1606086"/>
                <a:gd name="connsiteY13" fmla="*/ 2267499 h 2267499"/>
                <a:gd name="connsiteX14" fmla="*/ 284216 w 1606086"/>
                <a:gd name="connsiteY14" fmla="*/ 2087479 h 2267499"/>
                <a:gd name="connsiteX15" fmla="*/ 294826 w 1606086"/>
                <a:gd name="connsiteY15" fmla="*/ 2017407 h 2267499"/>
                <a:gd name="connsiteX16" fmla="*/ 295566 w 1606086"/>
                <a:gd name="connsiteY16" fmla="*/ 2015943 h 2267499"/>
                <a:gd name="connsiteX17" fmla="*/ 235206 w 1606086"/>
                <a:gd name="connsiteY17" fmla="*/ 1961683 h 2267499"/>
                <a:gd name="connsiteX18" fmla="*/ 0 w 1606086"/>
                <a:gd name="connsiteY18" fmla="*/ 1343019 h 2267499"/>
                <a:gd name="connsiteX19" fmla="*/ 803043 w 1606086"/>
                <a:gd name="connsiteY19" fmla="*/ 0 h 226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606086" h="2267499">
                  <a:moveTo>
                    <a:pt x="803043" y="0"/>
                  </a:moveTo>
                  <a:cubicBezTo>
                    <a:pt x="1246551" y="0"/>
                    <a:pt x="1606086" y="859812"/>
                    <a:pt x="1606086" y="1343019"/>
                  </a:cubicBezTo>
                  <a:cubicBezTo>
                    <a:pt x="1606086" y="1584622"/>
                    <a:pt x="1516202" y="1803353"/>
                    <a:pt x="1370880" y="1961683"/>
                  </a:cubicBezTo>
                  <a:lnTo>
                    <a:pt x="1299319" y="2026012"/>
                  </a:lnTo>
                  <a:lnTo>
                    <a:pt x="1308626" y="2087479"/>
                  </a:lnTo>
                  <a:cubicBezTo>
                    <a:pt x="1308626" y="2186901"/>
                    <a:pt x="1248178" y="2267499"/>
                    <a:pt x="1173611" y="2267499"/>
                  </a:cubicBezTo>
                  <a:cubicBezTo>
                    <a:pt x="1136328" y="2267499"/>
                    <a:pt x="1102574" y="2247349"/>
                    <a:pt x="1078141" y="2214772"/>
                  </a:cubicBezTo>
                  <a:lnTo>
                    <a:pt x="1055294" y="2169590"/>
                  </a:lnTo>
                  <a:lnTo>
                    <a:pt x="964884" y="2200167"/>
                  </a:lnTo>
                  <a:cubicBezTo>
                    <a:pt x="912608" y="2211821"/>
                    <a:pt x="858481" y="2217942"/>
                    <a:pt x="803043" y="2217942"/>
                  </a:cubicBezTo>
                  <a:cubicBezTo>
                    <a:pt x="747604" y="2217942"/>
                    <a:pt x="693478" y="2211821"/>
                    <a:pt x="641202" y="2200167"/>
                  </a:cubicBezTo>
                  <a:lnTo>
                    <a:pt x="539482" y="2165765"/>
                  </a:lnTo>
                  <a:lnTo>
                    <a:pt x="514701" y="2214772"/>
                  </a:lnTo>
                  <a:cubicBezTo>
                    <a:pt x="490268" y="2247349"/>
                    <a:pt x="456514" y="2267499"/>
                    <a:pt x="419231" y="2267499"/>
                  </a:cubicBezTo>
                  <a:cubicBezTo>
                    <a:pt x="344664" y="2267499"/>
                    <a:pt x="284216" y="2186901"/>
                    <a:pt x="284216" y="2087479"/>
                  </a:cubicBezTo>
                  <a:cubicBezTo>
                    <a:pt x="284216" y="2062623"/>
                    <a:pt x="287994" y="2038944"/>
                    <a:pt x="294826" y="2017407"/>
                  </a:cubicBezTo>
                  <a:lnTo>
                    <a:pt x="295566" y="2015943"/>
                  </a:lnTo>
                  <a:lnTo>
                    <a:pt x="235206" y="1961683"/>
                  </a:lnTo>
                  <a:cubicBezTo>
                    <a:pt x="89884" y="1803353"/>
                    <a:pt x="0" y="1584622"/>
                    <a:pt x="0" y="1343019"/>
                  </a:cubicBezTo>
                  <a:cubicBezTo>
                    <a:pt x="0" y="859812"/>
                    <a:pt x="359535" y="0"/>
                    <a:pt x="803043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F0B7FB21-D743-BF5F-F85C-BC3290643637}"/>
                </a:ext>
              </a:extLst>
            </p:cNvPr>
            <p:cNvSpPr/>
            <p:nvPr/>
          </p:nvSpPr>
          <p:spPr bwMode="auto">
            <a:xfrm rot="4500000" flipH="1">
              <a:off x="-1945943" y="6211303"/>
              <a:ext cx="896031" cy="2233467"/>
            </a:xfrm>
            <a:custGeom>
              <a:avLst/>
              <a:gdLst>
                <a:gd name="connsiteX0" fmla="*/ 661519 w 896031"/>
                <a:gd name="connsiteY0" fmla="*/ 623367 h 2233467"/>
                <a:gd name="connsiteX1" fmla="*/ 535230 w 896031"/>
                <a:gd name="connsiteY1" fmla="*/ 580156 h 2233467"/>
                <a:gd name="connsiteX2" fmla="*/ 491947 w 896031"/>
                <a:gd name="connsiteY2" fmla="*/ 545382 h 2233467"/>
                <a:gd name="connsiteX3" fmla="*/ 362123 w 896031"/>
                <a:gd name="connsiteY3" fmla="*/ 379129 h 2233467"/>
                <a:gd name="connsiteX4" fmla="*/ 271441 w 896031"/>
                <a:gd name="connsiteY4" fmla="*/ 0 h 2233467"/>
                <a:gd name="connsiteX5" fmla="*/ 265966 w 896031"/>
                <a:gd name="connsiteY5" fmla="*/ 434645 h 2233467"/>
                <a:gd name="connsiteX6" fmla="*/ 275949 w 896031"/>
                <a:gd name="connsiteY6" fmla="*/ 449770 h 2233467"/>
                <a:gd name="connsiteX7" fmla="*/ 157079 w 896031"/>
                <a:gd name="connsiteY7" fmla="*/ 367525 h 2233467"/>
                <a:gd name="connsiteX8" fmla="*/ 19654 w 896031"/>
                <a:gd name="connsiteY8" fmla="*/ 240557 h 2233467"/>
                <a:gd name="connsiteX9" fmla="*/ 226840 w 896031"/>
                <a:gd name="connsiteY9" fmla="*/ 622683 h 2233467"/>
                <a:gd name="connsiteX10" fmla="*/ 632075 w 896031"/>
                <a:gd name="connsiteY10" fmla="*/ 657916 h 2233467"/>
                <a:gd name="connsiteX11" fmla="*/ 640384 w 896031"/>
                <a:gd name="connsiteY11" fmla="*/ 648166 h 2233467"/>
                <a:gd name="connsiteX12" fmla="*/ 645117 w 896031"/>
                <a:gd name="connsiteY12" fmla="*/ 647226 h 2233467"/>
                <a:gd name="connsiteX13" fmla="*/ 642411 w 896031"/>
                <a:gd name="connsiteY13" fmla="*/ 645788 h 2233467"/>
                <a:gd name="connsiteX14" fmla="*/ 896031 w 896031"/>
                <a:gd name="connsiteY14" fmla="*/ 1498576 h 2233467"/>
                <a:gd name="connsiteX15" fmla="*/ 868273 w 896031"/>
                <a:gd name="connsiteY15" fmla="*/ 1488714 h 2233467"/>
                <a:gd name="connsiteX16" fmla="*/ 869897 w 896031"/>
                <a:gd name="connsiteY16" fmla="*/ 1486115 h 2233467"/>
                <a:gd name="connsiteX17" fmla="*/ 863847 w 896031"/>
                <a:gd name="connsiteY17" fmla="*/ 1487141 h 2233467"/>
                <a:gd name="connsiteX18" fmla="*/ 853257 w 896031"/>
                <a:gd name="connsiteY18" fmla="*/ 1483379 h 2233467"/>
                <a:gd name="connsiteX19" fmla="*/ 519929 w 896031"/>
                <a:gd name="connsiteY19" fmla="*/ 1716509 h 2233467"/>
                <a:gd name="connsiteX20" fmla="*/ 531564 w 896031"/>
                <a:gd name="connsiteY20" fmla="*/ 2151033 h 2233467"/>
                <a:gd name="connsiteX21" fmla="*/ 587094 w 896031"/>
                <a:gd name="connsiteY21" fmla="*/ 1972362 h 2233467"/>
                <a:gd name="connsiteX22" fmla="*/ 648916 w 896031"/>
                <a:gd name="connsiteY22" fmla="*/ 1841700 h 2233467"/>
                <a:gd name="connsiteX23" fmla="*/ 647832 w 896031"/>
                <a:gd name="connsiteY23" fmla="*/ 1859791 h 2233467"/>
                <a:gd name="connsiteX24" fmla="*/ 869897 w 896031"/>
                <a:gd name="connsiteY24" fmla="*/ 2233467 h 2233467"/>
                <a:gd name="connsiteX25" fmla="*/ 758865 w 896031"/>
                <a:gd name="connsiteY25" fmla="*/ 1859791 h 2233467"/>
                <a:gd name="connsiteX26" fmla="*/ 788170 w 896031"/>
                <a:gd name="connsiteY26" fmla="*/ 1650900 h 2233467"/>
                <a:gd name="connsiteX27" fmla="*/ 808267 w 896031"/>
                <a:gd name="connsiteY27" fmla="*/ 1599143 h 22334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896031" h="2233467">
                  <a:moveTo>
                    <a:pt x="661519" y="623367"/>
                  </a:moveTo>
                  <a:lnTo>
                    <a:pt x="535230" y="580156"/>
                  </a:lnTo>
                  <a:lnTo>
                    <a:pt x="491947" y="545382"/>
                  </a:lnTo>
                  <a:cubicBezTo>
                    <a:pt x="443467" y="499454"/>
                    <a:pt x="398878" y="442791"/>
                    <a:pt x="362123" y="379129"/>
                  </a:cubicBezTo>
                  <a:cubicBezTo>
                    <a:pt x="288612" y="251804"/>
                    <a:pt x="255016" y="111343"/>
                    <a:pt x="271441" y="0"/>
                  </a:cubicBezTo>
                  <a:cubicBezTo>
                    <a:pt x="165229" y="61321"/>
                    <a:pt x="162778" y="255918"/>
                    <a:pt x="265966" y="434645"/>
                  </a:cubicBezTo>
                  <a:lnTo>
                    <a:pt x="275949" y="449770"/>
                  </a:lnTo>
                  <a:lnTo>
                    <a:pt x="157079" y="367525"/>
                  </a:lnTo>
                  <a:cubicBezTo>
                    <a:pt x="107630" y="328032"/>
                    <a:pt x="61462" y="285494"/>
                    <a:pt x="19654" y="240557"/>
                  </a:cubicBezTo>
                  <a:cubicBezTo>
                    <a:pt x="-43167" y="345889"/>
                    <a:pt x="49593" y="516973"/>
                    <a:pt x="226840" y="622683"/>
                  </a:cubicBezTo>
                  <a:cubicBezTo>
                    <a:pt x="381930" y="715180"/>
                    <a:pt x="550317" y="726976"/>
                    <a:pt x="632075" y="657916"/>
                  </a:cubicBezTo>
                  <a:lnTo>
                    <a:pt x="640384" y="648166"/>
                  </a:lnTo>
                  <a:lnTo>
                    <a:pt x="645117" y="647226"/>
                  </a:lnTo>
                  <a:lnTo>
                    <a:pt x="642411" y="645788"/>
                  </a:lnTo>
                  <a:close/>
                  <a:moveTo>
                    <a:pt x="896031" y="1498576"/>
                  </a:moveTo>
                  <a:lnTo>
                    <a:pt x="868273" y="1488714"/>
                  </a:lnTo>
                  <a:lnTo>
                    <a:pt x="869897" y="1486115"/>
                  </a:lnTo>
                  <a:lnTo>
                    <a:pt x="863847" y="1487141"/>
                  </a:lnTo>
                  <a:lnTo>
                    <a:pt x="853257" y="1483379"/>
                  </a:lnTo>
                  <a:cubicBezTo>
                    <a:pt x="747922" y="1464450"/>
                    <a:pt x="607993" y="1558859"/>
                    <a:pt x="519929" y="1716509"/>
                  </a:cubicBezTo>
                  <a:cubicBezTo>
                    <a:pt x="419285" y="1896680"/>
                    <a:pt x="424494" y="2091223"/>
                    <a:pt x="531564" y="2151033"/>
                  </a:cubicBezTo>
                  <a:cubicBezTo>
                    <a:pt x="545302" y="2091212"/>
                    <a:pt x="564017" y="2031289"/>
                    <a:pt x="587094" y="1972362"/>
                  </a:cubicBezTo>
                  <a:lnTo>
                    <a:pt x="648916" y="1841700"/>
                  </a:lnTo>
                  <a:lnTo>
                    <a:pt x="647832" y="1859791"/>
                  </a:lnTo>
                  <a:cubicBezTo>
                    <a:pt x="647832" y="2066167"/>
                    <a:pt x="747254" y="2233467"/>
                    <a:pt x="869897" y="2233467"/>
                  </a:cubicBezTo>
                  <a:cubicBezTo>
                    <a:pt x="800001" y="2145254"/>
                    <a:pt x="758865" y="2006813"/>
                    <a:pt x="758865" y="1859791"/>
                  </a:cubicBezTo>
                  <a:cubicBezTo>
                    <a:pt x="758865" y="1786280"/>
                    <a:pt x="769149" y="1714914"/>
                    <a:pt x="788170" y="1650900"/>
                  </a:cubicBezTo>
                  <a:lnTo>
                    <a:pt x="808267" y="1599143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楕円 80">
              <a:extLst>
                <a:ext uri="{FF2B5EF4-FFF2-40B4-BE49-F238E27FC236}">
                  <a16:creationId xmlns:a16="http://schemas.microsoft.com/office/drawing/2014/main" id="{9BA04976-70B2-99E5-ECD8-46F5C311A501}"/>
                </a:ext>
              </a:extLst>
            </p:cNvPr>
            <p:cNvSpPr/>
            <p:nvPr/>
          </p:nvSpPr>
          <p:spPr bwMode="auto">
            <a:xfrm>
              <a:off x="-2271846" y="6804023"/>
              <a:ext cx="1457504" cy="2012756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3F497CD7-374A-9AC0-D604-B4EA7E8F7BBD}"/>
                </a:ext>
              </a:extLst>
            </p:cNvPr>
            <p:cNvGrpSpPr/>
            <p:nvPr/>
          </p:nvGrpSpPr>
          <p:grpSpPr>
            <a:xfrm>
              <a:off x="-2778988" y="5655272"/>
              <a:ext cx="2441310" cy="2945340"/>
              <a:chOff x="1467245" y="642276"/>
              <a:chExt cx="2073585" cy="2501697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5A62E3E4-4902-7B61-C577-331D4F9A7365}"/>
                  </a:ext>
                </a:extLst>
              </p:cNvPr>
              <p:cNvSpPr/>
              <p:nvPr/>
            </p:nvSpPr>
            <p:spPr bwMode="auto">
              <a:xfrm rot="10800000">
                <a:off x="1467245" y="642276"/>
                <a:ext cx="2073585" cy="2383904"/>
              </a:xfrm>
              <a:custGeom>
                <a:avLst/>
                <a:gdLst>
                  <a:gd name="connsiteX0" fmla="*/ 897625 w 2073585"/>
                  <a:gd name="connsiteY0" fmla="*/ 2383904 h 2383904"/>
                  <a:gd name="connsiteX1" fmla="*/ 999233 w 2073585"/>
                  <a:gd name="connsiteY1" fmla="*/ 2157350 h 2383904"/>
                  <a:gd name="connsiteX2" fmla="*/ 999632 w 2073585"/>
                  <a:gd name="connsiteY2" fmla="*/ 2115636 h 2383904"/>
                  <a:gd name="connsiteX3" fmla="*/ 967143 w 2073585"/>
                  <a:gd name="connsiteY3" fmla="*/ 2113800 h 2383904"/>
                  <a:gd name="connsiteX4" fmla="*/ 920795 w 2073585"/>
                  <a:gd name="connsiteY4" fmla="*/ 2160466 h 2383904"/>
                  <a:gd name="connsiteX5" fmla="*/ 663072 w 2073585"/>
                  <a:gd name="connsiteY5" fmla="*/ 2226168 h 2383904"/>
                  <a:gd name="connsiteX6" fmla="*/ 821003 w 2073585"/>
                  <a:gd name="connsiteY6" fmla="*/ 2149651 h 2383904"/>
                  <a:gd name="connsiteX7" fmla="*/ 869543 w 2073585"/>
                  <a:gd name="connsiteY7" fmla="*/ 2103433 h 2383904"/>
                  <a:gd name="connsiteX8" fmla="*/ 797420 w 2073585"/>
                  <a:gd name="connsiteY8" fmla="*/ 2090955 h 2383904"/>
                  <a:gd name="connsiteX9" fmla="*/ 770630 w 2073585"/>
                  <a:gd name="connsiteY9" fmla="*/ 2082950 h 2383904"/>
                  <a:gd name="connsiteX10" fmla="*/ 764352 w 2073585"/>
                  <a:gd name="connsiteY10" fmla="*/ 2094254 h 2383904"/>
                  <a:gd name="connsiteX11" fmla="*/ 725329 w 2073585"/>
                  <a:gd name="connsiteY11" fmla="*/ 2145788 h 2383904"/>
                  <a:gd name="connsiteX12" fmla="*/ 410738 w 2073585"/>
                  <a:gd name="connsiteY12" fmla="*/ 2314758 h 2383904"/>
                  <a:gd name="connsiteX13" fmla="*/ 318656 w 2073585"/>
                  <a:gd name="connsiteY13" fmla="*/ 2297236 h 2383904"/>
                  <a:gd name="connsiteX14" fmla="*/ 610977 w 2073585"/>
                  <a:gd name="connsiteY14" fmla="*/ 2089826 h 2383904"/>
                  <a:gd name="connsiteX15" fmla="*/ 639738 w 2073585"/>
                  <a:gd name="connsiteY15" fmla="*/ 2051999 h 2383904"/>
                  <a:gd name="connsiteX16" fmla="*/ 611807 w 2073585"/>
                  <a:gd name="connsiteY16" fmla="*/ 2067789 h 2383904"/>
                  <a:gd name="connsiteX17" fmla="*/ 332959 w 2073585"/>
                  <a:gd name="connsiteY17" fmla="*/ 2127811 h 2383904"/>
                  <a:gd name="connsiteX18" fmla="*/ 147175 w 2073585"/>
                  <a:gd name="connsiteY18" fmla="*/ 2061155 h 2383904"/>
                  <a:gd name="connsiteX19" fmla="*/ 551818 w 2073585"/>
                  <a:gd name="connsiteY19" fmla="*/ 1989673 h 2383904"/>
                  <a:gd name="connsiteX20" fmla="*/ 552615 w 2073585"/>
                  <a:gd name="connsiteY20" fmla="*/ 1989268 h 2383904"/>
                  <a:gd name="connsiteX21" fmla="*/ 516230 w 2073585"/>
                  <a:gd name="connsiteY21" fmla="*/ 1966514 h 2383904"/>
                  <a:gd name="connsiteX22" fmla="*/ 500026 w 2073585"/>
                  <a:gd name="connsiteY22" fmla="*/ 1952280 h 2383904"/>
                  <a:gd name="connsiteX23" fmla="*/ 446516 w 2073585"/>
                  <a:gd name="connsiteY23" fmla="*/ 1965723 h 2383904"/>
                  <a:gd name="connsiteX24" fmla="*/ 292005 w 2073585"/>
                  <a:gd name="connsiteY24" fmla="*/ 1982172 h 2383904"/>
                  <a:gd name="connsiteX25" fmla="*/ 0 w 2073585"/>
                  <a:gd name="connsiteY25" fmla="*/ 1868908 h 2383904"/>
                  <a:gd name="connsiteX26" fmla="*/ 192376 w 2073585"/>
                  <a:gd name="connsiteY26" fmla="*/ 1898890 h 2383904"/>
                  <a:gd name="connsiteX27" fmla="*/ 274113 w 2073585"/>
                  <a:gd name="connsiteY27" fmla="*/ 1896055 h 2383904"/>
                  <a:gd name="connsiteX28" fmla="*/ 265824 w 2073585"/>
                  <a:gd name="connsiteY28" fmla="*/ 1893972 h 2383904"/>
                  <a:gd name="connsiteX29" fmla="*/ 19727 w 2073585"/>
                  <a:gd name="connsiteY29" fmla="*/ 1661427 h 2383904"/>
                  <a:gd name="connsiteX30" fmla="*/ 373086 w 2073585"/>
                  <a:gd name="connsiteY30" fmla="*/ 1825992 h 2383904"/>
                  <a:gd name="connsiteX31" fmla="*/ 391604 w 2073585"/>
                  <a:gd name="connsiteY31" fmla="*/ 1828687 h 2383904"/>
                  <a:gd name="connsiteX32" fmla="*/ 363783 w 2073585"/>
                  <a:gd name="connsiteY32" fmla="*/ 1768692 h 2383904"/>
                  <a:gd name="connsiteX33" fmla="*/ 357977 w 2073585"/>
                  <a:gd name="connsiteY33" fmla="*/ 1731805 h 2383904"/>
                  <a:gd name="connsiteX34" fmla="*/ 318894 w 2073585"/>
                  <a:gd name="connsiteY34" fmla="*/ 1686323 h 2383904"/>
                  <a:gd name="connsiteX35" fmla="*/ 250001 w 2073585"/>
                  <a:gd name="connsiteY35" fmla="*/ 1131435 h 2383904"/>
                  <a:gd name="connsiteX36" fmla="*/ 290290 w 2073585"/>
                  <a:gd name="connsiteY36" fmla="*/ 1054873 h 2383904"/>
                  <a:gd name="connsiteX37" fmla="*/ 303331 w 2073585"/>
                  <a:gd name="connsiteY37" fmla="*/ 978856 h 2383904"/>
                  <a:gd name="connsiteX38" fmla="*/ 420716 w 2073585"/>
                  <a:gd name="connsiteY38" fmla="*/ 673477 h 2383904"/>
                  <a:gd name="connsiteX39" fmla="*/ 654051 w 2073585"/>
                  <a:gd name="connsiteY39" fmla="*/ 270381 h 2383904"/>
                  <a:gd name="connsiteX40" fmla="*/ 1409763 w 2073585"/>
                  <a:gd name="connsiteY40" fmla="*/ 270381 h 2383904"/>
                  <a:gd name="connsiteX41" fmla="*/ 1643098 w 2073585"/>
                  <a:gd name="connsiteY41" fmla="*/ 673477 h 2383904"/>
                  <a:gd name="connsiteX42" fmla="*/ 1760483 w 2073585"/>
                  <a:gd name="connsiteY42" fmla="*/ 978856 h 2383904"/>
                  <a:gd name="connsiteX43" fmla="*/ 1773523 w 2073585"/>
                  <a:gd name="connsiteY43" fmla="*/ 1054873 h 2383904"/>
                  <a:gd name="connsiteX44" fmla="*/ 1813813 w 2073585"/>
                  <a:gd name="connsiteY44" fmla="*/ 1131435 h 2383904"/>
                  <a:gd name="connsiteX45" fmla="*/ 1744919 w 2073585"/>
                  <a:gd name="connsiteY45" fmla="*/ 1686323 h 2383904"/>
                  <a:gd name="connsiteX46" fmla="*/ 1705836 w 2073585"/>
                  <a:gd name="connsiteY46" fmla="*/ 1731804 h 2383904"/>
                  <a:gd name="connsiteX47" fmla="*/ 1700030 w 2073585"/>
                  <a:gd name="connsiteY47" fmla="*/ 1768692 h 2383904"/>
                  <a:gd name="connsiteX48" fmla="*/ 1675655 w 2073585"/>
                  <a:gd name="connsiteY48" fmla="*/ 1821258 h 2383904"/>
                  <a:gd name="connsiteX49" fmla="*/ 1728849 w 2073585"/>
                  <a:gd name="connsiteY49" fmla="*/ 1807456 h 2383904"/>
                  <a:gd name="connsiteX50" fmla="*/ 1973201 w 2073585"/>
                  <a:gd name="connsiteY50" fmla="*/ 1671174 h 2383904"/>
                  <a:gd name="connsiteX51" fmla="*/ 1795645 w 2073585"/>
                  <a:gd name="connsiteY51" fmla="*/ 1879028 h 2383904"/>
                  <a:gd name="connsiteX52" fmla="*/ 1735902 w 2073585"/>
                  <a:gd name="connsiteY52" fmla="*/ 1900550 h 2383904"/>
                  <a:gd name="connsiteX53" fmla="*/ 1771334 w 2073585"/>
                  <a:gd name="connsiteY53" fmla="*/ 1905708 h 2383904"/>
                  <a:gd name="connsiteX54" fmla="*/ 2073585 w 2073585"/>
                  <a:gd name="connsiteY54" fmla="*/ 1879537 h 2383904"/>
                  <a:gd name="connsiteX55" fmla="*/ 1627070 w 2073585"/>
                  <a:gd name="connsiteY55" fmla="*/ 1976353 h 2383904"/>
                  <a:gd name="connsiteX56" fmla="*/ 1564857 w 2073585"/>
                  <a:gd name="connsiteY56" fmla="*/ 1960723 h 2383904"/>
                  <a:gd name="connsiteX57" fmla="*/ 1571223 w 2073585"/>
                  <a:gd name="connsiteY57" fmla="*/ 1964762 h 2383904"/>
                  <a:gd name="connsiteX58" fmla="*/ 1963411 w 2073585"/>
                  <a:gd name="connsiteY58" fmla="*/ 2068297 h 2383904"/>
                  <a:gd name="connsiteX59" fmla="*/ 1500490 w 2073585"/>
                  <a:gd name="connsiteY59" fmla="*/ 2037619 h 2383904"/>
                  <a:gd name="connsiteX60" fmla="*/ 1469125 w 2073585"/>
                  <a:gd name="connsiteY60" fmla="*/ 2015580 h 2383904"/>
                  <a:gd name="connsiteX61" fmla="*/ 1467882 w 2073585"/>
                  <a:gd name="connsiteY61" fmla="*/ 2016357 h 2383904"/>
                  <a:gd name="connsiteX62" fmla="*/ 1520392 w 2073585"/>
                  <a:gd name="connsiteY62" fmla="*/ 2093303 h 2383904"/>
                  <a:gd name="connsiteX63" fmla="*/ 1613936 w 2073585"/>
                  <a:gd name="connsiteY63" fmla="*/ 2197779 h 2383904"/>
                  <a:gd name="connsiteX64" fmla="*/ 1613937 w 2073585"/>
                  <a:gd name="connsiteY64" fmla="*/ 2197780 h 2383904"/>
                  <a:gd name="connsiteX65" fmla="*/ 1369271 w 2073585"/>
                  <a:gd name="connsiteY65" fmla="*/ 2110945 h 2383904"/>
                  <a:gd name="connsiteX66" fmla="*/ 1337089 w 2073585"/>
                  <a:gd name="connsiteY66" fmla="*/ 2069831 h 2383904"/>
                  <a:gd name="connsiteX67" fmla="*/ 1284633 w 2073585"/>
                  <a:gd name="connsiteY67" fmla="*/ 2085505 h 2383904"/>
                  <a:gd name="connsiteX68" fmla="*/ 1301307 w 2073585"/>
                  <a:gd name="connsiteY68" fmla="*/ 2111009 h 2383904"/>
                  <a:gd name="connsiteX69" fmla="*/ 1657900 w 2073585"/>
                  <a:gd name="connsiteY69" fmla="*/ 2325152 h 2383904"/>
                  <a:gd name="connsiteX70" fmla="*/ 1549398 w 2073585"/>
                  <a:gd name="connsiteY70" fmla="*/ 2343255 h 2383904"/>
                  <a:gd name="connsiteX71" fmla="*/ 1209563 w 2073585"/>
                  <a:gd name="connsiteY71" fmla="*/ 2150831 h 2383904"/>
                  <a:gd name="connsiteX72" fmla="*/ 1184246 w 2073585"/>
                  <a:gd name="connsiteY72" fmla="*/ 2105168 h 2383904"/>
                  <a:gd name="connsiteX73" fmla="*/ 1177384 w 2073585"/>
                  <a:gd name="connsiteY73" fmla="*/ 2106355 h 2383904"/>
                  <a:gd name="connsiteX74" fmla="*/ 1182502 w 2073585"/>
                  <a:gd name="connsiteY74" fmla="*/ 2124033 h 2383904"/>
                  <a:gd name="connsiteX75" fmla="*/ 1276749 w 2073585"/>
                  <a:gd name="connsiteY75" fmla="*/ 2256322 h 2383904"/>
                  <a:gd name="connsiteX76" fmla="*/ 1113750 w 2073585"/>
                  <a:gd name="connsiteY76" fmla="*/ 2140055 h 2383904"/>
                  <a:gd name="connsiteX77" fmla="*/ 1103073 w 2073585"/>
                  <a:gd name="connsiteY77" fmla="*/ 2113438 h 2383904"/>
                  <a:gd name="connsiteX78" fmla="*/ 1079159 w 2073585"/>
                  <a:gd name="connsiteY78" fmla="*/ 2114790 h 2383904"/>
                  <a:gd name="connsiteX79" fmla="*/ 1075843 w 2073585"/>
                  <a:gd name="connsiteY79" fmla="*/ 2180096 h 2383904"/>
                  <a:gd name="connsiteX80" fmla="*/ 897625 w 2073585"/>
                  <a:gd name="connsiteY80" fmla="*/ 2383904 h 2383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</a:cxnLst>
                <a:rect l="l" t="t" r="r" b="b"/>
                <a:pathLst>
                  <a:path w="2073585" h="2383904">
                    <a:moveTo>
                      <a:pt x="897625" y="2383904"/>
                    </a:moveTo>
                    <a:cubicBezTo>
                      <a:pt x="953146" y="2335137"/>
                      <a:pt x="989299" y="2252387"/>
                      <a:pt x="999233" y="2157350"/>
                    </a:cubicBezTo>
                    <a:lnTo>
                      <a:pt x="999632" y="2115636"/>
                    </a:lnTo>
                    <a:lnTo>
                      <a:pt x="967143" y="2113800"/>
                    </a:lnTo>
                    <a:lnTo>
                      <a:pt x="920795" y="2160466"/>
                    </a:lnTo>
                    <a:cubicBezTo>
                      <a:pt x="840567" y="2223193"/>
                      <a:pt x="742880" y="2251241"/>
                      <a:pt x="663072" y="2226168"/>
                    </a:cubicBezTo>
                    <a:cubicBezTo>
                      <a:pt x="718235" y="2214199"/>
                      <a:pt x="772716" y="2187262"/>
                      <a:pt x="821003" y="2149651"/>
                    </a:cubicBezTo>
                    <a:lnTo>
                      <a:pt x="869543" y="2103433"/>
                    </a:lnTo>
                    <a:lnTo>
                      <a:pt x="797420" y="2090955"/>
                    </a:lnTo>
                    <a:lnTo>
                      <a:pt x="770630" y="2082950"/>
                    </a:lnTo>
                    <a:lnTo>
                      <a:pt x="764352" y="2094254"/>
                    </a:lnTo>
                    <a:cubicBezTo>
                      <a:pt x="753055" y="2111540"/>
                      <a:pt x="740043" y="2128794"/>
                      <a:pt x="725329" y="2145788"/>
                    </a:cubicBezTo>
                    <a:cubicBezTo>
                      <a:pt x="637044" y="2247751"/>
                      <a:pt x="512557" y="2311383"/>
                      <a:pt x="410738" y="2314758"/>
                    </a:cubicBezTo>
                    <a:cubicBezTo>
                      <a:pt x="376799" y="2315883"/>
                      <a:pt x="345378" y="2310313"/>
                      <a:pt x="318656" y="2297236"/>
                    </a:cubicBezTo>
                    <a:cubicBezTo>
                      <a:pt x="426269" y="2256395"/>
                      <a:pt x="531247" y="2181910"/>
                      <a:pt x="610977" y="2089826"/>
                    </a:cubicBezTo>
                    <a:lnTo>
                      <a:pt x="639738" y="2051999"/>
                    </a:lnTo>
                    <a:lnTo>
                      <a:pt x="611807" y="2067789"/>
                    </a:lnTo>
                    <a:cubicBezTo>
                      <a:pt x="516633" y="2109099"/>
                      <a:pt x="417041" y="2129012"/>
                      <a:pt x="332959" y="2127811"/>
                    </a:cubicBezTo>
                    <a:cubicBezTo>
                      <a:pt x="248876" y="2126611"/>
                      <a:pt x="180306" y="2104297"/>
                      <a:pt x="147175" y="2061155"/>
                    </a:cubicBezTo>
                    <a:cubicBezTo>
                      <a:pt x="266301" y="2075016"/>
                      <a:pt x="416215" y="2048532"/>
                      <a:pt x="551818" y="1989673"/>
                    </a:cubicBezTo>
                    <a:lnTo>
                      <a:pt x="552615" y="1989268"/>
                    </a:lnTo>
                    <a:lnTo>
                      <a:pt x="516230" y="1966514"/>
                    </a:lnTo>
                    <a:lnTo>
                      <a:pt x="500026" y="1952280"/>
                    </a:lnTo>
                    <a:lnTo>
                      <a:pt x="446516" y="1965723"/>
                    </a:lnTo>
                    <a:cubicBezTo>
                      <a:pt x="393440" y="1976415"/>
                      <a:pt x="341138" y="1981724"/>
                      <a:pt x="292005" y="1982172"/>
                    </a:cubicBezTo>
                    <a:cubicBezTo>
                      <a:pt x="144607" y="1983512"/>
                      <a:pt x="25724" y="1941086"/>
                      <a:pt x="0" y="1868908"/>
                    </a:cubicBezTo>
                    <a:cubicBezTo>
                      <a:pt x="55148" y="1887191"/>
                      <a:pt x="121202" y="1897230"/>
                      <a:pt x="192376" y="1898890"/>
                    </a:cubicBezTo>
                    <a:lnTo>
                      <a:pt x="274113" y="1896055"/>
                    </a:lnTo>
                    <a:lnTo>
                      <a:pt x="265824" y="1893972"/>
                    </a:lnTo>
                    <a:cubicBezTo>
                      <a:pt x="96444" y="1842436"/>
                      <a:pt x="-10285" y="1745635"/>
                      <a:pt x="19727" y="1661427"/>
                    </a:cubicBezTo>
                    <a:cubicBezTo>
                      <a:pt x="90926" y="1734556"/>
                      <a:pt x="221841" y="1795524"/>
                      <a:pt x="373086" y="1825992"/>
                    </a:cubicBezTo>
                    <a:lnTo>
                      <a:pt x="391604" y="1828687"/>
                    </a:lnTo>
                    <a:lnTo>
                      <a:pt x="363783" y="1768692"/>
                    </a:lnTo>
                    <a:lnTo>
                      <a:pt x="357977" y="1731805"/>
                    </a:lnTo>
                    <a:lnTo>
                      <a:pt x="318894" y="1686323"/>
                    </a:lnTo>
                    <a:cubicBezTo>
                      <a:pt x="199478" y="1523833"/>
                      <a:pt x="176514" y="1312653"/>
                      <a:pt x="250001" y="1131435"/>
                    </a:cubicBezTo>
                    <a:lnTo>
                      <a:pt x="290290" y="1054873"/>
                    </a:lnTo>
                    <a:lnTo>
                      <a:pt x="303331" y="978856"/>
                    </a:lnTo>
                    <a:cubicBezTo>
                      <a:pt x="329416" y="867730"/>
                      <a:pt x="368545" y="763603"/>
                      <a:pt x="420716" y="673477"/>
                    </a:cubicBezTo>
                    <a:lnTo>
                      <a:pt x="654051" y="270381"/>
                    </a:lnTo>
                    <a:cubicBezTo>
                      <a:pt x="862734" y="-90127"/>
                      <a:pt x="1201078" y="-90127"/>
                      <a:pt x="1409763" y="270381"/>
                    </a:cubicBezTo>
                    <a:lnTo>
                      <a:pt x="1643098" y="673477"/>
                    </a:lnTo>
                    <a:cubicBezTo>
                      <a:pt x="1695269" y="763603"/>
                      <a:pt x="1734397" y="867730"/>
                      <a:pt x="1760483" y="978856"/>
                    </a:cubicBezTo>
                    <a:lnTo>
                      <a:pt x="1773523" y="1054873"/>
                    </a:lnTo>
                    <a:lnTo>
                      <a:pt x="1813813" y="1131435"/>
                    </a:lnTo>
                    <a:cubicBezTo>
                      <a:pt x="1887300" y="1312653"/>
                      <a:pt x="1864335" y="1523833"/>
                      <a:pt x="1744919" y="1686323"/>
                    </a:cubicBezTo>
                    <a:lnTo>
                      <a:pt x="1705836" y="1731804"/>
                    </a:lnTo>
                    <a:lnTo>
                      <a:pt x="1700030" y="1768692"/>
                    </a:lnTo>
                    <a:lnTo>
                      <a:pt x="1675655" y="1821258"/>
                    </a:lnTo>
                    <a:lnTo>
                      <a:pt x="1728849" y="1807456"/>
                    </a:lnTo>
                    <a:cubicBezTo>
                      <a:pt x="1832813" y="1774027"/>
                      <a:pt x="1919803" y="1726020"/>
                      <a:pt x="1973201" y="1671174"/>
                    </a:cubicBezTo>
                    <a:cubicBezTo>
                      <a:pt x="1998926" y="1743352"/>
                      <a:pt x="1924188" y="1824782"/>
                      <a:pt x="1795645" y="1879028"/>
                    </a:cubicBezTo>
                    <a:lnTo>
                      <a:pt x="1735902" y="1900550"/>
                    </a:lnTo>
                    <a:lnTo>
                      <a:pt x="1771334" y="1905708"/>
                    </a:lnTo>
                    <a:cubicBezTo>
                      <a:pt x="1883602" y="1915838"/>
                      <a:pt x="1990864" y="1906963"/>
                      <a:pt x="2073585" y="1879537"/>
                    </a:cubicBezTo>
                    <a:cubicBezTo>
                      <a:pt x="2039286" y="1975775"/>
                      <a:pt x="1839374" y="2019121"/>
                      <a:pt x="1627070" y="1976353"/>
                    </a:cubicBezTo>
                    <a:lnTo>
                      <a:pt x="1564857" y="1960723"/>
                    </a:lnTo>
                    <a:lnTo>
                      <a:pt x="1571223" y="1964762"/>
                    </a:lnTo>
                    <a:cubicBezTo>
                      <a:pt x="1697698" y="2034163"/>
                      <a:pt x="1842999" y="2072522"/>
                      <a:pt x="1963411" y="2068297"/>
                    </a:cubicBezTo>
                    <a:cubicBezTo>
                      <a:pt x="1885282" y="2148773"/>
                      <a:pt x="1678024" y="2135039"/>
                      <a:pt x="1500490" y="2037619"/>
                    </a:cubicBezTo>
                    <a:lnTo>
                      <a:pt x="1469125" y="2015580"/>
                    </a:lnTo>
                    <a:lnTo>
                      <a:pt x="1467882" y="2016357"/>
                    </a:lnTo>
                    <a:lnTo>
                      <a:pt x="1520392" y="2093303"/>
                    </a:lnTo>
                    <a:cubicBezTo>
                      <a:pt x="1549064" y="2129913"/>
                      <a:pt x="1580362" y="2164937"/>
                      <a:pt x="1613936" y="2197779"/>
                    </a:cubicBezTo>
                    <a:lnTo>
                      <a:pt x="1613937" y="2197780"/>
                    </a:lnTo>
                    <a:cubicBezTo>
                      <a:pt x="1541184" y="2221989"/>
                      <a:pt x="1444609" y="2184749"/>
                      <a:pt x="1369271" y="2110945"/>
                    </a:cubicBezTo>
                    <a:lnTo>
                      <a:pt x="1337089" y="2069831"/>
                    </a:lnTo>
                    <a:lnTo>
                      <a:pt x="1284633" y="2085505"/>
                    </a:lnTo>
                    <a:lnTo>
                      <a:pt x="1301307" y="2111009"/>
                    </a:lnTo>
                    <a:cubicBezTo>
                      <a:pt x="1390880" y="2227648"/>
                      <a:pt x="1528559" y="2310329"/>
                      <a:pt x="1657900" y="2325152"/>
                    </a:cubicBezTo>
                    <a:cubicBezTo>
                      <a:pt x="1625335" y="2339287"/>
                      <a:pt x="1588368" y="2345009"/>
                      <a:pt x="1549398" y="2343255"/>
                    </a:cubicBezTo>
                    <a:cubicBezTo>
                      <a:pt x="1432491" y="2337994"/>
                      <a:pt x="1297578" y="2265441"/>
                      <a:pt x="1209563" y="2150831"/>
                    </a:cubicBezTo>
                    <a:lnTo>
                      <a:pt x="1184246" y="2105168"/>
                    </a:lnTo>
                    <a:lnTo>
                      <a:pt x="1177384" y="2106355"/>
                    </a:lnTo>
                    <a:lnTo>
                      <a:pt x="1182502" y="2124033"/>
                    </a:lnTo>
                    <a:cubicBezTo>
                      <a:pt x="1204865" y="2179390"/>
                      <a:pt x="1237132" y="2225593"/>
                      <a:pt x="1276749" y="2256322"/>
                    </a:cubicBezTo>
                    <a:cubicBezTo>
                      <a:pt x="1211127" y="2256322"/>
                      <a:pt x="1152494" y="2211062"/>
                      <a:pt x="1113750" y="2140055"/>
                    </a:cubicBezTo>
                    <a:lnTo>
                      <a:pt x="1103073" y="2113438"/>
                    </a:lnTo>
                    <a:lnTo>
                      <a:pt x="1079159" y="2114790"/>
                    </a:lnTo>
                    <a:lnTo>
                      <a:pt x="1075843" y="2180096"/>
                    </a:lnTo>
                    <a:cubicBezTo>
                      <a:pt x="1053266" y="2296040"/>
                      <a:pt x="984953" y="2379837"/>
                      <a:pt x="897625" y="2383904"/>
                    </a:cubicBez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B5E8BE11-93F3-AD54-0CAF-B26929D4B9BE}"/>
                  </a:ext>
                </a:extLst>
              </p:cNvPr>
              <p:cNvSpPr/>
              <p:nvPr/>
            </p:nvSpPr>
            <p:spPr bwMode="auto">
              <a:xfrm>
                <a:off x="1948902" y="1909465"/>
                <a:ext cx="1120045" cy="1234508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CCFB6CB4-BD80-1429-D903-A8891F2EF93E}"/>
                  </a:ext>
                </a:extLst>
              </p:cNvPr>
              <p:cNvSpPr/>
              <p:nvPr/>
            </p:nvSpPr>
            <p:spPr bwMode="auto">
              <a:xfrm>
                <a:off x="1995919" y="2012341"/>
                <a:ext cx="1026010" cy="1016245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00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B7BA1397-BF0D-2B3D-9E42-E338B4B7091C}"/>
                  </a:ext>
                </a:extLst>
              </p:cNvPr>
              <p:cNvSpPr/>
              <p:nvPr/>
            </p:nvSpPr>
            <p:spPr bwMode="auto">
              <a:xfrm>
                <a:off x="1936483" y="1693775"/>
                <a:ext cx="1144882" cy="1303783"/>
              </a:xfrm>
              <a:custGeom>
                <a:avLst/>
                <a:gdLst>
                  <a:gd name="connsiteX0" fmla="*/ 572440 w 1144882"/>
                  <a:gd name="connsiteY0" fmla="*/ 0 h 1303783"/>
                  <a:gd name="connsiteX1" fmla="*/ 795369 w 1144882"/>
                  <a:gd name="connsiteY1" fmla="*/ 32467 h 1303783"/>
                  <a:gd name="connsiteX2" fmla="*/ 818095 w 1144882"/>
                  <a:gd name="connsiteY2" fmla="*/ 42151 h 1303783"/>
                  <a:gd name="connsiteX3" fmla="*/ 831770 w 1144882"/>
                  <a:gd name="connsiteY3" fmla="*/ 42904 h 1303783"/>
                  <a:gd name="connsiteX4" fmla="*/ 1073309 w 1144882"/>
                  <a:gd name="connsiteY4" fmla="*/ 83866 h 1303783"/>
                  <a:gd name="connsiteX5" fmla="*/ 1113648 w 1144882"/>
                  <a:gd name="connsiteY5" fmla="*/ 95828 h 1303783"/>
                  <a:gd name="connsiteX6" fmla="*/ 1134515 w 1144882"/>
                  <a:gd name="connsiteY6" fmla="*/ 197782 h 1303783"/>
                  <a:gd name="connsiteX7" fmla="*/ 1144882 w 1144882"/>
                  <a:gd name="connsiteY7" fmla="*/ 352847 h 1303783"/>
                  <a:gd name="connsiteX8" fmla="*/ 825311 w 1144882"/>
                  <a:gd name="connsiteY8" fmla="*/ 1102019 h 1303783"/>
                  <a:gd name="connsiteX9" fmla="*/ 726967 w 1144882"/>
                  <a:gd name="connsiteY9" fmla="*/ 1166469 h 1303783"/>
                  <a:gd name="connsiteX10" fmla="*/ 725736 w 1144882"/>
                  <a:gd name="connsiteY10" fmla="*/ 1168960 h 1303783"/>
                  <a:gd name="connsiteX11" fmla="*/ 591414 w 1144882"/>
                  <a:gd name="connsiteY11" fmla="*/ 1300003 h 1303783"/>
                  <a:gd name="connsiteX12" fmla="*/ 572441 w 1144882"/>
                  <a:gd name="connsiteY12" fmla="*/ 1303783 h 1303783"/>
                  <a:gd name="connsiteX13" fmla="*/ 553470 w 1144882"/>
                  <a:gd name="connsiteY13" fmla="*/ 1300003 h 1303783"/>
                  <a:gd name="connsiteX14" fmla="*/ 419147 w 1144882"/>
                  <a:gd name="connsiteY14" fmla="*/ 1168960 h 1303783"/>
                  <a:gd name="connsiteX15" fmla="*/ 417917 w 1144882"/>
                  <a:gd name="connsiteY15" fmla="*/ 1166469 h 1303783"/>
                  <a:gd name="connsiteX16" fmla="*/ 319573 w 1144882"/>
                  <a:gd name="connsiteY16" fmla="*/ 1102019 h 1303783"/>
                  <a:gd name="connsiteX17" fmla="*/ 0 w 1144882"/>
                  <a:gd name="connsiteY17" fmla="*/ 352847 h 1303783"/>
                  <a:gd name="connsiteX18" fmla="*/ 10367 w 1144882"/>
                  <a:gd name="connsiteY18" fmla="*/ 197782 h 1303783"/>
                  <a:gd name="connsiteX19" fmla="*/ 31235 w 1144882"/>
                  <a:gd name="connsiteY19" fmla="*/ 95828 h 1303783"/>
                  <a:gd name="connsiteX20" fmla="*/ 71572 w 1144882"/>
                  <a:gd name="connsiteY20" fmla="*/ 83866 h 1303783"/>
                  <a:gd name="connsiteX21" fmla="*/ 313112 w 1144882"/>
                  <a:gd name="connsiteY21" fmla="*/ 42904 h 1303783"/>
                  <a:gd name="connsiteX22" fmla="*/ 326785 w 1144882"/>
                  <a:gd name="connsiteY22" fmla="*/ 42151 h 1303783"/>
                  <a:gd name="connsiteX23" fmla="*/ 349512 w 1144882"/>
                  <a:gd name="connsiteY23" fmla="*/ 32467 h 1303783"/>
                  <a:gd name="connsiteX24" fmla="*/ 572440 w 1144882"/>
                  <a:gd name="connsiteY24" fmla="*/ 0 h 1303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144882" h="1303783">
                    <a:moveTo>
                      <a:pt x="572440" y="0"/>
                    </a:moveTo>
                    <a:cubicBezTo>
                      <a:pt x="659499" y="0"/>
                      <a:pt x="738316" y="12407"/>
                      <a:pt x="795369" y="32467"/>
                    </a:cubicBezTo>
                    <a:lnTo>
                      <a:pt x="818095" y="42151"/>
                    </a:lnTo>
                    <a:lnTo>
                      <a:pt x="831770" y="42904"/>
                    </a:lnTo>
                    <a:cubicBezTo>
                      <a:pt x="915536" y="52269"/>
                      <a:pt x="996336" y="66080"/>
                      <a:pt x="1073309" y="83866"/>
                    </a:cubicBezTo>
                    <a:lnTo>
                      <a:pt x="1113648" y="95828"/>
                    </a:lnTo>
                    <a:lnTo>
                      <a:pt x="1134515" y="197782"/>
                    </a:lnTo>
                    <a:cubicBezTo>
                      <a:pt x="1141328" y="248112"/>
                      <a:pt x="1144882" y="299932"/>
                      <a:pt x="1144882" y="352847"/>
                    </a:cubicBezTo>
                    <a:cubicBezTo>
                      <a:pt x="1144882" y="670340"/>
                      <a:pt x="1016901" y="948382"/>
                      <a:pt x="825311" y="1102019"/>
                    </a:cubicBezTo>
                    <a:lnTo>
                      <a:pt x="726967" y="1166469"/>
                    </a:lnTo>
                    <a:lnTo>
                      <a:pt x="725736" y="1168960"/>
                    </a:lnTo>
                    <a:cubicBezTo>
                      <a:pt x="688067" y="1233455"/>
                      <a:pt x="642095" y="1279504"/>
                      <a:pt x="591414" y="1300003"/>
                    </a:cubicBezTo>
                    <a:lnTo>
                      <a:pt x="572441" y="1303783"/>
                    </a:lnTo>
                    <a:lnTo>
                      <a:pt x="553470" y="1300003"/>
                    </a:lnTo>
                    <a:cubicBezTo>
                      <a:pt x="502788" y="1279504"/>
                      <a:pt x="456815" y="1233455"/>
                      <a:pt x="419147" y="1168960"/>
                    </a:cubicBezTo>
                    <a:lnTo>
                      <a:pt x="417917" y="1166469"/>
                    </a:lnTo>
                    <a:lnTo>
                      <a:pt x="319573" y="1102019"/>
                    </a:lnTo>
                    <a:cubicBezTo>
                      <a:pt x="127981" y="948382"/>
                      <a:pt x="0" y="670340"/>
                      <a:pt x="0" y="352847"/>
                    </a:cubicBezTo>
                    <a:cubicBezTo>
                      <a:pt x="0" y="299932"/>
                      <a:pt x="3557" y="248112"/>
                      <a:pt x="10367" y="197782"/>
                    </a:cubicBezTo>
                    <a:lnTo>
                      <a:pt x="31235" y="95828"/>
                    </a:lnTo>
                    <a:lnTo>
                      <a:pt x="71572" y="83866"/>
                    </a:lnTo>
                    <a:cubicBezTo>
                      <a:pt x="148545" y="66080"/>
                      <a:pt x="229346" y="52269"/>
                      <a:pt x="313112" y="42904"/>
                    </a:cubicBezTo>
                    <a:lnTo>
                      <a:pt x="326785" y="42151"/>
                    </a:lnTo>
                    <a:lnTo>
                      <a:pt x="349512" y="32467"/>
                    </a:lnTo>
                    <a:cubicBezTo>
                      <a:pt x="406564" y="12407"/>
                      <a:pt x="485381" y="0"/>
                      <a:pt x="572440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弦 15">
                <a:extLst>
                  <a:ext uri="{FF2B5EF4-FFF2-40B4-BE49-F238E27FC236}">
                    <a16:creationId xmlns:a16="http://schemas.microsoft.com/office/drawing/2014/main" id="{87D4FC38-A47D-4FCB-EAF6-88279D0B827B}"/>
                  </a:ext>
                </a:extLst>
              </p:cNvPr>
              <p:cNvSpPr/>
              <p:nvPr/>
            </p:nvSpPr>
            <p:spPr bwMode="auto">
              <a:xfrm>
                <a:off x="1841552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弦 16">
                <a:extLst>
                  <a:ext uri="{FF2B5EF4-FFF2-40B4-BE49-F238E27FC236}">
                    <a16:creationId xmlns:a16="http://schemas.microsoft.com/office/drawing/2014/main" id="{C29DFCD4-F364-B327-9B98-6614DC27EF61}"/>
                  </a:ext>
                </a:extLst>
              </p:cNvPr>
              <p:cNvSpPr/>
              <p:nvPr/>
            </p:nvSpPr>
            <p:spPr bwMode="auto">
              <a:xfrm flipH="1">
                <a:off x="2914580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弦 17">
                <a:extLst>
                  <a:ext uri="{FF2B5EF4-FFF2-40B4-BE49-F238E27FC236}">
                    <a16:creationId xmlns:a16="http://schemas.microsoft.com/office/drawing/2014/main" id="{702B2D41-F1DD-1084-66D8-626BAF45055F}"/>
                  </a:ext>
                </a:extLst>
              </p:cNvPr>
              <p:cNvSpPr/>
              <p:nvPr/>
            </p:nvSpPr>
            <p:spPr bwMode="auto">
              <a:xfrm>
                <a:off x="1971104" y="1483174"/>
                <a:ext cx="177238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弦 18">
                <a:extLst>
                  <a:ext uri="{FF2B5EF4-FFF2-40B4-BE49-F238E27FC236}">
                    <a16:creationId xmlns:a16="http://schemas.microsoft.com/office/drawing/2014/main" id="{50BCC9F0-3190-5B1C-A67E-E5A660DE6351}"/>
                  </a:ext>
                </a:extLst>
              </p:cNvPr>
              <p:cNvSpPr/>
              <p:nvPr/>
            </p:nvSpPr>
            <p:spPr bwMode="auto">
              <a:xfrm flipH="1">
                <a:off x="2912268" y="1485669"/>
                <a:ext cx="177236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月 19">
                <a:extLst>
                  <a:ext uri="{FF2B5EF4-FFF2-40B4-BE49-F238E27FC236}">
                    <a16:creationId xmlns:a16="http://schemas.microsoft.com/office/drawing/2014/main" id="{FEE1461A-149C-91EC-75B2-ED23815388FB}"/>
                  </a:ext>
                </a:extLst>
              </p:cNvPr>
              <p:cNvSpPr/>
              <p:nvPr/>
            </p:nvSpPr>
            <p:spPr bwMode="auto">
              <a:xfrm rot="18900000">
                <a:off x="2035357" y="1253966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月 20">
                <a:extLst>
                  <a:ext uri="{FF2B5EF4-FFF2-40B4-BE49-F238E27FC236}">
                    <a16:creationId xmlns:a16="http://schemas.microsoft.com/office/drawing/2014/main" id="{E4EACD19-C282-243D-63F8-B0E76D319D19}"/>
                  </a:ext>
                </a:extLst>
              </p:cNvPr>
              <p:cNvSpPr/>
              <p:nvPr/>
            </p:nvSpPr>
            <p:spPr bwMode="auto">
              <a:xfrm rot="2700000" flipH="1">
                <a:off x="2949292" y="1253968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5E6122E7-AEA6-DBC5-E15E-17285C430107}"/>
                  </a:ext>
                </a:extLst>
              </p:cNvPr>
              <p:cNvSpPr/>
              <p:nvPr/>
            </p:nvSpPr>
            <p:spPr bwMode="auto">
              <a:xfrm>
                <a:off x="2337771" y="2743786"/>
                <a:ext cx="342308" cy="253772"/>
              </a:xfrm>
              <a:custGeom>
                <a:avLst/>
                <a:gdLst>
                  <a:gd name="connsiteX0" fmla="*/ 171155 w 342308"/>
                  <a:gd name="connsiteY0" fmla="*/ 0 h 253772"/>
                  <a:gd name="connsiteX1" fmla="*/ 202309 w 342308"/>
                  <a:gd name="connsiteY1" fmla="*/ 5857 h 253772"/>
                  <a:gd name="connsiteX2" fmla="*/ 282739 w 342308"/>
                  <a:gd name="connsiteY2" fmla="*/ 50401 h 253772"/>
                  <a:gd name="connsiteX3" fmla="*/ 342308 w 342308"/>
                  <a:gd name="connsiteY3" fmla="*/ 105560 h 253772"/>
                  <a:gd name="connsiteX4" fmla="*/ 325679 w 342308"/>
                  <a:gd name="connsiteY4" fmla="*/ 116458 h 253772"/>
                  <a:gd name="connsiteX5" fmla="*/ 324448 w 342308"/>
                  <a:gd name="connsiteY5" fmla="*/ 118949 h 253772"/>
                  <a:gd name="connsiteX6" fmla="*/ 190126 w 342308"/>
                  <a:gd name="connsiteY6" fmla="*/ 249992 h 253772"/>
                  <a:gd name="connsiteX7" fmla="*/ 171153 w 342308"/>
                  <a:gd name="connsiteY7" fmla="*/ 253772 h 253772"/>
                  <a:gd name="connsiteX8" fmla="*/ 152182 w 342308"/>
                  <a:gd name="connsiteY8" fmla="*/ 249992 h 253772"/>
                  <a:gd name="connsiteX9" fmla="*/ 17859 w 342308"/>
                  <a:gd name="connsiteY9" fmla="*/ 118949 h 253772"/>
                  <a:gd name="connsiteX10" fmla="*/ 16629 w 342308"/>
                  <a:gd name="connsiteY10" fmla="*/ 116458 h 253772"/>
                  <a:gd name="connsiteX11" fmla="*/ 0 w 342308"/>
                  <a:gd name="connsiteY11" fmla="*/ 105560 h 253772"/>
                  <a:gd name="connsiteX12" fmla="*/ 59569 w 342308"/>
                  <a:gd name="connsiteY12" fmla="*/ 50401 h 253772"/>
                  <a:gd name="connsiteX13" fmla="*/ 139999 w 342308"/>
                  <a:gd name="connsiteY13" fmla="*/ 5857 h 253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42308" h="253772">
                    <a:moveTo>
                      <a:pt x="171155" y="0"/>
                    </a:moveTo>
                    <a:lnTo>
                      <a:pt x="202309" y="5857"/>
                    </a:lnTo>
                    <a:cubicBezTo>
                      <a:pt x="230051" y="16443"/>
                      <a:pt x="256934" y="31427"/>
                      <a:pt x="282739" y="50401"/>
                    </a:cubicBezTo>
                    <a:lnTo>
                      <a:pt x="342308" y="105560"/>
                    </a:lnTo>
                    <a:lnTo>
                      <a:pt x="325679" y="116458"/>
                    </a:lnTo>
                    <a:lnTo>
                      <a:pt x="324448" y="118949"/>
                    </a:lnTo>
                    <a:cubicBezTo>
                      <a:pt x="286779" y="183444"/>
                      <a:pt x="240807" y="229493"/>
                      <a:pt x="190126" y="249992"/>
                    </a:cubicBezTo>
                    <a:lnTo>
                      <a:pt x="171153" y="253772"/>
                    </a:lnTo>
                    <a:lnTo>
                      <a:pt x="152182" y="249992"/>
                    </a:lnTo>
                    <a:cubicBezTo>
                      <a:pt x="101500" y="229493"/>
                      <a:pt x="55527" y="183444"/>
                      <a:pt x="17859" y="118949"/>
                    </a:cubicBezTo>
                    <a:lnTo>
                      <a:pt x="16629" y="116458"/>
                    </a:lnTo>
                    <a:lnTo>
                      <a:pt x="0" y="105560"/>
                    </a:lnTo>
                    <a:lnTo>
                      <a:pt x="59569" y="50401"/>
                    </a:lnTo>
                    <a:cubicBezTo>
                      <a:pt x="85374" y="31427"/>
                      <a:pt x="112257" y="16443"/>
                      <a:pt x="139999" y="5857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45A7EF31-A82B-34B8-8604-0F164AD20A25}"/>
                  </a:ext>
                </a:extLst>
              </p:cNvPr>
              <p:cNvSpPr/>
              <p:nvPr/>
            </p:nvSpPr>
            <p:spPr bwMode="auto">
              <a:xfrm>
                <a:off x="2310927" y="1686991"/>
                <a:ext cx="387920" cy="603766"/>
              </a:xfrm>
              <a:custGeom>
                <a:avLst/>
                <a:gdLst>
                  <a:gd name="connsiteX0" fmla="*/ 197996 w 387920"/>
                  <a:gd name="connsiteY0" fmla="*/ 0 h 603766"/>
                  <a:gd name="connsiteX1" fmla="*/ 374266 w 387920"/>
                  <a:gd name="connsiteY1" fmla="*/ 18931 h 603766"/>
                  <a:gd name="connsiteX2" fmla="*/ 387920 w 387920"/>
                  <a:gd name="connsiteY2" fmla="*/ 22892 h 603766"/>
                  <a:gd name="connsiteX3" fmla="*/ 368268 w 387920"/>
                  <a:gd name="connsiteY3" fmla="*/ 50043 h 603766"/>
                  <a:gd name="connsiteX4" fmla="*/ 223062 w 387920"/>
                  <a:gd name="connsiteY4" fmla="*/ 440426 h 603766"/>
                  <a:gd name="connsiteX5" fmla="*/ 193112 w 387920"/>
                  <a:gd name="connsiteY5" fmla="*/ 603766 h 603766"/>
                  <a:gd name="connsiteX6" fmla="*/ 163162 w 387920"/>
                  <a:gd name="connsiteY6" fmla="*/ 440426 h 603766"/>
                  <a:gd name="connsiteX7" fmla="*/ 17957 w 387920"/>
                  <a:gd name="connsiteY7" fmla="*/ 50043 h 603766"/>
                  <a:gd name="connsiteX8" fmla="*/ 0 w 387920"/>
                  <a:gd name="connsiteY8" fmla="*/ 25234 h 603766"/>
                  <a:gd name="connsiteX9" fmla="*/ 21727 w 387920"/>
                  <a:gd name="connsiteY9" fmla="*/ 18931 h 603766"/>
                  <a:gd name="connsiteX10" fmla="*/ 197996 w 387920"/>
                  <a:gd name="connsiteY10" fmla="*/ 0 h 6037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87920" h="603766">
                    <a:moveTo>
                      <a:pt x="197996" y="0"/>
                    </a:moveTo>
                    <a:cubicBezTo>
                      <a:pt x="263290" y="0"/>
                      <a:pt x="323949" y="6979"/>
                      <a:pt x="374266" y="18931"/>
                    </a:cubicBezTo>
                    <a:lnTo>
                      <a:pt x="387920" y="22892"/>
                    </a:lnTo>
                    <a:lnTo>
                      <a:pt x="368268" y="50043"/>
                    </a:lnTo>
                    <a:cubicBezTo>
                      <a:pt x="309909" y="143888"/>
                      <a:pt x="260070" y="278271"/>
                      <a:pt x="223062" y="440426"/>
                    </a:cubicBezTo>
                    <a:lnTo>
                      <a:pt x="193112" y="603766"/>
                    </a:lnTo>
                    <a:lnTo>
                      <a:pt x="163162" y="440426"/>
                    </a:lnTo>
                    <a:cubicBezTo>
                      <a:pt x="126155" y="278271"/>
                      <a:pt x="76315" y="143888"/>
                      <a:pt x="17957" y="50043"/>
                    </a:cubicBezTo>
                    <a:lnTo>
                      <a:pt x="0" y="25234"/>
                    </a:lnTo>
                    <a:lnTo>
                      <a:pt x="21727" y="18931"/>
                    </a:lnTo>
                    <a:cubicBezTo>
                      <a:pt x="72044" y="6979"/>
                      <a:pt x="132702" y="0"/>
                      <a:pt x="19799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2583AAB5-3D73-2EE1-7DDC-6CE41D88E7AC}"/>
                  </a:ext>
                </a:extLst>
              </p:cNvPr>
              <p:cNvSpPr/>
              <p:nvPr/>
            </p:nvSpPr>
            <p:spPr bwMode="auto">
              <a:xfrm>
                <a:off x="1838154" y="1111773"/>
                <a:ext cx="1331766" cy="1711354"/>
              </a:xfrm>
              <a:custGeom>
                <a:avLst/>
                <a:gdLst>
                  <a:gd name="connsiteX0" fmla="*/ 823898 w 1647796"/>
                  <a:gd name="connsiteY0" fmla="*/ 0 h 2117460"/>
                  <a:gd name="connsiteX1" fmla="*/ 1492022 w 1647796"/>
                  <a:gd name="connsiteY1" fmla="*/ 348768 h 2117460"/>
                  <a:gd name="connsiteX2" fmla="*/ 1497828 w 1647796"/>
                  <a:gd name="connsiteY2" fmla="*/ 385655 h 2117460"/>
                  <a:gd name="connsiteX3" fmla="*/ 1536911 w 1647796"/>
                  <a:gd name="connsiteY3" fmla="*/ 431137 h 2117460"/>
                  <a:gd name="connsiteX4" fmla="*/ 1605804 w 1647796"/>
                  <a:gd name="connsiteY4" fmla="*/ 986025 h 2117460"/>
                  <a:gd name="connsiteX5" fmla="*/ 1565515 w 1647796"/>
                  <a:gd name="connsiteY5" fmla="*/ 1062587 h 2117460"/>
                  <a:gd name="connsiteX6" fmla="*/ 1552474 w 1647796"/>
                  <a:gd name="connsiteY6" fmla="*/ 1138604 h 2117460"/>
                  <a:gd name="connsiteX7" fmla="*/ 1435089 w 1647796"/>
                  <a:gd name="connsiteY7" fmla="*/ 1443983 h 2117460"/>
                  <a:gd name="connsiteX8" fmla="*/ 1201754 w 1647796"/>
                  <a:gd name="connsiteY8" fmla="*/ 1847079 h 2117460"/>
                  <a:gd name="connsiteX9" fmla="*/ 446042 w 1647796"/>
                  <a:gd name="connsiteY9" fmla="*/ 1847079 h 2117460"/>
                  <a:gd name="connsiteX10" fmla="*/ 212707 w 1647796"/>
                  <a:gd name="connsiteY10" fmla="*/ 1443983 h 2117460"/>
                  <a:gd name="connsiteX11" fmla="*/ 95322 w 1647796"/>
                  <a:gd name="connsiteY11" fmla="*/ 1138604 h 2117460"/>
                  <a:gd name="connsiteX12" fmla="*/ 82282 w 1647796"/>
                  <a:gd name="connsiteY12" fmla="*/ 1062587 h 2117460"/>
                  <a:gd name="connsiteX13" fmla="*/ 41992 w 1647796"/>
                  <a:gd name="connsiteY13" fmla="*/ 986025 h 2117460"/>
                  <a:gd name="connsiteX14" fmla="*/ 110886 w 1647796"/>
                  <a:gd name="connsiteY14" fmla="*/ 431137 h 2117460"/>
                  <a:gd name="connsiteX15" fmla="*/ 149969 w 1647796"/>
                  <a:gd name="connsiteY15" fmla="*/ 385656 h 2117460"/>
                  <a:gd name="connsiteX16" fmla="*/ 155775 w 1647796"/>
                  <a:gd name="connsiteY16" fmla="*/ 348768 h 2117460"/>
                  <a:gd name="connsiteX17" fmla="*/ 823898 w 1647796"/>
                  <a:gd name="connsiteY17" fmla="*/ 0 h 2117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647796" h="2117460">
                    <a:moveTo>
                      <a:pt x="823898" y="0"/>
                    </a:moveTo>
                    <a:cubicBezTo>
                      <a:pt x="1153464" y="0"/>
                      <a:pt x="1428430" y="149727"/>
                      <a:pt x="1492022" y="348768"/>
                    </a:cubicBezTo>
                    <a:lnTo>
                      <a:pt x="1497828" y="385655"/>
                    </a:lnTo>
                    <a:lnTo>
                      <a:pt x="1536911" y="431137"/>
                    </a:lnTo>
                    <a:cubicBezTo>
                      <a:pt x="1656327" y="593627"/>
                      <a:pt x="1679291" y="804807"/>
                      <a:pt x="1605804" y="986025"/>
                    </a:cubicBezTo>
                    <a:lnTo>
                      <a:pt x="1565515" y="1062587"/>
                    </a:lnTo>
                    <a:lnTo>
                      <a:pt x="1552474" y="1138604"/>
                    </a:lnTo>
                    <a:cubicBezTo>
                      <a:pt x="1526389" y="1249730"/>
                      <a:pt x="1487260" y="1353857"/>
                      <a:pt x="1435089" y="1443983"/>
                    </a:cubicBezTo>
                    <a:lnTo>
                      <a:pt x="1201754" y="1847079"/>
                    </a:lnTo>
                    <a:cubicBezTo>
                      <a:pt x="993071" y="2207587"/>
                      <a:pt x="654727" y="2207587"/>
                      <a:pt x="446042" y="1847079"/>
                    </a:cubicBezTo>
                    <a:lnTo>
                      <a:pt x="212707" y="1443983"/>
                    </a:lnTo>
                    <a:cubicBezTo>
                      <a:pt x="160536" y="1353857"/>
                      <a:pt x="121408" y="1249730"/>
                      <a:pt x="95322" y="1138604"/>
                    </a:cubicBezTo>
                    <a:lnTo>
                      <a:pt x="82282" y="1062587"/>
                    </a:lnTo>
                    <a:lnTo>
                      <a:pt x="41992" y="986025"/>
                    </a:lnTo>
                    <a:cubicBezTo>
                      <a:pt x="-31495" y="804807"/>
                      <a:pt x="-8530" y="593627"/>
                      <a:pt x="110886" y="431137"/>
                    </a:cubicBezTo>
                    <a:lnTo>
                      <a:pt x="149969" y="385656"/>
                    </a:lnTo>
                    <a:lnTo>
                      <a:pt x="155775" y="348768"/>
                    </a:lnTo>
                    <a:cubicBezTo>
                      <a:pt x="219366" y="149727"/>
                      <a:pt x="494332" y="0"/>
                      <a:pt x="823898" y="0"/>
                    </a:cubicBezTo>
                    <a:close/>
                  </a:path>
                </a:pathLst>
              </a:cu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77885012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</Words>
  <Application>Microsoft Office PowerPoint</Application>
  <PresentationFormat>A4 210 x 297 mm</PresentationFormat>
  <Paragraphs>25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ＭＳ Ｐゴシック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poph15_音漏れ注意</dc:title>
  <dc:subject>poph15_音漏れ注意</dc:subject>
  <dc:creator>でじけろお</dc:creator>
  <cp:lastModifiedBy/>
  <cp:revision>1</cp:revision>
  <dcterms:created xsi:type="dcterms:W3CDTF">2014-12-04T06:28:23Z</dcterms:created>
  <dcterms:modified xsi:type="dcterms:W3CDTF">2025-01-14T07:42:16Z</dcterms:modified>
  <cp:version>1</cp:version>
</cp:coreProperties>
</file>

<file path=docProps/thumbnail.jpeg>
</file>