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6" r:id="rId4"/>
    <p:sldId id="333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21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音漏れ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音漏れ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67195"/>
            <a:ext cx="8778298" cy="32159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452338" y="4419110"/>
            <a:ext cx="8778298" cy="19764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53D3D89-0E30-78AD-C7EE-D143673D2404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5F7D05-D829-1873-2874-11CAE2842A8F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7BA5200-CCCC-76B0-9363-1A04D2E7AF30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A9B20604-C96A-FEA8-12BC-1213C6B1AEF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7FE41646-9D41-B8AF-1A82-FE5D6F5C2E4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887154F-0A94-F232-189C-78AEFA57FFA3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4FFDC35-D50F-3D90-9BC7-7906378320BA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DFA522C-5C29-9792-CE5B-C84A3F98EA21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586B0B0-292B-4902-A9A3-CBC78741131C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01F26E2E-B2F7-194B-653A-31B25E328F11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3DF2F6C5-4D22-5CCC-EA0B-0177F1D14F11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90BBD0F-D7EF-C9CC-0729-3876A57F1D93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9056D3B4-CDAF-0C21-7E24-34444B47FDBF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28634C14-E691-41FD-D441-6EFFE603091B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021203C-DEAF-8A31-7D81-F0B9000428F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278D087-9829-308C-AE1F-843E8F819C2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331EFE3-7284-37B6-1993-6ADFC98A98B0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2FBB902-74BD-F51B-542F-5B70C26C128E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A0946DE-917A-E3F7-A7B3-663DDEEE8187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1B7814B-4709-B2FD-2906-7DC8B42F4209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5015BDC-1FD3-B9AA-7C59-BEECC6A44C50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71906C2-6B13-8928-8AA3-9F810F254447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E3FAA02-04D6-C900-3076-D92EE781D3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F71F934-7FCC-54B7-D658-A07C18925B7B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AA96FB8-64B6-CC84-1866-7EA2C9644871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854DF7A-F7A5-4B7B-4457-BBAF96865B7B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83FD58E-577B-BFAC-700A-205ACC36CEF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F3568D6-17D7-2594-E567-F064656315C0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3284388-820A-0D82-DB07-542132E53223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CB9417F9-CF61-0266-03D4-43259471DAB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C4956E5E-ED43-5889-1B97-3203CE831E7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D5639A6-BEA2-5E07-AC20-A2570237757F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55EC656-BA47-F7F9-4ABF-3BB6E7CA73C8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E727CDA-39D1-2B1C-E040-3E6C53B5A037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0BDC854-D44E-F8CC-B29A-3122C19C856B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93735F3F-EC53-721E-9CDC-849CAB5C248C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C5B570B-B18A-851B-60F8-BF9DADE32AA3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6840250-A2E1-5E16-2088-8B910E030702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3F92FB22-7ED6-542B-C7DF-7EFF3E14E7DF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F6416D9-3D3A-23F1-9B44-7900625FB821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CC9BC1A-B3B8-F41C-671E-48C66F4B712B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F722E8A-D688-037A-5F72-E10523BBA789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E26882E2-8F12-DC38-B725-FEE628BE1501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A91941F-72D5-7952-F550-A05B5341F40E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D01EDFF-65C4-A925-DB1F-3A8A08CCD51D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D97D6F4-2D32-8BD6-1C7A-50FA1C97F470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C1BC4090-8528-7DAD-AFD7-0C1F589135B2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969054E0-12D0-15E9-1A68-516021B9E253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00D2562-7568-50C5-1188-04CABCCAC758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9CC1F810-234B-D258-D74F-3FC3DF6AB05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06D6E46-C7CB-5C84-0CD7-C278C7516806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CA4EE17-ACBA-37F8-C5BC-CB4ABABD3D0F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37C8862-1029-1E56-A8AB-207FD2EEBFC6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F4A5BFD8-6A4D-CD72-C864-9972EA120E13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D9519793-46EB-CAD5-61E8-A700F01CF4B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7666EB6-2D3D-17D7-A7C8-44C2B78440C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71B209A-A624-A812-AC25-674E0EDFDE19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F6032D7-B819-8077-2C3E-F790D8F0AC94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12A14F1-77FF-184C-3691-B7918A691A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78CA7C0-3CEB-A083-77DD-EB289C414B15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4C268C3E-7C68-FC26-A392-785953688D97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B761AA67-538E-3041-7041-DFC3B433C509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97948ED-B3F9-2E9A-9D6F-EDB08663D1CB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3606BA9-EB26-6272-C965-B8334F7E792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E2567B1-825E-1012-B75E-98D04D124901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E17B312-0625-BF2E-F248-FB1D622EB8BF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ED0BA87-4534-8996-A241-6917E79D1477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20AF6BE-D6AD-9392-EB08-9B83B42C561A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2FDEAC9-01B8-5C5B-82E8-84329CDB289D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音楽を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聴かない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F7AB33BE-9325-767A-F651-6964F3A41EBA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DE2B4DF-9DEA-1354-06FF-68DC34AC6280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1D18ADB-BB8C-9DD3-F76B-99BB8283AED0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1B36709-6E4E-1780-F822-4191F947DDE0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D63A72C-3716-B3A7-4BB0-E94A3F1605BC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E75DE22-E102-5B14-7932-33E507C6B0E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BF278DC5-6B9B-0E0C-7E7E-F49422CA14E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33DA4DC-B694-6743-CCB4-D7A13E122457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AA226F4-2B59-D927-61ED-1A6D6928EC2B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AA99682-058C-886D-3AE5-4684F440C4EE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FF03703-961D-2891-F4D6-D1C4D5DE3C00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5AF70771-2A0C-761C-7311-6307ABF26E70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4956D550-310A-47CE-2868-867C3F2C16E3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6F558AD4-AFD6-66F3-6B78-4F091CDB666F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EA944C5-8544-67B0-3B18-3C282EAB2C54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94CCFC9-BDDA-C40F-1560-F95639F21A37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E2A518A9-8778-F6BA-415F-FB3EFE21714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F131956-C909-9B6F-990B-03E546B3CCF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8697EB2-64D2-3E5A-B40B-3BFB2C2E4225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1E6BDF8-0219-1CF2-6705-F1801716CF58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225256D-48B6-ED07-5C5E-B23A0F92387A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747EB7B-AB29-8908-6140-F15FBF868F62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D74CD32-D78F-F41A-97B1-E563F5DC0053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0F3E63D-0F2E-DDA7-363A-DFE3ACB8C88C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73AE19F-35DE-A6CB-5505-706FAA9DAC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69F8299-36C9-BA42-CC55-18074F8213B0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4F3789A-4D02-B631-5CD6-5C3D8F1C5545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43AF4A4-6348-CD0D-CE57-E10D9D3B2EA0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B0AE801-9205-E0E1-66AA-E4DDDB886F2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77CAE46-8B85-2A89-7E49-3E01A7B9B691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AD81A43-4448-E3BA-CE04-F6F441CE4304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540FF50E-1D10-3683-9FD2-6B3B64EE2921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2AAFB57-1D68-E5AC-0340-A8CF93C533D7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9CA49E0-1D24-37E5-651B-031AE3847FBA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28ED28F-B847-55F0-6A19-A2AFF4A27A89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30E8B0F-C84E-22D2-177A-559395CC63AD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F83784A-C6D5-395B-593E-90522EBAEAD5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9E99D67-BF60-29D6-8EE3-36AC58B34C26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0953CDE-826A-A849-44FA-0C0026CAF6FF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FD752D6-3E4D-0094-5587-E86FBEB74BB4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A572423-06D3-047D-7E98-7303C97C6572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16C5054-F93D-F89B-A053-F97E849FAA6B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D0E0A0D-791D-3953-E3EC-DD20F665952E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CA2E9AC-A78B-09CD-CA1B-9172E20BF243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9E637A8-1489-9412-E4B9-00B67CA48C3B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5E2FC89-A398-0F49-D77B-11CD0DF8DD07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1E7E7AC9-7EC2-6AC1-4825-D69398FB0A0A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2F90F2D-37A8-5541-0128-313C14BE775F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F79EDD0-E8FE-764E-B7EB-A39F4A0A6CF5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FF5007A-228A-EE0F-CC35-F728055F7DF1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B17F725-785F-9705-577B-9DFC10CEBD7B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D7C62F0-0EB3-F236-5F13-69DC8DC23FF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E09769C8-EB25-05A3-3967-02665B314025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AAC8A0A-42AF-257B-6E39-498761FFA3B2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559D58A6-1685-8EFD-8ACC-ACAC62785D9C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48F2CD24-7AB0-0027-8230-C5438529A73C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55727EA3-D7EF-6E9C-D046-7F046EF3DFA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037CE7F-C05A-576A-472D-8F36E8C71915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87EAEDC-EED9-76FB-8CDE-350FAE0D0F2C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2F5FFAA-2513-B657-F85C-54AF721901A7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142AFE1-6A02-9CB0-432A-CE742FE8E4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C9DA7863-74D0-830D-DED3-1BDB12909EBD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7A002AE-26BE-16FB-49BE-71D3C80F8F45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73210665-4794-2378-7955-04F2F899806D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3FEEEDA-F90C-B9EF-3252-F69F6667364D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BC1112E-EB8A-0DCB-32A2-50A3C4801BC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1C0DFFD-DB9C-FA19-8482-71F2CE56FCE5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C23B719-C52D-57B9-13F8-D05936438C33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9FCFE07-BF0C-2D40-8110-5DE392D15D9C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392D62B-04F6-B9DC-A606-C196153C6DB4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6029620-D642-00DC-D11B-E04B5112510B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音楽を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聴かない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9011600C-61D9-CD40-3CDB-695F18BFFB24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5A57113D-5241-26E7-5B3C-B2253E27B2AC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855510" y="250723"/>
            <a:ext cx="8200000" cy="1682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音漏れ注意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音漏れ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注意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936896" y="1388584"/>
            <a:ext cx="2405558" cy="6592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聞こえてるよ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poph15_音漏れ注意</dc:title>
  <dc:subject>poph15_音漏れ注意</dc:subject>
  <dc:creator>でじけろお</dc:creator>
  <cp:lastModifiedBy/>
  <cp:revision>1</cp:revision>
  <dcterms:created xsi:type="dcterms:W3CDTF">2014-12-04T06:28:23Z</dcterms:created>
  <dcterms:modified xsi:type="dcterms:W3CDTF">2025-01-14T07:42:16Z</dcterms:modified>
  <cp:version>1</cp:version>
</cp:coreProperties>
</file>