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32" r:id="rId3"/>
    <p:sldId id="333" r:id="rId4"/>
    <p:sldId id="329" r:id="rId5"/>
    <p:sldId id="334" r:id="rId6"/>
    <p:sldId id="32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7" d="100"/>
          <a:sy n="47" d="100"/>
        </p:scale>
        <p:origin x="1230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334390" y="2596653"/>
            <a:ext cx="7481774" cy="47126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飲食禁止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9AF30-5A94-9EF1-06F1-287C12E2B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7957F-AA30-3383-FE2B-7A7532C290B1}"/>
              </a:ext>
            </a:extLst>
          </p:cNvPr>
          <p:cNvSpPr txBox="1"/>
          <p:nvPr/>
        </p:nvSpPr>
        <p:spPr>
          <a:xfrm rot="5400000">
            <a:off x="-908552" y="2128820"/>
            <a:ext cx="8630098" cy="56483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4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77547C41-51C8-B462-B6C8-F145B3FFAAA2}"/>
              </a:ext>
            </a:extLst>
          </p:cNvPr>
          <p:cNvSpPr/>
          <p:nvPr/>
        </p:nvSpPr>
        <p:spPr>
          <a:xfrm>
            <a:off x="148856" y="101600"/>
            <a:ext cx="6584453" cy="381118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5AD10E5-40E0-A548-B86F-2542E7E834D7}"/>
              </a:ext>
            </a:extLst>
          </p:cNvPr>
          <p:cNvGrpSpPr/>
          <p:nvPr/>
        </p:nvGrpSpPr>
        <p:grpSpPr>
          <a:xfrm>
            <a:off x="1775637" y="353827"/>
            <a:ext cx="3306726" cy="3306726"/>
            <a:chOff x="708216" y="3797877"/>
            <a:chExt cx="2606484" cy="260648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8504DD7-5D34-F8B7-3E91-997358A05F40}"/>
                </a:ext>
              </a:extLst>
            </p:cNvPr>
            <p:cNvGrpSpPr/>
            <p:nvPr/>
          </p:nvGrpSpPr>
          <p:grpSpPr>
            <a:xfrm>
              <a:off x="708216" y="3797877"/>
              <a:ext cx="2606484" cy="2606484"/>
              <a:chOff x="643930" y="806730"/>
              <a:chExt cx="2735056" cy="2735056"/>
            </a:xfrm>
          </p:grpSpPr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47F387DA-7251-02F1-6BE3-35FAFAD63BF9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95EBD86B-F8D0-6538-616A-AA202781A4F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D5DE2A3-86E6-BE61-DA43-2CA6F8021DF0}"/>
                </a:ext>
              </a:extLst>
            </p:cNvPr>
            <p:cNvSpPr/>
            <p:nvPr/>
          </p:nvSpPr>
          <p:spPr bwMode="auto">
            <a:xfrm>
              <a:off x="78346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8EB6D9B-CE57-4027-B417-D7680DEFC6CD}"/>
                </a:ext>
              </a:extLst>
            </p:cNvPr>
            <p:cNvSpPr/>
            <p:nvPr/>
          </p:nvSpPr>
          <p:spPr bwMode="auto">
            <a:xfrm>
              <a:off x="84970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CFAF816-CAC6-692E-4BDC-DE17ACDC36C5}"/>
                </a:ext>
              </a:extLst>
            </p:cNvPr>
            <p:cNvGrpSpPr/>
            <p:nvPr/>
          </p:nvGrpSpPr>
          <p:grpSpPr>
            <a:xfrm>
              <a:off x="1262590" y="4088020"/>
              <a:ext cx="1437703" cy="2090266"/>
              <a:chOff x="6722791" y="3867125"/>
              <a:chExt cx="781269" cy="1135881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55A04A4-E4F9-96B7-FC03-E8A7AA3E54C9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2A22DAE-331D-11D3-7B77-4606603E9B8D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AC77B3B-A3F3-E3DB-92AA-F15E296C621E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6BA2DEB6-6F13-9EBC-EE56-9B240AED3D22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B69B8851-B8F5-B231-BC0F-052E3BC7B68F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3" name="四角形: 上の 2 つの角を丸める 52">
                  <a:extLst>
                    <a:ext uri="{FF2B5EF4-FFF2-40B4-BE49-F238E27FC236}">
                      <a16:creationId xmlns:a16="http://schemas.microsoft.com/office/drawing/2014/main" id="{0E6E4336-2573-77FF-233A-6991A0D2C445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483D89F6-1632-64BB-ED6D-0F583C36D6CD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BD8C9BD1-D329-D1ED-DE6D-F97C52551234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6B41A43-E26E-F7F5-616D-D2A8B07AC697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1BE5DED1-29B4-B43C-8C2E-4682BBC77B62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001A8FC-F0A4-D752-9E46-9F64C817DD97}"/>
                </a:ext>
              </a:extLst>
            </p:cNvPr>
            <p:cNvSpPr/>
            <p:nvPr/>
          </p:nvSpPr>
          <p:spPr bwMode="auto">
            <a:xfrm>
              <a:off x="84541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6780E65-6ECF-35BE-B6A3-23DFFD0D70E6}"/>
              </a:ext>
            </a:extLst>
          </p:cNvPr>
          <p:cNvSpPr txBox="1"/>
          <p:nvPr/>
        </p:nvSpPr>
        <p:spPr>
          <a:xfrm>
            <a:off x="501022" y="4321044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730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5B3841-D475-730A-8967-909259FA9191}"/>
              </a:ext>
            </a:extLst>
          </p:cNvPr>
          <p:cNvSpPr txBox="1"/>
          <p:nvPr/>
        </p:nvSpPr>
        <p:spPr>
          <a:xfrm>
            <a:off x="501022" y="914400"/>
            <a:ext cx="5878514" cy="398917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C7E6522-8C22-BFBC-547D-A3C358D68FDF}"/>
              </a:ext>
            </a:extLst>
          </p:cNvPr>
          <p:cNvGrpSpPr/>
          <p:nvPr/>
        </p:nvGrpSpPr>
        <p:grpSpPr>
          <a:xfrm>
            <a:off x="1605516" y="5655920"/>
            <a:ext cx="3646968" cy="3646968"/>
            <a:chOff x="708216" y="3772477"/>
            <a:chExt cx="2606484" cy="2606484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EBDE939-3210-75F2-069A-DCF2CFE1E0CC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185A84BF-F2B5-9170-87A8-8634E789F70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E49EC3DC-97AC-5657-55BF-04E367E2461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89E2B66C-E3DA-91AF-3B70-511F3CD7C1C6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A8BBBBD-1FA8-E354-F15F-93836676121A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759BC2D-E2DE-4799-7A76-106B1948ABA4}"/>
                </a:ext>
              </a:extLst>
            </p:cNvPr>
            <p:cNvGrpSpPr/>
            <p:nvPr/>
          </p:nvGrpSpPr>
          <p:grpSpPr>
            <a:xfrm>
              <a:off x="1262590" y="4069852"/>
              <a:ext cx="1421084" cy="2066103"/>
              <a:chOff x="6722791" y="5229200"/>
              <a:chExt cx="781269" cy="1135881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486E008-48EE-3507-89B4-633C8CD49804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64E1365-85E4-8C1F-55BB-C7F998D9F63E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E3DAA88-8335-1B27-2122-DD89BD1DFFA1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飲食禁止エリア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609600" y="2765895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592157" y="5903504"/>
            <a:ext cx="2299054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飲まない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510606" y="9081706"/>
            <a:ext cx="2509898" cy="5448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ゴミを出さない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49715DA-EE39-B667-1E65-688B74A25854}"/>
              </a:ext>
            </a:extLst>
          </p:cNvPr>
          <p:cNvGrpSpPr/>
          <p:nvPr/>
        </p:nvGrpSpPr>
        <p:grpSpPr>
          <a:xfrm>
            <a:off x="621743" y="6701256"/>
            <a:ext cx="2253424" cy="2253424"/>
            <a:chOff x="3641916" y="3772477"/>
            <a:chExt cx="2606484" cy="2606484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55E484FE-31BE-968D-E3F6-CE7CCEA4634C}"/>
                </a:ext>
              </a:extLst>
            </p:cNvPr>
            <p:cNvGrpSpPr/>
            <p:nvPr/>
          </p:nvGrpSpPr>
          <p:grpSpPr>
            <a:xfrm>
              <a:off x="3641916" y="3772477"/>
              <a:ext cx="2606484" cy="2606484"/>
              <a:chOff x="708216" y="3772477"/>
              <a:chExt cx="2606484" cy="2606484"/>
            </a:xfrm>
          </p:grpSpPr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E47B2F64-9C39-44DF-D0A1-5AC8454EEF66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32" name="四角形: 角を丸くする 131">
                  <a:extLst>
                    <a:ext uri="{FF2B5EF4-FFF2-40B4-BE49-F238E27FC236}">
                      <a16:creationId xmlns:a16="http://schemas.microsoft.com/office/drawing/2014/main" id="{04755B67-FABF-DA17-9B16-FB6E86F4EC2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7ACE731B-57A9-A90D-D3E1-7D7104126423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C95B579C-367D-A0BE-C680-0DC43939B248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4D26E13-E8AE-0B74-ACBF-D8C9DF5133D1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FEA73ADB-90F5-A4B0-65AA-8AD24E843FB0}"/>
                </a:ext>
              </a:extLst>
            </p:cNvPr>
            <p:cNvGrpSpPr/>
            <p:nvPr/>
          </p:nvGrpSpPr>
          <p:grpSpPr>
            <a:xfrm>
              <a:off x="3938563" y="4080788"/>
              <a:ext cx="1987839" cy="1961290"/>
              <a:chOff x="2635305" y="1955140"/>
              <a:chExt cx="1379641" cy="1361215"/>
            </a:xfrm>
            <a:solidFill>
              <a:schemeClr val="bg1">
                <a:lumMod val="95000"/>
              </a:schemeClr>
            </a:soli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ACF64F7-DDD0-0D08-1811-E4CA40EC7471}"/>
                  </a:ext>
                </a:extLst>
              </p:cNvPr>
              <p:cNvSpPr/>
              <p:nvPr/>
            </p:nvSpPr>
            <p:spPr>
              <a:xfrm>
                <a:off x="2787655" y="2140819"/>
                <a:ext cx="683191" cy="962217"/>
              </a:xfrm>
              <a:custGeom>
                <a:avLst/>
                <a:gdLst>
                  <a:gd name="connsiteX0" fmla="*/ 423863 w 956103"/>
                  <a:gd name="connsiteY0" fmla="*/ 0 h 1041400"/>
                  <a:gd name="connsiteX1" fmla="*/ 956103 w 956103"/>
                  <a:gd name="connsiteY1" fmla="*/ 0 h 1041400"/>
                  <a:gd name="connsiteX2" fmla="*/ 939549 w 956103"/>
                  <a:gd name="connsiteY2" fmla="*/ 57869 h 1041400"/>
                  <a:gd name="connsiteX3" fmla="*/ 848197 w 956103"/>
                  <a:gd name="connsiteY3" fmla="*/ 820100 h 1041400"/>
                  <a:gd name="connsiteX4" fmla="*/ 856981 w 956103"/>
                  <a:gd name="connsiteY4" fmla="*/ 1041400 h 1041400"/>
                  <a:gd name="connsiteX5" fmla="*/ 25065 w 956103"/>
                  <a:gd name="connsiteY5" fmla="*/ 1041400 h 1041400"/>
                  <a:gd name="connsiteX6" fmla="*/ 20532 w 956103"/>
                  <a:gd name="connsiteY6" fmla="*/ 1023771 h 1041400"/>
                  <a:gd name="connsiteX7" fmla="*/ 0 w 956103"/>
                  <a:gd name="connsiteY7" fmla="*/ 820100 h 1041400"/>
                  <a:gd name="connsiteX8" fmla="*/ 295998 w 956103"/>
                  <a:gd name="connsiteY8" fmla="*/ 10549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6103" h="1041400">
                    <a:moveTo>
                      <a:pt x="423863" y="0"/>
                    </a:moveTo>
                    <a:lnTo>
                      <a:pt x="956103" y="0"/>
                    </a:lnTo>
                    <a:lnTo>
                      <a:pt x="939549" y="57869"/>
                    </a:lnTo>
                    <a:cubicBezTo>
                      <a:pt x="878647" y="308276"/>
                      <a:pt x="848197" y="564188"/>
                      <a:pt x="848197" y="820100"/>
                    </a:cubicBezTo>
                    <a:lnTo>
                      <a:pt x="856981" y="1041400"/>
                    </a:lnTo>
                    <a:lnTo>
                      <a:pt x="25065" y="1041400"/>
                    </a:lnTo>
                    <a:lnTo>
                      <a:pt x="20532" y="1023771"/>
                    </a:lnTo>
                    <a:cubicBezTo>
                      <a:pt x="7070" y="957984"/>
                      <a:pt x="0" y="889868"/>
                      <a:pt x="0" y="820100"/>
                    </a:cubicBezTo>
                    <a:cubicBezTo>
                      <a:pt x="0" y="541031"/>
                      <a:pt x="113116" y="288381"/>
                      <a:pt x="295998" y="105498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9F5100B-BFC4-E97C-B9D4-4CA9A0B66CF6}"/>
                  </a:ext>
                </a:extLst>
              </p:cNvPr>
              <p:cNvSpPr/>
              <p:nvPr/>
            </p:nvSpPr>
            <p:spPr>
              <a:xfrm>
                <a:off x="3228496" y="1955140"/>
                <a:ext cx="786450" cy="1150186"/>
              </a:xfrm>
              <a:custGeom>
                <a:avLst/>
                <a:gdLst>
                  <a:gd name="connsiteX0" fmla="*/ 369092 w 738188"/>
                  <a:gd name="connsiteY0" fmla="*/ 64949 h 1079603"/>
                  <a:gd name="connsiteX1" fmla="*/ 222902 w 738188"/>
                  <a:gd name="connsiteY1" fmla="*/ 293431 h 1079603"/>
                  <a:gd name="connsiteX2" fmla="*/ 218131 w 738188"/>
                  <a:gd name="connsiteY2" fmla="*/ 351202 h 1079603"/>
                  <a:gd name="connsiteX3" fmla="*/ 262347 w 738188"/>
                  <a:gd name="connsiteY3" fmla="*/ 458810 h 1079603"/>
                  <a:gd name="connsiteX4" fmla="*/ 304414 w 738188"/>
                  <a:gd name="connsiteY4" fmla="*/ 487402 h 1079603"/>
                  <a:gd name="connsiteX5" fmla="*/ 329416 w 738188"/>
                  <a:gd name="connsiteY5" fmla="*/ 387395 h 1079603"/>
                  <a:gd name="connsiteX6" fmla="*/ 411569 w 738188"/>
                  <a:gd name="connsiteY6" fmla="*/ 387395 h 1079603"/>
                  <a:gd name="connsiteX7" fmla="*/ 436164 w 738188"/>
                  <a:gd name="connsiteY7" fmla="*/ 485777 h 1079603"/>
                  <a:gd name="connsiteX8" fmla="*/ 475841 w 738188"/>
                  <a:gd name="connsiteY8" fmla="*/ 458810 h 1079603"/>
                  <a:gd name="connsiteX9" fmla="*/ 520057 w 738188"/>
                  <a:gd name="connsiteY9" fmla="*/ 351202 h 1079603"/>
                  <a:gd name="connsiteX10" fmla="*/ 515282 w 738188"/>
                  <a:gd name="connsiteY10" fmla="*/ 293431 h 1079603"/>
                  <a:gd name="connsiteX11" fmla="*/ 369092 w 738188"/>
                  <a:gd name="connsiteY11" fmla="*/ 64949 h 1079603"/>
                  <a:gd name="connsiteX12" fmla="*/ 369093 w 738188"/>
                  <a:gd name="connsiteY12" fmla="*/ 0 h 1079603"/>
                  <a:gd name="connsiteX13" fmla="*/ 588158 w 738188"/>
                  <a:gd name="connsiteY13" fmla="*/ 350564 h 1079603"/>
                  <a:gd name="connsiteX14" fmla="*/ 590117 w 738188"/>
                  <a:gd name="connsiteY14" fmla="*/ 388706 h 1079603"/>
                  <a:gd name="connsiteX15" fmla="*/ 630083 w 738188"/>
                  <a:gd name="connsiteY15" fmla="*/ 421681 h 1079603"/>
                  <a:gd name="connsiteX16" fmla="*/ 738188 w 738188"/>
                  <a:gd name="connsiteY16" fmla="*/ 682670 h 1079603"/>
                  <a:gd name="connsiteX17" fmla="*/ 738187 w 738188"/>
                  <a:gd name="connsiteY17" fmla="*/ 979593 h 1079603"/>
                  <a:gd name="connsiteX18" fmla="*/ 638177 w 738188"/>
                  <a:gd name="connsiteY18" fmla="*/ 1079603 h 1079603"/>
                  <a:gd name="connsiteX19" fmla="*/ 100010 w 738188"/>
                  <a:gd name="connsiteY19" fmla="*/ 1079603 h 1079603"/>
                  <a:gd name="connsiteX20" fmla="*/ 0 w 738188"/>
                  <a:gd name="connsiteY20" fmla="*/ 979593 h 1079603"/>
                  <a:gd name="connsiteX21" fmla="*/ 0 w 738188"/>
                  <a:gd name="connsiteY21" fmla="*/ 682670 h 1079603"/>
                  <a:gd name="connsiteX22" fmla="*/ 108105 w 738188"/>
                  <a:gd name="connsiteY22" fmla="*/ 421681 h 1079603"/>
                  <a:gd name="connsiteX23" fmla="*/ 148070 w 738188"/>
                  <a:gd name="connsiteY23" fmla="*/ 388708 h 1079603"/>
                  <a:gd name="connsiteX24" fmla="*/ 150028 w 738188"/>
                  <a:gd name="connsiteY24" fmla="*/ 350564 h 1079603"/>
                  <a:gd name="connsiteX25" fmla="*/ 369093 w 738188"/>
                  <a:gd name="connsiteY25" fmla="*/ 0 h 107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8188" h="1079603">
                    <a:moveTo>
                      <a:pt x="369092" y="64949"/>
                    </a:moveTo>
                    <a:cubicBezTo>
                      <a:pt x="303374" y="64949"/>
                      <a:pt x="246988" y="159161"/>
                      <a:pt x="222902" y="293431"/>
                    </a:cubicBezTo>
                    <a:lnTo>
                      <a:pt x="218131" y="351202"/>
                    </a:lnTo>
                    <a:cubicBezTo>
                      <a:pt x="218131" y="393226"/>
                      <a:pt x="235028" y="431271"/>
                      <a:pt x="262347" y="458810"/>
                    </a:cubicBezTo>
                    <a:lnTo>
                      <a:pt x="304414" y="487402"/>
                    </a:lnTo>
                    <a:lnTo>
                      <a:pt x="329416" y="387395"/>
                    </a:lnTo>
                    <a:lnTo>
                      <a:pt x="411569" y="387395"/>
                    </a:lnTo>
                    <a:lnTo>
                      <a:pt x="436164" y="485777"/>
                    </a:lnTo>
                    <a:lnTo>
                      <a:pt x="475841" y="458810"/>
                    </a:lnTo>
                    <a:cubicBezTo>
                      <a:pt x="503160" y="431271"/>
                      <a:pt x="520057" y="393226"/>
                      <a:pt x="520057" y="351202"/>
                    </a:cubicBezTo>
                    <a:lnTo>
                      <a:pt x="515282" y="293431"/>
                    </a:lnTo>
                    <a:cubicBezTo>
                      <a:pt x="491196" y="159161"/>
                      <a:pt x="434810" y="64949"/>
                      <a:pt x="369092" y="64949"/>
                    </a:cubicBezTo>
                    <a:close/>
                    <a:moveTo>
                      <a:pt x="369093" y="0"/>
                    </a:moveTo>
                    <a:cubicBezTo>
                      <a:pt x="477151" y="0"/>
                      <a:pt x="567308" y="150497"/>
                      <a:pt x="588158" y="350564"/>
                    </a:cubicBezTo>
                    <a:lnTo>
                      <a:pt x="590117" y="388706"/>
                    </a:lnTo>
                    <a:lnTo>
                      <a:pt x="630083" y="421681"/>
                    </a:lnTo>
                    <a:cubicBezTo>
                      <a:pt x="696876" y="488474"/>
                      <a:pt x="738188" y="580748"/>
                      <a:pt x="738188" y="682670"/>
                    </a:cubicBezTo>
                    <a:cubicBezTo>
                      <a:pt x="738188" y="781644"/>
                      <a:pt x="738187" y="880619"/>
                      <a:pt x="738187" y="979593"/>
                    </a:cubicBezTo>
                    <a:cubicBezTo>
                      <a:pt x="738187" y="1034827"/>
                      <a:pt x="693411" y="1079603"/>
                      <a:pt x="638177" y="1079603"/>
                    </a:cubicBezTo>
                    <a:lnTo>
                      <a:pt x="100010" y="1079603"/>
                    </a:lnTo>
                    <a:cubicBezTo>
                      <a:pt x="44776" y="1079603"/>
                      <a:pt x="0" y="1034827"/>
                      <a:pt x="0" y="979593"/>
                    </a:cubicBezTo>
                    <a:lnTo>
                      <a:pt x="0" y="682670"/>
                    </a:lnTo>
                    <a:cubicBezTo>
                      <a:pt x="0" y="580748"/>
                      <a:pt x="41313" y="488474"/>
                      <a:pt x="108105" y="421681"/>
                    </a:cubicBezTo>
                    <a:lnTo>
                      <a:pt x="148070" y="388708"/>
                    </a:lnTo>
                    <a:lnTo>
                      <a:pt x="150028" y="350564"/>
                    </a:lnTo>
                    <a:cubicBezTo>
                      <a:pt x="170879" y="150497"/>
                      <a:pt x="261035" y="0"/>
                      <a:pt x="369093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F8B207B-F227-3E00-BF87-E63F8D99B70D}"/>
                  </a:ext>
                </a:extLst>
              </p:cNvPr>
              <p:cNvSpPr/>
              <p:nvPr/>
            </p:nvSpPr>
            <p:spPr>
              <a:xfrm rot="16200000">
                <a:off x="3011125" y="2500216"/>
                <a:ext cx="347894" cy="1099533"/>
              </a:xfrm>
              <a:custGeom>
                <a:avLst/>
                <a:gdLst>
                  <a:gd name="connsiteX0" fmla="*/ 190789 w 520700"/>
                  <a:gd name="connsiteY0" fmla="*/ 0 h 1645691"/>
                  <a:gd name="connsiteX1" fmla="*/ 329912 w 520700"/>
                  <a:gd name="connsiteY1" fmla="*/ 0 h 1645691"/>
                  <a:gd name="connsiteX2" fmla="*/ 351632 w 520700"/>
                  <a:gd name="connsiteY2" fmla="*/ 21720 h 1645691"/>
                  <a:gd name="connsiteX3" fmla="*/ 351632 w 520700"/>
                  <a:gd name="connsiteY3" fmla="*/ 47584 h 1645691"/>
                  <a:gd name="connsiteX4" fmla="*/ 345271 w 520700"/>
                  <a:gd name="connsiteY4" fmla="*/ 62943 h 1645691"/>
                  <a:gd name="connsiteX5" fmla="*/ 338082 w 520700"/>
                  <a:gd name="connsiteY5" fmla="*/ 65920 h 1645691"/>
                  <a:gd name="connsiteX6" fmla="*/ 402264 w 520700"/>
                  <a:gd name="connsiteY6" fmla="*/ 512407 h 1645691"/>
                  <a:gd name="connsiteX7" fmla="*/ 444445 w 520700"/>
                  <a:gd name="connsiteY7" fmla="*/ 540846 h 1645691"/>
                  <a:gd name="connsiteX8" fmla="*/ 520700 w 520700"/>
                  <a:gd name="connsiteY8" fmla="*/ 724941 h 1645691"/>
                  <a:gd name="connsiteX9" fmla="*/ 520700 w 520700"/>
                  <a:gd name="connsiteY9" fmla="*/ 1570481 h 1645691"/>
                  <a:gd name="connsiteX10" fmla="*/ 445490 w 520700"/>
                  <a:gd name="connsiteY10" fmla="*/ 1645691 h 1645691"/>
                  <a:gd name="connsiteX11" fmla="*/ 75210 w 520700"/>
                  <a:gd name="connsiteY11" fmla="*/ 1645691 h 1645691"/>
                  <a:gd name="connsiteX12" fmla="*/ 0 w 520700"/>
                  <a:gd name="connsiteY12" fmla="*/ 1570481 h 1645691"/>
                  <a:gd name="connsiteX13" fmla="*/ 0 w 520700"/>
                  <a:gd name="connsiteY13" fmla="*/ 724941 h 1645691"/>
                  <a:gd name="connsiteX14" fmla="*/ 76255 w 520700"/>
                  <a:gd name="connsiteY14" fmla="*/ 540846 h 1645691"/>
                  <a:gd name="connsiteX15" fmla="*/ 118436 w 520700"/>
                  <a:gd name="connsiteY15" fmla="*/ 512407 h 1645691"/>
                  <a:gd name="connsiteX16" fmla="*/ 182619 w 520700"/>
                  <a:gd name="connsiteY16" fmla="*/ 65920 h 1645691"/>
                  <a:gd name="connsiteX17" fmla="*/ 175431 w 520700"/>
                  <a:gd name="connsiteY17" fmla="*/ 62943 h 1645691"/>
                  <a:gd name="connsiteX18" fmla="*/ 169069 w 520700"/>
                  <a:gd name="connsiteY18" fmla="*/ 47584 h 1645691"/>
                  <a:gd name="connsiteX19" fmla="*/ 169069 w 520700"/>
                  <a:gd name="connsiteY19" fmla="*/ 21720 h 1645691"/>
                  <a:gd name="connsiteX20" fmla="*/ 190789 w 520700"/>
                  <a:gd name="connsiteY20" fmla="*/ 0 h 1645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0700" h="1645691">
                    <a:moveTo>
                      <a:pt x="190789" y="0"/>
                    </a:moveTo>
                    <a:lnTo>
                      <a:pt x="329912" y="0"/>
                    </a:lnTo>
                    <a:cubicBezTo>
                      <a:pt x="341908" y="0"/>
                      <a:pt x="351632" y="9724"/>
                      <a:pt x="351632" y="21720"/>
                    </a:cubicBezTo>
                    <a:lnTo>
                      <a:pt x="351632" y="47584"/>
                    </a:lnTo>
                    <a:cubicBezTo>
                      <a:pt x="351632" y="53582"/>
                      <a:pt x="349201" y="59012"/>
                      <a:pt x="345271" y="62943"/>
                    </a:cubicBezTo>
                    <a:lnTo>
                      <a:pt x="338082" y="65920"/>
                    </a:lnTo>
                    <a:lnTo>
                      <a:pt x="402264" y="512407"/>
                    </a:lnTo>
                    <a:lnTo>
                      <a:pt x="444445" y="540846"/>
                    </a:lnTo>
                    <a:cubicBezTo>
                      <a:pt x="491559" y="587960"/>
                      <a:pt x="520700" y="653048"/>
                      <a:pt x="520700" y="724941"/>
                    </a:cubicBezTo>
                    <a:lnTo>
                      <a:pt x="520700" y="1570481"/>
                    </a:lnTo>
                    <a:cubicBezTo>
                      <a:pt x="520700" y="1612018"/>
                      <a:pt x="487027" y="1645691"/>
                      <a:pt x="445490" y="1645691"/>
                    </a:cubicBezTo>
                    <a:lnTo>
                      <a:pt x="75210" y="1645691"/>
                    </a:lnTo>
                    <a:cubicBezTo>
                      <a:pt x="33673" y="1645691"/>
                      <a:pt x="0" y="1612018"/>
                      <a:pt x="0" y="1570481"/>
                    </a:cubicBezTo>
                    <a:lnTo>
                      <a:pt x="0" y="724941"/>
                    </a:lnTo>
                    <a:cubicBezTo>
                      <a:pt x="0" y="653048"/>
                      <a:pt x="29141" y="587960"/>
                      <a:pt x="76255" y="540846"/>
                    </a:cubicBezTo>
                    <a:lnTo>
                      <a:pt x="118436" y="512407"/>
                    </a:lnTo>
                    <a:lnTo>
                      <a:pt x="182619" y="65920"/>
                    </a:lnTo>
                    <a:lnTo>
                      <a:pt x="175431" y="62943"/>
                    </a:lnTo>
                    <a:cubicBezTo>
                      <a:pt x="171500" y="59012"/>
                      <a:pt x="169069" y="53582"/>
                      <a:pt x="169069" y="47584"/>
                    </a:cubicBezTo>
                    <a:lnTo>
                      <a:pt x="169069" y="21720"/>
                    </a:lnTo>
                    <a:cubicBezTo>
                      <a:pt x="169069" y="9724"/>
                      <a:pt x="178793" y="0"/>
                      <a:pt x="190789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ABF318A-3C10-D552-EA64-0C618F3DF1B6}"/>
                  </a:ext>
                </a:extLst>
              </p:cNvPr>
              <p:cNvSpPr/>
              <p:nvPr/>
            </p:nvSpPr>
            <p:spPr>
              <a:xfrm>
                <a:off x="3309367" y="2961242"/>
                <a:ext cx="355115" cy="35511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8FE31CB-4220-10B2-94E6-1C42890C4E04}"/>
                  </a:ext>
                </a:extLst>
              </p:cNvPr>
              <p:cNvSpPr/>
              <p:nvPr/>
            </p:nvSpPr>
            <p:spPr>
              <a:xfrm>
                <a:off x="3579939" y="3047352"/>
                <a:ext cx="269005" cy="26900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E3133BBC-FA42-2BEF-62BA-81210DFE9465}"/>
                </a:ext>
              </a:extLst>
            </p:cNvPr>
            <p:cNvSpPr/>
            <p:nvPr/>
          </p:nvSpPr>
          <p:spPr bwMode="auto">
            <a:xfrm>
              <a:off x="37791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047D1206-7696-F792-4FDE-6470A6A4F674}"/>
              </a:ext>
            </a:extLst>
          </p:cNvPr>
          <p:cNvGrpSpPr/>
          <p:nvPr/>
        </p:nvGrpSpPr>
        <p:grpSpPr>
          <a:xfrm>
            <a:off x="618150" y="3505853"/>
            <a:ext cx="2259307" cy="2259307"/>
            <a:chOff x="3664776" y="3797877"/>
            <a:chExt cx="2606484" cy="2606484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B3F2DF04-B40F-9DB0-002E-14568E0E6D9B}"/>
                </a:ext>
              </a:extLst>
            </p:cNvPr>
            <p:cNvGrpSpPr/>
            <p:nvPr/>
          </p:nvGrpSpPr>
          <p:grpSpPr>
            <a:xfrm>
              <a:off x="3664776" y="3797877"/>
              <a:ext cx="2606484" cy="2606484"/>
              <a:chOff x="643930" y="806730"/>
              <a:chExt cx="2735056" cy="2735056"/>
            </a:xfrm>
          </p:grpSpPr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B8A6ECD7-F061-D3E2-38BC-48A4AED9623D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00925A4A-21EB-66B8-82F9-36FC969B8B0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2FD73689-1D4B-192C-831F-DDF7D5A48E8E}"/>
                </a:ext>
              </a:extLst>
            </p:cNvPr>
            <p:cNvSpPr/>
            <p:nvPr/>
          </p:nvSpPr>
          <p:spPr bwMode="auto">
            <a:xfrm>
              <a:off x="374002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4E49D64F-BA9B-893E-8FF0-12E3C26CADAD}"/>
                </a:ext>
              </a:extLst>
            </p:cNvPr>
            <p:cNvSpPr/>
            <p:nvPr/>
          </p:nvSpPr>
          <p:spPr bwMode="auto">
            <a:xfrm>
              <a:off x="38039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D6B16E00-19ED-91BE-A2F6-10AFCA6E3639}"/>
                </a:ext>
              </a:extLst>
            </p:cNvPr>
            <p:cNvGrpSpPr/>
            <p:nvPr/>
          </p:nvGrpSpPr>
          <p:grpSpPr>
            <a:xfrm>
              <a:off x="4399706" y="4088020"/>
              <a:ext cx="1298796" cy="2090266"/>
              <a:chOff x="6625008" y="4088020"/>
              <a:chExt cx="1298796" cy="2090266"/>
            </a:xfrm>
          </p:grpSpPr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C8C431CC-3973-14E2-56E6-AB8CC23853C8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A880C302-2814-5CE9-12A1-6634B0063C29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5" name="台形 184">
                  <a:extLst>
                    <a:ext uri="{FF2B5EF4-FFF2-40B4-BE49-F238E27FC236}">
                      <a16:creationId xmlns:a16="http://schemas.microsoft.com/office/drawing/2014/main" id="{FCA82F76-1582-3DA1-68BE-46C4EE700DE7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86" name="正方形/長方形 185">
                  <a:extLst>
                    <a:ext uri="{FF2B5EF4-FFF2-40B4-BE49-F238E27FC236}">
                      <a16:creationId xmlns:a16="http://schemas.microsoft.com/office/drawing/2014/main" id="{DB8C8B65-13CB-805C-14FF-B32657788FFA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E301F6F4-A589-6A63-6CBE-D176B0EA3A6D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5FA018B4-EFA4-78AC-13BC-A92890C980A4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DD6D41B8-9041-F83E-8AC4-85A67A73B0F0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74E3CDDE-0EF0-B26C-9194-8DB03CB00293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DC43B704-DE6B-20D1-D2E8-CE9ACE628AB2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83" name="四角形: 角を丸くする 182">
                <a:extLst>
                  <a:ext uri="{FF2B5EF4-FFF2-40B4-BE49-F238E27FC236}">
                    <a16:creationId xmlns:a16="http://schemas.microsoft.com/office/drawing/2014/main" id="{53157C4F-FC51-EC5A-9883-533B92BB3632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8D4A666B-BE60-9F0A-6FB8-77FADF150E40}"/>
                </a:ext>
              </a:extLst>
            </p:cNvPr>
            <p:cNvSpPr/>
            <p:nvPr/>
          </p:nvSpPr>
          <p:spPr bwMode="auto">
            <a:xfrm>
              <a:off x="37996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947670D6-EB08-ED9D-6315-F01A3E2C6A32}"/>
              </a:ext>
            </a:extLst>
          </p:cNvPr>
          <p:cNvGrpSpPr/>
          <p:nvPr/>
        </p:nvGrpSpPr>
        <p:grpSpPr>
          <a:xfrm>
            <a:off x="618150" y="389972"/>
            <a:ext cx="2259307" cy="2259307"/>
            <a:chOff x="6623241" y="3797877"/>
            <a:chExt cx="2606484" cy="2606484"/>
          </a:xfrm>
        </p:grpSpPr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06BB574-B4F8-8A67-804F-2D3A62BE207E}"/>
                </a:ext>
              </a:extLst>
            </p:cNvPr>
            <p:cNvGrpSpPr/>
            <p:nvPr/>
          </p:nvGrpSpPr>
          <p:grpSpPr>
            <a:xfrm>
              <a:off x="6623241" y="3797877"/>
              <a:ext cx="2606484" cy="2606484"/>
              <a:chOff x="643930" y="806730"/>
              <a:chExt cx="2735056" cy="2735056"/>
            </a:xfrm>
          </p:grpSpPr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D93B937F-361D-489B-924D-0AA65EF50B2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6321625D-E895-BADB-6667-2F7F67D864C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B95E120D-1314-DBC2-BBAE-F26A89F16A80}"/>
                </a:ext>
              </a:extLst>
            </p:cNvPr>
            <p:cNvSpPr/>
            <p:nvPr/>
          </p:nvSpPr>
          <p:spPr bwMode="auto">
            <a:xfrm>
              <a:off x="6698491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DFC69A02-1A57-69F9-21F1-41B2981DD671}"/>
                </a:ext>
              </a:extLst>
            </p:cNvPr>
            <p:cNvSpPr/>
            <p:nvPr/>
          </p:nvSpPr>
          <p:spPr bwMode="auto">
            <a:xfrm>
              <a:off x="67757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47D8057B-6AF0-A888-0633-C4690480C22C}"/>
                </a:ext>
              </a:extLst>
            </p:cNvPr>
            <p:cNvGrpSpPr/>
            <p:nvPr/>
          </p:nvGrpSpPr>
          <p:grpSpPr>
            <a:xfrm>
              <a:off x="7230380" y="4088020"/>
              <a:ext cx="1334327" cy="2090266"/>
              <a:chOff x="4906784" y="4088020"/>
              <a:chExt cx="1334327" cy="2090266"/>
            </a:xfrm>
          </p:grpSpPr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FEF3604B-C984-AF20-E8C3-208A018D29EA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B4B87FE-1891-84A8-2FAE-89B9A3663321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7" name="台形 196">
                <a:extLst>
                  <a:ext uri="{FF2B5EF4-FFF2-40B4-BE49-F238E27FC236}">
                    <a16:creationId xmlns:a16="http://schemas.microsoft.com/office/drawing/2014/main" id="{0510ACF0-E26A-7F73-13B9-8C749306FD88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0E4EC78A-9670-891C-489F-6AF71D2A05EA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F164110C-03E6-F360-1015-8ED27F3E664E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756EF63E-8A54-A7DE-34F0-48BB4D546C4E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297A6366-80D2-AAEE-BE86-1DD03432703E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92B056F1-EACD-F097-6191-5C6670CE7F9E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4" name="四角形: 角を丸くする 203">
                  <a:extLst>
                    <a:ext uri="{FF2B5EF4-FFF2-40B4-BE49-F238E27FC236}">
                      <a16:creationId xmlns:a16="http://schemas.microsoft.com/office/drawing/2014/main" id="{0913B0E5-3414-9B63-F04C-B28DF9FC32B9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3A317FE5-59FB-C539-19C9-EBA45B3B6952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58C89C0-2FB9-4626-0EA3-EB7C27E13238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9C53FC61-8AC2-59B7-1E5D-EEC1014BCB7B}"/>
                </a:ext>
              </a:extLst>
            </p:cNvPr>
            <p:cNvSpPr/>
            <p:nvPr/>
          </p:nvSpPr>
          <p:spPr bwMode="auto">
            <a:xfrm>
              <a:off x="67714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019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 flipH="1"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61288" y="1041991"/>
            <a:ext cx="5363066" cy="447541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飲食禁止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エリア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1081038" y="7283790"/>
            <a:ext cx="3087764" cy="86506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あかんで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1550D55-ABEF-470B-8211-36FEE8A086A1}"/>
              </a:ext>
            </a:extLst>
          </p:cNvPr>
          <p:cNvGrpSpPr/>
          <p:nvPr/>
        </p:nvGrpSpPr>
        <p:grpSpPr>
          <a:xfrm>
            <a:off x="4352840" y="6363310"/>
            <a:ext cx="1980220" cy="3238197"/>
            <a:chOff x="644921" y="1945656"/>
            <a:chExt cx="1521378" cy="2487866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4F43229-65F6-FDFB-3EE5-7FB02DD37029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B7F8E5E-C915-23DA-D75D-0010309D807E}"/>
                </a:ext>
              </a:extLst>
            </p:cNvPr>
            <p:cNvGrpSpPr/>
            <p:nvPr/>
          </p:nvGrpSpPr>
          <p:grpSpPr>
            <a:xfrm>
              <a:off x="831949" y="1945656"/>
              <a:ext cx="1334350" cy="2487866"/>
              <a:chOff x="831949" y="1945656"/>
              <a:chExt cx="1334350" cy="2487866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AE1B1A8B-E07F-71F1-A918-81596F3F700F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73C3A9A-62A0-EF1D-E0D7-573B736D6C08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四角形: 上の 2 つの角を丸める 5">
                <a:extLst>
                  <a:ext uri="{FF2B5EF4-FFF2-40B4-BE49-F238E27FC236}">
                    <a16:creationId xmlns:a16="http://schemas.microsoft.com/office/drawing/2014/main" id="{946F629A-14C1-562D-0C98-FDC775E2D8A0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D0FCFFD-ABEF-C18C-391E-CB0174CBEFE3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F0CC06C-0E82-2799-FFBE-004635CBC6D3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四角形: 上の 2 つの角を丸める 5">
                <a:extLst>
                  <a:ext uri="{FF2B5EF4-FFF2-40B4-BE49-F238E27FC236}">
                    <a16:creationId xmlns:a16="http://schemas.microsoft.com/office/drawing/2014/main" id="{D6B53516-E1C0-7D18-6FA0-EDFBF919A037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3292C36-9999-3642-34D9-6027E53EB29C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四角形: 上の 2 つの角を丸める 13">
                <a:extLst>
                  <a:ext uri="{FF2B5EF4-FFF2-40B4-BE49-F238E27FC236}">
                    <a16:creationId xmlns:a16="http://schemas.microsoft.com/office/drawing/2014/main" id="{1B396CC5-919E-556E-CFAA-B82CE733A72D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857665D-26D0-6367-F3A6-D81179A548B4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1C35AF60-18D8-D0AD-198C-AA126370F71B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C4E3462-C83C-6DE9-5837-E6F62C608367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F5081CBB-6098-2CBB-AD2C-88A77FDE7BB7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0FCFCA1-E5DE-F1A9-F921-E6B95BC1DE17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B397279-6231-CFC5-11FE-3DB5B5ACE935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4FFC7A4-FB3C-19E9-7C31-9F6689176F5F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EBF164BB-FDAA-47F4-C32A-4E9383FDDCBA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2533CF7-4788-0D7C-19C9-4473428DF64C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二等辺三角形 71">
                <a:extLst>
                  <a:ext uri="{FF2B5EF4-FFF2-40B4-BE49-F238E27FC236}">
                    <a16:creationId xmlns:a16="http://schemas.microsoft.com/office/drawing/2014/main" id="{58D11BFF-A0CF-C672-00C4-E30D5C731AB9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5B57F55-DD7F-BE69-2634-8945627B6D4C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8889EDBA-20C3-9FBF-2E68-7B941D62BB16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DC68B8FA-7760-AEFE-0CBA-461361FAD284}"/>
                  </a:ext>
                </a:extLst>
              </p:cNvPr>
              <p:cNvCxnSpPr>
                <a:stCxn id="2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A9A6580C-4603-62B3-64F3-D1B17A62C0A5}"/>
                  </a:ext>
                </a:extLst>
              </p:cNvPr>
              <p:cNvCxnSpPr>
                <a:cxnSpLocks/>
                <a:stCxn id="2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6A99C8F0-0943-080D-CDF0-34C130AF552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7EEF1447-EAC7-1DF9-4C63-2754FFAC255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B427975F-25E6-16AE-27F4-858734C12CF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0C0E222-29FA-7283-01E3-7DB4429A52F3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poph16_飲食禁止エリア</dc:title>
  <dc:subject>poph16_飲食禁止エリア</dc:subject>
  <dc:creator>でじけろお</dc:creator>
  <cp:lastModifiedBy/>
  <cp:revision>1</cp:revision>
  <dcterms:created xsi:type="dcterms:W3CDTF">2014-12-04T06:28:15Z</dcterms:created>
  <dcterms:modified xsi:type="dcterms:W3CDTF">2025-01-14T10:06:54Z</dcterms:modified>
  <cp:version>1</cp:version>
</cp:coreProperties>
</file>