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33" r:id="rId4"/>
    <p:sldId id="329" r:id="rId5"/>
    <p:sldId id="334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123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334390" y="2596653"/>
            <a:ext cx="7481774" cy="4712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908552" y="2128820"/>
            <a:ext cx="8630098" cy="5648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7547C41-51C8-B462-B6C8-F145B3FFAAA2}"/>
              </a:ext>
            </a:extLst>
          </p:cNvPr>
          <p:cNvSpPr/>
          <p:nvPr/>
        </p:nvSpPr>
        <p:spPr>
          <a:xfrm>
            <a:off x="148856" y="101600"/>
            <a:ext cx="6584453" cy="38111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6780E65-6ECF-35BE-B6A3-23DFFD0D70E6}"/>
              </a:ext>
            </a:extLst>
          </p:cNvPr>
          <p:cNvSpPr txBox="1"/>
          <p:nvPr/>
        </p:nvSpPr>
        <p:spPr>
          <a:xfrm>
            <a:off x="501022" y="4321044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0131EF2-9C4B-18BF-9FC9-F1A3C7AD5C10}"/>
              </a:ext>
            </a:extLst>
          </p:cNvPr>
          <p:cNvGrpSpPr/>
          <p:nvPr/>
        </p:nvGrpSpPr>
        <p:grpSpPr>
          <a:xfrm>
            <a:off x="1744536" y="371822"/>
            <a:ext cx="3335260" cy="3335260"/>
            <a:chOff x="708216" y="871016"/>
            <a:chExt cx="2606484" cy="260648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75EF065-C19B-6FA6-71F7-1CB5F23C6DCA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321115E6-B6FC-11F9-5172-3718DE1EB4A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E55C0FE9-F819-D0C3-C499-32B9931E140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92C9D62-5820-E57B-8084-A09FD4C8F6F8}"/>
                </a:ext>
              </a:extLst>
            </p:cNvPr>
            <p:cNvSpPr/>
            <p:nvPr/>
          </p:nvSpPr>
          <p:spPr bwMode="auto">
            <a:xfrm>
              <a:off x="783466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715175F-D3AD-875A-A320-893B4A48282B}"/>
                </a:ext>
              </a:extLst>
            </p:cNvPr>
            <p:cNvGrpSpPr/>
            <p:nvPr/>
          </p:nvGrpSpPr>
          <p:grpSpPr>
            <a:xfrm>
              <a:off x="1262590" y="1168391"/>
              <a:ext cx="1421084" cy="2066103"/>
              <a:chOff x="6722791" y="5229200"/>
              <a:chExt cx="781269" cy="1135881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05364F2-429D-B027-7642-C82FEB6CC151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4C3DFBE-3A75-8674-75E4-886D360843DE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473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5B3841-D475-730A-8967-909259FA9191}"/>
              </a:ext>
            </a:extLst>
          </p:cNvPr>
          <p:cNvSpPr txBox="1"/>
          <p:nvPr/>
        </p:nvSpPr>
        <p:spPr>
          <a:xfrm>
            <a:off x="501022" y="914400"/>
            <a:ext cx="5878514" cy="39891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90D0D9C-466F-099F-7FF3-B2100556A00C}"/>
              </a:ext>
            </a:extLst>
          </p:cNvPr>
          <p:cNvGrpSpPr/>
          <p:nvPr/>
        </p:nvGrpSpPr>
        <p:grpSpPr>
          <a:xfrm>
            <a:off x="1602092" y="5655920"/>
            <a:ext cx="3620148" cy="3620148"/>
            <a:chOff x="708216" y="871016"/>
            <a:chExt cx="2606484" cy="260648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26F9451-FB55-C97C-1651-4024FDAEBB90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8D05ABBF-D0E8-3C47-9714-D83DBA13A4B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10E56C7-F2F5-8410-398A-38CB3C38B8D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0112767-DD1A-6AF8-EDF9-FA25A5FC217C}"/>
                </a:ext>
              </a:extLst>
            </p:cNvPr>
            <p:cNvSpPr/>
            <p:nvPr/>
          </p:nvSpPr>
          <p:spPr bwMode="auto">
            <a:xfrm>
              <a:off x="783466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37DFFC7-B369-C3E0-A28C-14957155EB5B}"/>
                </a:ext>
              </a:extLst>
            </p:cNvPr>
            <p:cNvGrpSpPr/>
            <p:nvPr/>
          </p:nvGrpSpPr>
          <p:grpSpPr>
            <a:xfrm>
              <a:off x="1262590" y="1168391"/>
              <a:ext cx="1421084" cy="2066103"/>
              <a:chOff x="6722791" y="5229200"/>
              <a:chExt cx="781269" cy="113588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9DF7DB2-9BDF-504F-3DF5-3DDA1E64C01C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861A0C6-B56F-BEFF-87F4-3EB4476E0835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飲食自由エリア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609600" y="2765895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食べてよし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592157" y="5903504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飲んでよし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ゴミは持ち帰る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49715DA-EE39-B667-1E65-688B74A25854}"/>
              </a:ext>
            </a:extLst>
          </p:cNvPr>
          <p:cNvGrpSpPr/>
          <p:nvPr/>
        </p:nvGrpSpPr>
        <p:grpSpPr>
          <a:xfrm>
            <a:off x="621743" y="6701256"/>
            <a:ext cx="2253424" cy="2253424"/>
            <a:chOff x="3641916" y="3772477"/>
            <a:chExt cx="2606484" cy="2606484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5E484FE-31BE-968D-E3F6-CE7CCEA4634C}"/>
                </a:ext>
              </a:extLst>
            </p:cNvPr>
            <p:cNvGrpSpPr/>
            <p:nvPr/>
          </p:nvGrpSpPr>
          <p:grpSpPr>
            <a:xfrm>
              <a:off x="3641916" y="3772477"/>
              <a:ext cx="2606484" cy="2606484"/>
              <a:chOff x="708216" y="3772477"/>
              <a:chExt cx="2606484" cy="2606484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47B2F64-9C39-44DF-D0A1-5AC8454EEF66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04755B67-FABF-DA17-9B16-FB6E86F4EC2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7ACE731B-57A9-A90D-D3E1-7D7104126423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95B579C-367D-A0BE-C680-0DC43939B248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4D26E13-E8AE-0B74-ACBF-D8C9DF5133D1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EA73ADB-90F5-A4B0-65AA-8AD24E843FB0}"/>
                </a:ext>
              </a:extLst>
            </p:cNvPr>
            <p:cNvGrpSpPr/>
            <p:nvPr/>
          </p:nvGrpSpPr>
          <p:grpSpPr>
            <a:xfrm>
              <a:off x="3938563" y="4080788"/>
              <a:ext cx="1987839" cy="1961290"/>
              <a:chOff x="2635305" y="1955140"/>
              <a:chExt cx="1379641" cy="1361215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ACF64F7-DDD0-0D08-1811-E4CA40EC7471}"/>
                  </a:ext>
                </a:extLst>
              </p:cNvPr>
              <p:cNvSpPr/>
              <p:nvPr/>
            </p:nvSpPr>
            <p:spPr>
              <a:xfrm>
                <a:off x="2787655" y="2140819"/>
                <a:ext cx="683191" cy="962217"/>
              </a:xfrm>
              <a:custGeom>
                <a:avLst/>
                <a:gdLst>
                  <a:gd name="connsiteX0" fmla="*/ 423863 w 956103"/>
                  <a:gd name="connsiteY0" fmla="*/ 0 h 1041400"/>
                  <a:gd name="connsiteX1" fmla="*/ 956103 w 956103"/>
                  <a:gd name="connsiteY1" fmla="*/ 0 h 1041400"/>
                  <a:gd name="connsiteX2" fmla="*/ 939549 w 956103"/>
                  <a:gd name="connsiteY2" fmla="*/ 57869 h 1041400"/>
                  <a:gd name="connsiteX3" fmla="*/ 848197 w 956103"/>
                  <a:gd name="connsiteY3" fmla="*/ 820100 h 1041400"/>
                  <a:gd name="connsiteX4" fmla="*/ 856981 w 956103"/>
                  <a:gd name="connsiteY4" fmla="*/ 1041400 h 1041400"/>
                  <a:gd name="connsiteX5" fmla="*/ 25065 w 956103"/>
                  <a:gd name="connsiteY5" fmla="*/ 1041400 h 1041400"/>
                  <a:gd name="connsiteX6" fmla="*/ 20532 w 956103"/>
                  <a:gd name="connsiteY6" fmla="*/ 1023771 h 1041400"/>
                  <a:gd name="connsiteX7" fmla="*/ 0 w 956103"/>
                  <a:gd name="connsiteY7" fmla="*/ 820100 h 1041400"/>
                  <a:gd name="connsiteX8" fmla="*/ 295998 w 956103"/>
                  <a:gd name="connsiteY8" fmla="*/ 10549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6103" h="1041400">
                    <a:moveTo>
                      <a:pt x="423863" y="0"/>
                    </a:moveTo>
                    <a:lnTo>
                      <a:pt x="956103" y="0"/>
                    </a:lnTo>
                    <a:lnTo>
                      <a:pt x="939549" y="57869"/>
                    </a:lnTo>
                    <a:cubicBezTo>
                      <a:pt x="878647" y="308276"/>
                      <a:pt x="848197" y="564188"/>
                      <a:pt x="848197" y="820100"/>
                    </a:cubicBezTo>
                    <a:lnTo>
                      <a:pt x="856981" y="1041400"/>
                    </a:lnTo>
                    <a:lnTo>
                      <a:pt x="25065" y="1041400"/>
                    </a:lnTo>
                    <a:lnTo>
                      <a:pt x="20532" y="1023771"/>
                    </a:lnTo>
                    <a:cubicBezTo>
                      <a:pt x="7070" y="957984"/>
                      <a:pt x="0" y="889868"/>
                      <a:pt x="0" y="820100"/>
                    </a:cubicBezTo>
                    <a:cubicBezTo>
                      <a:pt x="0" y="541031"/>
                      <a:pt x="113116" y="288381"/>
                      <a:pt x="295998" y="105498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9F5100B-BFC4-E97C-B9D4-4CA9A0B66CF6}"/>
                  </a:ext>
                </a:extLst>
              </p:cNvPr>
              <p:cNvSpPr/>
              <p:nvPr/>
            </p:nvSpPr>
            <p:spPr>
              <a:xfrm>
                <a:off x="3228496" y="1955140"/>
                <a:ext cx="786450" cy="1150186"/>
              </a:xfrm>
              <a:custGeom>
                <a:avLst/>
                <a:gdLst>
                  <a:gd name="connsiteX0" fmla="*/ 369092 w 738188"/>
                  <a:gd name="connsiteY0" fmla="*/ 64949 h 1079603"/>
                  <a:gd name="connsiteX1" fmla="*/ 222902 w 738188"/>
                  <a:gd name="connsiteY1" fmla="*/ 293431 h 1079603"/>
                  <a:gd name="connsiteX2" fmla="*/ 218131 w 738188"/>
                  <a:gd name="connsiteY2" fmla="*/ 351202 h 1079603"/>
                  <a:gd name="connsiteX3" fmla="*/ 262347 w 738188"/>
                  <a:gd name="connsiteY3" fmla="*/ 458810 h 1079603"/>
                  <a:gd name="connsiteX4" fmla="*/ 304414 w 738188"/>
                  <a:gd name="connsiteY4" fmla="*/ 487402 h 1079603"/>
                  <a:gd name="connsiteX5" fmla="*/ 329416 w 738188"/>
                  <a:gd name="connsiteY5" fmla="*/ 387395 h 1079603"/>
                  <a:gd name="connsiteX6" fmla="*/ 411569 w 738188"/>
                  <a:gd name="connsiteY6" fmla="*/ 387395 h 1079603"/>
                  <a:gd name="connsiteX7" fmla="*/ 436164 w 738188"/>
                  <a:gd name="connsiteY7" fmla="*/ 485777 h 1079603"/>
                  <a:gd name="connsiteX8" fmla="*/ 475841 w 738188"/>
                  <a:gd name="connsiteY8" fmla="*/ 458810 h 1079603"/>
                  <a:gd name="connsiteX9" fmla="*/ 520057 w 738188"/>
                  <a:gd name="connsiteY9" fmla="*/ 351202 h 1079603"/>
                  <a:gd name="connsiteX10" fmla="*/ 515282 w 738188"/>
                  <a:gd name="connsiteY10" fmla="*/ 293431 h 1079603"/>
                  <a:gd name="connsiteX11" fmla="*/ 369092 w 738188"/>
                  <a:gd name="connsiteY11" fmla="*/ 64949 h 1079603"/>
                  <a:gd name="connsiteX12" fmla="*/ 369093 w 738188"/>
                  <a:gd name="connsiteY12" fmla="*/ 0 h 1079603"/>
                  <a:gd name="connsiteX13" fmla="*/ 588158 w 738188"/>
                  <a:gd name="connsiteY13" fmla="*/ 350564 h 1079603"/>
                  <a:gd name="connsiteX14" fmla="*/ 590117 w 738188"/>
                  <a:gd name="connsiteY14" fmla="*/ 388706 h 1079603"/>
                  <a:gd name="connsiteX15" fmla="*/ 630083 w 738188"/>
                  <a:gd name="connsiteY15" fmla="*/ 421681 h 1079603"/>
                  <a:gd name="connsiteX16" fmla="*/ 738188 w 738188"/>
                  <a:gd name="connsiteY16" fmla="*/ 682670 h 1079603"/>
                  <a:gd name="connsiteX17" fmla="*/ 738187 w 738188"/>
                  <a:gd name="connsiteY17" fmla="*/ 979593 h 1079603"/>
                  <a:gd name="connsiteX18" fmla="*/ 638177 w 738188"/>
                  <a:gd name="connsiteY18" fmla="*/ 1079603 h 1079603"/>
                  <a:gd name="connsiteX19" fmla="*/ 100010 w 738188"/>
                  <a:gd name="connsiteY19" fmla="*/ 1079603 h 1079603"/>
                  <a:gd name="connsiteX20" fmla="*/ 0 w 738188"/>
                  <a:gd name="connsiteY20" fmla="*/ 979593 h 1079603"/>
                  <a:gd name="connsiteX21" fmla="*/ 0 w 738188"/>
                  <a:gd name="connsiteY21" fmla="*/ 682670 h 1079603"/>
                  <a:gd name="connsiteX22" fmla="*/ 108105 w 738188"/>
                  <a:gd name="connsiteY22" fmla="*/ 421681 h 1079603"/>
                  <a:gd name="connsiteX23" fmla="*/ 148070 w 738188"/>
                  <a:gd name="connsiteY23" fmla="*/ 388708 h 1079603"/>
                  <a:gd name="connsiteX24" fmla="*/ 150028 w 738188"/>
                  <a:gd name="connsiteY24" fmla="*/ 350564 h 1079603"/>
                  <a:gd name="connsiteX25" fmla="*/ 369093 w 738188"/>
                  <a:gd name="connsiteY25" fmla="*/ 0 h 107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8188" h="1079603">
                    <a:moveTo>
                      <a:pt x="369092" y="64949"/>
                    </a:moveTo>
                    <a:cubicBezTo>
                      <a:pt x="303374" y="64949"/>
                      <a:pt x="246988" y="159161"/>
                      <a:pt x="222902" y="293431"/>
                    </a:cubicBezTo>
                    <a:lnTo>
                      <a:pt x="218131" y="351202"/>
                    </a:lnTo>
                    <a:cubicBezTo>
                      <a:pt x="218131" y="393226"/>
                      <a:pt x="235028" y="431271"/>
                      <a:pt x="262347" y="458810"/>
                    </a:cubicBezTo>
                    <a:lnTo>
                      <a:pt x="304414" y="487402"/>
                    </a:lnTo>
                    <a:lnTo>
                      <a:pt x="329416" y="387395"/>
                    </a:lnTo>
                    <a:lnTo>
                      <a:pt x="411569" y="387395"/>
                    </a:lnTo>
                    <a:lnTo>
                      <a:pt x="436164" y="485777"/>
                    </a:lnTo>
                    <a:lnTo>
                      <a:pt x="475841" y="458810"/>
                    </a:lnTo>
                    <a:cubicBezTo>
                      <a:pt x="503160" y="431271"/>
                      <a:pt x="520057" y="393226"/>
                      <a:pt x="520057" y="351202"/>
                    </a:cubicBezTo>
                    <a:lnTo>
                      <a:pt x="515282" y="293431"/>
                    </a:lnTo>
                    <a:cubicBezTo>
                      <a:pt x="491196" y="159161"/>
                      <a:pt x="434810" y="64949"/>
                      <a:pt x="369092" y="64949"/>
                    </a:cubicBezTo>
                    <a:close/>
                    <a:moveTo>
                      <a:pt x="369093" y="0"/>
                    </a:moveTo>
                    <a:cubicBezTo>
                      <a:pt x="477151" y="0"/>
                      <a:pt x="567308" y="150497"/>
                      <a:pt x="588158" y="350564"/>
                    </a:cubicBezTo>
                    <a:lnTo>
                      <a:pt x="590117" y="388706"/>
                    </a:lnTo>
                    <a:lnTo>
                      <a:pt x="630083" y="421681"/>
                    </a:lnTo>
                    <a:cubicBezTo>
                      <a:pt x="696876" y="488474"/>
                      <a:pt x="738188" y="580748"/>
                      <a:pt x="738188" y="682670"/>
                    </a:cubicBezTo>
                    <a:cubicBezTo>
                      <a:pt x="738188" y="781644"/>
                      <a:pt x="738187" y="880619"/>
                      <a:pt x="738187" y="979593"/>
                    </a:cubicBezTo>
                    <a:cubicBezTo>
                      <a:pt x="738187" y="1034827"/>
                      <a:pt x="693411" y="1079603"/>
                      <a:pt x="638177" y="1079603"/>
                    </a:cubicBezTo>
                    <a:lnTo>
                      <a:pt x="100010" y="1079603"/>
                    </a:lnTo>
                    <a:cubicBezTo>
                      <a:pt x="44776" y="1079603"/>
                      <a:pt x="0" y="1034827"/>
                      <a:pt x="0" y="979593"/>
                    </a:cubicBezTo>
                    <a:lnTo>
                      <a:pt x="0" y="682670"/>
                    </a:lnTo>
                    <a:cubicBezTo>
                      <a:pt x="0" y="580748"/>
                      <a:pt x="41313" y="488474"/>
                      <a:pt x="108105" y="421681"/>
                    </a:cubicBezTo>
                    <a:lnTo>
                      <a:pt x="148070" y="388708"/>
                    </a:lnTo>
                    <a:lnTo>
                      <a:pt x="150028" y="350564"/>
                    </a:lnTo>
                    <a:cubicBezTo>
                      <a:pt x="170879" y="150497"/>
                      <a:pt x="261035" y="0"/>
                      <a:pt x="369093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F8B207B-F227-3E00-BF87-E63F8D99B70D}"/>
                  </a:ext>
                </a:extLst>
              </p:cNvPr>
              <p:cNvSpPr/>
              <p:nvPr/>
            </p:nvSpPr>
            <p:spPr>
              <a:xfrm rot="16200000">
                <a:off x="3011125" y="2500216"/>
                <a:ext cx="347894" cy="1099533"/>
              </a:xfrm>
              <a:custGeom>
                <a:avLst/>
                <a:gdLst>
                  <a:gd name="connsiteX0" fmla="*/ 190789 w 520700"/>
                  <a:gd name="connsiteY0" fmla="*/ 0 h 1645691"/>
                  <a:gd name="connsiteX1" fmla="*/ 329912 w 520700"/>
                  <a:gd name="connsiteY1" fmla="*/ 0 h 1645691"/>
                  <a:gd name="connsiteX2" fmla="*/ 351632 w 520700"/>
                  <a:gd name="connsiteY2" fmla="*/ 21720 h 1645691"/>
                  <a:gd name="connsiteX3" fmla="*/ 351632 w 520700"/>
                  <a:gd name="connsiteY3" fmla="*/ 47584 h 1645691"/>
                  <a:gd name="connsiteX4" fmla="*/ 345271 w 520700"/>
                  <a:gd name="connsiteY4" fmla="*/ 62943 h 1645691"/>
                  <a:gd name="connsiteX5" fmla="*/ 338082 w 520700"/>
                  <a:gd name="connsiteY5" fmla="*/ 65920 h 1645691"/>
                  <a:gd name="connsiteX6" fmla="*/ 402264 w 520700"/>
                  <a:gd name="connsiteY6" fmla="*/ 512407 h 1645691"/>
                  <a:gd name="connsiteX7" fmla="*/ 444445 w 520700"/>
                  <a:gd name="connsiteY7" fmla="*/ 540846 h 1645691"/>
                  <a:gd name="connsiteX8" fmla="*/ 520700 w 520700"/>
                  <a:gd name="connsiteY8" fmla="*/ 724941 h 1645691"/>
                  <a:gd name="connsiteX9" fmla="*/ 520700 w 520700"/>
                  <a:gd name="connsiteY9" fmla="*/ 1570481 h 1645691"/>
                  <a:gd name="connsiteX10" fmla="*/ 445490 w 520700"/>
                  <a:gd name="connsiteY10" fmla="*/ 1645691 h 1645691"/>
                  <a:gd name="connsiteX11" fmla="*/ 75210 w 520700"/>
                  <a:gd name="connsiteY11" fmla="*/ 1645691 h 1645691"/>
                  <a:gd name="connsiteX12" fmla="*/ 0 w 520700"/>
                  <a:gd name="connsiteY12" fmla="*/ 1570481 h 1645691"/>
                  <a:gd name="connsiteX13" fmla="*/ 0 w 520700"/>
                  <a:gd name="connsiteY13" fmla="*/ 724941 h 1645691"/>
                  <a:gd name="connsiteX14" fmla="*/ 76255 w 520700"/>
                  <a:gd name="connsiteY14" fmla="*/ 540846 h 1645691"/>
                  <a:gd name="connsiteX15" fmla="*/ 118436 w 520700"/>
                  <a:gd name="connsiteY15" fmla="*/ 512407 h 1645691"/>
                  <a:gd name="connsiteX16" fmla="*/ 182619 w 520700"/>
                  <a:gd name="connsiteY16" fmla="*/ 65920 h 1645691"/>
                  <a:gd name="connsiteX17" fmla="*/ 175431 w 520700"/>
                  <a:gd name="connsiteY17" fmla="*/ 62943 h 1645691"/>
                  <a:gd name="connsiteX18" fmla="*/ 169069 w 520700"/>
                  <a:gd name="connsiteY18" fmla="*/ 47584 h 1645691"/>
                  <a:gd name="connsiteX19" fmla="*/ 169069 w 520700"/>
                  <a:gd name="connsiteY19" fmla="*/ 21720 h 1645691"/>
                  <a:gd name="connsiteX20" fmla="*/ 190789 w 520700"/>
                  <a:gd name="connsiteY20" fmla="*/ 0 h 16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0700" h="1645691">
                    <a:moveTo>
                      <a:pt x="190789" y="0"/>
                    </a:moveTo>
                    <a:lnTo>
                      <a:pt x="329912" y="0"/>
                    </a:lnTo>
                    <a:cubicBezTo>
                      <a:pt x="341908" y="0"/>
                      <a:pt x="351632" y="9724"/>
                      <a:pt x="351632" y="21720"/>
                    </a:cubicBezTo>
                    <a:lnTo>
                      <a:pt x="351632" y="47584"/>
                    </a:lnTo>
                    <a:cubicBezTo>
                      <a:pt x="351632" y="53582"/>
                      <a:pt x="349201" y="59012"/>
                      <a:pt x="345271" y="62943"/>
                    </a:cubicBezTo>
                    <a:lnTo>
                      <a:pt x="338082" y="65920"/>
                    </a:lnTo>
                    <a:lnTo>
                      <a:pt x="402264" y="512407"/>
                    </a:lnTo>
                    <a:lnTo>
                      <a:pt x="444445" y="540846"/>
                    </a:lnTo>
                    <a:cubicBezTo>
                      <a:pt x="491559" y="587960"/>
                      <a:pt x="520700" y="653048"/>
                      <a:pt x="520700" y="724941"/>
                    </a:cubicBezTo>
                    <a:lnTo>
                      <a:pt x="520700" y="1570481"/>
                    </a:lnTo>
                    <a:cubicBezTo>
                      <a:pt x="520700" y="1612018"/>
                      <a:pt x="487027" y="1645691"/>
                      <a:pt x="445490" y="1645691"/>
                    </a:cubicBezTo>
                    <a:lnTo>
                      <a:pt x="75210" y="1645691"/>
                    </a:lnTo>
                    <a:cubicBezTo>
                      <a:pt x="33673" y="1645691"/>
                      <a:pt x="0" y="1612018"/>
                      <a:pt x="0" y="1570481"/>
                    </a:cubicBezTo>
                    <a:lnTo>
                      <a:pt x="0" y="724941"/>
                    </a:lnTo>
                    <a:cubicBezTo>
                      <a:pt x="0" y="653048"/>
                      <a:pt x="29141" y="587960"/>
                      <a:pt x="76255" y="540846"/>
                    </a:cubicBezTo>
                    <a:lnTo>
                      <a:pt x="118436" y="512407"/>
                    </a:lnTo>
                    <a:lnTo>
                      <a:pt x="182619" y="65920"/>
                    </a:lnTo>
                    <a:lnTo>
                      <a:pt x="175431" y="62943"/>
                    </a:lnTo>
                    <a:cubicBezTo>
                      <a:pt x="171500" y="59012"/>
                      <a:pt x="169069" y="53582"/>
                      <a:pt x="169069" y="47584"/>
                    </a:cubicBezTo>
                    <a:lnTo>
                      <a:pt x="169069" y="21720"/>
                    </a:lnTo>
                    <a:cubicBezTo>
                      <a:pt x="169069" y="9724"/>
                      <a:pt x="178793" y="0"/>
                      <a:pt x="190789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ABF318A-3C10-D552-EA64-0C618F3DF1B6}"/>
                  </a:ext>
                </a:extLst>
              </p:cNvPr>
              <p:cNvSpPr/>
              <p:nvPr/>
            </p:nvSpPr>
            <p:spPr>
              <a:xfrm>
                <a:off x="3309367" y="2961242"/>
                <a:ext cx="355115" cy="35511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8FE31CB-4220-10B2-94E6-1C42890C4E04}"/>
                  </a:ext>
                </a:extLst>
              </p:cNvPr>
              <p:cNvSpPr/>
              <p:nvPr/>
            </p:nvSpPr>
            <p:spPr>
              <a:xfrm>
                <a:off x="3579939" y="3047352"/>
                <a:ext cx="269005" cy="26900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3133BBC-FA42-2BEF-62BA-81210DFE9465}"/>
                </a:ext>
              </a:extLst>
            </p:cNvPr>
            <p:cNvSpPr/>
            <p:nvPr/>
          </p:nvSpPr>
          <p:spPr bwMode="auto">
            <a:xfrm>
              <a:off x="37791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47D1206-7696-F792-4FDE-6470A6A4F674}"/>
              </a:ext>
            </a:extLst>
          </p:cNvPr>
          <p:cNvGrpSpPr/>
          <p:nvPr/>
        </p:nvGrpSpPr>
        <p:grpSpPr>
          <a:xfrm>
            <a:off x="618150" y="3505853"/>
            <a:ext cx="2259307" cy="2259307"/>
            <a:chOff x="3664776" y="3797877"/>
            <a:chExt cx="2606484" cy="2606484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3F2DF04-B40F-9DB0-002E-14568E0E6D9B}"/>
                </a:ext>
              </a:extLst>
            </p:cNvPr>
            <p:cNvGrpSpPr/>
            <p:nvPr/>
          </p:nvGrpSpPr>
          <p:grpSpPr>
            <a:xfrm>
              <a:off x="3664776" y="3797877"/>
              <a:ext cx="2606484" cy="2606484"/>
              <a:chOff x="643930" y="806730"/>
              <a:chExt cx="2735056" cy="2735056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B8A6ECD7-F061-D3E2-38BC-48A4AED9623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00925A4A-21EB-66B8-82F9-36FC969B8B0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FD73689-1D4B-192C-831F-DDF7D5A48E8E}"/>
                </a:ext>
              </a:extLst>
            </p:cNvPr>
            <p:cNvSpPr/>
            <p:nvPr/>
          </p:nvSpPr>
          <p:spPr bwMode="auto">
            <a:xfrm>
              <a:off x="374002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E49D64F-BA9B-893E-8FF0-12E3C26CADAD}"/>
                </a:ext>
              </a:extLst>
            </p:cNvPr>
            <p:cNvSpPr/>
            <p:nvPr/>
          </p:nvSpPr>
          <p:spPr bwMode="auto">
            <a:xfrm>
              <a:off x="38039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6B16E00-19ED-91BE-A2F6-10AFCA6E3639}"/>
                </a:ext>
              </a:extLst>
            </p:cNvPr>
            <p:cNvGrpSpPr/>
            <p:nvPr/>
          </p:nvGrpSpPr>
          <p:grpSpPr>
            <a:xfrm>
              <a:off x="4399706" y="4088020"/>
              <a:ext cx="1298796" cy="2090266"/>
              <a:chOff x="6625008" y="4088020"/>
              <a:chExt cx="1298796" cy="2090266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8C431CC-3973-14E2-56E6-AB8CC23853C8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A880C302-2814-5CE9-12A1-6634B0063C29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FCA82F76-1582-3DA1-68BE-46C4EE700DE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6" name="正方形/長方形 185">
                  <a:extLst>
                    <a:ext uri="{FF2B5EF4-FFF2-40B4-BE49-F238E27FC236}">
                      <a16:creationId xmlns:a16="http://schemas.microsoft.com/office/drawing/2014/main" id="{DB8C8B65-13CB-805C-14FF-B32657788FFA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E301F6F4-A589-6A63-6CBE-D176B0EA3A6D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FA018B4-EFA4-78AC-13BC-A92890C980A4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DD6D41B8-9041-F83E-8AC4-85A67A73B0F0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4E3CDDE-0EF0-B26C-9194-8DB03CB00293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C43B704-DE6B-20D1-D2E8-CE9ACE628AB2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53157C4F-FC51-EC5A-9883-533B92BB3632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D4A666B-BE60-9F0A-6FB8-77FADF150E40}"/>
                </a:ext>
              </a:extLst>
            </p:cNvPr>
            <p:cNvSpPr/>
            <p:nvPr/>
          </p:nvSpPr>
          <p:spPr bwMode="auto">
            <a:xfrm>
              <a:off x="37996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947670D6-EB08-ED9D-6315-F01A3E2C6A32}"/>
              </a:ext>
            </a:extLst>
          </p:cNvPr>
          <p:cNvGrpSpPr/>
          <p:nvPr/>
        </p:nvGrpSpPr>
        <p:grpSpPr>
          <a:xfrm>
            <a:off x="618150" y="389972"/>
            <a:ext cx="2259307" cy="2259307"/>
            <a:chOff x="6623241" y="3797877"/>
            <a:chExt cx="2606484" cy="2606484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06BB574-B4F8-8A67-804F-2D3A62BE207E}"/>
                </a:ext>
              </a:extLst>
            </p:cNvPr>
            <p:cNvGrpSpPr/>
            <p:nvPr/>
          </p:nvGrpSpPr>
          <p:grpSpPr>
            <a:xfrm>
              <a:off x="6623241" y="3797877"/>
              <a:ext cx="2606484" cy="2606484"/>
              <a:chOff x="643930" y="806730"/>
              <a:chExt cx="2735056" cy="2735056"/>
            </a:xfrm>
          </p:grpSpPr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D93B937F-361D-489B-924D-0AA65EF50B2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6321625D-E895-BADB-6667-2F7F67D864C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95E120D-1314-DBC2-BBAE-F26A89F16A80}"/>
                </a:ext>
              </a:extLst>
            </p:cNvPr>
            <p:cNvSpPr/>
            <p:nvPr/>
          </p:nvSpPr>
          <p:spPr bwMode="auto">
            <a:xfrm>
              <a:off x="6698491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FC69A02-1A57-69F9-21F1-41B2981DD671}"/>
                </a:ext>
              </a:extLst>
            </p:cNvPr>
            <p:cNvSpPr/>
            <p:nvPr/>
          </p:nvSpPr>
          <p:spPr bwMode="auto">
            <a:xfrm>
              <a:off x="67757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47D8057B-6AF0-A888-0633-C4690480C22C}"/>
                </a:ext>
              </a:extLst>
            </p:cNvPr>
            <p:cNvGrpSpPr/>
            <p:nvPr/>
          </p:nvGrpSpPr>
          <p:grpSpPr>
            <a:xfrm>
              <a:off x="7230380" y="4088020"/>
              <a:ext cx="1334327" cy="2090266"/>
              <a:chOff x="4906784" y="4088020"/>
              <a:chExt cx="1334327" cy="2090266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FEF3604B-C984-AF20-E8C3-208A018D29EA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B4B87FE-1891-84A8-2FAE-89B9A3663321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0510ACF0-E26A-7F73-13B9-8C749306FD88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E4EC78A-9670-891C-489F-6AF71D2A05EA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F164110C-03E6-F360-1015-8ED27F3E664E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756EF63E-8A54-A7DE-34F0-48BB4D546C4E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297A6366-80D2-AAEE-BE86-1DD03432703E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92B056F1-EACD-F097-6191-5C6670CE7F9E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0913B0E5-3414-9B63-F04C-B28DF9FC32B9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A317FE5-59FB-C539-19C9-EBA45B3B6952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58C89C0-2FB9-4626-0EA3-EB7C27E13238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C53FC61-8AC2-59B7-1E5D-EEC1014BCB7B}"/>
                </a:ext>
              </a:extLst>
            </p:cNvPr>
            <p:cNvSpPr/>
            <p:nvPr/>
          </p:nvSpPr>
          <p:spPr bwMode="auto">
            <a:xfrm>
              <a:off x="67714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B3B2BDA-914E-7807-A10D-0A021801A105}"/>
              </a:ext>
            </a:extLst>
          </p:cNvPr>
          <p:cNvGrpSpPr/>
          <p:nvPr/>
        </p:nvGrpSpPr>
        <p:grpSpPr>
          <a:xfrm>
            <a:off x="616776" y="3509596"/>
            <a:ext cx="2240484" cy="2240484"/>
            <a:chOff x="3664776" y="3774236"/>
            <a:chExt cx="2606484" cy="2606484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1CA3E88F-691D-253A-6DE5-86C5324DECB8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9BE9CDCB-1B3A-2F82-8592-BD13668444A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3489A2CA-35BA-BC79-20BE-1CE8A9C1B93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B71598CF-83BE-0860-C4F4-410B17C53DA3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6A9D09E-A1B9-E943-2F1D-51D07D4CECF7}"/>
                </a:ext>
              </a:extLst>
            </p:cNvPr>
            <p:cNvGrpSpPr/>
            <p:nvPr/>
          </p:nvGrpSpPr>
          <p:grpSpPr>
            <a:xfrm>
              <a:off x="4399706" y="4049920"/>
              <a:ext cx="1298796" cy="2090266"/>
              <a:chOff x="6625008" y="4088020"/>
              <a:chExt cx="1298796" cy="2090266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BBDC95ED-3A9C-FFD4-89CA-587DE287C256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144" name="台形 143">
                  <a:extLst>
                    <a:ext uri="{FF2B5EF4-FFF2-40B4-BE49-F238E27FC236}">
                      <a16:creationId xmlns:a16="http://schemas.microsoft.com/office/drawing/2014/main" id="{6D78D8A8-3276-0604-1669-F7A1CED99900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4217D886-C6DD-BFB5-5BE9-4CE7B77707B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46" name="正方形/長方形 145">
                  <a:extLst>
                    <a:ext uri="{FF2B5EF4-FFF2-40B4-BE49-F238E27FC236}">
                      <a16:creationId xmlns:a16="http://schemas.microsoft.com/office/drawing/2014/main" id="{BDE55511-FC9D-E3EC-3748-D417BA9BA6A4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8A6B4CF8-7F7C-7DB3-94A4-7A50916F2A40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179A3D0D-E4BE-CCD4-9809-21C7A6D46702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AE68B4D6-E25E-4698-C2D9-CB514C57A0BE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0A995FF-97F7-070D-CE64-ACCDE36914CA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3834A45-5382-9A0B-1F1A-F5FC4C7A3822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D0D0A178-65DA-EF55-CCFC-B6CB8B1D189A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6E44FDAA-E613-0405-9C70-17F631216411}"/>
              </a:ext>
            </a:extLst>
          </p:cNvPr>
          <p:cNvGrpSpPr/>
          <p:nvPr/>
        </p:nvGrpSpPr>
        <p:grpSpPr>
          <a:xfrm>
            <a:off x="609600" y="380460"/>
            <a:ext cx="2240484" cy="2240484"/>
            <a:chOff x="6623241" y="3774236"/>
            <a:chExt cx="2606484" cy="2606484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689FFBA-2419-D631-F0B6-1626FC9209A6}"/>
                </a:ext>
              </a:extLst>
            </p:cNvPr>
            <p:cNvGrpSpPr/>
            <p:nvPr/>
          </p:nvGrpSpPr>
          <p:grpSpPr>
            <a:xfrm>
              <a:off x="6623241" y="3774236"/>
              <a:ext cx="2606484" cy="2606484"/>
              <a:chOff x="643930" y="806730"/>
              <a:chExt cx="2735056" cy="2735056"/>
            </a:xfrm>
          </p:grpSpPr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3A94095E-12A4-ABEF-FE39-C3E16186850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AA3A838A-22AF-3DC0-3F9F-12413490078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3B7428E-85DA-051C-4800-4F79F7C82952}"/>
                </a:ext>
              </a:extLst>
            </p:cNvPr>
            <p:cNvSpPr/>
            <p:nvPr/>
          </p:nvSpPr>
          <p:spPr bwMode="auto">
            <a:xfrm>
              <a:off x="6698491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A9AA577A-A0C1-5641-6BBB-65B905C07A8A}"/>
                </a:ext>
              </a:extLst>
            </p:cNvPr>
            <p:cNvGrpSpPr/>
            <p:nvPr/>
          </p:nvGrpSpPr>
          <p:grpSpPr>
            <a:xfrm>
              <a:off x="7230380" y="4049920"/>
              <a:ext cx="1334327" cy="2090266"/>
              <a:chOff x="4906784" y="4088020"/>
              <a:chExt cx="1334327" cy="2090266"/>
            </a:xfrm>
          </p:grpSpPr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A733C535-08DA-D117-2C5F-306FD4A5A903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198ADCE-493F-8FEC-3489-5796ADCC0F49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95BE8E20-6B63-7B25-94CF-B7DB28812E59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0602F90-723B-FE1F-CA9D-69EC94290260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CA4A54A2-33E1-2693-8B61-6799CB68A37D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3BD04AC8-17E9-4128-1E2E-0F3232329F83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2B4BD6AE-B790-5CEB-5797-703252721FEC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8AF9DAE1-17A8-C6B6-3E53-0D44E6821EA0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EB88EC2B-3720-80D3-40A0-72C0B25C8EC2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959B2978-A70A-74EE-35CF-1F5BCB71589A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D525A11-5A37-FFD9-202F-901D7CFE60BC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701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 flipH="1"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飲食自由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エリア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1081038" y="6788493"/>
            <a:ext cx="3087764" cy="185566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キレイに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使ってね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1550D55-ABEF-470B-8211-36FEE8A086A1}"/>
              </a:ext>
            </a:extLst>
          </p:cNvPr>
          <p:cNvGrpSpPr/>
          <p:nvPr/>
        </p:nvGrpSpPr>
        <p:grpSpPr>
          <a:xfrm>
            <a:off x="4352840" y="6363310"/>
            <a:ext cx="1980220" cy="3238197"/>
            <a:chOff x="644921" y="1945656"/>
            <a:chExt cx="1521378" cy="248786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4F43229-65F6-FDFB-3EE5-7FB02DD37029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B7F8E5E-C915-23DA-D75D-0010309D807E}"/>
                </a:ext>
              </a:extLst>
            </p:cNvPr>
            <p:cNvGrpSpPr/>
            <p:nvPr/>
          </p:nvGrpSpPr>
          <p:grpSpPr>
            <a:xfrm>
              <a:off x="831949" y="1945656"/>
              <a:ext cx="1334350" cy="2487866"/>
              <a:chOff x="831949" y="1945656"/>
              <a:chExt cx="1334350" cy="2487866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AE1B1A8B-E07F-71F1-A918-81596F3F700F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73C3A9A-62A0-EF1D-E0D7-573B736D6C08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四角形: 上の 2 つの角を丸める 5">
                <a:extLst>
                  <a:ext uri="{FF2B5EF4-FFF2-40B4-BE49-F238E27FC236}">
                    <a16:creationId xmlns:a16="http://schemas.microsoft.com/office/drawing/2014/main" id="{946F629A-14C1-562D-0C98-FDC775E2D8A0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D0FCFFD-ABEF-C18C-391E-CB0174CBEFE3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F0CC06C-0E82-2799-FFBE-004635CBC6D3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5">
                <a:extLst>
                  <a:ext uri="{FF2B5EF4-FFF2-40B4-BE49-F238E27FC236}">
                    <a16:creationId xmlns:a16="http://schemas.microsoft.com/office/drawing/2014/main" id="{D6B53516-E1C0-7D18-6FA0-EDFBF919A037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3292C36-9999-3642-34D9-6027E53EB29C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1B396CC5-919E-556E-CFAA-B82CE733A72D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857665D-26D0-6367-F3A6-D81179A548B4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C35AF60-18D8-D0AD-198C-AA126370F71B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C4E3462-C83C-6DE9-5837-E6F62C608367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F5081CBB-6098-2CBB-AD2C-88A77FDE7BB7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0FCFCA1-E5DE-F1A9-F921-E6B95BC1DE17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B397279-6231-CFC5-11FE-3DB5B5ACE935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4FFC7A4-FB3C-19E9-7C31-9F6689176F5F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BF164BB-FDAA-47F4-C32A-4E9383FDDCBA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2533CF7-4788-0D7C-19C9-4473428DF64C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二等辺三角形 71">
                <a:extLst>
                  <a:ext uri="{FF2B5EF4-FFF2-40B4-BE49-F238E27FC236}">
                    <a16:creationId xmlns:a16="http://schemas.microsoft.com/office/drawing/2014/main" id="{58D11BFF-A0CF-C672-00C4-E30D5C731AB9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5B57F55-DD7F-BE69-2634-8945627B6D4C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8889EDBA-20C3-9FBF-2E68-7B941D62BB16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DC68B8FA-7760-AEFE-0CBA-461361FAD284}"/>
                  </a:ext>
                </a:extLst>
              </p:cNvPr>
              <p:cNvCxnSpPr>
                <a:stCxn id="2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A9A6580C-4603-62B3-64F3-D1B17A62C0A5}"/>
                  </a:ext>
                </a:extLst>
              </p:cNvPr>
              <p:cNvCxnSpPr>
                <a:cxnSpLocks/>
                <a:stCxn id="2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A99C8F0-0943-080D-CDF0-34C130AF55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7EEF1447-EAC7-1DF9-4C63-2754FFAC25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B427975F-25E6-16AE-27F4-858734C12C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0C0E222-29FA-7283-01E3-7DB4429A52F3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poph17_飲食自由エリア</dc:title>
  <dc:subject>poph17_飲食自由エリア</dc:subject>
  <dc:creator>でじけろお</dc:creator>
  <cp:lastModifiedBy/>
  <cp:revision>1</cp:revision>
  <dcterms:created xsi:type="dcterms:W3CDTF">2014-12-04T06:28:15Z</dcterms:created>
  <dcterms:modified xsi:type="dcterms:W3CDTF">2025-01-14T10:05:50Z</dcterms:modified>
  <cp:version>1</cp:version>
</cp:coreProperties>
</file>