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5" r:id="rId2"/>
    <p:sldId id="338" r:id="rId3"/>
    <p:sldId id="339" r:id="rId4"/>
    <p:sldId id="336" r:id="rId5"/>
    <p:sldId id="340" r:id="rId6"/>
    <p:sldId id="334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CCECFF"/>
    <a:srgbClr val="99CCFF"/>
    <a:srgbClr val="66CCFF"/>
    <a:srgbClr val="FF6600"/>
    <a:srgbClr val="FF0000"/>
    <a:srgbClr val="339933"/>
    <a:srgbClr val="FFFF99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65" d="100"/>
          <a:sy n="65" d="100"/>
        </p:scale>
        <p:origin x="216" y="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6B8E007-3764-5E13-25EA-B74E88D3905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3954F9C5-B870-08F9-BAA2-74D5CB79C926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6F09DDD-8157-CCC4-44D5-B7C6A72A69E8}"/>
              </a:ext>
            </a:extLst>
          </p:cNvPr>
          <p:cNvSpPr txBox="1"/>
          <p:nvPr/>
        </p:nvSpPr>
        <p:spPr>
          <a:xfrm>
            <a:off x="1519673" y="1077569"/>
            <a:ext cx="6916404" cy="470286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飲食自由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エリア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DCA73CFB-5A0F-ACDE-8BF6-85F334CA99F5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210976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593C3A9-BB5B-B499-D2B2-DD06288F862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A92ABA56-6345-BCB1-3762-3C77BD36B4AA}"/>
              </a:ext>
            </a:extLst>
          </p:cNvPr>
          <p:cNvSpPr txBox="1"/>
          <p:nvPr/>
        </p:nvSpPr>
        <p:spPr>
          <a:xfrm>
            <a:off x="811750" y="575188"/>
            <a:ext cx="8332250" cy="570762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飲食自由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エリア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24972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E715802B-D6BE-BBDA-6197-F2D1EB7760C7}"/>
              </a:ext>
            </a:extLst>
          </p:cNvPr>
          <p:cNvSpPr/>
          <p:nvPr/>
        </p:nvSpPr>
        <p:spPr>
          <a:xfrm>
            <a:off x="132735" y="101600"/>
            <a:ext cx="3288891" cy="663841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E965AEFD-C406-C1A8-D9B1-7B0CD4D28D10}"/>
              </a:ext>
            </a:extLst>
          </p:cNvPr>
          <p:cNvSpPr txBox="1"/>
          <p:nvPr/>
        </p:nvSpPr>
        <p:spPr>
          <a:xfrm>
            <a:off x="3748840" y="889372"/>
            <a:ext cx="5878514" cy="499944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飲食自由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エリア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5DC8F9DC-2796-C2CB-38B5-BD08706DE00C}"/>
              </a:ext>
            </a:extLst>
          </p:cNvPr>
          <p:cNvGrpSpPr/>
          <p:nvPr/>
        </p:nvGrpSpPr>
        <p:grpSpPr>
          <a:xfrm>
            <a:off x="309717" y="1991033"/>
            <a:ext cx="2875934" cy="2875934"/>
            <a:chOff x="708216" y="871016"/>
            <a:chExt cx="2606484" cy="2606484"/>
          </a:xfrm>
        </p:grpSpPr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6F531F4E-C460-013D-7A13-2D207006D3A2}"/>
                </a:ext>
              </a:extLst>
            </p:cNvPr>
            <p:cNvGrpSpPr/>
            <p:nvPr/>
          </p:nvGrpSpPr>
          <p:grpSpPr>
            <a:xfrm>
              <a:off x="708216" y="871016"/>
              <a:ext cx="2606484" cy="2606484"/>
              <a:chOff x="643930" y="806730"/>
              <a:chExt cx="2735056" cy="2735056"/>
            </a:xfrm>
          </p:grpSpPr>
          <p:sp>
            <p:nvSpPr>
              <p:cNvPr id="20" name="四角形: 角を丸くする 19">
                <a:extLst>
                  <a:ext uri="{FF2B5EF4-FFF2-40B4-BE49-F238E27FC236}">
                    <a16:creationId xmlns:a16="http://schemas.microsoft.com/office/drawing/2014/main" id="{4DDEDD65-EDDA-298A-B830-2877D993D176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21" name="四角形: 角を丸くする 20">
                <a:extLst>
                  <a:ext uri="{FF2B5EF4-FFF2-40B4-BE49-F238E27FC236}">
                    <a16:creationId xmlns:a16="http://schemas.microsoft.com/office/drawing/2014/main" id="{4D72CA59-F56F-5E25-44A8-2EDADCAFCE69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5AD06012-9EA3-F865-1B67-1A7C7E49C356}"/>
                </a:ext>
              </a:extLst>
            </p:cNvPr>
            <p:cNvSpPr/>
            <p:nvPr/>
          </p:nvSpPr>
          <p:spPr bwMode="auto">
            <a:xfrm>
              <a:off x="783466" y="946266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412901BF-4A55-D21F-FA49-96C6AE6CC646}"/>
                </a:ext>
              </a:extLst>
            </p:cNvPr>
            <p:cNvGrpSpPr/>
            <p:nvPr/>
          </p:nvGrpSpPr>
          <p:grpSpPr>
            <a:xfrm>
              <a:off x="1262590" y="1168391"/>
              <a:ext cx="1421084" cy="2066103"/>
              <a:chOff x="6722791" y="5229200"/>
              <a:chExt cx="781269" cy="1135881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1C98D11B-E138-3ABA-6D49-9EB6A4DE01AC}"/>
                  </a:ext>
                </a:extLst>
              </p:cNvPr>
              <p:cNvSpPr/>
              <p:nvPr/>
            </p:nvSpPr>
            <p:spPr bwMode="auto">
              <a:xfrm>
                <a:off x="6722791" y="5229200"/>
                <a:ext cx="781269" cy="1135881"/>
              </a:xfrm>
              <a:custGeom>
                <a:avLst/>
                <a:gdLst>
                  <a:gd name="connsiteX0" fmla="*/ 4285 w 781269"/>
                  <a:gd name="connsiteY0" fmla="*/ 965404 h 1135881"/>
                  <a:gd name="connsiteX1" fmla="*/ 31186 w 781269"/>
                  <a:gd name="connsiteY1" fmla="*/ 965404 h 1135881"/>
                  <a:gd name="connsiteX2" fmla="*/ 32773 w 781269"/>
                  <a:gd name="connsiteY2" fmla="*/ 970908 h 1135881"/>
                  <a:gd name="connsiteX3" fmla="*/ 75381 w 781269"/>
                  <a:gd name="connsiteY3" fmla="*/ 967659 h 1135881"/>
                  <a:gd name="connsiteX4" fmla="*/ 104443 w 781269"/>
                  <a:gd name="connsiteY4" fmla="*/ 979129 h 1135881"/>
                  <a:gd name="connsiteX5" fmla="*/ 133504 w 781269"/>
                  <a:gd name="connsiteY5" fmla="*/ 967659 h 1135881"/>
                  <a:gd name="connsiteX6" fmla="*/ 176112 w 781269"/>
                  <a:gd name="connsiteY6" fmla="*/ 970908 h 1135881"/>
                  <a:gd name="connsiteX7" fmla="*/ 177699 w 781269"/>
                  <a:gd name="connsiteY7" fmla="*/ 965404 h 1135881"/>
                  <a:gd name="connsiteX8" fmla="*/ 202073 w 781269"/>
                  <a:gd name="connsiteY8" fmla="*/ 965404 h 1135881"/>
                  <a:gd name="connsiteX9" fmla="*/ 202073 w 781269"/>
                  <a:gd name="connsiteY9" fmla="*/ 978508 h 1135881"/>
                  <a:gd name="connsiteX10" fmla="*/ 188969 w 781269"/>
                  <a:gd name="connsiteY10" fmla="*/ 991611 h 1135881"/>
                  <a:gd name="connsiteX11" fmla="*/ 17388 w 781269"/>
                  <a:gd name="connsiteY11" fmla="*/ 991611 h 1135881"/>
                  <a:gd name="connsiteX12" fmla="*/ 4285 w 781269"/>
                  <a:gd name="connsiteY12" fmla="*/ 978508 h 1135881"/>
                  <a:gd name="connsiteX13" fmla="*/ 19055 w 781269"/>
                  <a:gd name="connsiteY13" fmla="*/ 934509 h 1135881"/>
                  <a:gd name="connsiteX14" fmla="*/ 187141 w 781269"/>
                  <a:gd name="connsiteY14" fmla="*/ 934509 h 1135881"/>
                  <a:gd name="connsiteX15" fmla="*/ 186708 w 781269"/>
                  <a:gd name="connsiteY15" fmla="*/ 934776 h 1135881"/>
                  <a:gd name="connsiteX16" fmla="*/ 206195 w 781269"/>
                  <a:gd name="connsiteY16" fmla="*/ 946783 h 1135881"/>
                  <a:gd name="connsiteX17" fmla="*/ 170740 w 781269"/>
                  <a:gd name="connsiteY17" fmla="*/ 952392 h 1135881"/>
                  <a:gd name="connsiteX18" fmla="*/ 166815 w 781269"/>
                  <a:gd name="connsiteY18" fmla="*/ 966211 h 1135881"/>
                  <a:gd name="connsiteX19" fmla="*/ 128935 w 781269"/>
                  <a:gd name="connsiteY19" fmla="*/ 963279 h 1135881"/>
                  <a:gd name="connsiteX20" fmla="*/ 103098 w 781269"/>
                  <a:gd name="connsiteY20" fmla="*/ 973632 h 1135881"/>
                  <a:gd name="connsiteX21" fmla="*/ 77260 w 781269"/>
                  <a:gd name="connsiteY21" fmla="*/ 963279 h 1135881"/>
                  <a:gd name="connsiteX22" fmla="*/ 39379 w 781269"/>
                  <a:gd name="connsiteY22" fmla="*/ 966211 h 1135881"/>
                  <a:gd name="connsiteX23" fmla="*/ 35454 w 781269"/>
                  <a:gd name="connsiteY23" fmla="*/ 952392 h 1135881"/>
                  <a:gd name="connsiteX24" fmla="*/ 0 w 781269"/>
                  <a:gd name="connsiteY24" fmla="*/ 946783 h 1135881"/>
                  <a:gd name="connsiteX25" fmla="*/ 19486 w 781269"/>
                  <a:gd name="connsiteY25" fmla="*/ 934776 h 1135881"/>
                  <a:gd name="connsiteX26" fmla="*/ 17389 w 781269"/>
                  <a:gd name="connsiteY26" fmla="*/ 900645 h 1135881"/>
                  <a:gd name="connsiteX27" fmla="*/ 188970 w 781269"/>
                  <a:gd name="connsiteY27" fmla="*/ 900645 h 1135881"/>
                  <a:gd name="connsiteX28" fmla="*/ 202074 w 781269"/>
                  <a:gd name="connsiteY28" fmla="*/ 913749 h 1135881"/>
                  <a:gd name="connsiteX29" fmla="*/ 202073 w 781269"/>
                  <a:gd name="connsiteY29" fmla="*/ 913749 h 1135881"/>
                  <a:gd name="connsiteX30" fmla="*/ 188969 w 781269"/>
                  <a:gd name="connsiteY30" fmla="*/ 926853 h 1135881"/>
                  <a:gd name="connsiteX31" fmla="*/ 17389 w 781269"/>
                  <a:gd name="connsiteY31" fmla="*/ 926852 h 1135881"/>
                  <a:gd name="connsiteX32" fmla="*/ 8123 w 781269"/>
                  <a:gd name="connsiteY32" fmla="*/ 923014 h 1135881"/>
                  <a:gd name="connsiteX33" fmla="*/ 4285 w 781269"/>
                  <a:gd name="connsiteY33" fmla="*/ 913749 h 1135881"/>
                  <a:gd name="connsiteX34" fmla="*/ 8123 w 781269"/>
                  <a:gd name="connsiteY34" fmla="*/ 904483 h 1135881"/>
                  <a:gd name="connsiteX35" fmla="*/ 17389 w 781269"/>
                  <a:gd name="connsiteY35" fmla="*/ 900645 h 1135881"/>
                  <a:gd name="connsiteX36" fmla="*/ 24721 w 781269"/>
                  <a:gd name="connsiteY36" fmla="*/ 849458 h 1135881"/>
                  <a:gd name="connsiteX37" fmla="*/ 181637 w 781269"/>
                  <a:gd name="connsiteY37" fmla="*/ 849458 h 1135881"/>
                  <a:gd name="connsiteX38" fmla="*/ 202073 w 781269"/>
                  <a:gd name="connsiteY38" fmla="*/ 869894 h 1135881"/>
                  <a:gd name="connsiteX39" fmla="*/ 202073 w 781269"/>
                  <a:gd name="connsiteY39" fmla="*/ 890330 h 1135881"/>
                  <a:gd name="connsiteX40" fmla="*/ 4285 w 781269"/>
                  <a:gd name="connsiteY40" fmla="*/ 890330 h 1135881"/>
                  <a:gd name="connsiteX41" fmla="*/ 4285 w 781269"/>
                  <a:gd name="connsiteY41" fmla="*/ 869894 h 1135881"/>
                  <a:gd name="connsiteX42" fmla="*/ 24721 w 781269"/>
                  <a:gd name="connsiteY42" fmla="*/ 849458 h 1135881"/>
                  <a:gd name="connsiteX43" fmla="*/ 285929 w 781269"/>
                  <a:gd name="connsiteY43" fmla="*/ 544076 h 1135881"/>
                  <a:gd name="connsiteX44" fmla="*/ 259569 w 781269"/>
                  <a:gd name="connsiteY44" fmla="*/ 589735 h 1135881"/>
                  <a:gd name="connsiteX45" fmla="*/ 284922 w 781269"/>
                  <a:gd name="connsiteY45" fmla="*/ 596528 h 1135881"/>
                  <a:gd name="connsiteX46" fmla="*/ 282086 w 781269"/>
                  <a:gd name="connsiteY46" fmla="*/ 627472 h 1135881"/>
                  <a:gd name="connsiteX47" fmla="*/ 267830 w 781269"/>
                  <a:gd name="connsiteY47" fmla="*/ 623652 h 1135881"/>
                  <a:gd name="connsiteX48" fmla="*/ 215484 w 781269"/>
                  <a:gd name="connsiteY48" fmla="*/ 742185 h 1135881"/>
                  <a:gd name="connsiteX49" fmla="*/ 230354 w 781269"/>
                  <a:gd name="connsiteY49" fmla="*/ 744143 h 1135881"/>
                  <a:gd name="connsiteX50" fmla="*/ 370932 w 781269"/>
                  <a:gd name="connsiteY50" fmla="*/ 825306 h 1135881"/>
                  <a:gd name="connsiteX51" fmla="*/ 382878 w 781269"/>
                  <a:gd name="connsiteY51" fmla="*/ 766137 h 1135881"/>
                  <a:gd name="connsiteX52" fmla="*/ 443826 w 781269"/>
                  <a:gd name="connsiteY52" fmla="*/ 692123 h 1135881"/>
                  <a:gd name="connsiteX53" fmla="*/ 471360 w 781269"/>
                  <a:gd name="connsiteY53" fmla="*/ 678887 h 1135881"/>
                  <a:gd name="connsiteX54" fmla="*/ 475107 w 781269"/>
                  <a:gd name="connsiteY54" fmla="*/ 643493 h 1135881"/>
                  <a:gd name="connsiteX55" fmla="*/ 436253 w 781269"/>
                  <a:gd name="connsiteY55" fmla="*/ 639090 h 1135881"/>
                  <a:gd name="connsiteX56" fmla="*/ 291081 w 781269"/>
                  <a:gd name="connsiteY56" fmla="*/ 551095 h 1135881"/>
                  <a:gd name="connsiteX57" fmla="*/ 494123 w 781269"/>
                  <a:gd name="connsiteY57" fmla="*/ 0 h 1135881"/>
                  <a:gd name="connsiteX58" fmla="*/ 781269 w 781269"/>
                  <a:gd name="connsiteY58" fmla="*/ 322824 h 1135881"/>
                  <a:gd name="connsiteX59" fmla="*/ 605893 w 781269"/>
                  <a:gd name="connsiteY59" fmla="*/ 620279 h 1135881"/>
                  <a:gd name="connsiteX60" fmla="*/ 598472 w 781269"/>
                  <a:gd name="connsiteY60" fmla="*/ 622869 h 1135881"/>
                  <a:gd name="connsiteX61" fmla="*/ 604223 w 781269"/>
                  <a:gd name="connsiteY61" fmla="*/ 677193 h 1135881"/>
                  <a:gd name="connsiteX62" fmla="*/ 656835 w 781269"/>
                  <a:gd name="connsiteY62" fmla="*/ 712665 h 1135881"/>
                  <a:gd name="connsiteX63" fmla="*/ 706106 w 781269"/>
                  <a:gd name="connsiteY63" fmla="*/ 831617 h 1135881"/>
                  <a:gd name="connsiteX64" fmla="*/ 706105 w 781269"/>
                  <a:gd name="connsiteY64" fmla="*/ 1135881 h 1135881"/>
                  <a:gd name="connsiteX65" fmla="*/ 369658 w 781269"/>
                  <a:gd name="connsiteY65" fmla="*/ 1135881 h 1135881"/>
                  <a:gd name="connsiteX66" fmla="*/ 369658 w 781269"/>
                  <a:gd name="connsiteY66" fmla="*/ 931842 h 1135881"/>
                  <a:gd name="connsiteX67" fmla="*/ 183903 w 781269"/>
                  <a:gd name="connsiteY67" fmla="*/ 824597 h 1135881"/>
                  <a:gd name="connsiteX68" fmla="*/ 166902 w 781269"/>
                  <a:gd name="connsiteY68" fmla="*/ 761145 h 1135881"/>
                  <a:gd name="connsiteX69" fmla="*/ 169391 w 781269"/>
                  <a:gd name="connsiteY69" fmla="*/ 759234 h 1135881"/>
                  <a:gd name="connsiteX70" fmla="*/ 107077 w 781269"/>
                  <a:gd name="connsiteY70" fmla="*/ 742537 h 1135881"/>
                  <a:gd name="connsiteX71" fmla="*/ 124101 w 781269"/>
                  <a:gd name="connsiteY71" fmla="*/ 585139 h 1135881"/>
                  <a:gd name="connsiteX72" fmla="*/ 109844 w 781269"/>
                  <a:gd name="connsiteY72" fmla="*/ 581319 h 1135881"/>
                  <a:gd name="connsiteX73" fmla="*/ 122860 w 781269"/>
                  <a:gd name="connsiteY73" fmla="*/ 553104 h 1135881"/>
                  <a:gd name="connsiteX74" fmla="*/ 241566 w 781269"/>
                  <a:gd name="connsiteY74" fmla="*/ 584911 h 1135881"/>
                  <a:gd name="connsiteX75" fmla="*/ 274295 w 781269"/>
                  <a:gd name="connsiteY75" fmla="*/ 528223 h 1135881"/>
                  <a:gd name="connsiteX76" fmla="*/ 256017 w 781269"/>
                  <a:gd name="connsiteY76" fmla="*/ 503318 h 1135881"/>
                  <a:gd name="connsiteX77" fmla="*/ 206977 w 781269"/>
                  <a:gd name="connsiteY77" fmla="*/ 322824 h 1135881"/>
                  <a:gd name="connsiteX78" fmla="*/ 494123 w 781269"/>
                  <a:gd name="connsiteY78" fmla="*/ 0 h 11358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</a:cxnLst>
                <a:rect l="l" t="t" r="r" b="b"/>
                <a:pathLst>
                  <a:path w="781269" h="1135881">
                    <a:moveTo>
                      <a:pt x="4285" y="965404"/>
                    </a:moveTo>
                    <a:lnTo>
                      <a:pt x="31186" y="965404"/>
                    </a:lnTo>
                    <a:lnTo>
                      <a:pt x="32773" y="970908"/>
                    </a:lnTo>
                    <a:lnTo>
                      <a:pt x="75381" y="967659"/>
                    </a:lnTo>
                    <a:lnTo>
                      <a:pt x="104443" y="979129"/>
                    </a:lnTo>
                    <a:lnTo>
                      <a:pt x="133504" y="967659"/>
                    </a:lnTo>
                    <a:lnTo>
                      <a:pt x="176112" y="970908"/>
                    </a:lnTo>
                    <a:lnTo>
                      <a:pt x="177699" y="965404"/>
                    </a:lnTo>
                    <a:lnTo>
                      <a:pt x="202073" y="965404"/>
                    </a:lnTo>
                    <a:cubicBezTo>
                      <a:pt x="202073" y="969772"/>
                      <a:pt x="202073" y="974140"/>
                      <a:pt x="202073" y="978508"/>
                    </a:cubicBezTo>
                    <a:cubicBezTo>
                      <a:pt x="202073" y="985745"/>
                      <a:pt x="196206" y="991611"/>
                      <a:pt x="188969" y="991611"/>
                    </a:cubicBezTo>
                    <a:lnTo>
                      <a:pt x="17388" y="991611"/>
                    </a:lnTo>
                    <a:cubicBezTo>
                      <a:pt x="10151" y="991611"/>
                      <a:pt x="4285" y="985745"/>
                      <a:pt x="4285" y="978508"/>
                    </a:cubicBezTo>
                    <a:close/>
                    <a:moveTo>
                      <a:pt x="19055" y="934509"/>
                    </a:moveTo>
                    <a:lnTo>
                      <a:pt x="187141" y="934509"/>
                    </a:lnTo>
                    <a:lnTo>
                      <a:pt x="186708" y="934776"/>
                    </a:lnTo>
                    <a:lnTo>
                      <a:pt x="206195" y="946783"/>
                    </a:lnTo>
                    <a:lnTo>
                      <a:pt x="170740" y="952392"/>
                    </a:lnTo>
                    <a:lnTo>
                      <a:pt x="166815" y="966211"/>
                    </a:lnTo>
                    <a:lnTo>
                      <a:pt x="128935" y="963279"/>
                    </a:lnTo>
                    <a:lnTo>
                      <a:pt x="103098" y="973632"/>
                    </a:lnTo>
                    <a:lnTo>
                      <a:pt x="77260" y="963279"/>
                    </a:lnTo>
                    <a:lnTo>
                      <a:pt x="39379" y="966211"/>
                    </a:lnTo>
                    <a:lnTo>
                      <a:pt x="35454" y="952392"/>
                    </a:lnTo>
                    <a:lnTo>
                      <a:pt x="0" y="946783"/>
                    </a:lnTo>
                    <a:lnTo>
                      <a:pt x="19486" y="934776"/>
                    </a:lnTo>
                    <a:close/>
                    <a:moveTo>
                      <a:pt x="17389" y="900645"/>
                    </a:moveTo>
                    <a:lnTo>
                      <a:pt x="188970" y="900645"/>
                    </a:lnTo>
                    <a:cubicBezTo>
                      <a:pt x="196207" y="900645"/>
                      <a:pt x="202074" y="906512"/>
                      <a:pt x="202074" y="913749"/>
                    </a:cubicBezTo>
                    <a:lnTo>
                      <a:pt x="202073" y="913749"/>
                    </a:lnTo>
                    <a:cubicBezTo>
                      <a:pt x="202073" y="920986"/>
                      <a:pt x="196206" y="926853"/>
                      <a:pt x="188969" y="926853"/>
                    </a:cubicBezTo>
                    <a:lnTo>
                      <a:pt x="17389" y="926852"/>
                    </a:lnTo>
                    <a:cubicBezTo>
                      <a:pt x="13770" y="926852"/>
                      <a:pt x="10494" y="925385"/>
                      <a:pt x="8123" y="923014"/>
                    </a:cubicBezTo>
                    <a:lnTo>
                      <a:pt x="4285" y="913749"/>
                    </a:lnTo>
                    <a:lnTo>
                      <a:pt x="8123" y="904483"/>
                    </a:lnTo>
                    <a:cubicBezTo>
                      <a:pt x="10494" y="902112"/>
                      <a:pt x="13770" y="900645"/>
                      <a:pt x="17389" y="900645"/>
                    </a:cubicBezTo>
                    <a:close/>
                    <a:moveTo>
                      <a:pt x="24721" y="849458"/>
                    </a:moveTo>
                    <a:lnTo>
                      <a:pt x="181637" y="849458"/>
                    </a:lnTo>
                    <a:cubicBezTo>
                      <a:pt x="192923" y="849458"/>
                      <a:pt x="202073" y="858608"/>
                      <a:pt x="202073" y="869894"/>
                    </a:cubicBezTo>
                    <a:lnTo>
                      <a:pt x="202073" y="890330"/>
                    </a:lnTo>
                    <a:lnTo>
                      <a:pt x="4285" y="890330"/>
                    </a:lnTo>
                    <a:lnTo>
                      <a:pt x="4285" y="869894"/>
                    </a:lnTo>
                    <a:cubicBezTo>
                      <a:pt x="4285" y="858608"/>
                      <a:pt x="13435" y="849458"/>
                      <a:pt x="24721" y="849458"/>
                    </a:cubicBezTo>
                    <a:close/>
                    <a:moveTo>
                      <a:pt x="285929" y="544076"/>
                    </a:moveTo>
                    <a:lnTo>
                      <a:pt x="259569" y="589735"/>
                    </a:lnTo>
                    <a:lnTo>
                      <a:pt x="284922" y="596528"/>
                    </a:lnTo>
                    <a:lnTo>
                      <a:pt x="282086" y="627472"/>
                    </a:lnTo>
                    <a:lnTo>
                      <a:pt x="267830" y="623652"/>
                    </a:lnTo>
                    <a:lnTo>
                      <a:pt x="215484" y="742185"/>
                    </a:lnTo>
                    <a:lnTo>
                      <a:pt x="230354" y="744143"/>
                    </a:lnTo>
                    <a:lnTo>
                      <a:pt x="370932" y="825306"/>
                    </a:lnTo>
                    <a:lnTo>
                      <a:pt x="382878" y="766137"/>
                    </a:lnTo>
                    <a:cubicBezTo>
                      <a:pt x="395647" y="735947"/>
                      <a:pt x="416978" y="710262"/>
                      <a:pt x="443826" y="692123"/>
                    </a:cubicBezTo>
                    <a:lnTo>
                      <a:pt x="471360" y="678887"/>
                    </a:lnTo>
                    <a:lnTo>
                      <a:pt x="475107" y="643493"/>
                    </a:lnTo>
                    <a:lnTo>
                      <a:pt x="436253" y="639090"/>
                    </a:lnTo>
                    <a:cubicBezTo>
                      <a:pt x="380176" y="626189"/>
                      <a:pt x="330053" y="594910"/>
                      <a:pt x="291081" y="551095"/>
                    </a:cubicBezTo>
                    <a:close/>
                    <a:moveTo>
                      <a:pt x="494123" y="0"/>
                    </a:moveTo>
                    <a:cubicBezTo>
                      <a:pt x="652709" y="0"/>
                      <a:pt x="781269" y="144533"/>
                      <a:pt x="781269" y="322824"/>
                    </a:cubicBezTo>
                    <a:cubicBezTo>
                      <a:pt x="781269" y="456543"/>
                      <a:pt x="708954" y="571272"/>
                      <a:pt x="605893" y="620279"/>
                    </a:cubicBezTo>
                    <a:lnTo>
                      <a:pt x="598472" y="622869"/>
                    </a:lnTo>
                    <a:lnTo>
                      <a:pt x="604223" y="677193"/>
                    </a:lnTo>
                    <a:lnTo>
                      <a:pt x="656835" y="712665"/>
                    </a:lnTo>
                    <a:cubicBezTo>
                      <a:pt x="687277" y="743107"/>
                      <a:pt x="706106" y="785163"/>
                      <a:pt x="706106" y="831617"/>
                    </a:cubicBezTo>
                    <a:cubicBezTo>
                      <a:pt x="706106" y="933038"/>
                      <a:pt x="706105" y="1034460"/>
                      <a:pt x="706105" y="1135881"/>
                    </a:cubicBezTo>
                    <a:lnTo>
                      <a:pt x="369658" y="1135881"/>
                    </a:lnTo>
                    <a:lnTo>
                      <a:pt x="369658" y="931842"/>
                    </a:lnTo>
                    <a:lnTo>
                      <a:pt x="183903" y="824597"/>
                    </a:lnTo>
                    <a:cubicBezTo>
                      <a:pt x="161686" y="811770"/>
                      <a:pt x="154075" y="783362"/>
                      <a:pt x="166902" y="761145"/>
                    </a:cubicBezTo>
                    <a:lnTo>
                      <a:pt x="169391" y="759234"/>
                    </a:lnTo>
                    <a:lnTo>
                      <a:pt x="107077" y="742537"/>
                    </a:lnTo>
                    <a:lnTo>
                      <a:pt x="124101" y="585139"/>
                    </a:lnTo>
                    <a:lnTo>
                      <a:pt x="109844" y="581319"/>
                    </a:lnTo>
                    <a:lnTo>
                      <a:pt x="122860" y="553104"/>
                    </a:lnTo>
                    <a:lnTo>
                      <a:pt x="241566" y="584911"/>
                    </a:lnTo>
                    <a:lnTo>
                      <a:pt x="274295" y="528223"/>
                    </a:lnTo>
                    <a:lnTo>
                      <a:pt x="256017" y="503318"/>
                    </a:lnTo>
                    <a:cubicBezTo>
                      <a:pt x="225056" y="451795"/>
                      <a:pt x="206977" y="389683"/>
                      <a:pt x="206977" y="322824"/>
                    </a:cubicBezTo>
                    <a:cubicBezTo>
                      <a:pt x="206977" y="144533"/>
                      <a:pt x="335537" y="0"/>
                      <a:pt x="49412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1B1EEC69-5A90-E701-0FE4-9EDB2BFFC542}"/>
                  </a:ext>
                </a:extLst>
              </p:cNvPr>
              <p:cNvSpPr/>
              <p:nvPr/>
            </p:nvSpPr>
            <p:spPr bwMode="auto">
              <a:xfrm rot="5400000">
                <a:off x="6918392" y="5936689"/>
                <a:ext cx="323230" cy="441019"/>
              </a:xfrm>
              <a:custGeom>
                <a:avLst/>
                <a:gdLst>
                  <a:gd name="connsiteX0" fmla="*/ 440 w 357669"/>
                  <a:gd name="connsiteY0" fmla="*/ 52849 h 442613"/>
                  <a:gd name="connsiteX1" fmla="*/ 1594 w 357669"/>
                  <a:gd name="connsiteY1" fmla="*/ 34439 h 442613"/>
                  <a:gd name="connsiteX2" fmla="*/ 58483 w 357669"/>
                  <a:gd name="connsiteY2" fmla="*/ 1594 h 442613"/>
                  <a:gd name="connsiteX3" fmla="*/ 323465 w 357669"/>
                  <a:gd name="connsiteY3" fmla="*/ 72596 h 442613"/>
                  <a:gd name="connsiteX4" fmla="*/ 357464 w 357669"/>
                  <a:gd name="connsiteY4" fmla="*/ 111076 h 442613"/>
                  <a:gd name="connsiteX5" fmla="*/ 356998 w 357669"/>
                  <a:gd name="connsiteY5" fmla="*/ 118510 h 442613"/>
                  <a:gd name="connsiteX6" fmla="*/ 357669 w 357669"/>
                  <a:gd name="connsiteY6" fmla="*/ 121834 h 442613"/>
                  <a:gd name="connsiteX7" fmla="*/ 357669 w 357669"/>
                  <a:gd name="connsiteY7" fmla="*/ 396163 h 442613"/>
                  <a:gd name="connsiteX8" fmla="*/ 311219 w 357669"/>
                  <a:gd name="connsiteY8" fmla="*/ 442613 h 442613"/>
                  <a:gd name="connsiteX9" fmla="*/ 264769 w 357669"/>
                  <a:gd name="connsiteY9" fmla="*/ 396163 h 442613"/>
                  <a:gd name="connsiteX10" fmla="*/ 264769 w 357669"/>
                  <a:gd name="connsiteY10" fmla="*/ 153046 h 442613"/>
                  <a:gd name="connsiteX11" fmla="*/ 34439 w 357669"/>
                  <a:gd name="connsiteY11" fmla="*/ 91329 h 442613"/>
                  <a:gd name="connsiteX12" fmla="*/ 440 w 357669"/>
                  <a:gd name="connsiteY12" fmla="*/ 52849 h 442613"/>
                  <a:gd name="connsiteX0" fmla="*/ 0 w 357229"/>
                  <a:gd name="connsiteY0" fmla="*/ 51449 h 441213"/>
                  <a:gd name="connsiteX1" fmla="*/ 58043 w 357229"/>
                  <a:gd name="connsiteY1" fmla="*/ 194 h 441213"/>
                  <a:gd name="connsiteX2" fmla="*/ 323025 w 357229"/>
                  <a:gd name="connsiteY2" fmla="*/ 71196 h 441213"/>
                  <a:gd name="connsiteX3" fmla="*/ 357024 w 357229"/>
                  <a:gd name="connsiteY3" fmla="*/ 109676 h 441213"/>
                  <a:gd name="connsiteX4" fmla="*/ 356558 w 357229"/>
                  <a:gd name="connsiteY4" fmla="*/ 117110 h 441213"/>
                  <a:gd name="connsiteX5" fmla="*/ 357229 w 357229"/>
                  <a:gd name="connsiteY5" fmla="*/ 120434 h 441213"/>
                  <a:gd name="connsiteX6" fmla="*/ 357229 w 357229"/>
                  <a:gd name="connsiteY6" fmla="*/ 394763 h 441213"/>
                  <a:gd name="connsiteX7" fmla="*/ 310779 w 357229"/>
                  <a:gd name="connsiteY7" fmla="*/ 441213 h 441213"/>
                  <a:gd name="connsiteX8" fmla="*/ 264329 w 357229"/>
                  <a:gd name="connsiteY8" fmla="*/ 394763 h 441213"/>
                  <a:gd name="connsiteX9" fmla="*/ 264329 w 357229"/>
                  <a:gd name="connsiteY9" fmla="*/ 151646 h 441213"/>
                  <a:gd name="connsiteX10" fmla="*/ 33999 w 357229"/>
                  <a:gd name="connsiteY10" fmla="*/ 89929 h 441213"/>
                  <a:gd name="connsiteX11" fmla="*/ 0 w 357229"/>
                  <a:gd name="connsiteY11" fmla="*/ 51449 h 441213"/>
                  <a:gd name="connsiteX0" fmla="*/ 0 w 357229"/>
                  <a:gd name="connsiteY0" fmla="*/ 51449 h 441213"/>
                  <a:gd name="connsiteX1" fmla="*/ 58043 w 357229"/>
                  <a:gd name="connsiteY1" fmla="*/ 194 h 441213"/>
                  <a:gd name="connsiteX2" fmla="*/ 323025 w 357229"/>
                  <a:gd name="connsiteY2" fmla="*/ 71196 h 441213"/>
                  <a:gd name="connsiteX3" fmla="*/ 357024 w 357229"/>
                  <a:gd name="connsiteY3" fmla="*/ 109676 h 441213"/>
                  <a:gd name="connsiteX4" fmla="*/ 356558 w 357229"/>
                  <a:gd name="connsiteY4" fmla="*/ 117110 h 441213"/>
                  <a:gd name="connsiteX5" fmla="*/ 357229 w 357229"/>
                  <a:gd name="connsiteY5" fmla="*/ 120434 h 441213"/>
                  <a:gd name="connsiteX6" fmla="*/ 357229 w 357229"/>
                  <a:gd name="connsiteY6" fmla="*/ 394763 h 441213"/>
                  <a:gd name="connsiteX7" fmla="*/ 310779 w 357229"/>
                  <a:gd name="connsiteY7" fmla="*/ 441213 h 441213"/>
                  <a:gd name="connsiteX8" fmla="*/ 264329 w 357229"/>
                  <a:gd name="connsiteY8" fmla="*/ 394763 h 441213"/>
                  <a:gd name="connsiteX9" fmla="*/ 264329 w 357229"/>
                  <a:gd name="connsiteY9" fmla="*/ 151646 h 441213"/>
                  <a:gd name="connsiteX10" fmla="*/ 33999 w 357229"/>
                  <a:gd name="connsiteY10" fmla="*/ 89929 h 441213"/>
                  <a:gd name="connsiteX11" fmla="*/ 91440 w 357229"/>
                  <a:gd name="connsiteY11" fmla="*/ 142889 h 441213"/>
                  <a:gd name="connsiteX0" fmla="*/ 37501 w 336687"/>
                  <a:gd name="connsiteY0" fmla="*/ 0 h 441019"/>
                  <a:gd name="connsiteX1" fmla="*/ 302483 w 336687"/>
                  <a:gd name="connsiteY1" fmla="*/ 71002 h 441019"/>
                  <a:gd name="connsiteX2" fmla="*/ 336482 w 336687"/>
                  <a:gd name="connsiteY2" fmla="*/ 109482 h 441019"/>
                  <a:gd name="connsiteX3" fmla="*/ 336016 w 336687"/>
                  <a:gd name="connsiteY3" fmla="*/ 116916 h 441019"/>
                  <a:gd name="connsiteX4" fmla="*/ 336687 w 336687"/>
                  <a:gd name="connsiteY4" fmla="*/ 120240 h 441019"/>
                  <a:gd name="connsiteX5" fmla="*/ 336687 w 336687"/>
                  <a:gd name="connsiteY5" fmla="*/ 394569 h 441019"/>
                  <a:gd name="connsiteX6" fmla="*/ 290237 w 336687"/>
                  <a:gd name="connsiteY6" fmla="*/ 441019 h 441019"/>
                  <a:gd name="connsiteX7" fmla="*/ 243787 w 336687"/>
                  <a:gd name="connsiteY7" fmla="*/ 394569 h 441019"/>
                  <a:gd name="connsiteX8" fmla="*/ 243787 w 336687"/>
                  <a:gd name="connsiteY8" fmla="*/ 151452 h 441019"/>
                  <a:gd name="connsiteX9" fmla="*/ 13457 w 336687"/>
                  <a:gd name="connsiteY9" fmla="*/ 89735 h 441019"/>
                  <a:gd name="connsiteX10" fmla="*/ 70898 w 336687"/>
                  <a:gd name="connsiteY10" fmla="*/ 142695 h 441019"/>
                  <a:gd name="connsiteX0" fmla="*/ 24044 w 323230"/>
                  <a:gd name="connsiteY0" fmla="*/ 0 h 441019"/>
                  <a:gd name="connsiteX1" fmla="*/ 289026 w 323230"/>
                  <a:gd name="connsiteY1" fmla="*/ 71002 h 441019"/>
                  <a:gd name="connsiteX2" fmla="*/ 323025 w 323230"/>
                  <a:gd name="connsiteY2" fmla="*/ 109482 h 441019"/>
                  <a:gd name="connsiteX3" fmla="*/ 322559 w 323230"/>
                  <a:gd name="connsiteY3" fmla="*/ 116916 h 441019"/>
                  <a:gd name="connsiteX4" fmla="*/ 323230 w 323230"/>
                  <a:gd name="connsiteY4" fmla="*/ 120240 h 441019"/>
                  <a:gd name="connsiteX5" fmla="*/ 323230 w 323230"/>
                  <a:gd name="connsiteY5" fmla="*/ 394569 h 441019"/>
                  <a:gd name="connsiteX6" fmla="*/ 276780 w 323230"/>
                  <a:gd name="connsiteY6" fmla="*/ 441019 h 441019"/>
                  <a:gd name="connsiteX7" fmla="*/ 230330 w 323230"/>
                  <a:gd name="connsiteY7" fmla="*/ 394569 h 441019"/>
                  <a:gd name="connsiteX8" fmla="*/ 230330 w 323230"/>
                  <a:gd name="connsiteY8" fmla="*/ 151452 h 441019"/>
                  <a:gd name="connsiteX9" fmla="*/ 0 w 323230"/>
                  <a:gd name="connsiteY9" fmla="*/ 89735 h 4410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23230" h="441019">
                    <a:moveTo>
                      <a:pt x="24044" y="0"/>
                    </a:moveTo>
                    <a:lnTo>
                      <a:pt x="289026" y="71002"/>
                    </a:lnTo>
                    <a:cubicBezTo>
                      <a:pt x="307611" y="75982"/>
                      <a:pt x="320529" y="91554"/>
                      <a:pt x="323025" y="109482"/>
                    </a:cubicBezTo>
                    <a:cubicBezTo>
                      <a:pt x="322870" y="111960"/>
                      <a:pt x="322714" y="114438"/>
                      <a:pt x="322559" y="116916"/>
                    </a:cubicBezTo>
                    <a:lnTo>
                      <a:pt x="323230" y="120240"/>
                    </a:lnTo>
                    <a:lnTo>
                      <a:pt x="323230" y="394569"/>
                    </a:lnTo>
                    <a:cubicBezTo>
                      <a:pt x="323230" y="420223"/>
                      <a:pt x="302434" y="441019"/>
                      <a:pt x="276780" y="441019"/>
                    </a:cubicBezTo>
                    <a:cubicBezTo>
                      <a:pt x="251126" y="441019"/>
                      <a:pt x="230330" y="420223"/>
                      <a:pt x="230330" y="394569"/>
                    </a:cubicBezTo>
                    <a:lnTo>
                      <a:pt x="230330" y="151452"/>
                    </a:lnTo>
                    <a:lnTo>
                      <a:pt x="0" y="89735"/>
                    </a:lnTo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5016805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9310867-0966-1466-EE2B-A799E14759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23541EA7-1992-3E55-5263-4A7B31A589D7}"/>
              </a:ext>
            </a:extLst>
          </p:cNvPr>
          <p:cNvSpPr txBox="1"/>
          <p:nvPr/>
        </p:nvSpPr>
        <p:spPr>
          <a:xfrm>
            <a:off x="563851" y="530942"/>
            <a:ext cx="8778298" cy="202512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飲食自由</a:t>
            </a: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エリア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29CC7508-FBE6-BC51-032F-B7CD79567B5A}"/>
              </a:ext>
            </a:extLst>
          </p:cNvPr>
          <p:cNvGrpSpPr/>
          <p:nvPr/>
        </p:nvGrpSpPr>
        <p:grpSpPr>
          <a:xfrm>
            <a:off x="3257061" y="2982082"/>
            <a:ext cx="3391873" cy="3391873"/>
            <a:chOff x="708216" y="871016"/>
            <a:chExt cx="2606484" cy="2606484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13540A53-077F-8CE4-2839-ABACBA6D6FF7}"/>
                </a:ext>
              </a:extLst>
            </p:cNvPr>
            <p:cNvGrpSpPr/>
            <p:nvPr/>
          </p:nvGrpSpPr>
          <p:grpSpPr>
            <a:xfrm>
              <a:off x="708216" y="871016"/>
              <a:ext cx="2606484" cy="2606484"/>
              <a:chOff x="643930" y="806730"/>
              <a:chExt cx="2735056" cy="2735056"/>
            </a:xfrm>
          </p:grpSpPr>
          <p:sp>
            <p:nvSpPr>
              <p:cNvPr id="27" name="四角形: 角を丸くする 26">
                <a:extLst>
                  <a:ext uri="{FF2B5EF4-FFF2-40B4-BE49-F238E27FC236}">
                    <a16:creationId xmlns:a16="http://schemas.microsoft.com/office/drawing/2014/main" id="{3C012B74-2A70-A7D4-6DCA-8D1E417035D5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28" name="四角形: 角を丸くする 27">
                <a:extLst>
                  <a:ext uri="{FF2B5EF4-FFF2-40B4-BE49-F238E27FC236}">
                    <a16:creationId xmlns:a16="http://schemas.microsoft.com/office/drawing/2014/main" id="{64EA0CBF-A61A-D98E-747F-0A343116B3A3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34CCDA45-CBE3-3D23-A2A4-991C144EC2F8}"/>
                </a:ext>
              </a:extLst>
            </p:cNvPr>
            <p:cNvSpPr/>
            <p:nvPr/>
          </p:nvSpPr>
          <p:spPr bwMode="auto">
            <a:xfrm>
              <a:off x="783466" y="946266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ACF0E479-2DAC-4F61-E4CE-4D872F4FA6B6}"/>
                </a:ext>
              </a:extLst>
            </p:cNvPr>
            <p:cNvGrpSpPr/>
            <p:nvPr/>
          </p:nvGrpSpPr>
          <p:grpSpPr>
            <a:xfrm>
              <a:off x="1262590" y="1168391"/>
              <a:ext cx="1421084" cy="2066103"/>
              <a:chOff x="6722791" y="5229200"/>
              <a:chExt cx="781269" cy="1135881"/>
            </a:xfrm>
          </p:grpSpPr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10C7561C-B2F8-8220-6ED9-26CDC723BA1C}"/>
                  </a:ext>
                </a:extLst>
              </p:cNvPr>
              <p:cNvSpPr/>
              <p:nvPr/>
            </p:nvSpPr>
            <p:spPr bwMode="auto">
              <a:xfrm>
                <a:off x="6722791" y="5229200"/>
                <a:ext cx="781269" cy="1135881"/>
              </a:xfrm>
              <a:custGeom>
                <a:avLst/>
                <a:gdLst>
                  <a:gd name="connsiteX0" fmla="*/ 4285 w 781269"/>
                  <a:gd name="connsiteY0" fmla="*/ 965404 h 1135881"/>
                  <a:gd name="connsiteX1" fmla="*/ 31186 w 781269"/>
                  <a:gd name="connsiteY1" fmla="*/ 965404 h 1135881"/>
                  <a:gd name="connsiteX2" fmla="*/ 32773 w 781269"/>
                  <a:gd name="connsiteY2" fmla="*/ 970908 h 1135881"/>
                  <a:gd name="connsiteX3" fmla="*/ 75381 w 781269"/>
                  <a:gd name="connsiteY3" fmla="*/ 967659 h 1135881"/>
                  <a:gd name="connsiteX4" fmla="*/ 104443 w 781269"/>
                  <a:gd name="connsiteY4" fmla="*/ 979129 h 1135881"/>
                  <a:gd name="connsiteX5" fmla="*/ 133504 w 781269"/>
                  <a:gd name="connsiteY5" fmla="*/ 967659 h 1135881"/>
                  <a:gd name="connsiteX6" fmla="*/ 176112 w 781269"/>
                  <a:gd name="connsiteY6" fmla="*/ 970908 h 1135881"/>
                  <a:gd name="connsiteX7" fmla="*/ 177699 w 781269"/>
                  <a:gd name="connsiteY7" fmla="*/ 965404 h 1135881"/>
                  <a:gd name="connsiteX8" fmla="*/ 202073 w 781269"/>
                  <a:gd name="connsiteY8" fmla="*/ 965404 h 1135881"/>
                  <a:gd name="connsiteX9" fmla="*/ 202073 w 781269"/>
                  <a:gd name="connsiteY9" fmla="*/ 978508 h 1135881"/>
                  <a:gd name="connsiteX10" fmla="*/ 188969 w 781269"/>
                  <a:gd name="connsiteY10" fmla="*/ 991611 h 1135881"/>
                  <a:gd name="connsiteX11" fmla="*/ 17388 w 781269"/>
                  <a:gd name="connsiteY11" fmla="*/ 991611 h 1135881"/>
                  <a:gd name="connsiteX12" fmla="*/ 4285 w 781269"/>
                  <a:gd name="connsiteY12" fmla="*/ 978508 h 1135881"/>
                  <a:gd name="connsiteX13" fmla="*/ 19055 w 781269"/>
                  <a:gd name="connsiteY13" fmla="*/ 934509 h 1135881"/>
                  <a:gd name="connsiteX14" fmla="*/ 187141 w 781269"/>
                  <a:gd name="connsiteY14" fmla="*/ 934509 h 1135881"/>
                  <a:gd name="connsiteX15" fmla="*/ 186708 w 781269"/>
                  <a:gd name="connsiteY15" fmla="*/ 934776 h 1135881"/>
                  <a:gd name="connsiteX16" fmla="*/ 206195 w 781269"/>
                  <a:gd name="connsiteY16" fmla="*/ 946783 h 1135881"/>
                  <a:gd name="connsiteX17" fmla="*/ 170740 w 781269"/>
                  <a:gd name="connsiteY17" fmla="*/ 952392 h 1135881"/>
                  <a:gd name="connsiteX18" fmla="*/ 166815 w 781269"/>
                  <a:gd name="connsiteY18" fmla="*/ 966211 h 1135881"/>
                  <a:gd name="connsiteX19" fmla="*/ 128935 w 781269"/>
                  <a:gd name="connsiteY19" fmla="*/ 963279 h 1135881"/>
                  <a:gd name="connsiteX20" fmla="*/ 103098 w 781269"/>
                  <a:gd name="connsiteY20" fmla="*/ 973632 h 1135881"/>
                  <a:gd name="connsiteX21" fmla="*/ 77260 w 781269"/>
                  <a:gd name="connsiteY21" fmla="*/ 963279 h 1135881"/>
                  <a:gd name="connsiteX22" fmla="*/ 39379 w 781269"/>
                  <a:gd name="connsiteY22" fmla="*/ 966211 h 1135881"/>
                  <a:gd name="connsiteX23" fmla="*/ 35454 w 781269"/>
                  <a:gd name="connsiteY23" fmla="*/ 952392 h 1135881"/>
                  <a:gd name="connsiteX24" fmla="*/ 0 w 781269"/>
                  <a:gd name="connsiteY24" fmla="*/ 946783 h 1135881"/>
                  <a:gd name="connsiteX25" fmla="*/ 19486 w 781269"/>
                  <a:gd name="connsiteY25" fmla="*/ 934776 h 1135881"/>
                  <a:gd name="connsiteX26" fmla="*/ 17389 w 781269"/>
                  <a:gd name="connsiteY26" fmla="*/ 900645 h 1135881"/>
                  <a:gd name="connsiteX27" fmla="*/ 188970 w 781269"/>
                  <a:gd name="connsiteY27" fmla="*/ 900645 h 1135881"/>
                  <a:gd name="connsiteX28" fmla="*/ 202074 w 781269"/>
                  <a:gd name="connsiteY28" fmla="*/ 913749 h 1135881"/>
                  <a:gd name="connsiteX29" fmla="*/ 202073 w 781269"/>
                  <a:gd name="connsiteY29" fmla="*/ 913749 h 1135881"/>
                  <a:gd name="connsiteX30" fmla="*/ 188969 w 781269"/>
                  <a:gd name="connsiteY30" fmla="*/ 926853 h 1135881"/>
                  <a:gd name="connsiteX31" fmla="*/ 17389 w 781269"/>
                  <a:gd name="connsiteY31" fmla="*/ 926852 h 1135881"/>
                  <a:gd name="connsiteX32" fmla="*/ 8123 w 781269"/>
                  <a:gd name="connsiteY32" fmla="*/ 923014 h 1135881"/>
                  <a:gd name="connsiteX33" fmla="*/ 4285 w 781269"/>
                  <a:gd name="connsiteY33" fmla="*/ 913749 h 1135881"/>
                  <a:gd name="connsiteX34" fmla="*/ 8123 w 781269"/>
                  <a:gd name="connsiteY34" fmla="*/ 904483 h 1135881"/>
                  <a:gd name="connsiteX35" fmla="*/ 17389 w 781269"/>
                  <a:gd name="connsiteY35" fmla="*/ 900645 h 1135881"/>
                  <a:gd name="connsiteX36" fmla="*/ 24721 w 781269"/>
                  <a:gd name="connsiteY36" fmla="*/ 849458 h 1135881"/>
                  <a:gd name="connsiteX37" fmla="*/ 181637 w 781269"/>
                  <a:gd name="connsiteY37" fmla="*/ 849458 h 1135881"/>
                  <a:gd name="connsiteX38" fmla="*/ 202073 w 781269"/>
                  <a:gd name="connsiteY38" fmla="*/ 869894 h 1135881"/>
                  <a:gd name="connsiteX39" fmla="*/ 202073 w 781269"/>
                  <a:gd name="connsiteY39" fmla="*/ 890330 h 1135881"/>
                  <a:gd name="connsiteX40" fmla="*/ 4285 w 781269"/>
                  <a:gd name="connsiteY40" fmla="*/ 890330 h 1135881"/>
                  <a:gd name="connsiteX41" fmla="*/ 4285 w 781269"/>
                  <a:gd name="connsiteY41" fmla="*/ 869894 h 1135881"/>
                  <a:gd name="connsiteX42" fmla="*/ 24721 w 781269"/>
                  <a:gd name="connsiteY42" fmla="*/ 849458 h 1135881"/>
                  <a:gd name="connsiteX43" fmla="*/ 285929 w 781269"/>
                  <a:gd name="connsiteY43" fmla="*/ 544076 h 1135881"/>
                  <a:gd name="connsiteX44" fmla="*/ 259569 w 781269"/>
                  <a:gd name="connsiteY44" fmla="*/ 589735 h 1135881"/>
                  <a:gd name="connsiteX45" fmla="*/ 284922 w 781269"/>
                  <a:gd name="connsiteY45" fmla="*/ 596528 h 1135881"/>
                  <a:gd name="connsiteX46" fmla="*/ 282086 w 781269"/>
                  <a:gd name="connsiteY46" fmla="*/ 627472 h 1135881"/>
                  <a:gd name="connsiteX47" fmla="*/ 267830 w 781269"/>
                  <a:gd name="connsiteY47" fmla="*/ 623652 h 1135881"/>
                  <a:gd name="connsiteX48" fmla="*/ 215484 w 781269"/>
                  <a:gd name="connsiteY48" fmla="*/ 742185 h 1135881"/>
                  <a:gd name="connsiteX49" fmla="*/ 230354 w 781269"/>
                  <a:gd name="connsiteY49" fmla="*/ 744143 h 1135881"/>
                  <a:gd name="connsiteX50" fmla="*/ 370932 w 781269"/>
                  <a:gd name="connsiteY50" fmla="*/ 825306 h 1135881"/>
                  <a:gd name="connsiteX51" fmla="*/ 382878 w 781269"/>
                  <a:gd name="connsiteY51" fmla="*/ 766137 h 1135881"/>
                  <a:gd name="connsiteX52" fmla="*/ 443826 w 781269"/>
                  <a:gd name="connsiteY52" fmla="*/ 692123 h 1135881"/>
                  <a:gd name="connsiteX53" fmla="*/ 471360 w 781269"/>
                  <a:gd name="connsiteY53" fmla="*/ 678887 h 1135881"/>
                  <a:gd name="connsiteX54" fmla="*/ 475107 w 781269"/>
                  <a:gd name="connsiteY54" fmla="*/ 643493 h 1135881"/>
                  <a:gd name="connsiteX55" fmla="*/ 436253 w 781269"/>
                  <a:gd name="connsiteY55" fmla="*/ 639090 h 1135881"/>
                  <a:gd name="connsiteX56" fmla="*/ 291081 w 781269"/>
                  <a:gd name="connsiteY56" fmla="*/ 551095 h 1135881"/>
                  <a:gd name="connsiteX57" fmla="*/ 494123 w 781269"/>
                  <a:gd name="connsiteY57" fmla="*/ 0 h 1135881"/>
                  <a:gd name="connsiteX58" fmla="*/ 781269 w 781269"/>
                  <a:gd name="connsiteY58" fmla="*/ 322824 h 1135881"/>
                  <a:gd name="connsiteX59" fmla="*/ 605893 w 781269"/>
                  <a:gd name="connsiteY59" fmla="*/ 620279 h 1135881"/>
                  <a:gd name="connsiteX60" fmla="*/ 598472 w 781269"/>
                  <a:gd name="connsiteY60" fmla="*/ 622869 h 1135881"/>
                  <a:gd name="connsiteX61" fmla="*/ 604223 w 781269"/>
                  <a:gd name="connsiteY61" fmla="*/ 677193 h 1135881"/>
                  <a:gd name="connsiteX62" fmla="*/ 656835 w 781269"/>
                  <a:gd name="connsiteY62" fmla="*/ 712665 h 1135881"/>
                  <a:gd name="connsiteX63" fmla="*/ 706106 w 781269"/>
                  <a:gd name="connsiteY63" fmla="*/ 831617 h 1135881"/>
                  <a:gd name="connsiteX64" fmla="*/ 706105 w 781269"/>
                  <a:gd name="connsiteY64" fmla="*/ 1135881 h 1135881"/>
                  <a:gd name="connsiteX65" fmla="*/ 369658 w 781269"/>
                  <a:gd name="connsiteY65" fmla="*/ 1135881 h 1135881"/>
                  <a:gd name="connsiteX66" fmla="*/ 369658 w 781269"/>
                  <a:gd name="connsiteY66" fmla="*/ 931842 h 1135881"/>
                  <a:gd name="connsiteX67" fmla="*/ 183903 w 781269"/>
                  <a:gd name="connsiteY67" fmla="*/ 824597 h 1135881"/>
                  <a:gd name="connsiteX68" fmla="*/ 166902 w 781269"/>
                  <a:gd name="connsiteY68" fmla="*/ 761145 h 1135881"/>
                  <a:gd name="connsiteX69" fmla="*/ 169391 w 781269"/>
                  <a:gd name="connsiteY69" fmla="*/ 759234 h 1135881"/>
                  <a:gd name="connsiteX70" fmla="*/ 107077 w 781269"/>
                  <a:gd name="connsiteY70" fmla="*/ 742537 h 1135881"/>
                  <a:gd name="connsiteX71" fmla="*/ 124101 w 781269"/>
                  <a:gd name="connsiteY71" fmla="*/ 585139 h 1135881"/>
                  <a:gd name="connsiteX72" fmla="*/ 109844 w 781269"/>
                  <a:gd name="connsiteY72" fmla="*/ 581319 h 1135881"/>
                  <a:gd name="connsiteX73" fmla="*/ 122860 w 781269"/>
                  <a:gd name="connsiteY73" fmla="*/ 553104 h 1135881"/>
                  <a:gd name="connsiteX74" fmla="*/ 241566 w 781269"/>
                  <a:gd name="connsiteY74" fmla="*/ 584911 h 1135881"/>
                  <a:gd name="connsiteX75" fmla="*/ 274295 w 781269"/>
                  <a:gd name="connsiteY75" fmla="*/ 528223 h 1135881"/>
                  <a:gd name="connsiteX76" fmla="*/ 256017 w 781269"/>
                  <a:gd name="connsiteY76" fmla="*/ 503318 h 1135881"/>
                  <a:gd name="connsiteX77" fmla="*/ 206977 w 781269"/>
                  <a:gd name="connsiteY77" fmla="*/ 322824 h 1135881"/>
                  <a:gd name="connsiteX78" fmla="*/ 494123 w 781269"/>
                  <a:gd name="connsiteY78" fmla="*/ 0 h 11358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</a:cxnLst>
                <a:rect l="l" t="t" r="r" b="b"/>
                <a:pathLst>
                  <a:path w="781269" h="1135881">
                    <a:moveTo>
                      <a:pt x="4285" y="965404"/>
                    </a:moveTo>
                    <a:lnTo>
                      <a:pt x="31186" y="965404"/>
                    </a:lnTo>
                    <a:lnTo>
                      <a:pt x="32773" y="970908"/>
                    </a:lnTo>
                    <a:lnTo>
                      <a:pt x="75381" y="967659"/>
                    </a:lnTo>
                    <a:lnTo>
                      <a:pt x="104443" y="979129"/>
                    </a:lnTo>
                    <a:lnTo>
                      <a:pt x="133504" y="967659"/>
                    </a:lnTo>
                    <a:lnTo>
                      <a:pt x="176112" y="970908"/>
                    </a:lnTo>
                    <a:lnTo>
                      <a:pt x="177699" y="965404"/>
                    </a:lnTo>
                    <a:lnTo>
                      <a:pt x="202073" y="965404"/>
                    </a:lnTo>
                    <a:cubicBezTo>
                      <a:pt x="202073" y="969772"/>
                      <a:pt x="202073" y="974140"/>
                      <a:pt x="202073" y="978508"/>
                    </a:cubicBezTo>
                    <a:cubicBezTo>
                      <a:pt x="202073" y="985745"/>
                      <a:pt x="196206" y="991611"/>
                      <a:pt x="188969" y="991611"/>
                    </a:cubicBezTo>
                    <a:lnTo>
                      <a:pt x="17388" y="991611"/>
                    </a:lnTo>
                    <a:cubicBezTo>
                      <a:pt x="10151" y="991611"/>
                      <a:pt x="4285" y="985745"/>
                      <a:pt x="4285" y="978508"/>
                    </a:cubicBezTo>
                    <a:close/>
                    <a:moveTo>
                      <a:pt x="19055" y="934509"/>
                    </a:moveTo>
                    <a:lnTo>
                      <a:pt x="187141" y="934509"/>
                    </a:lnTo>
                    <a:lnTo>
                      <a:pt x="186708" y="934776"/>
                    </a:lnTo>
                    <a:lnTo>
                      <a:pt x="206195" y="946783"/>
                    </a:lnTo>
                    <a:lnTo>
                      <a:pt x="170740" y="952392"/>
                    </a:lnTo>
                    <a:lnTo>
                      <a:pt x="166815" y="966211"/>
                    </a:lnTo>
                    <a:lnTo>
                      <a:pt x="128935" y="963279"/>
                    </a:lnTo>
                    <a:lnTo>
                      <a:pt x="103098" y="973632"/>
                    </a:lnTo>
                    <a:lnTo>
                      <a:pt x="77260" y="963279"/>
                    </a:lnTo>
                    <a:lnTo>
                      <a:pt x="39379" y="966211"/>
                    </a:lnTo>
                    <a:lnTo>
                      <a:pt x="35454" y="952392"/>
                    </a:lnTo>
                    <a:lnTo>
                      <a:pt x="0" y="946783"/>
                    </a:lnTo>
                    <a:lnTo>
                      <a:pt x="19486" y="934776"/>
                    </a:lnTo>
                    <a:close/>
                    <a:moveTo>
                      <a:pt x="17389" y="900645"/>
                    </a:moveTo>
                    <a:lnTo>
                      <a:pt x="188970" y="900645"/>
                    </a:lnTo>
                    <a:cubicBezTo>
                      <a:pt x="196207" y="900645"/>
                      <a:pt x="202074" y="906512"/>
                      <a:pt x="202074" y="913749"/>
                    </a:cubicBezTo>
                    <a:lnTo>
                      <a:pt x="202073" y="913749"/>
                    </a:lnTo>
                    <a:cubicBezTo>
                      <a:pt x="202073" y="920986"/>
                      <a:pt x="196206" y="926853"/>
                      <a:pt x="188969" y="926853"/>
                    </a:cubicBezTo>
                    <a:lnTo>
                      <a:pt x="17389" y="926852"/>
                    </a:lnTo>
                    <a:cubicBezTo>
                      <a:pt x="13770" y="926852"/>
                      <a:pt x="10494" y="925385"/>
                      <a:pt x="8123" y="923014"/>
                    </a:cubicBezTo>
                    <a:lnTo>
                      <a:pt x="4285" y="913749"/>
                    </a:lnTo>
                    <a:lnTo>
                      <a:pt x="8123" y="904483"/>
                    </a:lnTo>
                    <a:cubicBezTo>
                      <a:pt x="10494" y="902112"/>
                      <a:pt x="13770" y="900645"/>
                      <a:pt x="17389" y="900645"/>
                    </a:cubicBezTo>
                    <a:close/>
                    <a:moveTo>
                      <a:pt x="24721" y="849458"/>
                    </a:moveTo>
                    <a:lnTo>
                      <a:pt x="181637" y="849458"/>
                    </a:lnTo>
                    <a:cubicBezTo>
                      <a:pt x="192923" y="849458"/>
                      <a:pt x="202073" y="858608"/>
                      <a:pt x="202073" y="869894"/>
                    </a:cubicBezTo>
                    <a:lnTo>
                      <a:pt x="202073" y="890330"/>
                    </a:lnTo>
                    <a:lnTo>
                      <a:pt x="4285" y="890330"/>
                    </a:lnTo>
                    <a:lnTo>
                      <a:pt x="4285" y="869894"/>
                    </a:lnTo>
                    <a:cubicBezTo>
                      <a:pt x="4285" y="858608"/>
                      <a:pt x="13435" y="849458"/>
                      <a:pt x="24721" y="849458"/>
                    </a:cubicBezTo>
                    <a:close/>
                    <a:moveTo>
                      <a:pt x="285929" y="544076"/>
                    </a:moveTo>
                    <a:lnTo>
                      <a:pt x="259569" y="589735"/>
                    </a:lnTo>
                    <a:lnTo>
                      <a:pt x="284922" y="596528"/>
                    </a:lnTo>
                    <a:lnTo>
                      <a:pt x="282086" y="627472"/>
                    </a:lnTo>
                    <a:lnTo>
                      <a:pt x="267830" y="623652"/>
                    </a:lnTo>
                    <a:lnTo>
                      <a:pt x="215484" y="742185"/>
                    </a:lnTo>
                    <a:lnTo>
                      <a:pt x="230354" y="744143"/>
                    </a:lnTo>
                    <a:lnTo>
                      <a:pt x="370932" y="825306"/>
                    </a:lnTo>
                    <a:lnTo>
                      <a:pt x="382878" y="766137"/>
                    </a:lnTo>
                    <a:cubicBezTo>
                      <a:pt x="395647" y="735947"/>
                      <a:pt x="416978" y="710262"/>
                      <a:pt x="443826" y="692123"/>
                    </a:cubicBezTo>
                    <a:lnTo>
                      <a:pt x="471360" y="678887"/>
                    </a:lnTo>
                    <a:lnTo>
                      <a:pt x="475107" y="643493"/>
                    </a:lnTo>
                    <a:lnTo>
                      <a:pt x="436253" y="639090"/>
                    </a:lnTo>
                    <a:cubicBezTo>
                      <a:pt x="380176" y="626189"/>
                      <a:pt x="330053" y="594910"/>
                      <a:pt x="291081" y="551095"/>
                    </a:cubicBezTo>
                    <a:close/>
                    <a:moveTo>
                      <a:pt x="494123" y="0"/>
                    </a:moveTo>
                    <a:cubicBezTo>
                      <a:pt x="652709" y="0"/>
                      <a:pt x="781269" y="144533"/>
                      <a:pt x="781269" y="322824"/>
                    </a:cubicBezTo>
                    <a:cubicBezTo>
                      <a:pt x="781269" y="456543"/>
                      <a:pt x="708954" y="571272"/>
                      <a:pt x="605893" y="620279"/>
                    </a:cubicBezTo>
                    <a:lnTo>
                      <a:pt x="598472" y="622869"/>
                    </a:lnTo>
                    <a:lnTo>
                      <a:pt x="604223" y="677193"/>
                    </a:lnTo>
                    <a:lnTo>
                      <a:pt x="656835" y="712665"/>
                    </a:lnTo>
                    <a:cubicBezTo>
                      <a:pt x="687277" y="743107"/>
                      <a:pt x="706106" y="785163"/>
                      <a:pt x="706106" y="831617"/>
                    </a:cubicBezTo>
                    <a:cubicBezTo>
                      <a:pt x="706106" y="933038"/>
                      <a:pt x="706105" y="1034460"/>
                      <a:pt x="706105" y="1135881"/>
                    </a:cubicBezTo>
                    <a:lnTo>
                      <a:pt x="369658" y="1135881"/>
                    </a:lnTo>
                    <a:lnTo>
                      <a:pt x="369658" y="931842"/>
                    </a:lnTo>
                    <a:lnTo>
                      <a:pt x="183903" y="824597"/>
                    </a:lnTo>
                    <a:cubicBezTo>
                      <a:pt x="161686" y="811770"/>
                      <a:pt x="154075" y="783362"/>
                      <a:pt x="166902" y="761145"/>
                    </a:cubicBezTo>
                    <a:lnTo>
                      <a:pt x="169391" y="759234"/>
                    </a:lnTo>
                    <a:lnTo>
                      <a:pt x="107077" y="742537"/>
                    </a:lnTo>
                    <a:lnTo>
                      <a:pt x="124101" y="585139"/>
                    </a:lnTo>
                    <a:lnTo>
                      <a:pt x="109844" y="581319"/>
                    </a:lnTo>
                    <a:lnTo>
                      <a:pt x="122860" y="553104"/>
                    </a:lnTo>
                    <a:lnTo>
                      <a:pt x="241566" y="584911"/>
                    </a:lnTo>
                    <a:lnTo>
                      <a:pt x="274295" y="528223"/>
                    </a:lnTo>
                    <a:lnTo>
                      <a:pt x="256017" y="503318"/>
                    </a:lnTo>
                    <a:cubicBezTo>
                      <a:pt x="225056" y="451795"/>
                      <a:pt x="206977" y="389683"/>
                      <a:pt x="206977" y="322824"/>
                    </a:cubicBezTo>
                    <a:cubicBezTo>
                      <a:pt x="206977" y="144533"/>
                      <a:pt x="335537" y="0"/>
                      <a:pt x="49412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051BA9D2-F6DC-7CAB-9F7A-4F722E046D30}"/>
                  </a:ext>
                </a:extLst>
              </p:cNvPr>
              <p:cNvSpPr/>
              <p:nvPr/>
            </p:nvSpPr>
            <p:spPr bwMode="auto">
              <a:xfrm rot="5400000">
                <a:off x="6918392" y="5936689"/>
                <a:ext cx="323230" cy="441019"/>
              </a:xfrm>
              <a:custGeom>
                <a:avLst/>
                <a:gdLst>
                  <a:gd name="connsiteX0" fmla="*/ 440 w 357669"/>
                  <a:gd name="connsiteY0" fmla="*/ 52849 h 442613"/>
                  <a:gd name="connsiteX1" fmla="*/ 1594 w 357669"/>
                  <a:gd name="connsiteY1" fmla="*/ 34439 h 442613"/>
                  <a:gd name="connsiteX2" fmla="*/ 58483 w 357669"/>
                  <a:gd name="connsiteY2" fmla="*/ 1594 h 442613"/>
                  <a:gd name="connsiteX3" fmla="*/ 323465 w 357669"/>
                  <a:gd name="connsiteY3" fmla="*/ 72596 h 442613"/>
                  <a:gd name="connsiteX4" fmla="*/ 357464 w 357669"/>
                  <a:gd name="connsiteY4" fmla="*/ 111076 h 442613"/>
                  <a:gd name="connsiteX5" fmla="*/ 356998 w 357669"/>
                  <a:gd name="connsiteY5" fmla="*/ 118510 h 442613"/>
                  <a:gd name="connsiteX6" fmla="*/ 357669 w 357669"/>
                  <a:gd name="connsiteY6" fmla="*/ 121834 h 442613"/>
                  <a:gd name="connsiteX7" fmla="*/ 357669 w 357669"/>
                  <a:gd name="connsiteY7" fmla="*/ 396163 h 442613"/>
                  <a:gd name="connsiteX8" fmla="*/ 311219 w 357669"/>
                  <a:gd name="connsiteY8" fmla="*/ 442613 h 442613"/>
                  <a:gd name="connsiteX9" fmla="*/ 264769 w 357669"/>
                  <a:gd name="connsiteY9" fmla="*/ 396163 h 442613"/>
                  <a:gd name="connsiteX10" fmla="*/ 264769 w 357669"/>
                  <a:gd name="connsiteY10" fmla="*/ 153046 h 442613"/>
                  <a:gd name="connsiteX11" fmla="*/ 34439 w 357669"/>
                  <a:gd name="connsiteY11" fmla="*/ 91329 h 442613"/>
                  <a:gd name="connsiteX12" fmla="*/ 440 w 357669"/>
                  <a:gd name="connsiteY12" fmla="*/ 52849 h 442613"/>
                  <a:gd name="connsiteX0" fmla="*/ 0 w 357229"/>
                  <a:gd name="connsiteY0" fmla="*/ 51449 h 441213"/>
                  <a:gd name="connsiteX1" fmla="*/ 58043 w 357229"/>
                  <a:gd name="connsiteY1" fmla="*/ 194 h 441213"/>
                  <a:gd name="connsiteX2" fmla="*/ 323025 w 357229"/>
                  <a:gd name="connsiteY2" fmla="*/ 71196 h 441213"/>
                  <a:gd name="connsiteX3" fmla="*/ 357024 w 357229"/>
                  <a:gd name="connsiteY3" fmla="*/ 109676 h 441213"/>
                  <a:gd name="connsiteX4" fmla="*/ 356558 w 357229"/>
                  <a:gd name="connsiteY4" fmla="*/ 117110 h 441213"/>
                  <a:gd name="connsiteX5" fmla="*/ 357229 w 357229"/>
                  <a:gd name="connsiteY5" fmla="*/ 120434 h 441213"/>
                  <a:gd name="connsiteX6" fmla="*/ 357229 w 357229"/>
                  <a:gd name="connsiteY6" fmla="*/ 394763 h 441213"/>
                  <a:gd name="connsiteX7" fmla="*/ 310779 w 357229"/>
                  <a:gd name="connsiteY7" fmla="*/ 441213 h 441213"/>
                  <a:gd name="connsiteX8" fmla="*/ 264329 w 357229"/>
                  <a:gd name="connsiteY8" fmla="*/ 394763 h 441213"/>
                  <a:gd name="connsiteX9" fmla="*/ 264329 w 357229"/>
                  <a:gd name="connsiteY9" fmla="*/ 151646 h 441213"/>
                  <a:gd name="connsiteX10" fmla="*/ 33999 w 357229"/>
                  <a:gd name="connsiteY10" fmla="*/ 89929 h 441213"/>
                  <a:gd name="connsiteX11" fmla="*/ 0 w 357229"/>
                  <a:gd name="connsiteY11" fmla="*/ 51449 h 441213"/>
                  <a:gd name="connsiteX0" fmla="*/ 0 w 357229"/>
                  <a:gd name="connsiteY0" fmla="*/ 51449 h 441213"/>
                  <a:gd name="connsiteX1" fmla="*/ 58043 w 357229"/>
                  <a:gd name="connsiteY1" fmla="*/ 194 h 441213"/>
                  <a:gd name="connsiteX2" fmla="*/ 323025 w 357229"/>
                  <a:gd name="connsiteY2" fmla="*/ 71196 h 441213"/>
                  <a:gd name="connsiteX3" fmla="*/ 357024 w 357229"/>
                  <a:gd name="connsiteY3" fmla="*/ 109676 h 441213"/>
                  <a:gd name="connsiteX4" fmla="*/ 356558 w 357229"/>
                  <a:gd name="connsiteY4" fmla="*/ 117110 h 441213"/>
                  <a:gd name="connsiteX5" fmla="*/ 357229 w 357229"/>
                  <a:gd name="connsiteY5" fmla="*/ 120434 h 441213"/>
                  <a:gd name="connsiteX6" fmla="*/ 357229 w 357229"/>
                  <a:gd name="connsiteY6" fmla="*/ 394763 h 441213"/>
                  <a:gd name="connsiteX7" fmla="*/ 310779 w 357229"/>
                  <a:gd name="connsiteY7" fmla="*/ 441213 h 441213"/>
                  <a:gd name="connsiteX8" fmla="*/ 264329 w 357229"/>
                  <a:gd name="connsiteY8" fmla="*/ 394763 h 441213"/>
                  <a:gd name="connsiteX9" fmla="*/ 264329 w 357229"/>
                  <a:gd name="connsiteY9" fmla="*/ 151646 h 441213"/>
                  <a:gd name="connsiteX10" fmla="*/ 33999 w 357229"/>
                  <a:gd name="connsiteY10" fmla="*/ 89929 h 441213"/>
                  <a:gd name="connsiteX11" fmla="*/ 91440 w 357229"/>
                  <a:gd name="connsiteY11" fmla="*/ 142889 h 441213"/>
                  <a:gd name="connsiteX0" fmla="*/ 37501 w 336687"/>
                  <a:gd name="connsiteY0" fmla="*/ 0 h 441019"/>
                  <a:gd name="connsiteX1" fmla="*/ 302483 w 336687"/>
                  <a:gd name="connsiteY1" fmla="*/ 71002 h 441019"/>
                  <a:gd name="connsiteX2" fmla="*/ 336482 w 336687"/>
                  <a:gd name="connsiteY2" fmla="*/ 109482 h 441019"/>
                  <a:gd name="connsiteX3" fmla="*/ 336016 w 336687"/>
                  <a:gd name="connsiteY3" fmla="*/ 116916 h 441019"/>
                  <a:gd name="connsiteX4" fmla="*/ 336687 w 336687"/>
                  <a:gd name="connsiteY4" fmla="*/ 120240 h 441019"/>
                  <a:gd name="connsiteX5" fmla="*/ 336687 w 336687"/>
                  <a:gd name="connsiteY5" fmla="*/ 394569 h 441019"/>
                  <a:gd name="connsiteX6" fmla="*/ 290237 w 336687"/>
                  <a:gd name="connsiteY6" fmla="*/ 441019 h 441019"/>
                  <a:gd name="connsiteX7" fmla="*/ 243787 w 336687"/>
                  <a:gd name="connsiteY7" fmla="*/ 394569 h 441019"/>
                  <a:gd name="connsiteX8" fmla="*/ 243787 w 336687"/>
                  <a:gd name="connsiteY8" fmla="*/ 151452 h 441019"/>
                  <a:gd name="connsiteX9" fmla="*/ 13457 w 336687"/>
                  <a:gd name="connsiteY9" fmla="*/ 89735 h 441019"/>
                  <a:gd name="connsiteX10" fmla="*/ 70898 w 336687"/>
                  <a:gd name="connsiteY10" fmla="*/ 142695 h 441019"/>
                  <a:gd name="connsiteX0" fmla="*/ 24044 w 323230"/>
                  <a:gd name="connsiteY0" fmla="*/ 0 h 441019"/>
                  <a:gd name="connsiteX1" fmla="*/ 289026 w 323230"/>
                  <a:gd name="connsiteY1" fmla="*/ 71002 h 441019"/>
                  <a:gd name="connsiteX2" fmla="*/ 323025 w 323230"/>
                  <a:gd name="connsiteY2" fmla="*/ 109482 h 441019"/>
                  <a:gd name="connsiteX3" fmla="*/ 322559 w 323230"/>
                  <a:gd name="connsiteY3" fmla="*/ 116916 h 441019"/>
                  <a:gd name="connsiteX4" fmla="*/ 323230 w 323230"/>
                  <a:gd name="connsiteY4" fmla="*/ 120240 h 441019"/>
                  <a:gd name="connsiteX5" fmla="*/ 323230 w 323230"/>
                  <a:gd name="connsiteY5" fmla="*/ 394569 h 441019"/>
                  <a:gd name="connsiteX6" fmla="*/ 276780 w 323230"/>
                  <a:gd name="connsiteY6" fmla="*/ 441019 h 441019"/>
                  <a:gd name="connsiteX7" fmla="*/ 230330 w 323230"/>
                  <a:gd name="connsiteY7" fmla="*/ 394569 h 441019"/>
                  <a:gd name="connsiteX8" fmla="*/ 230330 w 323230"/>
                  <a:gd name="connsiteY8" fmla="*/ 151452 h 441019"/>
                  <a:gd name="connsiteX9" fmla="*/ 0 w 323230"/>
                  <a:gd name="connsiteY9" fmla="*/ 89735 h 4410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23230" h="441019">
                    <a:moveTo>
                      <a:pt x="24044" y="0"/>
                    </a:moveTo>
                    <a:lnTo>
                      <a:pt x="289026" y="71002"/>
                    </a:lnTo>
                    <a:cubicBezTo>
                      <a:pt x="307611" y="75982"/>
                      <a:pt x="320529" y="91554"/>
                      <a:pt x="323025" y="109482"/>
                    </a:cubicBezTo>
                    <a:cubicBezTo>
                      <a:pt x="322870" y="111960"/>
                      <a:pt x="322714" y="114438"/>
                      <a:pt x="322559" y="116916"/>
                    </a:cubicBezTo>
                    <a:lnTo>
                      <a:pt x="323230" y="120240"/>
                    </a:lnTo>
                    <a:lnTo>
                      <a:pt x="323230" y="394569"/>
                    </a:lnTo>
                    <a:cubicBezTo>
                      <a:pt x="323230" y="420223"/>
                      <a:pt x="302434" y="441019"/>
                      <a:pt x="276780" y="441019"/>
                    </a:cubicBezTo>
                    <a:cubicBezTo>
                      <a:pt x="251126" y="441019"/>
                      <a:pt x="230330" y="420223"/>
                      <a:pt x="230330" y="394569"/>
                    </a:cubicBezTo>
                    <a:lnTo>
                      <a:pt x="230330" y="151452"/>
                    </a:lnTo>
                    <a:lnTo>
                      <a:pt x="0" y="89735"/>
                    </a:lnTo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3829573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2C08BE3-F606-D33D-5CBC-9B7A48F49B5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4A9FB1F8-9042-BF1E-4BCE-F6E39E47C2F6}"/>
              </a:ext>
            </a:extLst>
          </p:cNvPr>
          <p:cNvSpPr/>
          <p:nvPr/>
        </p:nvSpPr>
        <p:spPr>
          <a:xfrm>
            <a:off x="101600" y="101600"/>
            <a:ext cx="9702800" cy="2508249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B6029620-D642-00DC-D11B-E04B5112510B}"/>
              </a:ext>
            </a:extLst>
          </p:cNvPr>
          <p:cNvSpPr txBox="1"/>
          <p:nvPr/>
        </p:nvSpPr>
        <p:spPr>
          <a:xfrm>
            <a:off x="712257" y="5684270"/>
            <a:ext cx="2509898" cy="77368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食べてよし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9011600C-61D9-CD40-3CDB-695F18BFFB24}"/>
              </a:ext>
            </a:extLst>
          </p:cNvPr>
          <p:cNvSpPr txBox="1"/>
          <p:nvPr/>
        </p:nvSpPr>
        <p:spPr>
          <a:xfrm>
            <a:off x="3668188" y="5684270"/>
            <a:ext cx="2509898" cy="77368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飲んでよし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5A57113D-5241-26E7-5B3C-B2253E27B2AC}"/>
              </a:ext>
            </a:extLst>
          </p:cNvPr>
          <p:cNvSpPr txBox="1"/>
          <p:nvPr/>
        </p:nvSpPr>
        <p:spPr>
          <a:xfrm>
            <a:off x="6663664" y="5684270"/>
            <a:ext cx="2509898" cy="77368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ゴミは持ち帰る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427B9972-1498-9ACD-8097-BB3A4E832777}"/>
              </a:ext>
            </a:extLst>
          </p:cNvPr>
          <p:cNvSpPr txBox="1"/>
          <p:nvPr/>
        </p:nvSpPr>
        <p:spPr>
          <a:xfrm>
            <a:off x="424120" y="381000"/>
            <a:ext cx="9062780" cy="186187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飲食自由エリア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17763174-1C41-D634-811E-26FC5CF4523A}"/>
              </a:ext>
            </a:extLst>
          </p:cNvPr>
          <p:cNvGrpSpPr/>
          <p:nvPr/>
        </p:nvGrpSpPr>
        <p:grpSpPr>
          <a:xfrm>
            <a:off x="6580426" y="2876583"/>
            <a:ext cx="2633851" cy="2633851"/>
            <a:chOff x="3641916" y="3772477"/>
            <a:chExt cx="2606484" cy="2606484"/>
          </a:xfrm>
        </p:grpSpPr>
        <p:grpSp>
          <p:nvGrpSpPr>
            <p:cNvPr id="90" name="グループ化 89">
              <a:extLst>
                <a:ext uri="{FF2B5EF4-FFF2-40B4-BE49-F238E27FC236}">
                  <a16:creationId xmlns:a16="http://schemas.microsoft.com/office/drawing/2014/main" id="{91F1D60A-CB9B-3487-3974-D025ABC1C535}"/>
                </a:ext>
              </a:extLst>
            </p:cNvPr>
            <p:cNvGrpSpPr/>
            <p:nvPr/>
          </p:nvGrpSpPr>
          <p:grpSpPr>
            <a:xfrm>
              <a:off x="3641916" y="3772477"/>
              <a:ext cx="2606484" cy="2606484"/>
              <a:chOff x="708216" y="3772477"/>
              <a:chExt cx="2606484" cy="2606484"/>
            </a:xfrm>
          </p:grpSpPr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97084BE8-54CA-8C6A-6E83-330D8B55146E}"/>
                  </a:ext>
                </a:extLst>
              </p:cNvPr>
              <p:cNvGrpSpPr/>
              <p:nvPr/>
            </p:nvGrpSpPr>
            <p:grpSpPr>
              <a:xfrm>
                <a:off x="708216" y="3772477"/>
                <a:ext cx="2606484" cy="2606484"/>
                <a:chOff x="643930" y="806730"/>
                <a:chExt cx="2735056" cy="2735056"/>
              </a:xfrm>
            </p:grpSpPr>
            <p:sp>
              <p:nvSpPr>
                <p:cNvPr id="101" name="四角形: 角を丸くする 100">
                  <a:extLst>
                    <a:ext uri="{FF2B5EF4-FFF2-40B4-BE49-F238E27FC236}">
                      <a16:creationId xmlns:a16="http://schemas.microsoft.com/office/drawing/2014/main" id="{1E405BBD-E9FC-23E2-BD3C-4C2C02F5459E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  <a:cs typeface="+mn-cs"/>
                  </a:endParaRPr>
                </a:p>
              </p:txBody>
            </p:sp>
            <p:sp>
              <p:nvSpPr>
                <p:cNvPr id="102" name="四角形: 角を丸くする 101">
                  <a:extLst>
                    <a:ext uri="{FF2B5EF4-FFF2-40B4-BE49-F238E27FC236}">
                      <a16:creationId xmlns:a16="http://schemas.microsoft.com/office/drawing/2014/main" id="{0B988ED6-246E-6B44-362F-A4F40195DE79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  <a:cs typeface="+mn-cs"/>
                  </a:endParaRPr>
                </a:p>
              </p:txBody>
            </p:sp>
          </p:grp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D8242CBA-C2F4-4410-4DC5-AEEBD387A55B}"/>
                  </a:ext>
                </a:extLst>
              </p:cNvPr>
              <p:cNvSpPr/>
              <p:nvPr/>
            </p:nvSpPr>
            <p:spPr bwMode="auto">
              <a:xfrm>
                <a:off x="783466" y="3847727"/>
                <a:ext cx="2455984" cy="2455984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B21B2761-8E28-32EF-6B7B-FBD9F1773F0F}"/>
                  </a:ext>
                </a:extLst>
              </p:cNvPr>
              <p:cNvSpPr/>
              <p:nvPr/>
            </p:nvSpPr>
            <p:spPr bwMode="auto">
              <a:xfrm>
                <a:off x="849709" y="3919100"/>
                <a:ext cx="2306729" cy="2306729"/>
              </a:xfrm>
              <a:custGeom>
                <a:avLst/>
                <a:gdLst>
                  <a:gd name="connsiteX0" fmla="*/ 123968 w 2306729"/>
                  <a:gd name="connsiteY0" fmla="*/ 0 h 2306729"/>
                  <a:gd name="connsiteX1" fmla="*/ 2306729 w 2306729"/>
                  <a:gd name="connsiteY1" fmla="*/ 2182762 h 2306729"/>
                  <a:gd name="connsiteX2" fmla="*/ 2182761 w 2306729"/>
                  <a:gd name="connsiteY2" fmla="*/ 2306729 h 2306729"/>
                  <a:gd name="connsiteX3" fmla="*/ 0 w 2306729"/>
                  <a:gd name="connsiteY3" fmla="*/ 123968 h 2306729"/>
                  <a:gd name="connsiteX4" fmla="*/ 123968 w 2306729"/>
                  <a:gd name="connsiteY4" fmla="*/ 0 h 23067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6729" h="2306729">
                    <a:moveTo>
                      <a:pt x="123968" y="0"/>
                    </a:moveTo>
                    <a:lnTo>
                      <a:pt x="2306729" y="2182762"/>
                    </a:lnTo>
                    <a:lnTo>
                      <a:pt x="2182761" y="2306729"/>
                    </a:lnTo>
                    <a:lnTo>
                      <a:pt x="0" y="123968"/>
                    </a:lnTo>
                    <a:lnTo>
                      <a:pt x="12396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99CFAA02-49EF-3E79-3441-5A760F5A505B}"/>
                </a:ext>
              </a:extLst>
            </p:cNvPr>
            <p:cNvGrpSpPr/>
            <p:nvPr/>
          </p:nvGrpSpPr>
          <p:grpSpPr>
            <a:xfrm>
              <a:off x="3938563" y="4080788"/>
              <a:ext cx="1987839" cy="1961290"/>
              <a:chOff x="2635305" y="1955140"/>
              <a:chExt cx="1379641" cy="1361215"/>
            </a:xfrm>
            <a:solidFill>
              <a:schemeClr val="bg1">
                <a:lumMod val="95000"/>
              </a:schemeClr>
            </a:solidFill>
          </p:grpSpPr>
          <p:sp>
            <p:nvSpPr>
              <p:cNvPr id="93" name="フリーフォーム: 図形 92">
                <a:extLst>
                  <a:ext uri="{FF2B5EF4-FFF2-40B4-BE49-F238E27FC236}">
                    <a16:creationId xmlns:a16="http://schemas.microsoft.com/office/drawing/2014/main" id="{6CF5C1B0-79D7-FC5E-809F-A152766C2A4F}"/>
                  </a:ext>
                </a:extLst>
              </p:cNvPr>
              <p:cNvSpPr/>
              <p:nvPr/>
            </p:nvSpPr>
            <p:spPr>
              <a:xfrm>
                <a:off x="2787655" y="2140819"/>
                <a:ext cx="683191" cy="962217"/>
              </a:xfrm>
              <a:custGeom>
                <a:avLst/>
                <a:gdLst>
                  <a:gd name="connsiteX0" fmla="*/ 423863 w 956103"/>
                  <a:gd name="connsiteY0" fmla="*/ 0 h 1041400"/>
                  <a:gd name="connsiteX1" fmla="*/ 956103 w 956103"/>
                  <a:gd name="connsiteY1" fmla="*/ 0 h 1041400"/>
                  <a:gd name="connsiteX2" fmla="*/ 939549 w 956103"/>
                  <a:gd name="connsiteY2" fmla="*/ 57869 h 1041400"/>
                  <a:gd name="connsiteX3" fmla="*/ 848197 w 956103"/>
                  <a:gd name="connsiteY3" fmla="*/ 820100 h 1041400"/>
                  <a:gd name="connsiteX4" fmla="*/ 856981 w 956103"/>
                  <a:gd name="connsiteY4" fmla="*/ 1041400 h 1041400"/>
                  <a:gd name="connsiteX5" fmla="*/ 25065 w 956103"/>
                  <a:gd name="connsiteY5" fmla="*/ 1041400 h 1041400"/>
                  <a:gd name="connsiteX6" fmla="*/ 20532 w 956103"/>
                  <a:gd name="connsiteY6" fmla="*/ 1023771 h 1041400"/>
                  <a:gd name="connsiteX7" fmla="*/ 0 w 956103"/>
                  <a:gd name="connsiteY7" fmla="*/ 820100 h 1041400"/>
                  <a:gd name="connsiteX8" fmla="*/ 295998 w 956103"/>
                  <a:gd name="connsiteY8" fmla="*/ 105498 h 10414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956103" h="1041400">
                    <a:moveTo>
                      <a:pt x="423863" y="0"/>
                    </a:moveTo>
                    <a:lnTo>
                      <a:pt x="956103" y="0"/>
                    </a:lnTo>
                    <a:lnTo>
                      <a:pt x="939549" y="57869"/>
                    </a:lnTo>
                    <a:cubicBezTo>
                      <a:pt x="878647" y="308276"/>
                      <a:pt x="848197" y="564188"/>
                      <a:pt x="848197" y="820100"/>
                    </a:cubicBezTo>
                    <a:lnTo>
                      <a:pt x="856981" y="1041400"/>
                    </a:lnTo>
                    <a:lnTo>
                      <a:pt x="25065" y="1041400"/>
                    </a:lnTo>
                    <a:lnTo>
                      <a:pt x="20532" y="1023771"/>
                    </a:lnTo>
                    <a:cubicBezTo>
                      <a:pt x="7070" y="957984"/>
                      <a:pt x="0" y="889868"/>
                      <a:pt x="0" y="820100"/>
                    </a:cubicBezTo>
                    <a:cubicBezTo>
                      <a:pt x="0" y="541031"/>
                      <a:pt x="113116" y="288381"/>
                      <a:pt x="295998" y="105498"/>
                    </a:cubicBezTo>
                    <a:close/>
                  </a:path>
                </a:pathLst>
              </a:custGeom>
              <a:grpFill/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6AD761CB-EDA4-8947-5480-04A909AF80CF}"/>
                  </a:ext>
                </a:extLst>
              </p:cNvPr>
              <p:cNvSpPr/>
              <p:nvPr/>
            </p:nvSpPr>
            <p:spPr>
              <a:xfrm>
                <a:off x="3228496" y="1955140"/>
                <a:ext cx="786450" cy="1150186"/>
              </a:xfrm>
              <a:custGeom>
                <a:avLst/>
                <a:gdLst>
                  <a:gd name="connsiteX0" fmla="*/ 369092 w 738188"/>
                  <a:gd name="connsiteY0" fmla="*/ 64949 h 1079603"/>
                  <a:gd name="connsiteX1" fmla="*/ 222902 w 738188"/>
                  <a:gd name="connsiteY1" fmla="*/ 293431 h 1079603"/>
                  <a:gd name="connsiteX2" fmla="*/ 218131 w 738188"/>
                  <a:gd name="connsiteY2" fmla="*/ 351202 h 1079603"/>
                  <a:gd name="connsiteX3" fmla="*/ 262347 w 738188"/>
                  <a:gd name="connsiteY3" fmla="*/ 458810 h 1079603"/>
                  <a:gd name="connsiteX4" fmla="*/ 304414 w 738188"/>
                  <a:gd name="connsiteY4" fmla="*/ 487402 h 1079603"/>
                  <a:gd name="connsiteX5" fmla="*/ 329416 w 738188"/>
                  <a:gd name="connsiteY5" fmla="*/ 387395 h 1079603"/>
                  <a:gd name="connsiteX6" fmla="*/ 411569 w 738188"/>
                  <a:gd name="connsiteY6" fmla="*/ 387395 h 1079603"/>
                  <a:gd name="connsiteX7" fmla="*/ 436164 w 738188"/>
                  <a:gd name="connsiteY7" fmla="*/ 485777 h 1079603"/>
                  <a:gd name="connsiteX8" fmla="*/ 475841 w 738188"/>
                  <a:gd name="connsiteY8" fmla="*/ 458810 h 1079603"/>
                  <a:gd name="connsiteX9" fmla="*/ 520057 w 738188"/>
                  <a:gd name="connsiteY9" fmla="*/ 351202 h 1079603"/>
                  <a:gd name="connsiteX10" fmla="*/ 515282 w 738188"/>
                  <a:gd name="connsiteY10" fmla="*/ 293431 h 1079603"/>
                  <a:gd name="connsiteX11" fmla="*/ 369092 w 738188"/>
                  <a:gd name="connsiteY11" fmla="*/ 64949 h 1079603"/>
                  <a:gd name="connsiteX12" fmla="*/ 369093 w 738188"/>
                  <a:gd name="connsiteY12" fmla="*/ 0 h 1079603"/>
                  <a:gd name="connsiteX13" fmla="*/ 588158 w 738188"/>
                  <a:gd name="connsiteY13" fmla="*/ 350564 h 1079603"/>
                  <a:gd name="connsiteX14" fmla="*/ 590117 w 738188"/>
                  <a:gd name="connsiteY14" fmla="*/ 388706 h 1079603"/>
                  <a:gd name="connsiteX15" fmla="*/ 630083 w 738188"/>
                  <a:gd name="connsiteY15" fmla="*/ 421681 h 1079603"/>
                  <a:gd name="connsiteX16" fmla="*/ 738188 w 738188"/>
                  <a:gd name="connsiteY16" fmla="*/ 682670 h 1079603"/>
                  <a:gd name="connsiteX17" fmla="*/ 738187 w 738188"/>
                  <a:gd name="connsiteY17" fmla="*/ 979593 h 1079603"/>
                  <a:gd name="connsiteX18" fmla="*/ 638177 w 738188"/>
                  <a:gd name="connsiteY18" fmla="*/ 1079603 h 1079603"/>
                  <a:gd name="connsiteX19" fmla="*/ 100010 w 738188"/>
                  <a:gd name="connsiteY19" fmla="*/ 1079603 h 1079603"/>
                  <a:gd name="connsiteX20" fmla="*/ 0 w 738188"/>
                  <a:gd name="connsiteY20" fmla="*/ 979593 h 1079603"/>
                  <a:gd name="connsiteX21" fmla="*/ 0 w 738188"/>
                  <a:gd name="connsiteY21" fmla="*/ 682670 h 1079603"/>
                  <a:gd name="connsiteX22" fmla="*/ 108105 w 738188"/>
                  <a:gd name="connsiteY22" fmla="*/ 421681 h 1079603"/>
                  <a:gd name="connsiteX23" fmla="*/ 148070 w 738188"/>
                  <a:gd name="connsiteY23" fmla="*/ 388708 h 1079603"/>
                  <a:gd name="connsiteX24" fmla="*/ 150028 w 738188"/>
                  <a:gd name="connsiteY24" fmla="*/ 350564 h 1079603"/>
                  <a:gd name="connsiteX25" fmla="*/ 369093 w 738188"/>
                  <a:gd name="connsiteY25" fmla="*/ 0 h 10796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738188" h="1079603">
                    <a:moveTo>
                      <a:pt x="369092" y="64949"/>
                    </a:moveTo>
                    <a:cubicBezTo>
                      <a:pt x="303374" y="64949"/>
                      <a:pt x="246988" y="159161"/>
                      <a:pt x="222902" y="293431"/>
                    </a:cubicBezTo>
                    <a:lnTo>
                      <a:pt x="218131" y="351202"/>
                    </a:lnTo>
                    <a:cubicBezTo>
                      <a:pt x="218131" y="393226"/>
                      <a:pt x="235028" y="431271"/>
                      <a:pt x="262347" y="458810"/>
                    </a:cubicBezTo>
                    <a:lnTo>
                      <a:pt x="304414" y="487402"/>
                    </a:lnTo>
                    <a:lnTo>
                      <a:pt x="329416" y="387395"/>
                    </a:lnTo>
                    <a:lnTo>
                      <a:pt x="411569" y="387395"/>
                    </a:lnTo>
                    <a:lnTo>
                      <a:pt x="436164" y="485777"/>
                    </a:lnTo>
                    <a:lnTo>
                      <a:pt x="475841" y="458810"/>
                    </a:lnTo>
                    <a:cubicBezTo>
                      <a:pt x="503160" y="431271"/>
                      <a:pt x="520057" y="393226"/>
                      <a:pt x="520057" y="351202"/>
                    </a:cubicBezTo>
                    <a:lnTo>
                      <a:pt x="515282" y="293431"/>
                    </a:lnTo>
                    <a:cubicBezTo>
                      <a:pt x="491196" y="159161"/>
                      <a:pt x="434810" y="64949"/>
                      <a:pt x="369092" y="64949"/>
                    </a:cubicBezTo>
                    <a:close/>
                    <a:moveTo>
                      <a:pt x="369093" y="0"/>
                    </a:moveTo>
                    <a:cubicBezTo>
                      <a:pt x="477151" y="0"/>
                      <a:pt x="567308" y="150497"/>
                      <a:pt x="588158" y="350564"/>
                    </a:cubicBezTo>
                    <a:lnTo>
                      <a:pt x="590117" y="388706"/>
                    </a:lnTo>
                    <a:lnTo>
                      <a:pt x="630083" y="421681"/>
                    </a:lnTo>
                    <a:cubicBezTo>
                      <a:pt x="696876" y="488474"/>
                      <a:pt x="738188" y="580748"/>
                      <a:pt x="738188" y="682670"/>
                    </a:cubicBezTo>
                    <a:cubicBezTo>
                      <a:pt x="738188" y="781644"/>
                      <a:pt x="738187" y="880619"/>
                      <a:pt x="738187" y="979593"/>
                    </a:cubicBezTo>
                    <a:cubicBezTo>
                      <a:pt x="738187" y="1034827"/>
                      <a:pt x="693411" y="1079603"/>
                      <a:pt x="638177" y="1079603"/>
                    </a:cubicBezTo>
                    <a:lnTo>
                      <a:pt x="100010" y="1079603"/>
                    </a:lnTo>
                    <a:cubicBezTo>
                      <a:pt x="44776" y="1079603"/>
                      <a:pt x="0" y="1034827"/>
                      <a:pt x="0" y="979593"/>
                    </a:cubicBezTo>
                    <a:lnTo>
                      <a:pt x="0" y="682670"/>
                    </a:lnTo>
                    <a:cubicBezTo>
                      <a:pt x="0" y="580748"/>
                      <a:pt x="41313" y="488474"/>
                      <a:pt x="108105" y="421681"/>
                    </a:cubicBezTo>
                    <a:lnTo>
                      <a:pt x="148070" y="388708"/>
                    </a:lnTo>
                    <a:lnTo>
                      <a:pt x="150028" y="350564"/>
                    </a:lnTo>
                    <a:cubicBezTo>
                      <a:pt x="170879" y="150497"/>
                      <a:pt x="261035" y="0"/>
                      <a:pt x="369093" y="0"/>
                    </a:cubicBezTo>
                    <a:close/>
                  </a:path>
                </a:pathLst>
              </a:custGeom>
              <a:grpFill/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E73F77F8-F774-49D9-A952-64E68EFF6194}"/>
                  </a:ext>
                </a:extLst>
              </p:cNvPr>
              <p:cNvSpPr/>
              <p:nvPr/>
            </p:nvSpPr>
            <p:spPr>
              <a:xfrm rot="16200000">
                <a:off x="3011125" y="2500216"/>
                <a:ext cx="347894" cy="1099533"/>
              </a:xfrm>
              <a:custGeom>
                <a:avLst/>
                <a:gdLst>
                  <a:gd name="connsiteX0" fmla="*/ 190789 w 520700"/>
                  <a:gd name="connsiteY0" fmla="*/ 0 h 1645691"/>
                  <a:gd name="connsiteX1" fmla="*/ 329912 w 520700"/>
                  <a:gd name="connsiteY1" fmla="*/ 0 h 1645691"/>
                  <a:gd name="connsiteX2" fmla="*/ 351632 w 520700"/>
                  <a:gd name="connsiteY2" fmla="*/ 21720 h 1645691"/>
                  <a:gd name="connsiteX3" fmla="*/ 351632 w 520700"/>
                  <a:gd name="connsiteY3" fmla="*/ 47584 h 1645691"/>
                  <a:gd name="connsiteX4" fmla="*/ 345271 w 520700"/>
                  <a:gd name="connsiteY4" fmla="*/ 62943 h 1645691"/>
                  <a:gd name="connsiteX5" fmla="*/ 338082 w 520700"/>
                  <a:gd name="connsiteY5" fmla="*/ 65920 h 1645691"/>
                  <a:gd name="connsiteX6" fmla="*/ 402264 w 520700"/>
                  <a:gd name="connsiteY6" fmla="*/ 512407 h 1645691"/>
                  <a:gd name="connsiteX7" fmla="*/ 444445 w 520700"/>
                  <a:gd name="connsiteY7" fmla="*/ 540846 h 1645691"/>
                  <a:gd name="connsiteX8" fmla="*/ 520700 w 520700"/>
                  <a:gd name="connsiteY8" fmla="*/ 724941 h 1645691"/>
                  <a:gd name="connsiteX9" fmla="*/ 520700 w 520700"/>
                  <a:gd name="connsiteY9" fmla="*/ 1570481 h 1645691"/>
                  <a:gd name="connsiteX10" fmla="*/ 445490 w 520700"/>
                  <a:gd name="connsiteY10" fmla="*/ 1645691 h 1645691"/>
                  <a:gd name="connsiteX11" fmla="*/ 75210 w 520700"/>
                  <a:gd name="connsiteY11" fmla="*/ 1645691 h 1645691"/>
                  <a:gd name="connsiteX12" fmla="*/ 0 w 520700"/>
                  <a:gd name="connsiteY12" fmla="*/ 1570481 h 1645691"/>
                  <a:gd name="connsiteX13" fmla="*/ 0 w 520700"/>
                  <a:gd name="connsiteY13" fmla="*/ 724941 h 1645691"/>
                  <a:gd name="connsiteX14" fmla="*/ 76255 w 520700"/>
                  <a:gd name="connsiteY14" fmla="*/ 540846 h 1645691"/>
                  <a:gd name="connsiteX15" fmla="*/ 118436 w 520700"/>
                  <a:gd name="connsiteY15" fmla="*/ 512407 h 1645691"/>
                  <a:gd name="connsiteX16" fmla="*/ 182619 w 520700"/>
                  <a:gd name="connsiteY16" fmla="*/ 65920 h 1645691"/>
                  <a:gd name="connsiteX17" fmla="*/ 175431 w 520700"/>
                  <a:gd name="connsiteY17" fmla="*/ 62943 h 1645691"/>
                  <a:gd name="connsiteX18" fmla="*/ 169069 w 520700"/>
                  <a:gd name="connsiteY18" fmla="*/ 47584 h 1645691"/>
                  <a:gd name="connsiteX19" fmla="*/ 169069 w 520700"/>
                  <a:gd name="connsiteY19" fmla="*/ 21720 h 1645691"/>
                  <a:gd name="connsiteX20" fmla="*/ 190789 w 520700"/>
                  <a:gd name="connsiteY20" fmla="*/ 0 h 16456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520700" h="1645691">
                    <a:moveTo>
                      <a:pt x="190789" y="0"/>
                    </a:moveTo>
                    <a:lnTo>
                      <a:pt x="329912" y="0"/>
                    </a:lnTo>
                    <a:cubicBezTo>
                      <a:pt x="341908" y="0"/>
                      <a:pt x="351632" y="9724"/>
                      <a:pt x="351632" y="21720"/>
                    </a:cubicBezTo>
                    <a:lnTo>
                      <a:pt x="351632" y="47584"/>
                    </a:lnTo>
                    <a:cubicBezTo>
                      <a:pt x="351632" y="53582"/>
                      <a:pt x="349201" y="59012"/>
                      <a:pt x="345271" y="62943"/>
                    </a:cubicBezTo>
                    <a:lnTo>
                      <a:pt x="338082" y="65920"/>
                    </a:lnTo>
                    <a:lnTo>
                      <a:pt x="402264" y="512407"/>
                    </a:lnTo>
                    <a:lnTo>
                      <a:pt x="444445" y="540846"/>
                    </a:lnTo>
                    <a:cubicBezTo>
                      <a:pt x="491559" y="587960"/>
                      <a:pt x="520700" y="653048"/>
                      <a:pt x="520700" y="724941"/>
                    </a:cubicBezTo>
                    <a:lnTo>
                      <a:pt x="520700" y="1570481"/>
                    </a:lnTo>
                    <a:cubicBezTo>
                      <a:pt x="520700" y="1612018"/>
                      <a:pt x="487027" y="1645691"/>
                      <a:pt x="445490" y="1645691"/>
                    </a:cubicBezTo>
                    <a:lnTo>
                      <a:pt x="75210" y="1645691"/>
                    </a:lnTo>
                    <a:cubicBezTo>
                      <a:pt x="33673" y="1645691"/>
                      <a:pt x="0" y="1612018"/>
                      <a:pt x="0" y="1570481"/>
                    </a:cubicBezTo>
                    <a:lnTo>
                      <a:pt x="0" y="724941"/>
                    </a:lnTo>
                    <a:cubicBezTo>
                      <a:pt x="0" y="653048"/>
                      <a:pt x="29141" y="587960"/>
                      <a:pt x="76255" y="540846"/>
                    </a:cubicBezTo>
                    <a:lnTo>
                      <a:pt x="118436" y="512407"/>
                    </a:lnTo>
                    <a:lnTo>
                      <a:pt x="182619" y="65920"/>
                    </a:lnTo>
                    <a:lnTo>
                      <a:pt x="175431" y="62943"/>
                    </a:lnTo>
                    <a:cubicBezTo>
                      <a:pt x="171500" y="59012"/>
                      <a:pt x="169069" y="53582"/>
                      <a:pt x="169069" y="47584"/>
                    </a:cubicBezTo>
                    <a:lnTo>
                      <a:pt x="169069" y="21720"/>
                    </a:lnTo>
                    <a:cubicBezTo>
                      <a:pt x="169069" y="9724"/>
                      <a:pt x="178793" y="0"/>
                      <a:pt x="190789" y="0"/>
                    </a:cubicBezTo>
                    <a:close/>
                  </a:path>
                </a:pathLst>
              </a:custGeom>
              <a:grpFill/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A39D6978-C6B1-6A33-7FCC-FD3775825F97}"/>
                  </a:ext>
                </a:extLst>
              </p:cNvPr>
              <p:cNvSpPr/>
              <p:nvPr/>
            </p:nvSpPr>
            <p:spPr>
              <a:xfrm>
                <a:off x="3309367" y="2961242"/>
                <a:ext cx="355115" cy="355113"/>
              </a:xfrm>
              <a:custGeom>
                <a:avLst/>
                <a:gdLst>
                  <a:gd name="connsiteX0" fmla="*/ 272602 w 545204"/>
                  <a:gd name="connsiteY0" fmla="*/ 0 h 545204"/>
                  <a:gd name="connsiteX1" fmla="*/ 350482 w 545204"/>
                  <a:gd name="connsiteY1" fmla="*/ 44644 h 545204"/>
                  <a:gd name="connsiteX2" fmla="*/ 441080 w 545204"/>
                  <a:gd name="connsiteY2" fmla="*/ 52062 h 545204"/>
                  <a:gd name="connsiteX3" fmla="*/ 476493 w 545204"/>
                  <a:gd name="connsiteY3" fmla="*/ 131716 h 545204"/>
                  <a:gd name="connsiteX4" fmla="*/ 545204 w 545204"/>
                  <a:gd name="connsiteY4" fmla="*/ 188363 h 545204"/>
                  <a:gd name="connsiteX5" fmla="*/ 524624 w 545204"/>
                  <a:gd name="connsiteY5" fmla="*/ 272602 h 545204"/>
                  <a:gd name="connsiteX6" fmla="*/ 545204 w 545204"/>
                  <a:gd name="connsiteY6" fmla="*/ 356841 h 545204"/>
                  <a:gd name="connsiteX7" fmla="*/ 476493 w 545204"/>
                  <a:gd name="connsiteY7" fmla="*/ 413488 h 545204"/>
                  <a:gd name="connsiteX8" fmla="*/ 441080 w 545204"/>
                  <a:gd name="connsiteY8" fmla="*/ 493142 h 545204"/>
                  <a:gd name="connsiteX9" fmla="*/ 350482 w 545204"/>
                  <a:gd name="connsiteY9" fmla="*/ 500560 h 545204"/>
                  <a:gd name="connsiteX10" fmla="*/ 272602 w 545204"/>
                  <a:gd name="connsiteY10" fmla="*/ 545204 h 545204"/>
                  <a:gd name="connsiteX11" fmla="*/ 194722 w 545204"/>
                  <a:gd name="connsiteY11" fmla="*/ 500560 h 545204"/>
                  <a:gd name="connsiteX12" fmla="*/ 104124 w 545204"/>
                  <a:gd name="connsiteY12" fmla="*/ 493142 h 545204"/>
                  <a:gd name="connsiteX13" fmla="*/ 68711 w 545204"/>
                  <a:gd name="connsiteY13" fmla="*/ 413488 h 545204"/>
                  <a:gd name="connsiteX14" fmla="*/ 0 w 545204"/>
                  <a:gd name="connsiteY14" fmla="*/ 356841 h 545204"/>
                  <a:gd name="connsiteX15" fmla="*/ 20580 w 545204"/>
                  <a:gd name="connsiteY15" fmla="*/ 272602 h 545204"/>
                  <a:gd name="connsiteX16" fmla="*/ 0 w 545204"/>
                  <a:gd name="connsiteY16" fmla="*/ 188363 h 545204"/>
                  <a:gd name="connsiteX17" fmla="*/ 68711 w 545204"/>
                  <a:gd name="connsiteY17" fmla="*/ 131716 h 545204"/>
                  <a:gd name="connsiteX18" fmla="*/ 104124 w 545204"/>
                  <a:gd name="connsiteY18" fmla="*/ 52062 h 545204"/>
                  <a:gd name="connsiteX19" fmla="*/ 194722 w 545204"/>
                  <a:gd name="connsiteY19" fmla="*/ 44644 h 5452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545204" h="545204">
                    <a:moveTo>
                      <a:pt x="272602" y="0"/>
                    </a:moveTo>
                    <a:lnTo>
                      <a:pt x="350482" y="44644"/>
                    </a:lnTo>
                    <a:lnTo>
                      <a:pt x="441080" y="52062"/>
                    </a:lnTo>
                    <a:lnTo>
                      <a:pt x="476493" y="131716"/>
                    </a:lnTo>
                    <a:lnTo>
                      <a:pt x="545204" y="188363"/>
                    </a:lnTo>
                    <a:lnTo>
                      <a:pt x="524624" y="272602"/>
                    </a:lnTo>
                    <a:lnTo>
                      <a:pt x="545204" y="356841"/>
                    </a:lnTo>
                    <a:lnTo>
                      <a:pt x="476493" y="413488"/>
                    </a:lnTo>
                    <a:lnTo>
                      <a:pt x="441080" y="493142"/>
                    </a:lnTo>
                    <a:lnTo>
                      <a:pt x="350482" y="500560"/>
                    </a:lnTo>
                    <a:lnTo>
                      <a:pt x="272602" y="545204"/>
                    </a:lnTo>
                    <a:lnTo>
                      <a:pt x="194722" y="500560"/>
                    </a:lnTo>
                    <a:lnTo>
                      <a:pt x="104124" y="493142"/>
                    </a:lnTo>
                    <a:lnTo>
                      <a:pt x="68711" y="413488"/>
                    </a:lnTo>
                    <a:lnTo>
                      <a:pt x="0" y="356841"/>
                    </a:lnTo>
                    <a:lnTo>
                      <a:pt x="20580" y="272602"/>
                    </a:lnTo>
                    <a:lnTo>
                      <a:pt x="0" y="188363"/>
                    </a:lnTo>
                    <a:lnTo>
                      <a:pt x="68711" y="131716"/>
                    </a:lnTo>
                    <a:lnTo>
                      <a:pt x="104124" y="52062"/>
                    </a:lnTo>
                    <a:lnTo>
                      <a:pt x="194722" y="44644"/>
                    </a:lnTo>
                    <a:close/>
                  </a:path>
                </a:pathLst>
              </a:custGeom>
              <a:grpFill/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CE789324-18CB-3E8C-AF1D-D0730F87C67C}"/>
                  </a:ext>
                </a:extLst>
              </p:cNvPr>
              <p:cNvSpPr/>
              <p:nvPr/>
            </p:nvSpPr>
            <p:spPr>
              <a:xfrm>
                <a:off x="3579939" y="3047352"/>
                <a:ext cx="269005" cy="269003"/>
              </a:xfrm>
              <a:custGeom>
                <a:avLst/>
                <a:gdLst>
                  <a:gd name="connsiteX0" fmla="*/ 272602 w 545204"/>
                  <a:gd name="connsiteY0" fmla="*/ 0 h 545204"/>
                  <a:gd name="connsiteX1" fmla="*/ 350482 w 545204"/>
                  <a:gd name="connsiteY1" fmla="*/ 44644 h 545204"/>
                  <a:gd name="connsiteX2" fmla="*/ 441080 w 545204"/>
                  <a:gd name="connsiteY2" fmla="*/ 52062 h 545204"/>
                  <a:gd name="connsiteX3" fmla="*/ 476493 w 545204"/>
                  <a:gd name="connsiteY3" fmla="*/ 131716 h 545204"/>
                  <a:gd name="connsiteX4" fmla="*/ 545204 w 545204"/>
                  <a:gd name="connsiteY4" fmla="*/ 188363 h 545204"/>
                  <a:gd name="connsiteX5" fmla="*/ 524624 w 545204"/>
                  <a:gd name="connsiteY5" fmla="*/ 272602 h 545204"/>
                  <a:gd name="connsiteX6" fmla="*/ 545204 w 545204"/>
                  <a:gd name="connsiteY6" fmla="*/ 356841 h 545204"/>
                  <a:gd name="connsiteX7" fmla="*/ 476493 w 545204"/>
                  <a:gd name="connsiteY7" fmla="*/ 413488 h 545204"/>
                  <a:gd name="connsiteX8" fmla="*/ 441080 w 545204"/>
                  <a:gd name="connsiteY8" fmla="*/ 493142 h 545204"/>
                  <a:gd name="connsiteX9" fmla="*/ 350482 w 545204"/>
                  <a:gd name="connsiteY9" fmla="*/ 500560 h 545204"/>
                  <a:gd name="connsiteX10" fmla="*/ 272602 w 545204"/>
                  <a:gd name="connsiteY10" fmla="*/ 545204 h 545204"/>
                  <a:gd name="connsiteX11" fmla="*/ 194722 w 545204"/>
                  <a:gd name="connsiteY11" fmla="*/ 500560 h 545204"/>
                  <a:gd name="connsiteX12" fmla="*/ 104124 w 545204"/>
                  <a:gd name="connsiteY12" fmla="*/ 493142 h 545204"/>
                  <a:gd name="connsiteX13" fmla="*/ 68711 w 545204"/>
                  <a:gd name="connsiteY13" fmla="*/ 413488 h 545204"/>
                  <a:gd name="connsiteX14" fmla="*/ 0 w 545204"/>
                  <a:gd name="connsiteY14" fmla="*/ 356841 h 545204"/>
                  <a:gd name="connsiteX15" fmla="*/ 20580 w 545204"/>
                  <a:gd name="connsiteY15" fmla="*/ 272602 h 545204"/>
                  <a:gd name="connsiteX16" fmla="*/ 0 w 545204"/>
                  <a:gd name="connsiteY16" fmla="*/ 188363 h 545204"/>
                  <a:gd name="connsiteX17" fmla="*/ 68711 w 545204"/>
                  <a:gd name="connsiteY17" fmla="*/ 131716 h 545204"/>
                  <a:gd name="connsiteX18" fmla="*/ 104124 w 545204"/>
                  <a:gd name="connsiteY18" fmla="*/ 52062 h 545204"/>
                  <a:gd name="connsiteX19" fmla="*/ 194722 w 545204"/>
                  <a:gd name="connsiteY19" fmla="*/ 44644 h 5452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545204" h="545204">
                    <a:moveTo>
                      <a:pt x="272602" y="0"/>
                    </a:moveTo>
                    <a:lnTo>
                      <a:pt x="350482" y="44644"/>
                    </a:lnTo>
                    <a:lnTo>
                      <a:pt x="441080" y="52062"/>
                    </a:lnTo>
                    <a:lnTo>
                      <a:pt x="476493" y="131716"/>
                    </a:lnTo>
                    <a:lnTo>
                      <a:pt x="545204" y="188363"/>
                    </a:lnTo>
                    <a:lnTo>
                      <a:pt x="524624" y="272602"/>
                    </a:lnTo>
                    <a:lnTo>
                      <a:pt x="545204" y="356841"/>
                    </a:lnTo>
                    <a:lnTo>
                      <a:pt x="476493" y="413488"/>
                    </a:lnTo>
                    <a:lnTo>
                      <a:pt x="441080" y="493142"/>
                    </a:lnTo>
                    <a:lnTo>
                      <a:pt x="350482" y="500560"/>
                    </a:lnTo>
                    <a:lnTo>
                      <a:pt x="272602" y="545204"/>
                    </a:lnTo>
                    <a:lnTo>
                      <a:pt x="194722" y="500560"/>
                    </a:lnTo>
                    <a:lnTo>
                      <a:pt x="104124" y="493142"/>
                    </a:lnTo>
                    <a:lnTo>
                      <a:pt x="68711" y="413488"/>
                    </a:lnTo>
                    <a:lnTo>
                      <a:pt x="0" y="356841"/>
                    </a:lnTo>
                    <a:lnTo>
                      <a:pt x="20580" y="272602"/>
                    </a:lnTo>
                    <a:lnTo>
                      <a:pt x="0" y="188363"/>
                    </a:lnTo>
                    <a:lnTo>
                      <a:pt x="68711" y="131716"/>
                    </a:lnTo>
                    <a:lnTo>
                      <a:pt x="104124" y="52062"/>
                    </a:lnTo>
                    <a:lnTo>
                      <a:pt x="194722" y="44644"/>
                    </a:lnTo>
                    <a:close/>
                  </a:path>
                </a:pathLst>
              </a:custGeom>
              <a:grpFill/>
              <a:ln w="508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83BA5172-4AD8-C212-3432-FD1A57919039}"/>
                </a:ext>
              </a:extLst>
            </p:cNvPr>
            <p:cNvSpPr/>
            <p:nvPr/>
          </p:nvSpPr>
          <p:spPr bwMode="auto">
            <a:xfrm>
              <a:off x="3779119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  <p:grpSp>
        <p:nvGrpSpPr>
          <p:cNvPr id="67" name="グループ化 66">
            <a:extLst>
              <a:ext uri="{FF2B5EF4-FFF2-40B4-BE49-F238E27FC236}">
                <a16:creationId xmlns:a16="http://schemas.microsoft.com/office/drawing/2014/main" id="{3CF6262E-A81B-AE55-0401-79E7E00297F6}"/>
              </a:ext>
            </a:extLst>
          </p:cNvPr>
          <p:cNvGrpSpPr/>
          <p:nvPr/>
        </p:nvGrpSpPr>
        <p:grpSpPr>
          <a:xfrm>
            <a:off x="3624568" y="2872136"/>
            <a:ext cx="2620022" cy="2620022"/>
            <a:chOff x="3664776" y="3774236"/>
            <a:chExt cx="2606484" cy="2606484"/>
          </a:xfrm>
        </p:grpSpPr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5C4FDB5D-C577-C2C0-69DD-FC5EAB6B6470}"/>
                </a:ext>
              </a:extLst>
            </p:cNvPr>
            <p:cNvGrpSpPr/>
            <p:nvPr/>
          </p:nvGrpSpPr>
          <p:grpSpPr>
            <a:xfrm>
              <a:off x="3664776" y="3774236"/>
              <a:ext cx="2606484" cy="2606484"/>
              <a:chOff x="643930" y="806730"/>
              <a:chExt cx="2735056" cy="2735056"/>
            </a:xfrm>
          </p:grpSpPr>
          <p:sp>
            <p:nvSpPr>
              <p:cNvPr id="86" name="四角形: 角を丸くする 85">
                <a:extLst>
                  <a:ext uri="{FF2B5EF4-FFF2-40B4-BE49-F238E27FC236}">
                    <a16:creationId xmlns:a16="http://schemas.microsoft.com/office/drawing/2014/main" id="{0971D8CA-A242-4D32-806E-D9CD02241B8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87" name="四角形: 角を丸くする 86">
                <a:extLst>
                  <a:ext uri="{FF2B5EF4-FFF2-40B4-BE49-F238E27FC236}">
                    <a16:creationId xmlns:a16="http://schemas.microsoft.com/office/drawing/2014/main" id="{087FDBCD-7729-3719-3A49-92C63E343579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A29E822E-985B-0055-12B0-CCF2DB6D32FF}"/>
                </a:ext>
              </a:extLst>
            </p:cNvPr>
            <p:cNvSpPr/>
            <p:nvPr/>
          </p:nvSpPr>
          <p:spPr bwMode="auto">
            <a:xfrm>
              <a:off x="3740026" y="3849486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E739DD15-326F-B596-6B99-943D92B3B6F8}"/>
                </a:ext>
              </a:extLst>
            </p:cNvPr>
            <p:cNvGrpSpPr/>
            <p:nvPr/>
          </p:nvGrpSpPr>
          <p:grpSpPr>
            <a:xfrm>
              <a:off x="4399706" y="4049920"/>
              <a:ext cx="1298796" cy="2090266"/>
              <a:chOff x="6625008" y="4088020"/>
              <a:chExt cx="1298796" cy="2090266"/>
            </a:xfrm>
          </p:grpSpPr>
          <p:grpSp>
            <p:nvGrpSpPr>
              <p:cNvPr id="71" name="グループ化 70">
                <a:extLst>
                  <a:ext uri="{FF2B5EF4-FFF2-40B4-BE49-F238E27FC236}">
                    <a16:creationId xmlns:a16="http://schemas.microsoft.com/office/drawing/2014/main" id="{C1E0F980-8A5F-82FA-A5C0-8BF360037E74}"/>
                  </a:ext>
                </a:extLst>
              </p:cNvPr>
              <p:cNvGrpSpPr/>
              <p:nvPr/>
            </p:nvGrpSpPr>
            <p:grpSpPr>
              <a:xfrm rot="1800000">
                <a:off x="6625008" y="4832422"/>
                <a:ext cx="328144" cy="557063"/>
                <a:chOff x="5715717" y="5932382"/>
                <a:chExt cx="178318" cy="302716"/>
              </a:xfrm>
              <a:solidFill>
                <a:schemeClr val="tx1"/>
              </a:solidFill>
            </p:grpSpPr>
            <p:sp>
              <p:nvSpPr>
                <p:cNvPr id="83" name="台形 82">
                  <a:extLst>
                    <a:ext uri="{FF2B5EF4-FFF2-40B4-BE49-F238E27FC236}">
                      <a16:creationId xmlns:a16="http://schemas.microsoft.com/office/drawing/2014/main" id="{DC4A1E46-9BD1-9D55-73BC-7CAC15FE19D2}"/>
                    </a:ext>
                  </a:extLst>
                </p:cNvPr>
                <p:cNvSpPr/>
                <p:nvPr/>
              </p:nvSpPr>
              <p:spPr bwMode="auto">
                <a:xfrm rot="10800000">
                  <a:off x="5728477" y="6065779"/>
                  <a:ext cx="152798" cy="169319"/>
                </a:xfrm>
                <a:prstGeom prst="trapezoid">
                  <a:avLst>
                    <a:gd name="adj" fmla="val 17208"/>
                  </a:avLst>
                </a:prstGeom>
                <a:grpFill/>
                <a:ln w="317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  <a:cs typeface="+mn-cs"/>
                  </a:endParaRPr>
                </a:p>
              </p:txBody>
            </p:sp>
            <p:sp>
              <p:nvSpPr>
                <p:cNvPr id="84" name="台形 83">
                  <a:extLst>
                    <a:ext uri="{FF2B5EF4-FFF2-40B4-BE49-F238E27FC236}">
                      <a16:creationId xmlns:a16="http://schemas.microsoft.com/office/drawing/2014/main" id="{F008BC23-3154-BA83-3ED3-88200E47A14D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5715717" y="6048034"/>
                  <a:ext cx="178318" cy="30623"/>
                </a:xfrm>
                <a:prstGeom prst="trapezoid">
                  <a:avLst>
                    <a:gd name="adj" fmla="val 17208"/>
                  </a:avLst>
                </a:prstGeom>
                <a:grpFill/>
                <a:ln w="317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  <a:cs typeface="+mn-cs"/>
                  </a:endParaRPr>
                </a:p>
              </p:txBody>
            </p:sp>
            <p:sp>
              <p:nvSpPr>
                <p:cNvPr id="85" name="正方形/長方形 84">
                  <a:extLst>
                    <a:ext uri="{FF2B5EF4-FFF2-40B4-BE49-F238E27FC236}">
                      <a16:creationId xmlns:a16="http://schemas.microsoft.com/office/drawing/2014/main" id="{51F52778-745B-9C2D-6DDD-EB6685AB68DE}"/>
                    </a:ext>
                  </a:extLst>
                </p:cNvPr>
                <p:cNvSpPr/>
                <p:nvPr/>
              </p:nvSpPr>
              <p:spPr bwMode="auto">
                <a:xfrm rot="900000">
                  <a:off x="5836765" y="5932382"/>
                  <a:ext cx="18003" cy="178648"/>
                </a:xfrm>
                <a:prstGeom prst="rect">
                  <a:avLst/>
                </a:prstGeom>
                <a:grpFill/>
                <a:ln w="317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  <a:cs typeface="+mn-cs"/>
                  </a:endParaRPr>
                </a:p>
              </p:txBody>
            </p:sp>
          </p:grpSp>
          <p:sp>
            <p:nvSpPr>
              <p:cNvPr id="72" name="四角形: 上の 2 つの角を丸める 71">
                <a:extLst>
                  <a:ext uri="{FF2B5EF4-FFF2-40B4-BE49-F238E27FC236}">
                    <a16:creationId xmlns:a16="http://schemas.microsoft.com/office/drawing/2014/main" id="{BE1D8E52-EDA4-DA15-3223-C462F8572085}"/>
                  </a:ext>
                </a:extLst>
              </p:cNvPr>
              <p:cNvSpPr/>
              <p:nvPr/>
            </p:nvSpPr>
            <p:spPr bwMode="auto">
              <a:xfrm>
                <a:off x="7085827" y="5308806"/>
                <a:ext cx="619135" cy="86948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D443DBA7-257E-5F8A-3F92-C2A521481038}"/>
                  </a:ext>
                </a:extLst>
              </p:cNvPr>
              <p:cNvSpPr/>
              <p:nvPr/>
            </p:nvSpPr>
            <p:spPr bwMode="auto">
              <a:xfrm>
                <a:off x="6866983" y="4088020"/>
                <a:ext cx="1056821" cy="1188132"/>
              </a:xfrm>
              <a:custGeom>
                <a:avLst/>
                <a:gdLst>
                  <a:gd name="connsiteX0" fmla="*/ 287146 w 574292"/>
                  <a:gd name="connsiteY0" fmla="*/ 0 h 645648"/>
                  <a:gd name="connsiteX1" fmla="*/ 574292 w 574292"/>
                  <a:gd name="connsiteY1" fmla="*/ 322824 h 645648"/>
                  <a:gd name="connsiteX2" fmla="*/ 287146 w 574292"/>
                  <a:gd name="connsiteY2" fmla="*/ 645648 h 645648"/>
                  <a:gd name="connsiteX3" fmla="*/ 84104 w 574292"/>
                  <a:gd name="connsiteY3" fmla="*/ 551095 h 645648"/>
                  <a:gd name="connsiteX4" fmla="*/ 55058 w 574292"/>
                  <a:gd name="connsiteY4" fmla="*/ 511518 h 645648"/>
                  <a:gd name="connsiteX5" fmla="*/ 64186 w 574292"/>
                  <a:gd name="connsiteY5" fmla="*/ 508411 h 645648"/>
                  <a:gd name="connsiteX6" fmla="*/ 99752 w 574292"/>
                  <a:gd name="connsiteY6" fmla="*/ 477075 h 645648"/>
                  <a:gd name="connsiteX7" fmla="*/ 75898 w 574292"/>
                  <a:gd name="connsiteY7" fmla="*/ 466732 h 645648"/>
                  <a:gd name="connsiteX8" fmla="*/ 33951 w 574292"/>
                  <a:gd name="connsiteY8" fmla="*/ 472065 h 645648"/>
                  <a:gd name="connsiteX9" fmla="*/ 22566 w 574292"/>
                  <a:gd name="connsiteY9" fmla="*/ 448482 h 645648"/>
                  <a:gd name="connsiteX10" fmla="*/ 0 w 574292"/>
                  <a:gd name="connsiteY10" fmla="*/ 322824 h 645648"/>
                  <a:gd name="connsiteX11" fmla="*/ 287146 w 574292"/>
                  <a:gd name="connsiteY11" fmla="*/ 0 h 6456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74292" h="645648">
                    <a:moveTo>
                      <a:pt x="287146" y="0"/>
                    </a:moveTo>
                    <a:cubicBezTo>
                      <a:pt x="445732" y="0"/>
                      <a:pt x="574292" y="144533"/>
                      <a:pt x="574292" y="322824"/>
                    </a:cubicBezTo>
                    <a:cubicBezTo>
                      <a:pt x="574292" y="501115"/>
                      <a:pt x="445732" y="645648"/>
                      <a:pt x="287146" y="645648"/>
                    </a:cubicBezTo>
                    <a:cubicBezTo>
                      <a:pt x="207853" y="645648"/>
                      <a:pt x="136067" y="609515"/>
                      <a:pt x="84104" y="551095"/>
                    </a:cubicBezTo>
                    <a:lnTo>
                      <a:pt x="55058" y="511518"/>
                    </a:lnTo>
                    <a:lnTo>
                      <a:pt x="64186" y="508411"/>
                    </a:lnTo>
                    <a:cubicBezTo>
                      <a:pt x="87392" y="498600"/>
                      <a:pt x="102203" y="486221"/>
                      <a:pt x="99752" y="477075"/>
                    </a:cubicBezTo>
                    <a:cubicBezTo>
                      <a:pt x="98119" y="470978"/>
                      <a:pt x="89122" y="467472"/>
                      <a:pt x="75898" y="466732"/>
                    </a:cubicBezTo>
                    <a:lnTo>
                      <a:pt x="33951" y="472065"/>
                    </a:lnTo>
                    <a:lnTo>
                      <a:pt x="22566" y="448482"/>
                    </a:lnTo>
                    <a:cubicBezTo>
                      <a:pt x="8035" y="409860"/>
                      <a:pt x="0" y="367397"/>
                      <a:pt x="0" y="322824"/>
                    </a:cubicBezTo>
                    <a:cubicBezTo>
                      <a:pt x="0" y="144533"/>
                      <a:pt x="128560" y="0"/>
                      <a:pt x="28714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79" name="台形 78">
                <a:extLst>
                  <a:ext uri="{FF2B5EF4-FFF2-40B4-BE49-F238E27FC236}">
                    <a16:creationId xmlns:a16="http://schemas.microsoft.com/office/drawing/2014/main" id="{BCFB42F5-7028-340A-6E30-477E75E9420A}"/>
                  </a:ext>
                </a:extLst>
              </p:cNvPr>
              <p:cNvSpPr/>
              <p:nvPr/>
            </p:nvSpPr>
            <p:spPr bwMode="auto">
              <a:xfrm>
                <a:off x="7267118" y="5179873"/>
                <a:ext cx="256552" cy="212825"/>
              </a:xfrm>
              <a:prstGeom prst="trapezoid">
                <a:avLst>
                  <a:gd name="adj" fmla="val 10587"/>
                </a:avLst>
              </a:prstGeom>
              <a:solidFill>
                <a:schemeClr val="tx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415177BE-67A7-E50D-F6A9-9003AB5FBFAF}"/>
                  </a:ext>
                </a:extLst>
              </p:cNvPr>
              <p:cNvSpPr/>
              <p:nvPr/>
            </p:nvSpPr>
            <p:spPr bwMode="auto">
              <a:xfrm rot="8100000">
                <a:off x="6760148" y="5089708"/>
                <a:ext cx="506652" cy="786571"/>
              </a:xfrm>
              <a:custGeom>
                <a:avLst/>
                <a:gdLst>
                  <a:gd name="connsiteX0" fmla="*/ 219259 w 298554"/>
                  <a:gd name="connsiteY0" fmla="*/ 420059 h 433664"/>
                  <a:gd name="connsiteX1" fmla="*/ 205654 w 298554"/>
                  <a:gd name="connsiteY1" fmla="*/ 387214 h 433664"/>
                  <a:gd name="connsiteX2" fmla="*/ 205654 w 298554"/>
                  <a:gd name="connsiteY2" fmla="*/ 192005 h 433664"/>
                  <a:gd name="connsiteX3" fmla="*/ 23232 w 298554"/>
                  <a:gd name="connsiteY3" fmla="*/ 86684 h 433664"/>
                  <a:gd name="connsiteX4" fmla="*/ 6230 w 298554"/>
                  <a:gd name="connsiteY4" fmla="*/ 23232 h 433664"/>
                  <a:gd name="connsiteX5" fmla="*/ 69682 w 298554"/>
                  <a:gd name="connsiteY5" fmla="*/ 6230 h 433664"/>
                  <a:gd name="connsiteX6" fmla="*/ 275348 w 298554"/>
                  <a:gd name="connsiteY6" fmla="*/ 124971 h 433664"/>
                  <a:gd name="connsiteX7" fmla="*/ 284752 w 298554"/>
                  <a:gd name="connsiteY7" fmla="*/ 133266 h 433664"/>
                  <a:gd name="connsiteX8" fmla="*/ 284949 w 298554"/>
                  <a:gd name="connsiteY8" fmla="*/ 133348 h 433664"/>
                  <a:gd name="connsiteX9" fmla="*/ 285010 w 298554"/>
                  <a:gd name="connsiteY9" fmla="*/ 133494 h 433664"/>
                  <a:gd name="connsiteX10" fmla="*/ 289181 w 298554"/>
                  <a:gd name="connsiteY10" fmla="*/ 137173 h 433664"/>
                  <a:gd name="connsiteX11" fmla="*/ 296990 w 298554"/>
                  <a:gd name="connsiteY11" fmla="*/ 153176 h 433664"/>
                  <a:gd name="connsiteX12" fmla="*/ 296067 w 298554"/>
                  <a:gd name="connsiteY12" fmla="*/ 160189 h 433664"/>
                  <a:gd name="connsiteX13" fmla="*/ 298554 w 298554"/>
                  <a:gd name="connsiteY13" fmla="*/ 166193 h 433664"/>
                  <a:gd name="connsiteX14" fmla="*/ 298554 w 298554"/>
                  <a:gd name="connsiteY14" fmla="*/ 387214 h 433664"/>
                  <a:gd name="connsiteX15" fmla="*/ 252104 w 298554"/>
                  <a:gd name="connsiteY15" fmla="*/ 433664 h 433664"/>
                  <a:gd name="connsiteX16" fmla="*/ 219259 w 298554"/>
                  <a:gd name="connsiteY16" fmla="*/ 420059 h 433664"/>
                  <a:gd name="connsiteX0" fmla="*/ 0 w 292324"/>
                  <a:gd name="connsiteY0" fmla="*/ 23232 h 433664"/>
                  <a:gd name="connsiteX1" fmla="*/ 63452 w 292324"/>
                  <a:gd name="connsiteY1" fmla="*/ 6230 h 433664"/>
                  <a:gd name="connsiteX2" fmla="*/ 269118 w 292324"/>
                  <a:gd name="connsiteY2" fmla="*/ 124971 h 433664"/>
                  <a:gd name="connsiteX3" fmla="*/ 278522 w 292324"/>
                  <a:gd name="connsiteY3" fmla="*/ 133266 h 433664"/>
                  <a:gd name="connsiteX4" fmla="*/ 278719 w 292324"/>
                  <a:gd name="connsiteY4" fmla="*/ 133348 h 433664"/>
                  <a:gd name="connsiteX5" fmla="*/ 278780 w 292324"/>
                  <a:gd name="connsiteY5" fmla="*/ 133494 h 433664"/>
                  <a:gd name="connsiteX6" fmla="*/ 282951 w 292324"/>
                  <a:gd name="connsiteY6" fmla="*/ 137173 h 433664"/>
                  <a:gd name="connsiteX7" fmla="*/ 290760 w 292324"/>
                  <a:gd name="connsiteY7" fmla="*/ 153176 h 433664"/>
                  <a:gd name="connsiteX8" fmla="*/ 289837 w 292324"/>
                  <a:gd name="connsiteY8" fmla="*/ 160189 h 433664"/>
                  <a:gd name="connsiteX9" fmla="*/ 292324 w 292324"/>
                  <a:gd name="connsiteY9" fmla="*/ 166193 h 433664"/>
                  <a:gd name="connsiteX10" fmla="*/ 292324 w 292324"/>
                  <a:gd name="connsiteY10" fmla="*/ 387214 h 433664"/>
                  <a:gd name="connsiteX11" fmla="*/ 245874 w 292324"/>
                  <a:gd name="connsiteY11" fmla="*/ 433664 h 433664"/>
                  <a:gd name="connsiteX12" fmla="*/ 213029 w 292324"/>
                  <a:gd name="connsiteY12" fmla="*/ 420059 h 433664"/>
                  <a:gd name="connsiteX13" fmla="*/ 199424 w 292324"/>
                  <a:gd name="connsiteY13" fmla="*/ 387214 h 433664"/>
                  <a:gd name="connsiteX14" fmla="*/ 199424 w 292324"/>
                  <a:gd name="connsiteY14" fmla="*/ 192005 h 433664"/>
                  <a:gd name="connsiteX15" fmla="*/ 17002 w 292324"/>
                  <a:gd name="connsiteY15" fmla="*/ 86684 h 433664"/>
                  <a:gd name="connsiteX16" fmla="*/ 91440 w 292324"/>
                  <a:gd name="connsiteY16" fmla="*/ 114672 h 433664"/>
                  <a:gd name="connsiteX0" fmla="*/ 0 w 292324"/>
                  <a:gd name="connsiteY0" fmla="*/ 23232 h 433664"/>
                  <a:gd name="connsiteX1" fmla="*/ 63452 w 292324"/>
                  <a:gd name="connsiteY1" fmla="*/ 6230 h 433664"/>
                  <a:gd name="connsiteX2" fmla="*/ 269118 w 292324"/>
                  <a:gd name="connsiteY2" fmla="*/ 124971 h 433664"/>
                  <a:gd name="connsiteX3" fmla="*/ 278522 w 292324"/>
                  <a:gd name="connsiteY3" fmla="*/ 133266 h 433664"/>
                  <a:gd name="connsiteX4" fmla="*/ 278719 w 292324"/>
                  <a:gd name="connsiteY4" fmla="*/ 133348 h 433664"/>
                  <a:gd name="connsiteX5" fmla="*/ 278780 w 292324"/>
                  <a:gd name="connsiteY5" fmla="*/ 133494 h 433664"/>
                  <a:gd name="connsiteX6" fmla="*/ 282951 w 292324"/>
                  <a:gd name="connsiteY6" fmla="*/ 137173 h 433664"/>
                  <a:gd name="connsiteX7" fmla="*/ 290760 w 292324"/>
                  <a:gd name="connsiteY7" fmla="*/ 153176 h 433664"/>
                  <a:gd name="connsiteX8" fmla="*/ 289837 w 292324"/>
                  <a:gd name="connsiteY8" fmla="*/ 160189 h 433664"/>
                  <a:gd name="connsiteX9" fmla="*/ 292324 w 292324"/>
                  <a:gd name="connsiteY9" fmla="*/ 166193 h 433664"/>
                  <a:gd name="connsiteX10" fmla="*/ 292324 w 292324"/>
                  <a:gd name="connsiteY10" fmla="*/ 387214 h 433664"/>
                  <a:gd name="connsiteX11" fmla="*/ 245874 w 292324"/>
                  <a:gd name="connsiteY11" fmla="*/ 433664 h 433664"/>
                  <a:gd name="connsiteX12" fmla="*/ 213029 w 292324"/>
                  <a:gd name="connsiteY12" fmla="*/ 420059 h 433664"/>
                  <a:gd name="connsiteX13" fmla="*/ 199424 w 292324"/>
                  <a:gd name="connsiteY13" fmla="*/ 387214 h 433664"/>
                  <a:gd name="connsiteX14" fmla="*/ 199424 w 292324"/>
                  <a:gd name="connsiteY14" fmla="*/ 192005 h 433664"/>
                  <a:gd name="connsiteX15" fmla="*/ 17002 w 292324"/>
                  <a:gd name="connsiteY15" fmla="*/ 86684 h 433664"/>
                  <a:gd name="connsiteX0" fmla="*/ 46450 w 275322"/>
                  <a:gd name="connsiteY0" fmla="*/ 0 h 427434"/>
                  <a:gd name="connsiteX1" fmla="*/ 252116 w 275322"/>
                  <a:gd name="connsiteY1" fmla="*/ 118741 h 427434"/>
                  <a:gd name="connsiteX2" fmla="*/ 261520 w 275322"/>
                  <a:gd name="connsiteY2" fmla="*/ 127036 h 427434"/>
                  <a:gd name="connsiteX3" fmla="*/ 261717 w 275322"/>
                  <a:gd name="connsiteY3" fmla="*/ 127118 h 427434"/>
                  <a:gd name="connsiteX4" fmla="*/ 261778 w 275322"/>
                  <a:gd name="connsiteY4" fmla="*/ 127264 h 427434"/>
                  <a:gd name="connsiteX5" fmla="*/ 265949 w 275322"/>
                  <a:gd name="connsiteY5" fmla="*/ 130943 h 427434"/>
                  <a:gd name="connsiteX6" fmla="*/ 273758 w 275322"/>
                  <a:gd name="connsiteY6" fmla="*/ 146946 h 427434"/>
                  <a:gd name="connsiteX7" fmla="*/ 272835 w 275322"/>
                  <a:gd name="connsiteY7" fmla="*/ 153959 h 427434"/>
                  <a:gd name="connsiteX8" fmla="*/ 275322 w 275322"/>
                  <a:gd name="connsiteY8" fmla="*/ 159963 h 427434"/>
                  <a:gd name="connsiteX9" fmla="*/ 275322 w 275322"/>
                  <a:gd name="connsiteY9" fmla="*/ 380984 h 427434"/>
                  <a:gd name="connsiteX10" fmla="*/ 228872 w 275322"/>
                  <a:gd name="connsiteY10" fmla="*/ 427434 h 427434"/>
                  <a:gd name="connsiteX11" fmla="*/ 196027 w 275322"/>
                  <a:gd name="connsiteY11" fmla="*/ 413829 h 427434"/>
                  <a:gd name="connsiteX12" fmla="*/ 182422 w 275322"/>
                  <a:gd name="connsiteY12" fmla="*/ 380984 h 427434"/>
                  <a:gd name="connsiteX13" fmla="*/ 182422 w 275322"/>
                  <a:gd name="connsiteY13" fmla="*/ 185775 h 427434"/>
                  <a:gd name="connsiteX14" fmla="*/ 0 w 275322"/>
                  <a:gd name="connsiteY14" fmla="*/ 80454 h 4274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75322" h="427434">
                    <a:moveTo>
                      <a:pt x="46450" y="0"/>
                    </a:moveTo>
                    <a:lnTo>
                      <a:pt x="252116" y="118741"/>
                    </a:lnTo>
                    <a:lnTo>
                      <a:pt x="261520" y="127036"/>
                    </a:lnTo>
                    <a:lnTo>
                      <a:pt x="261717" y="127118"/>
                    </a:lnTo>
                    <a:cubicBezTo>
                      <a:pt x="261737" y="127167"/>
                      <a:pt x="261758" y="127215"/>
                      <a:pt x="261778" y="127264"/>
                    </a:cubicBezTo>
                    <a:lnTo>
                      <a:pt x="265949" y="130943"/>
                    </a:lnTo>
                    <a:cubicBezTo>
                      <a:pt x="269587" y="135757"/>
                      <a:pt x="272220" y="141205"/>
                      <a:pt x="273758" y="146946"/>
                    </a:cubicBezTo>
                    <a:lnTo>
                      <a:pt x="272835" y="153959"/>
                    </a:lnTo>
                    <a:lnTo>
                      <a:pt x="275322" y="159963"/>
                    </a:lnTo>
                    <a:lnTo>
                      <a:pt x="275322" y="380984"/>
                    </a:lnTo>
                    <a:cubicBezTo>
                      <a:pt x="275322" y="406638"/>
                      <a:pt x="254526" y="427434"/>
                      <a:pt x="228872" y="427434"/>
                    </a:cubicBezTo>
                    <a:cubicBezTo>
                      <a:pt x="216045" y="427434"/>
                      <a:pt x="204432" y="422235"/>
                      <a:pt x="196027" y="413829"/>
                    </a:cubicBezTo>
                    <a:cubicBezTo>
                      <a:pt x="187621" y="405423"/>
                      <a:pt x="182422" y="393811"/>
                      <a:pt x="182422" y="380984"/>
                    </a:cubicBezTo>
                    <a:lnTo>
                      <a:pt x="182422" y="185775"/>
                    </a:lnTo>
                    <a:lnTo>
                      <a:pt x="0" y="80454"/>
                    </a:lnTo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76FBF949-6C30-D002-0E29-B8E3F7BEBC69}"/>
                  </a:ext>
                </a:extLst>
              </p:cNvPr>
              <p:cNvSpPr/>
              <p:nvPr/>
            </p:nvSpPr>
            <p:spPr bwMode="auto">
              <a:xfrm rot="13500000" flipV="1">
                <a:off x="6940513" y="4910515"/>
                <a:ext cx="245418" cy="84135"/>
              </a:xfrm>
              <a:custGeom>
                <a:avLst/>
                <a:gdLst>
                  <a:gd name="connsiteX0" fmla="*/ 0 w 251648"/>
                  <a:gd name="connsiteY0" fmla="*/ 0 h 96315"/>
                  <a:gd name="connsiteX1" fmla="*/ 251648 w 251648"/>
                  <a:gd name="connsiteY1" fmla="*/ 0 h 96315"/>
                  <a:gd name="connsiteX2" fmla="*/ 248639 w 251648"/>
                  <a:gd name="connsiteY2" fmla="*/ 14908 h 96315"/>
                  <a:gd name="connsiteX3" fmla="*/ 125824 w 251648"/>
                  <a:gd name="connsiteY3" fmla="*/ 96315 h 96315"/>
                  <a:gd name="connsiteX4" fmla="*/ 3010 w 251648"/>
                  <a:gd name="connsiteY4" fmla="*/ 14908 h 96315"/>
                  <a:gd name="connsiteX0" fmla="*/ 0 w 251648"/>
                  <a:gd name="connsiteY0" fmla="*/ 57151 h 153466"/>
                  <a:gd name="connsiteX1" fmla="*/ 115908 w 251648"/>
                  <a:gd name="connsiteY1" fmla="*/ 0 h 153466"/>
                  <a:gd name="connsiteX2" fmla="*/ 251648 w 251648"/>
                  <a:gd name="connsiteY2" fmla="*/ 57151 h 153466"/>
                  <a:gd name="connsiteX3" fmla="*/ 248639 w 251648"/>
                  <a:gd name="connsiteY3" fmla="*/ 72059 h 153466"/>
                  <a:gd name="connsiteX4" fmla="*/ 125824 w 251648"/>
                  <a:gd name="connsiteY4" fmla="*/ 153466 h 153466"/>
                  <a:gd name="connsiteX5" fmla="*/ 3010 w 251648"/>
                  <a:gd name="connsiteY5" fmla="*/ 72059 h 153466"/>
                  <a:gd name="connsiteX6" fmla="*/ 0 w 251648"/>
                  <a:gd name="connsiteY6" fmla="*/ 57151 h 153466"/>
                  <a:gd name="connsiteX0" fmla="*/ 115908 w 251648"/>
                  <a:gd name="connsiteY0" fmla="*/ 0 h 153466"/>
                  <a:gd name="connsiteX1" fmla="*/ 251648 w 251648"/>
                  <a:gd name="connsiteY1" fmla="*/ 57151 h 153466"/>
                  <a:gd name="connsiteX2" fmla="*/ 248639 w 251648"/>
                  <a:gd name="connsiteY2" fmla="*/ 72059 h 153466"/>
                  <a:gd name="connsiteX3" fmla="*/ 125824 w 251648"/>
                  <a:gd name="connsiteY3" fmla="*/ 153466 h 153466"/>
                  <a:gd name="connsiteX4" fmla="*/ 3010 w 251648"/>
                  <a:gd name="connsiteY4" fmla="*/ 72059 h 153466"/>
                  <a:gd name="connsiteX5" fmla="*/ 0 w 251648"/>
                  <a:gd name="connsiteY5" fmla="*/ 57151 h 153466"/>
                  <a:gd name="connsiteX6" fmla="*/ 207348 w 251648"/>
                  <a:gd name="connsiteY6" fmla="*/ 91440 h 153466"/>
                  <a:gd name="connsiteX0" fmla="*/ 251648 w 251648"/>
                  <a:gd name="connsiteY0" fmla="*/ 17577 h 113892"/>
                  <a:gd name="connsiteX1" fmla="*/ 248639 w 251648"/>
                  <a:gd name="connsiteY1" fmla="*/ 32485 h 113892"/>
                  <a:gd name="connsiteX2" fmla="*/ 125824 w 251648"/>
                  <a:gd name="connsiteY2" fmla="*/ 113892 h 113892"/>
                  <a:gd name="connsiteX3" fmla="*/ 3010 w 251648"/>
                  <a:gd name="connsiteY3" fmla="*/ 32485 h 113892"/>
                  <a:gd name="connsiteX4" fmla="*/ 0 w 251648"/>
                  <a:gd name="connsiteY4" fmla="*/ 17577 h 113892"/>
                  <a:gd name="connsiteX5" fmla="*/ 207348 w 251648"/>
                  <a:gd name="connsiteY5" fmla="*/ 51866 h 113892"/>
                  <a:gd name="connsiteX0" fmla="*/ 251648 w 251648"/>
                  <a:gd name="connsiteY0" fmla="*/ 0 h 96315"/>
                  <a:gd name="connsiteX1" fmla="*/ 248639 w 251648"/>
                  <a:gd name="connsiteY1" fmla="*/ 14908 h 96315"/>
                  <a:gd name="connsiteX2" fmla="*/ 125824 w 251648"/>
                  <a:gd name="connsiteY2" fmla="*/ 96315 h 96315"/>
                  <a:gd name="connsiteX3" fmla="*/ 3010 w 251648"/>
                  <a:gd name="connsiteY3" fmla="*/ 14908 h 96315"/>
                  <a:gd name="connsiteX4" fmla="*/ 0 w 251648"/>
                  <a:gd name="connsiteY4" fmla="*/ 0 h 96315"/>
                  <a:gd name="connsiteX0" fmla="*/ 248639 w 248639"/>
                  <a:gd name="connsiteY0" fmla="*/ 14908 h 96315"/>
                  <a:gd name="connsiteX1" fmla="*/ 125824 w 248639"/>
                  <a:gd name="connsiteY1" fmla="*/ 96315 h 96315"/>
                  <a:gd name="connsiteX2" fmla="*/ 3010 w 248639"/>
                  <a:gd name="connsiteY2" fmla="*/ 14908 h 96315"/>
                  <a:gd name="connsiteX3" fmla="*/ 0 w 248639"/>
                  <a:gd name="connsiteY3" fmla="*/ 0 h 96315"/>
                  <a:gd name="connsiteX0" fmla="*/ 245629 w 245629"/>
                  <a:gd name="connsiteY0" fmla="*/ 0 h 81407"/>
                  <a:gd name="connsiteX1" fmla="*/ 122814 w 245629"/>
                  <a:gd name="connsiteY1" fmla="*/ 81407 h 81407"/>
                  <a:gd name="connsiteX2" fmla="*/ 0 w 245629"/>
                  <a:gd name="connsiteY2" fmla="*/ 0 h 81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45629" h="81407">
                    <a:moveTo>
                      <a:pt x="245629" y="0"/>
                    </a:moveTo>
                    <a:cubicBezTo>
                      <a:pt x="225394" y="47839"/>
                      <a:pt x="178024" y="81407"/>
                      <a:pt x="122814" y="81407"/>
                    </a:cubicBezTo>
                    <a:cubicBezTo>
                      <a:pt x="67605" y="81407"/>
                      <a:pt x="20234" y="47839"/>
                      <a:pt x="0" y="0"/>
                    </a:cubicBezTo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82" name="四角形: 角を丸くする 81">
                <a:extLst>
                  <a:ext uri="{FF2B5EF4-FFF2-40B4-BE49-F238E27FC236}">
                    <a16:creationId xmlns:a16="http://schemas.microsoft.com/office/drawing/2014/main" id="{32EC9119-E573-7D75-5917-A0578132B85F}"/>
                  </a:ext>
                </a:extLst>
              </p:cNvPr>
              <p:cNvSpPr/>
              <p:nvPr/>
            </p:nvSpPr>
            <p:spPr bwMode="auto">
              <a:xfrm rot="20700000">
                <a:off x="7021155" y="4515574"/>
                <a:ext cx="84133" cy="218656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</p:grp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F51FEBCF-9EB9-79A2-877C-4E928DC4C852}"/>
              </a:ext>
            </a:extLst>
          </p:cNvPr>
          <p:cNvGrpSpPr/>
          <p:nvPr/>
        </p:nvGrpSpPr>
        <p:grpSpPr>
          <a:xfrm>
            <a:off x="668193" y="2872135"/>
            <a:ext cx="2620022" cy="2620022"/>
            <a:chOff x="6623241" y="3774236"/>
            <a:chExt cx="2606484" cy="2606484"/>
          </a:xfrm>
        </p:grpSpPr>
        <p:grpSp>
          <p:nvGrpSpPr>
            <p:cNvPr id="103" name="グループ化 102">
              <a:extLst>
                <a:ext uri="{FF2B5EF4-FFF2-40B4-BE49-F238E27FC236}">
                  <a16:creationId xmlns:a16="http://schemas.microsoft.com/office/drawing/2014/main" id="{15E5FA04-289F-A9CD-A5A3-2323D38FE128}"/>
                </a:ext>
              </a:extLst>
            </p:cNvPr>
            <p:cNvGrpSpPr/>
            <p:nvPr/>
          </p:nvGrpSpPr>
          <p:grpSpPr>
            <a:xfrm>
              <a:off x="6623241" y="3774236"/>
              <a:ext cx="2606484" cy="2606484"/>
              <a:chOff x="643930" y="806730"/>
              <a:chExt cx="2735056" cy="2735056"/>
            </a:xfrm>
          </p:grpSpPr>
          <p:sp>
            <p:nvSpPr>
              <p:cNvPr id="117" name="四角形: 角を丸くする 116">
                <a:extLst>
                  <a:ext uri="{FF2B5EF4-FFF2-40B4-BE49-F238E27FC236}">
                    <a16:creationId xmlns:a16="http://schemas.microsoft.com/office/drawing/2014/main" id="{ED76F6DA-6873-4C6A-5965-6E6AB68999D9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18" name="四角形: 角を丸くする 117">
                <a:extLst>
                  <a:ext uri="{FF2B5EF4-FFF2-40B4-BE49-F238E27FC236}">
                    <a16:creationId xmlns:a16="http://schemas.microsoft.com/office/drawing/2014/main" id="{85670389-F710-64C8-0896-14763AA59C1F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EF571852-57BF-9505-A700-29F8CF4AE725}"/>
                </a:ext>
              </a:extLst>
            </p:cNvPr>
            <p:cNvSpPr/>
            <p:nvPr/>
          </p:nvSpPr>
          <p:spPr bwMode="auto">
            <a:xfrm>
              <a:off x="6698491" y="3849486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grpSp>
          <p:nvGrpSpPr>
            <p:cNvPr id="105" name="グループ化 104">
              <a:extLst>
                <a:ext uri="{FF2B5EF4-FFF2-40B4-BE49-F238E27FC236}">
                  <a16:creationId xmlns:a16="http://schemas.microsoft.com/office/drawing/2014/main" id="{FB5D6DE8-21BA-DB4D-8A35-96B48A1AF387}"/>
                </a:ext>
              </a:extLst>
            </p:cNvPr>
            <p:cNvGrpSpPr/>
            <p:nvPr/>
          </p:nvGrpSpPr>
          <p:grpSpPr>
            <a:xfrm>
              <a:off x="7230380" y="4049920"/>
              <a:ext cx="1334327" cy="2090266"/>
              <a:chOff x="4906784" y="4088020"/>
              <a:chExt cx="1334327" cy="2090266"/>
            </a:xfrm>
          </p:grpSpPr>
          <p:sp>
            <p:nvSpPr>
              <p:cNvPr id="106" name="四角形: 上の 2 つの角を丸める 105">
                <a:extLst>
                  <a:ext uri="{FF2B5EF4-FFF2-40B4-BE49-F238E27FC236}">
                    <a16:creationId xmlns:a16="http://schemas.microsoft.com/office/drawing/2014/main" id="{DD34C4FD-5507-A209-0DAF-3815179E4F49}"/>
                  </a:ext>
                </a:extLst>
              </p:cNvPr>
              <p:cNvSpPr/>
              <p:nvPr/>
            </p:nvSpPr>
            <p:spPr bwMode="auto">
              <a:xfrm>
                <a:off x="5403134" y="5308806"/>
                <a:ext cx="619135" cy="86948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07" name="フリーフォーム: 図形 106">
                <a:extLst>
                  <a:ext uri="{FF2B5EF4-FFF2-40B4-BE49-F238E27FC236}">
                    <a16:creationId xmlns:a16="http://schemas.microsoft.com/office/drawing/2014/main" id="{6F1F6D00-320D-67D3-46E7-3A1C0FF13893}"/>
                  </a:ext>
                </a:extLst>
              </p:cNvPr>
              <p:cNvSpPr/>
              <p:nvPr/>
            </p:nvSpPr>
            <p:spPr bwMode="auto">
              <a:xfrm>
                <a:off x="5184290" y="4088020"/>
                <a:ext cx="1056821" cy="1188132"/>
              </a:xfrm>
              <a:custGeom>
                <a:avLst/>
                <a:gdLst>
                  <a:gd name="connsiteX0" fmla="*/ 287146 w 574292"/>
                  <a:gd name="connsiteY0" fmla="*/ 0 h 645648"/>
                  <a:gd name="connsiteX1" fmla="*/ 574292 w 574292"/>
                  <a:gd name="connsiteY1" fmla="*/ 322824 h 645648"/>
                  <a:gd name="connsiteX2" fmla="*/ 287146 w 574292"/>
                  <a:gd name="connsiteY2" fmla="*/ 645648 h 645648"/>
                  <a:gd name="connsiteX3" fmla="*/ 84104 w 574292"/>
                  <a:gd name="connsiteY3" fmla="*/ 551095 h 645648"/>
                  <a:gd name="connsiteX4" fmla="*/ 55058 w 574292"/>
                  <a:gd name="connsiteY4" fmla="*/ 511518 h 645648"/>
                  <a:gd name="connsiteX5" fmla="*/ 64186 w 574292"/>
                  <a:gd name="connsiteY5" fmla="*/ 508411 h 645648"/>
                  <a:gd name="connsiteX6" fmla="*/ 99752 w 574292"/>
                  <a:gd name="connsiteY6" fmla="*/ 477075 h 645648"/>
                  <a:gd name="connsiteX7" fmla="*/ 75898 w 574292"/>
                  <a:gd name="connsiteY7" fmla="*/ 466732 h 645648"/>
                  <a:gd name="connsiteX8" fmla="*/ 33951 w 574292"/>
                  <a:gd name="connsiteY8" fmla="*/ 472065 h 645648"/>
                  <a:gd name="connsiteX9" fmla="*/ 22566 w 574292"/>
                  <a:gd name="connsiteY9" fmla="*/ 448482 h 645648"/>
                  <a:gd name="connsiteX10" fmla="*/ 0 w 574292"/>
                  <a:gd name="connsiteY10" fmla="*/ 322824 h 645648"/>
                  <a:gd name="connsiteX11" fmla="*/ 287146 w 574292"/>
                  <a:gd name="connsiteY11" fmla="*/ 0 h 6456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74292" h="645648">
                    <a:moveTo>
                      <a:pt x="287146" y="0"/>
                    </a:moveTo>
                    <a:cubicBezTo>
                      <a:pt x="445732" y="0"/>
                      <a:pt x="574292" y="144533"/>
                      <a:pt x="574292" y="322824"/>
                    </a:cubicBezTo>
                    <a:cubicBezTo>
                      <a:pt x="574292" y="501115"/>
                      <a:pt x="445732" y="645648"/>
                      <a:pt x="287146" y="645648"/>
                    </a:cubicBezTo>
                    <a:cubicBezTo>
                      <a:pt x="207853" y="645648"/>
                      <a:pt x="136067" y="609515"/>
                      <a:pt x="84104" y="551095"/>
                    </a:cubicBezTo>
                    <a:lnTo>
                      <a:pt x="55058" y="511518"/>
                    </a:lnTo>
                    <a:lnTo>
                      <a:pt x="64186" y="508411"/>
                    </a:lnTo>
                    <a:cubicBezTo>
                      <a:pt x="87392" y="498600"/>
                      <a:pt x="102203" y="486221"/>
                      <a:pt x="99752" y="477075"/>
                    </a:cubicBezTo>
                    <a:cubicBezTo>
                      <a:pt x="98119" y="470978"/>
                      <a:pt x="89122" y="467472"/>
                      <a:pt x="75898" y="466732"/>
                    </a:cubicBezTo>
                    <a:lnTo>
                      <a:pt x="33951" y="472065"/>
                    </a:lnTo>
                    <a:lnTo>
                      <a:pt x="22566" y="448482"/>
                    </a:lnTo>
                    <a:cubicBezTo>
                      <a:pt x="8035" y="409860"/>
                      <a:pt x="0" y="367397"/>
                      <a:pt x="0" y="322824"/>
                    </a:cubicBezTo>
                    <a:cubicBezTo>
                      <a:pt x="0" y="144533"/>
                      <a:pt x="128560" y="0"/>
                      <a:pt x="28714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08" name="台形 107">
                <a:extLst>
                  <a:ext uri="{FF2B5EF4-FFF2-40B4-BE49-F238E27FC236}">
                    <a16:creationId xmlns:a16="http://schemas.microsoft.com/office/drawing/2014/main" id="{30CCE448-A8D2-3A51-2F29-4996C43DB550}"/>
                  </a:ext>
                </a:extLst>
              </p:cNvPr>
              <p:cNvSpPr/>
              <p:nvPr/>
            </p:nvSpPr>
            <p:spPr bwMode="auto">
              <a:xfrm>
                <a:off x="5584425" y="5179873"/>
                <a:ext cx="256552" cy="212825"/>
              </a:xfrm>
              <a:prstGeom prst="trapezoid">
                <a:avLst>
                  <a:gd name="adj" fmla="val 10587"/>
                </a:avLst>
              </a:prstGeom>
              <a:solidFill>
                <a:schemeClr val="tx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49FB28D0-653D-FBAA-2D65-B6B33170DF44}"/>
                  </a:ext>
                </a:extLst>
              </p:cNvPr>
              <p:cNvSpPr/>
              <p:nvPr/>
            </p:nvSpPr>
            <p:spPr bwMode="auto">
              <a:xfrm rot="13500000" flipV="1">
                <a:off x="5257820" y="4910515"/>
                <a:ext cx="245418" cy="84135"/>
              </a:xfrm>
              <a:custGeom>
                <a:avLst/>
                <a:gdLst>
                  <a:gd name="connsiteX0" fmla="*/ 0 w 251648"/>
                  <a:gd name="connsiteY0" fmla="*/ 0 h 96315"/>
                  <a:gd name="connsiteX1" fmla="*/ 251648 w 251648"/>
                  <a:gd name="connsiteY1" fmla="*/ 0 h 96315"/>
                  <a:gd name="connsiteX2" fmla="*/ 248639 w 251648"/>
                  <a:gd name="connsiteY2" fmla="*/ 14908 h 96315"/>
                  <a:gd name="connsiteX3" fmla="*/ 125824 w 251648"/>
                  <a:gd name="connsiteY3" fmla="*/ 96315 h 96315"/>
                  <a:gd name="connsiteX4" fmla="*/ 3010 w 251648"/>
                  <a:gd name="connsiteY4" fmla="*/ 14908 h 96315"/>
                  <a:gd name="connsiteX0" fmla="*/ 0 w 251648"/>
                  <a:gd name="connsiteY0" fmla="*/ 57151 h 153466"/>
                  <a:gd name="connsiteX1" fmla="*/ 115908 w 251648"/>
                  <a:gd name="connsiteY1" fmla="*/ 0 h 153466"/>
                  <a:gd name="connsiteX2" fmla="*/ 251648 w 251648"/>
                  <a:gd name="connsiteY2" fmla="*/ 57151 h 153466"/>
                  <a:gd name="connsiteX3" fmla="*/ 248639 w 251648"/>
                  <a:gd name="connsiteY3" fmla="*/ 72059 h 153466"/>
                  <a:gd name="connsiteX4" fmla="*/ 125824 w 251648"/>
                  <a:gd name="connsiteY4" fmla="*/ 153466 h 153466"/>
                  <a:gd name="connsiteX5" fmla="*/ 3010 w 251648"/>
                  <a:gd name="connsiteY5" fmla="*/ 72059 h 153466"/>
                  <a:gd name="connsiteX6" fmla="*/ 0 w 251648"/>
                  <a:gd name="connsiteY6" fmla="*/ 57151 h 153466"/>
                  <a:gd name="connsiteX0" fmla="*/ 115908 w 251648"/>
                  <a:gd name="connsiteY0" fmla="*/ 0 h 153466"/>
                  <a:gd name="connsiteX1" fmla="*/ 251648 w 251648"/>
                  <a:gd name="connsiteY1" fmla="*/ 57151 h 153466"/>
                  <a:gd name="connsiteX2" fmla="*/ 248639 w 251648"/>
                  <a:gd name="connsiteY2" fmla="*/ 72059 h 153466"/>
                  <a:gd name="connsiteX3" fmla="*/ 125824 w 251648"/>
                  <a:gd name="connsiteY3" fmla="*/ 153466 h 153466"/>
                  <a:gd name="connsiteX4" fmla="*/ 3010 w 251648"/>
                  <a:gd name="connsiteY4" fmla="*/ 72059 h 153466"/>
                  <a:gd name="connsiteX5" fmla="*/ 0 w 251648"/>
                  <a:gd name="connsiteY5" fmla="*/ 57151 h 153466"/>
                  <a:gd name="connsiteX6" fmla="*/ 207348 w 251648"/>
                  <a:gd name="connsiteY6" fmla="*/ 91440 h 153466"/>
                  <a:gd name="connsiteX0" fmla="*/ 251648 w 251648"/>
                  <a:gd name="connsiteY0" fmla="*/ 17577 h 113892"/>
                  <a:gd name="connsiteX1" fmla="*/ 248639 w 251648"/>
                  <a:gd name="connsiteY1" fmla="*/ 32485 h 113892"/>
                  <a:gd name="connsiteX2" fmla="*/ 125824 w 251648"/>
                  <a:gd name="connsiteY2" fmla="*/ 113892 h 113892"/>
                  <a:gd name="connsiteX3" fmla="*/ 3010 w 251648"/>
                  <a:gd name="connsiteY3" fmla="*/ 32485 h 113892"/>
                  <a:gd name="connsiteX4" fmla="*/ 0 w 251648"/>
                  <a:gd name="connsiteY4" fmla="*/ 17577 h 113892"/>
                  <a:gd name="connsiteX5" fmla="*/ 207348 w 251648"/>
                  <a:gd name="connsiteY5" fmla="*/ 51866 h 113892"/>
                  <a:gd name="connsiteX0" fmla="*/ 251648 w 251648"/>
                  <a:gd name="connsiteY0" fmla="*/ 0 h 96315"/>
                  <a:gd name="connsiteX1" fmla="*/ 248639 w 251648"/>
                  <a:gd name="connsiteY1" fmla="*/ 14908 h 96315"/>
                  <a:gd name="connsiteX2" fmla="*/ 125824 w 251648"/>
                  <a:gd name="connsiteY2" fmla="*/ 96315 h 96315"/>
                  <a:gd name="connsiteX3" fmla="*/ 3010 w 251648"/>
                  <a:gd name="connsiteY3" fmla="*/ 14908 h 96315"/>
                  <a:gd name="connsiteX4" fmla="*/ 0 w 251648"/>
                  <a:gd name="connsiteY4" fmla="*/ 0 h 96315"/>
                  <a:gd name="connsiteX0" fmla="*/ 248639 w 248639"/>
                  <a:gd name="connsiteY0" fmla="*/ 14908 h 96315"/>
                  <a:gd name="connsiteX1" fmla="*/ 125824 w 248639"/>
                  <a:gd name="connsiteY1" fmla="*/ 96315 h 96315"/>
                  <a:gd name="connsiteX2" fmla="*/ 3010 w 248639"/>
                  <a:gd name="connsiteY2" fmla="*/ 14908 h 96315"/>
                  <a:gd name="connsiteX3" fmla="*/ 0 w 248639"/>
                  <a:gd name="connsiteY3" fmla="*/ 0 h 96315"/>
                  <a:gd name="connsiteX0" fmla="*/ 245629 w 245629"/>
                  <a:gd name="connsiteY0" fmla="*/ 0 h 81407"/>
                  <a:gd name="connsiteX1" fmla="*/ 122814 w 245629"/>
                  <a:gd name="connsiteY1" fmla="*/ 81407 h 81407"/>
                  <a:gd name="connsiteX2" fmla="*/ 0 w 245629"/>
                  <a:gd name="connsiteY2" fmla="*/ 0 h 81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45629" h="81407">
                    <a:moveTo>
                      <a:pt x="245629" y="0"/>
                    </a:moveTo>
                    <a:cubicBezTo>
                      <a:pt x="225394" y="47839"/>
                      <a:pt x="178024" y="81407"/>
                      <a:pt x="122814" y="81407"/>
                    </a:cubicBezTo>
                    <a:cubicBezTo>
                      <a:pt x="67605" y="81407"/>
                      <a:pt x="20234" y="47839"/>
                      <a:pt x="0" y="0"/>
                    </a:cubicBezTo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10" name="四角形: 角を丸くする 109">
                <a:extLst>
                  <a:ext uri="{FF2B5EF4-FFF2-40B4-BE49-F238E27FC236}">
                    <a16:creationId xmlns:a16="http://schemas.microsoft.com/office/drawing/2014/main" id="{4BF41F17-EC7F-2646-CFB5-3A0CD13785D5}"/>
                  </a:ext>
                </a:extLst>
              </p:cNvPr>
              <p:cNvSpPr/>
              <p:nvPr/>
            </p:nvSpPr>
            <p:spPr bwMode="auto">
              <a:xfrm rot="20700000">
                <a:off x="5338462" y="4515574"/>
                <a:ext cx="84133" cy="218656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grpSp>
            <p:nvGrpSpPr>
              <p:cNvPr id="111" name="グループ化 110">
                <a:extLst>
                  <a:ext uri="{FF2B5EF4-FFF2-40B4-BE49-F238E27FC236}">
                    <a16:creationId xmlns:a16="http://schemas.microsoft.com/office/drawing/2014/main" id="{20304A04-BC22-8EBD-E8D8-93BE66D5F181}"/>
                  </a:ext>
                </a:extLst>
              </p:cNvPr>
              <p:cNvGrpSpPr/>
              <p:nvPr/>
            </p:nvGrpSpPr>
            <p:grpSpPr>
              <a:xfrm rot="20700000">
                <a:off x="4906784" y="5030987"/>
                <a:ext cx="379443" cy="261592"/>
                <a:chOff x="7458075" y="5129213"/>
                <a:chExt cx="1154608" cy="795996"/>
              </a:xfrm>
            </p:grpSpPr>
            <p:sp>
              <p:nvSpPr>
                <p:cNvPr id="113" name="フリーフォーム: 図形 112">
                  <a:extLst>
                    <a:ext uri="{FF2B5EF4-FFF2-40B4-BE49-F238E27FC236}">
                      <a16:creationId xmlns:a16="http://schemas.microsoft.com/office/drawing/2014/main" id="{79100D87-F916-D219-5E71-6984B35AFDA1}"/>
                    </a:ext>
                  </a:extLst>
                </p:cNvPr>
                <p:cNvSpPr/>
                <p:nvPr/>
              </p:nvSpPr>
              <p:spPr bwMode="auto">
                <a:xfrm flipV="1">
                  <a:off x="7482071" y="5778460"/>
                  <a:ext cx="1107534" cy="146749"/>
                </a:xfrm>
                <a:custGeom>
                  <a:avLst/>
                  <a:gdLst>
                    <a:gd name="connsiteX0" fmla="*/ 0 w 1107534"/>
                    <a:gd name="connsiteY0" fmla="*/ 146749 h 146749"/>
                    <a:gd name="connsiteX1" fmla="*/ 150636 w 1107534"/>
                    <a:gd name="connsiteY1" fmla="*/ 146749 h 146749"/>
                    <a:gd name="connsiteX2" fmla="*/ 159522 w 1107534"/>
                    <a:gd name="connsiteY2" fmla="*/ 115932 h 146749"/>
                    <a:gd name="connsiteX3" fmla="*/ 398109 w 1107534"/>
                    <a:gd name="connsiteY3" fmla="*/ 134124 h 146749"/>
                    <a:gd name="connsiteX4" fmla="*/ 560844 w 1107534"/>
                    <a:gd name="connsiteY4" fmla="*/ 69895 h 146749"/>
                    <a:gd name="connsiteX5" fmla="*/ 723576 w 1107534"/>
                    <a:gd name="connsiteY5" fmla="*/ 134124 h 146749"/>
                    <a:gd name="connsiteX6" fmla="*/ 962162 w 1107534"/>
                    <a:gd name="connsiteY6" fmla="*/ 115932 h 146749"/>
                    <a:gd name="connsiteX7" fmla="*/ 971048 w 1107534"/>
                    <a:gd name="connsiteY7" fmla="*/ 146749 h 146749"/>
                    <a:gd name="connsiteX8" fmla="*/ 1107533 w 1107534"/>
                    <a:gd name="connsiteY8" fmla="*/ 146749 h 146749"/>
                    <a:gd name="connsiteX9" fmla="*/ 1107534 w 1107534"/>
                    <a:gd name="connsiteY9" fmla="*/ 73375 h 146749"/>
                    <a:gd name="connsiteX10" fmla="*/ 1034159 w 1107534"/>
                    <a:gd name="connsiteY10" fmla="*/ 0 h 146749"/>
                    <a:gd name="connsiteX11" fmla="*/ 73375 w 1107534"/>
                    <a:gd name="connsiteY11" fmla="*/ 0 h 146749"/>
                    <a:gd name="connsiteX12" fmla="*/ 0 w 1107534"/>
                    <a:gd name="connsiteY12" fmla="*/ 73375 h 1467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07534" h="146749">
                      <a:moveTo>
                        <a:pt x="0" y="146749"/>
                      </a:moveTo>
                      <a:lnTo>
                        <a:pt x="150636" y="146749"/>
                      </a:lnTo>
                      <a:lnTo>
                        <a:pt x="159522" y="115932"/>
                      </a:lnTo>
                      <a:lnTo>
                        <a:pt x="398109" y="134124"/>
                      </a:lnTo>
                      <a:lnTo>
                        <a:pt x="560844" y="69895"/>
                      </a:lnTo>
                      <a:lnTo>
                        <a:pt x="723576" y="134124"/>
                      </a:lnTo>
                      <a:lnTo>
                        <a:pt x="962162" y="115932"/>
                      </a:lnTo>
                      <a:lnTo>
                        <a:pt x="971048" y="146749"/>
                      </a:lnTo>
                      <a:lnTo>
                        <a:pt x="1107533" y="146749"/>
                      </a:lnTo>
                      <a:cubicBezTo>
                        <a:pt x="1107533" y="122291"/>
                        <a:pt x="1107534" y="97833"/>
                        <a:pt x="1107534" y="73375"/>
                      </a:cubicBezTo>
                      <a:cubicBezTo>
                        <a:pt x="1107534" y="32851"/>
                        <a:pt x="1074683" y="0"/>
                        <a:pt x="1034159" y="0"/>
                      </a:cubicBezTo>
                      <a:lnTo>
                        <a:pt x="73375" y="0"/>
                      </a:lnTo>
                      <a:cubicBezTo>
                        <a:pt x="32851" y="0"/>
                        <a:pt x="0" y="32851"/>
                        <a:pt x="0" y="73375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17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  <a:cs typeface="+mn-cs"/>
                  </a:endParaRPr>
                </a:p>
              </p:txBody>
            </p:sp>
            <p:sp>
              <p:nvSpPr>
                <p:cNvPr id="114" name="四角形: 上の 2 つの角を丸める 113">
                  <a:extLst>
                    <a:ext uri="{FF2B5EF4-FFF2-40B4-BE49-F238E27FC236}">
                      <a16:creationId xmlns:a16="http://schemas.microsoft.com/office/drawing/2014/main" id="{3DA2E5A5-1C0B-8E72-8BBC-6DEC972434EC}"/>
                    </a:ext>
                  </a:extLst>
                </p:cNvPr>
                <p:cNvSpPr/>
                <p:nvPr/>
              </p:nvSpPr>
              <p:spPr bwMode="auto">
                <a:xfrm>
                  <a:off x="7482072" y="5129213"/>
                  <a:ext cx="1107533" cy="228863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1"/>
                </a:solidFill>
                <a:ln w="317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  <a:cs typeface="+mn-cs"/>
                  </a:endParaRPr>
                </a:p>
              </p:txBody>
            </p:sp>
            <p:sp>
              <p:nvSpPr>
                <p:cNvPr id="115" name="四角形: 角を丸くする 114">
                  <a:extLst>
                    <a:ext uri="{FF2B5EF4-FFF2-40B4-BE49-F238E27FC236}">
                      <a16:creationId xmlns:a16="http://schemas.microsoft.com/office/drawing/2014/main" id="{E8EF09AE-78D3-832B-113C-6DC02A85AD71}"/>
                    </a:ext>
                  </a:extLst>
                </p:cNvPr>
                <p:cNvSpPr/>
                <p:nvPr/>
              </p:nvSpPr>
              <p:spPr bwMode="auto">
                <a:xfrm>
                  <a:off x="7482072" y="5415837"/>
                  <a:ext cx="1107533" cy="14674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317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  <a:cs typeface="+mn-cs"/>
                  </a:endParaRPr>
                </a:p>
              </p:txBody>
            </p:sp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406E2848-51F9-F6D3-7E63-8E8FD754BC85}"/>
                    </a:ext>
                  </a:extLst>
                </p:cNvPr>
                <p:cNvSpPr/>
                <p:nvPr/>
              </p:nvSpPr>
              <p:spPr bwMode="auto">
                <a:xfrm>
                  <a:off x="7458075" y="5605463"/>
                  <a:ext cx="1154608" cy="219074"/>
                </a:xfrm>
                <a:custGeom>
                  <a:avLst/>
                  <a:gdLst>
                    <a:gd name="connsiteX0" fmla="*/ 27803 w 300861"/>
                    <a:gd name="connsiteY0" fmla="*/ 0 h 90627"/>
                    <a:gd name="connsiteX1" fmla="*/ 273059 w 300861"/>
                    <a:gd name="connsiteY1" fmla="*/ 0 h 90627"/>
                    <a:gd name="connsiteX2" fmla="*/ 272428 w 300861"/>
                    <a:gd name="connsiteY2" fmla="*/ 617 h 90627"/>
                    <a:gd name="connsiteX3" fmla="*/ 300861 w 300861"/>
                    <a:gd name="connsiteY3" fmla="*/ 28432 h 90627"/>
                    <a:gd name="connsiteX4" fmla="*/ 249129 w 300861"/>
                    <a:gd name="connsiteY4" fmla="*/ 41424 h 90627"/>
                    <a:gd name="connsiteX5" fmla="*/ 243402 w 300861"/>
                    <a:gd name="connsiteY5" fmla="*/ 73437 h 90627"/>
                    <a:gd name="connsiteX6" fmla="*/ 188130 w 300861"/>
                    <a:gd name="connsiteY6" fmla="*/ 66644 h 90627"/>
                    <a:gd name="connsiteX7" fmla="*/ 150431 w 300861"/>
                    <a:gd name="connsiteY7" fmla="*/ 90627 h 90627"/>
                    <a:gd name="connsiteX8" fmla="*/ 112731 w 300861"/>
                    <a:gd name="connsiteY8" fmla="*/ 66644 h 90627"/>
                    <a:gd name="connsiteX9" fmla="*/ 57459 w 300861"/>
                    <a:gd name="connsiteY9" fmla="*/ 73437 h 90627"/>
                    <a:gd name="connsiteX10" fmla="*/ 51732 w 300861"/>
                    <a:gd name="connsiteY10" fmla="*/ 41424 h 90627"/>
                    <a:gd name="connsiteX11" fmla="*/ 0 w 300861"/>
                    <a:gd name="connsiteY11" fmla="*/ 28432 h 90627"/>
                    <a:gd name="connsiteX12" fmla="*/ 28433 w 300861"/>
                    <a:gd name="connsiteY12" fmla="*/ 617 h 906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300861" h="90627">
                      <a:moveTo>
                        <a:pt x="27803" y="0"/>
                      </a:moveTo>
                      <a:lnTo>
                        <a:pt x="273059" y="0"/>
                      </a:lnTo>
                      <a:lnTo>
                        <a:pt x="272428" y="617"/>
                      </a:lnTo>
                      <a:lnTo>
                        <a:pt x="300861" y="28432"/>
                      </a:lnTo>
                      <a:lnTo>
                        <a:pt x="249129" y="41424"/>
                      </a:lnTo>
                      <a:lnTo>
                        <a:pt x="243402" y="73437"/>
                      </a:lnTo>
                      <a:lnTo>
                        <a:pt x="188130" y="66644"/>
                      </a:lnTo>
                      <a:lnTo>
                        <a:pt x="150431" y="90627"/>
                      </a:lnTo>
                      <a:lnTo>
                        <a:pt x="112731" y="66644"/>
                      </a:lnTo>
                      <a:lnTo>
                        <a:pt x="57459" y="73437"/>
                      </a:lnTo>
                      <a:lnTo>
                        <a:pt x="51732" y="41424"/>
                      </a:lnTo>
                      <a:lnTo>
                        <a:pt x="0" y="28432"/>
                      </a:lnTo>
                      <a:lnTo>
                        <a:pt x="28433" y="617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317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  <a:cs typeface="+mn-cs"/>
                  </a:endParaRPr>
                </a:p>
              </p:txBody>
            </p:sp>
          </p:grpSp>
          <p:sp>
            <p:nvSpPr>
              <p:cNvPr id="112" name="フリーフォーム: 図形 111">
                <a:extLst>
                  <a:ext uri="{FF2B5EF4-FFF2-40B4-BE49-F238E27FC236}">
                    <a16:creationId xmlns:a16="http://schemas.microsoft.com/office/drawing/2014/main" id="{E66D3D66-6C99-3FE1-D358-1CE254CC4944}"/>
                  </a:ext>
                </a:extLst>
              </p:cNvPr>
              <p:cNvSpPr/>
              <p:nvPr/>
            </p:nvSpPr>
            <p:spPr bwMode="auto">
              <a:xfrm rot="8100000">
                <a:off x="5077455" y="5089708"/>
                <a:ext cx="506652" cy="786571"/>
              </a:xfrm>
              <a:custGeom>
                <a:avLst/>
                <a:gdLst>
                  <a:gd name="connsiteX0" fmla="*/ 219259 w 298554"/>
                  <a:gd name="connsiteY0" fmla="*/ 420059 h 433664"/>
                  <a:gd name="connsiteX1" fmla="*/ 205654 w 298554"/>
                  <a:gd name="connsiteY1" fmla="*/ 387214 h 433664"/>
                  <a:gd name="connsiteX2" fmla="*/ 205654 w 298554"/>
                  <a:gd name="connsiteY2" fmla="*/ 192005 h 433664"/>
                  <a:gd name="connsiteX3" fmla="*/ 23232 w 298554"/>
                  <a:gd name="connsiteY3" fmla="*/ 86684 h 433664"/>
                  <a:gd name="connsiteX4" fmla="*/ 6230 w 298554"/>
                  <a:gd name="connsiteY4" fmla="*/ 23232 h 433664"/>
                  <a:gd name="connsiteX5" fmla="*/ 69682 w 298554"/>
                  <a:gd name="connsiteY5" fmla="*/ 6230 h 433664"/>
                  <a:gd name="connsiteX6" fmla="*/ 275348 w 298554"/>
                  <a:gd name="connsiteY6" fmla="*/ 124971 h 433664"/>
                  <a:gd name="connsiteX7" fmla="*/ 284752 w 298554"/>
                  <a:gd name="connsiteY7" fmla="*/ 133266 h 433664"/>
                  <a:gd name="connsiteX8" fmla="*/ 284949 w 298554"/>
                  <a:gd name="connsiteY8" fmla="*/ 133348 h 433664"/>
                  <a:gd name="connsiteX9" fmla="*/ 285010 w 298554"/>
                  <a:gd name="connsiteY9" fmla="*/ 133494 h 433664"/>
                  <a:gd name="connsiteX10" fmla="*/ 289181 w 298554"/>
                  <a:gd name="connsiteY10" fmla="*/ 137173 h 433664"/>
                  <a:gd name="connsiteX11" fmla="*/ 296990 w 298554"/>
                  <a:gd name="connsiteY11" fmla="*/ 153176 h 433664"/>
                  <a:gd name="connsiteX12" fmla="*/ 296067 w 298554"/>
                  <a:gd name="connsiteY12" fmla="*/ 160189 h 433664"/>
                  <a:gd name="connsiteX13" fmla="*/ 298554 w 298554"/>
                  <a:gd name="connsiteY13" fmla="*/ 166193 h 433664"/>
                  <a:gd name="connsiteX14" fmla="*/ 298554 w 298554"/>
                  <a:gd name="connsiteY14" fmla="*/ 387214 h 433664"/>
                  <a:gd name="connsiteX15" fmla="*/ 252104 w 298554"/>
                  <a:gd name="connsiteY15" fmla="*/ 433664 h 433664"/>
                  <a:gd name="connsiteX16" fmla="*/ 219259 w 298554"/>
                  <a:gd name="connsiteY16" fmla="*/ 420059 h 433664"/>
                  <a:gd name="connsiteX0" fmla="*/ 0 w 292324"/>
                  <a:gd name="connsiteY0" fmla="*/ 23232 h 433664"/>
                  <a:gd name="connsiteX1" fmla="*/ 63452 w 292324"/>
                  <a:gd name="connsiteY1" fmla="*/ 6230 h 433664"/>
                  <a:gd name="connsiteX2" fmla="*/ 269118 w 292324"/>
                  <a:gd name="connsiteY2" fmla="*/ 124971 h 433664"/>
                  <a:gd name="connsiteX3" fmla="*/ 278522 w 292324"/>
                  <a:gd name="connsiteY3" fmla="*/ 133266 h 433664"/>
                  <a:gd name="connsiteX4" fmla="*/ 278719 w 292324"/>
                  <a:gd name="connsiteY4" fmla="*/ 133348 h 433664"/>
                  <a:gd name="connsiteX5" fmla="*/ 278780 w 292324"/>
                  <a:gd name="connsiteY5" fmla="*/ 133494 h 433664"/>
                  <a:gd name="connsiteX6" fmla="*/ 282951 w 292324"/>
                  <a:gd name="connsiteY6" fmla="*/ 137173 h 433664"/>
                  <a:gd name="connsiteX7" fmla="*/ 290760 w 292324"/>
                  <a:gd name="connsiteY7" fmla="*/ 153176 h 433664"/>
                  <a:gd name="connsiteX8" fmla="*/ 289837 w 292324"/>
                  <a:gd name="connsiteY8" fmla="*/ 160189 h 433664"/>
                  <a:gd name="connsiteX9" fmla="*/ 292324 w 292324"/>
                  <a:gd name="connsiteY9" fmla="*/ 166193 h 433664"/>
                  <a:gd name="connsiteX10" fmla="*/ 292324 w 292324"/>
                  <a:gd name="connsiteY10" fmla="*/ 387214 h 433664"/>
                  <a:gd name="connsiteX11" fmla="*/ 245874 w 292324"/>
                  <a:gd name="connsiteY11" fmla="*/ 433664 h 433664"/>
                  <a:gd name="connsiteX12" fmla="*/ 213029 w 292324"/>
                  <a:gd name="connsiteY12" fmla="*/ 420059 h 433664"/>
                  <a:gd name="connsiteX13" fmla="*/ 199424 w 292324"/>
                  <a:gd name="connsiteY13" fmla="*/ 387214 h 433664"/>
                  <a:gd name="connsiteX14" fmla="*/ 199424 w 292324"/>
                  <a:gd name="connsiteY14" fmla="*/ 192005 h 433664"/>
                  <a:gd name="connsiteX15" fmla="*/ 17002 w 292324"/>
                  <a:gd name="connsiteY15" fmla="*/ 86684 h 433664"/>
                  <a:gd name="connsiteX16" fmla="*/ 91440 w 292324"/>
                  <a:gd name="connsiteY16" fmla="*/ 114672 h 433664"/>
                  <a:gd name="connsiteX0" fmla="*/ 0 w 292324"/>
                  <a:gd name="connsiteY0" fmla="*/ 23232 h 433664"/>
                  <a:gd name="connsiteX1" fmla="*/ 63452 w 292324"/>
                  <a:gd name="connsiteY1" fmla="*/ 6230 h 433664"/>
                  <a:gd name="connsiteX2" fmla="*/ 269118 w 292324"/>
                  <a:gd name="connsiteY2" fmla="*/ 124971 h 433664"/>
                  <a:gd name="connsiteX3" fmla="*/ 278522 w 292324"/>
                  <a:gd name="connsiteY3" fmla="*/ 133266 h 433664"/>
                  <a:gd name="connsiteX4" fmla="*/ 278719 w 292324"/>
                  <a:gd name="connsiteY4" fmla="*/ 133348 h 433664"/>
                  <a:gd name="connsiteX5" fmla="*/ 278780 w 292324"/>
                  <a:gd name="connsiteY5" fmla="*/ 133494 h 433664"/>
                  <a:gd name="connsiteX6" fmla="*/ 282951 w 292324"/>
                  <a:gd name="connsiteY6" fmla="*/ 137173 h 433664"/>
                  <a:gd name="connsiteX7" fmla="*/ 290760 w 292324"/>
                  <a:gd name="connsiteY7" fmla="*/ 153176 h 433664"/>
                  <a:gd name="connsiteX8" fmla="*/ 289837 w 292324"/>
                  <a:gd name="connsiteY8" fmla="*/ 160189 h 433664"/>
                  <a:gd name="connsiteX9" fmla="*/ 292324 w 292324"/>
                  <a:gd name="connsiteY9" fmla="*/ 166193 h 433664"/>
                  <a:gd name="connsiteX10" fmla="*/ 292324 w 292324"/>
                  <a:gd name="connsiteY10" fmla="*/ 387214 h 433664"/>
                  <a:gd name="connsiteX11" fmla="*/ 245874 w 292324"/>
                  <a:gd name="connsiteY11" fmla="*/ 433664 h 433664"/>
                  <a:gd name="connsiteX12" fmla="*/ 213029 w 292324"/>
                  <a:gd name="connsiteY12" fmla="*/ 420059 h 433664"/>
                  <a:gd name="connsiteX13" fmla="*/ 199424 w 292324"/>
                  <a:gd name="connsiteY13" fmla="*/ 387214 h 433664"/>
                  <a:gd name="connsiteX14" fmla="*/ 199424 w 292324"/>
                  <a:gd name="connsiteY14" fmla="*/ 192005 h 433664"/>
                  <a:gd name="connsiteX15" fmla="*/ 17002 w 292324"/>
                  <a:gd name="connsiteY15" fmla="*/ 86684 h 433664"/>
                  <a:gd name="connsiteX0" fmla="*/ 46450 w 275322"/>
                  <a:gd name="connsiteY0" fmla="*/ 0 h 427434"/>
                  <a:gd name="connsiteX1" fmla="*/ 252116 w 275322"/>
                  <a:gd name="connsiteY1" fmla="*/ 118741 h 427434"/>
                  <a:gd name="connsiteX2" fmla="*/ 261520 w 275322"/>
                  <a:gd name="connsiteY2" fmla="*/ 127036 h 427434"/>
                  <a:gd name="connsiteX3" fmla="*/ 261717 w 275322"/>
                  <a:gd name="connsiteY3" fmla="*/ 127118 h 427434"/>
                  <a:gd name="connsiteX4" fmla="*/ 261778 w 275322"/>
                  <a:gd name="connsiteY4" fmla="*/ 127264 h 427434"/>
                  <a:gd name="connsiteX5" fmla="*/ 265949 w 275322"/>
                  <a:gd name="connsiteY5" fmla="*/ 130943 h 427434"/>
                  <a:gd name="connsiteX6" fmla="*/ 273758 w 275322"/>
                  <a:gd name="connsiteY6" fmla="*/ 146946 h 427434"/>
                  <a:gd name="connsiteX7" fmla="*/ 272835 w 275322"/>
                  <a:gd name="connsiteY7" fmla="*/ 153959 h 427434"/>
                  <a:gd name="connsiteX8" fmla="*/ 275322 w 275322"/>
                  <a:gd name="connsiteY8" fmla="*/ 159963 h 427434"/>
                  <a:gd name="connsiteX9" fmla="*/ 275322 w 275322"/>
                  <a:gd name="connsiteY9" fmla="*/ 380984 h 427434"/>
                  <a:gd name="connsiteX10" fmla="*/ 228872 w 275322"/>
                  <a:gd name="connsiteY10" fmla="*/ 427434 h 427434"/>
                  <a:gd name="connsiteX11" fmla="*/ 196027 w 275322"/>
                  <a:gd name="connsiteY11" fmla="*/ 413829 h 427434"/>
                  <a:gd name="connsiteX12" fmla="*/ 182422 w 275322"/>
                  <a:gd name="connsiteY12" fmla="*/ 380984 h 427434"/>
                  <a:gd name="connsiteX13" fmla="*/ 182422 w 275322"/>
                  <a:gd name="connsiteY13" fmla="*/ 185775 h 427434"/>
                  <a:gd name="connsiteX14" fmla="*/ 0 w 275322"/>
                  <a:gd name="connsiteY14" fmla="*/ 80454 h 4274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75322" h="427434">
                    <a:moveTo>
                      <a:pt x="46450" y="0"/>
                    </a:moveTo>
                    <a:lnTo>
                      <a:pt x="252116" y="118741"/>
                    </a:lnTo>
                    <a:lnTo>
                      <a:pt x="261520" y="127036"/>
                    </a:lnTo>
                    <a:lnTo>
                      <a:pt x="261717" y="127118"/>
                    </a:lnTo>
                    <a:cubicBezTo>
                      <a:pt x="261737" y="127167"/>
                      <a:pt x="261758" y="127215"/>
                      <a:pt x="261778" y="127264"/>
                    </a:cubicBezTo>
                    <a:lnTo>
                      <a:pt x="265949" y="130943"/>
                    </a:lnTo>
                    <a:cubicBezTo>
                      <a:pt x="269587" y="135757"/>
                      <a:pt x="272220" y="141205"/>
                      <a:pt x="273758" y="146946"/>
                    </a:cubicBezTo>
                    <a:lnTo>
                      <a:pt x="272835" y="153959"/>
                    </a:lnTo>
                    <a:lnTo>
                      <a:pt x="275322" y="159963"/>
                    </a:lnTo>
                    <a:lnTo>
                      <a:pt x="275322" y="380984"/>
                    </a:lnTo>
                    <a:cubicBezTo>
                      <a:pt x="275322" y="406638"/>
                      <a:pt x="254526" y="427434"/>
                      <a:pt x="228872" y="427434"/>
                    </a:cubicBezTo>
                    <a:cubicBezTo>
                      <a:pt x="216045" y="427434"/>
                      <a:pt x="204432" y="422235"/>
                      <a:pt x="196027" y="413829"/>
                    </a:cubicBezTo>
                    <a:cubicBezTo>
                      <a:pt x="187621" y="405423"/>
                      <a:pt x="182422" y="393811"/>
                      <a:pt x="182422" y="380984"/>
                    </a:cubicBezTo>
                    <a:lnTo>
                      <a:pt x="182422" y="185775"/>
                    </a:lnTo>
                    <a:lnTo>
                      <a:pt x="0" y="80454"/>
                    </a:lnTo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07944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フリーフォーム: 図形 87">
            <a:extLst>
              <a:ext uri="{FF2B5EF4-FFF2-40B4-BE49-F238E27FC236}">
                <a16:creationId xmlns:a16="http://schemas.microsoft.com/office/drawing/2014/main" id="{D2F60C45-3A70-CFE2-8B5E-5CBAABE59727}"/>
              </a:ext>
            </a:extLst>
          </p:cNvPr>
          <p:cNvSpPr/>
          <p:nvPr/>
        </p:nvSpPr>
        <p:spPr>
          <a:xfrm>
            <a:off x="227475" y="278650"/>
            <a:ext cx="6837381" cy="6225730"/>
          </a:xfrm>
          <a:custGeom>
            <a:avLst/>
            <a:gdLst>
              <a:gd name="connsiteX0" fmla="*/ 857191 w 6837381"/>
              <a:gd name="connsiteY0" fmla="*/ 0 h 5905146"/>
              <a:gd name="connsiteX1" fmla="*/ 5294549 w 6837381"/>
              <a:gd name="connsiteY1" fmla="*/ 0 h 5905146"/>
              <a:gd name="connsiteX2" fmla="*/ 6151740 w 6837381"/>
              <a:gd name="connsiteY2" fmla="*/ 857191 h 5905146"/>
              <a:gd name="connsiteX3" fmla="*/ 6151740 w 6837381"/>
              <a:gd name="connsiteY3" fmla="*/ 2596377 h 5905146"/>
              <a:gd name="connsiteX4" fmla="*/ 6190147 w 6837381"/>
              <a:gd name="connsiteY4" fmla="*/ 2604692 h 5905146"/>
              <a:gd name="connsiteX5" fmla="*/ 6809806 w 6837381"/>
              <a:gd name="connsiteY5" fmla="*/ 3632943 h 5905146"/>
              <a:gd name="connsiteX6" fmla="*/ 6202671 w 6837381"/>
              <a:gd name="connsiteY6" fmla="*/ 3046547 h 5905146"/>
              <a:gd name="connsiteX7" fmla="*/ 6151740 w 6837381"/>
              <a:gd name="connsiteY7" fmla="*/ 3029771 h 5905146"/>
              <a:gd name="connsiteX8" fmla="*/ 6151740 w 6837381"/>
              <a:gd name="connsiteY8" fmla="*/ 5047955 h 5905146"/>
              <a:gd name="connsiteX9" fmla="*/ 5294549 w 6837381"/>
              <a:gd name="connsiteY9" fmla="*/ 5905146 h 5905146"/>
              <a:gd name="connsiteX10" fmla="*/ 857191 w 6837381"/>
              <a:gd name="connsiteY10" fmla="*/ 5905146 h 5905146"/>
              <a:gd name="connsiteX11" fmla="*/ 0 w 6837381"/>
              <a:gd name="connsiteY11" fmla="*/ 5047955 h 5905146"/>
              <a:gd name="connsiteX12" fmla="*/ 0 w 6837381"/>
              <a:gd name="connsiteY12" fmla="*/ 857191 h 5905146"/>
              <a:gd name="connsiteX13" fmla="*/ 857191 w 6837381"/>
              <a:gd name="connsiteY13" fmla="*/ 0 h 59051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837381" h="5905146">
                <a:moveTo>
                  <a:pt x="857191" y="0"/>
                </a:moveTo>
                <a:lnTo>
                  <a:pt x="5294549" y="0"/>
                </a:lnTo>
                <a:cubicBezTo>
                  <a:pt x="5767963" y="0"/>
                  <a:pt x="6151740" y="383777"/>
                  <a:pt x="6151740" y="857191"/>
                </a:cubicBezTo>
                <a:lnTo>
                  <a:pt x="6151740" y="2596377"/>
                </a:lnTo>
                <a:lnTo>
                  <a:pt x="6190147" y="2604692"/>
                </a:lnTo>
                <a:cubicBezTo>
                  <a:pt x="6651422" y="2728290"/>
                  <a:pt x="6928853" y="3188654"/>
                  <a:pt x="6809806" y="3632943"/>
                </a:cubicBezTo>
                <a:cubicBezTo>
                  <a:pt x="6696652" y="3365158"/>
                  <a:pt x="6476168" y="3154112"/>
                  <a:pt x="6202671" y="3046547"/>
                </a:cubicBezTo>
                <a:lnTo>
                  <a:pt x="6151740" y="3029771"/>
                </a:lnTo>
                <a:lnTo>
                  <a:pt x="6151740" y="5047955"/>
                </a:lnTo>
                <a:cubicBezTo>
                  <a:pt x="6151740" y="5521369"/>
                  <a:pt x="5767963" y="5905146"/>
                  <a:pt x="5294549" y="5905146"/>
                </a:cubicBezTo>
                <a:lnTo>
                  <a:pt x="857191" y="5905146"/>
                </a:lnTo>
                <a:cubicBezTo>
                  <a:pt x="383777" y="5905146"/>
                  <a:pt x="0" y="5521369"/>
                  <a:pt x="0" y="5047955"/>
                </a:cubicBezTo>
                <a:lnTo>
                  <a:pt x="0" y="857191"/>
                </a:lnTo>
                <a:cubicBezTo>
                  <a:pt x="0" y="383777"/>
                  <a:pt x="383777" y="0"/>
                  <a:pt x="857191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ea typeface="ＭＳ Ｐゴシック" charset="-128"/>
            </a:endParaRP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574338" y="1017639"/>
            <a:ext cx="5384010" cy="480307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飲食自由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エリア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98D4E0-8DC2-BDA1-28F8-96B9F7BE1DCF}"/>
              </a:ext>
            </a:extLst>
          </p:cNvPr>
          <p:cNvSpPr txBox="1"/>
          <p:nvPr/>
        </p:nvSpPr>
        <p:spPr>
          <a:xfrm rot="20700000">
            <a:off x="6862447" y="1067624"/>
            <a:ext cx="2405558" cy="1331415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キレイに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使ってね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9EFABBE5-79A7-8240-D6D1-060A14D00B9D}"/>
              </a:ext>
            </a:extLst>
          </p:cNvPr>
          <p:cNvGrpSpPr/>
          <p:nvPr/>
        </p:nvGrpSpPr>
        <p:grpSpPr>
          <a:xfrm>
            <a:off x="7243401" y="2663916"/>
            <a:ext cx="2346774" cy="3837612"/>
            <a:chOff x="644921" y="1945656"/>
            <a:chExt cx="1521378" cy="2487866"/>
          </a:xfrm>
        </p:grpSpPr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423077C9-A300-2F2F-A45E-032839DCC716}"/>
                </a:ext>
              </a:extLst>
            </p:cNvPr>
            <p:cNvSpPr/>
            <p:nvPr/>
          </p:nvSpPr>
          <p:spPr bwMode="auto">
            <a:xfrm rot="13500000" flipH="1">
              <a:off x="651988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AD6997E3-555D-EB13-76B5-D416C75D8AC7}"/>
                </a:ext>
              </a:extLst>
            </p:cNvPr>
            <p:cNvGrpSpPr/>
            <p:nvPr/>
          </p:nvGrpSpPr>
          <p:grpSpPr>
            <a:xfrm>
              <a:off x="831949" y="1945656"/>
              <a:ext cx="1334350" cy="2487866"/>
              <a:chOff x="831949" y="1945656"/>
              <a:chExt cx="1334350" cy="2487866"/>
            </a:xfrm>
          </p:grpSpPr>
          <p:sp>
            <p:nvSpPr>
              <p:cNvPr id="37" name="楕円 36">
                <a:extLst>
                  <a:ext uri="{FF2B5EF4-FFF2-40B4-BE49-F238E27FC236}">
                    <a16:creationId xmlns:a16="http://schemas.microsoft.com/office/drawing/2014/main" id="{242A773A-761D-4444-23DF-E5557F0ACFFF}"/>
                  </a:ext>
                </a:extLst>
              </p:cNvPr>
              <p:cNvSpPr/>
              <p:nvPr/>
            </p:nvSpPr>
            <p:spPr bwMode="auto">
              <a:xfrm>
                <a:off x="920848" y="2046635"/>
                <a:ext cx="1019584" cy="1183900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EAE229BC-15B2-2950-8B43-B7334AA2E7F1}"/>
                  </a:ext>
                </a:extLst>
              </p:cNvPr>
              <p:cNvSpPr/>
              <p:nvPr/>
            </p:nvSpPr>
            <p:spPr bwMode="auto">
              <a:xfrm rot="8100000">
                <a:off x="1884192" y="3706522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9" name="四角形: 上の 2 つの角を丸める 5">
                <a:extLst>
                  <a:ext uri="{FF2B5EF4-FFF2-40B4-BE49-F238E27FC236}">
                    <a16:creationId xmlns:a16="http://schemas.microsoft.com/office/drawing/2014/main" id="{8D96FC66-0475-F40C-E44E-BCC6C40227CD}"/>
                  </a:ext>
                </a:extLst>
              </p:cNvPr>
              <p:cNvSpPr/>
              <p:nvPr/>
            </p:nvSpPr>
            <p:spPr bwMode="auto">
              <a:xfrm rot="19800000" flipH="1">
                <a:off x="1689051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FF33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F7BC935E-25CA-F0FB-20CB-27A3A9EB3509}"/>
                  </a:ext>
                </a:extLst>
              </p:cNvPr>
              <p:cNvSpPr/>
              <p:nvPr/>
            </p:nvSpPr>
            <p:spPr bwMode="auto">
              <a:xfrm>
                <a:off x="907515" y="4134794"/>
                <a:ext cx="456834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3A581174-D47D-02B0-6ABC-E4E369873C6F}"/>
                  </a:ext>
                </a:extLst>
              </p:cNvPr>
              <p:cNvSpPr/>
              <p:nvPr/>
            </p:nvSpPr>
            <p:spPr bwMode="auto">
              <a:xfrm flipH="1">
                <a:off x="1474377" y="4134794"/>
                <a:ext cx="456832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2" name="四角形: 上の 2 つの角を丸める 5">
                <a:extLst>
                  <a:ext uri="{FF2B5EF4-FFF2-40B4-BE49-F238E27FC236}">
                    <a16:creationId xmlns:a16="http://schemas.microsoft.com/office/drawing/2014/main" id="{8A8AB860-3C6C-93F0-E37C-B7058554438B}"/>
                  </a:ext>
                </a:extLst>
              </p:cNvPr>
              <p:cNvSpPr/>
              <p:nvPr/>
            </p:nvSpPr>
            <p:spPr bwMode="auto">
              <a:xfrm rot="1800000">
                <a:off x="861196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FF33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A30F71F7-06CB-37BB-6608-21887F6DE292}"/>
                  </a:ext>
                </a:extLst>
              </p:cNvPr>
              <p:cNvSpPr/>
              <p:nvPr/>
            </p:nvSpPr>
            <p:spPr bwMode="auto">
              <a:xfrm rot="10800000">
                <a:off x="1024087" y="3668492"/>
                <a:ext cx="780726" cy="517964"/>
              </a:xfrm>
              <a:custGeom>
                <a:avLst/>
                <a:gdLst>
                  <a:gd name="connsiteX0" fmla="*/ 809300 w 809300"/>
                  <a:gd name="connsiteY0" fmla="*/ 435225 h 435225"/>
                  <a:gd name="connsiteX1" fmla="*/ 0 w 809300"/>
                  <a:gd name="connsiteY1" fmla="*/ 435225 h 435225"/>
                  <a:gd name="connsiteX2" fmla="*/ 76156 w 809300"/>
                  <a:gd name="connsiteY2" fmla="*/ 0 h 435225"/>
                  <a:gd name="connsiteX3" fmla="*/ 368300 w 809300"/>
                  <a:gd name="connsiteY3" fmla="*/ 0 h 435225"/>
                  <a:gd name="connsiteX4" fmla="*/ 368300 w 809300"/>
                  <a:gd name="connsiteY4" fmla="*/ 290875 h 435225"/>
                  <a:gd name="connsiteX5" fmla="*/ 389163 w 809300"/>
                  <a:gd name="connsiteY5" fmla="*/ 311738 h 435225"/>
                  <a:gd name="connsiteX6" fmla="*/ 418459 w 809300"/>
                  <a:gd name="connsiteY6" fmla="*/ 311738 h 435225"/>
                  <a:gd name="connsiteX7" fmla="*/ 439322 w 809300"/>
                  <a:gd name="connsiteY7" fmla="*/ 290875 h 435225"/>
                  <a:gd name="connsiteX8" fmla="*/ 439322 w 809300"/>
                  <a:gd name="connsiteY8" fmla="*/ 0 h 435225"/>
                  <a:gd name="connsiteX9" fmla="*/ 733144 w 809300"/>
                  <a:gd name="connsiteY9" fmla="*/ 0 h 4352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09300" h="435225">
                    <a:moveTo>
                      <a:pt x="809300" y="435225"/>
                    </a:moveTo>
                    <a:lnTo>
                      <a:pt x="0" y="435225"/>
                    </a:lnTo>
                    <a:lnTo>
                      <a:pt x="76156" y="0"/>
                    </a:lnTo>
                    <a:lnTo>
                      <a:pt x="368300" y="0"/>
                    </a:lnTo>
                    <a:lnTo>
                      <a:pt x="368300" y="290875"/>
                    </a:lnTo>
                    <a:cubicBezTo>
                      <a:pt x="368300" y="302397"/>
                      <a:pt x="377641" y="311738"/>
                      <a:pt x="389163" y="311738"/>
                    </a:cubicBezTo>
                    <a:lnTo>
                      <a:pt x="418459" y="311738"/>
                    </a:lnTo>
                    <a:cubicBezTo>
                      <a:pt x="429981" y="311738"/>
                      <a:pt x="439322" y="302397"/>
                      <a:pt x="439322" y="290875"/>
                    </a:cubicBezTo>
                    <a:lnTo>
                      <a:pt x="439322" y="0"/>
                    </a:lnTo>
                    <a:lnTo>
                      <a:pt x="733144" y="0"/>
                    </a:ln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4" name="四角形: 上の 2 つの角を丸める 43">
                <a:extLst>
                  <a:ext uri="{FF2B5EF4-FFF2-40B4-BE49-F238E27FC236}">
                    <a16:creationId xmlns:a16="http://schemas.microsoft.com/office/drawing/2014/main" id="{A7E12B3E-89E3-1FF1-9B05-E0AE53AEC4C6}"/>
                  </a:ext>
                </a:extLst>
              </p:cNvPr>
              <p:cNvSpPr/>
              <p:nvPr/>
            </p:nvSpPr>
            <p:spPr bwMode="auto">
              <a:xfrm>
                <a:off x="990238" y="2984501"/>
                <a:ext cx="845722" cy="677438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FF33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06545526-84CB-2343-8A65-7089A657D209}"/>
                  </a:ext>
                </a:extLst>
              </p:cNvPr>
              <p:cNvSpPr/>
              <p:nvPr/>
            </p:nvSpPr>
            <p:spPr bwMode="auto">
              <a:xfrm>
                <a:off x="1007610" y="2985717"/>
                <a:ext cx="809300" cy="971532"/>
              </a:xfrm>
              <a:custGeom>
                <a:avLst/>
                <a:gdLst>
                  <a:gd name="connsiteX0" fmla="*/ 73054 w 475228"/>
                  <a:gd name="connsiteY0" fmla="*/ 0 h 863097"/>
                  <a:gd name="connsiteX1" fmla="*/ 103533 w 475228"/>
                  <a:gd name="connsiteY1" fmla="*/ 0 h 863097"/>
                  <a:gd name="connsiteX2" fmla="*/ 111153 w 475228"/>
                  <a:gd name="connsiteY2" fmla="*/ 7620 h 863097"/>
                  <a:gd name="connsiteX3" fmla="*/ 111153 w 475228"/>
                  <a:gd name="connsiteY3" fmla="*/ 149799 h 863097"/>
                  <a:gd name="connsiteX4" fmla="*/ 370234 w 475228"/>
                  <a:gd name="connsiteY4" fmla="*/ 149799 h 863097"/>
                  <a:gd name="connsiteX5" fmla="*/ 370234 w 475228"/>
                  <a:gd name="connsiteY5" fmla="*/ 7620 h 863097"/>
                  <a:gd name="connsiteX6" fmla="*/ 377854 w 475228"/>
                  <a:gd name="connsiteY6" fmla="*/ 0 h 863097"/>
                  <a:gd name="connsiteX7" fmla="*/ 408333 w 475228"/>
                  <a:gd name="connsiteY7" fmla="*/ 0 h 863097"/>
                  <a:gd name="connsiteX8" fmla="*/ 415953 w 475228"/>
                  <a:gd name="connsiteY8" fmla="*/ 7620 h 863097"/>
                  <a:gd name="connsiteX9" fmla="*/ 415953 w 475228"/>
                  <a:gd name="connsiteY9" fmla="*/ 149799 h 863097"/>
                  <a:gd name="connsiteX10" fmla="*/ 436844 w 475228"/>
                  <a:gd name="connsiteY10" fmla="*/ 149799 h 863097"/>
                  <a:gd name="connsiteX11" fmla="*/ 475228 w 475228"/>
                  <a:gd name="connsiteY11" fmla="*/ 863097 h 863097"/>
                  <a:gd name="connsiteX12" fmla="*/ 0 w 475228"/>
                  <a:gd name="connsiteY12" fmla="*/ 863097 h 863097"/>
                  <a:gd name="connsiteX13" fmla="*/ 38384 w 475228"/>
                  <a:gd name="connsiteY13" fmla="*/ 149799 h 863097"/>
                  <a:gd name="connsiteX14" fmla="*/ 65434 w 475228"/>
                  <a:gd name="connsiteY14" fmla="*/ 149799 h 863097"/>
                  <a:gd name="connsiteX15" fmla="*/ 65434 w 475228"/>
                  <a:gd name="connsiteY15" fmla="*/ 7620 h 863097"/>
                  <a:gd name="connsiteX16" fmla="*/ 73054 w 475228"/>
                  <a:gd name="connsiteY16" fmla="*/ 0 h 863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475228" h="863097">
                    <a:moveTo>
                      <a:pt x="73054" y="0"/>
                    </a:moveTo>
                    <a:lnTo>
                      <a:pt x="103533" y="0"/>
                    </a:lnTo>
                    <a:cubicBezTo>
                      <a:pt x="107741" y="0"/>
                      <a:pt x="111153" y="3412"/>
                      <a:pt x="111153" y="7620"/>
                    </a:cubicBezTo>
                    <a:lnTo>
                      <a:pt x="111153" y="149799"/>
                    </a:lnTo>
                    <a:lnTo>
                      <a:pt x="370234" y="149799"/>
                    </a:lnTo>
                    <a:lnTo>
                      <a:pt x="370234" y="7620"/>
                    </a:lnTo>
                    <a:cubicBezTo>
                      <a:pt x="370234" y="3412"/>
                      <a:pt x="373646" y="0"/>
                      <a:pt x="377854" y="0"/>
                    </a:cubicBezTo>
                    <a:lnTo>
                      <a:pt x="408333" y="0"/>
                    </a:lnTo>
                    <a:cubicBezTo>
                      <a:pt x="412541" y="0"/>
                      <a:pt x="415953" y="3412"/>
                      <a:pt x="415953" y="7620"/>
                    </a:cubicBezTo>
                    <a:lnTo>
                      <a:pt x="415953" y="149799"/>
                    </a:lnTo>
                    <a:lnTo>
                      <a:pt x="436844" y="149799"/>
                    </a:lnTo>
                    <a:lnTo>
                      <a:pt x="475228" y="863097"/>
                    </a:lnTo>
                    <a:lnTo>
                      <a:pt x="0" y="863097"/>
                    </a:lnTo>
                    <a:lnTo>
                      <a:pt x="38384" y="149799"/>
                    </a:lnTo>
                    <a:lnTo>
                      <a:pt x="65434" y="149799"/>
                    </a:lnTo>
                    <a:lnTo>
                      <a:pt x="65434" y="7620"/>
                    </a:lnTo>
                    <a:cubicBezTo>
                      <a:pt x="65434" y="3412"/>
                      <a:pt x="68846" y="0"/>
                      <a:pt x="7305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2F115B74-76C3-5085-574B-8EFF955ED948}"/>
                  </a:ext>
                </a:extLst>
              </p:cNvPr>
              <p:cNvSpPr/>
              <p:nvPr/>
            </p:nvSpPr>
            <p:spPr bwMode="auto">
              <a:xfrm>
                <a:off x="870048" y="1945656"/>
                <a:ext cx="1121184" cy="816273"/>
              </a:xfrm>
              <a:custGeom>
                <a:avLst/>
                <a:gdLst>
                  <a:gd name="connsiteX0" fmla="*/ 560592 w 1121184"/>
                  <a:gd name="connsiteY0" fmla="*/ 0 h 643341"/>
                  <a:gd name="connsiteX1" fmla="*/ 1121184 w 1121184"/>
                  <a:gd name="connsiteY1" fmla="*/ 483193 h 643341"/>
                  <a:gd name="connsiteX2" fmla="*/ 1112293 w 1121184"/>
                  <a:gd name="connsiteY2" fmla="*/ 559213 h 643341"/>
                  <a:gd name="connsiteX3" fmla="*/ 1108346 w 1121184"/>
                  <a:gd name="connsiteY3" fmla="*/ 560819 h 643341"/>
                  <a:gd name="connsiteX4" fmla="*/ 560592 w 1121184"/>
                  <a:gd name="connsiteY4" fmla="*/ 643341 h 643341"/>
                  <a:gd name="connsiteX5" fmla="*/ 12838 w 1121184"/>
                  <a:gd name="connsiteY5" fmla="*/ 560819 h 643341"/>
                  <a:gd name="connsiteX6" fmla="*/ 8891 w 1121184"/>
                  <a:gd name="connsiteY6" fmla="*/ 559213 h 643341"/>
                  <a:gd name="connsiteX7" fmla="*/ 0 w 1121184"/>
                  <a:gd name="connsiteY7" fmla="*/ 483193 h 643341"/>
                  <a:gd name="connsiteX8" fmla="*/ 560592 w 1121184"/>
                  <a:gd name="connsiteY8" fmla="*/ 0 h 643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21184" h="643341">
                    <a:moveTo>
                      <a:pt x="560592" y="0"/>
                    </a:moveTo>
                    <a:cubicBezTo>
                      <a:pt x="870198" y="0"/>
                      <a:pt x="1121184" y="216333"/>
                      <a:pt x="1121184" y="483193"/>
                    </a:cubicBezTo>
                    <a:lnTo>
                      <a:pt x="1112293" y="559213"/>
                    </a:lnTo>
                    <a:lnTo>
                      <a:pt x="1108346" y="560819"/>
                    </a:lnTo>
                    <a:cubicBezTo>
                      <a:pt x="951987" y="612919"/>
                      <a:pt x="763493" y="643341"/>
                      <a:pt x="560592" y="643341"/>
                    </a:cubicBezTo>
                    <a:cubicBezTo>
                      <a:pt x="357692" y="643341"/>
                      <a:pt x="169197" y="612919"/>
                      <a:pt x="12838" y="560819"/>
                    </a:cubicBezTo>
                    <a:lnTo>
                      <a:pt x="8891" y="559213"/>
                    </a:lnTo>
                    <a:lnTo>
                      <a:pt x="0" y="483193"/>
                    </a:lnTo>
                    <a:cubicBezTo>
                      <a:pt x="0" y="216333"/>
                      <a:pt x="250986" y="0"/>
                      <a:pt x="56059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24B82A2C-4846-14EE-2034-56188B0EDFD2}"/>
                  </a:ext>
                </a:extLst>
              </p:cNvPr>
              <p:cNvSpPr/>
              <p:nvPr/>
            </p:nvSpPr>
            <p:spPr bwMode="auto">
              <a:xfrm rot="20700000">
                <a:off x="831949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楕円 24">
                <a:extLst>
                  <a:ext uri="{FF2B5EF4-FFF2-40B4-BE49-F238E27FC236}">
                    <a16:creationId xmlns:a16="http://schemas.microsoft.com/office/drawing/2014/main" id="{3055C832-B837-D648-DDD6-082232737FD2}"/>
                  </a:ext>
                </a:extLst>
              </p:cNvPr>
              <p:cNvSpPr/>
              <p:nvPr/>
            </p:nvSpPr>
            <p:spPr bwMode="auto">
              <a:xfrm rot="900000" flipH="1">
                <a:off x="1743334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9" name="楕円 48">
                <a:extLst>
                  <a:ext uri="{FF2B5EF4-FFF2-40B4-BE49-F238E27FC236}">
                    <a16:creationId xmlns:a16="http://schemas.microsoft.com/office/drawing/2014/main" id="{41F4FC6C-AD39-8E27-FBAD-4B79AF617F46}"/>
                  </a:ext>
                </a:extLst>
              </p:cNvPr>
              <p:cNvSpPr/>
              <p:nvPr/>
            </p:nvSpPr>
            <p:spPr bwMode="auto">
              <a:xfrm>
                <a:off x="947446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BD51297A-CFA3-E831-AB8D-BFBEF6D48404}"/>
                  </a:ext>
                </a:extLst>
              </p:cNvPr>
              <p:cNvSpPr/>
              <p:nvPr/>
            </p:nvSpPr>
            <p:spPr bwMode="auto">
              <a:xfrm>
                <a:off x="1000151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1C3B51FA-E2FA-ABF8-B303-444E58B713A5}"/>
                  </a:ext>
                </a:extLst>
              </p:cNvPr>
              <p:cNvSpPr/>
              <p:nvPr/>
            </p:nvSpPr>
            <p:spPr bwMode="auto">
              <a:xfrm>
                <a:off x="1499605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2" name="楕円 51">
                <a:extLst>
                  <a:ext uri="{FF2B5EF4-FFF2-40B4-BE49-F238E27FC236}">
                    <a16:creationId xmlns:a16="http://schemas.microsoft.com/office/drawing/2014/main" id="{AB097355-3F30-EA71-80B1-CC87068C5D38}"/>
                  </a:ext>
                </a:extLst>
              </p:cNvPr>
              <p:cNvSpPr/>
              <p:nvPr/>
            </p:nvSpPr>
            <p:spPr bwMode="auto">
              <a:xfrm>
                <a:off x="1132468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3" name="楕円 52">
                <a:extLst>
                  <a:ext uri="{FF2B5EF4-FFF2-40B4-BE49-F238E27FC236}">
                    <a16:creationId xmlns:a16="http://schemas.microsoft.com/office/drawing/2014/main" id="{5F00AB94-BD6F-A8D1-ABCF-99AC93B931EF}"/>
                  </a:ext>
                </a:extLst>
              </p:cNvPr>
              <p:cNvSpPr/>
              <p:nvPr/>
            </p:nvSpPr>
            <p:spPr bwMode="auto">
              <a:xfrm>
                <a:off x="1636265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4" name="二等辺三角形 71">
                <a:extLst>
                  <a:ext uri="{FF2B5EF4-FFF2-40B4-BE49-F238E27FC236}">
                    <a16:creationId xmlns:a16="http://schemas.microsoft.com/office/drawing/2014/main" id="{581743A0-24C6-12A9-B2BC-231E50069837}"/>
                  </a:ext>
                </a:extLst>
              </p:cNvPr>
              <p:cNvSpPr/>
              <p:nvPr/>
            </p:nvSpPr>
            <p:spPr bwMode="auto">
              <a:xfrm rot="16200000">
                <a:off x="1248129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5" name="楕円 54">
                <a:extLst>
                  <a:ext uri="{FF2B5EF4-FFF2-40B4-BE49-F238E27FC236}">
                    <a16:creationId xmlns:a16="http://schemas.microsoft.com/office/drawing/2014/main" id="{70843B4A-2EDF-B8E3-8482-53D90A603509}"/>
                  </a:ext>
                </a:extLst>
              </p:cNvPr>
              <p:cNvSpPr/>
              <p:nvPr/>
            </p:nvSpPr>
            <p:spPr bwMode="auto">
              <a:xfrm rot="20700000">
                <a:off x="945094" y="2088452"/>
                <a:ext cx="726726" cy="2365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8" name="楕円 57">
                <a:extLst>
                  <a:ext uri="{FF2B5EF4-FFF2-40B4-BE49-F238E27FC236}">
                    <a16:creationId xmlns:a16="http://schemas.microsoft.com/office/drawing/2014/main" id="{DB8385C2-A78F-86D5-130E-562D9C832529}"/>
                  </a:ext>
                </a:extLst>
              </p:cNvPr>
              <p:cNvSpPr/>
              <p:nvPr/>
            </p:nvSpPr>
            <p:spPr bwMode="auto">
              <a:xfrm rot="2700000">
                <a:off x="1494843" y="2146437"/>
                <a:ext cx="453214" cy="2365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59" name="直線コネクタ 58">
                <a:extLst>
                  <a:ext uri="{FF2B5EF4-FFF2-40B4-BE49-F238E27FC236}">
                    <a16:creationId xmlns:a16="http://schemas.microsoft.com/office/drawing/2014/main" id="{4FE347C0-A702-1AF8-43F4-657E70425580}"/>
                  </a:ext>
                </a:extLst>
              </p:cNvPr>
              <p:cNvCxnSpPr>
                <a:stCxn id="50" idx="0"/>
              </p:cNvCxnSpPr>
              <p:nvPr/>
            </p:nvCxnSpPr>
            <p:spPr bwMode="auto">
              <a:xfrm flipH="1" flipV="1">
                <a:off x="1171230" y="2353792"/>
                <a:ext cx="1097" cy="66507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60" name="直線コネクタ 59">
                <a:extLst>
                  <a:ext uri="{FF2B5EF4-FFF2-40B4-BE49-F238E27FC236}">
                    <a16:creationId xmlns:a16="http://schemas.microsoft.com/office/drawing/2014/main" id="{4F0197FC-9634-1262-9460-6EE5805DFBBB}"/>
                  </a:ext>
                </a:extLst>
              </p:cNvPr>
              <p:cNvCxnSpPr>
                <a:cxnSpLocks/>
                <a:stCxn id="51" idx="0"/>
              </p:cNvCxnSpPr>
              <p:nvPr/>
            </p:nvCxnSpPr>
            <p:spPr bwMode="auto">
              <a:xfrm flipH="1" flipV="1">
                <a:off x="1668467" y="2353792"/>
                <a:ext cx="3314" cy="66507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61" name="直線コネクタ 60">
                <a:extLst>
                  <a:ext uri="{FF2B5EF4-FFF2-40B4-BE49-F238E27FC236}">
                    <a16:creationId xmlns:a16="http://schemas.microsoft.com/office/drawing/2014/main" id="{024DBFAF-14F9-8951-282A-8A777FE690AD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 flipH="1" flipV="1">
                <a:off x="1579065" y="2368088"/>
                <a:ext cx="3314" cy="66507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62" name="直線コネクタ 61">
                <a:extLst>
                  <a:ext uri="{FF2B5EF4-FFF2-40B4-BE49-F238E27FC236}">
                    <a16:creationId xmlns:a16="http://schemas.microsoft.com/office/drawing/2014/main" id="{74DAE481-6EAB-3653-D348-A57858DB4449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 flipH="1" flipV="1">
                <a:off x="1266397" y="2383631"/>
                <a:ext cx="1657" cy="50964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63" name="直線コネクタ 62">
                <a:extLst>
                  <a:ext uri="{FF2B5EF4-FFF2-40B4-BE49-F238E27FC236}">
                    <a16:creationId xmlns:a16="http://schemas.microsoft.com/office/drawing/2014/main" id="{C0EE436B-EB1E-2371-F8D1-8A3C49F98773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 flipH="1" flipV="1">
                <a:off x="1063991" y="2383631"/>
                <a:ext cx="1657" cy="50964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E73703E3-3540-70F7-4B75-9E71869888BC}"/>
                  </a:ext>
                </a:extLst>
              </p:cNvPr>
              <p:cNvSpPr/>
              <p:nvPr/>
            </p:nvSpPr>
            <p:spPr bwMode="auto">
              <a:xfrm>
                <a:off x="1176627" y="2828748"/>
                <a:ext cx="488213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77885012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</Words>
  <Application>Microsoft Office PowerPoint</Application>
  <PresentationFormat>A4 210 x 297 mm</PresentationFormat>
  <Paragraphs>15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ＭＳ Ｐゴシック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poph17_飲食自由エリア</dc:title>
  <dc:subject>poph17_飲食自由エリア</dc:subject>
  <dc:creator>でじけろお</dc:creator>
  <cp:lastModifiedBy/>
  <cp:revision>1</cp:revision>
  <dcterms:created xsi:type="dcterms:W3CDTF">2014-12-04T06:28:23Z</dcterms:created>
  <dcterms:modified xsi:type="dcterms:W3CDTF">2025-01-14T10:05:51Z</dcterms:modified>
  <cp:version>1</cp:version>
</cp:coreProperties>
</file>

<file path=docProps/thumbnail.jpeg>
</file>