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39" r:id="rId4"/>
    <p:sldId id="336" r:id="rId5"/>
    <p:sldId id="340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120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519673" y="1077569"/>
            <a:ext cx="6916404" cy="47028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3C3A9-BB5B-B499-D2B2-DD06288F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2ABA56-6345-BCB1-3762-3C77BD36B4AA}"/>
              </a:ext>
            </a:extLst>
          </p:cNvPr>
          <p:cNvSpPr txBox="1"/>
          <p:nvPr/>
        </p:nvSpPr>
        <p:spPr>
          <a:xfrm>
            <a:off x="811750" y="575188"/>
            <a:ext cx="8332250" cy="5707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715802B-D6BE-BBDA-6197-F2D1EB7760C7}"/>
              </a:ext>
            </a:extLst>
          </p:cNvPr>
          <p:cNvSpPr/>
          <p:nvPr/>
        </p:nvSpPr>
        <p:spPr>
          <a:xfrm>
            <a:off x="132735" y="101600"/>
            <a:ext cx="3288891" cy="66384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965AEFD-C406-C1A8-D9B1-7B0CD4D28D10}"/>
              </a:ext>
            </a:extLst>
          </p:cNvPr>
          <p:cNvSpPr txBox="1"/>
          <p:nvPr/>
        </p:nvSpPr>
        <p:spPr>
          <a:xfrm>
            <a:off x="3748840" y="889372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88B0BDD-264D-41DE-F183-2C3C32213922}"/>
              </a:ext>
            </a:extLst>
          </p:cNvPr>
          <p:cNvGrpSpPr/>
          <p:nvPr/>
        </p:nvGrpSpPr>
        <p:grpSpPr>
          <a:xfrm>
            <a:off x="309717" y="2003125"/>
            <a:ext cx="2875934" cy="2875934"/>
            <a:chOff x="3664776" y="882573"/>
            <a:chExt cx="2606484" cy="2606484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0B06D8C-FCBC-B56F-7370-605D1403E251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8795E383-4580-B6BF-4177-CEC93BBA028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AC34322A-BF7D-27A9-F3DA-E971CECE2EA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1BB5DB6-E45B-0B55-9122-E2C620170EF2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28428C2F-E642-AB2F-8E0A-C5723BE6B3DB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7F5F51B6-D930-0D3A-9CA9-4DFF36DF5685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6861941-6917-5266-3D4D-7E2D06A72342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2AD20AB-F04D-483A-250A-C6C59A06BF7E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DB80880-14BC-B787-B70C-9A28A3E54E08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0ABD846B-DD54-466B-3F91-5BFA2D7F555E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F961910-A993-98B1-3FDE-060E1B7FF0C4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C836690D-8724-19DB-CC8E-3135E058978D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68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530942"/>
            <a:ext cx="8778298" cy="2025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319F74F-76B9-B478-7F3C-76C0D6A4B48D}"/>
              </a:ext>
            </a:extLst>
          </p:cNvPr>
          <p:cNvGrpSpPr/>
          <p:nvPr/>
        </p:nvGrpSpPr>
        <p:grpSpPr>
          <a:xfrm>
            <a:off x="3249315" y="2982080"/>
            <a:ext cx="3391873" cy="3391873"/>
            <a:chOff x="3664776" y="882573"/>
            <a:chExt cx="2606484" cy="2606484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D9C564F-75A5-036C-F7C1-28114E2BE1FC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33C4404B-AC89-8ACC-93A0-FC896309DA7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33FE666A-38DB-3A68-095F-B2ACC200D52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B00E87D-9EC3-0632-FC46-B66374ED803D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4D092234-976F-7D15-ADAE-B8778A2EC61E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085BA75A-4838-6D24-D508-143CDA958109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32A3081-FFEB-3DAE-1F26-37E44FD3E911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ED998997-1125-297B-E937-8BD0C65281F5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E98DF71-1C62-4CFC-D9C3-5783DAC859C8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B12B7AB2-46D8-5152-FB27-4E334341309B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7C18C55-0E86-F480-95AB-1E58444822F2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74D6EA8-378D-E404-1543-3327757E0475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0"/>
            <a:ext cx="9702800" cy="250824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6029620-D642-00DC-D11B-E04B5112510B}"/>
              </a:ext>
            </a:extLst>
          </p:cNvPr>
          <p:cNvSpPr txBox="1"/>
          <p:nvPr/>
        </p:nvSpPr>
        <p:spPr>
          <a:xfrm>
            <a:off x="712257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ココにきたら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011600C-61D9-CD40-3CDB-695F18BFFB24}"/>
              </a:ext>
            </a:extLst>
          </p:cNvPr>
          <p:cNvSpPr txBox="1"/>
          <p:nvPr/>
        </p:nvSpPr>
        <p:spPr>
          <a:xfrm>
            <a:off x="3668188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水分補給で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A57113D-5241-26E7-5B3C-B2253E27B2AC}"/>
              </a:ext>
            </a:extLst>
          </p:cNvPr>
          <p:cNvSpPr txBox="1"/>
          <p:nvPr/>
        </p:nvSpPr>
        <p:spPr>
          <a:xfrm>
            <a:off x="6663664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熱中症対策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424120" y="381000"/>
            <a:ext cx="9062780" cy="18618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水分補給エリア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9EDAC8F6-01B1-3CF1-F94B-EDCCDBB0277A}"/>
              </a:ext>
            </a:extLst>
          </p:cNvPr>
          <p:cNvGrpSpPr/>
          <p:nvPr/>
        </p:nvGrpSpPr>
        <p:grpSpPr>
          <a:xfrm>
            <a:off x="660467" y="2860297"/>
            <a:ext cx="2643698" cy="2643698"/>
            <a:chOff x="3664776" y="882573"/>
            <a:chExt cx="2606484" cy="2606484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BDE03F34-64A1-8B4B-8655-A78AC117DD49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A0A00ADC-2121-6CA1-7C38-2403CBCC8DE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1F9B8FE2-0DD5-11C0-18D6-C083EFA8D64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CA2EAA96-E935-440A-9707-482AA556E9E1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11CAB679-324D-05FE-4278-F74E1F5C8D18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9" name="台形 128">
              <a:extLst>
                <a:ext uri="{FF2B5EF4-FFF2-40B4-BE49-F238E27FC236}">
                  <a16:creationId xmlns:a16="http://schemas.microsoft.com/office/drawing/2014/main" id="{8D9BA879-9D8D-109E-9379-98BAF5C97BA1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C8649BFC-3136-FFC7-1CB1-F926E0835BCA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ACC1098F-E533-60CF-3407-AA26F3DB368E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ABB72D6-82CC-C34D-A66B-33E811BE6FE1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C3EB7704-C8F9-D459-8927-07566DFABCFB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221552F-38A5-3C4E-841B-7E20FA094089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5E1C0917-E4F3-64EA-9E28-4F85C1DBCAE5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385DAE3D-1D6F-FD15-0895-2614AE3D8E26}"/>
              </a:ext>
            </a:extLst>
          </p:cNvPr>
          <p:cNvGrpSpPr/>
          <p:nvPr/>
        </p:nvGrpSpPr>
        <p:grpSpPr>
          <a:xfrm>
            <a:off x="3629155" y="2860297"/>
            <a:ext cx="2643698" cy="2643698"/>
            <a:chOff x="3664776" y="882573"/>
            <a:chExt cx="2606484" cy="2606484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DDF19E07-BF90-9D3C-BAE1-591369EDC600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461A2401-18C7-C3F4-C41D-DA3B2B02571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70B6ED7E-3094-5277-BF2B-DC517FE8CBA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320B6A0-B39B-3770-DE64-7CDBF29F0901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C6459961-DEF5-506D-A74B-2166C95FBCCE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2" name="台形 141">
              <a:extLst>
                <a:ext uri="{FF2B5EF4-FFF2-40B4-BE49-F238E27FC236}">
                  <a16:creationId xmlns:a16="http://schemas.microsoft.com/office/drawing/2014/main" id="{BA151DB8-BD3E-D46E-FD3A-BBA5DA14F584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23B3D2EA-147E-760C-4DE3-E9C9DB9118E0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5C53E4F3-BFBC-1B4D-70DE-3A48440A6CE2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E97C95C5-086D-6656-0346-5974AC0DFF65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3779F1FA-A954-FE04-B3BF-0D67DA760A07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7199353D-BB34-32B4-4379-5FFB833959DF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4A88DC58-2D1B-49C2-80A7-9E3B587941A9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C03B43AE-BBCF-D2B3-A49B-A42E0792DD91}"/>
              </a:ext>
            </a:extLst>
          </p:cNvPr>
          <p:cNvGrpSpPr/>
          <p:nvPr/>
        </p:nvGrpSpPr>
        <p:grpSpPr>
          <a:xfrm>
            <a:off x="6582967" y="2860297"/>
            <a:ext cx="2643698" cy="2643698"/>
            <a:chOff x="3664776" y="882573"/>
            <a:chExt cx="2606484" cy="2606484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082887DC-B747-0032-C9B0-12F2E34A1EC2}"/>
                </a:ext>
              </a:extLst>
            </p:cNvPr>
            <p:cNvGrpSpPr/>
            <p:nvPr/>
          </p:nvGrpSpPr>
          <p:grpSpPr>
            <a:xfrm>
              <a:off x="3664776" y="882573"/>
              <a:ext cx="2606484" cy="2606484"/>
              <a:chOff x="643930" y="806730"/>
              <a:chExt cx="2735056" cy="2735056"/>
            </a:xfrm>
          </p:grpSpPr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A0FF840C-B60E-5BE8-E442-0F7A0A0B18E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FBBFDB46-78E5-1C2C-1E9E-DE8ED8FFAAA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D26410AA-D233-A621-21FC-D9106D1C54C7}"/>
                </a:ext>
              </a:extLst>
            </p:cNvPr>
            <p:cNvSpPr/>
            <p:nvPr/>
          </p:nvSpPr>
          <p:spPr bwMode="auto">
            <a:xfrm>
              <a:off x="3740026" y="949092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04012426-0EE6-D5DB-A6C7-130F5FF5A3B8}"/>
                </a:ext>
              </a:extLst>
            </p:cNvPr>
            <p:cNvSpPr/>
            <p:nvPr/>
          </p:nvSpPr>
          <p:spPr bwMode="auto">
            <a:xfrm>
              <a:off x="5043478" y="2379043"/>
              <a:ext cx="619135" cy="8694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5" name="台形 154">
              <a:extLst>
                <a:ext uri="{FF2B5EF4-FFF2-40B4-BE49-F238E27FC236}">
                  <a16:creationId xmlns:a16="http://schemas.microsoft.com/office/drawing/2014/main" id="{24619361-CFC7-E6EB-4DEF-7A6AC11CEAD6}"/>
                </a:ext>
              </a:extLst>
            </p:cNvPr>
            <p:cNvSpPr/>
            <p:nvPr/>
          </p:nvSpPr>
          <p:spPr bwMode="auto">
            <a:xfrm>
              <a:off x="5224769" y="2250110"/>
              <a:ext cx="256552" cy="212825"/>
            </a:xfrm>
            <a:prstGeom prst="trapezoid">
              <a:avLst>
                <a:gd name="adj" fmla="val 10587"/>
              </a:avLst>
            </a:pr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3DFC19F3-11E5-DA5F-7D77-1B6F8E8E51DD}"/>
                </a:ext>
              </a:extLst>
            </p:cNvPr>
            <p:cNvGrpSpPr/>
            <p:nvPr/>
          </p:nvGrpSpPr>
          <p:grpSpPr>
            <a:xfrm rot="900000">
              <a:off x="4869947" y="1158257"/>
              <a:ext cx="1056821" cy="1188132"/>
              <a:chOff x="4824634" y="1158257"/>
              <a:chExt cx="1056821" cy="1188132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22716128-C61B-9F91-E3EA-18F6F93E3212}"/>
                  </a:ext>
                </a:extLst>
              </p:cNvPr>
              <p:cNvSpPr/>
              <p:nvPr/>
            </p:nvSpPr>
            <p:spPr bwMode="auto">
              <a:xfrm>
                <a:off x="4824634" y="1158257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155673D4-3EFF-AD98-E354-087C16842619}"/>
                  </a:ext>
                </a:extLst>
              </p:cNvPr>
              <p:cNvSpPr/>
              <p:nvPr/>
            </p:nvSpPr>
            <p:spPr bwMode="auto">
              <a:xfrm rot="13500000" flipV="1">
                <a:off x="4898164" y="1980752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5744781E-8A38-2398-0D1F-1639365D718D}"/>
                  </a:ext>
                </a:extLst>
              </p:cNvPr>
              <p:cNvSpPr/>
              <p:nvPr/>
            </p:nvSpPr>
            <p:spPr bwMode="auto">
              <a:xfrm rot="20700000">
                <a:off x="4978806" y="1585811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5528549D-3D96-DE60-D923-23EA85389C69}"/>
                </a:ext>
              </a:extLst>
            </p:cNvPr>
            <p:cNvSpPr/>
            <p:nvPr/>
          </p:nvSpPr>
          <p:spPr>
            <a:xfrm rot="6300000">
              <a:off x="4339255" y="1417121"/>
              <a:ext cx="267874" cy="846625"/>
            </a:xfrm>
            <a:custGeom>
              <a:avLst/>
              <a:gdLst>
                <a:gd name="connsiteX0" fmla="*/ 190789 w 520700"/>
                <a:gd name="connsiteY0" fmla="*/ 0 h 1645691"/>
                <a:gd name="connsiteX1" fmla="*/ 329912 w 520700"/>
                <a:gd name="connsiteY1" fmla="*/ 0 h 1645691"/>
                <a:gd name="connsiteX2" fmla="*/ 351632 w 520700"/>
                <a:gd name="connsiteY2" fmla="*/ 21720 h 1645691"/>
                <a:gd name="connsiteX3" fmla="*/ 351632 w 520700"/>
                <a:gd name="connsiteY3" fmla="*/ 47584 h 1645691"/>
                <a:gd name="connsiteX4" fmla="*/ 345271 w 520700"/>
                <a:gd name="connsiteY4" fmla="*/ 62943 h 1645691"/>
                <a:gd name="connsiteX5" fmla="*/ 338082 w 520700"/>
                <a:gd name="connsiteY5" fmla="*/ 65920 h 1645691"/>
                <a:gd name="connsiteX6" fmla="*/ 402264 w 520700"/>
                <a:gd name="connsiteY6" fmla="*/ 512407 h 1645691"/>
                <a:gd name="connsiteX7" fmla="*/ 444445 w 520700"/>
                <a:gd name="connsiteY7" fmla="*/ 540846 h 1645691"/>
                <a:gd name="connsiteX8" fmla="*/ 520700 w 520700"/>
                <a:gd name="connsiteY8" fmla="*/ 724941 h 1645691"/>
                <a:gd name="connsiteX9" fmla="*/ 520700 w 520700"/>
                <a:gd name="connsiteY9" fmla="*/ 1570481 h 1645691"/>
                <a:gd name="connsiteX10" fmla="*/ 445490 w 520700"/>
                <a:gd name="connsiteY10" fmla="*/ 1645691 h 1645691"/>
                <a:gd name="connsiteX11" fmla="*/ 75210 w 520700"/>
                <a:gd name="connsiteY11" fmla="*/ 1645691 h 1645691"/>
                <a:gd name="connsiteX12" fmla="*/ 0 w 520700"/>
                <a:gd name="connsiteY12" fmla="*/ 1570481 h 1645691"/>
                <a:gd name="connsiteX13" fmla="*/ 0 w 520700"/>
                <a:gd name="connsiteY13" fmla="*/ 724941 h 1645691"/>
                <a:gd name="connsiteX14" fmla="*/ 76255 w 520700"/>
                <a:gd name="connsiteY14" fmla="*/ 540846 h 1645691"/>
                <a:gd name="connsiteX15" fmla="*/ 118436 w 520700"/>
                <a:gd name="connsiteY15" fmla="*/ 512407 h 1645691"/>
                <a:gd name="connsiteX16" fmla="*/ 182619 w 520700"/>
                <a:gd name="connsiteY16" fmla="*/ 65920 h 1645691"/>
                <a:gd name="connsiteX17" fmla="*/ 175431 w 520700"/>
                <a:gd name="connsiteY17" fmla="*/ 62943 h 1645691"/>
                <a:gd name="connsiteX18" fmla="*/ 169069 w 520700"/>
                <a:gd name="connsiteY18" fmla="*/ 47584 h 1645691"/>
                <a:gd name="connsiteX19" fmla="*/ 169069 w 520700"/>
                <a:gd name="connsiteY19" fmla="*/ 21720 h 1645691"/>
                <a:gd name="connsiteX20" fmla="*/ 190789 w 520700"/>
                <a:gd name="connsiteY20" fmla="*/ 0 h 1645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0700" h="1645691">
                  <a:moveTo>
                    <a:pt x="190789" y="0"/>
                  </a:moveTo>
                  <a:lnTo>
                    <a:pt x="329912" y="0"/>
                  </a:lnTo>
                  <a:cubicBezTo>
                    <a:pt x="341908" y="0"/>
                    <a:pt x="351632" y="9724"/>
                    <a:pt x="351632" y="21720"/>
                  </a:cubicBezTo>
                  <a:lnTo>
                    <a:pt x="351632" y="47584"/>
                  </a:lnTo>
                  <a:cubicBezTo>
                    <a:pt x="351632" y="53582"/>
                    <a:pt x="349201" y="59012"/>
                    <a:pt x="345271" y="62943"/>
                  </a:cubicBezTo>
                  <a:lnTo>
                    <a:pt x="338082" y="65920"/>
                  </a:lnTo>
                  <a:lnTo>
                    <a:pt x="402264" y="512407"/>
                  </a:lnTo>
                  <a:lnTo>
                    <a:pt x="444445" y="540846"/>
                  </a:lnTo>
                  <a:cubicBezTo>
                    <a:pt x="491559" y="587960"/>
                    <a:pt x="520700" y="653048"/>
                    <a:pt x="520700" y="724941"/>
                  </a:cubicBezTo>
                  <a:lnTo>
                    <a:pt x="520700" y="1570481"/>
                  </a:lnTo>
                  <a:cubicBezTo>
                    <a:pt x="520700" y="1612018"/>
                    <a:pt x="487027" y="1645691"/>
                    <a:pt x="445490" y="1645691"/>
                  </a:cubicBezTo>
                  <a:lnTo>
                    <a:pt x="75210" y="1645691"/>
                  </a:lnTo>
                  <a:cubicBezTo>
                    <a:pt x="33673" y="1645691"/>
                    <a:pt x="0" y="1612018"/>
                    <a:pt x="0" y="1570481"/>
                  </a:cubicBezTo>
                  <a:lnTo>
                    <a:pt x="0" y="724941"/>
                  </a:lnTo>
                  <a:cubicBezTo>
                    <a:pt x="0" y="653048"/>
                    <a:pt x="29141" y="587960"/>
                    <a:pt x="76255" y="540846"/>
                  </a:cubicBezTo>
                  <a:lnTo>
                    <a:pt x="118436" y="512407"/>
                  </a:lnTo>
                  <a:lnTo>
                    <a:pt x="182619" y="65920"/>
                  </a:lnTo>
                  <a:lnTo>
                    <a:pt x="175431" y="62943"/>
                  </a:lnTo>
                  <a:cubicBezTo>
                    <a:pt x="171500" y="59012"/>
                    <a:pt x="169069" y="53582"/>
                    <a:pt x="169069" y="47584"/>
                  </a:cubicBezTo>
                  <a:lnTo>
                    <a:pt x="169069" y="21720"/>
                  </a:lnTo>
                  <a:cubicBezTo>
                    <a:pt x="169069" y="9724"/>
                    <a:pt x="178793" y="0"/>
                    <a:pt x="190789" y="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360F9FB2-1984-20B3-1F9A-7B0D669DF252}"/>
                </a:ext>
              </a:extLst>
            </p:cNvPr>
            <p:cNvSpPr/>
            <p:nvPr/>
          </p:nvSpPr>
          <p:spPr>
            <a:xfrm rot="17100000">
              <a:off x="4557113" y="1729860"/>
              <a:ext cx="585639" cy="1102061"/>
            </a:xfrm>
            <a:custGeom>
              <a:avLst/>
              <a:gdLst>
                <a:gd name="connsiteX0" fmla="*/ 579885 w 585639"/>
                <a:gd name="connsiteY0" fmla="*/ 49011 h 1180642"/>
                <a:gd name="connsiteX1" fmla="*/ 562623 w 585639"/>
                <a:gd name="connsiteY1" fmla="*/ 134146 h 1180642"/>
                <a:gd name="connsiteX2" fmla="*/ 157162 w 585639"/>
                <a:gd name="connsiteY2" fmla="*/ 539608 h 1180642"/>
                <a:gd name="connsiteX3" fmla="*/ 157162 w 585639"/>
                <a:gd name="connsiteY3" fmla="*/ 1102061 h 1180642"/>
                <a:gd name="connsiteX4" fmla="*/ 78581 w 585639"/>
                <a:gd name="connsiteY4" fmla="*/ 1180642 h 1180642"/>
                <a:gd name="connsiteX5" fmla="*/ 0 w 585639"/>
                <a:gd name="connsiteY5" fmla="*/ 1102061 h 1180642"/>
                <a:gd name="connsiteX6" fmla="*/ 0 w 585639"/>
                <a:gd name="connsiteY6" fmla="*/ 505614 h 1180642"/>
                <a:gd name="connsiteX7" fmla="*/ 23016 w 585639"/>
                <a:gd name="connsiteY7" fmla="*/ 450049 h 1180642"/>
                <a:gd name="connsiteX8" fmla="*/ 28843 w 585639"/>
                <a:gd name="connsiteY8" fmla="*/ 446120 h 1180642"/>
                <a:gd name="connsiteX9" fmla="*/ 29741 w 585639"/>
                <a:gd name="connsiteY9" fmla="*/ 444768 h 1180642"/>
                <a:gd name="connsiteX10" fmla="*/ 451493 w 585639"/>
                <a:gd name="connsiteY10" fmla="*/ 23016 h 1180642"/>
                <a:gd name="connsiteX11" fmla="*/ 562623 w 585639"/>
                <a:gd name="connsiteY11" fmla="*/ 23016 h 1180642"/>
                <a:gd name="connsiteX12" fmla="*/ 579885 w 585639"/>
                <a:gd name="connsiteY12" fmla="*/ 49011 h 1180642"/>
                <a:gd name="connsiteX0" fmla="*/ 78581 w 585639"/>
                <a:gd name="connsiteY0" fmla="*/ 1180642 h 1272082"/>
                <a:gd name="connsiteX1" fmla="*/ 0 w 585639"/>
                <a:gd name="connsiteY1" fmla="*/ 1102061 h 1272082"/>
                <a:gd name="connsiteX2" fmla="*/ 0 w 585639"/>
                <a:gd name="connsiteY2" fmla="*/ 505614 h 1272082"/>
                <a:gd name="connsiteX3" fmla="*/ 23016 w 585639"/>
                <a:gd name="connsiteY3" fmla="*/ 450049 h 1272082"/>
                <a:gd name="connsiteX4" fmla="*/ 28843 w 585639"/>
                <a:gd name="connsiteY4" fmla="*/ 446120 h 1272082"/>
                <a:gd name="connsiteX5" fmla="*/ 29741 w 585639"/>
                <a:gd name="connsiteY5" fmla="*/ 444768 h 1272082"/>
                <a:gd name="connsiteX6" fmla="*/ 451493 w 585639"/>
                <a:gd name="connsiteY6" fmla="*/ 23016 h 1272082"/>
                <a:gd name="connsiteX7" fmla="*/ 562623 w 585639"/>
                <a:gd name="connsiteY7" fmla="*/ 23016 h 1272082"/>
                <a:gd name="connsiteX8" fmla="*/ 579885 w 585639"/>
                <a:gd name="connsiteY8" fmla="*/ 49011 h 1272082"/>
                <a:gd name="connsiteX9" fmla="*/ 562623 w 585639"/>
                <a:gd name="connsiteY9" fmla="*/ 134146 h 1272082"/>
                <a:gd name="connsiteX10" fmla="*/ 157162 w 585639"/>
                <a:gd name="connsiteY10" fmla="*/ 539608 h 1272082"/>
                <a:gd name="connsiteX11" fmla="*/ 157162 w 585639"/>
                <a:gd name="connsiteY11" fmla="*/ 1102061 h 1272082"/>
                <a:gd name="connsiteX12" fmla="*/ 170021 w 585639"/>
                <a:gd name="connsiteY12" fmla="*/ 1272082 h 1272082"/>
                <a:gd name="connsiteX0" fmla="*/ 0 w 585639"/>
                <a:gd name="connsiteY0" fmla="*/ 1102061 h 1272082"/>
                <a:gd name="connsiteX1" fmla="*/ 0 w 585639"/>
                <a:gd name="connsiteY1" fmla="*/ 505614 h 1272082"/>
                <a:gd name="connsiteX2" fmla="*/ 23016 w 585639"/>
                <a:gd name="connsiteY2" fmla="*/ 450049 h 1272082"/>
                <a:gd name="connsiteX3" fmla="*/ 28843 w 585639"/>
                <a:gd name="connsiteY3" fmla="*/ 446120 h 1272082"/>
                <a:gd name="connsiteX4" fmla="*/ 29741 w 585639"/>
                <a:gd name="connsiteY4" fmla="*/ 444768 h 1272082"/>
                <a:gd name="connsiteX5" fmla="*/ 451493 w 585639"/>
                <a:gd name="connsiteY5" fmla="*/ 23016 h 1272082"/>
                <a:gd name="connsiteX6" fmla="*/ 562623 w 585639"/>
                <a:gd name="connsiteY6" fmla="*/ 23016 h 1272082"/>
                <a:gd name="connsiteX7" fmla="*/ 579885 w 585639"/>
                <a:gd name="connsiteY7" fmla="*/ 49011 h 1272082"/>
                <a:gd name="connsiteX8" fmla="*/ 562623 w 585639"/>
                <a:gd name="connsiteY8" fmla="*/ 134146 h 1272082"/>
                <a:gd name="connsiteX9" fmla="*/ 157162 w 585639"/>
                <a:gd name="connsiteY9" fmla="*/ 539608 h 1272082"/>
                <a:gd name="connsiteX10" fmla="*/ 157162 w 585639"/>
                <a:gd name="connsiteY10" fmla="*/ 1102061 h 1272082"/>
                <a:gd name="connsiteX11" fmla="*/ 170021 w 585639"/>
                <a:gd name="connsiteY11" fmla="*/ 1272082 h 1272082"/>
                <a:gd name="connsiteX0" fmla="*/ 0 w 585639"/>
                <a:gd name="connsiteY0" fmla="*/ 1102061 h 1102061"/>
                <a:gd name="connsiteX1" fmla="*/ 0 w 585639"/>
                <a:gd name="connsiteY1" fmla="*/ 505614 h 1102061"/>
                <a:gd name="connsiteX2" fmla="*/ 23016 w 585639"/>
                <a:gd name="connsiteY2" fmla="*/ 450049 h 1102061"/>
                <a:gd name="connsiteX3" fmla="*/ 28843 w 585639"/>
                <a:gd name="connsiteY3" fmla="*/ 446120 h 1102061"/>
                <a:gd name="connsiteX4" fmla="*/ 29741 w 585639"/>
                <a:gd name="connsiteY4" fmla="*/ 444768 h 1102061"/>
                <a:gd name="connsiteX5" fmla="*/ 451493 w 585639"/>
                <a:gd name="connsiteY5" fmla="*/ 23016 h 1102061"/>
                <a:gd name="connsiteX6" fmla="*/ 562623 w 585639"/>
                <a:gd name="connsiteY6" fmla="*/ 23016 h 1102061"/>
                <a:gd name="connsiteX7" fmla="*/ 579885 w 585639"/>
                <a:gd name="connsiteY7" fmla="*/ 49011 h 1102061"/>
                <a:gd name="connsiteX8" fmla="*/ 562623 w 585639"/>
                <a:gd name="connsiteY8" fmla="*/ 134146 h 1102061"/>
                <a:gd name="connsiteX9" fmla="*/ 157162 w 585639"/>
                <a:gd name="connsiteY9" fmla="*/ 539608 h 1102061"/>
                <a:gd name="connsiteX10" fmla="*/ 157162 w 585639"/>
                <a:gd name="connsiteY10" fmla="*/ 1102061 h 110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85639" h="1102061">
                  <a:moveTo>
                    <a:pt x="0" y="1102061"/>
                  </a:moveTo>
                  <a:lnTo>
                    <a:pt x="0" y="505614"/>
                  </a:lnTo>
                  <a:cubicBezTo>
                    <a:pt x="0" y="483915"/>
                    <a:pt x="8796" y="464269"/>
                    <a:pt x="23016" y="450049"/>
                  </a:cubicBezTo>
                  <a:lnTo>
                    <a:pt x="28843" y="446120"/>
                  </a:lnTo>
                  <a:lnTo>
                    <a:pt x="29741" y="444768"/>
                  </a:lnTo>
                  <a:lnTo>
                    <a:pt x="451493" y="23016"/>
                  </a:lnTo>
                  <a:cubicBezTo>
                    <a:pt x="482181" y="-7672"/>
                    <a:pt x="531935" y="-7672"/>
                    <a:pt x="562623" y="23016"/>
                  </a:cubicBezTo>
                  <a:cubicBezTo>
                    <a:pt x="570295" y="30688"/>
                    <a:pt x="576049" y="39552"/>
                    <a:pt x="579885" y="49011"/>
                  </a:cubicBezTo>
                  <a:cubicBezTo>
                    <a:pt x="591393" y="77390"/>
                    <a:pt x="585639" y="111131"/>
                    <a:pt x="562623" y="134146"/>
                  </a:cubicBezTo>
                  <a:lnTo>
                    <a:pt x="157162" y="539608"/>
                  </a:lnTo>
                  <a:lnTo>
                    <a:pt x="157162" y="1102061"/>
                  </a:lnTo>
                </a:path>
              </a:pathLst>
            </a:custGeom>
            <a:solidFill>
              <a:schemeClr val="tx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94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74338" y="1017639"/>
            <a:ext cx="5384010" cy="48030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水分補給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エリア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62447" y="1067624"/>
            <a:ext cx="2405558" cy="133141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ゆっくりして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いってね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EFABBE5-79A7-8240-D6D1-060A14D00B9D}"/>
              </a:ext>
            </a:extLst>
          </p:cNvPr>
          <p:cNvGrpSpPr/>
          <p:nvPr/>
        </p:nvGrpSpPr>
        <p:grpSpPr>
          <a:xfrm>
            <a:off x="7243401" y="2663916"/>
            <a:ext cx="2346774" cy="3837612"/>
            <a:chOff x="644921" y="1945656"/>
            <a:chExt cx="1521378" cy="2487866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23077C9-A300-2F2F-A45E-032839DCC716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D6997E3-555D-EB13-76B5-D416C75D8AC7}"/>
                </a:ext>
              </a:extLst>
            </p:cNvPr>
            <p:cNvGrpSpPr/>
            <p:nvPr/>
          </p:nvGrpSpPr>
          <p:grpSpPr>
            <a:xfrm>
              <a:off x="831949" y="1945656"/>
              <a:ext cx="1334350" cy="2487866"/>
              <a:chOff x="831949" y="1945656"/>
              <a:chExt cx="1334350" cy="2487866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242A773A-761D-4444-23DF-E5557F0ACFFF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AE229BC-15B2-2950-8B43-B7334AA2E7F1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上の 2 つの角を丸める 5">
                <a:extLst>
                  <a:ext uri="{FF2B5EF4-FFF2-40B4-BE49-F238E27FC236}">
                    <a16:creationId xmlns:a16="http://schemas.microsoft.com/office/drawing/2014/main" id="{8D96FC66-0475-F40C-E44E-BCC6C40227CD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7BC935E-25CA-F0FB-20CB-27A3A9EB3509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A581174-D47D-02B0-6ABC-E4E369873C6F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四角形: 上の 2 つの角を丸める 5">
                <a:extLst>
                  <a:ext uri="{FF2B5EF4-FFF2-40B4-BE49-F238E27FC236}">
                    <a16:creationId xmlns:a16="http://schemas.microsoft.com/office/drawing/2014/main" id="{8A8AB860-3C6C-93F0-E37C-B7058554438B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30F71F7-06CB-37BB-6608-21887F6DE292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7E12B3E-89E3-1FF1-9B05-E0AE53AEC4C6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6545526-84CB-2343-8A65-7089A657D209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F115B74-76C3-5085-574B-8EFF955ED948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24B82A2C-4846-14EE-2034-56188B0EDFD2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055C832-B837-D648-DDD6-082232737FD2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41F4FC6C-AD39-8E27-FBAD-4B79AF617F46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D51297A-CFA3-E831-AB8D-BFBEF6D48404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C3B51FA-E2FA-ABF8-B303-444E58B713A5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AB097355-3F30-EA71-80B1-CC87068C5D38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5F00AB94-BD6F-A8D1-ABCF-99AC93B931EF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二等辺三角形 71">
                <a:extLst>
                  <a:ext uri="{FF2B5EF4-FFF2-40B4-BE49-F238E27FC236}">
                    <a16:creationId xmlns:a16="http://schemas.microsoft.com/office/drawing/2014/main" id="{581743A0-24C6-12A9-B2BC-231E50069837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70843B4A-2EDF-B8E3-8482-53D90A603509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DB8385C2-A78F-86D5-130E-562D9C832529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4FE347C0-A702-1AF8-43F4-657E70425580}"/>
                  </a:ext>
                </a:extLst>
              </p:cNvPr>
              <p:cNvCxnSpPr>
                <a:stCxn id="50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4F0197FC-9634-1262-9460-6EE5805DFBBB}"/>
                  </a:ext>
                </a:extLst>
              </p:cNvPr>
              <p:cNvCxnSpPr>
                <a:cxnSpLocks/>
                <a:stCxn id="51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024DBFAF-14F9-8951-282A-8A777FE690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74DAE481-6EAB-3653-D348-A57858DB444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C0EE436B-EB1E-2371-F8D1-8A3C49F9877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73703E3-3540-70F7-4B75-9E71869888BC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poph18_水分補給エリア</dc:title>
  <dc:subject>poph18_水分補給エリア</dc:subject>
  <dc:creator>でじけろお</dc:creator>
  <cp:lastModifiedBy/>
  <cp:revision>1</cp:revision>
  <dcterms:created xsi:type="dcterms:W3CDTF">2014-12-04T06:28:23Z</dcterms:created>
  <dcterms:modified xsi:type="dcterms:W3CDTF">2025-01-14T15:11:34Z</dcterms:modified>
  <cp:version>1</cp:version>
</cp:coreProperties>
</file>