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24" r:id="rId2"/>
    <p:sldId id="332" r:id="rId3"/>
    <p:sldId id="333" r:id="rId4"/>
    <p:sldId id="329" r:id="rId5"/>
    <p:sldId id="334" r:id="rId6"/>
    <p:sldId id="327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66CCFF"/>
    <a:srgbClr val="CCECFF"/>
    <a:srgbClr val="FF0000"/>
    <a:srgbClr val="99CCFF"/>
    <a:srgbClr val="FFCC66"/>
    <a:srgbClr val="FF6600"/>
    <a:srgbClr val="CC6600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7" d="100"/>
          <a:sy n="47" d="100"/>
        </p:scale>
        <p:origin x="1230" y="5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171075" y="1825793"/>
            <a:ext cx="9200150" cy="6254416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27A1A9-689F-DE56-E22E-8C9289890534}"/>
              </a:ext>
            </a:extLst>
          </p:cNvPr>
          <p:cNvSpPr txBox="1"/>
          <p:nvPr/>
        </p:nvSpPr>
        <p:spPr>
          <a:xfrm rot="5400000">
            <a:off x="-334390" y="2596653"/>
            <a:ext cx="7481774" cy="4712698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水分補給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エリア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38299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09AF30-5A94-9EF1-06F1-287C12E2B0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EB7957F-AA30-3383-FE2B-7A7532C290B1}"/>
              </a:ext>
            </a:extLst>
          </p:cNvPr>
          <p:cNvSpPr txBox="1"/>
          <p:nvPr/>
        </p:nvSpPr>
        <p:spPr>
          <a:xfrm rot="5400000">
            <a:off x="-908552" y="2128820"/>
            <a:ext cx="8630098" cy="5648364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水分補給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エリア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64578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062355-43D7-2C3F-4DEE-04763B8BEF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77547C41-51C8-B462-B6C8-F145B3FFAAA2}"/>
              </a:ext>
            </a:extLst>
          </p:cNvPr>
          <p:cNvSpPr/>
          <p:nvPr/>
        </p:nvSpPr>
        <p:spPr>
          <a:xfrm>
            <a:off x="148856" y="101600"/>
            <a:ext cx="6584453" cy="3811181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96780E65-6ECF-35BE-B6A3-23DFFD0D70E6}"/>
              </a:ext>
            </a:extLst>
          </p:cNvPr>
          <p:cNvSpPr txBox="1"/>
          <p:nvPr/>
        </p:nvSpPr>
        <p:spPr>
          <a:xfrm>
            <a:off x="501022" y="4321044"/>
            <a:ext cx="5878514" cy="499944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水分補給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エリア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B4B2EB94-8AC8-47B7-C639-1549FFF927F6}"/>
              </a:ext>
            </a:extLst>
          </p:cNvPr>
          <p:cNvGrpSpPr/>
          <p:nvPr/>
        </p:nvGrpSpPr>
        <p:grpSpPr>
          <a:xfrm>
            <a:off x="1744536" y="371822"/>
            <a:ext cx="3335260" cy="3335260"/>
            <a:chOff x="3664776" y="882573"/>
            <a:chExt cx="2606484" cy="2606484"/>
          </a:xfrm>
        </p:grpSpPr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444303C3-6730-9C2C-DAAD-7CA8972A162F}"/>
                </a:ext>
              </a:extLst>
            </p:cNvPr>
            <p:cNvGrpSpPr/>
            <p:nvPr/>
          </p:nvGrpSpPr>
          <p:grpSpPr>
            <a:xfrm>
              <a:off x="3664776" y="882573"/>
              <a:ext cx="2606484" cy="2606484"/>
              <a:chOff x="643930" y="806730"/>
              <a:chExt cx="2735056" cy="2735056"/>
            </a:xfrm>
          </p:grpSpPr>
          <p:sp>
            <p:nvSpPr>
              <p:cNvPr id="34" name="四角形: 角を丸くする 33">
                <a:extLst>
                  <a:ext uri="{FF2B5EF4-FFF2-40B4-BE49-F238E27FC236}">
                    <a16:creationId xmlns:a16="http://schemas.microsoft.com/office/drawing/2014/main" id="{CE3DBF48-3AF8-9284-DFC1-0746F51A4EB9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35" name="四角形: 角を丸くする 34">
                <a:extLst>
                  <a:ext uri="{FF2B5EF4-FFF2-40B4-BE49-F238E27FC236}">
                    <a16:creationId xmlns:a16="http://schemas.microsoft.com/office/drawing/2014/main" id="{8CAB5052-F775-5A89-EB2A-39253AC5604A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B7052CE9-EE06-4E5D-CA56-AF7CDCE11C1B}"/>
                </a:ext>
              </a:extLst>
            </p:cNvPr>
            <p:cNvSpPr/>
            <p:nvPr/>
          </p:nvSpPr>
          <p:spPr bwMode="auto">
            <a:xfrm>
              <a:off x="3740026" y="949092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8" name="四角形: 上の 2 つの角を丸める 17">
              <a:extLst>
                <a:ext uri="{FF2B5EF4-FFF2-40B4-BE49-F238E27FC236}">
                  <a16:creationId xmlns:a16="http://schemas.microsoft.com/office/drawing/2014/main" id="{A12C3CE6-1130-0850-ED52-1F4E1C7875D7}"/>
                </a:ext>
              </a:extLst>
            </p:cNvPr>
            <p:cNvSpPr/>
            <p:nvPr/>
          </p:nvSpPr>
          <p:spPr bwMode="auto">
            <a:xfrm>
              <a:off x="5043478" y="2379043"/>
              <a:ext cx="619135" cy="86948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31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9" name="台形 18">
              <a:extLst>
                <a:ext uri="{FF2B5EF4-FFF2-40B4-BE49-F238E27FC236}">
                  <a16:creationId xmlns:a16="http://schemas.microsoft.com/office/drawing/2014/main" id="{A5A3A7CA-15D3-5E7D-E630-5E2A22153346}"/>
                </a:ext>
              </a:extLst>
            </p:cNvPr>
            <p:cNvSpPr/>
            <p:nvPr/>
          </p:nvSpPr>
          <p:spPr bwMode="auto">
            <a:xfrm>
              <a:off x="5224769" y="2250110"/>
              <a:ext cx="256552" cy="212825"/>
            </a:xfrm>
            <a:prstGeom prst="trapezoid">
              <a:avLst>
                <a:gd name="adj" fmla="val 10587"/>
              </a:avLst>
            </a:prstGeom>
            <a:solidFill>
              <a:schemeClr val="tx1"/>
            </a:solidFill>
            <a:ln w="31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0D72E097-310D-1E49-0408-BD64A8B12777}"/>
                </a:ext>
              </a:extLst>
            </p:cNvPr>
            <p:cNvGrpSpPr/>
            <p:nvPr/>
          </p:nvGrpSpPr>
          <p:grpSpPr>
            <a:xfrm rot="900000">
              <a:off x="4869947" y="1158257"/>
              <a:ext cx="1056821" cy="1188132"/>
              <a:chOff x="4824634" y="1158257"/>
              <a:chExt cx="1056821" cy="1188132"/>
            </a:xfrm>
          </p:grpSpPr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95E35490-895C-E178-40E3-A227078E7DDB}"/>
                  </a:ext>
                </a:extLst>
              </p:cNvPr>
              <p:cNvSpPr/>
              <p:nvPr/>
            </p:nvSpPr>
            <p:spPr bwMode="auto">
              <a:xfrm>
                <a:off x="4824634" y="1158257"/>
                <a:ext cx="1056821" cy="1188132"/>
              </a:xfrm>
              <a:custGeom>
                <a:avLst/>
                <a:gdLst>
                  <a:gd name="connsiteX0" fmla="*/ 287146 w 574292"/>
                  <a:gd name="connsiteY0" fmla="*/ 0 h 645648"/>
                  <a:gd name="connsiteX1" fmla="*/ 574292 w 574292"/>
                  <a:gd name="connsiteY1" fmla="*/ 322824 h 645648"/>
                  <a:gd name="connsiteX2" fmla="*/ 287146 w 574292"/>
                  <a:gd name="connsiteY2" fmla="*/ 645648 h 645648"/>
                  <a:gd name="connsiteX3" fmla="*/ 84104 w 574292"/>
                  <a:gd name="connsiteY3" fmla="*/ 551095 h 645648"/>
                  <a:gd name="connsiteX4" fmla="*/ 55058 w 574292"/>
                  <a:gd name="connsiteY4" fmla="*/ 511518 h 645648"/>
                  <a:gd name="connsiteX5" fmla="*/ 64186 w 574292"/>
                  <a:gd name="connsiteY5" fmla="*/ 508411 h 645648"/>
                  <a:gd name="connsiteX6" fmla="*/ 99752 w 574292"/>
                  <a:gd name="connsiteY6" fmla="*/ 477075 h 645648"/>
                  <a:gd name="connsiteX7" fmla="*/ 75898 w 574292"/>
                  <a:gd name="connsiteY7" fmla="*/ 466732 h 645648"/>
                  <a:gd name="connsiteX8" fmla="*/ 33951 w 574292"/>
                  <a:gd name="connsiteY8" fmla="*/ 472065 h 645648"/>
                  <a:gd name="connsiteX9" fmla="*/ 22566 w 574292"/>
                  <a:gd name="connsiteY9" fmla="*/ 448482 h 645648"/>
                  <a:gd name="connsiteX10" fmla="*/ 0 w 574292"/>
                  <a:gd name="connsiteY10" fmla="*/ 322824 h 645648"/>
                  <a:gd name="connsiteX11" fmla="*/ 287146 w 574292"/>
                  <a:gd name="connsiteY11" fmla="*/ 0 h 645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74292" h="645648">
                    <a:moveTo>
                      <a:pt x="287146" y="0"/>
                    </a:moveTo>
                    <a:cubicBezTo>
                      <a:pt x="445732" y="0"/>
                      <a:pt x="574292" y="144533"/>
                      <a:pt x="574292" y="322824"/>
                    </a:cubicBezTo>
                    <a:cubicBezTo>
                      <a:pt x="574292" y="501115"/>
                      <a:pt x="445732" y="645648"/>
                      <a:pt x="287146" y="645648"/>
                    </a:cubicBezTo>
                    <a:cubicBezTo>
                      <a:pt x="207853" y="645648"/>
                      <a:pt x="136067" y="609515"/>
                      <a:pt x="84104" y="551095"/>
                    </a:cubicBezTo>
                    <a:lnTo>
                      <a:pt x="55058" y="511518"/>
                    </a:lnTo>
                    <a:lnTo>
                      <a:pt x="64186" y="508411"/>
                    </a:lnTo>
                    <a:cubicBezTo>
                      <a:pt x="87392" y="498600"/>
                      <a:pt x="102203" y="486221"/>
                      <a:pt x="99752" y="477075"/>
                    </a:cubicBezTo>
                    <a:cubicBezTo>
                      <a:pt x="98119" y="470978"/>
                      <a:pt x="89122" y="467472"/>
                      <a:pt x="75898" y="466732"/>
                    </a:cubicBezTo>
                    <a:lnTo>
                      <a:pt x="33951" y="472065"/>
                    </a:lnTo>
                    <a:lnTo>
                      <a:pt x="22566" y="448482"/>
                    </a:lnTo>
                    <a:cubicBezTo>
                      <a:pt x="8035" y="409860"/>
                      <a:pt x="0" y="367397"/>
                      <a:pt x="0" y="322824"/>
                    </a:cubicBezTo>
                    <a:cubicBezTo>
                      <a:pt x="0" y="144533"/>
                      <a:pt x="128560" y="0"/>
                      <a:pt x="28714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BAC9806E-4D2D-B514-E7EB-FF6B5163568F}"/>
                  </a:ext>
                </a:extLst>
              </p:cNvPr>
              <p:cNvSpPr/>
              <p:nvPr/>
            </p:nvSpPr>
            <p:spPr bwMode="auto">
              <a:xfrm rot="13500000" flipV="1">
                <a:off x="4898164" y="1980752"/>
                <a:ext cx="245418" cy="84135"/>
              </a:xfrm>
              <a:custGeom>
                <a:avLst/>
                <a:gdLst>
                  <a:gd name="connsiteX0" fmla="*/ 0 w 251648"/>
                  <a:gd name="connsiteY0" fmla="*/ 0 h 96315"/>
                  <a:gd name="connsiteX1" fmla="*/ 251648 w 251648"/>
                  <a:gd name="connsiteY1" fmla="*/ 0 h 96315"/>
                  <a:gd name="connsiteX2" fmla="*/ 248639 w 251648"/>
                  <a:gd name="connsiteY2" fmla="*/ 14908 h 96315"/>
                  <a:gd name="connsiteX3" fmla="*/ 125824 w 251648"/>
                  <a:gd name="connsiteY3" fmla="*/ 96315 h 96315"/>
                  <a:gd name="connsiteX4" fmla="*/ 3010 w 251648"/>
                  <a:gd name="connsiteY4" fmla="*/ 14908 h 96315"/>
                  <a:gd name="connsiteX0" fmla="*/ 0 w 251648"/>
                  <a:gd name="connsiteY0" fmla="*/ 57151 h 153466"/>
                  <a:gd name="connsiteX1" fmla="*/ 115908 w 251648"/>
                  <a:gd name="connsiteY1" fmla="*/ 0 h 153466"/>
                  <a:gd name="connsiteX2" fmla="*/ 251648 w 251648"/>
                  <a:gd name="connsiteY2" fmla="*/ 57151 h 153466"/>
                  <a:gd name="connsiteX3" fmla="*/ 248639 w 251648"/>
                  <a:gd name="connsiteY3" fmla="*/ 72059 h 153466"/>
                  <a:gd name="connsiteX4" fmla="*/ 125824 w 251648"/>
                  <a:gd name="connsiteY4" fmla="*/ 153466 h 153466"/>
                  <a:gd name="connsiteX5" fmla="*/ 3010 w 251648"/>
                  <a:gd name="connsiteY5" fmla="*/ 72059 h 153466"/>
                  <a:gd name="connsiteX6" fmla="*/ 0 w 251648"/>
                  <a:gd name="connsiteY6" fmla="*/ 57151 h 153466"/>
                  <a:gd name="connsiteX0" fmla="*/ 115908 w 251648"/>
                  <a:gd name="connsiteY0" fmla="*/ 0 h 153466"/>
                  <a:gd name="connsiteX1" fmla="*/ 251648 w 251648"/>
                  <a:gd name="connsiteY1" fmla="*/ 57151 h 153466"/>
                  <a:gd name="connsiteX2" fmla="*/ 248639 w 251648"/>
                  <a:gd name="connsiteY2" fmla="*/ 72059 h 153466"/>
                  <a:gd name="connsiteX3" fmla="*/ 125824 w 251648"/>
                  <a:gd name="connsiteY3" fmla="*/ 153466 h 153466"/>
                  <a:gd name="connsiteX4" fmla="*/ 3010 w 251648"/>
                  <a:gd name="connsiteY4" fmla="*/ 72059 h 153466"/>
                  <a:gd name="connsiteX5" fmla="*/ 0 w 251648"/>
                  <a:gd name="connsiteY5" fmla="*/ 57151 h 153466"/>
                  <a:gd name="connsiteX6" fmla="*/ 207348 w 251648"/>
                  <a:gd name="connsiteY6" fmla="*/ 91440 h 153466"/>
                  <a:gd name="connsiteX0" fmla="*/ 251648 w 251648"/>
                  <a:gd name="connsiteY0" fmla="*/ 17577 h 113892"/>
                  <a:gd name="connsiteX1" fmla="*/ 248639 w 251648"/>
                  <a:gd name="connsiteY1" fmla="*/ 32485 h 113892"/>
                  <a:gd name="connsiteX2" fmla="*/ 125824 w 251648"/>
                  <a:gd name="connsiteY2" fmla="*/ 113892 h 113892"/>
                  <a:gd name="connsiteX3" fmla="*/ 3010 w 251648"/>
                  <a:gd name="connsiteY3" fmla="*/ 32485 h 113892"/>
                  <a:gd name="connsiteX4" fmla="*/ 0 w 251648"/>
                  <a:gd name="connsiteY4" fmla="*/ 17577 h 113892"/>
                  <a:gd name="connsiteX5" fmla="*/ 207348 w 251648"/>
                  <a:gd name="connsiteY5" fmla="*/ 51866 h 113892"/>
                  <a:gd name="connsiteX0" fmla="*/ 251648 w 251648"/>
                  <a:gd name="connsiteY0" fmla="*/ 0 h 96315"/>
                  <a:gd name="connsiteX1" fmla="*/ 248639 w 251648"/>
                  <a:gd name="connsiteY1" fmla="*/ 14908 h 96315"/>
                  <a:gd name="connsiteX2" fmla="*/ 125824 w 251648"/>
                  <a:gd name="connsiteY2" fmla="*/ 96315 h 96315"/>
                  <a:gd name="connsiteX3" fmla="*/ 3010 w 251648"/>
                  <a:gd name="connsiteY3" fmla="*/ 14908 h 96315"/>
                  <a:gd name="connsiteX4" fmla="*/ 0 w 251648"/>
                  <a:gd name="connsiteY4" fmla="*/ 0 h 96315"/>
                  <a:gd name="connsiteX0" fmla="*/ 248639 w 248639"/>
                  <a:gd name="connsiteY0" fmla="*/ 14908 h 96315"/>
                  <a:gd name="connsiteX1" fmla="*/ 125824 w 248639"/>
                  <a:gd name="connsiteY1" fmla="*/ 96315 h 96315"/>
                  <a:gd name="connsiteX2" fmla="*/ 3010 w 248639"/>
                  <a:gd name="connsiteY2" fmla="*/ 14908 h 96315"/>
                  <a:gd name="connsiteX3" fmla="*/ 0 w 248639"/>
                  <a:gd name="connsiteY3" fmla="*/ 0 h 96315"/>
                  <a:gd name="connsiteX0" fmla="*/ 245629 w 245629"/>
                  <a:gd name="connsiteY0" fmla="*/ 0 h 81407"/>
                  <a:gd name="connsiteX1" fmla="*/ 122814 w 245629"/>
                  <a:gd name="connsiteY1" fmla="*/ 81407 h 81407"/>
                  <a:gd name="connsiteX2" fmla="*/ 0 w 245629"/>
                  <a:gd name="connsiteY2" fmla="*/ 0 h 81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45629" h="81407">
                    <a:moveTo>
                      <a:pt x="245629" y="0"/>
                    </a:moveTo>
                    <a:cubicBezTo>
                      <a:pt x="225394" y="47839"/>
                      <a:pt x="178024" y="81407"/>
                      <a:pt x="122814" y="81407"/>
                    </a:cubicBezTo>
                    <a:cubicBezTo>
                      <a:pt x="67605" y="81407"/>
                      <a:pt x="20234" y="47839"/>
                      <a:pt x="0" y="0"/>
                    </a:cubicBez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33" name="四角形: 角を丸くする 32">
                <a:extLst>
                  <a:ext uri="{FF2B5EF4-FFF2-40B4-BE49-F238E27FC236}">
                    <a16:creationId xmlns:a16="http://schemas.microsoft.com/office/drawing/2014/main" id="{EA34BCD4-4DF8-6867-53C2-DAA97CE84CC4}"/>
                  </a:ext>
                </a:extLst>
              </p:cNvPr>
              <p:cNvSpPr/>
              <p:nvPr/>
            </p:nvSpPr>
            <p:spPr bwMode="auto">
              <a:xfrm rot="20700000">
                <a:off x="4978806" y="1585811"/>
                <a:ext cx="84133" cy="21865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C79CA400-3379-D2C9-F8DE-506C7D45C868}"/>
                </a:ext>
              </a:extLst>
            </p:cNvPr>
            <p:cNvSpPr/>
            <p:nvPr/>
          </p:nvSpPr>
          <p:spPr>
            <a:xfrm rot="6300000">
              <a:off x="4339255" y="1417121"/>
              <a:ext cx="267874" cy="846625"/>
            </a:xfrm>
            <a:custGeom>
              <a:avLst/>
              <a:gdLst>
                <a:gd name="connsiteX0" fmla="*/ 190789 w 520700"/>
                <a:gd name="connsiteY0" fmla="*/ 0 h 1645691"/>
                <a:gd name="connsiteX1" fmla="*/ 329912 w 520700"/>
                <a:gd name="connsiteY1" fmla="*/ 0 h 1645691"/>
                <a:gd name="connsiteX2" fmla="*/ 351632 w 520700"/>
                <a:gd name="connsiteY2" fmla="*/ 21720 h 1645691"/>
                <a:gd name="connsiteX3" fmla="*/ 351632 w 520700"/>
                <a:gd name="connsiteY3" fmla="*/ 47584 h 1645691"/>
                <a:gd name="connsiteX4" fmla="*/ 345271 w 520700"/>
                <a:gd name="connsiteY4" fmla="*/ 62943 h 1645691"/>
                <a:gd name="connsiteX5" fmla="*/ 338082 w 520700"/>
                <a:gd name="connsiteY5" fmla="*/ 65920 h 1645691"/>
                <a:gd name="connsiteX6" fmla="*/ 402264 w 520700"/>
                <a:gd name="connsiteY6" fmla="*/ 512407 h 1645691"/>
                <a:gd name="connsiteX7" fmla="*/ 444445 w 520700"/>
                <a:gd name="connsiteY7" fmla="*/ 540846 h 1645691"/>
                <a:gd name="connsiteX8" fmla="*/ 520700 w 520700"/>
                <a:gd name="connsiteY8" fmla="*/ 724941 h 1645691"/>
                <a:gd name="connsiteX9" fmla="*/ 520700 w 520700"/>
                <a:gd name="connsiteY9" fmla="*/ 1570481 h 1645691"/>
                <a:gd name="connsiteX10" fmla="*/ 445490 w 520700"/>
                <a:gd name="connsiteY10" fmla="*/ 1645691 h 1645691"/>
                <a:gd name="connsiteX11" fmla="*/ 75210 w 520700"/>
                <a:gd name="connsiteY11" fmla="*/ 1645691 h 1645691"/>
                <a:gd name="connsiteX12" fmla="*/ 0 w 520700"/>
                <a:gd name="connsiteY12" fmla="*/ 1570481 h 1645691"/>
                <a:gd name="connsiteX13" fmla="*/ 0 w 520700"/>
                <a:gd name="connsiteY13" fmla="*/ 724941 h 1645691"/>
                <a:gd name="connsiteX14" fmla="*/ 76255 w 520700"/>
                <a:gd name="connsiteY14" fmla="*/ 540846 h 1645691"/>
                <a:gd name="connsiteX15" fmla="*/ 118436 w 520700"/>
                <a:gd name="connsiteY15" fmla="*/ 512407 h 1645691"/>
                <a:gd name="connsiteX16" fmla="*/ 182619 w 520700"/>
                <a:gd name="connsiteY16" fmla="*/ 65920 h 1645691"/>
                <a:gd name="connsiteX17" fmla="*/ 175431 w 520700"/>
                <a:gd name="connsiteY17" fmla="*/ 62943 h 1645691"/>
                <a:gd name="connsiteX18" fmla="*/ 169069 w 520700"/>
                <a:gd name="connsiteY18" fmla="*/ 47584 h 1645691"/>
                <a:gd name="connsiteX19" fmla="*/ 169069 w 520700"/>
                <a:gd name="connsiteY19" fmla="*/ 21720 h 1645691"/>
                <a:gd name="connsiteX20" fmla="*/ 190789 w 520700"/>
                <a:gd name="connsiteY20" fmla="*/ 0 h 1645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20700" h="1645691">
                  <a:moveTo>
                    <a:pt x="190789" y="0"/>
                  </a:moveTo>
                  <a:lnTo>
                    <a:pt x="329912" y="0"/>
                  </a:lnTo>
                  <a:cubicBezTo>
                    <a:pt x="341908" y="0"/>
                    <a:pt x="351632" y="9724"/>
                    <a:pt x="351632" y="21720"/>
                  </a:cubicBezTo>
                  <a:lnTo>
                    <a:pt x="351632" y="47584"/>
                  </a:lnTo>
                  <a:cubicBezTo>
                    <a:pt x="351632" y="53582"/>
                    <a:pt x="349201" y="59012"/>
                    <a:pt x="345271" y="62943"/>
                  </a:cubicBezTo>
                  <a:lnTo>
                    <a:pt x="338082" y="65920"/>
                  </a:lnTo>
                  <a:lnTo>
                    <a:pt x="402264" y="512407"/>
                  </a:lnTo>
                  <a:lnTo>
                    <a:pt x="444445" y="540846"/>
                  </a:lnTo>
                  <a:cubicBezTo>
                    <a:pt x="491559" y="587960"/>
                    <a:pt x="520700" y="653048"/>
                    <a:pt x="520700" y="724941"/>
                  </a:cubicBezTo>
                  <a:lnTo>
                    <a:pt x="520700" y="1570481"/>
                  </a:lnTo>
                  <a:cubicBezTo>
                    <a:pt x="520700" y="1612018"/>
                    <a:pt x="487027" y="1645691"/>
                    <a:pt x="445490" y="1645691"/>
                  </a:cubicBezTo>
                  <a:lnTo>
                    <a:pt x="75210" y="1645691"/>
                  </a:lnTo>
                  <a:cubicBezTo>
                    <a:pt x="33673" y="1645691"/>
                    <a:pt x="0" y="1612018"/>
                    <a:pt x="0" y="1570481"/>
                  </a:cubicBezTo>
                  <a:lnTo>
                    <a:pt x="0" y="724941"/>
                  </a:lnTo>
                  <a:cubicBezTo>
                    <a:pt x="0" y="653048"/>
                    <a:pt x="29141" y="587960"/>
                    <a:pt x="76255" y="540846"/>
                  </a:cubicBezTo>
                  <a:lnTo>
                    <a:pt x="118436" y="512407"/>
                  </a:lnTo>
                  <a:lnTo>
                    <a:pt x="182619" y="65920"/>
                  </a:lnTo>
                  <a:lnTo>
                    <a:pt x="175431" y="62943"/>
                  </a:lnTo>
                  <a:cubicBezTo>
                    <a:pt x="171500" y="59012"/>
                    <a:pt x="169069" y="53582"/>
                    <a:pt x="169069" y="47584"/>
                  </a:cubicBezTo>
                  <a:lnTo>
                    <a:pt x="169069" y="21720"/>
                  </a:lnTo>
                  <a:cubicBezTo>
                    <a:pt x="169069" y="9724"/>
                    <a:pt x="178793" y="0"/>
                    <a:pt x="190789" y="0"/>
                  </a:cubicBezTo>
                  <a:close/>
                </a:path>
              </a:pathLst>
            </a:custGeom>
            <a:solidFill>
              <a:schemeClr val="tx1"/>
            </a:solidFill>
            <a:ln w="508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C0696EF6-86FE-F0D0-CB1D-A7956CB550E3}"/>
                </a:ext>
              </a:extLst>
            </p:cNvPr>
            <p:cNvSpPr/>
            <p:nvPr/>
          </p:nvSpPr>
          <p:spPr>
            <a:xfrm rot="17100000">
              <a:off x="4557113" y="1729860"/>
              <a:ext cx="585639" cy="1102061"/>
            </a:xfrm>
            <a:custGeom>
              <a:avLst/>
              <a:gdLst>
                <a:gd name="connsiteX0" fmla="*/ 579885 w 585639"/>
                <a:gd name="connsiteY0" fmla="*/ 49011 h 1180642"/>
                <a:gd name="connsiteX1" fmla="*/ 562623 w 585639"/>
                <a:gd name="connsiteY1" fmla="*/ 134146 h 1180642"/>
                <a:gd name="connsiteX2" fmla="*/ 157162 w 585639"/>
                <a:gd name="connsiteY2" fmla="*/ 539608 h 1180642"/>
                <a:gd name="connsiteX3" fmla="*/ 157162 w 585639"/>
                <a:gd name="connsiteY3" fmla="*/ 1102061 h 1180642"/>
                <a:gd name="connsiteX4" fmla="*/ 78581 w 585639"/>
                <a:gd name="connsiteY4" fmla="*/ 1180642 h 1180642"/>
                <a:gd name="connsiteX5" fmla="*/ 0 w 585639"/>
                <a:gd name="connsiteY5" fmla="*/ 1102061 h 1180642"/>
                <a:gd name="connsiteX6" fmla="*/ 0 w 585639"/>
                <a:gd name="connsiteY6" fmla="*/ 505614 h 1180642"/>
                <a:gd name="connsiteX7" fmla="*/ 23016 w 585639"/>
                <a:gd name="connsiteY7" fmla="*/ 450049 h 1180642"/>
                <a:gd name="connsiteX8" fmla="*/ 28843 w 585639"/>
                <a:gd name="connsiteY8" fmla="*/ 446120 h 1180642"/>
                <a:gd name="connsiteX9" fmla="*/ 29741 w 585639"/>
                <a:gd name="connsiteY9" fmla="*/ 444768 h 1180642"/>
                <a:gd name="connsiteX10" fmla="*/ 451493 w 585639"/>
                <a:gd name="connsiteY10" fmla="*/ 23016 h 1180642"/>
                <a:gd name="connsiteX11" fmla="*/ 562623 w 585639"/>
                <a:gd name="connsiteY11" fmla="*/ 23016 h 1180642"/>
                <a:gd name="connsiteX12" fmla="*/ 579885 w 585639"/>
                <a:gd name="connsiteY12" fmla="*/ 49011 h 1180642"/>
                <a:gd name="connsiteX0" fmla="*/ 78581 w 585639"/>
                <a:gd name="connsiteY0" fmla="*/ 1180642 h 1272082"/>
                <a:gd name="connsiteX1" fmla="*/ 0 w 585639"/>
                <a:gd name="connsiteY1" fmla="*/ 1102061 h 1272082"/>
                <a:gd name="connsiteX2" fmla="*/ 0 w 585639"/>
                <a:gd name="connsiteY2" fmla="*/ 505614 h 1272082"/>
                <a:gd name="connsiteX3" fmla="*/ 23016 w 585639"/>
                <a:gd name="connsiteY3" fmla="*/ 450049 h 1272082"/>
                <a:gd name="connsiteX4" fmla="*/ 28843 w 585639"/>
                <a:gd name="connsiteY4" fmla="*/ 446120 h 1272082"/>
                <a:gd name="connsiteX5" fmla="*/ 29741 w 585639"/>
                <a:gd name="connsiteY5" fmla="*/ 444768 h 1272082"/>
                <a:gd name="connsiteX6" fmla="*/ 451493 w 585639"/>
                <a:gd name="connsiteY6" fmla="*/ 23016 h 1272082"/>
                <a:gd name="connsiteX7" fmla="*/ 562623 w 585639"/>
                <a:gd name="connsiteY7" fmla="*/ 23016 h 1272082"/>
                <a:gd name="connsiteX8" fmla="*/ 579885 w 585639"/>
                <a:gd name="connsiteY8" fmla="*/ 49011 h 1272082"/>
                <a:gd name="connsiteX9" fmla="*/ 562623 w 585639"/>
                <a:gd name="connsiteY9" fmla="*/ 134146 h 1272082"/>
                <a:gd name="connsiteX10" fmla="*/ 157162 w 585639"/>
                <a:gd name="connsiteY10" fmla="*/ 539608 h 1272082"/>
                <a:gd name="connsiteX11" fmla="*/ 157162 w 585639"/>
                <a:gd name="connsiteY11" fmla="*/ 1102061 h 1272082"/>
                <a:gd name="connsiteX12" fmla="*/ 170021 w 585639"/>
                <a:gd name="connsiteY12" fmla="*/ 1272082 h 1272082"/>
                <a:gd name="connsiteX0" fmla="*/ 0 w 585639"/>
                <a:gd name="connsiteY0" fmla="*/ 1102061 h 1272082"/>
                <a:gd name="connsiteX1" fmla="*/ 0 w 585639"/>
                <a:gd name="connsiteY1" fmla="*/ 505614 h 1272082"/>
                <a:gd name="connsiteX2" fmla="*/ 23016 w 585639"/>
                <a:gd name="connsiteY2" fmla="*/ 450049 h 1272082"/>
                <a:gd name="connsiteX3" fmla="*/ 28843 w 585639"/>
                <a:gd name="connsiteY3" fmla="*/ 446120 h 1272082"/>
                <a:gd name="connsiteX4" fmla="*/ 29741 w 585639"/>
                <a:gd name="connsiteY4" fmla="*/ 444768 h 1272082"/>
                <a:gd name="connsiteX5" fmla="*/ 451493 w 585639"/>
                <a:gd name="connsiteY5" fmla="*/ 23016 h 1272082"/>
                <a:gd name="connsiteX6" fmla="*/ 562623 w 585639"/>
                <a:gd name="connsiteY6" fmla="*/ 23016 h 1272082"/>
                <a:gd name="connsiteX7" fmla="*/ 579885 w 585639"/>
                <a:gd name="connsiteY7" fmla="*/ 49011 h 1272082"/>
                <a:gd name="connsiteX8" fmla="*/ 562623 w 585639"/>
                <a:gd name="connsiteY8" fmla="*/ 134146 h 1272082"/>
                <a:gd name="connsiteX9" fmla="*/ 157162 w 585639"/>
                <a:gd name="connsiteY9" fmla="*/ 539608 h 1272082"/>
                <a:gd name="connsiteX10" fmla="*/ 157162 w 585639"/>
                <a:gd name="connsiteY10" fmla="*/ 1102061 h 1272082"/>
                <a:gd name="connsiteX11" fmla="*/ 170021 w 585639"/>
                <a:gd name="connsiteY11" fmla="*/ 1272082 h 1272082"/>
                <a:gd name="connsiteX0" fmla="*/ 0 w 585639"/>
                <a:gd name="connsiteY0" fmla="*/ 1102061 h 1102061"/>
                <a:gd name="connsiteX1" fmla="*/ 0 w 585639"/>
                <a:gd name="connsiteY1" fmla="*/ 505614 h 1102061"/>
                <a:gd name="connsiteX2" fmla="*/ 23016 w 585639"/>
                <a:gd name="connsiteY2" fmla="*/ 450049 h 1102061"/>
                <a:gd name="connsiteX3" fmla="*/ 28843 w 585639"/>
                <a:gd name="connsiteY3" fmla="*/ 446120 h 1102061"/>
                <a:gd name="connsiteX4" fmla="*/ 29741 w 585639"/>
                <a:gd name="connsiteY4" fmla="*/ 444768 h 1102061"/>
                <a:gd name="connsiteX5" fmla="*/ 451493 w 585639"/>
                <a:gd name="connsiteY5" fmla="*/ 23016 h 1102061"/>
                <a:gd name="connsiteX6" fmla="*/ 562623 w 585639"/>
                <a:gd name="connsiteY6" fmla="*/ 23016 h 1102061"/>
                <a:gd name="connsiteX7" fmla="*/ 579885 w 585639"/>
                <a:gd name="connsiteY7" fmla="*/ 49011 h 1102061"/>
                <a:gd name="connsiteX8" fmla="*/ 562623 w 585639"/>
                <a:gd name="connsiteY8" fmla="*/ 134146 h 1102061"/>
                <a:gd name="connsiteX9" fmla="*/ 157162 w 585639"/>
                <a:gd name="connsiteY9" fmla="*/ 539608 h 1102061"/>
                <a:gd name="connsiteX10" fmla="*/ 157162 w 585639"/>
                <a:gd name="connsiteY10" fmla="*/ 1102061 h 1102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85639" h="1102061">
                  <a:moveTo>
                    <a:pt x="0" y="1102061"/>
                  </a:moveTo>
                  <a:lnTo>
                    <a:pt x="0" y="505614"/>
                  </a:lnTo>
                  <a:cubicBezTo>
                    <a:pt x="0" y="483915"/>
                    <a:pt x="8796" y="464269"/>
                    <a:pt x="23016" y="450049"/>
                  </a:cubicBezTo>
                  <a:lnTo>
                    <a:pt x="28843" y="446120"/>
                  </a:lnTo>
                  <a:lnTo>
                    <a:pt x="29741" y="444768"/>
                  </a:lnTo>
                  <a:lnTo>
                    <a:pt x="451493" y="23016"/>
                  </a:lnTo>
                  <a:cubicBezTo>
                    <a:pt x="482181" y="-7672"/>
                    <a:pt x="531935" y="-7672"/>
                    <a:pt x="562623" y="23016"/>
                  </a:cubicBezTo>
                  <a:cubicBezTo>
                    <a:pt x="570295" y="30688"/>
                    <a:pt x="576049" y="39552"/>
                    <a:pt x="579885" y="49011"/>
                  </a:cubicBezTo>
                  <a:cubicBezTo>
                    <a:pt x="591393" y="77390"/>
                    <a:pt x="585639" y="111131"/>
                    <a:pt x="562623" y="134146"/>
                  </a:cubicBezTo>
                  <a:lnTo>
                    <a:pt x="157162" y="539608"/>
                  </a:lnTo>
                  <a:lnTo>
                    <a:pt x="157162" y="1102061"/>
                  </a:lnTo>
                </a:path>
              </a:pathLst>
            </a:custGeom>
            <a:solidFill>
              <a:schemeClr val="tx1"/>
            </a:solidFill>
            <a:ln w="190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847301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89469E-BB8F-DEC1-D2B7-007EA109E6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F5B3841-D475-730A-8967-909259FA9191}"/>
              </a:ext>
            </a:extLst>
          </p:cNvPr>
          <p:cNvSpPr txBox="1"/>
          <p:nvPr/>
        </p:nvSpPr>
        <p:spPr>
          <a:xfrm>
            <a:off x="501022" y="914400"/>
            <a:ext cx="5878514" cy="39891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水分補給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エリア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6EDD6DFF-E34D-AE7A-0BE1-14DC759E22CD}"/>
              </a:ext>
            </a:extLst>
          </p:cNvPr>
          <p:cNvGrpSpPr/>
          <p:nvPr/>
        </p:nvGrpSpPr>
        <p:grpSpPr>
          <a:xfrm>
            <a:off x="1586681" y="5642224"/>
            <a:ext cx="3620147" cy="3620147"/>
            <a:chOff x="3664776" y="882573"/>
            <a:chExt cx="2606484" cy="2606484"/>
          </a:xfrm>
        </p:grpSpPr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C622FA42-A24D-F06D-343B-9FFE036CB244}"/>
                </a:ext>
              </a:extLst>
            </p:cNvPr>
            <p:cNvGrpSpPr/>
            <p:nvPr/>
          </p:nvGrpSpPr>
          <p:grpSpPr>
            <a:xfrm>
              <a:off x="3664776" y="882573"/>
              <a:ext cx="2606484" cy="2606484"/>
              <a:chOff x="643930" y="806730"/>
              <a:chExt cx="2735056" cy="2735056"/>
            </a:xfrm>
          </p:grpSpPr>
          <p:sp>
            <p:nvSpPr>
              <p:cNvPr id="35" name="四角形: 角を丸くする 34">
                <a:extLst>
                  <a:ext uri="{FF2B5EF4-FFF2-40B4-BE49-F238E27FC236}">
                    <a16:creationId xmlns:a16="http://schemas.microsoft.com/office/drawing/2014/main" id="{29BB5284-CC98-7483-5604-7EC84AEF3555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36" name="四角形: 角を丸くする 35">
                <a:extLst>
                  <a:ext uri="{FF2B5EF4-FFF2-40B4-BE49-F238E27FC236}">
                    <a16:creationId xmlns:a16="http://schemas.microsoft.com/office/drawing/2014/main" id="{5980DD29-FCAC-C0CB-20DA-0E755184B8E1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BC0CE657-ABDD-DC8D-83B0-7C62F9EE4E85}"/>
                </a:ext>
              </a:extLst>
            </p:cNvPr>
            <p:cNvSpPr/>
            <p:nvPr/>
          </p:nvSpPr>
          <p:spPr bwMode="auto">
            <a:xfrm>
              <a:off x="3740026" y="949092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9" name="四角形: 上の 2 つの角を丸める 18">
              <a:extLst>
                <a:ext uri="{FF2B5EF4-FFF2-40B4-BE49-F238E27FC236}">
                  <a16:creationId xmlns:a16="http://schemas.microsoft.com/office/drawing/2014/main" id="{EF64AE63-6B05-E6B8-BEB3-7DF6B03E3048}"/>
                </a:ext>
              </a:extLst>
            </p:cNvPr>
            <p:cNvSpPr/>
            <p:nvPr/>
          </p:nvSpPr>
          <p:spPr bwMode="auto">
            <a:xfrm>
              <a:off x="5043478" y="2379043"/>
              <a:ext cx="619135" cy="86948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31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20" name="台形 19">
              <a:extLst>
                <a:ext uri="{FF2B5EF4-FFF2-40B4-BE49-F238E27FC236}">
                  <a16:creationId xmlns:a16="http://schemas.microsoft.com/office/drawing/2014/main" id="{DACC7C4E-06E6-D3F0-E5A5-29DDCC3D384B}"/>
                </a:ext>
              </a:extLst>
            </p:cNvPr>
            <p:cNvSpPr/>
            <p:nvPr/>
          </p:nvSpPr>
          <p:spPr bwMode="auto">
            <a:xfrm>
              <a:off x="5224769" y="2250110"/>
              <a:ext cx="256552" cy="212825"/>
            </a:xfrm>
            <a:prstGeom prst="trapezoid">
              <a:avLst>
                <a:gd name="adj" fmla="val 10587"/>
              </a:avLst>
            </a:prstGeom>
            <a:solidFill>
              <a:schemeClr val="tx1"/>
            </a:solidFill>
            <a:ln w="31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D04BDB93-411F-FC23-2154-A97A6FA3C146}"/>
                </a:ext>
              </a:extLst>
            </p:cNvPr>
            <p:cNvGrpSpPr/>
            <p:nvPr/>
          </p:nvGrpSpPr>
          <p:grpSpPr>
            <a:xfrm rot="900000">
              <a:off x="4869947" y="1158257"/>
              <a:ext cx="1056821" cy="1188132"/>
              <a:chOff x="4824634" y="1158257"/>
              <a:chExt cx="1056821" cy="1188132"/>
            </a:xfrm>
          </p:grpSpPr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0F8FA5EC-5DE1-6900-3C22-B8BBD5123493}"/>
                  </a:ext>
                </a:extLst>
              </p:cNvPr>
              <p:cNvSpPr/>
              <p:nvPr/>
            </p:nvSpPr>
            <p:spPr bwMode="auto">
              <a:xfrm>
                <a:off x="4824634" y="1158257"/>
                <a:ext cx="1056821" cy="1188132"/>
              </a:xfrm>
              <a:custGeom>
                <a:avLst/>
                <a:gdLst>
                  <a:gd name="connsiteX0" fmla="*/ 287146 w 574292"/>
                  <a:gd name="connsiteY0" fmla="*/ 0 h 645648"/>
                  <a:gd name="connsiteX1" fmla="*/ 574292 w 574292"/>
                  <a:gd name="connsiteY1" fmla="*/ 322824 h 645648"/>
                  <a:gd name="connsiteX2" fmla="*/ 287146 w 574292"/>
                  <a:gd name="connsiteY2" fmla="*/ 645648 h 645648"/>
                  <a:gd name="connsiteX3" fmla="*/ 84104 w 574292"/>
                  <a:gd name="connsiteY3" fmla="*/ 551095 h 645648"/>
                  <a:gd name="connsiteX4" fmla="*/ 55058 w 574292"/>
                  <a:gd name="connsiteY4" fmla="*/ 511518 h 645648"/>
                  <a:gd name="connsiteX5" fmla="*/ 64186 w 574292"/>
                  <a:gd name="connsiteY5" fmla="*/ 508411 h 645648"/>
                  <a:gd name="connsiteX6" fmla="*/ 99752 w 574292"/>
                  <a:gd name="connsiteY6" fmla="*/ 477075 h 645648"/>
                  <a:gd name="connsiteX7" fmla="*/ 75898 w 574292"/>
                  <a:gd name="connsiteY7" fmla="*/ 466732 h 645648"/>
                  <a:gd name="connsiteX8" fmla="*/ 33951 w 574292"/>
                  <a:gd name="connsiteY8" fmla="*/ 472065 h 645648"/>
                  <a:gd name="connsiteX9" fmla="*/ 22566 w 574292"/>
                  <a:gd name="connsiteY9" fmla="*/ 448482 h 645648"/>
                  <a:gd name="connsiteX10" fmla="*/ 0 w 574292"/>
                  <a:gd name="connsiteY10" fmla="*/ 322824 h 645648"/>
                  <a:gd name="connsiteX11" fmla="*/ 287146 w 574292"/>
                  <a:gd name="connsiteY11" fmla="*/ 0 h 645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74292" h="645648">
                    <a:moveTo>
                      <a:pt x="287146" y="0"/>
                    </a:moveTo>
                    <a:cubicBezTo>
                      <a:pt x="445732" y="0"/>
                      <a:pt x="574292" y="144533"/>
                      <a:pt x="574292" y="322824"/>
                    </a:cubicBezTo>
                    <a:cubicBezTo>
                      <a:pt x="574292" y="501115"/>
                      <a:pt x="445732" y="645648"/>
                      <a:pt x="287146" y="645648"/>
                    </a:cubicBezTo>
                    <a:cubicBezTo>
                      <a:pt x="207853" y="645648"/>
                      <a:pt x="136067" y="609515"/>
                      <a:pt x="84104" y="551095"/>
                    </a:cubicBezTo>
                    <a:lnTo>
                      <a:pt x="55058" y="511518"/>
                    </a:lnTo>
                    <a:lnTo>
                      <a:pt x="64186" y="508411"/>
                    </a:lnTo>
                    <a:cubicBezTo>
                      <a:pt x="87392" y="498600"/>
                      <a:pt x="102203" y="486221"/>
                      <a:pt x="99752" y="477075"/>
                    </a:cubicBezTo>
                    <a:cubicBezTo>
                      <a:pt x="98119" y="470978"/>
                      <a:pt x="89122" y="467472"/>
                      <a:pt x="75898" y="466732"/>
                    </a:cubicBezTo>
                    <a:lnTo>
                      <a:pt x="33951" y="472065"/>
                    </a:lnTo>
                    <a:lnTo>
                      <a:pt x="22566" y="448482"/>
                    </a:lnTo>
                    <a:cubicBezTo>
                      <a:pt x="8035" y="409860"/>
                      <a:pt x="0" y="367397"/>
                      <a:pt x="0" y="322824"/>
                    </a:cubicBezTo>
                    <a:cubicBezTo>
                      <a:pt x="0" y="144533"/>
                      <a:pt x="128560" y="0"/>
                      <a:pt x="28714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51F62B41-4A22-FA3C-FCAE-6C54EBF2BF0D}"/>
                  </a:ext>
                </a:extLst>
              </p:cNvPr>
              <p:cNvSpPr/>
              <p:nvPr/>
            </p:nvSpPr>
            <p:spPr bwMode="auto">
              <a:xfrm rot="13500000" flipV="1">
                <a:off x="4898164" y="1980752"/>
                <a:ext cx="245418" cy="84135"/>
              </a:xfrm>
              <a:custGeom>
                <a:avLst/>
                <a:gdLst>
                  <a:gd name="connsiteX0" fmla="*/ 0 w 251648"/>
                  <a:gd name="connsiteY0" fmla="*/ 0 h 96315"/>
                  <a:gd name="connsiteX1" fmla="*/ 251648 w 251648"/>
                  <a:gd name="connsiteY1" fmla="*/ 0 h 96315"/>
                  <a:gd name="connsiteX2" fmla="*/ 248639 w 251648"/>
                  <a:gd name="connsiteY2" fmla="*/ 14908 h 96315"/>
                  <a:gd name="connsiteX3" fmla="*/ 125824 w 251648"/>
                  <a:gd name="connsiteY3" fmla="*/ 96315 h 96315"/>
                  <a:gd name="connsiteX4" fmla="*/ 3010 w 251648"/>
                  <a:gd name="connsiteY4" fmla="*/ 14908 h 96315"/>
                  <a:gd name="connsiteX0" fmla="*/ 0 w 251648"/>
                  <a:gd name="connsiteY0" fmla="*/ 57151 h 153466"/>
                  <a:gd name="connsiteX1" fmla="*/ 115908 w 251648"/>
                  <a:gd name="connsiteY1" fmla="*/ 0 h 153466"/>
                  <a:gd name="connsiteX2" fmla="*/ 251648 w 251648"/>
                  <a:gd name="connsiteY2" fmla="*/ 57151 h 153466"/>
                  <a:gd name="connsiteX3" fmla="*/ 248639 w 251648"/>
                  <a:gd name="connsiteY3" fmla="*/ 72059 h 153466"/>
                  <a:gd name="connsiteX4" fmla="*/ 125824 w 251648"/>
                  <a:gd name="connsiteY4" fmla="*/ 153466 h 153466"/>
                  <a:gd name="connsiteX5" fmla="*/ 3010 w 251648"/>
                  <a:gd name="connsiteY5" fmla="*/ 72059 h 153466"/>
                  <a:gd name="connsiteX6" fmla="*/ 0 w 251648"/>
                  <a:gd name="connsiteY6" fmla="*/ 57151 h 153466"/>
                  <a:gd name="connsiteX0" fmla="*/ 115908 w 251648"/>
                  <a:gd name="connsiteY0" fmla="*/ 0 h 153466"/>
                  <a:gd name="connsiteX1" fmla="*/ 251648 w 251648"/>
                  <a:gd name="connsiteY1" fmla="*/ 57151 h 153466"/>
                  <a:gd name="connsiteX2" fmla="*/ 248639 w 251648"/>
                  <a:gd name="connsiteY2" fmla="*/ 72059 h 153466"/>
                  <a:gd name="connsiteX3" fmla="*/ 125824 w 251648"/>
                  <a:gd name="connsiteY3" fmla="*/ 153466 h 153466"/>
                  <a:gd name="connsiteX4" fmla="*/ 3010 w 251648"/>
                  <a:gd name="connsiteY4" fmla="*/ 72059 h 153466"/>
                  <a:gd name="connsiteX5" fmla="*/ 0 w 251648"/>
                  <a:gd name="connsiteY5" fmla="*/ 57151 h 153466"/>
                  <a:gd name="connsiteX6" fmla="*/ 207348 w 251648"/>
                  <a:gd name="connsiteY6" fmla="*/ 91440 h 153466"/>
                  <a:gd name="connsiteX0" fmla="*/ 251648 w 251648"/>
                  <a:gd name="connsiteY0" fmla="*/ 17577 h 113892"/>
                  <a:gd name="connsiteX1" fmla="*/ 248639 w 251648"/>
                  <a:gd name="connsiteY1" fmla="*/ 32485 h 113892"/>
                  <a:gd name="connsiteX2" fmla="*/ 125824 w 251648"/>
                  <a:gd name="connsiteY2" fmla="*/ 113892 h 113892"/>
                  <a:gd name="connsiteX3" fmla="*/ 3010 w 251648"/>
                  <a:gd name="connsiteY3" fmla="*/ 32485 h 113892"/>
                  <a:gd name="connsiteX4" fmla="*/ 0 w 251648"/>
                  <a:gd name="connsiteY4" fmla="*/ 17577 h 113892"/>
                  <a:gd name="connsiteX5" fmla="*/ 207348 w 251648"/>
                  <a:gd name="connsiteY5" fmla="*/ 51866 h 113892"/>
                  <a:gd name="connsiteX0" fmla="*/ 251648 w 251648"/>
                  <a:gd name="connsiteY0" fmla="*/ 0 h 96315"/>
                  <a:gd name="connsiteX1" fmla="*/ 248639 w 251648"/>
                  <a:gd name="connsiteY1" fmla="*/ 14908 h 96315"/>
                  <a:gd name="connsiteX2" fmla="*/ 125824 w 251648"/>
                  <a:gd name="connsiteY2" fmla="*/ 96315 h 96315"/>
                  <a:gd name="connsiteX3" fmla="*/ 3010 w 251648"/>
                  <a:gd name="connsiteY3" fmla="*/ 14908 h 96315"/>
                  <a:gd name="connsiteX4" fmla="*/ 0 w 251648"/>
                  <a:gd name="connsiteY4" fmla="*/ 0 h 96315"/>
                  <a:gd name="connsiteX0" fmla="*/ 248639 w 248639"/>
                  <a:gd name="connsiteY0" fmla="*/ 14908 h 96315"/>
                  <a:gd name="connsiteX1" fmla="*/ 125824 w 248639"/>
                  <a:gd name="connsiteY1" fmla="*/ 96315 h 96315"/>
                  <a:gd name="connsiteX2" fmla="*/ 3010 w 248639"/>
                  <a:gd name="connsiteY2" fmla="*/ 14908 h 96315"/>
                  <a:gd name="connsiteX3" fmla="*/ 0 w 248639"/>
                  <a:gd name="connsiteY3" fmla="*/ 0 h 96315"/>
                  <a:gd name="connsiteX0" fmla="*/ 245629 w 245629"/>
                  <a:gd name="connsiteY0" fmla="*/ 0 h 81407"/>
                  <a:gd name="connsiteX1" fmla="*/ 122814 w 245629"/>
                  <a:gd name="connsiteY1" fmla="*/ 81407 h 81407"/>
                  <a:gd name="connsiteX2" fmla="*/ 0 w 245629"/>
                  <a:gd name="connsiteY2" fmla="*/ 0 h 81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45629" h="81407">
                    <a:moveTo>
                      <a:pt x="245629" y="0"/>
                    </a:moveTo>
                    <a:cubicBezTo>
                      <a:pt x="225394" y="47839"/>
                      <a:pt x="178024" y="81407"/>
                      <a:pt x="122814" y="81407"/>
                    </a:cubicBezTo>
                    <a:cubicBezTo>
                      <a:pt x="67605" y="81407"/>
                      <a:pt x="20234" y="47839"/>
                      <a:pt x="0" y="0"/>
                    </a:cubicBez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34" name="四角形: 角を丸くする 33">
                <a:extLst>
                  <a:ext uri="{FF2B5EF4-FFF2-40B4-BE49-F238E27FC236}">
                    <a16:creationId xmlns:a16="http://schemas.microsoft.com/office/drawing/2014/main" id="{AFD02774-F068-FCBC-BC53-14E32FF507A4}"/>
                  </a:ext>
                </a:extLst>
              </p:cNvPr>
              <p:cNvSpPr/>
              <p:nvPr/>
            </p:nvSpPr>
            <p:spPr bwMode="auto">
              <a:xfrm rot="20700000">
                <a:off x="4978806" y="1585811"/>
                <a:ext cx="84133" cy="21865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2AF0B504-9370-3701-AB2F-AEDEA80B216E}"/>
                </a:ext>
              </a:extLst>
            </p:cNvPr>
            <p:cNvSpPr/>
            <p:nvPr/>
          </p:nvSpPr>
          <p:spPr>
            <a:xfrm rot="6300000">
              <a:off x="4339255" y="1417121"/>
              <a:ext cx="267874" cy="846625"/>
            </a:xfrm>
            <a:custGeom>
              <a:avLst/>
              <a:gdLst>
                <a:gd name="connsiteX0" fmla="*/ 190789 w 520700"/>
                <a:gd name="connsiteY0" fmla="*/ 0 h 1645691"/>
                <a:gd name="connsiteX1" fmla="*/ 329912 w 520700"/>
                <a:gd name="connsiteY1" fmla="*/ 0 h 1645691"/>
                <a:gd name="connsiteX2" fmla="*/ 351632 w 520700"/>
                <a:gd name="connsiteY2" fmla="*/ 21720 h 1645691"/>
                <a:gd name="connsiteX3" fmla="*/ 351632 w 520700"/>
                <a:gd name="connsiteY3" fmla="*/ 47584 h 1645691"/>
                <a:gd name="connsiteX4" fmla="*/ 345271 w 520700"/>
                <a:gd name="connsiteY4" fmla="*/ 62943 h 1645691"/>
                <a:gd name="connsiteX5" fmla="*/ 338082 w 520700"/>
                <a:gd name="connsiteY5" fmla="*/ 65920 h 1645691"/>
                <a:gd name="connsiteX6" fmla="*/ 402264 w 520700"/>
                <a:gd name="connsiteY6" fmla="*/ 512407 h 1645691"/>
                <a:gd name="connsiteX7" fmla="*/ 444445 w 520700"/>
                <a:gd name="connsiteY7" fmla="*/ 540846 h 1645691"/>
                <a:gd name="connsiteX8" fmla="*/ 520700 w 520700"/>
                <a:gd name="connsiteY8" fmla="*/ 724941 h 1645691"/>
                <a:gd name="connsiteX9" fmla="*/ 520700 w 520700"/>
                <a:gd name="connsiteY9" fmla="*/ 1570481 h 1645691"/>
                <a:gd name="connsiteX10" fmla="*/ 445490 w 520700"/>
                <a:gd name="connsiteY10" fmla="*/ 1645691 h 1645691"/>
                <a:gd name="connsiteX11" fmla="*/ 75210 w 520700"/>
                <a:gd name="connsiteY11" fmla="*/ 1645691 h 1645691"/>
                <a:gd name="connsiteX12" fmla="*/ 0 w 520700"/>
                <a:gd name="connsiteY12" fmla="*/ 1570481 h 1645691"/>
                <a:gd name="connsiteX13" fmla="*/ 0 w 520700"/>
                <a:gd name="connsiteY13" fmla="*/ 724941 h 1645691"/>
                <a:gd name="connsiteX14" fmla="*/ 76255 w 520700"/>
                <a:gd name="connsiteY14" fmla="*/ 540846 h 1645691"/>
                <a:gd name="connsiteX15" fmla="*/ 118436 w 520700"/>
                <a:gd name="connsiteY15" fmla="*/ 512407 h 1645691"/>
                <a:gd name="connsiteX16" fmla="*/ 182619 w 520700"/>
                <a:gd name="connsiteY16" fmla="*/ 65920 h 1645691"/>
                <a:gd name="connsiteX17" fmla="*/ 175431 w 520700"/>
                <a:gd name="connsiteY17" fmla="*/ 62943 h 1645691"/>
                <a:gd name="connsiteX18" fmla="*/ 169069 w 520700"/>
                <a:gd name="connsiteY18" fmla="*/ 47584 h 1645691"/>
                <a:gd name="connsiteX19" fmla="*/ 169069 w 520700"/>
                <a:gd name="connsiteY19" fmla="*/ 21720 h 1645691"/>
                <a:gd name="connsiteX20" fmla="*/ 190789 w 520700"/>
                <a:gd name="connsiteY20" fmla="*/ 0 h 1645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20700" h="1645691">
                  <a:moveTo>
                    <a:pt x="190789" y="0"/>
                  </a:moveTo>
                  <a:lnTo>
                    <a:pt x="329912" y="0"/>
                  </a:lnTo>
                  <a:cubicBezTo>
                    <a:pt x="341908" y="0"/>
                    <a:pt x="351632" y="9724"/>
                    <a:pt x="351632" y="21720"/>
                  </a:cubicBezTo>
                  <a:lnTo>
                    <a:pt x="351632" y="47584"/>
                  </a:lnTo>
                  <a:cubicBezTo>
                    <a:pt x="351632" y="53582"/>
                    <a:pt x="349201" y="59012"/>
                    <a:pt x="345271" y="62943"/>
                  </a:cubicBezTo>
                  <a:lnTo>
                    <a:pt x="338082" y="65920"/>
                  </a:lnTo>
                  <a:lnTo>
                    <a:pt x="402264" y="512407"/>
                  </a:lnTo>
                  <a:lnTo>
                    <a:pt x="444445" y="540846"/>
                  </a:lnTo>
                  <a:cubicBezTo>
                    <a:pt x="491559" y="587960"/>
                    <a:pt x="520700" y="653048"/>
                    <a:pt x="520700" y="724941"/>
                  </a:cubicBezTo>
                  <a:lnTo>
                    <a:pt x="520700" y="1570481"/>
                  </a:lnTo>
                  <a:cubicBezTo>
                    <a:pt x="520700" y="1612018"/>
                    <a:pt x="487027" y="1645691"/>
                    <a:pt x="445490" y="1645691"/>
                  </a:cubicBezTo>
                  <a:lnTo>
                    <a:pt x="75210" y="1645691"/>
                  </a:lnTo>
                  <a:cubicBezTo>
                    <a:pt x="33673" y="1645691"/>
                    <a:pt x="0" y="1612018"/>
                    <a:pt x="0" y="1570481"/>
                  </a:cubicBezTo>
                  <a:lnTo>
                    <a:pt x="0" y="724941"/>
                  </a:lnTo>
                  <a:cubicBezTo>
                    <a:pt x="0" y="653048"/>
                    <a:pt x="29141" y="587960"/>
                    <a:pt x="76255" y="540846"/>
                  </a:cubicBezTo>
                  <a:lnTo>
                    <a:pt x="118436" y="512407"/>
                  </a:lnTo>
                  <a:lnTo>
                    <a:pt x="182619" y="65920"/>
                  </a:lnTo>
                  <a:lnTo>
                    <a:pt x="175431" y="62943"/>
                  </a:lnTo>
                  <a:cubicBezTo>
                    <a:pt x="171500" y="59012"/>
                    <a:pt x="169069" y="53582"/>
                    <a:pt x="169069" y="47584"/>
                  </a:cubicBezTo>
                  <a:lnTo>
                    <a:pt x="169069" y="21720"/>
                  </a:lnTo>
                  <a:cubicBezTo>
                    <a:pt x="169069" y="9724"/>
                    <a:pt x="178793" y="0"/>
                    <a:pt x="190789" y="0"/>
                  </a:cubicBezTo>
                  <a:close/>
                </a:path>
              </a:pathLst>
            </a:custGeom>
            <a:solidFill>
              <a:schemeClr val="tx1"/>
            </a:solidFill>
            <a:ln w="508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9557D9ED-3D27-825B-0A63-FD91582F9E70}"/>
                </a:ext>
              </a:extLst>
            </p:cNvPr>
            <p:cNvSpPr/>
            <p:nvPr/>
          </p:nvSpPr>
          <p:spPr>
            <a:xfrm rot="17100000">
              <a:off x="4557113" y="1729860"/>
              <a:ext cx="585639" cy="1102061"/>
            </a:xfrm>
            <a:custGeom>
              <a:avLst/>
              <a:gdLst>
                <a:gd name="connsiteX0" fmla="*/ 579885 w 585639"/>
                <a:gd name="connsiteY0" fmla="*/ 49011 h 1180642"/>
                <a:gd name="connsiteX1" fmla="*/ 562623 w 585639"/>
                <a:gd name="connsiteY1" fmla="*/ 134146 h 1180642"/>
                <a:gd name="connsiteX2" fmla="*/ 157162 w 585639"/>
                <a:gd name="connsiteY2" fmla="*/ 539608 h 1180642"/>
                <a:gd name="connsiteX3" fmla="*/ 157162 w 585639"/>
                <a:gd name="connsiteY3" fmla="*/ 1102061 h 1180642"/>
                <a:gd name="connsiteX4" fmla="*/ 78581 w 585639"/>
                <a:gd name="connsiteY4" fmla="*/ 1180642 h 1180642"/>
                <a:gd name="connsiteX5" fmla="*/ 0 w 585639"/>
                <a:gd name="connsiteY5" fmla="*/ 1102061 h 1180642"/>
                <a:gd name="connsiteX6" fmla="*/ 0 w 585639"/>
                <a:gd name="connsiteY6" fmla="*/ 505614 h 1180642"/>
                <a:gd name="connsiteX7" fmla="*/ 23016 w 585639"/>
                <a:gd name="connsiteY7" fmla="*/ 450049 h 1180642"/>
                <a:gd name="connsiteX8" fmla="*/ 28843 w 585639"/>
                <a:gd name="connsiteY8" fmla="*/ 446120 h 1180642"/>
                <a:gd name="connsiteX9" fmla="*/ 29741 w 585639"/>
                <a:gd name="connsiteY9" fmla="*/ 444768 h 1180642"/>
                <a:gd name="connsiteX10" fmla="*/ 451493 w 585639"/>
                <a:gd name="connsiteY10" fmla="*/ 23016 h 1180642"/>
                <a:gd name="connsiteX11" fmla="*/ 562623 w 585639"/>
                <a:gd name="connsiteY11" fmla="*/ 23016 h 1180642"/>
                <a:gd name="connsiteX12" fmla="*/ 579885 w 585639"/>
                <a:gd name="connsiteY12" fmla="*/ 49011 h 1180642"/>
                <a:gd name="connsiteX0" fmla="*/ 78581 w 585639"/>
                <a:gd name="connsiteY0" fmla="*/ 1180642 h 1272082"/>
                <a:gd name="connsiteX1" fmla="*/ 0 w 585639"/>
                <a:gd name="connsiteY1" fmla="*/ 1102061 h 1272082"/>
                <a:gd name="connsiteX2" fmla="*/ 0 w 585639"/>
                <a:gd name="connsiteY2" fmla="*/ 505614 h 1272082"/>
                <a:gd name="connsiteX3" fmla="*/ 23016 w 585639"/>
                <a:gd name="connsiteY3" fmla="*/ 450049 h 1272082"/>
                <a:gd name="connsiteX4" fmla="*/ 28843 w 585639"/>
                <a:gd name="connsiteY4" fmla="*/ 446120 h 1272082"/>
                <a:gd name="connsiteX5" fmla="*/ 29741 w 585639"/>
                <a:gd name="connsiteY5" fmla="*/ 444768 h 1272082"/>
                <a:gd name="connsiteX6" fmla="*/ 451493 w 585639"/>
                <a:gd name="connsiteY6" fmla="*/ 23016 h 1272082"/>
                <a:gd name="connsiteX7" fmla="*/ 562623 w 585639"/>
                <a:gd name="connsiteY7" fmla="*/ 23016 h 1272082"/>
                <a:gd name="connsiteX8" fmla="*/ 579885 w 585639"/>
                <a:gd name="connsiteY8" fmla="*/ 49011 h 1272082"/>
                <a:gd name="connsiteX9" fmla="*/ 562623 w 585639"/>
                <a:gd name="connsiteY9" fmla="*/ 134146 h 1272082"/>
                <a:gd name="connsiteX10" fmla="*/ 157162 w 585639"/>
                <a:gd name="connsiteY10" fmla="*/ 539608 h 1272082"/>
                <a:gd name="connsiteX11" fmla="*/ 157162 w 585639"/>
                <a:gd name="connsiteY11" fmla="*/ 1102061 h 1272082"/>
                <a:gd name="connsiteX12" fmla="*/ 170021 w 585639"/>
                <a:gd name="connsiteY12" fmla="*/ 1272082 h 1272082"/>
                <a:gd name="connsiteX0" fmla="*/ 0 w 585639"/>
                <a:gd name="connsiteY0" fmla="*/ 1102061 h 1272082"/>
                <a:gd name="connsiteX1" fmla="*/ 0 w 585639"/>
                <a:gd name="connsiteY1" fmla="*/ 505614 h 1272082"/>
                <a:gd name="connsiteX2" fmla="*/ 23016 w 585639"/>
                <a:gd name="connsiteY2" fmla="*/ 450049 h 1272082"/>
                <a:gd name="connsiteX3" fmla="*/ 28843 w 585639"/>
                <a:gd name="connsiteY3" fmla="*/ 446120 h 1272082"/>
                <a:gd name="connsiteX4" fmla="*/ 29741 w 585639"/>
                <a:gd name="connsiteY4" fmla="*/ 444768 h 1272082"/>
                <a:gd name="connsiteX5" fmla="*/ 451493 w 585639"/>
                <a:gd name="connsiteY5" fmla="*/ 23016 h 1272082"/>
                <a:gd name="connsiteX6" fmla="*/ 562623 w 585639"/>
                <a:gd name="connsiteY6" fmla="*/ 23016 h 1272082"/>
                <a:gd name="connsiteX7" fmla="*/ 579885 w 585639"/>
                <a:gd name="connsiteY7" fmla="*/ 49011 h 1272082"/>
                <a:gd name="connsiteX8" fmla="*/ 562623 w 585639"/>
                <a:gd name="connsiteY8" fmla="*/ 134146 h 1272082"/>
                <a:gd name="connsiteX9" fmla="*/ 157162 w 585639"/>
                <a:gd name="connsiteY9" fmla="*/ 539608 h 1272082"/>
                <a:gd name="connsiteX10" fmla="*/ 157162 w 585639"/>
                <a:gd name="connsiteY10" fmla="*/ 1102061 h 1272082"/>
                <a:gd name="connsiteX11" fmla="*/ 170021 w 585639"/>
                <a:gd name="connsiteY11" fmla="*/ 1272082 h 1272082"/>
                <a:gd name="connsiteX0" fmla="*/ 0 w 585639"/>
                <a:gd name="connsiteY0" fmla="*/ 1102061 h 1102061"/>
                <a:gd name="connsiteX1" fmla="*/ 0 w 585639"/>
                <a:gd name="connsiteY1" fmla="*/ 505614 h 1102061"/>
                <a:gd name="connsiteX2" fmla="*/ 23016 w 585639"/>
                <a:gd name="connsiteY2" fmla="*/ 450049 h 1102061"/>
                <a:gd name="connsiteX3" fmla="*/ 28843 w 585639"/>
                <a:gd name="connsiteY3" fmla="*/ 446120 h 1102061"/>
                <a:gd name="connsiteX4" fmla="*/ 29741 w 585639"/>
                <a:gd name="connsiteY4" fmla="*/ 444768 h 1102061"/>
                <a:gd name="connsiteX5" fmla="*/ 451493 w 585639"/>
                <a:gd name="connsiteY5" fmla="*/ 23016 h 1102061"/>
                <a:gd name="connsiteX6" fmla="*/ 562623 w 585639"/>
                <a:gd name="connsiteY6" fmla="*/ 23016 h 1102061"/>
                <a:gd name="connsiteX7" fmla="*/ 579885 w 585639"/>
                <a:gd name="connsiteY7" fmla="*/ 49011 h 1102061"/>
                <a:gd name="connsiteX8" fmla="*/ 562623 w 585639"/>
                <a:gd name="connsiteY8" fmla="*/ 134146 h 1102061"/>
                <a:gd name="connsiteX9" fmla="*/ 157162 w 585639"/>
                <a:gd name="connsiteY9" fmla="*/ 539608 h 1102061"/>
                <a:gd name="connsiteX10" fmla="*/ 157162 w 585639"/>
                <a:gd name="connsiteY10" fmla="*/ 1102061 h 1102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85639" h="1102061">
                  <a:moveTo>
                    <a:pt x="0" y="1102061"/>
                  </a:moveTo>
                  <a:lnTo>
                    <a:pt x="0" y="505614"/>
                  </a:lnTo>
                  <a:cubicBezTo>
                    <a:pt x="0" y="483915"/>
                    <a:pt x="8796" y="464269"/>
                    <a:pt x="23016" y="450049"/>
                  </a:cubicBezTo>
                  <a:lnTo>
                    <a:pt x="28843" y="446120"/>
                  </a:lnTo>
                  <a:lnTo>
                    <a:pt x="29741" y="444768"/>
                  </a:lnTo>
                  <a:lnTo>
                    <a:pt x="451493" y="23016"/>
                  </a:lnTo>
                  <a:cubicBezTo>
                    <a:pt x="482181" y="-7672"/>
                    <a:pt x="531935" y="-7672"/>
                    <a:pt x="562623" y="23016"/>
                  </a:cubicBezTo>
                  <a:cubicBezTo>
                    <a:pt x="570295" y="30688"/>
                    <a:pt x="576049" y="39552"/>
                    <a:pt x="579885" y="49011"/>
                  </a:cubicBezTo>
                  <a:cubicBezTo>
                    <a:pt x="591393" y="77390"/>
                    <a:pt x="585639" y="111131"/>
                    <a:pt x="562623" y="134146"/>
                  </a:cubicBezTo>
                  <a:lnTo>
                    <a:pt x="157162" y="539608"/>
                  </a:lnTo>
                  <a:lnTo>
                    <a:pt x="157162" y="1102061"/>
                  </a:lnTo>
                </a:path>
              </a:pathLst>
            </a:custGeom>
            <a:solidFill>
              <a:schemeClr val="tx1"/>
            </a:solidFill>
            <a:ln w="190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441727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2DC424-E363-69C4-A0C4-1132DD2C82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1D014188-DE06-8A08-9164-DC39271E7BFC}"/>
              </a:ext>
            </a:extLst>
          </p:cNvPr>
          <p:cNvSpPr/>
          <p:nvPr/>
        </p:nvSpPr>
        <p:spPr>
          <a:xfrm>
            <a:off x="3387436" y="101600"/>
            <a:ext cx="3345873" cy="9686635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4121F98-4191-719E-44B4-A6A0DA45AA07}"/>
              </a:ext>
            </a:extLst>
          </p:cNvPr>
          <p:cNvSpPr txBox="1"/>
          <p:nvPr/>
        </p:nvSpPr>
        <p:spPr>
          <a:xfrm rot="5400000">
            <a:off x="610180" y="3623543"/>
            <a:ext cx="8894614" cy="260350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FF00"/>
                </a:solidFill>
              </a:rPr>
              <a:t>水分補給エリア</a:t>
            </a:r>
            <a:endParaRPr lang="en-US" altLang="ja-JP" sz="5400" dirty="0">
              <a:ln w="28575">
                <a:noFill/>
              </a:ln>
              <a:solidFill>
                <a:srgbClr val="FFFF00"/>
              </a:solidFill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8AB55A6D-AA1A-AA41-484C-041219AB0E1B}"/>
              </a:ext>
            </a:extLst>
          </p:cNvPr>
          <p:cNvSpPr txBox="1"/>
          <p:nvPr/>
        </p:nvSpPr>
        <p:spPr>
          <a:xfrm>
            <a:off x="609600" y="2765895"/>
            <a:ext cx="2299054" cy="54489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ココにきたら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B40F3D92-0966-49D5-B915-023CE709A962}"/>
              </a:ext>
            </a:extLst>
          </p:cNvPr>
          <p:cNvSpPr txBox="1"/>
          <p:nvPr/>
        </p:nvSpPr>
        <p:spPr>
          <a:xfrm>
            <a:off x="592157" y="5903504"/>
            <a:ext cx="2299054" cy="54489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水分補給で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1D34D799-B286-089B-364C-320055118989}"/>
              </a:ext>
            </a:extLst>
          </p:cNvPr>
          <p:cNvSpPr txBox="1"/>
          <p:nvPr/>
        </p:nvSpPr>
        <p:spPr>
          <a:xfrm>
            <a:off x="510606" y="9081706"/>
            <a:ext cx="2509898" cy="54489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熱中症対策</a:t>
            </a:r>
            <a:endParaRPr lang="en-US" altLang="ja-JP" sz="5400" dirty="0">
              <a:ln w="28575">
                <a:noFill/>
              </a:ln>
            </a:endParaRPr>
          </a:p>
        </p:txBody>
      </p: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BF4E546A-7F43-F645-56AC-9549CD6A33C6}"/>
              </a:ext>
            </a:extLst>
          </p:cNvPr>
          <p:cNvGrpSpPr/>
          <p:nvPr/>
        </p:nvGrpSpPr>
        <p:grpSpPr>
          <a:xfrm>
            <a:off x="608102" y="372739"/>
            <a:ext cx="2299054" cy="2299054"/>
            <a:chOff x="3664776" y="882573"/>
            <a:chExt cx="2606484" cy="2606484"/>
          </a:xfrm>
        </p:grpSpPr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D71C3EB9-A668-B6D2-4FF5-0A825C558C58}"/>
                </a:ext>
              </a:extLst>
            </p:cNvPr>
            <p:cNvGrpSpPr/>
            <p:nvPr/>
          </p:nvGrpSpPr>
          <p:grpSpPr>
            <a:xfrm>
              <a:off x="3664776" y="882573"/>
              <a:ext cx="2606484" cy="2606484"/>
              <a:chOff x="643930" y="806730"/>
              <a:chExt cx="2735056" cy="2735056"/>
            </a:xfrm>
          </p:grpSpPr>
          <p:sp>
            <p:nvSpPr>
              <p:cNvPr id="31" name="四角形: 角を丸くする 30">
                <a:extLst>
                  <a:ext uri="{FF2B5EF4-FFF2-40B4-BE49-F238E27FC236}">
                    <a16:creationId xmlns:a16="http://schemas.microsoft.com/office/drawing/2014/main" id="{67A8A840-36A1-156B-559C-4FB15049186A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32" name="四角形: 角を丸くする 31">
                <a:extLst>
                  <a:ext uri="{FF2B5EF4-FFF2-40B4-BE49-F238E27FC236}">
                    <a16:creationId xmlns:a16="http://schemas.microsoft.com/office/drawing/2014/main" id="{3750ACAD-D02C-119D-EE44-605E98C17F23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F8C1A100-496F-5DEE-65C7-FB6FB5C7C33B}"/>
                </a:ext>
              </a:extLst>
            </p:cNvPr>
            <p:cNvSpPr/>
            <p:nvPr/>
          </p:nvSpPr>
          <p:spPr bwMode="auto">
            <a:xfrm>
              <a:off x="3740026" y="949092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23" name="四角形: 上の 2 つの角を丸める 22">
              <a:extLst>
                <a:ext uri="{FF2B5EF4-FFF2-40B4-BE49-F238E27FC236}">
                  <a16:creationId xmlns:a16="http://schemas.microsoft.com/office/drawing/2014/main" id="{B1A08DEA-3A5D-1073-C499-078BA2B868D5}"/>
                </a:ext>
              </a:extLst>
            </p:cNvPr>
            <p:cNvSpPr/>
            <p:nvPr/>
          </p:nvSpPr>
          <p:spPr bwMode="auto">
            <a:xfrm>
              <a:off x="5043478" y="2379043"/>
              <a:ext cx="619135" cy="86948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31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24" name="台形 23">
              <a:extLst>
                <a:ext uri="{FF2B5EF4-FFF2-40B4-BE49-F238E27FC236}">
                  <a16:creationId xmlns:a16="http://schemas.microsoft.com/office/drawing/2014/main" id="{1A45F99A-2BC6-6991-8E3C-5F4DE24E7797}"/>
                </a:ext>
              </a:extLst>
            </p:cNvPr>
            <p:cNvSpPr/>
            <p:nvPr/>
          </p:nvSpPr>
          <p:spPr bwMode="auto">
            <a:xfrm>
              <a:off x="5224769" y="2250110"/>
              <a:ext cx="256552" cy="212825"/>
            </a:xfrm>
            <a:prstGeom prst="trapezoid">
              <a:avLst>
                <a:gd name="adj" fmla="val 10587"/>
              </a:avLst>
            </a:prstGeom>
            <a:solidFill>
              <a:schemeClr val="tx1"/>
            </a:solidFill>
            <a:ln w="31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ACB47F0B-A6C7-797E-8E25-5E8C86401566}"/>
                </a:ext>
              </a:extLst>
            </p:cNvPr>
            <p:cNvGrpSpPr/>
            <p:nvPr/>
          </p:nvGrpSpPr>
          <p:grpSpPr>
            <a:xfrm rot="900000">
              <a:off x="4869947" y="1158257"/>
              <a:ext cx="1056821" cy="1188132"/>
              <a:chOff x="4824634" y="1158257"/>
              <a:chExt cx="1056821" cy="1188132"/>
            </a:xfrm>
          </p:grpSpPr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828CE3B1-3BED-76A5-3716-DA8EFBEC6BC6}"/>
                  </a:ext>
                </a:extLst>
              </p:cNvPr>
              <p:cNvSpPr/>
              <p:nvPr/>
            </p:nvSpPr>
            <p:spPr bwMode="auto">
              <a:xfrm>
                <a:off x="4824634" y="1158257"/>
                <a:ext cx="1056821" cy="1188132"/>
              </a:xfrm>
              <a:custGeom>
                <a:avLst/>
                <a:gdLst>
                  <a:gd name="connsiteX0" fmla="*/ 287146 w 574292"/>
                  <a:gd name="connsiteY0" fmla="*/ 0 h 645648"/>
                  <a:gd name="connsiteX1" fmla="*/ 574292 w 574292"/>
                  <a:gd name="connsiteY1" fmla="*/ 322824 h 645648"/>
                  <a:gd name="connsiteX2" fmla="*/ 287146 w 574292"/>
                  <a:gd name="connsiteY2" fmla="*/ 645648 h 645648"/>
                  <a:gd name="connsiteX3" fmla="*/ 84104 w 574292"/>
                  <a:gd name="connsiteY3" fmla="*/ 551095 h 645648"/>
                  <a:gd name="connsiteX4" fmla="*/ 55058 w 574292"/>
                  <a:gd name="connsiteY4" fmla="*/ 511518 h 645648"/>
                  <a:gd name="connsiteX5" fmla="*/ 64186 w 574292"/>
                  <a:gd name="connsiteY5" fmla="*/ 508411 h 645648"/>
                  <a:gd name="connsiteX6" fmla="*/ 99752 w 574292"/>
                  <a:gd name="connsiteY6" fmla="*/ 477075 h 645648"/>
                  <a:gd name="connsiteX7" fmla="*/ 75898 w 574292"/>
                  <a:gd name="connsiteY7" fmla="*/ 466732 h 645648"/>
                  <a:gd name="connsiteX8" fmla="*/ 33951 w 574292"/>
                  <a:gd name="connsiteY8" fmla="*/ 472065 h 645648"/>
                  <a:gd name="connsiteX9" fmla="*/ 22566 w 574292"/>
                  <a:gd name="connsiteY9" fmla="*/ 448482 h 645648"/>
                  <a:gd name="connsiteX10" fmla="*/ 0 w 574292"/>
                  <a:gd name="connsiteY10" fmla="*/ 322824 h 645648"/>
                  <a:gd name="connsiteX11" fmla="*/ 287146 w 574292"/>
                  <a:gd name="connsiteY11" fmla="*/ 0 h 645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74292" h="645648">
                    <a:moveTo>
                      <a:pt x="287146" y="0"/>
                    </a:moveTo>
                    <a:cubicBezTo>
                      <a:pt x="445732" y="0"/>
                      <a:pt x="574292" y="144533"/>
                      <a:pt x="574292" y="322824"/>
                    </a:cubicBezTo>
                    <a:cubicBezTo>
                      <a:pt x="574292" y="501115"/>
                      <a:pt x="445732" y="645648"/>
                      <a:pt x="287146" y="645648"/>
                    </a:cubicBezTo>
                    <a:cubicBezTo>
                      <a:pt x="207853" y="645648"/>
                      <a:pt x="136067" y="609515"/>
                      <a:pt x="84104" y="551095"/>
                    </a:cubicBezTo>
                    <a:lnTo>
                      <a:pt x="55058" y="511518"/>
                    </a:lnTo>
                    <a:lnTo>
                      <a:pt x="64186" y="508411"/>
                    </a:lnTo>
                    <a:cubicBezTo>
                      <a:pt x="87392" y="498600"/>
                      <a:pt x="102203" y="486221"/>
                      <a:pt x="99752" y="477075"/>
                    </a:cubicBezTo>
                    <a:cubicBezTo>
                      <a:pt x="98119" y="470978"/>
                      <a:pt x="89122" y="467472"/>
                      <a:pt x="75898" y="466732"/>
                    </a:cubicBezTo>
                    <a:lnTo>
                      <a:pt x="33951" y="472065"/>
                    </a:lnTo>
                    <a:lnTo>
                      <a:pt x="22566" y="448482"/>
                    </a:lnTo>
                    <a:cubicBezTo>
                      <a:pt x="8035" y="409860"/>
                      <a:pt x="0" y="367397"/>
                      <a:pt x="0" y="322824"/>
                    </a:cubicBezTo>
                    <a:cubicBezTo>
                      <a:pt x="0" y="144533"/>
                      <a:pt x="128560" y="0"/>
                      <a:pt x="28714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1D3F3EBE-780A-0497-1EEF-CA690F77F9EC}"/>
                  </a:ext>
                </a:extLst>
              </p:cNvPr>
              <p:cNvSpPr/>
              <p:nvPr/>
            </p:nvSpPr>
            <p:spPr bwMode="auto">
              <a:xfrm rot="13500000" flipV="1">
                <a:off x="4898164" y="1980752"/>
                <a:ext cx="245418" cy="84135"/>
              </a:xfrm>
              <a:custGeom>
                <a:avLst/>
                <a:gdLst>
                  <a:gd name="connsiteX0" fmla="*/ 0 w 251648"/>
                  <a:gd name="connsiteY0" fmla="*/ 0 h 96315"/>
                  <a:gd name="connsiteX1" fmla="*/ 251648 w 251648"/>
                  <a:gd name="connsiteY1" fmla="*/ 0 h 96315"/>
                  <a:gd name="connsiteX2" fmla="*/ 248639 w 251648"/>
                  <a:gd name="connsiteY2" fmla="*/ 14908 h 96315"/>
                  <a:gd name="connsiteX3" fmla="*/ 125824 w 251648"/>
                  <a:gd name="connsiteY3" fmla="*/ 96315 h 96315"/>
                  <a:gd name="connsiteX4" fmla="*/ 3010 w 251648"/>
                  <a:gd name="connsiteY4" fmla="*/ 14908 h 96315"/>
                  <a:gd name="connsiteX0" fmla="*/ 0 w 251648"/>
                  <a:gd name="connsiteY0" fmla="*/ 57151 h 153466"/>
                  <a:gd name="connsiteX1" fmla="*/ 115908 w 251648"/>
                  <a:gd name="connsiteY1" fmla="*/ 0 h 153466"/>
                  <a:gd name="connsiteX2" fmla="*/ 251648 w 251648"/>
                  <a:gd name="connsiteY2" fmla="*/ 57151 h 153466"/>
                  <a:gd name="connsiteX3" fmla="*/ 248639 w 251648"/>
                  <a:gd name="connsiteY3" fmla="*/ 72059 h 153466"/>
                  <a:gd name="connsiteX4" fmla="*/ 125824 w 251648"/>
                  <a:gd name="connsiteY4" fmla="*/ 153466 h 153466"/>
                  <a:gd name="connsiteX5" fmla="*/ 3010 w 251648"/>
                  <a:gd name="connsiteY5" fmla="*/ 72059 h 153466"/>
                  <a:gd name="connsiteX6" fmla="*/ 0 w 251648"/>
                  <a:gd name="connsiteY6" fmla="*/ 57151 h 153466"/>
                  <a:gd name="connsiteX0" fmla="*/ 115908 w 251648"/>
                  <a:gd name="connsiteY0" fmla="*/ 0 h 153466"/>
                  <a:gd name="connsiteX1" fmla="*/ 251648 w 251648"/>
                  <a:gd name="connsiteY1" fmla="*/ 57151 h 153466"/>
                  <a:gd name="connsiteX2" fmla="*/ 248639 w 251648"/>
                  <a:gd name="connsiteY2" fmla="*/ 72059 h 153466"/>
                  <a:gd name="connsiteX3" fmla="*/ 125824 w 251648"/>
                  <a:gd name="connsiteY3" fmla="*/ 153466 h 153466"/>
                  <a:gd name="connsiteX4" fmla="*/ 3010 w 251648"/>
                  <a:gd name="connsiteY4" fmla="*/ 72059 h 153466"/>
                  <a:gd name="connsiteX5" fmla="*/ 0 w 251648"/>
                  <a:gd name="connsiteY5" fmla="*/ 57151 h 153466"/>
                  <a:gd name="connsiteX6" fmla="*/ 207348 w 251648"/>
                  <a:gd name="connsiteY6" fmla="*/ 91440 h 153466"/>
                  <a:gd name="connsiteX0" fmla="*/ 251648 w 251648"/>
                  <a:gd name="connsiteY0" fmla="*/ 17577 h 113892"/>
                  <a:gd name="connsiteX1" fmla="*/ 248639 w 251648"/>
                  <a:gd name="connsiteY1" fmla="*/ 32485 h 113892"/>
                  <a:gd name="connsiteX2" fmla="*/ 125824 w 251648"/>
                  <a:gd name="connsiteY2" fmla="*/ 113892 h 113892"/>
                  <a:gd name="connsiteX3" fmla="*/ 3010 w 251648"/>
                  <a:gd name="connsiteY3" fmla="*/ 32485 h 113892"/>
                  <a:gd name="connsiteX4" fmla="*/ 0 w 251648"/>
                  <a:gd name="connsiteY4" fmla="*/ 17577 h 113892"/>
                  <a:gd name="connsiteX5" fmla="*/ 207348 w 251648"/>
                  <a:gd name="connsiteY5" fmla="*/ 51866 h 113892"/>
                  <a:gd name="connsiteX0" fmla="*/ 251648 w 251648"/>
                  <a:gd name="connsiteY0" fmla="*/ 0 h 96315"/>
                  <a:gd name="connsiteX1" fmla="*/ 248639 w 251648"/>
                  <a:gd name="connsiteY1" fmla="*/ 14908 h 96315"/>
                  <a:gd name="connsiteX2" fmla="*/ 125824 w 251648"/>
                  <a:gd name="connsiteY2" fmla="*/ 96315 h 96315"/>
                  <a:gd name="connsiteX3" fmla="*/ 3010 w 251648"/>
                  <a:gd name="connsiteY3" fmla="*/ 14908 h 96315"/>
                  <a:gd name="connsiteX4" fmla="*/ 0 w 251648"/>
                  <a:gd name="connsiteY4" fmla="*/ 0 h 96315"/>
                  <a:gd name="connsiteX0" fmla="*/ 248639 w 248639"/>
                  <a:gd name="connsiteY0" fmla="*/ 14908 h 96315"/>
                  <a:gd name="connsiteX1" fmla="*/ 125824 w 248639"/>
                  <a:gd name="connsiteY1" fmla="*/ 96315 h 96315"/>
                  <a:gd name="connsiteX2" fmla="*/ 3010 w 248639"/>
                  <a:gd name="connsiteY2" fmla="*/ 14908 h 96315"/>
                  <a:gd name="connsiteX3" fmla="*/ 0 w 248639"/>
                  <a:gd name="connsiteY3" fmla="*/ 0 h 96315"/>
                  <a:gd name="connsiteX0" fmla="*/ 245629 w 245629"/>
                  <a:gd name="connsiteY0" fmla="*/ 0 h 81407"/>
                  <a:gd name="connsiteX1" fmla="*/ 122814 w 245629"/>
                  <a:gd name="connsiteY1" fmla="*/ 81407 h 81407"/>
                  <a:gd name="connsiteX2" fmla="*/ 0 w 245629"/>
                  <a:gd name="connsiteY2" fmla="*/ 0 h 81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45629" h="81407">
                    <a:moveTo>
                      <a:pt x="245629" y="0"/>
                    </a:moveTo>
                    <a:cubicBezTo>
                      <a:pt x="225394" y="47839"/>
                      <a:pt x="178024" y="81407"/>
                      <a:pt x="122814" y="81407"/>
                    </a:cubicBezTo>
                    <a:cubicBezTo>
                      <a:pt x="67605" y="81407"/>
                      <a:pt x="20234" y="47839"/>
                      <a:pt x="0" y="0"/>
                    </a:cubicBez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30" name="四角形: 角を丸くする 29">
                <a:extLst>
                  <a:ext uri="{FF2B5EF4-FFF2-40B4-BE49-F238E27FC236}">
                    <a16:creationId xmlns:a16="http://schemas.microsoft.com/office/drawing/2014/main" id="{7D3C79C6-E1E4-BA93-3F4F-B963971145C3}"/>
                  </a:ext>
                </a:extLst>
              </p:cNvPr>
              <p:cNvSpPr/>
              <p:nvPr/>
            </p:nvSpPr>
            <p:spPr bwMode="auto">
              <a:xfrm rot="20700000">
                <a:off x="4978806" y="1585811"/>
                <a:ext cx="84133" cy="21865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16450F3E-89FE-22A5-8E6D-AFE985022A10}"/>
                </a:ext>
              </a:extLst>
            </p:cNvPr>
            <p:cNvSpPr/>
            <p:nvPr/>
          </p:nvSpPr>
          <p:spPr>
            <a:xfrm rot="6300000">
              <a:off x="4339255" y="1417121"/>
              <a:ext cx="267874" cy="846625"/>
            </a:xfrm>
            <a:custGeom>
              <a:avLst/>
              <a:gdLst>
                <a:gd name="connsiteX0" fmla="*/ 190789 w 520700"/>
                <a:gd name="connsiteY0" fmla="*/ 0 h 1645691"/>
                <a:gd name="connsiteX1" fmla="*/ 329912 w 520700"/>
                <a:gd name="connsiteY1" fmla="*/ 0 h 1645691"/>
                <a:gd name="connsiteX2" fmla="*/ 351632 w 520700"/>
                <a:gd name="connsiteY2" fmla="*/ 21720 h 1645691"/>
                <a:gd name="connsiteX3" fmla="*/ 351632 w 520700"/>
                <a:gd name="connsiteY3" fmla="*/ 47584 h 1645691"/>
                <a:gd name="connsiteX4" fmla="*/ 345271 w 520700"/>
                <a:gd name="connsiteY4" fmla="*/ 62943 h 1645691"/>
                <a:gd name="connsiteX5" fmla="*/ 338082 w 520700"/>
                <a:gd name="connsiteY5" fmla="*/ 65920 h 1645691"/>
                <a:gd name="connsiteX6" fmla="*/ 402264 w 520700"/>
                <a:gd name="connsiteY6" fmla="*/ 512407 h 1645691"/>
                <a:gd name="connsiteX7" fmla="*/ 444445 w 520700"/>
                <a:gd name="connsiteY7" fmla="*/ 540846 h 1645691"/>
                <a:gd name="connsiteX8" fmla="*/ 520700 w 520700"/>
                <a:gd name="connsiteY8" fmla="*/ 724941 h 1645691"/>
                <a:gd name="connsiteX9" fmla="*/ 520700 w 520700"/>
                <a:gd name="connsiteY9" fmla="*/ 1570481 h 1645691"/>
                <a:gd name="connsiteX10" fmla="*/ 445490 w 520700"/>
                <a:gd name="connsiteY10" fmla="*/ 1645691 h 1645691"/>
                <a:gd name="connsiteX11" fmla="*/ 75210 w 520700"/>
                <a:gd name="connsiteY11" fmla="*/ 1645691 h 1645691"/>
                <a:gd name="connsiteX12" fmla="*/ 0 w 520700"/>
                <a:gd name="connsiteY12" fmla="*/ 1570481 h 1645691"/>
                <a:gd name="connsiteX13" fmla="*/ 0 w 520700"/>
                <a:gd name="connsiteY13" fmla="*/ 724941 h 1645691"/>
                <a:gd name="connsiteX14" fmla="*/ 76255 w 520700"/>
                <a:gd name="connsiteY14" fmla="*/ 540846 h 1645691"/>
                <a:gd name="connsiteX15" fmla="*/ 118436 w 520700"/>
                <a:gd name="connsiteY15" fmla="*/ 512407 h 1645691"/>
                <a:gd name="connsiteX16" fmla="*/ 182619 w 520700"/>
                <a:gd name="connsiteY16" fmla="*/ 65920 h 1645691"/>
                <a:gd name="connsiteX17" fmla="*/ 175431 w 520700"/>
                <a:gd name="connsiteY17" fmla="*/ 62943 h 1645691"/>
                <a:gd name="connsiteX18" fmla="*/ 169069 w 520700"/>
                <a:gd name="connsiteY18" fmla="*/ 47584 h 1645691"/>
                <a:gd name="connsiteX19" fmla="*/ 169069 w 520700"/>
                <a:gd name="connsiteY19" fmla="*/ 21720 h 1645691"/>
                <a:gd name="connsiteX20" fmla="*/ 190789 w 520700"/>
                <a:gd name="connsiteY20" fmla="*/ 0 h 1645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20700" h="1645691">
                  <a:moveTo>
                    <a:pt x="190789" y="0"/>
                  </a:moveTo>
                  <a:lnTo>
                    <a:pt x="329912" y="0"/>
                  </a:lnTo>
                  <a:cubicBezTo>
                    <a:pt x="341908" y="0"/>
                    <a:pt x="351632" y="9724"/>
                    <a:pt x="351632" y="21720"/>
                  </a:cubicBezTo>
                  <a:lnTo>
                    <a:pt x="351632" y="47584"/>
                  </a:lnTo>
                  <a:cubicBezTo>
                    <a:pt x="351632" y="53582"/>
                    <a:pt x="349201" y="59012"/>
                    <a:pt x="345271" y="62943"/>
                  </a:cubicBezTo>
                  <a:lnTo>
                    <a:pt x="338082" y="65920"/>
                  </a:lnTo>
                  <a:lnTo>
                    <a:pt x="402264" y="512407"/>
                  </a:lnTo>
                  <a:lnTo>
                    <a:pt x="444445" y="540846"/>
                  </a:lnTo>
                  <a:cubicBezTo>
                    <a:pt x="491559" y="587960"/>
                    <a:pt x="520700" y="653048"/>
                    <a:pt x="520700" y="724941"/>
                  </a:cubicBezTo>
                  <a:lnTo>
                    <a:pt x="520700" y="1570481"/>
                  </a:lnTo>
                  <a:cubicBezTo>
                    <a:pt x="520700" y="1612018"/>
                    <a:pt x="487027" y="1645691"/>
                    <a:pt x="445490" y="1645691"/>
                  </a:cubicBezTo>
                  <a:lnTo>
                    <a:pt x="75210" y="1645691"/>
                  </a:lnTo>
                  <a:cubicBezTo>
                    <a:pt x="33673" y="1645691"/>
                    <a:pt x="0" y="1612018"/>
                    <a:pt x="0" y="1570481"/>
                  </a:cubicBezTo>
                  <a:lnTo>
                    <a:pt x="0" y="724941"/>
                  </a:lnTo>
                  <a:cubicBezTo>
                    <a:pt x="0" y="653048"/>
                    <a:pt x="29141" y="587960"/>
                    <a:pt x="76255" y="540846"/>
                  </a:cubicBezTo>
                  <a:lnTo>
                    <a:pt x="118436" y="512407"/>
                  </a:lnTo>
                  <a:lnTo>
                    <a:pt x="182619" y="65920"/>
                  </a:lnTo>
                  <a:lnTo>
                    <a:pt x="175431" y="62943"/>
                  </a:lnTo>
                  <a:cubicBezTo>
                    <a:pt x="171500" y="59012"/>
                    <a:pt x="169069" y="53582"/>
                    <a:pt x="169069" y="47584"/>
                  </a:cubicBezTo>
                  <a:lnTo>
                    <a:pt x="169069" y="21720"/>
                  </a:lnTo>
                  <a:cubicBezTo>
                    <a:pt x="169069" y="9724"/>
                    <a:pt x="178793" y="0"/>
                    <a:pt x="190789" y="0"/>
                  </a:cubicBezTo>
                  <a:close/>
                </a:path>
              </a:pathLst>
            </a:custGeom>
            <a:solidFill>
              <a:schemeClr val="tx1"/>
            </a:solidFill>
            <a:ln w="508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93F8B1AC-304D-E356-3701-FF5F5F331501}"/>
                </a:ext>
              </a:extLst>
            </p:cNvPr>
            <p:cNvSpPr/>
            <p:nvPr/>
          </p:nvSpPr>
          <p:spPr>
            <a:xfrm rot="17100000">
              <a:off x="4557113" y="1729860"/>
              <a:ext cx="585639" cy="1102061"/>
            </a:xfrm>
            <a:custGeom>
              <a:avLst/>
              <a:gdLst>
                <a:gd name="connsiteX0" fmla="*/ 579885 w 585639"/>
                <a:gd name="connsiteY0" fmla="*/ 49011 h 1180642"/>
                <a:gd name="connsiteX1" fmla="*/ 562623 w 585639"/>
                <a:gd name="connsiteY1" fmla="*/ 134146 h 1180642"/>
                <a:gd name="connsiteX2" fmla="*/ 157162 w 585639"/>
                <a:gd name="connsiteY2" fmla="*/ 539608 h 1180642"/>
                <a:gd name="connsiteX3" fmla="*/ 157162 w 585639"/>
                <a:gd name="connsiteY3" fmla="*/ 1102061 h 1180642"/>
                <a:gd name="connsiteX4" fmla="*/ 78581 w 585639"/>
                <a:gd name="connsiteY4" fmla="*/ 1180642 h 1180642"/>
                <a:gd name="connsiteX5" fmla="*/ 0 w 585639"/>
                <a:gd name="connsiteY5" fmla="*/ 1102061 h 1180642"/>
                <a:gd name="connsiteX6" fmla="*/ 0 w 585639"/>
                <a:gd name="connsiteY6" fmla="*/ 505614 h 1180642"/>
                <a:gd name="connsiteX7" fmla="*/ 23016 w 585639"/>
                <a:gd name="connsiteY7" fmla="*/ 450049 h 1180642"/>
                <a:gd name="connsiteX8" fmla="*/ 28843 w 585639"/>
                <a:gd name="connsiteY8" fmla="*/ 446120 h 1180642"/>
                <a:gd name="connsiteX9" fmla="*/ 29741 w 585639"/>
                <a:gd name="connsiteY9" fmla="*/ 444768 h 1180642"/>
                <a:gd name="connsiteX10" fmla="*/ 451493 w 585639"/>
                <a:gd name="connsiteY10" fmla="*/ 23016 h 1180642"/>
                <a:gd name="connsiteX11" fmla="*/ 562623 w 585639"/>
                <a:gd name="connsiteY11" fmla="*/ 23016 h 1180642"/>
                <a:gd name="connsiteX12" fmla="*/ 579885 w 585639"/>
                <a:gd name="connsiteY12" fmla="*/ 49011 h 1180642"/>
                <a:gd name="connsiteX0" fmla="*/ 78581 w 585639"/>
                <a:gd name="connsiteY0" fmla="*/ 1180642 h 1272082"/>
                <a:gd name="connsiteX1" fmla="*/ 0 w 585639"/>
                <a:gd name="connsiteY1" fmla="*/ 1102061 h 1272082"/>
                <a:gd name="connsiteX2" fmla="*/ 0 w 585639"/>
                <a:gd name="connsiteY2" fmla="*/ 505614 h 1272082"/>
                <a:gd name="connsiteX3" fmla="*/ 23016 w 585639"/>
                <a:gd name="connsiteY3" fmla="*/ 450049 h 1272082"/>
                <a:gd name="connsiteX4" fmla="*/ 28843 w 585639"/>
                <a:gd name="connsiteY4" fmla="*/ 446120 h 1272082"/>
                <a:gd name="connsiteX5" fmla="*/ 29741 w 585639"/>
                <a:gd name="connsiteY5" fmla="*/ 444768 h 1272082"/>
                <a:gd name="connsiteX6" fmla="*/ 451493 w 585639"/>
                <a:gd name="connsiteY6" fmla="*/ 23016 h 1272082"/>
                <a:gd name="connsiteX7" fmla="*/ 562623 w 585639"/>
                <a:gd name="connsiteY7" fmla="*/ 23016 h 1272082"/>
                <a:gd name="connsiteX8" fmla="*/ 579885 w 585639"/>
                <a:gd name="connsiteY8" fmla="*/ 49011 h 1272082"/>
                <a:gd name="connsiteX9" fmla="*/ 562623 w 585639"/>
                <a:gd name="connsiteY9" fmla="*/ 134146 h 1272082"/>
                <a:gd name="connsiteX10" fmla="*/ 157162 w 585639"/>
                <a:gd name="connsiteY10" fmla="*/ 539608 h 1272082"/>
                <a:gd name="connsiteX11" fmla="*/ 157162 w 585639"/>
                <a:gd name="connsiteY11" fmla="*/ 1102061 h 1272082"/>
                <a:gd name="connsiteX12" fmla="*/ 170021 w 585639"/>
                <a:gd name="connsiteY12" fmla="*/ 1272082 h 1272082"/>
                <a:gd name="connsiteX0" fmla="*/ 0 w 585639"/>
                <a:gd name="connsiteY0" fmla="*/ 1102061 h 1272082"/>
                <a:gd name="connsiteX1" fmla="*/ 0 w 585639"/>
                <a:gd name="connsiteY1" fmla="*/ 505614 h 1272082"/>
                <a:gd name="connsiteX2" fmla="*/ 23016 w 585639"/>
                <a:gd name="connsiteY2" fmla="*/ 450049 h 1272082"/>
                <a:gd name="connsiteX3" fmla="*/ 28843 w 585639"/>
                <a:gd name="connsiteY3" fmla="*/ 446120 h 1272082"/>
                <a:gd name="connsiteX4" fmla="*/ 29741 w 585639"/>
                <a:gd name="connsiteY4" fmla="*/ 444768 h 1272082"/>
                <a:gd name="connsiteX5" fmla="*/ 451493 w 585639"/>
                <a:gd name="connsiteY5" fmla="*/ 23016 h 1272082"/>
                <a:gd name="connsiteX6" fmla="*/ 562623 w 585639"/>
                <a:gd name="connsiteY6" fmla="*/ 23016 h 1272082"/>
                <a:gd name="connsiteX7" fmla="*/ 579885 w 585639"/>
                <a:gd name="connsiteY7" fmla="*/ 49011 h 1272082"/>
                <a:gd name="connsiteX8" fmla="*/ 562623 w 585639"/>
                <a:gd name="connsiteY8" fmla="*/ 134146 h 1272082"/>
                <a:gd name="connsiteX9" fmla="*/ 157162 w 585639"/>
                <a:gd name="connsiteY9" fmla="*/ 539608 h 1272082"/>
                <a:gd name="connsiteX10" fmla="*/ 157162 w 585639"/>
                <a:gd name="connsiteY10" fmla="*/ 1102061 h 1272082"/>
                <a:gd name="connsiteX11" fmla="*/ 170021 w 585639"/>
                <a:gd name="connsiteY11" fmla="*/ 1272082 h 1272082"/>
                <a:gd name="connsiteX0" fmla="*/ 0 w 585639"/>
                <a:gd name="connsiteY0" fmla="*/ 1102061 h 1102061"/>
                <a:gd name="connsiteX1" fmla="*/ 0 w 585639"/>
                <a:gd name="connsiteY1" fmla="*/ 505614 h 1102061"/>
                <a:gd name="connsiteX2" fmla="*/ 23016 w 585639"/>
                <a:gd name="connsiteY2" fmla="*/ 450049 h 1102061"/>
                <a:gd name="connsiteX3" fmla="*/ 28843 w 585639"/>
                <a:gd name="connsiteY3" fmla="*/ 446120 h 1102061"/>
                <a:gd name="connsiteX4" fmla="*/ 29741 w 585639"/>
                <a:gd name="connsiteY4" fmla="*/ 444768 h 1102061"/>
                <a:gd name="connsiteX5" fmla="*/ 451493 w 585639"/>
                <a:gd name="connsiteY5" fmla="*/ 23016 h 1102061"/>
                <a:gd name="connsiteX6" fmla="*/ 562623 w 585639"/>
                <a:gd name="connsiteY6" fmla="*/ 23016 h 1102061"/>
                <a:gd name="connsiteX7" fmla="*/ 579885 w 585639"/>
                <a:gd name="connsiteY7" fmla="*/ 49011 h 1102061"/>
                <a:gd name="connsiteX8" fmla="*/ 562623 w 585639"/>
                <a:gd name="connsiteY8" fmla="*/ 134146 h 1102061"/>
                <a:gd name="connsiteX9" fmla="*/ 157162 w 585639"/>
                <a:gd name="connsiteY9" fmla="*/ 539608 h 1102061"/>
                <a:gd name="connsiteX10" fmla="*/ 157162 w 585639"/>
                <a:gd name="connsiteY10" fmla="*/ 1102061 h 1102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85639" h="1102061">
                  <a:moveTo>
                    <a:pt x="0" y="1102061"/>
                  </a:moveTo>
                  <a:lnTo>
                    <a:pt x="0" y="505614"/>
                  </a:lnTo>
                  <a:cubicBezTo>
                    <a:pt x="0" y="483915"/>
                    <a:pt x="8796" y="464269"/>
                    <a:pt x="23016" y="450049"/>
                  </a:cubicBezTo>
                  <a:lnTo>
                    <a:pt x="28843" y="446120"/>
                  </a:lnTo>
                  <a:lnTo>
                    <a:pt x="29741" y="444768"/>
                  </a:lnTo>
                  <a:lnTo>
                    <a:pt x="451493" y="23016"/>
                  </a:lnTo>
                  <a:cubicBezTo>
                    <a:pt x="482181" y="-7672"/>
                    <a:pt x="531935" y="-7672"/>
                    <a:pt x="562623" y="23016"/>
                  </a:cubicBezTo>
                  <a:cubicBezTo>
                    <a:pt x="570295" y="30688"/>
                    <a:pt x="576049" y="39552"/>
                    <a:pt x="579885" y="49011"/>
                  </a:cubicBezTo>
                  <a:cubicBezTo>
                    <a:pt x="591393" y="77390"/>
                    <a:pt x="585639" y="111131"/>
                    <a:pt x="562623" y="134146"/>
                  </a:cubicBezTo>
                  <a:lnTo>
                    <a:pt x="157162" y="539608"/>
                  </a:lnTo>
                  <a:lnTo>
                    <a:pt x="157162" y="1102061"/>
                  </a:lnTo>
                </a:path>
              </a:pathLst>
            </a:custGeom>
            <a:solidFill>
              <a:schemeClr val="tx1"/>
            </a:solidFill>
            <a:ln w="190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1EC8591A-721D-ACE6-97B1-3ED16083F233}"/>
              </a:ext>
            </a:extLst>
          </p:cNvPr>
          <p:cNvGrpSpPr/>
          <p:nvPr/>
        </p:nvGrpSpPr>
        <p:grpSpPr>
          <a:xfrm>
            <a:off x="608102" y="3509639"/>
            <a:ext cx="2299054" cy="2299054"/>
            <a:chOff x="3664776" y="882573"/>
            <a:chExt cx="2606484" cy="2606484"/>
          </a:xfrm>
        </p:grpSpPr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6F2A231F-5D79-A7F0-3E64-1AA7E018D19C}"/>
                </a:ext>
              </a:extLst>
            </p:cNvPr>
            <p:cNvGrpSpPr/>
            <p:nvPr/>
          </p:nvGrpSpPr>
          <p:grpSpPr>
            <a:xfrm>
              <a:off x="3664776" y="882573"/>
              <a:ext cx="2606484" cy="2606484"/>
              <a:chOff x="643930" y="806730"/>
              <a:chExt cx="2735056" cy="2735056"/>
            </a:xfrm>
          </p:grpSpPr>
          <p:sp>
            <p:nvSpPr>
              <p:cNvPr id="44" name="四角形: 角を丸くする 43">
                <a:extLst>
                  <a:ext uri="{FF2B5EF4-FFF2-40B4-BE49-F238E27FC236}">
                    <a16:creationId xmlns:a16="http://schemas.microsoft.com/office/drawing/2014/main" id="{B9EE11D4-BEBE-FE7F-C2B7-C6CD237E2D4E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45" name="四角形: 角を丸くする 44">
                <a:extLst>
                  <a:ext uri="{FF2B5EF4-FFF2-40B4-BE49-F238E27FC236}">
                    <a16:creationId xmlns:a16="http://schemas.microsoft.com/office/drawing/2014/main" id="{B1C2A09D-0E4F-61EF-1CA0-D7FB34DBC8FB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29DE2297-14F1-02CC-53F5-7C670FEB319A}"/>
                </a:ext>
              </a:extLst>
            </p:cNvPr>
            <p:cNvSpPr/>
            <p:nvPr/>
          </p:nvSpPr>
          <p:spPr bwMode="auto">
            <a:xfrm>
              <a:off x="3740026" y="949092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36" name="四角形: 上の 2 つの角を丸める 35">
              <a:extLst>
                <a:ext uri="{FF2B5EF4-FFF2-40B4-BE49-F238E27FC236}">
                  <a16:creationId xmlns:a16="http://schemas.microsoft.com/office/drawing/2014/main" id="{61286F6D-8E4F-0015-FCFE-12A683C6A0AD}"/>
                </a:ext>
              </a:extLst>
            </p:cNvPr>
            <p:cNvSpPr/>
            <p:nvPr/>
          </p:nvSpPr>
          <p:spPr bwMode="auto">
            <a:xfrm>
              <a:off x="5043478" y="2379043"/>
              <a:ext cx="619135" cy="86948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31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37" name="台形 36">
              <a:extLst>
                <a:ext uri="{FF2B5EF4-FFF2-40B4-BE49-F238E27FC236}">
                  <a16:creationId xmlns:a16="http://schemas.microsoft.com/office/drawing/2014/main" id="{EA89CB19-4368-B3FC-09EB-A4B9FA3D39C1}"/>
                </a:ext>
              </a:extLst>
            </p:cNvPr>
            <p:cNvSpPr/>
            <p:nvPr/>
          </p:nvSpPr>
          <p:spPr bwMode="auto">
            <a:xfrm>
              <a:off x="5224769" y="2250110"/>
              <a:ext cx="256552" cy="212825"/>
            </a:xfrm>
            <a:prstGeom prst="trapezoid">
              <a:avLst>
                <a:gd name="adj" fmla="val 10587"/>
              </a:avLst>
            </a:prstGeom>
            <a:solidFill>
              <a:schemeClr val="tx1"/>
            </a:solidFill>
            <a:ln w="31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249CC6B3-01EC-8FF7-ADA9-A639533530B1}"/>
                </a:ext>
              </a:extLst>
            </p:cNvPr>
            <p:cNvGrpSpPr/>
            <p:nvPr/>
          </p:nvGrpSpPr>
          <p:grpSpPr>
            <a:xfrm rot="900000">
              <a:off x="4869947" y="1158257"/>
              <a:ext cx="1056821" cy="1188132"/>
              <a:chOff x="4824634" y="1158257"/>
              <a:chExt cx="1056821" cy="1188132"/>
            </a:xfrm>
          </p:grpSpPr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30AE903E-84F0-EB81-556B-62678C62CB8F}"/>
                  </a:ext>
                </a:extLst>
              </p:cNvPr>
              <p:cNvSpPr/>
              <p:nvPr/>
            </p:nvSpPr>
            <p:spPr bwMode="auto">
              <a:xfrm>
                <a:off x="4824634" y="1158257"/>
                <a:ext cx="1056821" cy="1188132"/>
              </a:xfrm>
              <a:custGeom>
                <a:avLst/>
                <a:gdLst>
                  <a:gd name="connsiteX0" fmla="*/ 287146 w 574292"/>
                  <a:gd name="connsiteY0" fmla="*/ 0 h 645648"/>
                  <a:gd name="connsiteX1" fmla="*/ 574292 w 574292"/>
                  <a:gd name="connsiteY1" fmla="*/ 322824 h 645648"/>
                  <a:gd name="connsiteX2" fmla="*/ 287146 w 574292"/>
                  <a:gd name="connsiteY2" fmla="*/ 645648 h 645648"/>
                  <a:gd name="connsiteX3" fmla="*/ 84104 w 574292"/>
                  <a:gd name="connsiteY3" fmla="*/ 551095 h 645648"/>
                  <a:gd name="connsiteX4" fmla="*/ 55058 w 574292"/>
                  <a:gd name="connsiteY4" fmla="*/ 511518 h 645648"/>
                  <a:gd name="connsiteX5" fmla="*/ 64186 w 574292"/>
                  <a:gd name="connsiteY5" fmla="*/ 508411 h 645648"/>
                  <a:gd name="connsiteX6" fmla="*/ 99752 w 574292"/>
                  <a:gd name="connsiteY6" fmla="*/ 477075 h 645648"/>
                  <a:gd name="connsiteX7" fmla="*/ 75898 w 574292"/>
                  <a:gd name="connsiteY7" fmla="*/ 466732 h 645648"/>
                  <a:gd name="connsiteX8" fmla="*/ 33951 w 574292"/>
                  <a:gd name="connsiteY8" fmla="*/ 472065 h 645648"/>
                  <a:gd name="connsiteX9" fmla="*/ 22566 w 574292"/>
                  <a:gd name="connsiteY9" fmla="*/ 448482 h 645648"/>
                  <a:gd name="connsiteX10" fmla="*/ 0 w 574292"/>
                  <a:gd name="connsiteY10" fmla="*/ 322824 h 645648"/>
                  <a:gd name="connsiteX11" fmla="*/ 287146 w 574292"/>
                  <a:gd name="connsiteY11" fmla="*/ 0 h 645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74292" h="645648">
                    <a:moveTo>
                      <a:pt x="287146" y="0"/>
                    </a:moveTo>
                    <a:cubicBezTo>
                      <a:pt x="445732" y="0"/>
                      <a:pt x="574292" y="144533"/>
                      <a:pt x="574292" y="322824"/>
                    </a:cubicBezTo>
                    <a:cubicBezTo>
                      <a:pt x="574292" y="501115"/>
                      <a:pt x="445732" y="645648"/>
                      <a:pt x="287146" y="645648"/>
                    </a:cubicBezTo>
                    <a:cubicBezTo>
                      <a:pt x="207853" y="645648"/>
                      <a:pt x="136067" y="609515"/>
                      <a:pt x="84104" y="551095"/>
                    </a:cubicBezTo>
                    <a:lnTo>
                      <a:pt x="55058" y="511518"/>
                    </a:lnTo>
                    <a:lnTo>
                      <a:pt x="64186" y="508411"/>
                    </a:lnTo>
                    <a:cubicBezTo>
                      <a:pt x="87392" y="498600"/>
                      <a:pt x="102203" y="486221"/>
                      <a:pt x="99752" y="477075"/>
                    </a:cubicBezTo>
                    <a:cubicBezTo>
                      <a:pt x="98119" y="470978"/>
                      <a:pt x="89122" y="467472"/>
                      <a:pt x="75898" y="466732"/>
                    </a:cubicBezTo>
                    <a:lnTo>
                      <a:pt x="33951" y="472065"/>
                    </a:lnTo>
                    <a:lnTo>
                      <a:pt x="22566" y="448482"/>
                    </a:lnTo>
                    <a:cubicBezTo>
                      <a:pt x="8035" y="409860"/>
                      <a:pt x="0" y="367397"/>
                      <a:pt x="0" y="322824"/>
                    </a:cubicBezTo>
                    <a:cubicBezTo>
                      <a:pt x="0" y="144533"/>
                      <a:pt x="128560" y="0"/>
                      <a:pt x="28714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1F1FD2B8-25F2-F8CE-F40B-64757F249A0E}"/>
                  </a:ext>
                </a:extLst>
              </p:cNvPr>
              <p:cNvSpPr/>
              <p:nvPr/>
            </p:nvSpPr>
            <p:spPr bwMode="auto">
              <a:xfrm rot="13500000" flipV="1">
                <a:off x="4898164" y="1980752"/>
                <a:ext cx="245418" cy="84135"/>
              </a:xfrm>
              <a:custGeom>
                <a:avLst/>
                <a:gdLst>
                  <a:gd name="connsiteX0" fmla="*/ 0 w 251648"/>
                  <a:gd name="connsiteY0" fmla="*/ 0 h 96315"/>
                  <a:gd name="connsiteX1" fmla="*/ 251648 w 251648"/>
                  <a:gd name="connsiteY1" fmla="*/ 0 h 96315"/>
                  <a:gd name="connsiteX2" fmla="*/ 248639 w 251648"/>
                  <a:gd name="connsiteY2" fmla="*/ 14908 h 96315"/>
                  <a:gd name="connsiteX3" fmla="*/ 125824 w 251648"/>
                  <a:gd name="connsiteY3" fmla="*/ 96315 h 96315"/>
                  <a:gd name="connsiteX4" fmla="*/ 3010 w 251648"/>
                  <a:gd name="connsiteY4" fmla="*/ 14908 h 96315"/>
                  <a:gd name="connsiteX0" fmla="*/ 0 w 251648"/>
                  <a:gd name="connsiteY0" fmla="*/ 57151 h 153466"/>
                  <a:gd name="connsiteX1" fmla="*/ 115908 w 251648"/>
                  <a:gd name="connsiteY1" fmla="*/ 0 h 153466"/>
                  <a:gd name="connsiteX2" fmla="*/ 251648 w 251648"/>
                  <a:gd name="connsiteY2" fmla="*/ 57151 h 153466"/>
                  <a:gd name="connsiteX3" fmla="*/ 248639 w 251648"/>
                  <a:gd name="connsiteY3" fmla="*/ 72059 h 153466"/>
                  <a:gd name="connsiteX4" fmla="*/ 125824 w 251648"/>
                  <a:gd name="connsiteY4" fmla="*/ 153466 h 153466"/>
                  <a:gd name="connsiteX5" fmla="*/ 3010 w 251648"/>
                  <a:gd name="connsiteY5" fmla="*/ 72059 h 153466"/>
                  <a:gd name="connsiteX6" fmla="*/ 0 w 251648"/>
                  <a:gd name="connsiteY6" fmla="*/ 57151 h 153466"/>
                  <a:gd name="connsiteX0" fmla="*/ 115908 w 251648"/>
                  <a:gd name="connsiteY0" fmla="*/ 0 h 153466"/>
                  <a:gd name="connsiteX1" fmla="*/ 251648 w 251648"/>
                  <a:gd name="connsiteY1" fmla="*/ 57151 h 153466"/>
                  <a:gd name="connsiteX2" fmla="*/ 248639 w 251648"/>
                  <a:gd name="connsiteY2" fmla="*/ 72059 h 153466"/>
                  <a:gd name="connsiteX3" fmla="*/ 125824 w 251648"/>
                  <a:gd name="connsiteY3" fmla="*/ 153466 h 153466"/>
                  <a:gd name="connsiteX4" fmla="*/ 3010 w 251648"/>
                  <a:gd name="connsiteY4" fmla="*/ 72059 h 153466"/>
                  <a:gd name="connsiteX5" fmla="*/ 0 w 251648"/>
                  <a:gd name="connsiteY5" fmla="*/ 57151 h 153466"/>
                  <a:gd name="connsiteX6" fmla="*/ 207348 w 251648"/>
                  <a:gd name="connsiteY6" fmla="*/ 91440 h 153466"/>
                  <a:gd name="connsiteX0" fmla="*/ 251648 w 251648"/>
                  <a:gd name="connsiteY0" fmla="*/ 17577 h 113892"/>
                  <a:gd name="connsiteX1" fmla="*/ 248639 w 251648"/>
                  <a:gd name="connsiteY1" fmla="*/ 32485 h 113892"/>
                  <a:gd name="connsiteX2" fmla="*/ 125824 w 251648"/>
                  <a:gd name="connsiteY2" fmla="*/ 113892 h 113892"/>
                  <a:gd name="connsiteX3" fmla="*/ 3010 w 251648"/>
                  <a:gd name="connsiteY3" fmla="*/ 32485 h 113892"/>
                  <a:gd name="connsiteX4" fmla="*/ 0 w 251648"/>
                  <a:gd name="connsiteY4" fmla="*/ 17577 h 113892"/>
                  <a:gd name="connsiteX5" fmla="*/ 207348 w 251648"/>
                  <a:gd name="connsiteY5" fmla="*/ 51866 h 113892"/>
                  <a:gd name="connsiteX0" fmla="*/ 251648 w 251648"/>
                  <a:gd name="connsiteY0" fmla="*/ 0 h 96315"/>
                  <a:gd name="connsiteX1" fmla="*/ 248639 w 251648"/>
                  <a:gd name="connsiteY1" fmla="*/ 14908 h 96315"/>
                  <a:gd name="connsiteX2" fmla="*/ 125824 w 251648"/>
                  <a:gd name="connsiteY2" fmla="*/ 96315 h 96315"/>
                  <a:gd name="connsiteX3" fmla="*/ 3010 w 251648"/>
                  <a:gd name="connsiteY3" fmla="*/ 14908 h 96315"/>
                  <a:gd name="connsiteX4" fmla="*/ 0 w 251648"/>
                  <a:gd name="connsiteY4" fmla="*/ 0 h 96315"/>
                  <a:gd name="connsiteX0" fmla="*/ 248639 w 248639"/>
                  <a:gd name="connsiteY0" fmla="*/ 14908 h 96315"/>
                  <a:gd name="connsiteX1" fmla="*/ 125824 w 248639"/>
                  <a:gd name="connsiteY1" fmla="*/ 96315 h 96315"/>
                  <a:gd name="connsiteX2" fmla="*/ 3010 w 248639"/>
                  <a:gd name="connsiteY2" fmla="*/ 14908 h 96315"/>
                  <a:gd name="connsiteX3" fmla="*/ 0 w 248639"/>
                  <a:gd name="connsiteY3" fmla="*/ 0 h 96315"/>
                  <a:gd name="connsiteX0" fmla="*/ 245629 w 245629"/>
                  <a:gd name="connsiteY0" fmla="*/ 0 h 81407"/>
                  <a:gd name="connsiteX1" fmla="*/ 122814 w 245629"/>
                  <a:gd name="connsiteY1" fmla="*/ 81407 h 81407"/>
                  <a:gd name="connsiteX2" fmla="*/ 0 w 245629"/>
                  <a:gd name="connsiteY2" fmla="*/ 0 h 81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45629" h="81407">
                    <a:moveTo>
                      <a:pt x="245629" y="0"/>
                    </a:moveTo>
                    <a:cubicBezTo>
                      <a:pt x="225394" y="47839"/>
                      <a:pt x="178024" y="81407"/>
                      <a:pt x="122814" y="81407"/>
                    </a:cubicBezTo>
                    <a:cubicBezTo>
                      <a:pt x="67605" y="81407"/>
                      <a:pt x="20234" y="47839"/>
                      <a:pt x="0" y="0"/>
                    </a:cubicBez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43" name="四角形: 角を丸くする 42">
                <a:extLst>
                  <a:ext uri="{FF2B5EF4-FFF2-40B4-BE49-F238E27FC236}">
                    <a16:creationId xmlns:a16="http://schemas.microsoft.com/office/drawing/2014/main" id="{8C95C78B-F176-BA12-D164-138230583DB8}"/>
                  </a:ext>
                </a:extLst>
              </p:cNvPr>
              <p:cNvSpPr/>
              <p:nvPr/>
            </p:nvSpPr>
            <p:spPr bwMode="auto">
              <a:xfrm rot="20700000">
                <a:off x="4978806" y="1585811"/>
                <a:ext cx="84133" cy="21865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F93817C9-FA29-90AB-0F17-4B2F84E9AE8D}"/>
                </a:ext>
              </a:extLst>
            </p:cNvPr>
            <p:cNvSpPr/>
            <p:nvPr/>
          </p:nvSpPr>
          <p:spPr>
            <a:xfrm rot="6300000">
              <a:off x="4339255" y="1417121"/>
              <a:ext cx="267874" cy="846625"/>
            </a:xfrm>
            <a:custGeom>
              <a:avLst/>
              <a:gdLst>
                <a:gd name="connsiteX0" fmla="*/ 190789 w 520700"/>
                <a:gd name="connsiteY0" fmla="*/ 0 h 1645691"/>
                <a:gd name="connsiteX1" fmla="*/ 329912 w 520700"/>
                <a:gd name="connsiteY1" fmla="*/ 0 h 1645691"/>
                <a:gd name="connsiteX2" fmla="*/ 351632 w 520700"/>
                <a:gd name="connsiteY2" fmla="*/ 21720 h 1645691"/>
                <a:gd name="connsiteX3" fmla="*/ 351632 w 520700"/>
                <a:gd name="connsiteY3" fmla="*/ 47584 h 1645691"/>
                <a:gd name="connsiteX4" fmla="*/ 345271 w 520700"/>
                <a:gd name="connsiteY4" fmla="*/ 62943 h 1645691"/>
                <a:gd name="connsiteX5" fmla="*/ 338082 w 520700"/>
                <a:gd name="connsiteY5" fmla="*/ 65920 h 1645691"/>
                <a:gd name="connsiteX6" fmla="*/ 402264 w 520700"/>
                <a:gd name="connsiteY6" fmla="*/ 512407 h 1645691"/>
                <a:gd name="connsiteX7" fmla="*/ 444445 w 520700"/>
                <a:gd name="connsiteY7" fmla="*/ 540846 h 1645691"/>
                <a:gd name="connsiteX8" fmla="*/ 520700 w 520700"/>
                <a:gd name="connsiteY8" fmla="*/ 724941 h 1645691"/>
                <a:gd name="connsiteX9" fmla="*/ 520700 w 520700"/>
                <a:gd name="connsiteY9" fmla="*/ 1570481 h 1645691"/>
                <a:gd name="connsiteX10" fmla="*/ 445490 w 520700"/>
                <a:gd name="connsiteY10" fmla="*/ 1645691 h 1645691"/>
                <a:gd name="connsiteX11" fmla="*/ 75210 w 520700"/>
                <a:gd name="connsiteY11" fmla="*/ 1645691 h 1645691"/>
                <a:gd name="connsiteX12" fmla="*/ 0 w 520700"/>
                <a:gd name="connsiteY12" fmla="*/ 1570481 h 1645691"/>
                <a:gd name="connsiteX13" fmla="*/ 0 w 520700"/>
                <a:gd name="connsiteY13" fmla="*/ 724941 h 1645691"/>
                <a:gd name="connsiteX14" fmla="*/ 76255 w 520700"/>
                <a:gd name="connsiteY14" fmla="*/ 540846 h 1645691"/>
                <a:gd name="connsiteX15" fmla="*/ 118436 w 520700"/>
                <a:gd name="connsiteY15" fmla="*/ 512407 h 1645691"/>
                <a:gd name="connsiteX16" fmla="*/ 182619 w 520700"/>
                <a:gd name="connsiteY16" fmla="*/ 65920 h 1645691"/>
                <a:gd name="connsiteX17" fmla="*/ 175431 w 520700"/>
                <a:gd name="connsiteY17" fmla="*/ 62943 h 1645691"/>
                <a:gd name="connsiteX18" fmla="*/ 169069 w 520700"/>
                <a:gd name="connsiteY18" fmla="*/ 47584 h 1645691"/>
                <a:gd name="connsiteX19" fmla="*/ 169069 w 520700"/>
                <a:gd name="connsiteY19" fmla="*/ 21720 h 1645691"/>
                <a:gd name="connsiteX20" fmla="*/ 190789 w 520700"/>
                <a:gd name="connsiteY20" fmla="*/ 0 h 1645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20700" h="1645691">
                  <a:moveTo>
                    <a:pt x="190789" y="0"/>
                  </a:moveTo>
                  <a:lnTo>
                    <a:pt x="329912" y="0"/>
                  </a:lnTo>
                  <a:cubicBezTo>
                    <a:pt x="341908" y="0"/>
                    <a:pt x="351632" y="9724"/>
                    <a:pt x="351632" y="21720"/>
                  </a:cubicBezTo>
                  <a:lnTo>
                    <a:pt x="351632" y="47584"/>
                  </a:lnTo>
                  <a:cubicBezTo>
                    <a:pt x="351632" y="53582"/>
                    <a:pt x="349201" y="59012"/>
                    <a:pt x="345271" y="62943"/>
                  </a:cubicBezTo>
                  <a:lnTo>
                    <a:pt x="338082" y="65920"/>
                  </a:lnTo>
                  <a:lnTo>
                    <a:pt x="402264" y="512407"/>
                  </a:lnTo>
                  <a:lnTo>
                    <a:pt x="444445" y="540846"/>
                  </a:lnTo>
                  <a:cubicBezTo>
                    <a:pt x="491559" y="587960"/>
                    <a:pt x="520700" y="653048"/>
                    <a:pt x="520700" y="724941"/>
                  </a:cubicBezTo>
                  <a:lnTo>
                    <a:pt x="520700" y="1570481"/>
                  </a:lnTo>
                  <a:cubicBezTo>
                    <a:pt x="520700" y="1612018"/>
                    <a:pt x="487027" y="1645691"/>
                    <a:pt x="445490" y="1645691"/>
                  </a:cubicBezTo>
                  <a:lnTo>
                    <a:pt x="75210" y="1645691"/>
                  </a:lnTo>
                  <a:cubicBezTo>
                    <a:pt x="33673" y="1645691"/>
                    <a:pt x="0" y="1612018"/>
                    <a:pt x="0" y="1570481"/>
                  </a:cubicBezTo>
                  <a:lnTo>
                    <a:pt x="0" y="724941"/>
                  </a:lnTo>
                  <a:cubicBezTo>
                    <a:pt x="0" y="653048"/>
                    <a:pt x="29141" y="587960"/>
                    <a:pt x="76255" y="540846"/>
                  </a:cubicBezTo>
                  <a:lnTo>
                    <a:pt x="118436" y="512407"/>
                  </a:lnTo>
                  <a:lnTo>
                    <a:pt x="182619" y="65920"/>
                  </a:lnTo>
                  <a:lnTo>
                    <a:pt x="175431" y="62943"/>
                  </a:lnTo>
                  <a:cubicBezTo>
                    <a:pt x="171500" y="59012"/>
                    <a:pt x="169069" y="53582"/>
                    <a:pt x="169069" y="47584"/>
                  </a:cubicBezTo>
                  <a:lnTo>
                    <a:pt x="169069" y="21720"/>
                  </a:lnTo>
                  <a:cubicBezTo>
                    <a:pt x="169069" y="9724"/>
                    <a:pt x="178793" y="0"/>
                    <a:pt x="190789" y="0"/>
                  </a:cubicBezTo>
                  <a:close/>
                </a:path>
              </a:pathLst>
            </a:custGeom>
            <a:solidFill>
              <a:schemeClr val="tx1"/>
            </a:solidFill>
            <a:ln w="508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52704B60-B89A-678E-6D51-D0FF72CEABCF}"/>
                </a:ext>
              </a:extLst>
            </p:cNvPr>
            <p:cNvSpPr/>
            <p:nvPr/>
          </p:nvSpPr>
          <p:spPr>
            <a:xfrm rot="17100000">
              <a:off x="4557113" y="1729860"/>
              <a:ext cx="585639" cy="1102061"/>
            </a:xfrm>
            <a:custGeom>
              <a:avLst/>
              <a:gdLst>
                <a:gd name="connsiteX0" fmla="*/ 579885 w 585639"/>
                <a:gd name="connsiteY0" fmla="*/ 49011 h 1180642"/>
                <a:gd name="connsiteX1" fmla="*/ 562623 w 585639"/>
                <a:gd name="connsiteY1" fmla="*/ 134146 h 1180642"/>
                <a:gd name="connsiteX2" fmla="*/ 157162 w 585639"/>
                <a:gd name="connsiteY2" fmla="*/ 539608 h 1180642"/>
                <a:gd name="connsiteX3" fmla="*/ 157162 w 585639"/>
                <a:gd name="connsiteY3" fmla="*/ 1102061 h 1180642"/>
                <a:gd name="connsiteX4" fmla="*/ 78581 w 585639"/>
                <a:gd name="connsiteY4" fmla="*/ 1180642 h 1180642"/>
                <a:gd name="connsiteX5" fmla="*/ 0 w 585639"/>
                <a:gd name="connsiteY5" fmla="*/ 1102061 h 1180642"/>
                <a:gd name="connsiteX6" fmla="*/ 0 w 585639"/>
                <a:gd name="connsiteY6" fmla="*/ 505614 h 1180642"/>
                <a:gd name="connsiteX7" fmla="*/ 23016 w 585639"/>
                <a:gd name="connsiteY7" fmla="*/ 450049 h 1180642"/>
                <a:gd name="connsiteX8" fmla="*/ 28843 w 585639"/>
                <a:gd name="connsiteY8" fmla="*/ 446120 h 1180642"/>
                <a:gd name="connsiteX9" fmla="*/ 29741 w 585639"/>
                <a:gd name="connsiteY9" fmla="*/ 444768 h 1180642"/>
                <a:gd name="connsiteX10" fmla="*/ 451493 w 585639"/>
                <a:gd name="connsiteY10" fmla="*/ 23016 h 1180642"/>
                <a:gd name="connsiteX11" fmla="*/ 562623 w 585639"/>
                <a:gd name="connsiteY11" fmla="*/ 23016 h 1180642"/>
                <a:gd name="connsiteX12" fmla="*/ 579885 w 585639"/>
                <a:gd name="connsiteY12" fmla="*/ 49011 h 1180642"/>
                <a:gd name="connsiteX0" fmla="*/ 78581 w 585639"/>
                <a:gd name="connsiteY0" fmla="*/ 1180642 h 1272082"/>
                <a:gd name="connsiteX1" fmla="*/ 0 w 585639"/>
                <a:gd name="connsiteY1" fmla="*/ 1102061 h 1272082"/>
                <a:gd name="connsiteX2" fmla="*/ 0 w 585639"/>
                <a:gd name="connsiteY2" fmla="*/ 505614 h 1272082"/>
                <a:gd name="connsiteX3" fmla="*/ 23016 w 585639"/>
                <a:gd name="connsiteY3" fmla="*/ 450049 h 1272082"/>
                <a:gd name="connsiteX4" fmla="*/ 28843 w 585639"/>
                <a:gd name="connsiteY4" fmla="*/ 446120 h 1272082"/>
                <a:gd name="connsiteX5" fmla="*/ 29741 w 585639"/>
                <a:gd name="connsiteY5" fmla="*/ 444768 h 1272082"/>
                <a:gd name="connsiteX6" fmla="*/ 451493 w 585639"/>
                <a:gd name="connsiteY6" fmla="*/ 23016 h 1272082"/>
                <a:gd name="connsiteX7" fmla="*/ 562623 w 585639"/>
                <a:gd name="connsiteY7" fmla="*/ 23016 h 1272082"/>
                <a:gd name="connsiteX8" fmla="*/ 579885 w 585639"/>
                <a:gd name="connsiteY8" fmla="*/ 49011 h 1272082"/>
                <a:gd name="connsiteX9" fmla="*/ 562623 w 585639"/>
                <a:gd name="connsiteY9" fmla="*/ 134146 h 1272082"/>
                <a:gd name="connsiteX10" fmla="*/ 157162 w 585639"/>
                <a:gd name="connsiteY10" fmla="*/ 539608 h 1272082"/>
                <a:gd name="connsiteX11" fmla="*/ 157162 w 585639"/>
                <a:gd name="connsiteY11" fmla="*/ 1102061 h 1272082"/>
                <a:gd name="connsiteX12" fmla="*/ 170021 w 585639"/>
                <a:gd name="connsiteY12" fmla="*/ 1272082 h 1272082"/>
                <a:gd name="connsiteX0" fmla="*/ 0 w 585639"/>
                <a:gd name="connsiteY0" fmla="*/ 1102061 h 1272082"/>
                <a:gd name="connsiteX1" fmla="*/ 0 w 585639"/>
                <a:gd name="connsiteY1" fmla="*/ 505614 h 1272082"/>
                <a:gd name="connsiteX2" fmla="*/ 23016 w 585639"/>
                <a:gd name="connsiteY2" fmla="*/ 450049 h 1272082"/>
                <a:gd name="connsiteX3" fmla="*/ 28843 w 585639"/>
                <a:gd name="connsiteY3" fmla="*/ 446120 h 1272082"/>
                <a:gd name="connsiteX4" fmla="*/ 29741 w 585639"/>
                <a:gd name="connsiteY4" fmla="*/ 444768 h 1272082"/>
                <a:gd name="connsiteX5" fmla="*/ 451493 w 585639"/>
                <a:gd name="connsiteY5" fmla="*/ 23016 h 1272082"/>
                <a:gd name="connsiteX6" fmla="*/ 562623 w 585639"/>
                <a:gd name="connsiteY6" fmla="*/ 23016 h 1272082"/>
                <a:gd name="connsiteX7" fmla="*/ 579885 w 585639"/>
                <a:gd name="connsiteY7" fmla="*/ 49011 h 1272082"/>
                <a:gd name="connsiteX8" fmla="*/ 562623 w 585639"/>
                <a:gd name="connsiteY8" fmla="*/ 134146 h 1272082"/>
                <a:gd name="connsiteX9" fmla="*/ 157162 w 585639"/>
                <a:gd name="connsiteY9" fmla="*/ 539608 h 1272082"/>
                <a:gd name="connsiteX10" fmla="*/ 157162 w 585639"/>
                <a:gd name="connsiteY10" fmla="*/ 1102061 h 1272082"/>
                <a:gd name="connsiteX11" fmla="*/ 170021 w 585639"/>
                <a:gd name="connsiteY11" fmla="*/ 1272082 h 1272082"/>
                <a:gd name="connsiteX0" fmla="*/ 0 w 585639"/>
                <a:gd name="connsiteY0" fmla="*/ 1102061 h 1102061"/>
                <a:gd name="connsiteX1" fmla="*/ 0 w 585639"/>
                <a:gd name="connsiteY1" fmla="*/ 505614 h 1102061"/>
                <a:gd name="connsiteX2" fmla="*/ 23016 w 585639"/>
                <a:gd name="connsiteY2" fmla="*/ 450049 h 1102061"/>
                <a:gd name="connsiteX3" fmla="*/ 28843 w 585639"/>
                <a:gd name="connsiteY3" fmla="*/ 446120 h 1102061"/>
                <a:gd name="connsiteX4" fmla="*/ 29741 w 585639"/>
                <a:gd name="connsiteY4" fmla="*/ 444768 h 1102061"/>
                <a:gd name="connsiteX5" fmla="*/ 451493 w 585639"/>
                <a:gd name="connsiteY5" fmla="*/ 23016 h 1102061"/>
                <a:gd name="connsiteX6" fmla="*/ 562623 w 585639"/>
                <a:gd name="connsiteY6" fmla="*/ 23016 h 1102061"/>
                <a:gd name="connsiteX7" fmla="*/ 579885 w 585639"/>
                <a:gd name="connsiteY7" fmla="*/ 49011 h 1102061"/>
                <a:gd name="connsiteX8" fmla="*/ 562623 w 585639"/>
                <a:gd name="connsiteY8" fmla="*/ 134146 h 1102061"/>
                <a:gd name="connsiteX9" fmla="*/ 157162 w 585639"/>
                <a:gd name="connsiteY9" fmla="*/ 539608 h 1102061"/>
                <a:gd name="connsiteX10" fmla="*/ 157162 w 585639"/>
                <a:gd name="connsiteY10" fmla="*/ 1102061 h 1102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85639" h="1102061">
                  <a:moveTo>
                    <a:pt x="0" y="1102061"/>
                  </a:moveTo>
                  <a:lnTo>
                    <a:pt x="0" y="505614"/>
                  </a:lnTo>
                  <a:cubicBezTo>
                    <a:pt x="0" y="483915"/>
                    <a:pt x="8796" y="464269"/>
                    <a:pt x="23016" y="450049"/>
                  </a:cubicBezTo>
                  <a:lnTo>
                    <a:pt x="28843" y="446120"/>
                  </a:lnTo>
                  <a:lnTo>
                    <a:pt x="29741" y="444768"/>
                  </a:lnTo>
                  <a:lnTo>
                    <a:pt x="451493" y="23016"/>
                  </a:lnTo>
                  <a:cubicBezTo>
                    <a:pt x="482181" y="-7672"/>
                    <a:pt x="531935" y="-7672"/>
                    <a:pt x="562623" y="23016"/>
                  </a:cubicBezTo>
                  <a:cubicBezTo>
                    <a:pt x="570295" y="30688"/>
                    <a:pt x="576049" y="39552"/>
                    <a:pt x="579885" y="49011"/>
                  </a:cubicBezTo>
                  <a:cubicBezTo>
                    <a:pt x="591393" y="77390"/>
                    <a:pt x="585639" y="111131"/>
                    <a:pt x="562623" y="134146"/>
                  </a:cubicBezTo>
                  <a:lnTo>
                    <a:pt x="157162" y="539608"/>
                  </a:lnTo>
                  <a:lnTo>
                    <a:pt x="157162" y="1102061"/>
                  </a:lnTo>
                </a:path>
              </a:pathLst>
            </a:custGeom>
            <a:solidFill>
              <a:schemeClr val="tx1"/>
            </a:solidFill>
            <a:ln w="190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70" name="グループ化 169">
            <a:extLst>
              <a:ext uri="{FF2B5EF4-FFF2-40B4-BE49-F238E27FC236}">
                <a16:creationId xmlns:a16="http://schemas.microsoft.com/office/drawing/2014/main" id="{F177919A-3320-9549-2F8F-47E61C5BE6DB}"/>
              </a:ext>
            </a:extLst>
          </p:cNvPr>
          <p:cNvGrpSpPr/>
          <p:nvPr/>
        </p:nvGrpSpPr>
        <p:grpSpPr>
          <a:xfrm>
            <a:off x="608102" y="6697339"/>
            <a:ext cx="2299054" cy="2299054"/>
            <a:chOff x="3664776" y="882573"/>
            <a:chExt cx="2606484" cy="2606484"/>
          </a:xfrm>
        </p:grpSpPr>
        <p:grpSp>
          <p:nvGrpSpPr>
            <p:cNvPr id="208" name="グループ化 207">
              <a:extLst>
                <a:ext uri="{FF2B5EF4-FFF2-40B4-BE49-F238E27FC236}">
                  <a16:creationId xmlns:a16="http://schemas.microsoft.com/office/drawing/2014/main" id="{1BD7B6E5-BA63-62CD-BD0B-FECFD6E1A338}"/>
                </a:ext>
              </a:extLst>
            </p:cNvPr>
            <p:cNvGrpSpPr/>
            <p:nvPr/>
          </p:nvGrpSpPr>
          <p:grpSpPr>
            <a:xfrm>
              <a:off x="3664776" y="882573"/>
              <a:ext cx="2606484" cy="2606484"/>
              <a:chOff x="643930" y="806730"/>
              <a:chExt cx="2735056" cy="2735056"/>
            </a:xfrm>
          </p:grpSpPr>
          <p:sp>
            <p:nvSpPr>
              <p:cNvPr id="218" name="四角形: 角を丸くする 217">
                <a:extLst>
                  <a:ext uri="{FF2B5EF4-FFF2-40B4-BE49-F238E27FC236}">
                    <a16:creationId xmlns:a16="http://schemas.microsoft.com/office/drawing/2014/main" id="{1F6060B0-4BE9-C784-D129-BD2A54BF6C22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219" name="四角形: 角を丸くする 218">
                <a:extLst>
                  <a:ext uri="{FF2B5EF4-FFF2-40B4-BE49-F238E27FC236}">
                    <a16:creationId xmlns:a16="http://schemas.microsoft.com/office/drawing/2014/main" id="{7CE9AD5A-173C-6548-21E0-D355A259D004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209" name="フリーフォーム: 図形 208">
              <a:extLst>
                <a:ext uri="{FF2B5EF4-FFF2-40B4-BE49-F238E27FC236}">
                  <a16:creationId xmlns:a16="http://schemas.microsoft.com/office/drawing/2014/main" id="{B85D8B5A-DEE0-58F2-B729-DA5355CB47A7}"/>
                </a:ext>
              </a:extLst>
            </p:cNvPr>
            <p:cNvSpPr/>
            <p:nvPr/>
          </p:nvSpPr>
          <p:spPr bwMode="auto">
            <a:xfrm>
              <a:off x="3740026" y="949092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210" name="四角形: 上の 2 つの角を丸める 209">
              <a:extLst>
                <a:ext uri="{FF2B5EF4-FFF2-40B4-BE49-F238E27FC236}">
                  <a16:creationId xmlns:a16="http://schemas.microsoft.com/office/drawing/2014/main" id="{68CA4A8A-C81F-E38C-0F12-E39BC5AD4839}"/>
                </a:ext>
              </a:extLst>
            </p:cNvPr>
            <p:cNvSpPr/>
            <p:nvPr/>
          </p:nvSpPr>
          <p:spPr bwMode="auto">
            <a:xfrm>
              <a:off x="5043478" y="2379043"/>
              <a:ext cx="619135" cy="86948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31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211" name="台形 210">
              <a:extLst>
                <a:ext uri="{FF2B5EF4-FFF2-40B4-BE49-F238E27FC236}">
                  <a16:creationId xmlns:a16="http://schemas.microsoft.com/office/drawing/2014/main" id="{7A8E4BC3-DB5E-80EC-BEE2-FB31946C6385}"/>
                </a:ext>
              </a:extLst>
            </p:cNvPr>
            <p:cNvSpPr/>
            <p:nvPr/>
          </p:nvSpPr>
          <p:spPr bwMode="auto">
            <a:xfrm>
              <a:off x="5224769" y="2250110"/>
              <a:ext cx="256552" cy="212825"/>
            </a:xfrm>
            <a:prstGeom prst="trapezoid">
              <a:avLst>
                <a:gd name="adj" fmla="val 10587"/>
              </a:avLst>
            </a:prstGeom>
            <a:solidFill>
              <a:schemeClr val="tx1"/>
            </a:solidFill>
            <a:ln w="31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212" name="グループ化 211">
              <a:extLst>
                <a:ext uri="{FF2B5EF4-FFF2-40B4-BE49-F238E27FC236}">
                  <a16:creationId xmlns:a16="http://schemas.microsoft.com/office/drawing/2014/main" id="{0B7FABE6-6F52-7A3A-348B-9B003D31C24A}"/>
                </a:ext>
              </a:extLst>
            </p:cNvPr>
            <p:cNvGrpSpPr/>
            <p:nvPr/>
          </p:nvGrpSpPr>
          <p:grpSpPr>
            <a:xfrm rot="900000">
              <a:off x="4869947" y="1158257"/>
              <a:ext cx="1056821" cy="1188132"/>
              <a:chOff x="4824634" y="1158257"/>
              <a:chExt cx="1056821" cy="1188132"/>
            </a:xfrm>
          </p:grpSpPr>
          <p:sp>
            <p:nvSpPr>
              <p:cNvPr id="215" name="フリーフォーム: 図形 214">
                <a:extLst>
                  <a:ext uri="{FF2B5EF4-FFF2-40B4-BE49-F238E27FC236}">
                    <a16:creationId xmlns:a16="http://schemas.microsoft.com/office/drawing/2014/main" id="{AC185CCA-D109-35CD-3B4A-CB3A38CE9B92}"/>
                  </a:ext>
                </a:extLst>
              </p:cNvPr>
              <p:cNvSpPr/>
              <p:nvPr/>
            </p:nvSpPr>
            <p:spPr bwMode="auto">
              <a:xfrm>
                <a:off x="4824634" y="1158257"/>
                <a:ext cx="1056821" cy="1188132"/>
              </a:xfrm>
              <a:custGeom>
                <a:avLst/>
                <a:gdLst>
                  <a:gd name="connsiteX0" fmla="*/ 287146 w 574292"/>
                  <a:gd name="connsiteY0" fmla="*/ 0 h 645648"/>
                  <a:gd name="connsiteX1" fmla="*/ 574292 w 574292"/>
                  <a:gd name="connsiteY1" fmla="*/ 322824 h 645648"/>
                  <a:gd name="connsiteX2" fmla="*/ 287146 w 574292"/>
                  <a:gd name="connsiteY2" fmla="*/ 645648 h 645648"/>
                  <a:gd name="connsiteX3" fmla="*/ 84104 w 574292"/>
                  <a:gd name="connsiteY3" fmla="*/ 551095 h 645648"/>
                  <a:gd name="connsiteX4" fmla="*/ 55058 w 574292"/>
                  <a:gd name="connsiteY4" fmla="*/ 511518 h 645648"/>
                  <a:gd name="connsiteX5" fmla="*/ 64186 w 574292"/>
                  <a:gd name="connsiteY5" fmla="*/ 508411 h 645648"/>
                  <a:gd name="connsiteX6" fmla="*/ 99752 w 574292"/>
                  <a:gd name="connsiteY6" fmla="*/ 477075 h 645648"/>
                  <a:gd name="connsiteX7" fmla="*/ 75898 w 574292"/>
                  <a:gd name="connsiteY7" fmla="*/ 466732 h 645648"/>
                  <a:gd name="connsiteX8" fmla="*/ 33951 w 574292"/>
                  <a:gd name="connsiteY8" fmla="*/ 472065 h 645648"/>
                  <a:gd name="connsiteX9" fmla="*/ 22566 w 574292"/>
                  <a:gd name="connsiteY9" fmla="*/ 448482 h 645648"/>
                  <a:gd name="connsiteX10" fmla="*/ 0 w 574292"/>
                  <a:gd name="connsiteY10" fmla="*/ 322824 h 645648"/>
                  <a:gd name="connsiteX11" fmla="*/ 287146 w 574292"/>
                  <a:gd name="connsiteY11" fmla="*/ 0 h 645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74292" h="645648">
                    <a:moveTo>
                      <a:pt x="287146" y="0"/>
                    </a:moveTo>
                    <a:cubicBezTo>
                      <a:pt x="445732" y="0"/>
                      <a:pt x="574292" y="144533"/>
                      <a:pt x="574292" y="322824"/>
                    </a:cubicBezTo>
                    <a:cubicBezTo>
                      <a:pt x="574292" y="501115"/>
                      <a:pt x="445732" y="645648"/>
                      <a:pt x="287146" y="645648"/>
                    </a:cubicBezTo>
                    <a:cubicBezTo>
                      <a:pt x="207853" y="645648"/>
                      <a:pt x="136067" y="609515"/>
                      <a:pt x="84104" y="551095"/>
                    </a:cubicBezTo>
                    <a:lnTo>
                      <a:pt x="55058" y="511518"/>
                    </a:lnTo>
                    <a:lnTo>
                      <a:pt x="64186" y="508411"/>
                    </a:lnTo>
                    <a:cubicBezTo>
                      <a:pt x="87392" y="498600"/>
                      <a:pt x="102203" y="486221"/>
                      <a:pt x="99752" y="477075"/>
                    </a:cubicBezTo>
                    <a:cubicBezTo>
                      <a:pt x="98119" y="470978"/>
                      <a:pt x="89122" y="467472"/>
                      <a:pt x="75898" y="466732"/>
                    </a:cubicBezTo>
                    <a:lnTo>
                      <a:pt x="33951" y="472065"/>
                    </a:lnTo>
                    <a:lnTo>
                      <a:pt x="22566" y="448482"/>
                    </a:lnTo>
                    <a:cubicBezTo>
                      <a:pt x="8035" y="409860"/>
                      <a:pt x="0" y="367397"/>
                      <a:pt x="0" y="322824"/>
                    </a:cubicBezTo>
                    <a:cubicBezTo>
                      <a:pt x="0" y="144533"/>
                      <a:pt x="128560" y="0"/>
                      <a:pt x="28714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D0447094-4D35-4A38-9CBA-98E328C3D482}"/>
                  </a:ext>
                </a:extLst>
              </p:cNvPr>
              <p:cNvSpPr/>
              <p:nvPr/>
            </p:nvSpPr>
            <p:spPr bwMode="auto">
              <a:xfrm rot="13500000" flipV="1">
                <a:off x="4898164" y="1980752"/>
                <a:ext cx="245418" cy="84135"/>
              </a:xfrm>
              <a:custGeom>
                <a:avLst/>
                <a:gdLst>
                  <a:gd name="connsiteX0" fmla="*/ 0 w 251648"/>
                  <a:gd name="connsiteY0" fmla="*/ 0 h 96315"/>
                  <a:gd name="connsiteX1" fmla="*/ 251648 w 251648"/>
                  <a:gd name="connsiteY1" fmla="*/ 0 h 96315"/>
                  <a:gd name="connsiteX2" fmla="*/ 248639 w 251648"/>
                  <a:gd name="connsiteY2" fmla="*/ 14908 h 96315"/>
                  <a:gd name="connsiteX3" fmla="*/ 125824 w 251648"/>
                  <a:gd name="connsiteY3" fmla="*/ 96315 h 96315"/>
                  <a:gd name="connsiteX4" fmla="*/ 3010 w 251648"/>
                  <a:gd name="connsiteY4" fmla="*/ 14908 h 96315"/>
                  <a:gd name="connsiteX0" fmla="*/ 0 w 251648"/>
                  <a:gd name="connsiteY0" fmla="*/ 57151 h 153466"/>
                  <a:gd name="connsiteX1" fmla="*/ 115908 w 251648"/>
                  <a:gd name="connsiteY1" fmla="*/ 0 h 153466"/>
                  <a:gd name="connsiteX2" fmla="*/ 251648 w 251648"/>
                  <a:gd name="connsiteY2" fmla="*/ 57151 h 153466"/>
                  <a:gd name="connsiteX3" fmla="*/ 248639 w 251648"/>
                  <a:gd name="connsiteY3" fmla="*/ 72059 h 153466"/>
                  <a:gd name="connsiteX4" fmla="*/ 125824 w 251648"/>
                  <a:gd name="connsiteY4" fmla="*/ 153466 h 153466"/>
                  <a:gd name="connsiteX5" fmla="*/ 3010 w 251648"/>
                  <a:gd name="connsiteY5" fmla="*/ 72059 h 153466"/>
                  <a:gd name="connsiteX6" fmla="*/ 0 w 251648"/>
                  <a:gd name="connsiteY6" fmla="*/ 57151 h 153466"/>
                  <a:gd name="connsiteX0" fmla="*/ 115908 w 251648"/>
                  <a:gd name="connsiteY0" fmla="*/ 0 h 153466"/>
                  <a:gd name="connsiteX1" fmla="*/ 251648 w 251648"/>
                  <a:gd name="connsiteY1" fmla="*/ 57151 h 153466"/>
                  <a:gd name="connsiteX2" fmla="*/ 248639 w 251648"/>
                  <a:gd name="connsiteY2" fmla="*/ 72059 h 153466"/>
                  <a:gd name="connsiteX3" fmla="*/ 125824 w 251648"/>
                  <a:gd name="connsiteY3" fmla="*/ 153466 h 153466"/>
                  <a:gd name="connsiteX4" fmla="*/ 3010 w 251648"/>
                  <a:gd name="connsiteY4" fmla="*/ 72059 h 153466"/>
                  <a:gd name="connsiteX5" fmla="*/ 0 w 251648"/>
                  <a:gd name="connsiteY5" fmla="*/ 57151 h 153466"/>
                  <a:gd name="connsiteX6" fmla="*/ 207348 w 251648"/>
                  <a:gd name="connsiteY6" fmla="*/ 91440 h 153466"/>
                  <a:gd name="connsiteX0" fmla="*/ 251648 w 251648"/>
                  <a:gd name="connsiteY0" fmla="*/ 17577 h 113892"/>
                  <a:gd name="connsiteX1" fmla="*/ 248639 w 251648"/>
                  <a:gd name="connsiteY1" fmla="*/ 32485 h 113892"/>
                  <a:gd name="connsiteX2" fmla="*/ 125824 w 251648"/>
                  <a:gd name="connsiteY2" fmla="*/ 113892 h 113892"/>
                  <a:gd name="connsiteX3" fmla="*/ 3010 w 251648"/>
                  <a:gd name="connsiteY3" fmla="*/ 32485 h 113892"/>
                  <a:gd name="connsiteX4" fmla="*/ 0 w 251648"/>
                  <a:gd name="connsiteY4" fmla="*/ 17577 h 113892"/>
                  <a:gd name="connsiteX5" fmla="*/ 207348 w 251648"/>
                  <a:gd name="connsiteY5" fmla="*/ 51866 h 113892"/>
                  <a:gd name="connsiteX0" fmla="*/ 251648 w 251648"/>
                  <a:gd name="connsiteY0" fmla="*/ 0 h 96315"/>
                  <a:gd name="connsiteX1" fmla="*/ 248639 w 251648"/>
                  <a:gd name="connsiteY1" fmla="*/ 14908 h 96315"/>
                  <a:gd name="connsiteX2" fmla="*/ 125824 w 251648"/>
                  <a:gd name="connsiteY2" fmla="*/ 96315 h 96315"/>
                  <a:gd name="connsiteX3" fmla="*/ 3010 w 251648"/>
                  <a:gd name="connsiteY3" fmla="*/ 14908 h 96315"/>
                  <a:gd name="connsiteX4" fmla="*/ 0 w 251648"/>
                  <a:gd name="connsiteY4" fmla="*/ 0 h 96315"/>
                  <a:gd name="connsiteX0" fmla="*/ 248639 w 248639"/>
                  <a:gd name="connsiteY0" fmla="*/ 14908 h 96315"/>
                  <a:gd name="connsiteX1" fmla="*/ 125824 w 248639"/>
                  <a:gd name="connsiteY1" fmla="*/ 96315 h 96315"/>
                  <a:gd name="connsiteX2" fmla="*/ 3010 w 248639"/>
                  <a:gd name="connsiteY2" fmla="*/ 14908 h 96315"/>
                  <a:gd name="connsiteX3" fmla="*/ 0 w 248639"/>
                  <a:gd name="connsiteY3" fmla="*/ 0 h 96315"/>
                  <a:gd name="connsiteX0" fmla="*/ 245629 w 245629"/>
                  <a:gd name="connsiteY0" fmla="*/ 0 h 81407"/>
                  <a:gd name="connsiteX1" fmla="*/ 122814 w 245629"/>
                  <a:gd name="connsiteY1" fmla="*/ 81407 h 81407"/>
                  <a:gd name="connsiteX2" fmla="*/ 0 w 245629"/>
                  <a:gd name="connsiteY2" fmla="*/ 0 h 81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45629" h="81407">
                    <a:moveTo>
                      <a:pt x="245629" y="0"/>
                    </a:moveTo>
                    <a:cubicBezTo>
                      <a:pt x="225394" y="47839"/>
                      <a:pt x="178024" y="81407"/>
                      <a:pt x="122814" y="81407"/>
                    </a:cubicBezTo>
                    <a:cubicBezTo>
                      <a:pt x="67605" y="81407"/>
                      <a:pt x="20234" y="47839"/>
                      <a:pt x="0" y="0"/>
                    </a:cubicBez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217" name="四角形: 角を丸くする 216">
                <a:extLst>
                  <a:ext uri="{FF2B5EF4-FFF2-40B4-BE49-F238E27FC236}">
                    <a16:creationId xmlns:a16="http://schemas.microsoft.com/office/drawing/2014/main" id="{0680E14D-9743-D30B-013B-FE343E3E66B9}"/>
                  </a:ext>
                </a:extLst>
              </p:cNvPr>
              <p:cNvSpPr/>
              <p:nvPr/>
            </p:nvSpPr>
            <p:spPr bwMode="auto">
              <a:xfrm rot="20700000">
                <a:off x="4978806" y="1585811"/>
                <a:ext cx="84133" cy="21865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213" name="フリーフォーム: 図形 212">
              <a:extLst>
                <a:ext uri="{FF2B5EF4-FFF2-40B4-BE49-F238E27FC236}">
                  <a16:creationId xmlns:a16="http://schemas.microsoft.com/office/drawing/2014/main" id="{68701981-19B8-DF4B-A06F-3AEB1CCA2E7C}"/>
                </a:ext>
              </a:extLst>
            </p:cNvPr>
            <p:cNvSpPr/>
            <p:nvPr/>
          </p:nvSpPr>
          <p:spPr>
            <a:xfrm rot="6300000">
              <a:off x="4339255" y="1417121"/>
              <a:ext cx="267874" cy="846625"/>
            </a:xfrm>
            <a:custGeom>
              <a:avLst/>
              <a:gdLst>
                <a:gd name="connsiteX0" fmla="*/ 190789 w 520700"/>
                <a:gd name="connsiteY0" fmla="*/ 0 h 1645691"/>
                <a:gd name="connsiteX1" fmla="*/ 329912 w 520700"/>
                <a:gd name="connsiteY1" fmla="*/ 0 h 1645691"/>
                <a:gd name="connsiteX2" fmla="*/ 351632 w 520700"/>
                <a:gd name="connsiteY2" fmla="*/ 21720 h 1645691"/>
                <a:gd name="connsiteX3" fmla="*/ 351632 w 520700"/>
                <a:gd name="connsiteY3" fmla="*/ 47584 h 1645691"/>
                <a:gd name="connsiteX4" fmla="*/ 345271 w 520700"/>
                <a:gd name="connsiteY4" fmla="*/ 62943 h 1645691"/>
                <a:gd name="connsiteX5" fmla="*/ 338082 w 520700"/>
                <a:gd name="connsiteY5" fmla="*/ 65920 h 1645691"/>
                <a:gd name="connsiteX6" fmla="*/ 402264 w 520700"/>
                <a:gd name="connsiteY6" fmla="*/ 512407 h 1645691"/>
                <a:gd name="connsiteX7" fmla="*/ 444445 w 520700"/>
                <a:gd name="connsiteY7" fmla="*/ 540846 h 1645691"/>
                <a:gd name="connsiteX8" fmla="*/ 520700 w 520700"/>
                <a:gd name="connsiteY8" fmla="*/ 724941 h 1645691"/>
                <a:gd name="connsiteX9" fmla="*/ 520700 w 520700"/>
                <a:gd name="connsiteY9" fmla="*/ 1570481 h 1645691"/>
                <a:gd name="connsiteX10" fmla="*/ 445490 w 520700"/>
                <a:gd name="connsiteY10" fmla="*/ 1645691 h 1645691"/>
                <a:gd name="connsiteX11" fmla="*/ 75210 w 520700"/>
                <a:gd name="connsiteY11" fmla="*/ 1645691 h 1645691"/>
                <a:gd name="connsiteX12" fmla="*/ 0 w 520700"/>
                <a:gd name="connsiteY12" fmla="*/ 1570481 h 1645691"/>
                <a:gd name="connsiteX13" fmla="*/ 0 w 520700"/>
                <a:gd name="connsiteY13" fmla="*/ 724941 h 1645691"/>
                <a:gd name="connsiteX14" fmla="*/ 76255 w 520700"/>
                <a:gd name="connsiteY14" fmla="*/ 540846 h 1645691"/>
                <a:gd name="connsiteX15" fmla="*/ 118436 w 520700"/>
                <a:gd name="connsiteY15" fmla="*/ 512407 h 1645691"/>
                <a:gd name="connsiteX16" fmla="*/ 182619 w 520700"/>
                <a:gd name="connsiteY16" fmla="*/ 65920 h 1645691"/>
                <a:gd name="connsiteX17" fmla="*/ 175431 w 520700"/>
                <a:gd name="connsiteY17" fmla="*/ 62943 h 1645691"/>
                <a:gd name="connsiteX18" fmla="*/ 169069 w 520700"/>
                <a:gd name="connsiteY18" fmla="*/ 47584 h 1645691"/>
                <a:gd name="connsiteX19" fmla="*/ 169069 w 520700"/>
                <a:gd name="connsiteY19" fmla="*/ 21720 h 1645691"/>
                <a:gd name="connsiteX20" fmla="*/ 190789 w 520700"/>
                <a:gd name="connsiteY20" fmla="*/ 0 h 1645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20700" h="1645691">
                  <a:moveTo>
                    <a:pt x="190789" y="0"/>
                  </a:moveTo>
                  <a:lnTo>
                    <a:pt x="329912" y="0"/>
                  </a:lnTo>
                  <a:cubicBezTo>
                    <a:pt x="341908" y="0"/>
                    <a:pt x="351632" y="9724"/>
                    <a:pt x="351632" y="21720"/>
                  </a:cubicBezTo>
                  <a:lnTo>
                    <a:pt x="351632" y="47584"/>
                  </a:lnTo>
                  <a:cubicBezTo>
                    <a:pt x="351632" y="53582"/>
                    <a:pt x="349201" y="59012"/>
                    <a:pt x="345271" y="62943"/>
                  </a:cubicBezTo>
                  <a:lnTo>
                    <a:pt x="338082" y="65920"/>
                  </a:lnTo>
                  <a:lnTo>
                    <a:pt x="402264" y="512407"/>
                  </a:lnTo>
                  <a:lnTo>
                    <a:pt x="444445" y="540846"/>
                  </a:lnTo>
                  <a:cubicBezTo>
                    <a:pt x="491559" y="587960"/>
                    <a:pt x="520700" y="653048"/>
                    <a:pt x="520700" y="724941"/>
                  </a:cubicBezTo>
                  <a:lnTo>
                    <a:pt x="520700" y="1570481"/>
                  </a:lnTo>
                  <a:cubicBezTo>
                    <a:pt x="520700" y="1612018"/>
                    <a:pt x="487027" y="1645691"/>
                    <a:pt x="445490" y="1645691"/>
                  </a:cubicBezTo>
                  <a:lnTo>
                    <a:pt x="75210" y="1645691"/>
                  </a:lnTo>
                  <a:cubicBezTo>
                    <a:pt x="33673" y="1645691"/>
                    <a:pt x="0" y="1612018"/>
                    <a:pt x="0" y="1570481"/>
                  </a:cubicBezTo>
                  <a:lnTo>
                    <a:pt x="0" y="724941"/>
                  </a:lnTo>
                  <a:cubicBezTo>
                    <a:pt x="0" y="653048"/>
                    <a:pt x="29141" y="587960"/>
                    <a:pt x="76255" y="540846"/>
                  </a:cubicBezTo>
                  <a:lnTo>
                    <a:pt x="118436" y="512407"/>
                  </a:lnTo>
                  <a:lnTo>
                    <a:pt x="182619" y="65920"/>
                  </a:lnTo>
                  <a:lnTo>
                    <a:pt x="175431" y="62943"/>
                  </a:lnTo>
                  <a:cubicBezTo>
                    <a:pt x="171500" y="59012"/>
                    <a:pt x="169069" y="53582"/>
                    <a:pt x="169069" y="47584"/>
                  </a:cubicBezTo>
                  <a:lnTo>
                    <a:pt x="169069" y="21720"/>
                  </a:lnTo>
                  <a:cubicBezTo>
                    <a:pt x="169069" y="9724"/>
                    <a:pt x="178793" y="0"/>
                    <a:pt x="190789" y="0"/>
                  </a:cubicBezTo>
                  <a:close/>
                </a:path>
              </a:pathLst>
            </a:custGeom>
            <a:solidFill>
              <a:schemeClr val="tx1"/>
            </a:solidFill>
            <a:ln w="508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4" name="フリーフォーム: 図形 213">
              <a:extLst>
                <a:ext uri="{FF2B5EF4-FFF2-40B4-BE49-F238E27FC236}">
                  <a16:creationId xmlns:a16="http://schemas.microsoft.com/office/drawing/2014/main" id="{68153E6F-A6A4-6EA2-FDFB-48F06AE2B423}"/>
                </a:ext>
              </a:extLst>
            </p:cNvPr>
            <p:cNvSpPr/>
            <p:nvPr/>
          </p:nvSpPr>
          <p:spPr>
            <a:xfrm rot="17100000">
              <a:off x="4557113" y="1729860"/>
              <a:ext cx="585639" cy="1102061"/>
            </a:xfrm>
            <a:custGeom>
              <a:avLst/>
              <a:gdLst>
                <a:gd name="connsiteX0" fmla="*/ 579885 w 585639"/>
                <a:gd name="connsiteY0" fmla="*/ 49011 h 1180642"/>
                <a:gd name="connsiteX1" fmla="*/ 562623 w 585639"/>
                <a:gd name="connsiteY1" fmla="*/ 134146 h 1180642"/>
                <a:gd name="connsiteX2" fmla="*/ 157162 w 585639"/>
                <a:gd name="connsiteY2" fmla="*/ 539608 h 1180642"/>
                <a:gd name="connsiteX3" fmla="*/ 157162 w 585639"/>
                <a:gd name="connsiteY3" fmla="*/ 1102061 h 1180642"/>
                <a:gd name="connsiteX4" fmla="*/ 78581 w 585639"/>
                <a:gd name="connsiteY4" fmla="*/ 1180642 h 1180642"/>
                <a:gd name="connsiteX5" fmla="*/ 0 w 585639"/>
                <a:gd name="connsiteY5" fmla="*/ 1102061 h 1180642"/>
                <a:gd name="connsiteX6" fmla="*/ 0 w 585639"/>
                <a:gd name="connsiteY6" fmla="*/ 505614 h 1180642"/>
                <a:gd name="connsiteX7" fmla="*/ 23016 w 585639"/>
                <a:gd name="connsiteY7" fmla="*/ 450049 h 1180642"/>
                <a:gd name="connsiteX8" fmla="*/ 28843 w 585639"/>
                <a:gd name="connsiteY8" fmla="*/ 446120 h 1180642"/>
                <a:gd name="connsiteX9" fmla="*/ 29741 w 585639"/>
                <a:gd name="connsiteY9" fmla="*/ 444768 h 1180642"/>
                <a:gd name="connsiteX10" fmla="*/ 451493 w 585639"/>
                <a:gd name="connsiteY10" fmla="*/ 23016 h 1180642"/>
                <a:gd name="connsiteX11" fmla="*/ 562623 w 585639"/>
                <a:gd name="connsiteY11" fmla="*/ 23016 h 1180642"/>
                <a:gd name="connsiteX12" fmla="*/ 579885 w 585639"/>
                <a:gd name="connsiteY12" fmla="*/ 49011 h 1180642"/>
                <a:gd name="connsiteX0" fmla="*/ 78581 w 585639"/>
                <a:gd name="connsiteY0" fmla="*/ 1180642 h 1272082"/>
                <a:gd name="connsiteX1" fmla="*/ 0 w 585639"/>
                <a:gd name="connsiteY1" fmla="*/ 1102061 h 1272082"/>
                <a:gd name="connsiteX2" fmla="*/ 0 w 585639"/>
                <a:gd name="connsiteY2" fmla="*/ 505614 h 1272082"/>
                <a:gd name="connsiteX3" fmla="*/ 23016 w 585639"/>
                <a:gd name="connsiteY3" fmla="*/ 450049 h 1272082"/>
                <a:gd name="connsiteX4" fmla="*/ 28843 w 585639"/>
                <a:gd name="connsiteY4" fmla="*/ 446120 h 1272082"/>
                <a:gd name="connsiteX5" fmla="*/ 29741 w 585639"/>
                <a:gd name="connsiteY5" fmla="*/ 444768 h 1272082"/>
                <a:gd name="connsiteX6" fmla="*/ 451493 w 585639"/>
                <a:gd name="connsiteY6" fmla="*/ 23016 h 1272082"/>
                <a:gd name="connsiteX7" fmla="*/ 562623 w 585639"/>
                <a:gd name="connsiteY7" fmla="*/ 23016 h 1272082"/>
                <a:gd name="connsiteX8" fmla="*/ 579885 w 585639"/>
                <a:gd name="connsiteY8" fmla="*/ 49011 h 1272082"/>
                <a:gd name="connsiteX9" fmla="*/ 562623 w 585639"/>
                <a:gd name="connsiteY9" fmla="*/ 134146 h 1272082"/>
                <a:gd name="connsiteX10" fmla="*/ 157162 w 585639"/>
                <a:gd name="connsiteY10" fmla="*/ 539608 h 1272082"/>
                <a:gd name="connsiteX11" fmla="*/ 157162 w 585639"/>
                <a:gd name="connsiteY11" fmla="*/ 1102061 h 1272082"/>
                <a:gd name="connsiteX12" fmla="*/ 170021 w 585639"/>
                <a:gd name="connsiteY12" fmla="*/ 1272082 h 1272082"/>
                <a:gd name="connsiteX0" fmla="*/ 0 w 585639"/>
                <a:gd name="connsiteY0" fmla="*/ 1102061 h 1272082"/>
                <a:gd name="connsiteX1" fmla="*/ 0 w 585639"/>
                <a:gd name="connsiteY1" fmla="*/ 505614 h 1272082"/>
                <a:gd name="connsiteX2" fmla="*/ 23016 w 585639"/>
                <a:gd name="connsiteY2" fmla="*/ 450049 h 1272082"/>
                <a:gd name="connsiteX3" fmla="*/ 28843 w 585639"/>
                <a:gd name="connsiteY3" fmla="*/ 446120 h 1272082"/>
                <a:gd name="connsiteX4" fmla="*/ 29741 w 585639"/>
                <a:gd name="connsiteY4" fmla="*/ 444768 h 1272082"/>
                <a:gd name="connsiteX5" fmla="*/ 451493 w 585639"/>
                <a:gd name="connsiteY5" fmla="*/ 23016 h 1272082"/>
                <a:gd name="connsiteX6" fmla="*/ 562623 w 585639"/>
                <a:gd name="connsiteY6" fmla="*/ 23016 h 1272082"/>
                <a:gd name="connsiteX7" fmla="*/ 579885 w 585639"/>
                <a:gd name="connsiteY7" fmla="*/ 49011 h 1272082"/>
                <a:gd name="connsiteX8" fmla="*/ 562623 w 585639"/>
                <a:gd name="connsiteY8" fmla="*/ 134146 h 1272082"/>
                <a:gd name="connsiteX9" fmla="*/ 157162 w 585639"/>
                <a:gd name="connsiteY9" fmla="*/ 539608 h 1272082"/>
                <a:gd name="connsiteX10" fmla="*/ 157162 w 585639"/>
                <a:gd name="connsiteY10" fmla="*/ 1102061 h 1272082"/>
                <a:gd name="connsiteX11" fmla="*/ 170021 w 585639"/>
                <a:gd name="connsiteY11" fmla="*/ 1272082 h 1272082"/>
                <a:gd name="connsiteX0" fmla="*/ 0 w 585639"/>
                <a:gd name="connsiteY0" fmla="*/ 1102061 h 1102061"/>
                <a:gd name="connsiteX1" fmla="*/ 0 w 585639"/>
                <a:gd name="connsiteY1" fmla="*/ 505614 h 1102061"/>
                <a:gd name="connsiteX2" fmla="*/ 23016 w 585639"/>
                <a:gd name="connsiteY2" fmla="*/ 450049 h 1102061"/>
                <a:gd name="connsiteX3" fmla="*/ 28843 w 585639"/>
                <a:gd name="connsiteY3" fmla="*/ 446120 h 1102061"/>
                <a:gd name="connsiteX4" fmla="*/ 29741 w 585639"/>
                <a:gd name="connsiteY4" fmla="*/ 444768 h 1102061"/>
                <a:gd name="connsiteX5" fmla="*/ 451493 w 585639"/>
                <a:gd name="connsiteY5" fmla="*/ 23016 h 1102061"/>
                <a:gd name="connsiteX6" fmla="*/ 562623 w 585639"/>
                <a:gd name="connsiteY6" fmla="*/ 23016 h 1102061"/>
                <a:gd name="connsiteX7" fmla="*/ 579885 w 585639"/>
                <a:gd name="connsiteY7" fmla="*/ 49011 h 1102061"/>
                <a:gd name="connsiteX8" fmla="*/ 562623 w 585639"/>
                <a:gd name="connsiteY8" fmla="*/ 134146 h 1102061"/>
                <a:gd name="connsiteX9" fmla="*/ 157162 w 585639"/>
                <a:gd name="connsiteY9" fmla="*/ 539608 h 1102061"/>
                <a:gd name="connsiteX10" fmla="*/ 157162 w 585639"/>
                <a:gd name="connsiteY10" fmla="*/ 1102061 h 1102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85639" h="1102061">
                  <a:moveTo>
                    <a:pt x="0" y="1102061"/>
                  </a:moveTo>
                  <a:lnTo>
                    <a:pt x="0" y="505614"/>
                  </a:lnTo>
                  <a:cubicBezTo>
                    <a:pt x="0" y="483915"/>
                    <a:pt x="8796" y="464269"/>
                    <a:pt x="23016" y="450049"/>
                  </a:cubicBezTo>
                  <a:lnTo>
                    <a:pt x="28843" y="446120"/>
                  </a:lnTo>
                  <a:lnTo>
                    <a:pt x="29741" y="444768"/>
                  </a:lnTo>
                  <a:lnTo>
                    <a:pt x="451493" y="23016"/>
                  </a:lnTo>
                  <a:cubicBezTo>
                    <a:pt x="482181" y="-7672"/>
                    <a:pt x="531935" y="-7672"/>
                    <a:pt x="562623" y="23016"/>
                  </a:cubicBezTo>
                  <a:cubicBezTo>
                    <a:pt x="570295" y="30688"/>
                    <a:pt x="576049" y="39552"/>
                    <a:pt x="579885" y="49011"/>
                  </a:cubicBezTo>
                  <a:cubicBezTo>
                    <a:pt x="591393" y="77390"/>
                    <a:pt x="585639" y="111131"/>
                    <a:pt x="562623" y="134146"/>
                  </a:cubicBezTo>
                  <a:lnTo>
                    <a:pt x="157162" y="539608"/>
                  </a:lnTo>
                  <a:lnTo>
                    <a:pt x="157162" y="1102061"/>
                  </a:lnTo>
                </a:path>
              </a:pathLst>
            </a:custGeom>
            <a:solidFill>
              <a:schemeClr val="tx1"/>
            </a:solidFill>
            <a:ln w="190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370197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フリーフォーム: 図形 55">
            <a:extLst>
              <a:ext uri="{FF2B5EF4-FFF2-40B4-BE49-F238E27FC236}">
                <a16:creationId xmlns:a16="http://schemas.microsoft.com/office/drawing/2014/main" id="{16F6C058-8E3A-AFAF-2FDD-6D48E9A237D4}"/>
              </a:ext>
            </a:extLst>
          </p:cNvPr>
          <p:cNvSpPr/>
          <p:nvPr/>
        </p:nvSpPr>
        <p:spPr>
          <a:xfrm flipH="1">
            <a:off x="358972" y="347458"/>
            <a:ext cx="6140056" cy="6199273"/>
          </a:xfrm>
          <a:custGeom>
            <a:avLst/>
            <a:gdLst>
              <a:gd name="connsiteX0" fmla="*/ 443474 w 6140056"/>
              <a:gd name="connsiteY0" fmla="*/ 0 h 6199273"/>
              <a:gd name="connsiteX1" fmla="*/ 5696582 w 6140056"/>
              <a:gd name="connsiteY1" fmla="*/ 0 h 6199273"/>
              <a:gd name="connsiteX2" fmla="*/ 6140056 w 6140056"/>
              <a:gd name="connsiteY2" fmla="*/ 443474 h 6199273"/>
              <a:gd name="connsiteX3" fmla="*/ 6140056 w 6140056"/>
              <a:gd name="connsiteY3" fmla="*/ 5334692 h 6199273"/>
              <a:gd name="connsiteX4" fmla="*/ 5696582 w 6140056"/>
              <a:gd name="connsiteY4" fmla="*/ 5778166 h 6199273"/>
              <a:gd name="connsiteX5" fmla="*/ 2575432 w 6140056"/>
              <a:gd name="connsiteY5" fmla="*/ 5778166 h 6199273"/>
              <a:gd name="connsiteX6" fmla="*/ 2549129 w 6140056"/>
              <a:gd name="connsiteY6" fmla="*/ 5826625 h 6199273"/>
              <a:gd name="connsiteX7" fmla="*/ 1848262 w 6140056"/>
              <a:gd name="connsiteY7" fmla="*/ 6199273 h 6199273"/>
              <a:gd name="connsiteX8" fmla="*/ 2159331 w 6140056"/>
              <a:gd name="connsiteY8" fmla="*/ 5826547 h 6199273"/>
              <a:gd name="connsiteX9" fmla="*/ 2180140 w 6140056"/>
              <a:gd name="connsiteY9" fmla="*/ 5778166 h 6199273"/>
              <a:gd name="connsiteX10" fmla="*/ 443474 w 6140056"/>
              <a:gd name="connsiteY10" fmla="*/ 5778166 h 6199273"/>
              <a:gd name="connsiteX11" fmla="*/ 0 w 6140056"/>
              <a:gd name="connsiteY11" fmla="*/ 5334692 h 6199273"/>
              <a:gd name="connsiteX12" fmla="*/ 0 w 6140056"/>
              <a:gd name="connsiteY12" fmla="*/ 443474 h 6199273"/>
              <a:gd name="connsiteX13" fmla="*/ 443474 w 6140056"/>
              <a:gd name="connsiteY13" fmla="*/ 0 h 6199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140056" h="6199273">
                <a:moveTo>
                  <a:pt x="443474" y="0"/>
                </a:moveTo>
                <a:lnTo>
                  <a:pt x="5696582" y="0"/>
                </a:lnTo>
                <a:cubicBezTo>
                  <a:pt x="5941506" y="0"/>
                  <a:pt x="6140056" y="198550"/>
                  <a:pt x="6140056" y="443474"/>
                </a:cubicBezTo>
                <a:lnTo>
                  <a:pt x="6140056" y="5334692"/>
                </a:lnTo>
                <a:cubicBezTo>
                  <a:pt x="6140056" y="5579616"/>
                  <a:pt x="5941506" y="5778166"/>
                  <a:pt x="5696582" y="5778166"/>
                </a:cubicBezTo>
                <a:lnTo>
                  <a:pt x="2575432" y="5778166"/>
                </a:lnTo>
                <a:lnTo>
                  <a:pt x="2549129" y="5826625"/>
                </a:lnTo>
                <a:cubicBezTo>
                  <a:pt x="2397238" y="6051454"/>
                  <a:pt x="2140012" y="6199273"/>
                  <a:pt x="1848262" y="6199273"/>
                </a:cubicBezTo>
                <a:cubicBezTo>
                  <a:pt x="1981281" y="6099509"/>
                  <a:pt x="2086933" y="5971342"/>
                  <a:pt x="2159331" y="5826547"/>
                </a:cubicBezTo>
                <a:lnTo>
                  <a:pt x="2180140" y="5778166"/>
                </a:lnTo>
                <a:lnTo>
                  <a:pt x="443474" y="5778166"/>
                </a:lnTo>
                <a:cubicBezTo>
                  <a:pt x="198550" y="5778166"/>
                  <a:pt x="0" y="5579616"/>
                  <a:pt x="0" y="5334692"/>
                </a:cubicBezTo>
                <a:lnTo>
                  <a:pt x="0" y="443474"/>
                </a:lnTo>
                <a:cubicBezTo>
                  <a:pt x="0" y="198550"/>
                  <a:pt x="198550" y="0"/>
                  <a:pt x="443474" y="0"/>
                </a:cubicBez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80BFBA28-8A45-C6D7-A20C-E007E81E04EB}"/>
              </a:ext>
            </a:extLst>
          </p:cNvPr>
          <p:cNvSpPr txBox="1"/>
          <p:nvPr/>
        </p:nvSpPr>
        <p:spPr>
          <a:xfrm>
            <a:off x="761288" y="1041991"/>
            <a:ext cx="5363066" cy="4475418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水分補給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エリア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0177F4C-03F8-481F-363F-DA677BEBC822}"/>
              </a:ext>
            </a:extLst>
          </p:cNvPr>
          <p:cNvSpPr txBox="1"/>
          <p:nvPr/>
        </p:nvSpPr>
        <p:spPr>
          <a:xfrm rot="20700000">
            <a:off x="1081038" y="6788493"/>
            <a:ext cx="3087764" cy="1855660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ゆっくりして</a:t>
            </a:r>
            <a:endParaRPr lang="en-US" altLang="ja-JP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いってね</a:t>
            </a:r>
            <a:endParaRPr lang="en-US" altLang="ja-JP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F1550D55-ABEF-470B-8211-36FEE8A086A1}"/>
              </a:ext>
            </a:extLst>
          </p:cNvPr>
          <p:cNvGrpSpPr/>
          <p:nvPr/>
        </p:nvGrpSpPr>
        <p:grpSpPr>
          <a:xfrm>
            <a:off x="4352840" y="6363310"/>
            <a:ext cx="1980220" cy="3238197"/>
            <a:chOff x="644921" y="1945656"/>
            <a:chExt cx="1521378" cy="2487866"/>
          </a:xfrm>
        </p:grpSpPr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A4F43229-65F6-FDFB-3EE5-7FB02DD37029}"/>
                </a:ext>
              </a:extLst>
            </p:cNvPr>
            <p:cNvSpPr/>
            <p:nvPr/>
          </p:nvSpPr>
          <p:spPr bwMode="auto">
            <a:xfrm rot="13500000" flipH="1">
              <a:off x="651988" y="3706522"/>
              <a:ext cx="282107" cy="296241"/>
            </a:xfrm>
            <a:custGeom>
              <a:avLst/>
              <a:gdLst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3158 w 412229"/>
                <a:gd name="connsiteY23" fmla="*/ 135661 h 427334"/>
                <a:gd name="connsiteX24" fmla="*/ 157273 w 412229"/>
                <a:gd name="connsiteY24" fmla="*/ 102172 h 427334"/>
                <a:gd name="connsiteX25" fmla="*/ 241729 w 412229"/>
                <a:gd name="connsiteY25" fmla="*/ 9762 h 427334"/>
                <a:gd name="connsiteX26" fmla="*/ 284487 w 412229"/>
                <a:gd name="connsiteY26" fmla="*/ 575 h 427334"/>
                <a:gd name="connsiteX27" fmla="*/ 284527 w 412229"/>
                <a:gd name="connsiteY27" fmla="*/ 1303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7273 w 412229"/>
                <a:gd name="connsiteY23" fmla="*/ 102172 h 427334"/>
                <a:gd name="connsiteX24" fmla="*/ 241729 w 412229"/>
                <a:gd name="connsiteY24" fmla="*/ 9762 h 427334"/>
                <a:gd name="connsiteX25" fmla="*/ 284487 w 412229"/>
                <a:gd name="connsiteY25" fmla="*/ 575 h 427334"/>
                <a:gd name="connsiteX26" fmla="*/ 284527 w 412229"/>
                <a:gd name="connsiteY26" fmla="*/ 1303 h 427334"/>
                <a:gd name="connsiteX27" fmla="*/ 293521 w 412229"/>
                <a:gd name="connsiteY27" fmla="*/ 0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57273 w 412229"/>
                <a:gd name="connsiteY22" fmla="*/ 102172 h 427334"/>
                <a:gd name="connsiteX23" fmla="*/ 241729 w 412229"/>
                <a:gd name="connsiteY23" fmla="*/ 9762 h 427334"/>
                <a:gd name="connsiteX24" fmla="*/ 284487 w 412229"/>
                <a:gd name="connsiteY24" fmla="*/ 575 h 427334"/>
                <a:gd name="connsiteX25" fmla="*/ 284527 w 412229"/>
                <a:gd name="connsiteY25" fmla="*/ 1303 h 427334"/>
                <a:gd name="connsiteX26" fmla="*/ 293521 w 412229"/>
                <a:gd name="connsiteY26" fmla="*/ 0 h 427334"/>
                <a:gd name="connsiteX0" fmla="*/ 295015 w 413723"/>
                <a:gd name="connsiteY0" fmla="*/ 0 h 427334"/>
                <a:gd name="connsiteX1" fmla="*/ 392292 w 413723"/>
                <a:gd name="connsiteY1" fmla="*/ 53757 h 427334"/>
                <a:gd name="connsiteX2" fmla="*/ 295015 w 413723"/>
                <a:gd name="connsiteY2" fmla="*/ 112278 h 427334"/>
                <a:gd name="connsiteX3" fmla="*/ 286167 w 413723"/>
                <a:gd name="connsiteY3" fmla="*/ 110996 h 427334"/>
                <a:gd name="connsiteX4" fmla="*/ 273770 w 413723"/>
                <a:gd name="connsiteY4" fmla="*/ 115729 h 427334"/>
                <a:gd name="connsiteX5" fmla="*/ 262958 w 413723"/>
                <a:gd name="connsiteY5" fmla="*/ 131958 h 427334"/>
                <a:gd name="connsiteX6" fmla="*/ 275347 w 413723"/>
                <a:gd name="connsiteY6" fmla="*/ 166983 h 427334"/>
                <a:gd name="connsiteX7" fmla="*/ 293958 w 413723"/>
                <a:gd name="connsiteY7" fmla="*/ 172805 h 427334"/>
                <a:gd name="connsiteX8" fmla="*/ 305084 w 413723"/>
                <a:gd name="connsiteY8" fmla="*/ 169176 h 427334"/>
                <a:gd name="connsiteX9" fmla="*/ 311715 w 413723"/>
                <a:gd name="connsiteY9" fmla="*/ 159341 h 427334"/>
                <a:gd name="connsiteX10" fmla="*/ 353968 w 413723"/>
                <a:gd name="connsiteY10" fmla="*/ 141839 h 427334"/>
                <a:gd name="connsiteX11" fmla="*/ 413723 w 413723"/>
                <a:gd name="connsiteY11" fmla="*/ 201594 h 427334"/>
                <a:gd name="connsiteX12" fmla="*/ 377228 w 413723"/>
                <a:gd name="connsiteY12" fmla="*/ 256653 h 427334"/>
                <a:gd name="connsiteX13" fmla="*/ 368419 w 413723"/>
                <a:gd name="connsiteY13" fmla="*/ 258432 h 427334"/>
                <a:gd name="connsiteX14" fmla="*/ 336836 w 413723"/>
                <a:gd name="connsiteY14" fmla="*/ 274409 h 427334"/>
                <a:gd name="connsiteX15" fmla="*/ 291129 w 413723"/>
                <a:gd name="connsiteY15" fmla="*/ 278194 h 427334"/>
                <a:gd name="connsiteX16" fmla="*/ 293831 w 413723"/>
                <a:gd name="connsiteY16" fmla="*/ 321306 h 427334"/>
                <a:gd name="connsiteX17" fmla="*/ 211469 w 413723"/>
                <a:gd name="connsiteY17" fmla="*/ 414524 h 427334"/>
                <a:gd name="connsiteX18" fmla="*/ 181982 w 413723"/>
                <a:gd name="connsiteY18" fmla="*/ 422425 h 427334"/>
                <a:gd name="connsiteX19" fmla="*/ 6779 w 413723"/>
                <a:gd name="connsiteY19" fmla="*/ 321272 h 427334"/>
                <a:gd name="connsiteX20" fmla="*/ 6403 w 413723"/>
                <a:gd name="connsiteY20" fmla="*/ 319868 h 427334"/>
                <a:gd name="connsiteX21" fmla="*/ 90887 w 413723"/>
                <a:gd name="connsiteY21" fmla="*/ 142283 h 427334"/>
                <a:gd name="connsiteX22" fmla="*/ 158767 w 413723"/>
                <a:gd name="connsiteY22" fmla="*/ 102172 h 427334"/>
                <a:gd name="connsiteX23" fmla="*/ 243223 w 413723"/>
                <a:gd name="connsiteY23" fmla="*/ 9762 h 427334"/>
                <a:gd name="connsiteX24" fmla="*/ 285981 w 413723"/>
                <a:gd name="connsiteY24" fmla="*/ 575 h 427334"/>
                <a:gd name="connsiteX25" fmla="*/ 286021 w 413723"/>
                <a:gd name="connsiteY25" fmla="*/ 1303 h 427334"/>
                <a:gd name="connsiteX26" fmla="*/ 295015 w 413723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8528 w 413484"/>
                <a:gd name="connsiteY22" fmla="*/ 102172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34627 w 413484"/>
                <a:gd name="connsiteY6" fmla="*/ 195558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9067 w 417775"/>
                <a:gd name="connsiteY0" fmla="*/ 0 h 427334"/>
                <a:gd name="connsiteX1" fmla="*/ 396344 w 417775"/>
                <a:gd name="connsiteY1" fmla="*/ 53757 h 427334"/>
                <a:gd name="connsiteX2" fmla="*/ 299067 w 417775"/>
                <a:gd name="connsiteY2" fmla="*/ 112278 h 427334"/>
                <a:gd name="connsiteX3" fmla="*/ 290219 w 417775"/>
                <a:gd name="connsiteY3" fmla="*/ 110996 h 427334"/>
                <a:gd name="connsiteX4" fmla="*/ 277822 w 417775"/>
                <a:gd name="connsiteY4" fmla="*/ 115729 h 427334"/>
                <a:gd name="connsiteX5" fmla="*/ 267010 w 417775"/>
                <a:gd name="connsiteY5" fmla="*/ 131958 h 427334"/>
                <a:gd name="connsiteX6" fmla="*/ 238918 w 417775"/>
                <a:gd name="connsiteY6" fmla="*/ 195558 h 427334"/>
                <a:gd name="connsiteX7" fmla="*/ 298010 w 417775"/>
                <a:gd name="connsiteY7" fmla="*/ 172805 h 427334"/>
                <a:gd name="connsiteX8" fmla="*/ 309136 w 417775"/>
                <a:gd name="connsiteY8" fmla="*/ 169176 h 427334"/>
                <a:gd name="connsiteX9" fmla="*/ 315767 w 417775"/>
                <a:gd name="connsiteY9" fmla="*/ 159341 h 427334"/>
                <a:gd name="connsiteX10" fmla="*/ 358020 w 417775"/>
                <a:gd name="connsiteY10" fmla="*/ 141839 h 427334"/>
                <a:gd name="connsiteX11" fmla="*/ 417775 w 417775"/>
                <a:gd name="connsiteY11" fmla="*/ 201594 h 427334"/>
                <a:gd name="connsiteX12" fmla="*/ 381280 w 417775"/>
                <a:gd name="connsiteY12" fmla="*/ 256653 h 427334"/>
                <a:gd name="connsiteX13" fmla="*/ 372471 w 417775"/>
                <a:gd name="connsiteY13" fmla="*/ 258432 h 427334"/>
                <a:gd name="connsiteX14" fmla="*/ 340888 w 417775"/>
                <a:gd name="connsiteY14" fmla="*/ 274409 h 427334"/>
                <a:gd name="connsiteX15" fmla="*/ 297883 w 417775"/>
                <a:gd name="connsiteY15" fmla="*/ 321306 h 427334"/>
                <a:gd name="connsiteX16" fmla="*/ 215521 w 417775"/>
                <a:gd name="connsiteY16" fmla="*/ 414524 h 427334"/>
                <a:gd name="connsiteX17" fmla="*/ 186034 w 417775"/>
                <a:gd name="connsiteY17" fmla="*/ 422425 h 427334"/>
                <a:gd name="connsiteX18" fmla="*/ 10831 w 417775"/>
                <a:gd name="connsiteY18" fmla="*/ 321272 h 427334"/>
                <a:gd name="connsiteX19" fmla="*/ 5692 w 417775"/>
                <a:gd name="connsiteY19" fmla="*/ 384162 h 427334"/>
                <a:gd name="connsiteX20" fmla="*/ 94939 w 417775"/>
                <a:gd name="connsiteY20" fmla="*/ 142283 h 427334"/>
                <a:gd name="connsiteX21" fmla="*/ 158057 w 417775"/>
                <a:gd name="connsiteY21" fmla="*/ 75978 h 427334"/>
                <a:gd name="connsiteX22" fmla="*/ 247275 w 417775"/>
                <a:gd name="connsiteY22" fmla="*/ 9762 h 427334"/>
                <a:gd name="connsiteX23" fmla="*/ 290033 w 417775"/>
                <a:gd name="connsiteY23" fmla="*/ 575 h 427334"/>
                <a:gd name="connsiteX24" fmla="*/ 290073 w 417775"/>
                <a:gd name="connsiteY24" fmla="*/ 1303 h 427334"/>
                <a:gd name="connsiteX25" fmla="*/ 299067 w 417775"/>
                <a:gd name="connsiteY25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79388 w 406944"/>
                <a:gd name="connsiteY3" fmla="*/ 110996 h 427334"/>
                <a:gd name="connsiteX4" fmla="*/ 266991 w 406944"/>
                <a:gd name="connsiteY4" fmla="*/ 115729 h 427334"/>
                <a:gd name="connsiteX5" fmla="*/ 256179 w 406944"/>
                <a:gd name="connsiteY5" fmla="*/ 131958 h 427334"/>
                <a:gd name="connsiteX6" fmla="*/ 228087 w 406944"/>
                <a:gd name="connsiteY6" fmla="*/ 195558 h 427334"/>
                <a:gd name="connsiteX7" fmla="*/ 287179 w 406944"/>
                <a:gd name="connsiteY7" fmla="*/ 172805 h 427334"/>
                <a:gd name="connsiteX8" fmla="*/ 298305 w 406944"/>
                <a:gd name="connsiteY8" fmla="*/ 169176 h 427334"/>
                <a:gd name="connsiteX9" fmla="*/ 304936 w 406944"/>
                <a:gd name="connsiteY9" fmla="*/ 159341 h 427334"/>
                <a:gd name="connsiteX10" fmla="*/ 347189 w 406944"/>
                <a:gd name="connsiteY10" fmla="*/ 141839 h 427334"/>
                <a:gd name="connsiteX11" fmla="*/ 406944 w 406944"/>
                <a:gd name="connsiteY11" fmla="*/ 201594 h 427334"/>
                <a:gd name="connsiteX12" fmla="*/ 370449 w 406944"/>
                <a:gd name="connsiteY12" fmla="*/ 256653 h 427334"/>
                <a:gd name="connsiteX13" fmla="*/ 361640 w 406944"/>
                <a:gd name="connsiteY13" fmla="*/ 258432 h 427334"/>
                <a:gd name="connsiteX14" fmla="*/ 330057 w 406944"/>
                <a:gd name="connsiteY14" fmla="*/ 274409 h 427334"/>
                <a:gd name="connsiteX15" fmla="*/ 287052 w 406944"/>
                <a:gd name="connsiteY15" fmla="*/ 321306 h 427334"/>
                <a:gd name="connsiteX16" fmla="*/ 204690 w 406944"/>
                <a:gd name="connsiteY16" fmla="*/ 414524 h 427334"/>
                <a:gd name="connsiteX17" fmla="*/ 175203 w 406944"/>
                <a:gd name="connsiteY17" fmla="*/ 422425 h 427334"/>
                <a:gd name="connsiteX18" fmla="*/ 0 w 406944"/>
                <a:gd name="connsiteY18" fmla="*/ 321272 h 427334"/>
                <a:gd name="connsiteX19" fmla="*/ 84108 w 406944"/>
                <a:gd name="connsiteY19" fmla="*/ 142283 h 427334"/>
                <a:gd name="connsiteX20" fmla="*/ 147226 w 406944"/>
                <a:gd name="connsiteY20" fmla="*/ 75978 h 427334"/>
                <a:gd name="connsiteX21" fmla="*/ 236444 w 406944"/>
                <a:gd name="connsiteY21" fmla="*/ 9762 h 427334"/>
                <a:gd name="connsiteX22" fmla="*/ 279202 w 406944"/>
                <a:gd name="connsiteY22" fmla="*/ 575 h 427334"/>
                <a:gd name="connsiteX23" fmla="*/ 279242 w 406944"/>
                <a:gd name="connsiteY23" fmla="*/ 1303 h 427334"/>
                <a:gd name="connsiteX24" fmla="*/ 288236 w 406944"/>
                <a:gd name="connsiteY24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98305 w 406944"/>
                <a:gd name="connsiteY6" fmla="*/ 169176 h 427334"/>
                <a:gd name="connsiteX7" fmla="*/ 304936 w 406944"/>
                <a:gd name="connsiteY7" fmla="*/ 159341 h 427334"/>
                <a:gd name="connsiteX8" fmla="*/ 347189 w 406944"/>
                <a:gd name="connsiteY8" fmla="*/ 141839 h 427334"/>
                <a:gd name="connsiteX9" fmla="*/ 406944 w 406944"/>
                <a:gd name="connsiteY9" fmla="*/ 201594 h 427334"/>
                <a:gd name="connsiteX10" fmla="*/ 370449 w 406944"/>
                <a:gd name="connsiteY10" fmla="*/ 256653 h 427334"/>
                <a:gd name="connsiteX11" fmla="*/ 361640 w 406944"/>
                <a:gd name="connsiteY11" fmla="*/ 258432 h 427334"/>
                <a:gd name="connsiteX12" fmla="*/ 330057 w 406944"/>
                <a:gd name="connsiteY12" fmla="*/ 274409 h 427334"/>
                <a:gd name="connsiteX13" fmla="*/ 287052 w 406944"/>
                <a:gd name="connsiteY13" fmla="*/ 321306 h 427334"/>
                <a:gd name="connsiteX14" fmla="*/ 204690 w 406944"/>
                <a:gd name="connsiteY14" fmla="*/ 414524 h 427334"/>
                <a:gd name="connsiteX15" fmla="*/ 175203 w 406944"/>
                <a:gd name="connsiteY15" fmla="*/ 422425 h 427334"/>
                <a:gd name="connsiteX16" fmla="*/ 0 w 406944"/>
                <a:gd name="connsiteY16" fmla="*/ 321272 h 427334"/>
                <a:gd name="connsiteX17" fmla="*/ 84108 w 406944"/>
                <a:gd name="connsiteY17" fmla="*/ 142283 h 427334"/>
                <a:gd name="connsiteX18" fmla="*/ 147226 w 406944"/>
                <a:gd name="connsiteY18" fmla="*/ 75978 h 427334"/>
                <a:gd name="connsiteX19" fmla="*/ 236444 w 406944"/>
                <a:gd name="connsiteY19" fmla="*/ 9762 h 427334"/>
                <a:gd name="connsiteX20" fmla="*/ 279202 w 406944"/>
                <a:gd name="connsiteY20" fmla="*/ 575 h 427334"/>
                <a:gd name="connsiteX21" fmla="*/ 279242 w 406944"/>
                <a:gd name="connsiteY21" fmla="*/ 1303 h 427334"/>
                <a:gd name="connsiteX22" fmla="*/ 288236 w 406944"/>
                <a:gd name="connsiteY22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6181 w 406944"/>
                <a:gd name="connsiteY4" fmla="*/ 209846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287052 w 406944"/>
                <a:gd name="connsiteY11" fmla="*/ 321306 h 427334"/>
                <a:gd name="connsiteX12" fmla="*/ 204690 w 406944"/>
                <a:gd name="connsiteY12" fmla="*/ 414524 h 427334"/>
                <a:gd name="connsiteX13" fmla="*/ 175203 w 406944"/>
                <a:gd name="connsiteY13" fmla="*/ 422425 h 427334"/>
                <a:gd name="connsiteX14" fmla="*/ 0 w 406944"/>
                <a:gd name="connsiteY14" fmla="*/ 321272 h 427334"/>
                <a:gd name="connsiteX15" fmla="*/ 84108 w 406944"/>
                <a:gd name="connsiteY15" fmla="*/ 142283 h 427334"/>
                <a:gd name="connsiteX16" fmla="*/ 147226 w 406944"/>
                <a:gd name="connsiteY16" fmla="*/ 75978 h 427334"/>
                <a:gd name="connsiteX17" fmla="*/ 236444 w 406944"/>
                <a:gd name="connsiteY17" fmla="*/ 9762 h 427334"/>
                <a:gd name="connsiteX18" fmla="*/ 279202 w 406944"/>
                <a:gd name="connsiteY18" fmla="*/ 575 h 427334"/>
                <a:gd name="connsiteX19" fmla="*/ 279242 w 406944"/>
                <a:gd name="connsiteY19" fmla="*/ 1303 h 427334"/>
                <a:gd name="connsiteX20" fmla="*/ 288236 w 406944"/>
                <a:gd name="connsiteY20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287052 w 406944"/>
                <a:gd name="connsiteY10" fmla="*/ 321306 h 427334"/>
                <a:gd name="connsiteX11" fmla="*/ 204690 w 406944"/>
                <a:gd name="connsiteY11" fmla="*/ 414524 h 427334"/>
                <a:gd name="connsiteX12" fmla="*/ 175203 w 406944"/>
                <a:gd name="connsiteY12" fmla="*/ 422425 h 427334"/>
                <a:gd name="connsiteX13" fmla="*/ 0 w 406944"/>
                <a:gd name="connsiteY13" fmla="*/ 321272 h 427334"/>
                <a:gd name="connsiteX14" fmla="*/ 84108 w 406944"/>
                <a:gd name="connsiteY14" fmla="*/ 142283 h 427334"/>
                <a:gd name="connsiteX15" fmla="*/ 147226 w 406944"/>
                <a:gd name="connsiteY15" fmla="*/ 75978 h 427334"/>
                <a:gd name="connsiteX16" fmla="*/ 236444 w 406944"/>
                <a:gd name="connsiteY16" fmla="*/ 9762 h 427334"/>
                <a:gd name="connsiteX17" fmla="*/ 279202 w 406944"/>
                <a:gd name="connsiteY17" fmla="*/ 575 h 427334"/>
                <a:gd name="connsiteX18" fmla="*/ 279242 w 406944"/>
                <a:gd name="connsiteY18" fmla="*/ 1303 h 427334"/>
                <a:gd name="connsiteX19" fmla="*/ 288236 w 406944"/>
                <a:gd name="connsiteY19" fmla="*/ 0 h 427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6944" h="427334">
                  <a:moveTo>
                    <a:pt x="288236" y="0"/>
                  </a:moveTo>
                  <a:cubicBezTo>
                    <a:pt x="331440" y="0"/>
                    <a:pt x="391863" y="26313"/>
                    <a:pt x="385513" y="53757"/>
                  </a:cubicBezTo>
                  <a:cubicBezTo>
                    <a:pt x="379163" y="81201"/>
                    <a:pt x="336203" y="93228"/>
                    <a:pt x="292999" y="93228"/>
                  </a:cubicBezTo>
                  <a:lnTo>
                    <a:pt x="266991" y="115729"/>
                  </a:lnTo>
                  <a:cubicBezTo>
                    <a:pt x="254188" y="135165"/>
                    <a:pt x="182964" y="160780"/>
                    <a:pt x="213798" y="205083"/>
                  </a:cubicBezTo>
                  <a:cubicBezTo>
                    <a:pt x="244632" y="249386"/>
                    <a:pt x="283513" y="177593"/>
                    <a:pt x="298305" y="169176"/>
                  </a:cubicBezTo>
                  <a:lnTo>
                    <a:pt x="304936" y="159341"/>
                  </a:lnTo>
                  <a:cubicBezTo>
                    <a:pt x="315749" y="148528"/>
                    <a:pt x="330688" y="141839"/>
                    <a:pt x="347189" y="141839"/>
                  </a:cubicBezTo>
                  <a:cubicBezTo>
                    <a:pt x="380191" y="141839"/>
                    <a:pt x="406944" y="168592"/>
                    <a:pt x="406944" y="201594"/>
                  </a:cubicBezTo>
                  <a:cubicBezTo>
                    <a:pt x="406944" y="226346"/>
                    <a:pt x="391896" y="247582"/>
                    <a:pt x="370449" y="256653"/>
                  </a:cubicBezTo>
                  <a:lnTo>
                    <a:pt x="287052" y="321306"/>
                  </a:lnTo>
                  <a:cubicBezTo>
                    <a:pt x="281005" y="364738"/>
                    <a:pt x="249711" y="402461"/>
                    <a:pt x="204690" y="414524"/>
                  </a:cubicBezTo>
                  <a:lnTo>
                    <a:pt x="175203" y="422425"/>
                  </a:lnTo>
                  <a:cubicBezTo>
                    <a:pt x="98890" y="442873"/>
                    <a:pt x="20448" y="397585"/>
                    <a:pt x="0" y="321272"/>
                  </a:cubicBezTo>
                  <a:lnTo>
                    <a:pt x="84108" y="142283"/>
                  </a:lnTo>
                  <a:cubicBezTo>
                    <a:pt x="105147" y="120181"/>
                    <a:pt x="115847" y="104817"/>
                    <a:pt x="147226" y="75978"/>
                  </a:cubicBezTo>
                  <a:cubicBezTo>
                    <a:pt x="178605" y="47139"/>
                    <a:pt x="196121" y="25325"/>
                    <a:pt x="236444" y="9762"/>
                  </a:cubicBezTo>
                  <a:lnTo>
                    <a:pt x="279202" y="575"/>
                  </a:lnTo>
                  <a:cubicBezTo>
                    <a:pt x="279215" y="818"/>
                    <a:pt x="279229" y="1060"/>
                    <a:pt x="279242" y="1303"/>
                  </a:cubicBezTo>
                  <a:lnTo>
                    <a:pt x="288236" y="0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6B7F8E5E-C915-23DA-D75D-0010309D807E}"/>
                </a:ext>
              </a:extLst>
            </p:cNvPr>
            <p:cNvGrpSpPr/>
            <p:nvPr/>
          </p:nvGrpSpPr>
          <p:grpSpPr>
            <a:xfrm>
              <a:off x="831949" y="1945656"/>
              <a:ext cx="1334350" cy="2487866"/>
              <a:chOff x="831949" y="1945656"/>
              <a:chExt cx="1334350" cy="2487866"/>
            </a:xfrm>
          </p:grpSpPr>
          <p:sp>
            <p:nvSpPr>
              <p:cNvPr id="7" name="楕円 6">
                <a:extLst>
                  <a:ext uri="{FF2B5EF4-FFF2-40B4-BE49-F238E27FC236}">
                    <a16:creationId xmlns:a16="http://schemas.microsoft.com/office/drawing/2014/main" id="{AE1B1A8B-E07F-71F1-A918-81596F3F700F}"/>
                  </a:ext>
                </a:extLst>
              </p:cNvPr>
              <p:cNvSpPr/>
              <p:nvPr/>
            </p:nvSpPr>
            <p:spPr bwMode="auto">
              <a:xfrm>
                <a:off x="920848" y="2046635"/>
                <a:ext cx="1019584" cy="118390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573C3A9A-62A0-EF1D-E0D7-573B736D6C08}"/>
                  </a:ext>
                </a:extLst>
              </p:cNvPr>
              <p:cNvSpPr/>
              <p:nvPr/>
            </p:nvSpPr>
            <p:spPr bwMode="auto">
              <a:xfrm rot="8100000">
                <a:off x="1884192" y="3706522"/>
                <a:ext cx="282107" cy="296241"/>
              </a:xfrm>
              <a:custGeom>
                <a:avLst/>
                <a:gdLst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3158 w 412229"/>
                  <a:gd name="connsiteY23" fmla="*/ 135661 h 427334"/>
                  <a:gd name="connsiteX24" fmla="*/ 157273 w 412229"/>
                  <a:gd name="connsiteY24" fmla="*/ 102172 h 427334"/>
                  <a:gd name="connsiteX25" fmla="*/ 241729 w 412229"/>
                  <a:gd name="connsiteY25" fmla="*/ 9762 h 427334"/>
                  <a:gd name="connsiteX26" fmla="*/ 284487 w 412229"/>
                  <a:gd name="connsiteY26" fmla="*/ 575 h 427334"/>
                  <a:gd name="connsiteX27" fmla="*/ 284527 w 412229"/>
                  <a:gd name="connsiteY27" fmla="*/ 1303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7273 w 412229"/>
                  <a:gd name="connsiteY23" fmla="*/ 102172 h 427334"/>
                  <a:gd name="connsiteX24" fmla="*/ 241729 w 412229"/>
                  <a:gd name="connsiteY24" fmla="*/ 9762 h 427334"/>
                  <a:gd name="connsiteX25" fmla="*/ 284487 w 412229"/>
                  <a:gd name="connsiteY25" fmla="*/ 575 h 427334"/>
                  <a:gd name="connsiteX26" fmla="*/ 284527 w 412229"/>
                  <a:gd name="connsiteY26" fmla="*/ 1303 h 427334"/>
                  <a:gd name="connsiteX27" fmla="*/ 293521 w 412229"/>
                  <a:gd name="connsiteY27" fmla="*/ 0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57273 w 412229"/>
                  <a:gd name="connsiteY22" fmla="*/ 102172 h 427334"/>
                  <a:gd name="connsiteX23" fmla="*/ 241729 w 412229"/>
                  <a:gd name="connsiteY23" fmla="*/ 9762 h 427334"/>
                  <a:gd name="connsiteX24" fmla="*/ 284487 w 412229"/>
                  <a:gd name="connsiteY24" fmla="*/ 575 h 427334"/>
                  <a:gd name="connsiteX25" fmla="*/ 284527 w 412229"/>
                  <a:gd name="connsiteY25" fmla="*/ 1303 h 427334"/>
                  <a:gd name="connsiteX26" fmla="*/ 293521 w 412229"/>
                  <a:gd name="connsiteY26" fmla="*/ 0 h 427334"/>
                  <a:gd name="connsiteX0" fmla="*/ 295015 w 413723"/>
                  <a:gd name="connsiteY0" fmla="*/ 0 h 427334"/>
                  <a:gd name="connsiteX1" fmla="*/ 392292 w 413723"/>
                  <a:gd name="connsiteY1" fmla="*/ 53757 h 427334"/>
                  <a:gd name="connsiteX2" fmla="*/ 295015 w 413723"/>
                  <a:gd name="connsiteY2" fmla="*/ 112278 h 427334"/>
                  <a:gd name="connsiteX3" fmla="*/ 286167 w 413723"/>
                  <a:gd name="connsiteY3" fmla="*/ 110996 h 427334"/>
                  <a:gd name="connsiteX4" fmla="*/ 273770 w 413723"/>
                  <a:gd name="connsiteY4" fmla="*/ 115729 h 427334"/>
                  <a:gd name="connsiteX5" fmla="*/ 262958 w 413723"/>
                  <a:gd name="connsiteY5" fmla="*/ 131958 h 427334"/>
                  <a:gd name="connsiteX6" fmla="*/ 275347 w 413723"/>
                  <a:gd name="connsiteY6" fmla="*/ 166983 h 427334"/>
                  <a:gd name="connsiteX7" fmla="*/ 293958 w 413723"/>
                  <a:gd name="connsiteY7" fmla="*/ 172805 h 427334"/>
                  <a:gd name="connsiteX8" fmla="*/ 305084 w 413723"/>
                  <a:gd name="connsiteY8" fmla="*/ 169176 h 427334"/>
                  <a:gd name="connsiteX9" fmla="*/ 311715 w 413723"/>
                  <a:gd name="connsiteY9" fmla="*/ 159341 h 427334"/>
                  <a:gd name="connsiteX10" fmla="*/ 353968 w 413723"/>
                  <a:gd name="connsiteY10" fmla="*/ 141839 h 427334"/>
                  <a:gd name="connsiteX11" fmla="*/ 413723 w 413723"/>
                  <a:gd name="connsiteY11" fmla="*/ 201594 h 427334"/>
                  <a:gd name="connsiteX12" fmla="*/ 377228 w 413723"/>
                  <a:gd name="connsiteY12" fmla="*/ 256653 h 427334"/>
                  <a:gd name="connsiteX13" fmla="*/ 368419 w 413723"/>
                  <a:gd name="connsiteY13" fmla="*/ 258432 h 427334"/>
                  <a:gd name="connsiteX14" fmla="*/ 336836 w 413723"/>
                  <a:gd name="connsiteY14" fmla="*/ 274409 h 427334"/>
                  <a:gd name="connsiteX15" fmla="*/ 291129 w 413723"/>
                  <a:gd name="connsiteY15" fmla="*/ 278194 h 427334"/>
                  <a:gd name="connsiteX16" fmla="*/ 293831 w 413723"/>
                  <a:gd name="connsiteY16" fmla="*/ 321306 h 427334"/>
                  <a:gd name="connsiteX17" fmla="*/ 211469 w 413723"/>
                  <a:gd name="connsiteY17" fmla="*/ 414524 h 427334"/>
                  <a:gd name="connsiteX18" fmla="*/ 181982 w 413723"/>
                  <a:gd name="connsiteY18" fmla="*/ 422425 h 427334"/>
                  <a:gd name="connsiteX19" fmla="*/ 6779 w 413723"/>
                  <a:gd name="connsiteY19" fmla="*/ 321272 h 427334"/>
                  <a:gd name="connsiteX20" fmla="*/ 6403 w 413723"/>
                  <a:gd name="connsiteY20" fmla="*/ 319868 h 427334"/>
                  <a:gd name="connsiteX21" fmla="*/ 90887 w 413723"/>
                  <a:gd name="connsiteY21" fmla="*/ 142283 h 427334"/>
                  <a:gd name="connsiteX22" fmla="*/ 158767 w 413723"/>
                  <a:gd name="connsiteY22" fmla="*/ 102172 h 427334"/>
                  <a:gd name="connsiteX23" fmla="*/ 243223 w 413723"/>
                  <a:gd name="connsiteY23" fmla="*/ 9762 h 427334"/>
                  <a:gd name="connsiteX24" fmla="*/ 285981 w 413723"/>
                  <a:gd name="connsiteY24" fmla="*/ 575 h 427334"/>
                  <a:gd name="connsiteX25" fmla="*/ 286021 w 413723"/>
                  <a:gd name="connsiteY25" fmla="*/ 1303 h 427334"/>
                  <a:gd name="connsiteX26" fmla="*/ 295015 w 413723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8528 w 413484"/>
                  <a:gd name="connsiteY22" fmla="*/ 102172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34627 w 413484"/>
                  <a:gd name="connsiteY6" fmla="*/ 195558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9067 w 417775"/>
                  <a:gd name="connsiteY0" fmla="*/ 0 h 427334"/>
                  <a:gd name="connsiteX1" fmla="*/ 396344 w 417775"/>
                  <a:gd name="connsiteY1" fmla="*/ 53757 h 427334"/>
                  <a:gd name="connsiteX2" fmla="*/ 299067 w 417775"/>
                  <a:gd name="connsiteY2" fmla="*/ 112278 h 427334"/>
                  <a:gd name="connsiteX3" fmla="*/ 290219 w 417775"/>
                  <a:gd name="connsiteY3" fmla="*/ 110996 h 427334"/>
                  <a:gd name="connsiteX4" fmla="*/ 277822 w 417775"/>
                  <a:gd name="connsiteY4" fmla="*/ 115729 h 427334"/>
                  <a:gd name="connsiteX5" fmla="*/ 267010 w 417775"/>
                  <a:gd name="connsiteY5" fmla="*/ 131958 h 427334"/>
                  <a:gd name="connsiteX6" fmla="*/ 238918 w 417775"/>
                  <a:gd name="connsiteY6" fmla="*/ 195558 h 427334"/>
                  <a:gd name="connsiteX7" fmla="*/ 298010 w 417775"/>
                  <a:gd name="connsiteY7" fmla="*/ 172805 h 427334"/>
                  <a:gd name="connsiteX8" fmla="*/ 309136 w 417775"/>
                  <a:gd name="connsiteY8" fmla="*/ 169176 h 427334"/>
                  <a:gd name="connsiteX9" fmla="*/ 315767 w 417775"/>
                  <a:gd name="connsiteY9" fmla="*/ 159341 h 427334"/>
                  <a:gd name="connsiteX10" fmla="*/ 358020 w 417775"/>
                  <a:gd name="connsiteY10" fmla="*/ 141839 h 427334"/>
                  <a:gd name="connsiteX11" fmla="*/ 417775 w 417775"/>
                  <a:gd name="connsiteY11" fmla="*/ 201594 h 427334"/>
                  <a:gd name="connsiteX12" fmla="*/ 381280 w 417775"/>
                  <a:gd name="connsiteY12" fmla="*/ 256653 h 427334"/>
                  <a:gd name="connsiteX13" fmla="*/ 372471 w 417775"/>
                  <a:gd name="connsiteY13" fmla="*/ 258432 h 427334"/>
                  <a:gd name="connsiteX14" fmla="*/ 340888 w 417775"/>
                  <a:gd name="connsiteY14" fmla="*/ 274409 h 427334"/>
                  <a:gd name="connsiteX15" fmla="*/ 297883 w 417775"/>
                  <a:gd name="connsiteY15" fmla="*/ 321306 h 427334"/>
                  <a:gd name="connsiteX16" fmla="*/ 215521 w 417775"/>
                  <a:gd name="connsiteY16" fmla="*/ 414524 h 427334"/>
                  <a:gd name="connsiteX17" fmla="*/ 186034 w 417775"/>
                  <a:gd name="connsiteY17" fmla="*/ 422425 h 427334"/>
                  <a:gd name="connsiteX18" fmla="*/ 10831 w 417775"/>
                  <a:gd name="connsiteY18" fmla="*/ 321272 h 427334"/>
                  <a:gd name="connsiteX19" fmla="*/ 5692 w 417775"/>
                  <a:gd name="connsiteY19" fmla="*/ 384162 h 427334"/>
                  <a:gd name="connsiteX20" fmla="*/ 94939 w 417775"/>
                  <a:gd name="connsiteY20" fmla="*/ 142283 h 427334"/>
                  <a:gd name="connsiteX21" fmla="*/ 158057 w 417775"/>
                  <a:gd name="connsiteY21" fmla="*/ 75978 h 427334"/>
                  <a:gd name="connsiteX22" fmla="*/ 247275 w 417775"/>
                  <a:gd name="connsiteY22" fmla="*/ 9762 h 427334"/>
                  <a:gd name="connsiteX23" fmla="*/ 290033 w 417775"/>
                  <a:gd name="connsiteY23" fmla="*/ 575 h 427334"/>
                  <a:gd name="connsiteX24" fmla="*/ 290073 w 417775"/>
                  <a:gd name="connsiteY24" fmla="*/ 1303 h 427334"/>
                  <a:gd name="connsiteX25" fmla="*/ 299067 w 417775"/>
                  <a:gd name="connsiteY25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79388 w 406944"/>
                  <a:gd name="connsiteY3" fmla="*/ 110996 h 427334"/>
                  <a:gd name="connsiteX4" fmla="*/ 266991 w 406944"/>
                  <a:gd name="connsiteY4" fmla="*/ 115729 h 427334"/>
                  <a:gd name="connsiteX5" fmla="*/ 256179 w 406944"/>
                  <a:gd name="connsiteY5" fmla="*/ 131958 h 427334"/>
                  <a:gd name="connsiteX6" fmla="*/ 228087 w 406944"/>
                  <a:gd name="connsiteY6" fmla="*/ 195558 h 427334"/>
                  <a:gd name="connsiteX7" fmla="*/ 287179 w 406944"/>
                  <a:gd name="connsiteY7" fmla="*/ 172805 h 427334"/>
                  <a:gd name="connsiteX8" fmla="*/ 298305 w 406944"/>
                  <a:gd name="connsiteY8" fmla="*/ 169176 h 427334"/>
                  <a:gd name="connsiteX9" fmla="*/ 304936 w 406944"/>
                  <a:gd name="connsiteY9" fmla="*/ 159341 h 427334"/>
                  <a:gd name="connsiteX10" fmla="*/ 347189 w 406944"/>
                  <a:gd name="connsiteY10" fmla="*/ 141839 h 427334"/>
                  <a:gd name="connsiteX11" fmla="*/ 406944 w 406944"/>
                  <a:gd name="connsiteY11" fmla="*/ 201594 h 427334"/>
                  <a:gd name="connsiteX12" fmla="*/ 370449 w 406944"/>
                  <a:gd name="connsiteY12" fmla="*/ 256653 h 427334"/>
                  <a:gd name="connsiteX13" fmla="*/ 361640 w 406944"/>
                  <a:gd name="connsiteY13" fmla="*/ 258432 h 427334"/>
                  <a:gd name="connsiteX14" fmla="*/ 330057 w 406944"/>
                  <a:gd name="connsiteY14" fmla="*/ 274409 h 427334"/>
                  <a:gd name="connsiteX15" fmla="*/ 287052 w 406944"/>
                  <a:gd name="connsiteY15" fmla="*/ 321306 h 427334"/>
                  <a:gd name="connsiteX16" fmla="*/ 204690 w 406944"/>
                  <a:gd name="connsiteY16" fmla="*/ 414524 h 427334"/>
                  <a:gd name="connsiteX17" fmla="*/ 175203 w 406944"/>
                  <a:gd name="connsiteY17" fmla="*/ 422425 h 427334"/>
                  <a:gd name="connsiteX18" fmla="*/ 0 w 406944"/>
                  <a:gd name="connsiteY18" fmla="*/ 321272 h 427334"/>
                  <a:gd name="connsiteX19" fmla="*/ 84108 w 406944"/>
                  <a:gd name="connsiteY19" fmla="*/ 142283 h 427334"/>
                  <a:gd name="connsiteX20" fmla="*/ 147226 w 406944"/>
                  <a:gd name="connsiteY20" fmla="*/ 75978 h 427334"/>
                  <a:gd name="connsiteX21" fmla="*/ 236444 w 406944"/>
                  <a:gd name="connsiteY21" fmla="*/ 9762 h 427334"/>
                  <a:gd name="connsiteX22" fmla="*/ 279202 w 406944"/>
                  <a:gd name="connsiteY22" fmla="*/ 575 h 427334"/>
                  <a:gd name="connsiteX23" fmla="*/ 279242 w 406944"/>
                  <a:gd name="connsiteY23" fmla="*/ 1303 h 427334"/>
                  <a:gd name="connsiteX24" fmla="*/ 288236 w 406944"/>
                  <a:gd name="connsiteY24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98305 w 406944"/>
                  <a:gd name="connsiteY6" fmla="*/ 169176 h 427334"/>
                  <a:gd name="connsiteX7" fmla="*/ 304936 w 406944"/>
                  <a:gd name="connsiteY7" fmla="*/ 159341 h 427334"/>
                  <a:gd name="connsiteX8" fmla="*/ 347189 w 406944"/>
                  <a:gd name="connsiteY8" fmla="*/ 141839 h 427334"/>
                  <a:gd name="connsiteX9" fmla="*/ 406944 w 406944"/>
                  <a:gd name="connsiteY9" fmla="*/ 201594 h 427334"/>
                  <a:gd name="connsiteX10" fmla="*/ 370449 w 406944"/>
                  <a:gd name="connsiteY10" fmla="*/ 256653 h 427334"/>
                  <a:gd name="connsiteX11" fmla="*/ 361640 w 406944"/>
                  <a:gd name="connsiteY11" fmla="*/ 258432 h 427334"/>
                  <a:gd name="connsiteX12" fmla="*/ 330057 w 406944"/>
                  <a:gd name="connsiteY12" fmla="*/ 274409 h 427334"/>
                  <a:gd name="connsiteX13" fmla="*/ 287052 w 406944"/>
                  <a:gd name="connsiteY13" fmla="*/ 321306 h 427334"/>
                  <a:gd name="connsiteX14" fmla="*/ 204690 w 406944"/>
                  <a:gd name="connsiteY14" fmla="*/ 414524 h 427334"/>
                  <a:gd name="connsiteX15" fmla="*/ 175203 w 406944"/>
                  <a:gd name="connsiteY15" fmla="*/ 422425 h 427334"/>
                  <a:gd name="connsiteX16" fmla="*/ 0 w 406944"/>
                  <a:gd name="connsiteY16" fmla="*/ 321272 h 427334"/>
                  <a:gd name="connsiteX17" fmla="*/ 84108 w 406944"/>
                  <a:gd name="connsiteY17" fmla="*/ 142283 h 427334"/>
                  <a:gd name="connsiteX18" fmla="*/ 147226 w 406944"/>
                  <a:gd name="connsiteY18" fmla="*/ 75978 h 427334"/>
                  <a:gd name="connsiteX19" fmla="*/ 236444 w 406944"/>
                  <a:gd name="connsiteY19" fmla="*/ 9762 h 427334"/>
                  <a:gd name="connsiteX20" fmla="*/ 279202 w 406944"/>
                  <a:gd name="connsiteY20" fmla="*/ 575 h 427334"/>
                  <a:gd name="connsiteX21" fmla="*/ 279242 w 406944"/>
                  <a:gd name="connsiteY21" fmla="*/ 1303 h 427334"/>
                  <a:gd name="connsiteX22" fmla="*/ 288236 w 406944"/>
                  <a:gd name="connsiteY22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6181 w 406944"/>
                  <a:gd name="connsiteY4" fmla="*/ 209846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287052 w 406944"/>
                  <a:gd name="connsiteY11" fmla="*/ 321306 h 427334"/>
                  <a:gd name="connsiteX12" fmla="*/ 204690 w 406944"/>
                  <a:gd name="connsiteY12" fmla="*/ 414524 h 427334"/>
                  <a:gd name="connsiteX13" fmla="*/ 175203 w 406944"/>
                  <a:gd name="connsiteY13" fmla="*/ 422425 h 427334"/>
                  <a:gd name="connsiteX14" fmla="*/ 0 w 406944"/>
                  <a:gd name="connsiteY14" fmla="*/ 321272 h 427334"/>
                  <a:gd name="connsiteX15" fmla="*/ 84108 w 406944"/>
                  <a:gd name="connsiteY15" fmla="*/ 142283 h 427334"/>
                  <a:gd name="connsiteX16" fmla="*/ 147226 w 406944"/>
                  <a:gd name="connsiteY16" fmla="*/ 75978 h 427334"/>
                  <a:gd name="connsiteX17" fmla="*/ 236444 w 406944"/>
                  <a:gd name="connsiteY17" fmla="*/ 9762 h 427334"/>
                  <a:gd name="connsiteX18" fmla="*/ 279202 w 406944"/>
                  <a:gd name="connsiteY18" fmla="*/ 575 h 427334"/>
                  <a:gd name="connsiteX19" fmla="*/ 279242 w 406944"/>
                  <a:gd name="connsiteY19" fmla="*/ 1303 h 427334"/>
                  <a:gd name="connsiteX20" fmla="*/ 288236 w 406944"/>
                  <a:gd name="connsiteY20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287052 w 406944"/>
                  <a:gd name="connsiteY10" fmla="*/ 321306 h 427334"/>
                  <a:gd name="connsiteX11" fmla="*/ 204690 w 406944"/>
                  <a:gd name="connsiteY11" fmla="*/ 414524 h 427334"/>
                  <a:gd name="connsiteX12" fmla="*/ 175203 w 406944"/>
                  <a:gd name="connsiteY12" fmla="*/ 422425 h 427334"/>
                  <a:gd name="connsiteX13" fmla="*/ 0 w 406944"/>
                  <a:gd name="connsiteY13" fmla="*/ 321272 h 427334"/>
                  <a:gd name="connsiteX14" fmla="*/ 84108 w 406944"/>
                  <a:gd name="connsiteY14" fmla="*/ 142283 h 427334"/>
                  <a:gd name="connsiteX15" fmla="*/ 147226 w 406944"/>
                  <a:gd name="connsiteY15" fmla="*/ 75978 h 427334"/>
                  <a:gd name="connsiteX16" fmla="*/ 236444 w 406944"/>
                  <a:gd name="connsiteY16" fmla="*/ 9762 h 427334"/>
                  <a:gd name="connsiteX17" fmla="*/ 279202 w 406944"/>
                  <a:gd name="connsiteY17" fmla="*/ 575 h 427334"/>
                  <a:gd name="connsiteX18" fmla="*/ 279242 w 406944"/>
                  <a:gd name="connsiteY18" fmla="*/ 1303 h 427334"/>
                  <a:gd name="connsiteX19" fmla="*/ 288236 w 406944"/>
                  <a:gd name="connsiteY19" fmla="*/ 0 h 427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06944" h="427334">
                    <a:moveTo>
                      <a:pt x="288236" y="0"/>
                    </a:moveTo>
                    <a:cubicBezTo>
                      <a:pt x="331440" y="0"/>
                      <a:pt x="391863" y="26313"/>
                      <a:pt x="385513" y="53757"/>
                    </a:cubicBezTo>
                    <a:cubicBezTo>
                      <a:pt x="379163" y="81201"/>
                      <a:pt x="336203" y="93228"/>
                      <a:pt x="292999" y="93228"/>
                    </a:cubicBezTo>
                    <a:lnTo>
                      <a:pt x="266991" y="115729"/>
                    </a:lnTo>
                    <a:cubicBezTo>
                      <a:pt x="254188" y="135165"/>
                      <a:pt x="182964" y="160780"/>
                      <a:pt x="213798" y="205083"/>
                    </a:cubicBezTo>
                    <a:cubicBezTo>
                      <a:pt x="244632" y="249386"/>
                      <a:pt x="283513" y="177593"/>
                      <a:pt x="298305" y="169176"/>
                    </a:cubicBezTo>
                    <a:lnTo>
                      <a:pt x="304936" y="159341"/>
                    </a:lnTo>
                    <a:cubicBezTo>
                      <a:pt x="315749" y="148528"/>
                      <a:pt x="330688" y="141839"/>
                      <a:pt x="347189" y="141839"/>
                    </a:cubicBezTo>
                    <a:cubicBezTo>
                      <a:pt x="380191" y="141839"/>
                      <a:pt x="406944" y="168592"/>
                      <a:pt x="406944" y="201594"/>
                    </a:cubicBezTo>
                    <a:cubicBezTo>
                      <a:pt x="406944" y="226346"/>
                      <a:pt x="391896" y="247582"/>
                      <a:pt x="370449" y="256653"/>
                    </a:cubicBezTo>
                    <a:lnTo>
                      <a:pt x="287052" y="321306"/>
                    </a:lnTo>
                    <a:cubicBezTo>
                      <a:pt x="281005" y="364738"/>
                      <a:pt x="249711" y="402461"/>
                      <a:pt x="204690" y="414524"/>
                    </a:cubicBezTo>
                    <a:lnTo>
                      <a:pt x="175203" y="422425"/>
                    </a:lnTo>
                    <a:cubicBezTo>
                      <a:pt x="98890" y="442873"/>
                      <a:pt x="20448" y="397585"/>
                      <a:pt x="0" y="321272"/>
                    </a:cubicBezTo>
                    <a:lnTo>
                      <a:pt x="84108" y="142283"/>
                    </a:lnTo>
                    <a:cubicBezTo>
                      <a:pt x="105147" y="120181"/>
                      <a:pt x="115847" y="104817"/>
                      <a:pt x="147226" y="75978"/>
                    </a:cubicBezTo>
                    <a:cubicBezTo>
                      <a:pt x="178605" y="47139"/>
                      <a:pt x="196121" y="25325"/>
                      <a:pt x="236444" y="9762"/>
                    </a:cubicBezTo>
                    <a:lnTo>
                      <a:pt x="279202" y="575"/>
                    </a:lnTo>
                    <a:cubicBezTo>
                      <a:pt x="279215" y="818"/>
                      <a:pt x="279229" y="1060"/>
                      <a:pt x="279242" y="1303"/>
                    </a:cubicBezTo>
                    <a:lnTo>
                      <a:pt x="2882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" name="四角形: 上の 2 つの角を丸める 5">
                <a:extLst>
                  <a:ext uri="{FF2B5EF4-FFF2-40B4-BE49-F238E27FC236}">
                    <a16:creationId xmlns:a16="http://schemas.microsoft.com/office/drawing/2014/main" id="{946F629A-14C1-562D-0C98-FDC775E2D8A0}"/>
                  </a:ext>
                </a:extLst>
              </p:cNvPr>
              <p:cNvSpPr/>
              <p:nvPr/>
            </p:nvSpPr>
            <p:spPr bwMode="auto">
              <a:xfrm rot="19800000" flipH="1">
                <a:off x="1689051" y="2984553"/>
                <a:ext cx="268040" cy="787798"/>
              </a:xfrm>
              <a:custGeom>
                <a:avLst/>
                <a:gdLst>
                  <a:gd name="connsiteX0" fmla="*/ 134020 w 268039"/>
                  <a:gd name="connsiteY0" fmla="*/ 0 h 787798"/>
                  <a:gd name="connsiteX1" fmla="*/ 134020 w 268039"/>
                  <a:gd name="connsiteY1" fmla="*/ 0 h 787798"/>
                  <a:gd name="connsiteX2" fmla="*/ 268040 w 268039"/>
                  <a:gd name="connsiteY2" fmla="*/ 134020 h 787798"/>
                  <a:gd name="connsiteX3" fmla="*/ 268039 w 268039"/>
                  <a:gd name="connsiteY3" fmla="*/ 787798 h 787798"/>
                  <a:gd name="connsiteX4" fmla="*/ 268039 w 268039"/>
                  <a:gd name="connsiteY4" fmla="*/ 787798 h 787798"/>
                  <a:gd name="connsiteX5" fmla="*/ 0 w 268039"/>
                  <a:gd name="connsiteY5" fmla="*/ 787798 h 787798"/>
                  <a:gd name="connsiteX6" fmla="*/ 0 w 268039"/>
                  <a:gd name="connsiteY6" fmla="*/ 787798 h 787798"/>
                  <a:gd name="connsiteX7" fmla="*/ 0 w 268039"/>
                  <a:gd name="connsiteY7" fmla="*/ 134020 h 787798"/>
                  <a:gd name="connsiteX8" fmla="*/ 134020 w 268039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53944 w 268040"/>
                  <a:gd name="connsiteY5" fmla="*/ 785982 h 787798"/>
                  <a:gd name="connsiteX6" fmla="*/ 0 w 268040"/>
                  <a:gd name="connsiteY6" fmla="*/ 134020 h 787798"/>
                  <a:gd name="connsiteX7" fmla="*/ 134020 w 268040"/>
                  <a:gd name="connsiteY7" fmla="*/ 0 h 787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8040" h="787798">
                    <a:moveTo>
                      <a:pt x="134020" y="0"/>
                    </a:moveTo>
                    <a:lnTo>
                      <a:pt x="134020" y="0"/>
                    </a:lnTo>
                    <a:cubicBezTo>
                      <a:pt x="208037" y="0"/>
                      <a:pt x="268040" y="60003"/>
                      <a:pt x="268040" y="134020"/>
                    </a:cubicBezTo>
                    <a:cubicBezTo>
                      <a:pt x="268040" y="351946"/>
                      <a:pt x="268039" y="569872"/>
                      <a:pt x="268039" y="787798"/>
                    </a:cubicBezTo>
                    <a:lnTo>
                      <a:pt x="268039" y="787798"/>
                    </a:lnTo>
                    <a:lnTo>
                      <a:pt x="53944" y="785982"/>
                    </a:lnTo>
                    <a:lnTo>
                      <a:pt x="0" y="134020"/>
                    </a:lnTo>
                    <a:cubicBezTo>
                      <a:pt x="0" y="60003"/>
                      <a:pt x="60003" y="0"/>
                      <a:pt x="134020" y="0"/>
                    </a:cubicBezTo>
                    <a:close/>
                  </a:path>
                </a:pathLst>
              </a:custGeom>
              <a:solidFill>
                <a:srgbClr val="FF33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CD0FCFFD-ABEF-C18C-391E-CB0174CBEFE3}"/>
                  </a:ext>
                </a:extLst>
              </p:cNvPr>
              <p:cNvSpPr/>
              <p:nvPr/>
            </p:nvSpPr>
            <p:spPr bwMode="auto">
              <a:xfrm>
                <a:off x="907515" y="4134794"/>
                <a:ext cx="456834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9F0CC06C-0E82-2799-FFBE-004635CBC6D3}"/>
                  </a:ext>
                </a:extLst>
              </p:cNvPr>
              <p:cNvSpPr/>
              <p:nvPr/>
            </p:nvSpPr>
            <p:spPr bwMode="auto">
              <a:xfrm flipH="1">
                <a:off x="1474377" y="4134794"/>
                <a:ext cx="456832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2" name="四角形: 上の 2 つの角を丸める 5">
                <a:extLst>
                  <a:ext uri="{FF2B5EF4-FFF2-40B4-BE49-F238E27FC236}">
                    <a16:creationId xmlns:a16="http://schemas.microsoft.com/office/drawing/2014/main" id="{D6B53516-E1C0-7D18-6FA0-EDFBF919A037}"/>
                  </a:ext>
                </a:extLst>
              </p:cNvPr>
              <p:cNvSpPr/>
              <p:nvPr/>
            </p:nvSpPr>
            <p:spPr bwMode="auto">
              <a:xfrm rot="1800000">
                <a:off x="861196" y="2984553"/>
                <a:ext cx="268040" cy="787798"/>
              </a:xfrm>
              <a:custGeom>
                <a:avLst/>
                <a:gdLst>
                  <a:gd name="connsiteX0" fmla="*/ 134020 w 268039"/>
                  <a:gd name="connsiteY0" fmla="*/ 0 h 787798"/>
                  <a:gd name="connsiteX1" fmla="*/ 134020 w 268039"/>
                  <a:gd name="connsiteY1" fmla="*/ 0 h 787798"/>
                  <a:gd name="connsiteX2" fmla="*/ 268040 w 268039"/>
                  <a:gd name="connsiteY2" fmla="*/ 134020 h 787798"/>
                  <a:gd name="connsiteX3" fmla="*/ 268039 w 268039"/>
                  <a:gd name="connsiteY3" fmla="*/ 787798 h 787798"/>
                  <a:gd name="connsiteX4" fmla="*/ 268039 w 268039"/>
                  <a:gd name="connsiteY4" fmla="*/ 787798 h 787798"/>
                  <a:gd name="connsiteX5" fmla="*/ 0 w 268039"/>
                  <a:gd name="connsiteY5" fmla="*/ 787798 h 787798"/>
                  <a:gd name="connsiteX6" fmla="*/ 0 w 268039"/>
                  <a:gd name="connsiteY6" fmla="*/ 787798 h 787798"/>
                  <a:gd name="connsiteX7" fmla="*/ 0 w 268039"/>
                  <a:gd name="connsiteY7" fmla="*/ 134020 h 787798"/>
                  <a:gd name="connsiteX8" fmla="*/ 134020 w 268039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53944 w 268040"/>
                  <a:gd name="connsiteY5" fmla="*/ 785982 h 787798"/>
                  <a:gd name="connsiteX6" fmla="*/ 0 w 268040"/>
                  <a:gd name="connsiteY6" fmla="*/ 134020 h 787798"/>
                  <a:gd name="connsiteX7" fmla="*/ 134020 w 268040"/>
                  <a:gd name="connsiteY7" fmla="*/ 0 h 787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8040" h="787798">
                    <a:moveTo>
                      <a:pt x="134020" y="0"/>
                    </a:moveTo>
                    <a:lnTo>
                      <a:pt x="134020" y="0"/>
                    </a:lnTo>
                    <a:cubicBezTo>
                      <a:pt x="208037" y="0"/>
                      <a:pt x="268040" y="60003"/>
                      <a:pt x="268040" y="134020"/>
                    </a:cubicBezTo>
                    <a:cubicBezTo>
                      <a:pt x="268040" y="351946"/>
                      <a:pt x="268039" y="569872"/>
                      <a:pt x="268039" y="787798"/>
                    </a:cubicBezTo>
                    <a:lnTo>
                      <a:pt x="268039" y="787798"/>
                    </a:lnTo>
                    <a:lnTo>
                      <a:pt x="53944" y="785982"/>
                    </a:lnTo>
                    <a:lnTo>
                      <a:pt x="0" y="134020"/>
                    </a:lnTo>
                    <a:cubicBezTo>
                      <a:pt x="0" y="60003"/>
                      <a:pt x="60003" y="0"/>
                      <a:pt x="134020" y="0"/>
                    </a:cubicBezTo>
                    <a:close/>
                  </a:path>
                </a:pathLst>
              </a:custGeom>
              <a:solidFill>
                <a:srgbClr val="FF33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C3292C36-9999-3642-34D9-6027E53EB29C}"/>
                  </a:ext>
                </a:extLst>
              </p:cNvPr>
              <p:cNvSpPr/>
              <p:nvPr/>
            </p:nvSpPr>
            <p:spPr bwMode="auto">
              <a:xfrm rot="10800000">
                <a:off x="1024087" y="3668492"/>
                <a:ext cx="780726" cy="517964"/>
              </a:xfrm>
              <a:custGeom>
                <a:avLst/>
                <a:gdLst>
                  <a:gd name="connsiteX0" fmla="*/ 809300 w 809300"/>
                  <a:gd name="connsiteY0" fmla="*/ 435225 h 435225"/>
                  <a:gd name="connsiteX1" fmla="*/ 0 w 809300"/>
                  <a:gd name="connsiteY1" fmla="*/ 435225 h 435225"/>
                  <a:gd name="connsiteX2" fmla="*/ 76156 w 809300"/>
                  <a:gd name="connsiteY2" fmla="*/ 0 h 435225"/>
                  <a:gd name="connsiteX3" fmla="*/ 368300 w 809300"/>
                  <a:gd name="connsiteY3" fmla="*/ 0 h 435225"/>
                  <a:gd name="connsiteX4" fmla="*/ 368300 w 809300"/>
                  <a:gd name="connsiteY4" fmla="*/ 290875 h 435225"/>
                  <a:gd name="connsiteX5" fmla="*/ 389163 w 809300"/>
                  <a:gd name="connsiteY5" fmla="*/ 311738 h 435225"/>
                  <a:gd name="connsiteX6" fmla="*/ 418459 w 809300"/>
                  <a:gd name="connsiteY6" fmla="*/ 311738 h 435225"/>
                  <a:gd name="connsiteX7" fmla="*/ 439322 w 809300"/>
                  <a:gd name="connsiteY7" fmla="*/ 290875 h 435225"/>
                  <a:gd name="connsiteX8" fmla="*/ 439322 w 809300"/>
                  <a:gd name="connsiteY8" fmla="*/ 0 h 435225"/>
                  <a:gd name="connsiteX9" fmla="*/ 733144 w 809300"/>
                  <a:gd name="connsiteY9" fmla="*/ 0 h 435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9300" h="435225">
                    <a:moveTo>
                      <a:pt x="809300" y="435225"/>
                    </a:moveTo>
                    <a:lnTo>
                      <a:pt x="0" y="435225"/>
                    </a:lnTo>
                    <a:lnTo>
                      <a:pt x="76156" y="0"/>
                    </a:lnTo>
                    <a:lnTo>
                      <a:pt x="368300" y="0"/>
                    </a:lnTo>
                    <a:lnTo>
                      <a:pt x="368300" y="290875"/>
                    </a:lnTo>
                    <a:cubicBezTo>
                      <a:pt x="368300" y="302397"/>
                      <a:pt x="377641" y="311738"/>
                      <a:pt x="389163" y="311738"/>
                    </a:cubicBezTo>
                    <a:lnTo>
                      <a:pt x="418459" y="311738"/>
                    </a:lnTo>
                    <a:cubicBezTo>
                      <a:pt x="429981" y="311738"/>
                      <a:pt x="439322" y="302397"/>
                      <a:pt x="439322" y="290875"/>
                    </a:cubicBezTo>
                    <a:lnTo>
                      <a:pt x="439322" y="0"/>
                    </a:lnTo>
                    <a:lnTo>
                      <a:pt x="733144" y="0"/>
                    </a:lnTo>
                    <a:close/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4" name="四角形: 上の 2 つの角を丸める 13">
                <a:extLst>
                  <a:ext uri="{FF2B5EF4-FFF2-40B4-BE49-F238E27FC236}">
                    <a16:creationId xmlns:a16="http://schemas.microsoft.com/office/drawing/2014/main" id="{1B396CC5-919E-556E-CFAA-B82CE733A72D}"/>
                  </a:ext>
                </a:extLst>
              </p:cNvPr>
              <p:cNvSpPr/>
              <p:nvPr/>
            </p:nvSpPr>
            <p:spPr bwMode="auto">
              <a:xfrm>
                <a:off x="990238" y="2984501"/>
                <a:ext cx="845722" cy="677438"/>
              </a:xfrm>
              <a:prstGeom prst="round2SameRect">
                <a:avLst>
                  <a:gd name="adj1" fmla="val 29376"/>
                  <a:gd name="adj2" fmla="val 0"/>
                </a:avLst>
              </a:prstGeom>
              <a:solidFill>
                <a:srgbClr val="FF33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A857665D-26D0-6367-F3A6-D81179A548B4}"/>
                  </a:ext>
                </a:extLst>
              </p:cNvPr>
              <p:cNvSpPr/>
              <p:nvPr/>
            </p:nvSpPr>
            <p:spPr bwMode="auto">
              <a:xfrm>
                <a:off x="1007610" y="2985717"/>
                <a:ext cx="809300" cy="971532"/>
              </a:xfrm>
              <a:custGeom>
                <a:avLst/>
                <a:gdLst>
                  <a:gd name="connsiteX0" fmla="*/ 73054 w 475228"/>
                  <a:gd name="connsiteY0" fmla="*/ 0 h 863097"/>
                  <a:gd name="connsiteX1" fmla="*/ 103533 w 475228"/>
                  <a:gd name="connsiteY1" fmla="*/ 0 h 863097"/>
                  <a:gd name="connsiteX2" fmla="*/ 111153 w 475228"/>
                  <a:gd name="connsiteY2" fmla="*/ 7620 h 863097"/>
                  <a:gd name="connsiteX3" fmla="*/ 111153 w 475228"/>
                  <a:gd name="connsiteY3" fmla="*/ 149799 h 863097"/>
                  <a:gd name="connsiteX4" fmla="*/ 370234 w 475228"/>
                  <a:gd name="connsiteY4" fmla="*/ 149799 h 863097"/>
                  <a:gd name="connsiteX5" fmla="*/ 370234 w 475228"/>
                  <a:gd name="connsiteY5" fmla="*/ 7620 h 863097"/>
                  <a:gd name="connsiteX6" fmla="*/ 377854 w 475228"/>
                  <a:gd name="connsiteY6" fmla="*/ 0 h 863097"/>
                  <a:gd name="connsiteX7" fmla="*/ 408333 w 475228"/>
                  <a:gd name="connsiteY7" fmla="*/ 0 h 863097"/>
                  <a:gd name="connsiteX8" fmla="*/ 415953 w 475228"/>
                  <a:gd name="connsiteY8" fmla="*/ 7620 h 863097"/>
                  <a:gd name="connsiteX9" fmla="*/ 415953 w 475228"/>
                  <a:gd name="connsiteY9" fmla="*/ 149799 h 863097"/>
                  <a:gd name="connsiteX10" fmla="*/ 436844 w 475228"/>
                  <a:gd name="connsiteY10" fmla="*/ 149799 h 863097"/>
                  <a:gd name="connsiteX11" fmla="*/ 475228 w 475228"/>
                  <a:gd name="connsiteY11" fmla="*/ 863097 h 863097"/>
                  <a:gd name="connsiteX12" fmla="*/ 0 w 475228"/>
                  <a:gd name="connsiteY12" fmla="*/ 863097 h 863097"/>
                  <a:gd name="connsiteX13" fmla="*/ 38384 w 475228"/>
                  <a:gd name="connsiteY13" fmla="*/ 149799 h 863097"/>
                  <a:gd name="connsiteX14" fmla="*/ 65434 w 475228"/>
                  <a:gd name="connsiteY14" fmla="*/ 149799 h 863097"/>
                  <a:gd name="connsiteX15" fmla="*/ 65434 w 475228"/>
                  <a:gd name="connsiteY15" fmla="*/ 7620 h 863097"/>
                  <a:gd name="connsiteX16" fmla="*/ 73054 w 475228"/>
                  <a:gd name="connsiteY16" fmla="*/ 0 h 863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75228" h="863097">
                    <a:moveTo>
                      <a:pt x="73054" y="0"/>
                    </a:moveTo>
                    <a:lnTo>
                      <a:pt x="103533" y="0"/>
                    </a:lnTo>
                    <a:cubicBezTo>
                      <a:pt x="107741" y="0"/>
                      <a:pt x="111153" y="3412"/>
                      <a:pt x="111153" y="7620"/>
                    </a:cubicBezTo>
                    <a:lnTo>
                      <a:pt x="111153" y="149799"/>
                    </a:lnTo>
                    <a:lnTo>
                      <a:pt x="370234" y="149799"/>
                    </a:lnTo>
                    <a:lnTo>
                      <a:pt x="370234" y="7620"/>
                    </a:lnTo>
                    <a:cubicBezTo>
                      <a:pt x="370234" y="3412"/>
                      <a:pt x="373646" y="0"/>
                      <a:pt x="377854" y="0"/>
                    </a:cubicBezTo>
                    <a:lnTo>
                      <a:pt x="408333" y="0"/>
                    </a:lnTo>
                    <a:cubicBezTo>
                      <a:pt x="412541" y="0"/>
                      <a:pt x="415953" y="3412"/>
                      <a:pt x="415953" y="7620"/>
                    </a:cubicBezTo>
                    <a:lnTo>
                      <a:pt x="415953" y="149799"/>
                    </a:lnTo>
                    <a:lnTo>
                      <a:pt x="436844" y="149799"/>
                    </a:lnTo>
                    <a:lnTo>
                      <a:pt x="475228" y="863097"/>
                    </a:lnTo>
                    <a:lnTo>
                      <a:pt x="0" y="863097"/>
                    </a:lnTo>
                    <a:lnTo>
                      <a:pt x="38384" y="149799"/>
                    </a:lnTo>
                    <a:lnTo>
                      <a:pt x="65434" y="149799"/>
                    </a:lnTo>
                    <a:lnTo>
                      <a:pt x="65434" y="7620"/>
                    </a:lnTo>
                    <a:cubicBezTo>
                      <a:pt x="65434" y="3412"/>
                      <a:pt x="68846" y="0"/>
                      <a:pt x="7305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1C35AF60-18D8-D0AD-198C-AA126370F71B}"/>
                  </a:ext>
                </a:extLst>
              </p:cNvPr>
              <p:cNvSpPr/>
              <p:nvPr/>
            </p:nvSpPr>
            <p:spPr bwMode="auto">
              <a:xfrm>
                <a:off x="870048" y="1945656"/>
                <a:ext cx="1121184" cy="816273"/>
              </a:xfrm>
              <a:custGeom>
                <a:avLst/>
                <a:gdLst>
                  <a:gd name="connsiteX0" fmla="*/ 560592 w 1121184"/>
                  <a:gd name="connsiteY0" fmla="*/ 0 h 643341"/>
                  <a:gd name="connsiteX1" fmla="*/ 1121184 w 1121184"/>
                  <a:gd name="connsiteY1" fmla="*/ 483193 h 643341"/>
                  <a:gd name="connsiteX2" fmla="*/ 1112293 w 1121184"/>
                  <a:gd name="connsiteY2" fmla="*/ 559213 h 643341"/>
                  <a:gd name="connsiteX3" fmla="*/ 1108346 w 1121184"/>
                  <a:gd name="connsiteY3" fmla="*/ 560819 h 643341"/>
                  <a:gd name="connsiteX4" fmla="*/ 560592 w 1121184"/>
                  <a:gd name="connsiteY4" fmla="*/ 643341 h 643341"/>
                  <a:gd name="connsiteX5" fmla="*/ 12838 w 1121184"/>
                  <a:gd name="connsiteY5" fmla="*/ 560819 h 643341"/>
                  <a:gd name="connsiteX6" fmla="*/ 8891 w 1121184"/>
                  <a:gd name="connsiteY6" fmla="*/ 559213 h 643341"/>
                  <a:gd name="connsiteX7" fmla="*/ 0 w 1121184"/>
                  <a:gd name="connsiteY7" fmla="*/ 483193 h 643341"/>
                  <a:gd name="connsiteX8" fmla="*/ 560592 w 1121184"/>
                  <a:gd name="connsiteY8" fmla="*/ 0 h 643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21184" h="643341">
                    <a:moveTo>
                      <a:pt x="560592" y="0"/>
                    </a:moveTo>
                    <a:cubicBezTo>
                      <a:pt x="870198" y="0"/>
                      <a:pt x="1121184" y="216333"/>
                      <a:pt x="1121184" y="483193"/>
                    </a:cubicBezTo>
                    <a:lnTo>
                      <a:pt x="1112293" y="559213"/>
                    </a:lnTo>
                    <a:lnTo>
                      <a:pt x="1108346" y="560819"/>
                    </a:lnTo>
                    <a:cubicBezTo>
                      <a:pt x="951987" y="612919"/>
                      <a:pt x="763493" y="643341"/>
                      <a:pt x="560592" y="643341"/>
                    </a:cubicBezTo>
                    <a:cubicBezTo>
                      <a:pt x="357692" y="643341"/>
                      <a:pt x="169197" y="612919"/>
                      <a:pt x="12838" y="560819"/>
                    </a:cubicBezTo>
                    <a:lnTo>
                      <a:pt x="8891" y="559213"/>
                    </a:lnTo>
                    <a:lnTo>
                      <a:pt x="0" y="483193"/>
                    </a:lnTo>
                    <a:cubicBezTo>
                      <a:pt x="0" y="216333"/>
                      <a:pt x="250986" y="0"/>
                      <a:pt x="56059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" name="楕円 16">
                <a:extLst>
                  <a:ext uri="{FF2B5EF4-FFF2-40B4-BE49-F238E27FC236}">
                    <a16:creationId xmlns:a16="http://schemas.microsoft.com/office/drawing/2014/main" id="{9C4E3462-C83C-6DE9-5837-E6F62C608367}"/>
                  </a:ext>
                </a:extLst>
              </p:cNvPr>
              <p:cNvSpPr/>
              <p:nvPr/>
            </p:nvSpPr>
            <p:spPr bwMode="auto">
              <a:xfrm rot="20700000">
                <a:off x="831949" y="2398389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" name="楕円 17">
                <a:extLst>
                  <a:ext uri="{FF2B5EF4-FFF2-40B4-BE49-F238E27FC236}">
                    <a16:creationId xmlns:a16="http://schemas.microsoft.com/office/drawing/2014/main" id="{F5081CBB-6098-2CBB-AD2C-88A77FDE7BB7}"/>
                  </a:ext>
                </a:extLst>
              </p:cNvPr>
              <p:cNvSpPr/>
              <p:nvPr/>
            </p:nvSpPr>
            <p:spPr bwMode="auto">
              <a:xfrm rot="900000" flipH="1">
                <a:off x="1743334" y="2398388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60FCFCA1-E5DE-F1A9-F921-E6B95BC1DE17}"/>
                  </a:ext>
                </a:extLst>
              </p:cNvPr>
              <p:cNvSpPr/>
              <p:nvPr/>
            </p:nvSpPr>
            <p:spPr bwMode="auto">
              <a:xfrm>
                <a:off x="947446" y="2055685"/>
                <a:ext cx="966387" cy="966386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3B397279-6231-CFC5-11FE-3DB5B5ACE935}"/>
                  </a:ext>
                </a:extLst>
              </p:cNvPr>
              <p:cNvSpPr/>
              <p:nvPr/>
            </p:nvSpPr>
            <p:spPr bwMode="auto">
              <a:xfrm>
                <a:off x="1000151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D4FFC7A4-FB3C-19E9-7C31-9F6689176F5F}"/>
                  </a:ext>
                </a:extLst>
              </p:cNvPr>
              <p:cNvSpPr/>
              <p:nvPr/>
            </p:nvSpPr>
            <p:spPr bwMode="auto">
              <a:xfrm>
                <a:off x="1499605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EBF164BB-FDAA-47F4-C32A-4E9383FDDCBA}"/>
                  </a:ext>
                </a:extLst>
              </p:cNvPr>
              <p:cNvSpPr/>
              <p:nvPr/>
            </p:nvSpPr>
            <p:spPr bwMode="auto">
              <a:xfrm>
                <a:off x="1132468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" name="楕円 22">
                <a:extLst>
                  <a:ext uri="{FF2B5EF4-FFF2-40B4-BE49-F238E27FC236}">
                    <a16:creationId xmlns:a16="http://schemas.microsoft.com/office/drawing/2014/main" id="{02533CF7-4788-0D7C-19C9-4473428DF64C}"/>
                  </a:ext>
                </a:extLst>
              </p:cNvPr>
              <p:cNvSpPr/>
              <p:nvPr/>
            </p:nvSpPr>
            <p:spPr bwMode="auto">
              <a:xfrm>
                <a:off x="1636265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" name="二等辺三角形 71">
                <a:extLst>
                  <a:ext uri="{FF2B5EF4-FFF2-40B4-BE49-F238E27FC236}">
                    <a16:creationId xmlns:a16="http://schemas.microsoft.com/office/drawing/2014/main" id="{58D11BFF-A0CF-C672-00C4-E30D5C731AB9}"/>
                  </a:ext>
                </a:extLst>
              </p:cNvPr>
              <p:cNvSpPr/>
              <p:nvPr/>
            </p:nvSpPr>
            <p:spPr bwMode="auto">
              <a:xfrm rot="16200000">
                <a:off x="1248129" y="2587089"/>
                <a:ext cx="225025" cy="92227"/>
              </a:xfrm>
              <a:custGeom>
                <a:avLst/>
                <a:gdLst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  <a:gd name="connsiteX3" fmla="*/ 0 w 225025"/>
                  <a:gd name="connsiteY3" fmla="*/ 92227 h 92227"/>
                  <a:gd name="connsiteX0" fmla="*/ 0 w 225025"/>
                  <a:gd name="connsiteY0" fmla="*/ 92227 h 292106"/>
                  <a:gd name="connsiteX1" fmla="*/ 52188 w 225025"/>
                  <a:gd name="connsiteY1" fmla="*/ 0 h 292106"/>
                  <a:gd name="connsiteX2" fmla="*/ 225025 w 225025"/>
                  <a:gd name="connsiteY2" fmla="*/ 92227 h 292106"/>
                  <a:gd name="connsiteX3" fmla="*/ 62575 w 225025"/>
                  <a:gd name="connsiteY3" fmla="*/ 292106 h 292106"/>
                  <a:gd name="connsiteX4" fmla="*/ 0 w 225025"/>
                  <a:gd name="connsiteY4" fmla="*/ 92227 h 292106"/>
                  <a:gd name="connsiteX0" fmla="*/ 62575 w 225025"/>
                  <a:gd name="connsiteY0" fmla="*/ 292106 h 383546"/>
                  <a:gd name="connsiteX1" fmla="*/ 0 w 225025"/>
                  <a:gd name="connsiteY1" fmla="*/ 92227 h 383546"/>
                  <a:gd name="connsiteX2" fmla="*/ 52188 w 225025"/>
                  <a:gd name="connsiteY2" fmla="*/ 0 h 383546"/>
                  <a:gd name="connsiteX3" fmla="*/ 225025 w 225025"/>
                  <a:gd name="connsiteY3" fmla="*/ 92227 h 383546"/>
                  <a:gd name="connsiteX4" fmla="*/ 154015 w 225025"/>
                  <a:gd name="connsiteY4" fmla="*/ 383546 h 383546"/>
                  <a:gd name="connsiteX0" fmla="*/ 62575 w 225025"/>
                  <a:gd name="connsiteY0" fmla="*/ 292106 h 292106"/>
                  <a:gd name="connsiteX1" fmla="*/ 0 w 225025"/>
                  <a:gd name="connsiteY1" fmla="*/ 92227 h 292106"/>
                  <a:gd name="connsiteX2" fmla="*/ 52188 w 225025"/>
                  <a:gd name="connsiteY2" fmla="*/ 0 h 292106"/>
                  <a:gd name="connsiteX3" fmla="*/ 225025 w 225025"/>
                  <a:gd name="connsiteY3" fmla="*/ 92227 h 292106"/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5025" h="92227">
                    <a:moveTo>
                      <a:pt x="0" y="92227"/>
                    </a:moveTo>
                    <a:lnTo>
                      <a:pt x="52188" y="0"/>
                    </a:lnTo>
                    <a:lnTo>
                      <a:pt x="225025" y="92227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楕円 24">
                <a:extLst>
                  <a:ext uri="{FF2B5EF4-FFF2-40B4-BE49-F238E27FC236}">
                    <a16:creationId xmlns:a16="http://schemas.microsoft.com/office/drawing/2014/main" id="{D5B57F55-DD7F-BE69-2634-8945627B6D4C}"/>
                  </a:ext>
                </a:extLst>
              </p:cNvPr>
              <p:cNvSpPr/>
              <p:nvPr/>
            </p:nvSpPr>
            <p:spPr bwMode="auto">
              <a:xfrm rot="20700000">
                <a:off x="945094" y="2088452"/>
                <a:ext cx="726726" cy="23653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" name="楕円 25">
                <a:extLst>
                  <a:ext uri="{FF2B5EF4-FFF2-40B4-BE49-F238E27FC236}">
                    <a16:creationId xmlns:a16="http://schemas.microsoft.com/office/drawing/2014/main" id="{8889EDBA-20C3-9FBF-2E68-7B941D62BB16}"/>
                  </a:ext>
                </a:extLst>
              </p:cNvPr>
              <p:cNvSpPr/>
              <p:nvPr/>
            </p:nvSpPr>
            <p:spPr bwMode="auto">
              <a:xfrm rot="2700000">
                <a:off x="1494843" y="2146437"/>
                <a:ext cx="453214" cy="23653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cxnSp>
            <p:nvCxnSpPr>
              <p:cNvPr id="27" name="直線コネクタ 26">
                <a:extLst>
                  <a:ext uri="{FF2B5EF4-FFF2-40B4-BE49-F238E27FC236}">
                    <a16:creationId xmlns:a16="http://schemas.microsoft.com/office/drawing/2014/main" id="{DC68B8FA-7760-AEFE-0CBA-461361FAD284}"/>
                  </a:ext>
                </a:extLst>
              </p:cNvPr>
              <p:cNvCxnSpPr>
                <a:stCxn id="20" idx="0"/>
              </p:cNvCxnSpPr>
              <p:nvPr/>
            </p:nvCxnSpPr>
            <p:spPr bwMode="auto">
              <a:xfrm flipH="1" flipV="1">
                <a:off x="1171230" y="2353792"/>
                <a:ext cx="1097" cy="66507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28" name="直線コネクタ 27">
                <a:extLst>
                  <a:ext uri="{FF2B5EF4-FFF2-40B4-BE49-F238E27FC236}">
                    <a16:creationId xmlns:a16="http://schemas.microsoft.com/office/drawing/2014/main" id="{A9A6580C-4603-62B3-64F3-D1B17A62C0A5}"/>
                  </a:ext>
                </a:extLst>
              </p:cNvPr>
              <p:cNvCxnSpPr>
                <a:cxnSpLocks/>
                <a:stCxn id="21" idx="0"/>
              </p:cNvCxnSpPr>
              <p:nvPr/>
            </p:nvCxnSpPr>
            <p:spPr bwMode="auto">
              <a:xfrm flipH="1" flipV="1">
                <a:off x="1668467" y="2353792"/>
                <a:ext cx="3314" cy="66507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29" name="直線コネクタ 28">
                <a:extLst>
                  <a:ext uri="{FF2B5EF4-FFF2-40B4-BE49-F238E27FC236}">
                    <a16:creationId xmlns:a16="http://schemas.microsoft.com/office/drawing/2014/main" id="{6A99C8F0-0943-080D-CDF0-34C130AF552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1579065" y="2368088"/>
                <a:ext cx="3314" cy="66507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30" name="直線コネクタ 29">
                <a:extLst>
                  <a:ext uri="{FF2B5EF4-FFF2-40B4-BE49-F238E27FC236}">
                    <a16:creationId xmlns:a16="http://schemas.microsoft.com/office/drawing/2014/main" id="{7EEF1447-EAC7-1DF9-4C63-2754FFAC255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1266397" y="2383631"/>
                <a:ext cx="1657" cy="50964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31" name="直線コネクタ 30">
                <a:extLst>
                  <a:ext uri="{FF2B5EF4-FFF2-40B4-BE49-F238E27FC236}">
                    <a16:creationId xmlns:a16="http://schemas.microsoft.com/office/drawing/2014/main" id="{B427975F-25E6-16AE-27F4-858734C12CF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1063991" y="2383631"/>
                <a:ext cx="1657" cy="50964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70C0E222-29FA-7283-01E3-7DB4429A52F3}"/>
                  </a:ext>
                </a:extLst>
              </p:cNvPr>
              <p:cNvSpPr/>
              <p:nvPr/>
            </p:nvSpPr>
            <p:spPr bwMode="auto">
              <a:xfrm>
                <a:off x="1176627" y="2828748"/>
                <a:ext cx="488213" cy="79767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1679682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</Words>
  <Application>Microsoft Office PowerPoint</Application>
  <PresentationFormat>A4 210 x 297 mm</PresentationFormat>
  <Paragraphs>16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poph18_水分補給エリア</dc:title>
  <dc:subject>poph18_水分補給エリア</dc:subject>
  <dc:creator>でじけろお</dc:creator>
  <cp:lastModifiedBy/>
  <cp:revision>1</cp:revision>
  <dcterms:created xsi:type="dcterms:W3CDTF">2014-12-04T06:28:15Z</dcterms:created>
  <dcterms:modified xsi:type="dcterms:W3CDTF">2025-01-14T15:11:35Z</dcterms:modified>
  <cp:version>1</cp:version>
</cp:coreProperties>
</file>