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29" r:id="rId4"/>
    <p:sldId id="330" r:id="rId5"/>
    <p:sldId id="331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548" y="51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408585" y="2852779"/>
            <a:ext cx="7630164" cy="42004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おしゃべり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1058825" y="2385419"/>
            <a:ext cx="8930644" cy="51351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おしゃべり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AF7837-805E-0BCB-EEF7-823E34CA9DE7}"/>
              </a:ext>
            </a:extLst>
          </p:cNvPr>
          <p:cNvGrpSpPr/>
          <p:nvPr/>
        </p:nvGrpSpPr>
        <p:grpSpPr>
          <a:xfrm>
            <a:off x="573833" y="457200"/>
            <a:ext cx="5687268" cy="8983082"/>
            <a:chOff x="1043734" y="1039230"/>
            <a:chExt cx="4747465" cy="78190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44B76EE-D3CC-97AD-B153-C1A95012525B}"/>
                </a:ext>
              </a:extLst>
            </p:cNvPr>
            <p:cNvSpPr txBox="1"/>
            <p:nvPr/>
          </p:nvSpPr>
          <p:spPr>
            <a:xfrm rot="5400000">
              <a:off x="634999" y="3702051"/>
              <a:ext cx="7810500" cy="2501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おしゃべり禁止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5142CCB-F159-F9F9-4435-E3DAD1DA901A}"/>
                </a:ext>
              </a:extLst>
            </p:cNvPr>
            <p:cNvSpPr txBox="1"/>
            <p:nvPr/>
          </p:nvSpPr>
          <p:spPr>
            <a:xfrm rot="5400000">
              <a:off x="-1916533" y="3999497"/>
              <a:ext cx="7810500" cy="18899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会話やスマホの通話などで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周囲の迷惑にらないように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ご注意ください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おしゃべり禁止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大声を出さない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A128F97-5EB3-19C7-3898-1E03FEC0AF0A}"/>
              </a:ext>
            </a:extLst>
          </p:cNvPr>
          <p:cNvGrpSpPr/>
          <p:nvPr/>
        </p:nvGrpSpPr>
        <p:grpSpPr>
          <a:xfrm>
            <a:off x="599454" y="374437"/>
            <a:ext cx="2286386" cy="2286386"/>
            <a:chOff x="3653639" y="3790062"/>
            <a:chExt cx="2606484" cy="260648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AFD18D8-41E4-F218-F13B-485D4BB6532F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ECAF63F8-22DD-0F02-84EE-68303691F08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7674045B-F335-00DE-5B2C-31575B03BC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508B5F2-0374-FBDD-E165-6DE1ADFBC1AB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16619F6-A860-E5BF-A462-3A3A63812FA2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805D2E5-15C2-F306-0889-264D50E0A866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5AC08F0-7E85-CB8C-45D5-7B3EF9645422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D350CB1F-6192-B14A-FBC9-72F57A5F741E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36D8C155-380D-A287-69BB-314F74F49510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22FC4B5A-D704-9ECF-AF15-9A6752E2E4FE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8EE1E34-3F16-AAC9-CEC0-D724FB8D7814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楕円 493">
                <a:extLst>
                  <a:ext uri="{FF2B5EF4-FFF2-40B4-BE49-F238E27FC236}">
                    <a16:creationId xmlns:a16="http://schemas.microsoft.com/office/drawing/2014/main" id="{9660B74F-7975-6239-00F0-CFA6B2BA3747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40FA8A1-4336-0B04-EE27-5F12799B4B86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EA42726-0A67-1A90-AF28-5E271F75A525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CA02A31F-41BF-9AFF-EB9F-B54C17FD8B36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6B948A3-2F03-9906-62B1-E038920B4989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64000D3-69C2-DA1B-B08B-0B3AB822D84F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1D948E8A-F8D0-A615-56DB-D6ABBCE3ED6A}"/>
              </a:ext>
            </a:extLst>
          </p:cNvPr>
          <p:cNvGrpSpPr/>
          <p:nvPr/>
        </p:nvGrpSpPr>
        <p:grpSpPr>
          <a:xfrm>
            <a:off x="626483" y="6711715"/>
            <a:ext cx="2245628" cy="2245628"/>
            <a:chOff x="6562612" y="882572"/>
            <a:chExt cx="2606483" cy="2606483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9FE28811-CBAC-1B62-3DAB-4A3E6B9F85F0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32FC4B38-885C-088F-0BF4-B28C6B914EC0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2B2D0944-CE4C-4A73-F84E-D0AFFE3264A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1FF671BE-B673-CB5B-D43A-C6513B3300B8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D8487174-704F-96A3-1779-A2620AC0726D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CAEDA07-5602-CD2D-029B-ABF49121EA04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78EA4AA-73E3-C5F9-79DB-4E2CD4086073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おしゃべり禁止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3AA46D1-FB07-4A5F-46E2-F363594E916B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3309FF6-A7F4-DAA0-24FE-956A9ED3CB46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C923FB56-97EB-2B61-003E-F2EBA43FD81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47217B5F-6F40-B651-7AEE-CB45FFAE555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14BB9C6-C453-83B9-5BDB-13152F1155A1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6902166-F4E9-3673-6DFE-FBFB1943AF8E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CB8D541-6669-50E5-FDFA-AE1FDFD76DF8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1C8C3A1-F87A-7D1F-9A9E-B0340F68C14E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C7EFDEB-57F8-621E-0827-4D9F38DEC851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493">
                <a:extLst>
                  <a:ext uri="{FF2B5EF4-FFF2-40B4-BE49-F238E27FC236}">
                    <a16:creationId xmlns:a16="http://schemas.microsoft.com/office/drawing/2014/main" id="{3E0DFD22-317C-9276-4BEC-F2815D7DE84A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210AE2B-7D6D-BFEF-1D32-D599FA1DE87F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09617E2-ACFF-2A30-56D6-113C4E2B0E17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2E9EFD8-3243-E50B-4773-D4203A652E1E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03D65AB-C132-E8FB-9312-D6F20D4EDD8B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C3829A-83AB-629D-1E57-43E4281DD80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D4CCAF1-B38B-717B-87E4-7AB8697A3985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7E77FA7-3CFA-BCDE-B2B9-BF95D27739A2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9E19624-8C7E-88C7-AF30-FD79377D65EA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大声を出さない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C0CD278-FC63-4005-57E1-F153AFBDA0D2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74F006D-68A7-C5B6-73DE-DE5FECBC9CAD}"/>
              </a:ext>
            </a:extLst>
          </p:cNvPr>
          <p:cNvGrpSpPr/>
          <p:nvPr/>
        </p:nvGrpSpPr>
        <p:grpSpPr>
          <a:xfrm>
            <a:off x="599454" y="374437"/>
            <a:ext cx="2286386" cy="2286386"/>
            <a:chOff x="3653639" y="3790062"/>
            <a:chExt cx="2606484" cy="2606484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F55FB1C-01DB-F7CC-DF67-8CDD54562043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6873F359-920E-FB28-4E84-0F89B714805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B98135A2-7649-AC5D-CACB-4F51082BFC1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D6CB5E1-9BCF-3672-F2C6-3F2F9FCFF4D0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9BE5BDC-15CE-1128-F1B0-6E40019004FB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3AA4E04-F8EE-2EFB-76D0-C2E8E6B38749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9CA9BBE-4D65-5BD2-0563-6F9712588F21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1B009AAE-BD61-8306-A89E-66A9AA5554AA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15B4A9AA-98BE-0627-66A7-DDE0A3876369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4521922-0082-6F2B-7926-9D2163BED641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23E61A87-E5B0-96FA-E878-ED7CF53B79D5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楕円 493">
                <a:extLst>
                  <a:ext uri="{FF2B5EF4-FFF2-40B4-BE49-F238E27FC236}">
                    <a16:creationId xmlns:a16="http://schemas.microsoft.com/office/drawing/2014/main" id="{8DBD125F-C964-A915-E8F1-E94A1090C3BC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09CF3C0-8EA2-09CB-DC3A-76E9056E7C84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6E59B76-53F2-6A3A-E22A-7DC35E983382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EADE09A3-6B93-724C-4C8D-95854D0C2446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A58EFA4-4BB1-69BE-67E0-FD5245196448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D7D6643-139E-E4B5-4007-F5B4F86711A9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E0371F94-8F15-9B62-1C23-0FF86C83CD84}"/>
              </a:ext>
            </a:extLst>
          </p:cNvPr>
          <p:cNvGrpSpPr/>
          <p:nvPr/>
        </p:nvGrpSpPr>
        <p:grpSpPr>
          <a:xfrm>
            <a:off x="626483" y="6711715"/>
            <a:ext cx="2245628" cy="2245628"/>
            <a:chOff x="6562612" y="882572"/>
            <a:chExt cx="2606483" cy="2606483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FC2AB42C-5011-BFBC-969F-78BED5C67C0C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D37745CF-FEB7-0C08-FD97-81130A7EC866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4778861F-8793-28B7-AE85-14A6C9781AE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B9BB33FC-0137-A266-631B-2AB149152C32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FE94B93-675E-6D3D-C6A5-1085DE20BA28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4009A53C-4F7B-74F3-2EAC-84B780E305FE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CF776C98-3CC5-D594-AD25-7CDAA092CDD8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おしゃべり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禁止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57919" y="7375989"/>
            <a:ext cx="3087764" cy="118711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ちょっと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うるさいです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poph19_おしゃべり禁止</dc:title>
  <dc:subject>poph19_おしゃべり禁止</dc:subject>
  <dc:creator>でじけろお</dc:creator>
  <cp:lastModifiedBy/>
  <cp:revision>1</cp:revision>
  <dcterms:created xsi:type="dcterms:W3CDTF">2014-12-04T06:28:15Z</dcterms:created>
  <dcterms:modified xsi:type="dcterms:W3CDTF">2025-01-14T11:52:39Z</dcterms:modified>
  <cp:version>1</cp:version>
</cp:coreProperties>
</file>