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5" r:id="rId2"/>
    <p:sldId id="338" r:id="rId3"/>
    <p:sldId id="336" r:id="rId4"/>
    <p:sldId id="333" r:id="rId5"/>
    <p:sldId id="337" r:id="rId6"/>
    <p:sldId id="33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ECFF"/>
    <a:srgbClr val="99CCFF"/>
    <a:srgbClr val="66CCFF"/>
    <a:srgbClr val="FF6600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8" d="100"/>
          <a:sy n="68" d="100"/>
        </p:scale>
        <p:origin x="120" y="5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B8E007-3764-5E13-25EA-B74E88D390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3954F9C5-B870-08F9-BAA2-74D5CB79C926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6F09DDD-8157-CCC4-44D5-B7C6A72A69E8}"/>
              </a:ext>
            </a:extLst>
          </p:cNvPr>
          <p:cNvSpPr txBox="1"/>
          <p:nvPr/>
        </p:nvSpPr>
        <p:spPr>
          <a:xfrm>
            <a:off x="1275984" y="1364567"/>
            <a:ext cx="7403782" cy="412886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おしゃべり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CA73CFB-5A0F-ACDE-8BF6-85F334CA99F5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21097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93C3A9-BB5B-B499-D2B2-DD06288F862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A92ABA56-6345-BCB1-3762-3C77BD36B4AA}"/>
              </a:ext>
            </a:extLst>
          </p:cNvPr>
          <p:cNvSpPr txBox="1"/>
          <p:nvPr/>
        </p:nvSpPr>
        <p:spPr>
          <a:xfrm>
            <a:off x="586667" y="759655"/>
            <a:ext cx="8782416" cy="53386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おしゃべり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24972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9310867-0966-1466-EE2B-A799E14759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3541EA7-1992-3E55-5263-4A7B31A589D7}"/>
              </a:ext>
            </a:extLst>
          </p:cNvPr>
          <p:cNvSpPr txBox="1"/>
          <p:nvPr/>
        </p:nvSpPr>
        <p:spPr>
          <a:xfrm>
            <a:off x="563851" y="647114"/>
            <a:ext cx="8778298" cy="269323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おしゃべり禁止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BDD995F-F78E-4A1E-C5A7-BE25B1F5B80D}"/>
              </a:ext>
            </a:extLst>
          </p:cNvPr>
          <p:cNvSpPr txBox="1"/>
          <p:nvPr/>
        </p:nvSpPr>
        <p:spPr>
          <a:xfrm>
            <a:off x="647114" y="3761429"/>
            <a:ext cx="8583522" cy="247938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会話やスマホの通話などで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周囲の迷惑にらないように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ご注意ください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3829573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D37C8862-1029-1E56-A8AB-207FD2EEBFC6}"/>
              </a:ext>
            </a:extLst>
          </p:cNvPr>
          <p:cNvGrpSpPr/>
          <p:nvPr/>
        </p:nvGrpSpPr>
        <p:grpSpPr>
          <a:xfrm>
            <a:off x="3620376" y="2350817"/>
            <a:ext cx="2624907" cy="2624906"/>
            <a:chOff x="708216" y="3790062"/>
            <a:chExt cx="2606484" cy="2606484"/>
          </a:xfrm>
        </p:grpSpPr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F4A5BFD8-6A4D-CD72-C864-9972EA120E13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70" name="四角形: 角を丸くする 69">
                <a:extLst>
                  <a:ext uri="{FF2B5EF4-FFF2-40B4-BE49-F238E27FC236}">
                    <a16:creationId xmlns:a16="http://schemas.microsoft.com/office/drawing/2014/main" id="{D9519793-46EB-CAD5-61E8-A700F01CF4B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四角形: 角を丸くする 70">
                <a:extLst>
                  <a:ext uri="{FF2B5EF4-FFF2-40B4-BE49-F238E27FC236}">
                    <a16:creationId xmlns:a16="http://schemas.microsoft.com/office/drawing/2014/main" id="{37666EB6-2D3D-17D7-A7C8-44C2B78440CD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971B209A-A624-A812-AC25-674E0EDFDE1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1F6032D7-B819-8077-2C3E-F790D8F0AC94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712A14F1-77FF-184C-3691-B7918A691A8B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F78CA7C0-3CEB-A083-77DD-EB289C414B15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4C268C3E-7C68-FC26-A392-785953688D97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4" name="楕円 493">
                <a:extLst>
                  <a:ext uri="{FF2B5EF4-FFF2-40B4-BE49-F238E27FC236}">
                    <a16:creationId xmlns:a16="http://schemas.microsoft.com/office/drawing/2014/main" id="{B761AA67-538E-3041-7041-DFC3B433C509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197948ED-B3F9-2E9A-9D6F-EDB08663D1CB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E3606BA9-EB26-6272-C965-B8334F7E7928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CE2567B1-825E-1012-B75E-98D04D124901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EE17B312-0625-BF2E-F248-FB1D622EB8BF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CED0BA87-4534-8996-A241-6917E79D1477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620AF6BE-D6AD-9392-EB08-9B83B42C561A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2FDEAC9-01B8-5C5B-82E8-84329CDB289D}"/>
              </a:ext>
            </a:extLst>
          </p:cNvPr>
          <p:cNvSpPr txBox="1"/>
          <p:nvPr/>
        </p:nvSpPr>
        <p:spPr>
          <a:xfrm>
            <a:off x="712257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通話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F7AB33BE-9325-767A-F651-6964F3A41EBA}"/>
              </a:ext>
            </a:extLst>
          </p:cNvPr>
          <p:cNvSpPr txBox="1"/>
          <p:nvPr/>
        </p:nvSpPr>
        <p:spPr>
          <a:xfrm>
            <a:off x="3668188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大声を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出さない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CDE2B4DF-9DEA-1354-06FF-68DC34AC6280}"/>
              </a:ext>
            </a:extLst>
          </p:cNvPr>
          <p:cNvSpPr txBox="1"/>
          <p:nvPr/>
        </p:nvSpPr>
        <p:spPr>
          <a:xfrm>
            <a:off x="6663664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会話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500320" y="400050"/>
            <a:ext cx="8910380" cy="146012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おしゃべり禁止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1998531A-EE07-672E-8849-76DAB5338079}"/>
              </a:ext>
            </a:extLst>
          </p:cNvPr>
          <p:cNvGrpSpPr/>
          <p:nvPr/>
        </p:nvGrpSpPr>
        <p:grpSpPr>
          <a:xfrm>
            <a:off x="655859" y="2345506"/>
            <a:ext cx="2624906" cy="2624906"/>
            <a:chOff x="3653639" y="3790062"/>
            <a:chExt cx="2606484" cy="2606484"/>
          </a:xfrm>
        </p:grpSpPr>
        <p:grpSp>
          <p:nvGrpSpPr>
            <p:cNvPr id="93" name="グループ化 92">
              <a:extLst>
                <a:ext uri="{FF2B5EF4-FFF2-40B4-BE49-F238E27FC236}">
                  <a16:creationId xmlns:a16="http://schemas.microsoft.com/office/drawing/2014/main" id="{E287FACC-BDB1-F888-355E-F164F05961F6}"/>
                </a:ext>
              </a:extLst>
            </p:cNvPr>
            <p:cNvGrpSpPr/>
            <p:nvPr/>
          </p:nvGrpSpPr>
          <p:grpSpPr>
            <a:xfrm>
              <a:off x="3653639" y="3790062"/>
              <a:ext cx="2606484" cy="2606484"/>
              <a:chOff x="643930" y="806730"/>
              <a:chExt cx="2735056" cy="2735056"/>
            </a:xfrm>
          </p:grpSpPr>
          <p:sp>
            <p:nvSpPr>
              <p:cNvPr id="107" name="四角形: 角を丸くする 106">
                <a:extLst>
                  <a:ext uri="{FF2B5EF4-FFF2-40B4-BE49-F238E27FC236}">
                    <a16:creationId xmlns:a16="http://schemas.microsoft.com/office/drawing/2014/main" id="{88C31435-2530-742A-5DDA-4E0A9CFB05AE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8" name="四角形: 角を丸くする 107">
                <a:extLst>
                  <a:ext uri="{FF2B5EF4-FFF2-40B4-BE49-F238E27FC236}">
                    <a16:creationId xmlns:a16="http://schemas.microsoft.com/office/drawing/2014/main" id="{DEFF622A-516F-2391-3FC2-D8415CF2D32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20765FBB-8CA9-98D4-29D0-B372A3792E3E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94" name="フリーフォーム: 図形 93">
              <a:extLst>
                <a:ext uri="{FF2B5EF4-FFF2-40B4-BE49-F238E27FC236}">
                  <a16:creationId xmlns:a16="http://schemas.microsoft.com/office/drawing/2014/main" id="{2C05C2D5-A63E-1114-40C7-11DACA04E36F}"/>
                </a:ext>
              </a:extLst>
            </p:cNvPr>
            <p:cNvSpPr/>
            <p:nvPr/>
          </p:nvSpPr>
          <p:spPr>
            <a:xfrm>
              <a:off x="3783806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FD1ABFCF-A85C-0950-2C98-2414F227A8AC}"/>
                </a:ext>
              </a:extLst>
            </p:cNvPr>
            <p:cNvGrpSpPr/>
            <p:nvPr/>
          </p:nvGrpSpPr>
          <p:grpSpPr>
            <a:xfrm>
              <a:off x="4076894" y="4059070"/>
              <a:ext cx="1781893" cy="2095343"/>
              <a:chOff x="3879926" y="3903505"/>
              <a:chExt cx="2151564" cy="2530044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2532A990-D5E6-4578-D702-C8EE9A25C060}"/>
                  </a:ext>
                </a:extLst>
              </p:cNvPr>
              <p:cNvSpPr/>
              <p:nvPr/>
            </p:nvSpPr>
            <p:spPr bwMode="auto">
              <a:xfrm>
                <a:off x="4060960" y="4350504"/>
                <a:ext cx="1917655" cy="2083045"/>
              </a:xfrm>
              <a:custGeom>
                <a:avLst/>
                <a:gdLst>
                  <a:gd name="connsiteX0" fmla="*/ 412932 w 1917655"/>
                  <a:gd name="connsiteY0" fmla="*/ 1686851 h 2083045"/>
                  <a:gd name="connsiteX1" fmla="*/ 261655 w 1917655"/>
                  <a:gd name="connsiteY1" fmla="*/ 1838128 h 2083045"/>
                  <a:gd name="connsiteX2" fmla="*/ 412932 w 1917655"/>
                  <a:gd name="connsiteY2" fmla="*/ 1925468 h 2083045"/>
                  <a:gd name="connsiteX3" fmla="*/ 864055 w 1917655"/>
                  <a:gd name="connsiteY3" fmla="*/ 0 h 2083045"/>
                  <a:gd name="connsiteX4" fmla="*/ 901870 w 1917655"/>
                  <a:gd name="connsiteY4" fmla="*/ 3549 h 2083045"/>
                  <a:gd name="connsiteX5" fmla="*/ 939685 w 1917655"/>
                  <a:gd name="connsiteY5" fmla="*/ 0 h 2083045"/>
                  <a:gd name="connsiteX6" fmla="*/ 1488488 w 1917655"/>
                  <a:gd name="connsiteY6" fmla="*/ 510994 h 2083045"/>
                  <a:gd name="connsiteX7" fmla="*/ 1484003 w 1917655"/>
                  <a:gd name="connsiteY7" fmla="*/ 552422 h 2083045"/>
                  <a:gd name="connsiteX8" fmla="*/ 1500528 w 1917655"/>
                  <a:gd name="connsiteY8" fmla="*/ 565870 h 2083045"/>
                  <a:gd name="connsiteX9" fmla="*/ 1536469 w 1917655"/>
                  <a:gd name="connsiteY9" fmla="*/ 777010 h 2083045"/>
                  <a:gd name="connsiteX10" fmla="*/ 1370058 w 1917655"/>
                  <a:gd name="connsiteY10" fmla="*/ 946673 h 2083045"/>
                  <a:gd name="connsiteX11" fmla="*/ 1353553 w 1917655"/>
                  <a:gd name="connsiteY11" fmla="*/ 944729 h 2083045"/>
                  <a:gd name="connsiteX12" fmla="*/ 1345158 w 1917655"/>
                  <a:gd name="connsiteY12" fmla="*/ 965504 h 2083045"/>
                  <a:gd name="connsiteX13" fmla="*/ 1100767 w 1917655"/>
                  <a:gd name="connsiteY13" fmla="*/ 1199544 h 2083045"/>
                  <a:gd name="connsiteX14" fmla="*/ 1009202 w 1917655"/>
                  <a:gd name="connsiteY14" fmla="*/ 1230272 h 2083045"/>
                  <a:gd name="connsiteX15" fmla="*/ 1021932 w 1917655"/>
                  <a:gd name="connsiteY15" fmla="*/ 1312653 h 2083045"/>
                  <a:gd name="connsiteX16" fmla="*/ 1254476 w 1917655"/>
                  <a:gd name="connsiteY16" fmla="*/ 1312653 h 2083045"/>
                  <a:gd name="connsiteX17" fmla="*/ 1285597 w 1917655"/>
                  <a:gd name="connsiteY17" fmla="*/ 1318936 h 2083045"/>
                  <a:gd name="connsiteX18" fmla="*/ 1309063 w 1917655"/>
                  <a:gd name="connsiteY18" fmla="*/ 1320407 h 2083045"/>
                  <a:gd name="connsiteX19" fmla="*/ 1678332 w 1917655"/>
                  <a:gd name="connsiteY19" fmla="*/ 1419352 h 2083045"/>
                  <a:gd name="connsiteX20" fmla="*/ 1556471 w 1917655"/>
                  <a:gd name="connsiteY20" fmla="*/ 964557 h 2083045"/>
                  <a:gd name="connsiteX21" fmla="*/ 1591409 w 1917655"/>
                  <a:gd name="connsiteY21" fmla="*/ 860369 h 2083045"/>
                  <a:gd name="connsiteX22" fmla="*/ 1626762 w 1917655"/>
                  <a:gd name="connsiteY22" fmla="*/ 842809 h 2083045"/>
                  <a:gd name="connsiteX23" fmla="*/ 1666158 w 1917655"/>
                  <a:gd name="connsiteY23" fmla="*/ 840340 h 2083045"/>
                  <a:gd name="connsiteX24" fmla="*/ 1748510 w 1917655"/>
                  <a:gd name="connsiteY24" fmla="*/ 913100 h 2083045"/>
                  <a:gd name="connsiteX25" fmla="*/ 1915067 w 1917655"/>
                  <a:gd name="connsiteY25" fmla="*/ 1534701 h 2083045"/>
                  <a:gd name="connsiteX26" fmla="*/ 1915382 w 1917655"/>
                  <a:gd name="connsiteY26" fmla="*/ 1539728 h 2083045"/>
                  <a:gd name="connsiteX27" fmla="*/ 1917655 w 1917655"/>
                  <a:gd name="connsiteY27" fmla="*/ 1546333 h 2083045"/>
                  <a:gd name="connsiteX28" fmla="*/ 1916725 w 1917655"/>
                  <a:gd name="connsiteY28" fmla="*/ 1561165 h 2083045"/>
                  <a:gd name="connsiteX29" fmla="*/ 1917536 w 1917655"/>
                  <a:gd name="connsiteY29" fmla="*/ 1574098 h 2083045"/>
                  <a:gd name="connsiteX30" fmla="*/ 1915554 w 1917655"/>
                  <a:gd name="connsiteY30" fmla="*/ 1579858 h 2083045"/>
                  <a:gd name="connsiteX31" fmla="*/ 1915186 w 1917655"/>
                  <a:gd name="connsiteY31" fmla="*/ 1585731 h 2083045"/>
                  <a:gd name="connsiteX32" fmla="*/ 1915185 w 1917655"/>
                  <a:gd name="connsiteY32" fmla="*/ 1585730 h 2083045"/>
                  <a:gd name="connsiteX33" fmla="*/ 1909809 w 1917655"/>
                  <a:gd name="connsiteY33" fmla="*/ 1596554 h 2083045"/>
                  <a:gd name="connsiteX34" fmla="*/ 1905136 w 1917655"/>
                  <a:gd name="connsiteY34" fmla="*/ 1610133 h 2083045"/>
                  <a:gd name="connsiteX35" fmla="*/ 1900304 w 1917655"/>
                  <a:gd name="connsiteY35" fmla="*/ 1615690 h 2083045"/>
                  <a:gd name="connsiteX36" fmla="*/ 1897624 w 1917655"/>
                  <a:gd name="connsiteY36" fmla="*/ 1621084 h 2083045"/>
                  <a:gd name="connsiteX37" fmla="*/ 1889371 w 1917655"/>
                  <a:gd name="connsiteY37" fmla="*/ 1628261 h 2083045"/>
                  <a:gd name="connsiteX38" fmla="*/ 1880129 w 1917655"/>
                  <a:gd name="connsiteY38" fmla="*/ 1638889 h 2083045"/>
                  <a:gd name="connsiteX39" fmla="*/ 1873183 w 1917655"/>
                  <a:gd name="connsiteY39" fmla="*/ 1642339 h 2083045"/>
                  <a:gd name="connsiteX40" fmla="*/ 1868868 w 1917655"/>
                  <a:gd name="connsiteY40" fmla="*/ 1646091 h 2083045"/>
                  <a:gd name="connsiteX41" fmla="*/ 1858325 w 1917655"/>
                  <a:gd name="connsiteY41" fmla="*/ 1649719 h 2083045"/>
                  <a:gd name="connsiteX42" fmla="*/ 1844775 w 1917655"/>
                  <a:gd name="connsiteY42" fmla="*/ 1656449 h 2083045"/>
                  <a:gd name="connsiteX43" fmla="*/ 1844775 w 1917655"/>
                  <a:gd name="connsiteY43" fmla="*/ 1656448 h 2083045"/>
                  <a:gd name="connsiteX44" fmla="*/ 1837432 w 1917655"/>
                  <a:gd name="connsiteY44" fmla="*/ 1656908 h 2083045"/>
                  <a:gd name="connsiteX45" fmla="*/ 1832834 w 1917655"/>
                  <a:gd name="connsiteY45" fmla="*/ 1658491 h 2083045"/>
                  <a:gd name="connsiteX46" fmla="*/ 1822509 w 1917655"/>
                  <a:gd name="connsiteY46" fmla="*/ 1657844 h 2083045"/>
                  <a:gd name="connsiteX47" fmla="*/ 1805378 w 1917655"/>
                  <a:gd name="connsiteY47" fmla="*/ 1658917 h 2083045"/>
                  <a:gd name="connsiteX48" fmla="*/ 1797749 w 1917655"/>
                  <a:gd name="connsiteY48" fmla="*/ 1656292 h 2083045"/>
                  <a:gd name="connsiteX49" fmla="*/ 1793437 w 1917655"/>
                  <a:gd name="connsiteY49" fmla="*/ 1656022 h 2083045"/>
                  <a:gd name="connsiteX50" fmla="*/ 1418418 w 1917655"/>
                  <a:gd name="connsiteY50" fmla="*/ 1555535 h 2083045"/>
                  <a:gd name="connsiteX51" fmla="*/ 1418418 w 1917655"/>
                  <a:gd name="connsiteY51" fmla="*/ 2083045 h 2083045"/>
                  <a:gd name="connsiteX52" fmla="*/ 288236 w 1917655"/>
                  <a:gd name="connsiteY52" fmla="*/ 2083045 h 2083045"/>
                  <a:gd name="connsiteX53" fmla="*/ 56197 w 1917655"/>
                  <a:gd name="connsiteY53" fmla="*/ 1949077 h 2083045"/>
                  <a:gd name="connsiteX54" fmla="*/ 51582 w 1917655"/>
                  <a:gd name="connsiteY54" fmla="*/ 1945006 h 2083045"/>
                  <a:gd name="connsiteX55" fmla="*/ 29114 w 1917655"/>
                  <a:gd name="connsiteY55" fmla="*/ 1930086 h 2083045"/>
                  <a:gd name="connsiteX56" fmla="*/ 29115 w 1917655"/>
                  <a:gd name="connsiteY56" fmla="*/ 1930085 h 2083045"/>
                  <a:gd name="connsiteX57" fmla="*/ 29115 w 1917655"/>
                  <a:gd name="connsiteY57" fmla="*/ 1789503 h 2083045"/>
                  <a:gd name="connsiteX58" fmla="*/ 458723 w 1917655"/>
                  <a:gd name="connsiteY58" fmla="*/ 1359896 h 2083045"/>
                  <a:gd name="connsiteX59" fmla="*/ 491607 w 1917655"/>
                  <a:gd name="connsiteY59" fmla="*/ 1338059 h 2083045"/>
                  <a:gd name="connsiteX60" fmla="*/ 495654 w 1917655"/>
                  <a:gd name="connsiteY60" fmla="*/ 1337272 h 2083045"/>
                  <a:gd name="connsiteX61" fmla="*/ 513060 w 1917655"/>
                  <a:gd name="connsiteY61" fmla="*/ 1325536 h 2083045"/>
                  <a:gd name="connsiteX62" fmla="*/ 576874 w 1917655"/>
                  <a:gd name="connsiteY62" fmla="*/ 1312653 h 2083045"/>
                  <a:gd name="connsiteX63" fmla="*/ 781796 w 1917655"/>
                  <a:gd name="connsiteY63" fmla="*/ 1312653 h 2083045"/>
                  <a:gd name="connsiteX64" fmla="*/ 794527 w 1917655"/>
                  <a:gd name="connsiteY64" fmla="*/ 1230271 h 2083045"/>
                  <a:gd name="connsiteX65" fmla="*/ 702963 w 1917655"/>
                  <a:gd name="connsiteY65" fmla="*/ 1199544 h 2083045"/>
                  <a:gd name="connsiteX66" fmla="*/ 478141 w 1917655"/>
                  <a:gd name="connsiteY66" fmla="*/ 999397 h 2083045"/>
                  <a:gd name="connsiteX67" fmla="*/ 448864 w 1917655"/>
                  <a:gd name="connsiteY67" fmla="*/ 944330 h 2083045"/>
                  <a:gd name="connsiteX68" fmla="*/ 428976 w 1917655"/>
                  <a:gd name="connsiteY68" fmla="*/ 946673 h 2083045"/>
                  <a:gd name="connsiteX69" fmla="*/ 262565 w 1917655"/>
                  <a:gd name="connsiteY69" fmla="*/ 777010 h 2083045"/>
                  <a:gd name="connsiteX70" fmla="*/ 298506 w 1917655"/>
                  <a:gd name="connsiteY70" fmla="*/ 565870 h 2083045"/>
                  <a:gd name="connsiteX71" fmla="*/ 319794 w 1917655"/>
                  <a:gd name="connsiteY71" fmla="*/ 552952 h 2083045"/>
                  <a:gd name="connsiteX72" fmla="*/ 315252 w 1917655"/>
                  <a:gd name="connsiteY72" fmla="*/ 510994 h 2083045"/>
                  <a:gd name="connsiteX73" fmla="*/ 864055 w 1917655"/>
                  <a:gd name="connsiteY73" fmla="*/ 0 h 20830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</a:cxnLst>
                <a:rect l="l" t="t" r="r" b="b"/>
                <a:pathLst>
                  <a:path w="1917655" h="2083045">
                    <a:moveTo>
                      <a:pt x="412932" y="1686851"/>
                    </a:moveTo>
                    <a:lnTo>
                      <a:pt x="261655" y="1838128"/>
                    </a:lnTo>
                    <a:lnTo>
                      <a:pt x="412932" y="1925468"/>
                    </a:lnTo>
                    <a:close/>
                    <a:moveTo>
                      <a:pt x="864055" y="0"/>
                    </a:moveTo>
                    <a:lnTo>
                      <a:pt x="901870" y="3549"/>
                    </a:lnTo>
                    <a:lnTo>
                      <a:pt x="939685" y="0"/>
                    </a:lnTo>
                    <a:cubicBezTo>
                      <a:pt x="1242781" y="0"/>
                      <a:pt x="1488488" y="228780"/>
                      <a:pt x="1488488" y="510994"/>
                    </a:cubicBezTo>
                    <a:lnTo>
                      <a:pt x="1484003" y="552422"/>
                    </a:lnTo>
                    <a:lnTo>
                      <a:pt x="1500528" y="565870"/>
                    </a:lnTo>
                    <a:cubicBezTo>
                      <a:pt x="1542954" y="610438"/>
                      <a:pt x="1559116" y="692492"/>
                      <a:pt x="1536469" y="777010"/>
                    </a:cubicBezTo>
                    <a:cubicBezTo>
                      <a:pt x="1510048" y="875616"/>
                      <a:pt x="1439559" y="944904"/>
                      <a:pt x="1370058" y="946673"/>
                    </a:cubicBezTo>
                    <a:lnTo>
                      <a:pt x="1353553" y="944729"/>
                    </a:lnTo>
                    <a:lnTo>
                      <a:pt x="1345158" y="965504"/>
                    </a:lnTo>
                    <a:cubicBezTo>
                      <a:pt x="1289784" y="1069613"/>
                      <a:pt x="1203932" y="1152371"/>
                      <a:pt x="1100767" y="1199544"/>
                    </a:cubicBezTo>
                    <a:lnTo>
                      <a:pt x="1009202" y="1230272"/>
                    </a:lnTo>
                    <a:lnTo>
                      <a:pt x="1021932" y="1312653"/>
                    </a:lnTo>
                    <a:lnTo>
                      <a:pt x="1254476" y="1312653"/>
                    </a:lnTo>
                    <a:lnTo>
                      <a:pt x="1285597" y="1318936"/>
                    </a:lnTo>
                    <a:lnTo>
                      <a:pt x="1309063" y="1320407"/>
                    </a:lnTo>
                    <a:lnTo>
                      <a:pt x="1678332" y="1419352"/>
                    </a:lnTo>
                    <a:lnTo>
                      <a:pt x="1556471" y="964557"/>
                    </a:lnTo>
                    <a:cubicBezTo>
                      <a:pt x="1545814" y="924784"/>
                      <a:pt x="1560851" y="884180"/>
                      <a:pt x="1591409" y="860369"/>
                    </a:cubicBezTo>
                    <a:lnTo>
                      <a:pt x="1626762" y="842809"/>
                    </a:lnTo>
                    <a:lnTo>
                      <a:pt x="1666158" y="840340"/>
                    </a:lnTo>
                    <a:cubicBezTo>
                      <a:pt x="1704527" y="845682"/>
                      <a:pt x="1737853" y="873328"/>
                      <a:pt x="1748510" y="913100"/>
                    </a:cubicBezTo>
                    <a:lnTo>
                      <a:pt x="1915067" y="1534701"/>
                    </a:lnTo>
                    <a:lnTo>
                      <a:pt x="1915382" y="1539728"/>
                    </a:lnTo>
                    <a:lnTo>
                      <a:pt x="1917655" y="1546333"/>
                    </a:lnTo>
                    <a:lnTo>
                      <a:pt x="1916725" y="1561165"/>
                    </a:lnTo>
                    <a:lnTo>
                      <a:pt x="1917536" y="1574098"/>
                    </a:lnTo>
                    <a:lnTo>
                      <a:pt x="1915554" y="1579858"/>
                    </a:lnTo>
                    <a:lnTo>
                      <a:pt x="1915186" y="1585731"/>
                    </a:lnTo>
                    <a:lnTo>
                      <a:pt x="1915185" y="1585730"/>
                    </a:lnTo>
                    <a:lnTo>
                      <a:pt x="1909809" y="1596554"/>
                    </a:lnTo>
                    <a:lnTo>
                      <a:pt x="1905136" y="1610133"/>
                    </a:lnTo>
                    <a:lnTo>
                      <a:pt x="1900304" y="1615690"/>
                    </a:lnTo>
                    <a:lnTo>
                      <a:pt x="1897624" y="1621084"/>
                    </a:lnTo>
                    <a:lnTo>
                      <a:pt x="1889371" y="1628261"/>
                    </a:lnTo>
                    <a:lnTo>
                      <a:pt x="1880129" y="1638889"/>
                    </a:lnTo>
                    <a:lnTo>
                      <a:pt x="1873183" y="1642339"/>
                    </a:lnTo>
                    <a:lnTo>
                      <a:pt x="1868868" y="1646091"/>
                    </a:lnTo>
                    <a:lnTo>
                      <a:pt x="1858325" y="1649719"/>
                    </a:lnTo>
                    <a:lnTo>
                      <a:pt x="1844775" y="1656449"/>
                    </a:lnTo>
                    <a:lnTo>
                      <a:pt x="1844775" y="1656448"/>
                    </a:lnTo>
                    <a:lnTo>
                      <a:pt x="1837432" y="1656908"/>
                    </a:lnTo>
                    <a:lnTo>
                      <a:pt x="1832834" y="1658491"/>
                    </a:lnTo>
                    <a:lnTo>
                      <a:pt x="1822509" y="1657844"/>
                    </a:lnTo>
                    <a:lnTo>
                      <a:pt x="1805378" y="1658917"/>
                    </a:lnTo>
                    <a:lnTo>
                      <a:pt x="1797749" y="1656292"/>
                    </a:lnTo>
                    <a:lnTo>
                      <a:pt x="1793437" y="1656022"/>
                    </a:lnTo>
                    <a:lnTo>
                      <a:pt x="1418418" y="1555535"/>
                    </a:lnTo>
                    <a:lnTo>
                      <a:pt x="1418418" y="2083045"/>
                    </a:lnTo>
                    <a:lnTo>
                      <a:pt x="288236" y="2083045"/>
                    </a:lnTo>
                    <a:lnTo>
                      <a:pt x="56197" y="1949077"/>
                    </a:lnTo>
                    <a:lnTo>
                      <a:pt x="51582" y="1945006"/>
                    </a:lnTo>
                    <a:lnTo>
                      <a:pt x="29114" y="1930086"/>
                    </a:lnTo>
                    <a:lnTo>
                      <a:pt x="29115" y="1930085"/>
                    </a:lnTo>
                    <a:cubicBezTo>
                      <a:pt x="-9706" y="1891265"/>
                      <a:pt x="-9706" y="1828324"/>
                      <a:pt x="29115" y="1789503"/>
                    </a:cubicBezTo>
                    <a:lnTo>
                      <a:pt x="458723" y="1359896"/>
                    </a:lnTo>
                    <a:cubicBezTo>
                      <a:pt x="468428" y="1350191"/>
                      <a:pt x="479641" y="1342912"/>
                      <a:pt x="491607" y="1338059"/>
                    </a:cubicBezTo>
                    <a:lnTo>
                      <a:pt x="495654" y="1337272"/>
                    </a:lnTo>
                    <a:lnTo>
                      <a:pt x="513060" y="1325536"/>
                    </a:lnTo>
                    <a:cubicBezTo>
                      <a:pt x="532674" y="1317241"/>
                      <a:pt x="554238" y="1312653"/>
                      <a:pt x="576874" y="1312653"/>
                    </a:cubicBezTo>
                    <a:lnTo>
                      <a:pt x="781796" y="1312653"/>
                    </a:lnTo>
                    <a:lnTo>
                      <a:pt x="794527" y="1230271"/>
                    </a:lnTo>
                    <a:lnTo>
                      <a:pt x="702963" y="1199544"/>
                    </a:lnTo>
                    <a:cubicBezTo>
                      <a:pt x="611261" y="1157612"/>
                      <a:pt x="533238" y="1087565"/>
                      <a:pt x="478141" y="999397"/>
                    </a:cubicBezTo>
                    <a:lnTo>
                      <a:pt x="448864" y="944330"/>
                    </a:lnTo>
                    <a:lnTo>
                      <a:pt x="428976" y="946673"/>
                    </a:lnTo>
                    <a:cubicBezTo>
                      <a:pt x="359475" y="944904"/>
                      <a:pt x="288986" y="875616"/>
                      <a:pt x="262565" y="777010"/>
                    </a:cubicBezTo>
                    <a:cubicBezTo>
                      <a:pt x="239918" y="692492"/>
                      <a:pt x="256080" y="610438"/>
                      <a:pt x="298506" y="565870"/>
                    </a:cubicBezTo>
                    <a:lnTo>
                      <a:pt x="319794" y="552952"/>
                    </a:lnTo>
                    <a:lnTo>
                      <a:pt x="315252" y="510994"/>
                    </a:lnTo>
                    <a:cubicBezTo>
                      <a:pt x="315252" y="228780"/>
                      <a:pt x="560959" y="0"/>
                      <a:pt x="86405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四角形: 角を丸くする 97">
                <a:extLst>
                  <a:ext uri="{FF2B5EF4-FFF2-40B4-BE49-F238E27FC236}">
                    <a16:creationId xmlns:a16="http://schemas.microsoft.com/office/drawing/2014/main" id="{E6B065C0-E92E-B4BF-F119-AB2EC1821AB5}"/>
                  </a:ext>
                </a:extLst>
              </p:cNvPr>
              <p:cNvSpPr/>
              <p:nvPr/>
            </p:nvSpPr>
            <p:spPr bwMode="auto">
              <a:xfrm rot="1800000">
                <a:off x="5507966" y="4888546"/>
                <a:ext cx="312024" cy="668900"/>
              </a:xfrm>
              <a:prstGeom prst="roundRect">
                <a:avLst>
                  <a:gd name="adj" fmla="val 10562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9" name="四角形: 角を丸くする 98">
                <a:extLst>
                  <a:ext uri="{FF2B5EF4-FFF2-40B4-BE49-F238E27FC236}">
                    <a16:creationId xmlns:a16="http://schemas.microsoft.com/office/drawing/2014/main" id="{A6EFD7C5-7D51-3698-7466-7061001861F5}"/>
                  </a:ext>
                </a:extLst>
              </p:cNvPr>
              <p:cNvSpPr/>
              <p:nvPr/>
            </p:nvSpPr>
            <p:spPr bwMode="auto">
              <a:xfrm rot="1800000">
                <a:off x="5540898" y="4917862"/>
                <a:ext cx="219118" cy="594656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8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FB0F9737-A129-E2DD-52D0-D59CB996322C}"/>
                  </a:ext>
                </a:extLst>
              </p:cNvPr>
              <p:cNvSpPr/>
              <p:nvPr/>
            </p:nvSpPr>
            <p:spPr bwMode="auto">
              <a:xfrm rot="1800000">
                <a:off x="5573366" y="5083217"/>
                <a:ext cx="155504" cy="222740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E8BC3DC4-83D8-CD5D-6887-77405A2B60EE}"/>
                  </a:ext>
                </a:extLst>
              </p:cNvPr>
              <p:cNvSpPr/>
              <p:nvPr/>
            </p:nvSpPr>
            <p:spPr bwMode="auto">
              <a:xfrm>
                <a:off x="4630063" y="4875911"/>
                <a:ext cx="677898" cy="686951"/>
              </a:xfrm>
              <a:custGeom>
                <a:avLst/>
                <a:gdLst>
                  <a:gd name="connsiteX0" fmla="*/ 334625 w 677898"/>
                  <a:gd name="connsiteY0" fmla="*/ 280451 h 686951"/>
                  <a:gd name="connsiteX1" fmla="*/ 573790 w 677898"/>
                  <a:gd name="connsiteY1" fmla="*/ 483701 h 686951"/>
                  <a:gd name="connsiteX2" fmla="*/ 334625 w 677898"/>
                  <a:gd name="connsiteY2" fmla="*/ 686951 h 686951"/>
                  <a:gd name="connsiteX3" fmla="*/ 95460 w 677898"/>
                  <a:gd name="connsiteY3" fmla="*/ 483701 h 686951"/>
                  <a:gd name="connsiteX4" fmla="*/ 334625 w 677898"/>
                  <a:gd name="connsiteY4" fmla="*/ 280451 h 686951"/>
                  <a:gd name="connsiteX5" fmla="*/ 617250 w 677898"/>
                  <a:gd name="connsiteY5" fmla="*/ 0 h 686951"/>
                  <a:gd name="connsiteX6" fmla="*/ 677898 w 677898"/>
                  <a:gd name="connsiteY6" fmla="*/ 60648 h 686951"/>
                  <a:gd name="connsiteX7" fmla="*/ 677898 w 677898"/>
                  <a:gd name="connsiteY7" fmla="*/ 156486 h 686951"/>
                  <a:gd name="connsiteX8" fmla="*/ 617250 w 677898"/>
                  <a:gd name="connsiteY8" fmla="*/ 217134 h 686951"/>
                  <a:gd name="connsiteX9" fmla="*/ 556602 w 677898"/>
                  <a:gd name="connsiteY9" fmla="*/ 156486 h 686951"/>
                  <a:gd name="connsiteX10" fmla="*/ 556602 w 677898"/>
                  <a:gd name="connsiteY10" fmla="*/ 60648 h 686951"/>
                  <a:gd name="connsiteX11" fmla="*/ 617250 w 677898"/>
                  <a:gd name="connsiteY11" fmla="*/ 0 h 686951"/>
                  <a:gd name="connsiteX12" fmla="*/ 60648 w 677898"/>
                  <a:gd name="connsiteY12" fmla="*/ 0 h 686951"/>
                  <a:gd name="connsiteX13" fmla="*/ 121296 w 677898"/>
                  <a:gd name="connsiteY13" fmla="*/ 60648 h 686951"/>
                  <a:gd name="connsiteX14" fmla="*/ 121296 w 677898"/>
                  <a:gd name="connsiteY14" fmla="*/ 156486 h 686951"/>
                  <a:gd name="connsiteX15" fmla="*/ 60648 w 677898"/>
                  <a:gd name="connsiteY15" fmla="*/ 217134 h 686951"/>
                  <a:gd name="connsiteX16" fmla="*/ 0 w 677898"/>
                  <a:gd name="connsiteY16" fmla="*/ 156486 h 686951"/>
                  <a:gd name="connsiteX17" fmla="*/ 0 w 677898"/>
                  <a:gd name="connsiteY17" fmla="*/ 60648 h 686951"/>
                  <a:gd name="connsiteX18" fmla="*/ 60648 w 677898"/>
                  <a:gd name="connsiteY18" fmla="*/ 0 h 6869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686951">
                    <a:moveTo>
                      <a:pt x="334625" y="280451"/>
                    </a:moveTo>
                    <a:cubicBezTo>
                      <a:pt x="466712" y="280451"/>
                      <a:pt x="573790" y="371449"/>
                      <a:pt x="573790" y="483701"/>
                    </a:cubicBezTo>
                    <a:cubicBezTo>
                      <a:pt x="573790" y="595953"/>
                      <a:pt x="466712" y="686951"/>
                      <a:pt x="334625" y="686951"/>
                    </a:cubicBezTo>
                    <a:cubicBezTo>
                      <a:pt x="202538" y="686951"/>
                      <a:pt x="95460" y="595953"/>
                      <a:pt x="95460" y="483701"/>
                    </a:cubicBezTo>
                    <a:cubicBezTo>
                      <a:pt x="95460" y="371449"/>
                      <a:pt x="202538" y="280451"/>
                      <a:pt x="334625" y="280451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2" name="楕円 493">
                <a:extLst>
                  <a:ext uri="{FF2B5EF4-FFF2-40B4-BE49-F238E27FC236}">
                    <a16:creationId xmlns:a16="http://schemas.microsoft.com/office/drawing/2014/main" id="{A1E57D4D-B494-8A18-998E-70EB20DF130C}"/>
                  </a:ext>
                </a:extLst>
              </p:cNvPr>
              <p:cNvSpPr/>
              <p:nvPr/>
            </p:nvSpPr>
            <p:spPr bwMode="auto">
              <a:xfrm>
                <a:off x="4801780" y="5428639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C56537B8-3764-0CFB-FA9F-49D96F4C215D}"/>
                  </a:ext>
                </a:extLst>
              </p:cNvPr>
              <p:cNvSpPr/>
              <p:nvPr/>
            </p:nvSpPr>
            <p:spPr bwMode="auto">
              <a:xfrm>
                <a:off x="4608331" y="390350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2BE5706A-C771-42D9-44DD-293B8C52874D}"/>
                  </a:ext>
                </a:extLst>
              </p:cNvPr>
              <p:cNvSpPr/>
              <p:nvPr/>
            </p:nvSpPr>
            <p:spPr bwMode="auto">
              <a:xfrm rot="18000000">
                <a:off x="3688629" y="4258243"/>
                <a:ext cx="814476" cy="399263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258DA824-D889-0C56-F27D-3D24E14260FF}"/>
                  </a:ext>
                </a:extLst>
              </p:cNvPr>
              <p:cNvSpPr/>
              <p:nvPr/>
            </p:nvSpPr>
            <p:spPr bwMode="auto">
              <a:xfrm rot="3600000" flipH="1">
                <a:off x="5523323" y="4244707"/>
                <a:ext cx="682010" cy="334324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28F316BF-8153-D2C9-F852-4AADD30FDE93}"/>
                  </a:ext>
                </a:extLst>
              </p:cNvPr>
              <p:cNvSpPr/>
              <p:nvPr/>
            </p:nvSpPr>
            <p:spPr bwMode="auto">
              <a:xfrm rot="14400000">
                <a:off x="3709262" y="5285249"/>
                <a:ext cx="669544" cy="32821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D0936A05-2989-43A3-44D8-4ADEEF5BEB8A}"/>
                </a:ext>
              </a:extLst>
            </p:cNvPr>
            <p:cNvSpPr/>
            <p:nvPr/>
          </p:nvSpPr>
          <p:spPr>
            <a:xfrm>
              <a:off x="3785230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1D047029-0D73-0D0F-9C35-178389263CCC}"/>
              </a:ext>
            </a:extLst>
          </p:cNvPr>
          <p:cNvGrpSpPr/>
          <p:nvPr/>
        </p:nvGrpSpPr>
        <p:grpSpPr>
          <a:xfrm>
            <a:off x="6604425" y="2363929"/>
            <a:ext cx="2606483" cy="2606483"/>
            <a:chOff x="6562612" y="882572"/>
            <a:chExt cx="2606483" cy="2606483"/>
          </a:xfrm>
        </p:grpSpPr>
        <p:grpSp>
          <p:nvGrpSpPr>
            <p:cNvPr id="119" name="グループ化 118">
              <a:extLst>
                <a:ext uri="{FF2B5EF4-FFF2-40B4-BE49-F238E27FC236}">
                  <a16:creationId xmlns:a16="http://schemas.microsoft.com/office/drawing/2014/main" id="{DE666D4E-38C3-8CE6-9BDC-6C8EAE5A5761}"/>
                </a:ext>
              </a:extLst>
            </p:cNvPr>
            <p:cNvGrpSpPr/>
            <p:nvPr/>
          </p:nvGrpSpPr>
          <p:grpSpPr>
            <a:xfrm>
              <a:off x="6562612" y="882572"/>
              <a:ext cx="2606483" cy="2606483"/>
              <a:chOff x="636468" y="806730"/>
              <a:chExt cx="2735056" cy="2735056"/>
            </a:xfrm>
          </p:grpSpPr>
          <p:sp>
            <p:nvSpPr>
              <p:cNvPr id="124" name="四角形: 角を丸くする 123">
                <a:extLst>
                  <a:ext uri="{FF2B5EF4-FFF2-40B4-BE49-F238E27FC236}">
                    <a16:creationId xmlns:a16="http://schemas.microsoft.com/office/drawing/2014/main" id="{C99C581A-BBAA-113E-89FA-92F9265A92B1}"/>
                  </a:ext>
                </a:extLst>
              </p:cNvPr>
              <p:cNvSpPr/>
              <p:nvPr/>
            </p:nvSpPr>
            <p:spPr bwMode="auto">
              <a:xfrm>
                <a:off x="636468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25" name="四角形: 角を丸くする 124">
                <a:extLst>
                  <a:ext uri="{FF2B5EF4-FFF2-40B4-BE49-F238E27FC236}">
                    <a16:creationId xmlns:a16="http://schemas.microsoft.com/office/drawing/2014/main" id="{6D228E28-B0FD-A6A1-5922-D3DEAD425200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7" cy="2359897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20" name="フリーフォーム: 図形 119">
              <a:extLst>
                <a:ext uri="{FF2B5EF4-FFF2-40B4-BE49-F238E27FC236}">
                  <a16:creationId xmlns:a16="http://schemas.microsoft.com/office/drawing/2014/main" id="{A2809E5D-E2B9-8FC2-8D26-BAE09AFF883E}"/>
                </a:ext>
              </a:extLst>
            </p:cNvPr>
            <p:cNvSpPr/>
            <p:nvPr/>
          </p:nvSpPr>
          <p:spPr bwMode="auto">
            <a:xfrm>
              <a:off x="6644974" y="957822"/>
              <a:ext cx="2455983" cy="2455983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47F38AAB-BFA2-5778-4D1D-08FFACC7CC5C}"/>
                </a:ext>
              </a:extLst>
            </p:cNvPr>
            <p:cNvSpPr/>
            <p:nvPr/>
          </p:nvSpPr>
          <p:spPr bwMode="auto">
            <a:xfrm>
              <a:off x="671121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858A9362-A6AA-7C80-4836-9DC6CE6BC4C3}"/>
                </a:ext>
              </a:extLst>
            </p:cNvPr>
            <p:cNvSpPr/>
            <p:nvPr/>
          </p:nvSpPr>
          <p:spPr bwMode="auto">
            <a:xfrm flipH="1">
              <a:off x="6888330" y="1090024"/>
              <a:ext cx="1983109" cy="2098386"/>
            </a:xfrm>
            <a:custGeom>
              <a:avLst/>
              <a:gdLst>
                <a:gd name="connsiteX0" fmla="*/ 677418 w 2297454"/>
                <a:gd name="connsiteY0" fmla="*/ 369166 h 2431004"/>
                <a:gd name="connsiteX1" fmla="*/ 318227 w 2297454"/>
                <a:gd name="connsiteY1" fmla="*/ 784102 h 2431004"/>
                <a:gd name="connsiteX2" fmla="*/ 537605 w 2297454"/>
                <a:gd name="connsiteY2" fmla="*/ 1166431 h 2431004"/>
                <a:gd name="connsiteX3" fmla="*/ 604407 w 2297454"/>
                <a:gd name="connsiteY3" fmla="*/ 1190386 h 2431004"/>
                <a:gd name="connsiteX4" fmla="*/ 595929 w 2297454"/>
                <a:gd name="connsiteY4" fmla="*/ 1246358 h 2431004"/>
                <a:gd name="connsiteX5" fmla="*/ 538486 w 2297454"/>
                <a:gd name="connsiteY5" fmla="*/ 1285088 h 2431004"/>
                <a:gd name="connsiteX6" fmla="*/ 480938 w 2297454"/>
                <a:gd name="connsiteY6" fmla="*/ 1424019 h 2431004"/>
                <a:gd name="connsiteX7" fmla="*/ 480939 w 2297454"/>
                <a:gd name="connsiteY7" fmla="*/ 1884146 h 2431004"/>
                <a:gd name="connsiteX8" fmla="*/ 514494 w 2297454"/>
                <a:gd name="connsiteY8" fmla="*/ 1993999 h 2431004"/>
                <a:gd name="connsiteX9" fmla="*/ 532249 w 2297454"/>
                <a:gd name="connsiteY9" fmla="*/ 2013539 h 2431004"/>
                <a:gd name="connsiteX10" fmla="*/ 569246 w 2297454"/>
                <a:gd name="connsiteY10" fmla="*/ 2431004 h 2431004"/>
                <a:gd name="connsiteX11" fmla="*/ 643637 w 2297454"/>
                <a:gd name="connsiteY11" fmla="*/ 2431004 h 2431004"/>
                <a:gd name="connsiteX12" fmla="*/ 663591 w 2297454"/>
                <a:gd name="connsiteY12" fmla="*/ 2205843 h 2431004"/>
                <a:gd name="connsiteX13" fmla="*/ 683546 w 2297454"/>
                <a:gd name="connsiteY13" fmla="*/ 2431004 h 2431004"/>
                <a:gd name="connsiteX14" fmla="*/ 757937 w 2297454"/>
                <a:gd name="connsiteY14" fmla="*/ 2431004 h 2431004"/>
                <a:gd name="connsiteX15" fmla="*/ 792674 w 2297454"/>
                <a:gd name="connsiteY15" fmla="*/ 2039038 h 2431004"/>
                <a:gd name="connsiteX16" fmla="*/ 816349 w 2297454"/>
                <a:gd name="connsiteY16" fmla="*/ 2023077 h 2431004"/>
                <a:gd name="connsiteX17" fmla="*/ 873896 w 2297454"/>
                <a:gd name="connsiteY17" fmla="*/ 1884145 h 2431004"/>
                <a:gd name="connsiteX18" fmla="*/ 873896 w 2297454"/>
                <a:gd name="connsiteY18" fmla="*/ 1672287 h 2431004"/>
                <a:gd name="connsiteX19" fmla="*/ 1009371 w 2297454"/>
                <a:gd name="connsiteY19" fmla="*/ 1807762 h 2431004"/>
                <a:gd name="connsiteX20" fmla="*/ 1093805 w 2297454"/>
                <a:gd name="connsiteY20" fmla="*/ 1807762 h 2431004"/>
                <a:gd name="connsiteX21" fmla="*/ 1093805 w 2297454"/>
                <a:gd name="connsiteY21" fmla="*/ 1723328 h 2431004"/>
                <a:gd name="connsiteX22" fmla="*/ 873896 w 2297454"/>
                <a:gd name="connsiteY22" fmla="*/ 1503419 h 2431004"/>
                <a:gd name="connsiteX23" fmla="*/ 873896 w 2297454"/>
                <a:gd name="connsiteY23" fmla="*/ 1424019 h 2431004"/>
                <a:gd name="connsiteX24" fmla="*/ 816349 w 2297454"/>
                <a:gd name="connsiteY24" fmla="*/ 1285088 h 2431004"/>
                <a:gd name="connsiteX25" fmla="*/ 758906 w 2297454"/>
                <a:gd name="connsiteY25" fmla="*/ 1246359 h 2431004"/>
                <a:gd name="connsiteX26" fmla="*/ 750428 w 2297454"/>
                <a:gd name="connsiteY26" fmla="*/ 1190386 h 2431004"/>
                <a:gd name="connsiteX27" fmla="*/ 817231 w 2297454"/>
                <a:gd name="connsiteY27" fmla="*/ 1166431 h 2431004"/>
                <a:gd name="connsiteX28" fmla="*/ 1036609 w 2297454"/>
                <a:gd name="connsiteY28" fmla="*/ 784102 h 2431004"/>
                <a:gd name="connsiteX29" fmla="*/ 677418 w 2297454"/>
                <a:gd name="connsiteY29" fmla="*/ 369166 h 2431004"/>
                <a:gd name="connsiteX30" fmla="*/ 1607412 w 2297454"/>
                <a:gd name="connsiteY30" fmla="*/ 369165 h 2431004"/>
                <a:gd name="connsiteX31" fmla="*/ 1248221 w 2297454"/>
                <a:gd name="connsiteY31" fmla="*/ 784101 h 2431004"/>
                <a:gd name="connsiteX32" fmla="*/ 1467599 w 2297454"/>
                <a:gd name="connsiteY32" fmla="*/ 1166430 h 2431004"/>
                <a:gd name="connsiteX33" fmla="*/ 1534402 w 2297454"/>
                <a:gd name="connsiteY33" fmla="*/ 1190385 h 2431004"/>
                <a:gd name="connsiteX34" fmla="*/ 1525923 w 2297454"/>
                <a:gd name="connsiteY34" fmla="*/ 1246358 h 2431004"/>
                <a:gd name="connsiteX35" fmla="*/ 1468480 w 2297454"/>
                <a:gd name="connsiteY35" fmla="*/ 1285088 h 2431004"/>
                <a:gd name="connsiteX36" fmla="*/ 1461419 w 2297454"/>
                <a:gd name="connsiteY36" fmla="*/ 1295561 h 2431004"/>
                <a:gd name="connsiteX37" fmla="*/ 1452110 w 2297454"/>
                <a:gd name="connsiteY37" fmla="*/ 1299416 h 2431004"/>
                <a:gd name="connsiteX38" fmla="*/ 1305122 w 2297454"/>
                <a:gd name="connsiteY38" fmla="*/ 1446404 h 2431004"/>
                <a:gd name="connsiteX39" fmla="*/ 1154959 w 2297454"/>
                <a:gd name="connsiteY39" fmla="*/ 1296241 h 2431004"/>
                <a:gd name="connsiteX40" fmla="*/ 1070525 w 2297454"/>
                <a:gd name="connsiteY40" fmla="*/ 1296241 h 2431004"/>
                <a:gd name="connsiteX41" fmla="*/ 1070525 w 2297454"/>
                <a:gd name="connsiteY41" fmla="*/ 1380675 h 2431004"/>
                <a:gd name="connsiteX42" fmla="*/ 1258433 w 2297454"/>
                <a:gd name="connsiteY42" fmla="*/ 1568583 h 2431004"/>
                <a:gd name="connsiteX43" fmla="*/ 1263483 w 2297454"/>
                <a:gd name="connsiteY43" fmla="*/ 1570675 h 2431004"/>
                <a:gd name="connsiteX44" fmla="*/ 1264202 w 2297454"/>
                <a:gd name="connsiteY44" fmla="*/ 1571758 h 2431004"/>
                <a:gd name="connsiteX45" fmla="*/ 1348636 w 2297454"/>
                <a:gd name="connsiteY45" fmla="*/ 1571758 h 2431004"/>
                <a:gd name="connsiteX46" fmla="*/ 1410932 w 2297454"/>
                <a:gd name="connsiteY46" fmla="*/ 1509462 h 2431004"/>
                <a:gd name="connsiteX47" fmla="*/ 1410933 w 2297454"/>
                <a:gd name="connsiteY47" fmla="*/ 1884146 h 2431004"/>
                <a:gd name="connsiteX48" fmla="*/ 1444489 w 2297454"/>
                <a:gd name="connsiteY48" fmla="*/ 1993999 h 2431004"/>
                <a:gd name="connsiteX49" fmla="*/ 1464314 w 2297454"/>
                <a:gd name="connsiteY49" fmla="*/ 2015818 h 2431004"/>
                <a:gd name="connsiteX50" fmla="*/ 1501701 w 2297454"/>
                <a:gd name="connsiteY50" fmla="*/ 2422719 h 2431004"/>
                <a:gd name="connsiteX51" fmla="*/ 1576092 w 2297454"/>
                <a:gd name="connsiteY51" fmla="*/ 2422719 h 2431004"/>
                <a:gd name="connsiteX52" fmla="*/ 1600809 w 2297454"/>
                <a:gd name="connsiteY52" fmla="*/ 2153711 h 2431004"/>
                <a:gd name="connsiteX53" fmla="*/ 1625526 w 2297454"/>
                <a:gd name="connsiteY53" fmla="*/ 2422719 h 2431004"/>
                <a:gd name="connsiteX54" fmla="*/ 1699917 w 2297454"/>
                <a:gd name="connsiteY54" fmla="*/ 2422719 h 2431004"/>
                <a:gd name="connsiteX55" fmla="*/ 1735996 w 2297454"/>
                <a:gd name="connsiteY55" fmla="*/ 2030053 h 2431004"/>
                <a:gd name="connsiteX56" fmla="*/ 1746343 w 2297454"/>
                <a:gd name="connsiteY56" fmla="*/ 2023077 h 2431004"/>
                <a:gd name="connsiteX57" fmla="*/ 1803890 w 2297454"/>
                <a:gd name="connsiteY57" fmla="*/ 1884145 h 2431004"/>
                <a:gd name="connsiteX58" fmla="*/ 1803890 w 2297454"/>
                <a:gd name="connsiteY58" fmla="*/ 1424019 h 2431004"/>
                <a:gd name="connsiteX59" fmla="*/ 1746343 w 2297454"/>
                <a:gd name="connsiteY59" fmla="*/ 1285088 h 2431004"/>
                <a:gd name="connsiteX60" fmla="*/ 1688900 w 2297454"/>
                <a:gd name="connsiteY60" fmla="*/ 1246359 h 2431004"/>
                <a:gd name="connsiteX61" fmla="*/ 1680422 w 2297454"/>
                <a:gd name="connsiteY61" fmla="*/ 1190385 h 2431004"/>
                <a:gd name="connsiteX62" fmla="*/ 1747226 w 2297454"/>
                <a:gd name="connsiteY62" fmla="*/ 1166430 h 2431004"/>
                <a:gd name="connsiteX63" fmla="*/ 1966603 w 2297454"/>
                <a:gd name="connsiteY63" fmla="*/ 784101 h 2431004"/>
                <a:gd name="connsiteX64" fmla="*/ 1607412 w 2297454"/>
                <a:gd name="connsiteY64" fmla="*/ 369165 h 2431004"/>
                <a:gd name="connsiteX65" fmla="*/ 218535 w 2297454"/>
                <a:gd name="connsiteY65" fmla="*/ 334843 h 2431004"/>
                <a:gd name="connsiteX66" fmla="*/ 221914 w 2297454"/>
                <a:gd name="connsiteY66" fmla="*/ 348028 h 2431004"/>
                <a:gd name="connsiteX67" fmla="*/ 247330 w 2297454"/>
                <a:gd name="connsiteY67" fmla="*/ 408174 h 2431004"/>
                <a:gd name="connsiteX68" fmla="*/ 253242 w 2297454"/>
                <a:gd name="connsiteY68" fmla="*/ 418987 h 2431004"/>
                <a:gd name="connsiteX69" fmla="*/ 226334 w 2297454"/>
                <a:gd name="connsiteY69" fmla="*/ 438964 h 2431004"/>
                <a:gd name="connsiteX70" fmla="*/ 168746 w 2297454"/>
                <a:gd name="connsiteY70" fmla="*/ 501103 h 2431004"/>
                <a:gd name="connsiteX71" fmla="*/ 150911 w 2297454"/>
                <a:gd name="connsiteY71" fmla="*/ 528404 h 2431004"/>
                <a:gd name="connsiteX72" fmla="*/ 136962 w 2297454"/>
                <a:gd name="connsiteY72" fmla="*/ 520755 h 2431004"/>
                <a:gd name="connsiteX73" fmla="*/ 68323 w 2297454"/>
                <a:gd name="connsiteY73" fmla="*/ 491190 h 2431004"/>
                <a:gd name="connsiteX74" fmla="*/ 53337 w 2297454"/>
                <a:gd name="connsiteY74" fmla="*/ 487115 h 2431004"/>
                <a:gd name="connsiteX75" fmla="*/ 64359 w 2297454"/>
                <a:gd name="connsiteY75" fmla="*/ 498056 h 2431004"/>
                <a:gd name="connsiteX76" fmla="*/ 124282 w 2297454"/>
                <a:gd name="connsiteY76" fmla="*/ 542718 h 2431004"/>
                <a:gd name="connsiteX77" fmla="*/ 137881 w 2297454"/>
                <a:gd name="connsiteY77" fmla="*/ 550972 h 2431004"/>
                <a:gd name="connsiteX78" fmla="*/ 123155 w 2297454"/>
                <a:gd name="connsiteY78" fmla="*/ 580069 h 2431004"/>
                <a:gd name="connsiteX79" fmla="*/ 98136 w 2297454"/>
                <a:gd name="connsiteY79" fmla="*/ 661011 h 2431004"/>
                <a:gd name="connsiteX80" fmla="*/ 94221 w 2297454"/>
                <a:gd name="connsiteY80" fmla="*/ 694890 h 2431004"/>
                <a:gd name="connsiteX81" fmla="*/ 80857 w 2297454"/>
                <a:gd name="connsiteY81" fmla="*/ 695174 h 2431004"/>
                <a:gd name="connsiteX82" fmla="*/ 13605 w 2297454"/>
                <a:gd name="connsiteY82" fmla="*/ 702834 h 2431004"/>
                <a:gd name="connsiteX83" fmla="*/ 0 w 2297454"/>
                <a:gd name="connsiteY83" fmla="*/ 706317 h 2431004"/>
                <a:gd name="connsiteX84" fmla="*/ 13605 w 2297454"/>
                <a:gd name="connsiteY84" fmla="*/ 709801 h 2431004"/>
                <a:gd name="connsiteX85" fmla="*/ 55888 w 2297454"/>
                <a:gd name="connsiteY85" fmla="*/ 715823 h 2431004"/>
                <a:gd name="connsiteX86" fmla="*/ 94111 w 2297454"/>
                <a:gd name="connsiteY86" fmla="*/ 717453 h 2431004"/>
                <a:gd name="connsiteX87" fmla="*/ 94553 w 2297454"/>
                <a:gd name="connsiteY87" fmla="*/ 735787 h 2431004"/>
                <a:gd name="connsiteX88" fmla="*/ 128873 w 2297454"/>
                <a:gd name="connsiteY88" fmla="*/ 822081 h 2431004"/>
                <a:gd name="connsiteX89" fmla="*/ 141354 w 2297454"/>
                <a:gd name="connsiteY89" fmla="*/ 832247 h 2431004"/>
                <a:gd name="connsiteX90" fmla="*/ 134980 w 2297454"/>
                <a:gd name="connsiteY90" fmla="*/ 822215 h 2431004"/>
                <a:gd name="connsiteX91" fmla="*/ 119776 w 2297454"/>
                <a:gd name="connsiteY91" fmla="*/ 735607 h 2431004"/>
                <a:gd name="connsiteX92" fmla="*/ 121328 w 2297454"/>
                <a:gd name="connsiteY92" fmla="*/ 717741 h 2431004"/>
                <a:gd name="connsiteX93" fmla="*/ 134475 w 2297454"/>
                <a:gd name="connsiteY93" fmla="*/ 717460 h 2431004"/>
                <a:gd name="connsiteX94" fmla="*/ 201727 w 2297454"/>
                <a:gd name="connsiteY94" fmla="*/ 709801 h 2431004"/>
                <a:gd name="connsiteX95" fmla="*/ 215332 w 2297454"/>
                <a:gd name="connsiteY95" fmla="*/ 706317 h 2431004"/>
                <a:gd name="connsiteX96" fmla="*/ 201727 w 2297454"/>
                <a:gd name="connsiteY96" fmla="*/ 702834 h 2431004"/>
                <a:gd name="connsiteX97" fmla="*/ 159444 w 2297454"/>
                <a:gd name="connsiteY97" fmla="*/ 696812 h 2431004"/>
                <a:gd name="connsiteX98" fmla="*/ 124002 w 2297454"/>
                <a:gd name="connsiteY98" fmla="*/ 695300 h 2431004"/>
                <a:gd name="connsiteX99" fmla="*/ 129639 w 2297454"/>
                <a:gd name="connsiteY99" fmla="*/ 666660 h 2431004"/>
                <a:gd name="connsiteX100" fmla="*/ 155565 w 2297454"/>
                <a:gd name="connsiteY100" fmla="*/ 593730 h 2431004"/>
                <a:gd name="connsiteX101" fmla="*/ 168642 w 2297454"/>
                <a:gd name="connsiteY101" fmla="*/ 568528 h 2431004"/>
                <a:gd name="connsiteX102" fmla="*/ 175530 w 2297454"/>
                <a:gd name="connsiteY102" fmla="*/ 572306 h 2431004"/>
                <a:gd name="connsiteX103" fmla="*/ 244170 w 2297454"/>
                <a:gd name="connsiteY103" fmla="*/ 601870 h 2431004"/>
                <a:gd name="connsiteX104" fmla="*/ 259156 w 2297454"/>
                <a:gd name="connsiteY104" fmla="*/ 605945 h 2431004"/>
                <a:gd name="connsiteX105" fmla="*/ 248134 w 2297454"/>
                <a:gd name="connsiteY105" fmla="*/ 595004 h 2431004"/>
                <a:gd name="connsiteX106" fmla="*/ 188211 w 2297454"/>
                <a:gd name="connsiteY106" fmla="*/ 550343 h 2431004"/>
                <a:gd name="connsiteX107" fmla="*/ 181495 w 2297454"/>
                <a:gd name="connsiteY107" fmla="*/ 546267 h 2431004"/>
                <a:gd name="connsiteX108" fmla="*/ 196783 w 2297454"/>
                <a:gd name="connsiteY108" fmla="*/ 522339 h 2431004"/>
                <a:gd name="connsiteX109" fmla="*/ 246979 w 2297454"/>
                <a:gd name="connsiteY109" fmla="*/ 463422 h 2431004"/>
                <a:gd name="connsiteX110" fmla="*/ 268539 w 2297454"/>
                <a:gd name="connsiteY110" fmla="*/ 444590 h 2431004"/>
                <a:gd name="connsiteX111" fmla="*/ 286681 w 2297454"/>
                <a:gd name="connsiteY111" fmla="*/ 472885 h 2431004"/>
                <a:gd name="connsiteX112" fmla="*/ 312539 w 2297454"/>
                <a:gd name="connsiteY112" fmla="*/ 504996 h 2431004"/>
                <a:gd name="connsiteX113" fmla="*/ 322269 w 2297454"/>
                <a:gd name="connsiteY113" fmla="*/ 514515 h 2431004"/>
                <a:gd name="connsiteX114" fmla="*/ 318890 w 2297454"/>
                <a:gd name="connsiteY114" fmla="*/ 501330 h 2431004"/>
                <a:gd name="connsiteX115" fmla="*/ 293474 w 2297454"/>
                <a:gd name="connsiteY115" fmla="*/ 441183 h 2431004"/>
                <a:gd name="connsiteX116" fmla="*/ 287547 w 2297454"/>
                <a:gd name="connsiteY116" fmla="*/ 430343 h 2431004"/>
                <a:gd name="connsiteX117" fmla="*/ 301757 w 2297454"/>
                <a:gd name="connsiteY117" fmla="*/ 420407 h 2431004"/>
                <a:gd name="connsiteX118" fmla="*/ 384364 w 2297454"/>
                <a:gd name="connsiteY118" fmla="*/ 390270 h 2431004"/>
                <a:gd name="connsiteX119" fmla="*/ 396236 w 2297454"/>
                <a:gd name="connsiteY119" fmla="*/ 390773 h 2431004"/>
                <a:gd name="connsiteX120" fmla="*/ 381194 w 2297454"/>
                <a:gd name="connsiteY120" fmla="*/ 385049 h 2431004"/>
                <a:gd name="connsiteX121" fmla="*/ 289301 w 2297454"/>
                <a:gd name="connsiteY121" fmla="*/ 398474 h 2431004"/>
                <a:gd name="connsiteX122" fmla="*/ 273691 w 2297454"/>
                <a:gd name="connsiteY122" fmla="*/ 406991 h 2431004"/>
                <a:gd name="connsiteX123" fmla="*/ 254123 w 2297454"/>
                <a:gd name="connsiteY123" fmla="*/ 376473 h 2431004"/>
                <a:gd name="connsiteX124" fmla="*/ 228264 w 2297454"/>
                <a:gd name="connsiteY124" fmla="*/ 344361 h 2431004"/>
                <a:gd name="connsiteX125" fmla="*/ 2085016 w 2297454"/>
                <a:gd name="connsiteY125" fmla="*/ 331323 h 2431004"/>
                <a:gd name="connsiteX126" fmla="*/ 2075196 w 2297454"/>
                <a:gd name="connsiteY126" fmla="*/ 341364 h 2431004"/>
                <a:gd name="connsiteX127" fmla="*/ 2048839 w 2297454"/>
                <a:gd name="connsiteY127" fmla="*/ 374971 h 2431004"/>
                <a:gd name="connsiteX128" fmla="*/ 2028316 w 2297454"/>
                <a:gd name="connsiteY128" fmla="*/ 407258 h 2431004"/>
                <a:gd name="connsiteX129" fmla="*/ 2012218 w 2297454"/>
                <a:gd name="connsiteY129" fmla="*/ 398474 h 2431004"/>
                <a:gd name="connsiteX130" fmla="*/ 1920325 w 2297454"/>
                <a:gd name="connsiteY130" fmla="*/ 385049 h 2431004"/>
                <a:gd name="connsiteX131" fmla="*/ 1905280 w 2297454"/>
                <a:gd name="connsiteY131" fmla="*/ 390774 h 2431004"/>
                <a:gd name="connsiteX132" fmla="*/ 1917155 w 2297454"/>
                <a:gd name="connsiteY132" fmla="*/ 390271 h 2431004"/>
                <a:gd name="connsiteX133" fmla="*/ 1999762 w 2297454"/>
                <a:gd name="connsiteY133" fmla="*/ 420408 h 2431004"/>
                <a:gd name="connsiteX134" fmla="*/ 2014459 w 2297454"/>
                <a:gd name="connsiteY134" fmla="*/ 430685 h 2431004"/>
                <a:gd name="connsiteX135" fmla="*/ 2008128 w 2297454"/>
                <a:gd name="connsiteY135" fmla="*/ 442211 h 2431004"/>
                <a:gd name="connsiteX136" fmla="*/ 1981135 w 2297454"/>
                <a:gd name="connsiteY136" fmla="*/ 504283 h 2431004"/>
                <a:gd name="connsiteX137" fmla="*/ 1977350 w 2297454"/>
                <a:gd name="connsiteY137" fmla="*/ 517807 h 2431004"/>
                <a:gd name="connsiteX138" fmla="*/ 1987169 w 2297454"/>
                <a:gd name="connsiteY138" fmla="*/ 507766 h 2431004"/>
                <a:gd name="connsiteX139" fmla="*/ 2013526 w 2297454"/>
                <a:gd name="connsiteY139" fmla="*/ 474159 h 2431004"/>
                <a:gd name="connsiteX140" fmla="*/ 2032556 w 2297454"/>
                <a:gd name="connsiteY140" fmla="*/ 444221 h 2431004"/>
                <a:gd name="connsiteX141" fmla="*/ 2054540 w 2297454"/>
                <a:gd name="connsiteY141" fmla="*/ 463423 h 2431004"/>
                <a:gd name="connsiteX142" fmla="*/ 2104736 w 2297454"/>
                <a:gd name="connsiteY142" fmla="*/ 522340 h 2431004"/>
                <a:gd name="connsiteX143" fmla="*/ 2120024 w 2297454"/>
                <a:gd name="connsiteY143" fmla="*/ 546267 h 2431004"/>
                <a:gd name="connsiteX144" fmla="*/ 2113308 w 2297454"/>
                <a:gd name="connsiteY144" fmla="*/ 550343 h 2431004"/>
                <a:gd name="connsiteX145" fmla="*/ 2053385 w 2297454"/>
                <a:gd name="connsiteY145" fmla="*/ 595005 h 2431004"/>
                <a:gd name="connsiteX146" fmla="*/ 2042363 w 2297454"/>
                <a:gd name="connsiteY146" fmla="*/ 605945 h 2431004"/>
                <a:gd name="connsiteX147" fmla="*/ 2057349 w 2297454"/>
                <a:gd name="connsiteY147" fmla="*/ 601870 h 2431004"/>
                <a:gd name="connsiteX148" fmla="*/ 2125988 w 2297454"/>
                <a:gd name="connsiteY148" fmla="*/ 572306 h 2431004"/>
                <a:gd name="connsiteX149" fmla="*/ 2132876 w 2297454"/>
                <a:gd name="connsiteY149" fmla="*/ 568528 h 2431004"/>
                <a:gd name="connsiteX150" fmla="*/ 2145954 w 2297454"/>
                <a:gd name="connsiteY150" fmla="*/ 593732 h 2431004"/>
                <a:gd name="connsiteX151" fmla="*/ 2171880 w 2297454"/>
                <a:gd name="connsiteY151" fmla="*/ 666661 h 2431004"/>
                <a:gd name="connsiteX152" fmla="*/ 2177408 w 2297454"/>
                <a:gd name="connsiteY152" fmla="*/ 694748 h 2431004"/>
                <a:gd name="connsiteX153" fmla="*/ 2143834 w 2297454"/>
                <a:gd name="connsiteY153" fmla="*/ 696313 h 2431004"/>
                <a:gd name="connsiteX154" fmla="*/ 2103095 w 2297454"/>
                <a:gd name="connsiteY154" fmla="*/ 702651 h 2431004"/>
                <a:gd name="connsiteX155" fmla="*/ 2089987 w 2297454"/>
                <a:gd name="connsiteY155" fmla="*/ 706318 h 2431004"/>
                <a:gd name="connsiteX156" fmla="*/ 2103095 w 2297454"/>
                <a:gd name="connsiteY156" fmla="*/ 709984 h 2431004"/>
                <a:gd name="connsiteX157" fmla="*/ 2167891 w 2297454"/>
                <a:gd name="connsiteY157" fmla="*/ 718046 h 2431004"/>
                <a:gd name="connsiteX158" fmla="*/ 2180243 w 2297454"/>
                <a:gd name="connsiteY158" fmla="*/ 718334 h 2431004"/>
                <a:gd name="connsiteX159" fmla="*/ 2181743 w 2297454"/>
                <a:gd name="connsiteY159" fmla="*/ 735608 h 2431004"/>
                <a:gd name="connsiteX160" fmla="*/ 2166539 w 2297454"/>
                <a:gd name="connsiteY160" fmla="*/ 822216 h 2431004"/>
                <a:gd name="connsiteX161" fmla="*/ 2160167 w 2297454"/>
                <a:gd name="connsiteY161" fmla="*/ 832246 h 2431004"/>
                <a:gd name="connsiteX162" fmla="*/ 2172645 w 2297454"/>
                <a:gd name="connsiteY162" fmla="*/ 822081 h 2431004"/>
                <a:gd name="connsiteX163" fmla="*/ 2206966 w 2297454"/>
                <a:gd name="connsiteY163" fmla="*/ 735787 h 2431004"/>
                <a:gd name="connsiteX164" fmla="*/ 2207395 w 2297454"/>
                <a:gd name="connsiteY164" fmla="*/ 718010 h 2431004"/>
                <a:gd name="connsiteX165" fmla="*/ 2243608 w 2297454"/>
                <a:gd name="connsiteY165" fmla="*/ 716323 h 2431004"/>
                <a:gd name="connsiteX166" fmla="*/ 2284346 w 2297454"/>
                <a:gd name="connsiteY166" fmla="*/ 709984 h 2431004"/>
                <a:gd name="connsiteX167" fmla="*/ 2297454 w 2297454"/>
                <a:gd name="connsiteY167" fmla="*/ 706318 h 2431004"/>
                <a:gd name="connsiteX168" fmla="*/ 2284346 w 2297454"/>
                <a:gd name="connsiteY168" fmla="*/ 702651 h 2431004"/>
                <a:gd name="connsiteX169" fmla="*/ 2219550 w 2297454"/>
                <a:gd name="connsiteY169" fmla="*/ 694589 h 2431004"/>
                <a:gd name="connsiteX170" fmla="*/ 2207230 w 2297454"/>
                <a:gd name="connsiteY170" fmla="*/ 694303 h 2431004"/>
                <a:gd name="connsiteX171" fmla="*/ 2203383 w 2297454"/>
                <a:gd name="connsiteY171" fmla="*/ 661012 h 2431004"/>
                <a:gd name="connsiteX172" fmla="*/ 2178364 w 2297454"/>
                <a:gd name="connsiteY172" fmla="*/ 580069 h 2431004"/>
                <a:gd name="connsiteX173" fmla="*/ 2163637 w 2297454"/>
                <a:gd name="connsiteY173" fmla="*/ 550973 h 2431004"/>
                <a:gd name="connsiteX174" fmla="*/ 2177236 w 2297454"/>
                <a:gd name="connsiteY174" fmla="*/ 542718 h 2431004"/>
                <a:gd name="connsiteX175" fmla="*/ 2237159 w 2297454"/>
                <a:gd name="connsiteY175" fmla="*/ 498057 h 2431004"/>
                <a:gd name="connsiteX176" fmla="*/ 2248182 w 2297454"/>
                <a:gd name="connsiteY176" fmla="*/ 487116 h 2431004"/>
                <a:gd name="connsiteX177" fmla="*/ 2233195 w 2297454"/>
                <a:gd name="connsiteY177" fmla="*/ 491191 h 2431004"/>
                <a:gd name="connsiteX178" fmla="*/ 2164556 w 2297454"/>
                <a:gd name="connsiteY178" fmla="*/ 520755 h 2431004"/>
                <a:gd name="connsiteX179" fmla="*/ 2150608 w 2297454"/>
                <a:gd name="connsiteY179" fmla="*/ 528405 h 2431004"/>
                <a:gd name="connsiteX180" fmla="*/ 2132773 w 2297454"/>
                <a:gd name="connsiteY180" fmla="*/ 501103 h 2431004"/>
                <a:gd name="connsiteX181" fmla="*/ 2075184 w 2297454"/>
                <a:gd name="connsiteY181" fmla="*/ 438965 h 2431004"/>
                <a:gd name="connsiteX182" fmla="*/ 2047802 w 2297454"/>
                <a:gd name="connsiteY182" fmla="*/ 418635 h 2431004"/>
                <a:gd name="connsiteX183" fmla="*/ 2054237 w 2297454"/>
                <a:gd name="connsiteY183" fmla="*/ 406920 h 2431004"/>
                <a:gd name="connsiteX184" fmla="*/ 2081230 w 2297454"/>
                <a:gd name="connsiteY184" fmla="*/ 344847 h 2431004"/>
                <a:gd name="connsiteX185" fmla="*/ 677478 w 2297454"/>
                <a:gd name="connsiteY185" fmla="*/ 25827 h 2431004"/>
                <a:gd name="connsiteX186" fmla="*/ 673514 w 2297454"/>
                <a:gd name="connsiteY186" fmla="*/ 40843 h 2431004"/>
                <a:gd name="connsiteX187" fmla="*/ 664797 w 2297454"/>
                <a:gd name="connsiteY187" fmla="*/ 115068 h 2431004"/>
                <a:gd name="connsiteX188" fmla="*/ 664448 w 2297454"/>
                <a:gd name="connsiteY188" fmla="*/ 130973 h 2431004"/>
                <a:gd name="connsiteX189" fmla="*/ 631887 w 2297454"/>
                <a:gd name="connsiteY189" fmla="*/ 132768 h 2431004"/>
                <a:gd name="connsiteX190" fmla="*/ 549279 w 2297454"/>
                <a:gd name="connsiteY190" fmla="*/ 151572 h 2431004"/>
                <a:gd name="connsiteX191" fmla="*/ 517982 w 2297454"/>
                <a:gd name="connsiteY191" fmla="*/ 165121 h 2431004"/>
                <a:gd name="connsiteX192" fmla="*/ 511054 w 2297454"/>
                <a:gd name="connsiteY192" fmla="*/ 153690 h 2431004"/>
                <a:gd name="connsiteX193" fmla="*/ 470794 w 2297454"/>
                <a:gd name="connsiteY193" fmla="*/ 99277 h 2431004"/>
                <a:gd name="connsiteX194" fmla="*/ 460975 w 2297454"/>
                <a:gd name="connsiteY194" fmla="*/ 89237 h 2431004"/>
                <a:gd name="connsiteX195" fmla="*/ 464761 w 2297454"/>
                <a:gd name="connsiteY195" fmla="*/ 102761 h 2431004"/>
                <a:gd name="connsiteX196" fmla="*/ 480686 w 2297454"/>
                <a:gd name="connsiteY196" fmla="*/ 142390 h 2431004"/>
                <a:gd name="connsiteX197" fmla="*/ 498386 w 2297454"/>
                <a:gd name="connsiteY197" fmla="*/ 176307 h 2431004"/>
                <a:gd name="connsiteX198" fmla="*/ 482730 w 2297454"/>
                <a:gd name="connsiteY198" fmla="*/ 185857 h 2431004"/>
                <a:gd name="connsiteX199" fmla="*/ 425157 w 2297454"/>
                <a:gd name="connsiteY199" fmla="*/ 258726 h 2431004"/>
                <a:gd name="connsiteX200" fmla="*/ 422593 w 2297454"/>
                <a:gd name="connsiteY200" fmla="*/ 274618 h 2431004"/>
                <a:gd name="connsiteX201" fmla="*/ 428094 w 2297454"/>
                <a:gd name="connsiteY201" fmla="*/ 264082 h 2431004"/>
                <a:gd name="connsiteX202" fmla="*/ 495497 w 2297454"/>
                <a:gd name="connsiteY202" fmla="*/ 207611 h 2431004"/>
                <a:gd name="connsiteX203" fmla="*/ 511746 w 2297454"/>
                <a:gd name="connsiteY203" fmla="*/ 200021 h 2431004"/>
                <a:gd name="connsiteX204" fmla="*/ 518562 w 2297454"/>
                <a:gd name="connsiteY204" fmla="*/ 211267 h 2431004"/>
                <a:gd name="connsiteX205" fmla="*/ 558822 w 2297454"/>
                <a:gd name="connsiteY205" fmla="*/ 265679 h 2431004"/>
                <a:gd name="connsiteX206" fmla="*/ 568641 w 2297454"/>
                <a:gd name="connsiteY206" fmla="*/ 275720 h 2431004"/>
                <a:gd name="connsiteX207" fmla="*/ 564855 w 2297454"/>
                <a:gd name="connsiteY207" fmla="*/ 262196 h 2431004"/>
                <a:gd name="connsiteX208" fmla="*/ 548929 w 2297454"/>
                <a:gd name="connsiteY208" fmla="*/ 222567 h 2431004"/>
                <a:gd name="connsiteX209" fmla="*/ 532517 w 2297454"/>
                <a:gd name="connsiteY209" fmla="*/ 191117 h 2431004"/>
                <a:gd name="connsiteX210" fmla="*/ 560139 w 2297454"/>
                <a:gd name="connsiteY210" fmla="*/ 181679 h 2431004"/>
                <a:gd name="connsiteX211" fmla="*/ 636260 w 2297454"/>
                <a:gd name="connsiteY211" fmla="*/ 167666 h 2431004"/>
                <a:gd name="connsiteX212" fmla="*/ 664625 w 2297454"/>
                <a:gd name="connsiteY212" fmla="*/ 166391 h 2431004"/>
                <a:gd name="connsiteX213" fmla="*/ 664797 w 2297454"/>
                <a:gd name="connsiteY213" fmla="*/ 174245 h 2431004"/>
                <a:gd name="connsiteX214" fmla="*/ 673514 w 2297454"/>
                <a:gd name="connsiteY214" fmla="*/ 248470 h 2431004"/>
                <a:gd name="connsiteX215" fmla="*/ 677478 w 2297454"/>
                <a:gd name="connsiteY215" fmla="*/ 263486 h 2431004"/>
                <a:gd name="connsiteX216" fmla="*/ 681442 w 2297454"/>
                <a:gd name="connsiteY216" fmla="*/ 248470 h 2431004"/>
                <a:gd name="connsiteX217" fmla="*/ 690158 w 2297454"/>
                <a:gd name="connsiteY217" fmla="*/ 174245 h 2431004"/>
                <a:gd name="connsiteX218" fmla="*/ 690330 w 2297454"/>
                <a:gd name="connsiteY218" fmla="*/ 166391 h 2431004"/>
                <a:gd name="connsiteX219" fmla="*/ 718696 w 2297454"/>
                <a:gd name="connsiteY219" fmla="*/ 167666 h 2431004"/>
                <a:gd name="connsiteX220" fmla="*/ 794817 w 2297454"/>
                <a:gd name="connsiteY220" fmla="*/ 181679 h 2431004"/>
                <a:gd name="connsiteX221" fmla="*/ 821906 w 2297454"/>
                <a:gd name="connsiteY221" fmla="*/ 190935 h 2431004"/>
                <a:gd name="connsiteX222" fmla="*/ 806473 w 2297454"/>
                <a:gd name="connsiteY222" fmla="*/ 220793 h 2431004"/>
                <a:gd name="connsiteX223" fmla="*/ 791594 w 2297454"/>
                <a:gd name="connsiteY223" fmla="*/ 259243 h 2431004"/>
                <a:gd name="connsiteX224" fmla="*/ 788215 w 2297454"/>
                <a:gd name="connsiteY224" fmla="*/ 272428 h 2431004"/>
                <a:gd name="connsiteX225" fmla="*/ 797944 w 2297454"/>
                <a:gd name="connsiteY225" fmla="*/ 262910 h 2431004"/>
                <a:gd name="connsiteX226" fmla="*/ 837324 w 2297454"/>
                <a:gd name="connsiteY226" fmla="*/ 210826 h 2431004"/>
                <a:gd name="connsiteX227" fmla="*/ 843749 w 2297454"/>
                <a:gd name="connsiteY227" fmla="*/ 200273 h 2431004"/>
                <a:gd name="connsiteX228" fmla="*/ 859459 w 2297454"/>
                <a:gd name="connsiteY228" fmla="*/ 207611 h 2431004"/>
                <a:gd name="connsiteX229" fmla="*/ 926862 w 2297454"/>
                <a:gd name="connsiteY229" fmla="*/ 264082 h 2431004"/>
                <a:gd name="connsiteX230" fmla="*/ 932362 w 2297454"/>
                <a:gd name="connsiteY230" fmla="*/ 274615 h 2431004"/>
                <a:gd name="connsiteX231" fmla="*/ 929798 w 2297454"/>
                <a:gd name="connsiteY231" fmla="*/ 258726 h 2431004"/>
                <a:gd name="connsiteX232" fmla="*/ 872226 w 2297454"/>
                <a:gd name="connsiteY232" fmla="*/ 185857 h 2431004"/>
                <a:gd name="connsiteX233" fmla="*/ 857045 w 2297454"/>
                <a:gd name="connsiteY233" fmla="*/ 176597 h 2431004"/>
                <a:gd name="connsiteX234" fmla="*/ 873690 w 2297454"/>
                <a:gd name="connsiteY234" fmla="*/ 144392 h 2431004"/>
                <a:gd name="connsiteX235" fmla="*/ 888570 w 2297454"/>
                <a:gd name="connsiteY235" fmla="*/ 105942 h 2431004"/>
                <a:gd name="connsiteX236" fmla="*/ 891949 w 2297454"/>
                <a:gd name="connsiteY236" fmla="*/ 92757 h 2431004"/>
                <a:gd name="connsiteX237" fmla="*/ 882219 w 2297454"/>
                <a:gd name="connsiteY237" fmla="*/ 102276 h 2431004"/>
                <a:gd name="connsiteX238" fmla="*/ 842839 w 2297454"/>
                <a:gd name="connsiteY238" fmla="*/ 154359 h 2431004"/>
                <a:gd name="connsiteX239" fmla="*/ 836431 w 2297454"/>
                <a:gd name="connsiteY239" fmla="*/ 164886 h 2431004"/>
                <a:gd name="connsiteX240" fmla="*/ 805677 w 2297454"/>
                <a:gd name="connsiteY240" fmla="*/ 151572 h 2431004"/>
                <a:gd name="connsiteX241" fmla="*/ 723069 w 2297454"/>
                <a:gd name="connsiteY241" fmla="*/ 132768 h 2431004"/>
                <a:gd name="connsiteX242" fmla="*/ 690507 w 2297454"/>
                <a:gd name="connsiteY242" fmla="*/ 130973 h 2431004"/>
                <a:gd name="connsiteX243" fmla="*/ 690158 w 2297454"/>
                <a:gd name="connsiteY243" fmla="*/ 115068 h 2431004"/>
                <a:gd name="connsiteX244" fmla="*/ 681442 w 2297454"/>
                <a:gd name="connsiteY244" fmla="*/ 40843 h 2431004"/>
                <a:gd name="connsiteX245" fmla="*/ 1605433 w 2297454"/>
                <a:gd name="connsiteY245" fmla="*/ 0 h 2431004"/>
                <a:gd name="connsiteX246" fmla="*/ 1601469 w 2297454"/>
                <a:gd name="connsiteY246" fmla="*/ 15016 h 2431004"/>
                <a:gd name="connsiteX247" fmla="*/ 1592753 w 2297454"/>
                <a:gd name="connsiteY247" fmla="*/ 89241 h 2431004"/>
                <a:gd name="connsiteX248" fmla="*/ 1592403 w 2297454"/>
                <a:gd name="connsiteY248" fmla="*/ 105146 h 2431004"/>
                <a:gd name="connsiteX249" fmla="*/ 1559842 w 2297454"/>
                <a:gd name="connsiteY249" fmla="*/ 106941 h 2431004"/>
                <a:gd name="connsiteX250" fmla="*/ 1477234 w 2297454"/>
                <a:gd name="connsiteY250" fmla="*/ 125745 h 2431004"/>
                <a:gd name="connsiteX251" fmla="*/ 1445937 w 2297454"/>
                <a:gd name="connsiteY251" fmla="*/ 139294 h 2431004"/>
                <a:gd name="connsiteX252" fmla="*/ 1439009 w 2297454"/>
                <a:gd name="connsiteY252" fmla="*/ 127863 h 2431004"/>
                <a:gd name="connsiteX253" fmla="*/ 1398750 w 2297454"/>
                <a:gd name="connsiteY253" fmla="*/ 73450 h 2431004"/>
                <a:gd name="connsiteX254" fmla="*/ 1388930 w 2297454"/>
                <a:gd name="connsiteY254" fmla="*/ 63410 h 2431004"/>
                <a:gd name="connsiteX255" fmla="*/ 1392716 w 2297454"/>
                <a:gd name="connsiteY255" fmla="*/ 76934 h 2431004"/>
                <a:gd name="connsiteX256" fmla="*/ 1408642 w 2297454"/>
                <a:gd name="connsiteY256" fmla="*/ 116563 h 2431004"/>
                <a:gd name="connsiteX257" fmla="*/ 1426341 w 2297454"/>
                <a:gd name="connsiteY257" fmla="*/ 150480 h 2431004"/>
                <a:gd name="connsiteX258" fmla="*/ 1410685 w 2297454"/>
                <a:gd name="connsiteY258" fmla="*/ 160030 h 2431004"/>
                <a:gd name="connsiteX259" fmla="*/ 1353113 w 2297454"/>
                <a:gd name="connsiteY259" fmla="*/ 232899 h 2431004"/>
                <a:gd name="connsiteX260" fmla="*/ 1350548 w 2297454"/>
                <a:gd name="connsiteY260" fmla="*/ 248791 h 2431004"/>
                <a:gd name="connsiteX261" fmla="*/ 1356050 w 2297454"/>
                <a:gd name="connsiteY261" fmla="*/ 238255 h 2431004"/>
                <a:gd name="connsiteX262" fmla="*/ 1423452 w 2297454"/>
                <a:gd name="connsiteY262" fmla="*/ 181784 h 2431004"/>
                <a:gd name="connsiteX263" fmla="*/ 1439701 w 2297454"/>
                <a:gd name="connsiteY263" fmla="*/ 174194 h 2431004"/>
                <a:gd name="connsiteX264" fmla="*/ 1446517 w 2297454"/>
                <a:gd name="connsiteY264" fmla="*/ 185440 h 2431004"/>
                <a:gd name="connsiteX265" fmla="*/ 1486777 w 2297454"/>
                <a:gd name="connsiteY265" fmla="*/ 239852 h 2431004"/>
                <a:gd name="connsiteX266" fmla="*/ 1496596 w 2297454"/>
                <a:gd name="connsiteY266" fmla="*/ 249893 h 2431004"/>
                <a:gd name="connsiteX267" fmla="*/ 1492810 w 2297454"/>
                <a:gd name="connsiteY267" fmla="*/ 236369 h 2431004"/>
                <a:gd name="connsiteX268" fmla="*/ 1476884 w 2297454"/>
                <a:gd name="connsiteY268" fmla="*/ 196740 h 2431004"/>
                <a:gd name="connsiteX269" fmla="*/ 1460472 w 2297454"/>
                <a:gd name="connsiteY269" fmla="*/ 165290 h 2431004"/>
                <a:gd name="connsiteX270" fmla="*/ 1488094 w 2297454"/>
                <a:gd name="connsiteY270" fmla="*/ 155852 h 2431004"/>
                <a:gd name="connsiteX271" fmla="*/ 1564216 w 2297454"/>
                <a:gd name="connsiteY271" fmla="*/ 141839 h 2431004"/>
                <a:gd name="connsiteX272" fmla="*/ 1592580 w 2297454"/>
                <a:gd name="connsiteY272" fmla="*/ 140564 h 2431004"/>
                <a:gd name="connsiteX273" fmla="*/ 1592753 w 2297454"/>
                <a:gd name="connsiteY273" fmla="*/ 148418 h 2431004"/>
                <a:gd name="connsiteX274" fmla="*/ 1601469 w 2297454"/>
                <a:gd name="connsiteY274" fmla="*/ 222643 h 2431004"/>
                <a:gd name="connsiteX275" fmla="*/ 1605433 w 2297454"/>
                <a:gd name="connsiteY275" fmla="*/ 237659 h 2431004"/>
                <a:gd name="connsiteX276" fmla="*/ 1609397 w 2297454"/>
                <a:gd name="connsiteY276" fmla="*/ 222643 h 2431004"/>
                <a:gd name="connsiteX277" fmla="*/ 1618113 w 2297454"/>
                <a:gd name="connsiteY277" fmla="*/ 148418 h 2431004"/>
                <a:gd name="connsiteX278" fmla="*/ 1618286 w 2297454"/>
                <a:gd name="connsiteY278" fmla="*/ 140564 h 2431004"/>
                <a:gd name="connsiteX279" fmla="*/ 1646651 w 2297454"/>
                <a:gd name="connsiteY279" fmla="*/ 141839 h 2431004"/>
                <a:gd name="connsiteX280" fmla="*/ 1722773 w 2297454"/>
                <a:gd name="connsiteY280" fmla="*/ 155852 h 2431004"/>
                <a:gd name="connsiteX281" fmla="*/ 1749862 w 2297454"/>
                <a:gd name="connsiteY281" fmla="*/ 165108 h 2431004"/>
                <a:gd name="connsiteX282" fmla="*/ 1734429 w 2297454"/>
                <a:gd name="connsiteY282" fmla="*/ 194966 h 2431004"/>
                <a:gd name="connsiteX283" fmla="*/ 1719549 w 2297454"/>
                <a:gd name="connsiteY283" fmla="*/ 233416 h 2431004"/>
                <a:gd name="connsiteX284" fmla="*/ 1716170 w 2297454"/>
                <a:gd name="connsiteY284" fmla="*/ 246601 h 2431004"/>
                <a:gd name="connsiteX285" fmla="*/ 1725900 w 2297454"/>
                <a:gd name="connsiteY285" fmla="*/ 237083 h 2431004"/>
                <a:gd name="connsiteX286" fmla="*/ 1765280 w 2297454"/>
                <a:gd name="connsiteY286" fmla="*/ 184999 h 2431004"/>
                <a:gd name="connsiteX287" fmla="*/ 1771704 w 2297454"/>
                <a:gd name="connsiteY287" fmla="*/ 174446 h 2431004"/>
                <a:gd name="connsiteX288" fmla="*/ 1787414 w 2297454"/>
                <a:gd name="connsiteY288" fmla="*/ 181784 h 2431004"/>
                <a:gd name="connsiteX289" fmla="*/ 1854817 w 2297454"/>
                <a:gd name="connsiteY289" fmla="*/ 238255 h 2431004"/>
                <a:gd name="connsiteX290" fmla="*/ 1860317 w 2297454"/>
                <a:gd name="connsiteY290" fmla="*/ 248788 h 2431004"/>
                <a:gd name="connsiteX291" fmla="*/ 1857753 w 2297454"/>
                <a:gd name="connsiteY291" fmla="*/ 232899 h 2431004"/>
                <a:gd name="connsiteX292" fmla="*/ 1800181 w 2297454"/>
                <a:gd name="connsiteY292" fmla="*/ 160030 h 2431004"/>
                <a:gd name="connsiteX293" fmla="*/ 1785000 w 2297454"/>
                <a:gd name="connsiteY293" fmla="*/ 150770 h 2431004"/>
                <a:gd name="connsiteX294" fmla="*/ 1801645 w 2297454"/>
                <a:gd name="connsiteY294" fmla="*/ 118565 h 2431004"/>
                <a:gd name="connsiteX295" fmla="*/ 1816525 w 2297454"/>
                <a:gd name="connsiteY295" fmla="*/ 80115 h 2431004"/>
                <a:gd name="connsiteX296" fmla="*/ 1819904 w 2297454"/>
                <a:gd name="connsiteY296" fmla="*/ 66930 h 2431004"/>
                <a:gd name="connsiteX297" fmla="*/ 1810174 w 2297454"/>
                <a:gd name="connsiteY297" fmla="*/ 76449 h 2431004"/>
                <a:gd name="connsiteX298" fmla="*/ 1770795 w 2297454"/>
                <a:gd name="connsiteY298" fmla="*/ 128532 h 2431004"/>
                <a:gd name="connsiteX299" fmla="*/ 1764386 w 2297454"/>
                <a:gd name="connsiteY299" fmla="*/ 139059 h 2431004"/>
                <a:gd name="connsiteX300" fmla="*/ 1733632 w 2297454"/>
                <a:gd name="connsiteY300" fmla="*/ 125745 h 2431004"/>
                <a:gd name="connsiteX301" fmla="*/ 1651024 w 2297454"/>
                <a:gd name="connsiteY301" fmla="*/ 106941 h 2431004"/>
                <a:gd name="connsiteX302" fmla="*/ 1618462 w 2297454"/>
                <a:gd name="connsiteY302" fmla="*/ 105146 h 2431004"/>
                <a:gd name="connsiteX303" fmla="*/ 1618113 w 2297454"/>
                <a:gd name="connsiteY303" fmla="*/ 89241 h 2431004"/>
                <a:gd name="connsiteX304" fmla="*/ 1609397 w 2297454"/>
                <a:gd name="connsiteY304" fmla="*/ 15016 h 2431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</a:cxnLst>
              <a:rect l="l" t="t" r="r" b="b"/>
              <a:pathLst>
                <a:path w="2297454" h="2431004">
                  <a:moveTo>
                    <a:pt x="677418" y="369166"/>
                  </a:moveTo>
                  <a:cubicBezTo>
                    <a:pt x="479042" y="369166"/>
                    <a:pt x="318227" y="554939"/>
                    <a:pt x="318227" y="784102"/>
                  </a:cubicBezTo>
                  <a:cubicBezTo>
                    <a:pt x="318227" y="955975"/>
                    <a:pt x="408685" y="1103440"/>
                    <a:pt x="537605" y="1166431"/>
                  </a:cubicBezTo>
                  <a:lnTo>
                    <a:pt x="604407" y="1190386"/>
                  </a:lnTo>
                  <a:lnTo>
                    <a:pt x="595929" y="1246358"/>
                  </a:lnTo>
                  <a:lnTo>
                    <a:pt x="538486" y="1285088"/>
                  </a:lnTo>
                  <a:cubicBezTo>
                    <a:pt x="502930" y="1320644"/>
                    <a:pt x="480938" y="1369763"/>
                    <a:pt x="480938" y="1424019"/>
                  </a:cubicBezTo>
                  <a:cubicBezTo>
                    <a:pt x="480938" y="1577395"/>
                    <a:pt x="480939" y="1730770"/>
                    <a:pt x="480939" y="1884146"/>
                  </a:cubicBezTo>
                  <a:cubicBezTo>
                    <a:pt x="480939" y="1924838"/>
                    <a:pt x="493309" y="1962641"/>
                    <a:pt x="514494" y="1993999"/>
                  </a:cubicBezTo>
                  <a:lnTo>
                    <a:pt x="532249" y="2013539"/>
                  </a:lnTo>
                  <a:lnTo>
                    <a:pt x="569246" y="2431004"/>
                  </a:lnTo>
                  <a:lnTo>
                    <a:pt x="643637" y="2431004"/>
                  </a:lnTo>
                  <a:lnTo>
                    <a:pt x="663591" y="2205843"/>
                  </a:lnTo>
                  <a:lnTo>
                    <a:pt x="683546" y="2431004"/>
                  </a:lnTo>
                  <a:lnTo>
                    <a:pt x="757937" y="2431004"/>
                  </a:lnTo>
                  <a:lnTo>
                    <a:pt x="792674" y="2039038"/>
                  </a:lnTo>
                  <a:lnTo>
                    <a:pt x="816349" y="2023077"/>
                  </a:lnTo>
                  <a:cubicBezTo>
                    <a:pt x="851904" y="1987521"/>
                    <a:pt x="873896" y="1938401"/>
                    <a:pt x="873896" y="1884145"/>
                  </a:cubicBezTo>
                  <a:lnTo>
                    <a:pt x="873896" y="1672287"/>
                  </a:lnTo>
                  <a:lnTo>
                    <a:pt x="1009371" y="1807762"/>
                  </a:lnTo>
                  <a:cubicBezTo>
                    <a:pt x="1032687" y="1831078"/>
                    <a:pt x="1070489" y="1831078"/>
                    <a:pt x="1093805" y="1807762"/>
                  </a:cubicBezTo>
                  <a:cubicBezTo>
                    <a:pt x="1117121" y="1784446"/>
                    <a:pt x="1117121" y="1746644"/>
                    <a:pt x="1093805" y="1723328"/>
                  </a:cubicBezTo>
                  <a:lnTo>
                    <a:pt x="873896" y="1503419"/>
                  </a:lnTo>
                  <a:lnTo>
                    <a:pt x="873896" y="1424019"/>
                  </a:lnTo>
                  <a:cubicBezTo>
                    <a:pt x="873896" y="1369763"/>
                    <a:pt x="851904" y="1320644"/>
                    <a:pt x="816349" y="1285088"/>
                  </a:cubicBezTo>
                  <a:lnTo>
                    <a:pt x="758906" y="1246359"/>
                  </a:lnTo>
                  <a:lnTo>
                    <a:pt x="750428" y="1190386"/>
                  </a:lnTo>
                  <a:lnTo>
                    <a:pt x="817231" y="1166431"/>
                  </a:lnTo>
                  <a:cubicBezTo>
                    <a:pt x="946151" y="1103440"/>
                    <a:pt x="1036609" y="955975"/>
                    <a:pt x="1036609" y="784102"/>
                  </a:cubicBezTo>
                  <a:cubicBezTo>
                    <a:pt x="1036609" y="554939"/>
                    <a:pt x="875794" y="369166"/>
                    <a:pt x="677418" y="369166"/>
                  </a:cubicBezTo>
                  <a:close/>
                  <a:moveTo>
                    <a:pt x="1607412" y="369165"/>
                  </a:moveTo>
                  <a:cubicBezTo>
                    <a:pt x="1409036" y="369165"/>
                    <a:pt x="1248221" y="554938"/>
                    <a:pt x="1248221" y="784101"/>
                  </a:cubicBezTo>
                  <a:cubicBezTo>
                    <a:pt x="1248221" y="955974"/>
                    <a:pt x="1338680" y="1103439"/>
                    <a:pt x="1467599" y="1166430"/>
                  </a:cubicBezTo>
                  <a:lnTo>
                    <a:pt x="1534402" y="1190385"/>
                  </a:lnTo>
                  <a:lnTo>
                    <a:pt x="1525923" y="1246358"/>
                  </a:lnTo>
                  <a:lnTo>
                    <a:pt x="1468480" y="1285088"/>
                  </a:lnTo>
                  <a:lnTo>
                    <a:pt x="1461419" y="1295561"/>
                  </a:lnTo>
                  <a:lnTo>
                    <a:pt x="1452110" y="1299416"/>
                  </a:lnTo>
                  <a:lnTo>
                    <a:pt x="1305122" y="1446404"/>
                  </a:lnTo>
                  <a:lnTo>
                    <a:pt x="1154959" y="1296241"/>
                  </a:lnTo>
                  <a:cubicBezTo>
                    <a:pt x="1131643" y="1272925"/>
                    <a:pt x="1093841" y="1272925"/>
                    <a:pt x="1070525" y="1296241"/>
                  </a:cubicBezTo>
                  <a:cubicBezTo>
                    <a:pt x="1047209" y="1319557"/>
                    <a:pt x="1047209" y="1357359"/>
                    <a:pt x="1070525" y="1380675"/>
                  </a:cubicBezTo>
                  <a:lnTo>
                    <a:pt x="1258433" y="1568583"/>
                  </a:lnTo>
                  <a:lnTo>
                    <a:pt x="1263483" y="1570675"/>
                  </a:lnTo>
                  <a:lnTo>
                    <a:pt x="1264202" y="1571758"/>
                  </a:lnTo>
                  <a:cubicBezTo>
                    <a:pt x="1287518" y="1595074"/>
                    <a:pt x="1325320" y="1595074"/>
                    <a:pt x="1348636" y="1571758"/>
                  </a:cubicBezTo>
                  <a:lnTo>
                    <a:pt x="1410932" y="1509462"/>
                  </a:lnTo>
                  <a:lnTo>
                    <a:pt x="1410933" y="1884146"/>
                  </a:lnTo>
                  <a:cubicBezTo>
                    <a:pt x="1410933" y="1924838"/>
                    <a:pt x="1423304" y="1962641"/>
                    <a:pt x="1444489" y="1993999"/>
                  </a:cubicBezTo>
                  <a:lnTo>
                    <a:pt x="1464314" y="2015818"/>
                  </a:lnTo>
                  <a:lnTo>
                    <a:pt x="1501701" y="2422719"/>
                  </a:lnTo>
                  <a:lnTo>
                    <a:pt x="1576092" y="2422719"/>
                  </a:lnTo>
                  <a:lnTo>
                    <a:pt x="1600809" y="2153711"/>
                  </a:lnTo>
                  <a:lnTo>
                    <a:pt x="1625526" y="2422719"/>
                  </a:lnTo>
                  <a:lnTo>
                    <a:pt x="1699917" y="2422719"/>
                  </a:lnTo>
                  <a:lnTo>
                    <a:pt x="1735996" y="2030053"/>
                  </a:lnTo>
                  <a:lnTo>
                    <a:pt x="1746343" y="2023077"/>
                  </a:lnTo>
                  <a:cubicBezTo>
                    <a:pt x="1781898" y="1987521"/>
                    <a:pt x="1803890" y="1938401"/>
                    <a:pt x="1803890" y="1884145"/>
                  </a:cubicBezTo>
                  <a:lnTo>
                    <a:pt x="1803890" y="1424019"/>
                  </a:lnTo>
                  <a:cubicBezTo>
                    <a:pt x="1803890" y="1369763"/>
                    <a:pt x="1781898" y="1320644"/>
                    <a:pt x="1746343" y="1285088"/>
                  </a:cubicBezTo>
                  <a:lnTo>
                    <a:pt x="1688900" y="1246359"/>
                  </a:lnTo>
                  <a:lnTo>
                    <a:pt x="1680422" y="1190385"/>
                  </a:lnTo>
                  <a:lnTo>
                    <a:pt x="1747226" y="1166430"/>
                  </a:lnTo>
                  <a:cubicBezTo>
                    <a:pt x="1876145" y="1103439"/>
                    <a:pt x="1966603" y="955974"/>
                    <a:pt x="1966603" y="784101"/>
                  </a:cubicBezTo>
                  <a:cubicBezTo>
                    <a:pt x="1966603" y="554938"/>
                    <a:pt x="1805788" y="369165"/>
                    <a:pt x="1607412" y="369165"/>
                  </a:cubicBezTo>
                  <a:close/>
                  <a:moveTo>
                    <a:pt x="218535" y="334843"/>
                  </a:moveTo>
                  <a:lnTo>
                    <a:pt x="221914" y="348028"/>
                  </a:lnTo>
                  <a:cubicBezTo>
                    <a:pt x="227135" y="365100"/>
                    <a:pt x="235839" y="385907"/>
                    <a:pt x="247330" y="408174"/>
                  </a:cubicBezTo>
                  <a:lnTo>
                    <a:pt x="253242" y="418987"/>
                  </a:lnTo>
                  <a:lnTo>
                    <a:pt x="226334" y="438964"/>
                  </a:lnTo>
                  <a:cubicBezTo>
                    <a:pt x="205921" y="456240"/>
                    <a:pt x="186404" y="477123"/>
                    <a:pt x="168746" y="501103"/>
                  </a:cubicBezTo>
                  <a:lnTo>
                    <a:pt x="150911" y="528404"/>
                  </a:lnTo>
                  <a:lnTo>
                    <a:pt x="136962" y="520755"/>
                  </a:lnTo>
                  <a:cubicBezTo>
                    <a:pt x="111493" y="507525"/>
                    <a:pt x="87749" y="497395"/>
                    <a:pt x="68323" y="491190"/>
                  </a:cubicBezTo>
                  <a:lnTo>
                    <a:pt x="53337" y="487115"/>
                  </a:lnTo>
                  <a:lnTo>
                    <a:pt x="64359" y="498056"/>
                  </a:lnTo>
                  <a:cubicBezTo>
                    <a:pt x="79445" y="511778"/>
                    <a:pt x="100090" y="527275"/>
                    <a:pt x="124282" y="542718"/>
                  </a:cubicBezTo>
                  <a:lnTo>
                    <a:pt x="137881" y="550972"/>
                  </a:lnTo>
                  <a:lnTo>
                    <a:pt x="123155" y="580069"/>
                  </a:lnTo>
                  <a:cubicBezTo>
                    <a:pt x="111217" y="607351"/>
                    <a:pt x="102890" y="634695"/>
                    <a:pt x="98136" y="661011"/>
                  </a:cubicBezTo>
                  <a:lnTo>
                    <a:pt x="94221" y="694890"/>
                  </a:lnTo>
                  <a:lnTo>
                    <a:pt x="80857" y="695174"/>
                  </a:lnTo>
                  <a:cubicBezTo>
                    <a:pt x="54879" y="696297"/>
                    <a:pt x="31659" y="699020"/>
                    <a:pt x="13605" y="702834"/>
                  </a:cubicBezTo>
                  <a:lnTo>
                    <a:pt x="0" y="706317"/>
                  </a:lnTo>
                  <a:lnTo>
                    <a:pt x="13605" y="709801"/>
                  </a:lnTo>
                  <a:cubicBezTo>
                    <a:pt x="25641" y="712343"/>
                    <a:pt x="39973" y="714401"/>
                    <a:pt x="55888" y="715823"/>
                  </a:cubicBezTo>
                  <a:lnTo>
                    <a:pt x="94111" y="717453"/>
                  </a:lnTo>
                  <a:lnTo>
                    <a:pt x="94553" y="735787"/>
                  </a:lnTo>
                  <a:cubicBezTo>
                    <a:pt x="98083" y="770543"/>
                    <a:pt x="109565" y="800534"/>
                    <a:pt x="128873" y="822081"/>
                  </a:cubicBezTo>
                  <a:lnTo>
                    <a:pt x="141354" y="832247"/>
                  </a:lnTo>
                  <a:lnTo>
                    <a:pt x="134980" y="822215"/>
                  </a:lnTo>
                  <a:cubicBezTo>
                    <a:pt x="123929" y="798044"/>
                    <a:pt x="118851" y="768373"/>
                    <a:pt x="119776" y="735607"/>
                  </a:cubicBezTo>
                  <a:lnTo>
                    <a:pt x="121328" y="717741"/>
                  </a:lnTo>
                  <a:lnTo>
                    <a:pt x="134475" y="717460"/>
                  </a:lnTo>
                  <a:cubicBezTo>
                    <a:pt x="160453" y="716338"/>
                    <a:pt x="183673" y="713615"/>
                    <a:pt x="201727" y="709801"/>
                  </a:cubicBezTo>
                  <a:lnTo>
                    <a:pt x="215332" y="706317"/>
                  </a:lnTo>
                  <a:lnTo>
                    <a:pt x="201727" y="702834"/>
                  </a:lnTo>
                  <a:cubicBezTo>
                    <a:pt x="189691" y="700291"/>
                    <a:pt x="175359" y="698234"/>
                    <a:pt x="159444" y="696812"/>
                  </a:cubicBezTo>
                  <a:lnTo>
                    <a:pt x="124002" y="695300"/>
                  </a:lnTo>
                  <a:lnTo>
                    <a:pt x="129639" y="666660"/>
                  </a:lnTo>
                  <a:cubicBezTo>
                    <a:pt x="135601" y="642776"/>
                    <a:pt x="144240" y="618229"/>
                    <a:pt x="155565" y="593730"/>
                  </a:cubicBezTo>
                  <a:lnTo>
                    <a:pt x="168642" y="568528"/>
                  </a:lnTo>
                  <a:lnTo>
                    <a:pt x="175530" y="572306"/>
                  </a:lnTo>
                  <a:cubicBezTo>
                    <a:pt x="201000" y="585535"/>
                    <a:pt x="224743" y="595666"/>
                    <a:pt x="244170" y="601870"/>
                  </a:cubicBezTo>
                  <a:lnTo>
                    <a:pt x="259156" y="605945"/>
                  </a:lnTo>
                  <a:lnTo>
                    <a:pt x="248134" y="595004"/>
                  </a:lnTo>
                  <a:cubicBezTo>
                    <a:pt x="233047" y="581283"/>
                    <a:pt x="212402" y="565786"/>
                    <a:pt x="188211" y="550343"/>
                  </a:cubicBezTo>
                  <a:lnTo>
                    <a:pt x="181495" y="546267"/>
                  </a:lnTo>
                  <a:lnTo>
                    <a:pt x="196783" y="522339"/>
                  </a:lnTo>
                  <a:cubicBezTo>
                    <a:pt x="212337" y="500282"/>
                    <a:pt x="229276" y="480527"/>
                    <a:pt x="246979" y="463422"/>
                  </a:cubicBezTo>
                  <a:lnTo>
                    <a:pt x="268539" y="444590"/>
                  </a:lnTo>
                  <a:lnTo>
                    <a:pt x="286681" y="472885"/>
                  </a:lnTo>
                  <a:cubicBezTo>
                    <a:pt x="295643" y="485416"/>
                    <a:pt x="304423" y="496291"/>
                    <a:pt x="312539" y="504996"/>
                  </a:cubicBezTo>
                  <a:lnTo>
                    <a:pt x="322269" y="514515"/>
                  </a:lnTo>
                  <a:lnTo>
                    <a:pt x="318890" y="501330"/>
                  </a:lnTo>
                  <a:cubicBezTo>
                    <a:pt x="313669" y="484258"/>
                    <a:pt x="304965" y="463451"/>
                    <a:pt x="293474" y="441183"/>
                  </a:cubicBezTo>
                  <a:lnTo>
                    <a:pt x="287547" y="430343"/>
                  </a:lnTo>
                  <a:lnTo>
                    <a:pt x="301757" y="420407"/>
                  </a:lnTo>
                  <a:cubicBezTo>
                    <a:pt x="329671" y="403223"/>
                    <a:pt x="357905" y="392785"/>
                    <a:pt x="384364" y="390270"/>
                  </a:cubicBezTo>
                  <a:lnTo>
                    <a:pt x="396236" y="390773"/>
                  </a:lnTo>
                  <a:lnTo>
                    <a:pt x="381194" y="385049"/>
                  </a:lnTo>
                  <a:cubicBezTo>
                    <a:pt x="352880" y="379101"/>
                    <a:pt x="321165" y="384152"/>
                    <a:pt x="289301" y="398474"/>
                  </a:cubicBezTo>
                  <a:lnTo>
                    <a:pt x="273691" y="406991"/>
                  </a:lnTo>
                  <a:lnTo>
                    <a:pt x="254123" y="376473"/>
                  </a:lnTo>
                  <a:cubicBezTo>
                    <a:pt x="245160" y="363942"/>
                    <a:pt x="236380" y="353066"/>
                    <a:pt x="228264" y="344361"/>
                  </a:cubicBezTo>
                  <a:close/>
                  <a:moveTo>
                    <a:pt x="2085016" y="331323"/>
                  </a:moveTo>
                  <a:lnTo>
                    <a:pt x="2075196" y="341364"/>
                  </a:lnTo>
                  <a:cubicBezTo>
                    <a:pt x="2066976" y="350516"/>
                    <a:pt x="2058028" y="361899"/>
                    <a:pt x="2048839" y="374971"/>
                  </a:cubicBezTo>
                  <a:lnTo>
                    <a:pt x="2028316" y="407258"/>
                  </a:lnTo>
                  <a:lnTo>
                    <a:pt x="2012218" y="398474"/>
                  </a:lnTo>
                  <a:cubicBezTo>
                    <a:pt x="1980353" y="384153"/>
                    <a:pt x="1948639" y="379101"/>
                    <a:pt x="1920325" y="385049"/>
                  </a:cubicBezTo>
                  <a:lnTo>
                    <a:pt x="1905280" y="390774"/>
                  </a:lnTo>
                  <a:lnTo>
                    <a:pt x="1917155" y="390271"/>
                  </a:lnTo>
                  <a:cubicBezTo>
                    <a:pt x="1943613" y="392786"/>
                    <a:pt x="1971848" y="403224"/>
                    <a:pt x="1999762" y="420408"/>
                  </a:cubicBezTo>
                  <a:lnTo>
                    <a:pt x="2014459" y="430685"/>
                  </a:lnTo>
                  <a:lnTo>
                    <a:pt x="2008128" y="442211"/>
                  </a:lnTo>
                  <a:cubicBezTo>
                    <a:pt x="1996111" y="465270"/>
                    <a:pt x="1986859" y="486740"/>
                    <a:pt x="1981135" y="504283"/>
                  </a:cubicBezTo>
                  <a:lnTo>
                    <a:pt x="1977350" y="517807"/>
                  </a:lnTo>
                  <a:lnTo>
                    <a:pt x="1987169" y="507766"/>
                  </a:lnTo>
                  <a:cubicBezTo>
                    <a:pt x="1995389" y="498614"/>
                    <a:pt x="2004337" y="487231"/>
                    <a:pt x="2013526" y="474159"/>
                  </a:cubicBezTo>
                  <a:lnTo>
                    <a:pt x="2032556" y="444221"/>
                  </a:lnTo>
                  <a:lnTo>
                    <a:pt x="2054540" y="463423"/>
                  </a:lnTo>
                  <a:cubicBezTo>
                    <a:pt x="2072243" y="480528"/>
                    <a:pt x="2089182" y="500283"/>
                    <a:pt x="2104736" y="522340"/>
                  </a:cubicBezTo>
                  <a:lnTo>
                    <a:pt x="2120024" y="546267"/>
                  </a:lnTo>
                  <a:lnTo>
                    <a:pt x="2113308" y="550343"/>
                  </a:lnTo>
                  <a:cubicBezTo>
                    <a:pt x="2089116" y="565786"/>
                    <a:pt x="2068471" y="581283"/>
                    <a:pt x="2053385" y="595005"/>
                  </a:cubicBezTo>
                  <a:lnTo>
                    <a:pt x="2042363" y="605945"/>
                  </a:lnTo>
                  <a:lnTo>
                    <a:pt x="2057349" y="601870"/>
                  </a:lnTo>
                  <a:cubicBezTo>
                    <a:pt x="2076775" y="595666"/>
                    <a:pt x="2100518" y="585535"/>
                    <a:pt x="2125988" y="572306"/>
                  </a:cubicBezTo>
                  <a:lnTo>
                    <a:pt x="2132876" y="568528"/>
                  </a:lnTo>
                  <a:lnTo>
                    <a:pt x="2145954" y="593732"/>
                  </a:lnTo>
                  <a:cubicBezTo>
                    <a:pt x="2157279" y="618230"/>
                    <a:pt x="2165918" y="642777"/>
                    <a:pt x="2171880" y="666661"/>
                  </a:cubicBezTo>
                  <a:lnTo>
                    <a:pt x="2177408" y="694748"/>
                  </a:lnTo>
                  <a:lnTo>
                    <a:pt x="2143834" y="696313"/>
                  </a:lnTo>
                  <a:cubicBezTo>
                    <a:pt x="2128500" y="697809"/>
                    <a:pt x="2114692" y="699975"/>
                    <a:pt x="2103095" y="702651"/>
                  </a:cubicBezTo>
                  <a:lnTo>
                    <a:pt x="2089987" y="706318"/>
                  </a:lnTo>
                  <a:lnTo>
                    <a:pt x="2103095" y="709984"/>
                  </a:lnTo>
                  <a:cubicBezTo>
                    <a:pt x="2120490" y="713998"/>
                    <a:pt x="2142862" y="716864"/>
                    <a:pt x="2167891" y="718046"/>
                  </a:cubicBezTo>
                  <a:lnTo>
                    <a:pt x="2180243" y="718334"/>
                  </a:lnTo>
                  <a:lnTo>
                    <a:pt x="2181743" y="735608"/>
                  </a:lnTo>
                  <a:cubicBezTo>
                    <a:pt x="2182668" y="768374"/>
                    <a:pt x="2177589" y="798045"/>
                    <a:pt x="2166539" y="822216"/>
                  </a:cubicBezTo>
                  <a:lnTo>
                    <a:pt x="2160167" y="832246"/>
                  </a:lnTo>
                  <a:lnTo>
                    <a:pt x="2172645" y="822081"/>
                  </a:lnTo>
                  <a:cubicBezTo>
                    <a:pt x="2191953" y="800534"/>
                    <a:pt x="2203436" y="770544"/>
                    <a:pt x="2206966" y="735787"/>
                  </a:cubicBezTo>
                  <a:lnTo>
                    <a:pt x="2207395" y="718010"/>
                  </a:lnTo>
                  <a:lnTo>
                    <a:pt x="2243608" y="716323"/>
                  </a:lnTo>
                  <a:cubicBezTo>
                    <a:pt x="2258941" y="714826"/>
                    <a:pt x="2272750" y="712660"/>
                    <a:pt x="2284346" y="709984"/>
                  </a:cubicBezTo>
                  <a:lnTo>
                    <a:pt x="2297454" y="706318"/>
                  </a:lnTo>
                  <a:lnTo>
                    <a:pt x="2284346" y="702651"/>
                  </a:lnTo>
                  <a:cubicBezTo>
                    <a:pt x="2266951" y="698637"/>
                    <a:pt x="2244579" y="695771"/>
                    <a:pt x="2219550" y="694589"/>
                  </a:cubicBezTo>
                  <a:lnTo>
                    <a:pt x="2207230" y="694303"/>
                  </a:lnTo>
                  <a:lnTo>
                    <a:pt x="2203383" y="661012"/>
                  </a:lnTo>
                  <a:cubicBezTo>
                    <a:pt x="2198628" y="634695"/>
                    <a:pt x="2190301" y="607351"/>
                    <a:pt x="2178364" y="580069"/>
                  </a:cubicBezTo>
                  <a:lnTo>
                    <a:pt x="2163637" y="550973"/>
                  </a:lnTo>
                  <a:lnTo>
                    <a:pt x="2177236" y="542718"/>
                  </a:lnTo>
                  <a:cubicBezTo>
                    <a:pt x="2201428" y="527275"/>
                    <a:pt x="2222073" y="511778"/>
                    <a:pt x="2237159" y="498057"/>
                  </a:cubicBezTo>
                  <a:lnTo>
                    <a:pt x="2248182" y="487116"/>
                  </a:lnTo>
                  <a:lnTo>
                    <a:pt x="2233195" y="491191"/>
                  </a:lnTo>
                  <a:cubicBezTo>
                    <a:pt x="2213769" y="497395"/>
                    <a:pt x="2190026" y="507526"/>
                    <a:pt x="2164556" y="520755"/>
                  </a:cubicBezTo>
                  <a:lnTo>
                    <a:pt x="2150608" y="528405"/>
                  </a:lnTo>
                  <a:lnTo>
                    <a:pt x="2132773" y="501103"/>
                  </a:lnTo>
                  <a:cubicBezTo>
                    <a:pt x="2115115" y="477124"/>
                    <a:pt x="2095597" y="456240"/>
                    <a:pt x="2075184" y="438965"/>
                  </a:cubicBezTo>
                  <a:lnTo>
                    <a:pt x="2047802" y="418635"/>
                  </a:lnTo>
                  <a:lnTo>
                    <a:pt x="2054237" y="406920"/>
                  </a:lnTo>
                  <a:cubicBezTo>
                    <a:pt x="2066254" y="383860"/>
                    <a:pt x="2075506" y="362390"/>
                    <a:pt x="2081230" y="344847"/>
                  </a:cubicBezTo>
                  <a:close/>
                  <a:moveTo>
                    <a:pt x="677478" y="25827"/>
                  </a:moveTo>
                  <a:lnTo>
                    <a:pt x="673514" y="40843"/>
                  </a:lnTo>
                  <a:cubicBezTo>
                    <a:pt x="669174" y="60769"/>
                    <a:pt x="666075" y="86396"/>
                    <a:pt x="664797" y="115068"/>
                  </a:cubicBezTo>
                  <a:lnTo>
                    <a:pt x="664448" y="130973"/>
                  </a:lnTo>
                  <a:lnTo>
                    <a:pt x="631887" y="132768"/>
                  </a:lnTo>
                  <a:cubicBezTo>
                    <a:pt x="602291" y="136070"/>
                    <a:pt x="574447" y="142531"/>
                    <a:pt x="549279" y="151572"/>
                  </a:cubicBezTo>
                  <a:lnTo>
                    <a:pt x="517982" y="165121"/>
                  </a:lnTo>
                  <a:lnTo>
                    <a:pt x="511054" y="153690"/>
                  </a:lnTo>
                  <a:cubicBezTo>
                    <a:pt x="497092" y="131754"/>
                    <a:pt x="483124" y="113006"/>
                    <a:pt x="470794" y="99277"/>
                  </a:cubicBezTo>
                  <a:lnTo>
                    <a:pt x="460975" y="89237"/>
                  </a:lnTo>
                  <a:lnTo>
                    <a:pt x="464761" y="102761"/>
                  </a:lnTo>
                  <a:cubicBezTo>
                    <a:pt x="468577" y="114456"/>
                    <a:pt x="473961" y="127897"/>
                    <a:pt x="480686" y="142390"/>
                  </a:cubicBezTo>
                  <a:lnTo>
                    <a:pt x="498386" y="176307"/>
                  </a:lnTo>
                  <a:lnTo>
                    <a:pt x="482730" y="185857"/>
                  </a:lnTo>
                  <a:cubicBezTo>
                    <a:pt x="454395" y="206292"/>
                    <a:pt x="434163" y="231232"/>
                    <a:pt x="425157" y="258726"/>
                  </a:cubicBezTo>
                  <a:lnTo>
                    <a:pt x="422593" y="274618"/>
                  </a:lnTo>
                  <a:lnTo>
                    <a:pt x="428094" y="264082"/>
                  </a:lnTo>
                  <a:cubicBezTo>
                    <a:pt x="443502" y="242426"/>
                    <a:pt x="466659" y="223193"/>
                    <a:pt x="495497" y="207611"/>
                  </a:cubicBezTo>
                  <a:lnTo>
                    <a:pt x="511746" y="200021"/>
                  </a:lnTo>
                  <a:lnTo>
                    <a:pt x="518562" y="211267"/>
                  </a:lnTo>
                  <a:cubicBezTo>
                    <a:pt x="532524" y="233203"/>
                    <a:pt x="546491" y="251951"/>
                    <a:pt x="558822" y="265679"/>
                  </a:cubicBezTo>
                  <a:lnTo>
                    <a:pt x="568641" y="275720"/>
                  </a:lnTo>
                  <a:lnTo>
                    <a:pt x="564855" y="262196"/>
                  </a:lnTo>
                  <a:cubicBezTo>
                    <a:pt x="561039" y="250501"/>
                    <a:pt x="555655" y="237060"/>
                    <a:pt x="548929" y="222567"/>
                  </a:cubicBezTo>
                  <a:lnTo>
                    <a:pt x="532517" y="191117"/>
                  </a:lnTo>
                  <a:lnTo>
                    <a:pt x="560139" y="181679"/>
                  </a:lnTo>
                  <a:cubicBezTo>
                    <a:pt x="583803" y="174900"/>
                    <a:pt x="609381" y="170108"/>
                    <a:pt x="636260" y="167666"/>
                  </a:cubicBezTo>
                  <a:lnTo>
                    <a:pt x="664625" y="166391"/>
                  </a:lnTo>
                  <a:lnTo>
                    <a:pt x="664797" y="174245"/>
                  </a:lnTo>
                  <a:cubicBezTo>
                    <a:pt x="666075" y="202917"/>
                    <a:pt x="669174" y="228544"/>
                    <a:pt x="673514" y="248470"/>
                  </a:cubicBezTo>
                  <a:lnTo>
                    <a:pt x="677478" y="263486"/>
                  </a:lnTo>
                  <a:lnTo>
                    <a:pt x="681442" y="248470"/>
                  </a:lnTo>
                  <a:cubicBezTo>
                    <a:pt x="685782" y="228544"/>
                    <a:pt x="688880" y="202917"/>
                    <a:pt x="690158" y="174245"/>
                  </a:cubicBezTo>
                  <a:lnTo>
                    <a:pt x="690330" y="166391"/>
                  </a:lnTo>
                  <a:lnTo>
                    <a:pt x="718696" y="167666"/>
                  </a:lnTo>
                  <a:cubicBezTo>
                    <a:pt x="745575" y="170108"/>
                    <a:pt x="771153" y="174900"/>
                    <a:pt x="794817" y="181679"/>
                  </a:cubicBezTo>
                  <a:lnTo>
                    <a:pt x="821906" y="190935"/>
                  </a:lnTo>
                  <a:lnTo>
                    <a:pt x="806473" y="220793"/>
                  </a:lnTo>
                  <a:cubicBezTo>
                    <a:pt x="800103" y="234821"/>
                    <a:pt x="795074" y="247862"/>
                    <a:pt x="791594" y="259243"/>
                  </a:cubicBezTo>
                  <a:lnTo>
                    <a:pt x="788215" y="272428"/>
                  </a:lnTo>
                  <a:lnTo>
                    <a:pt x="797944" y="262910"/>
                  </a:lnTo>
                  <a:cubicBezTo>
                    <a:pt x="810118" y="249852"/>
                    <a:pt x="823786" y="231911"/>
                    <a:pt x="837324" y="210826"/>
                  </a:cubicBezTo>
                  <a:lnTo>
                    <a:pt x="843749" y="200273"/>
                  </a:lnTo>
                  <a:lnTo>
                    <a:pt x="859459" y="207611"/>
                  </a:lnTo>
                  <a:cubicBezTo>
                    <a:pt x="888298" y="223193"/>
                    <a:pt x="911454" y="242426"/>
                    <a:pt x="926862" y="264082"/>
                  </a:cubicBezTo>
                  <a:lnTo>
                    <a:pt x="932362" y="274615"/>
                  </a:lnTo>
                  <a:lnTo>
                    <a:pt x="929798" y="258726"/>
                  </a:lnTo>
                  <a:cubicBezTo>
                    <a:pt x="920792" y="231232"/>
                    <a:pt x="900560" y="206292"/>
                    <a:pt x="872226" y="185857"/>
                  </a:cubicBezTo>
                  <a:lnTo>
                    <a:pt x="857045" y="176597"/>
                  </a:lnTo>
                  <a:lnTo>
                    <a:pt x="873690" y="144392"/>
                  </a:lnTo>
                  <a:cubicBezTo>
                    <a:pt x="880060" y="130364"/>
                    <a:pt x="885089" y="117323"/>
                    <a:pt x="888570" y="105942"/>
                  </a:cubicBezTo>
                  <a:lnTo>
                    <a:pt x="891949" y="92757"/>
                  </a:lnTo>
                  <a:lnTo>
                    <a:pt x="882219" y="102276"/>
                  </a:lnTo>
                  <a:cubicBezTo>
                    <a:pt x="870045" y="115333"/>
                    <a:pt x="856378" y="133274"/>
                    <a:pt x="842839" y="154359"/>
                  </a:cubicBezTo>
                  <a:lnTo>
                    <a:pt x="836431" y="164886"/>
                  </a:lnTo>
                  <a:lnTo>
                    <a:pt x="805677" y="151572"/>
                  </a:lnTo>
                  <a:cubicBezTo>
                    <a:pt x="780509" y="142531"/>
                    <a:pt x="752664" y="136070"/>
                    <a:pt x="723069" y="132768"/>
                  </a:cubicBezTo>
                  <a:lnTo>
                    <a:pt x="690507" y="130973"/>
                  </a:lnTo>
                  <a:lnTo>
                    <a:pt x="690158" y="115068"/>
                  </a:lnTo>
                  <a:cubicBezTo>
                    <a:pt x="688880" y="86396"/>
                    <a:pt x="685782" y="60769"/>
                    <a:pt x="681442" y="40843"/>
                  </a:cubicBezTo>
                  <a:close/>
                  <a:moveTo>
                    <a:pt x="1605433" y="0"/>
                  </a:moveTo>
                  <a:lnTo>
                    <a:pt x="1601469" y="15016"/>
                  </a:lnTo>
                  <a:cubicBezTo>
                    <a:pt x="1597129" y="34942"/>
                    <a:pt x="1594030" y="60569"/>
                    <a:pt x="1592753" y="89241"/>
                  </a:cubicBezTo>
                  <a:lnTo>
                    <a:pt x="1592403" y="105146"/>
                  </a:lnTo>
                  <a:lnTo>
                    <a:pt x="1559842" y="106941"/>
                  </a:lnTo>
                  <a:cubicBezTo>
                    <a:pt x="1530246" y="110243"/>
                    <a:pt x="1502402" y="116704"/>
                    <a:pt x="1477234" y="125745"/>
                  </a:cubicBezTo>
                  <a:lnTo>
                    <a:pt x="1445937" y="139294"/>
                  </a:lnTo>
                  <a:lnTo>
                    <a:pt x="1439009" y="127863"/>
                  </a:lnTo>
                  <a:cubicBezTo>
                    <a:pt x="1425047" y="105927"/>
                    <a:pt x="1411080" y="87179"/>
                    <a:pt x="1398750" y="73450"/>
                  </a:cubicBezTo>
                  <a:lnTo>
                    <a:pt x="1388930" y="63410"/>
                  </a:lnTo>
                  <a:lnTo>
                    <a:pt x="1392716" y="76934"/>
                  </a:lnTo>
                  <a:cubicBezTo>
                    <a:pt x="1396532" y="88629"/>
                    <a:pt x="1401916" y="102070"/>
                    <a:pt x="1408642" y="116563"/>
                  </a:cubicBezTo>
                  <a:lnTo>
                    <a:pt x="1426341" y="150480"/>
                  </a:lnTo>
                  <a:lnTo>
                    <a:pt x="1410685" y="160030"/>
                  </a:lnTo>
                  <a:cubicBezTo>
                    <a:pt x="1382350" y="180465"/>
                    <a:pt x="1362118" y="205405"/>
                    <a:pt x="1353113" y="232899"/>
                  </a:cubicBezTo>
                  <a:lnTo>
                    <a:pt x="1350548" y="248791"/>
                  </a:lnTo>
                  <a:lnTo>
                    <a:pt x="1356050" y="238255"/>
                  </a:lnTo>
                  <a:cubicBezTo>
                    <a:pt x="1371457" y="216599"/>
                    <a:pt x="1394614" y="197366"/>
                    <a:pt x="1423452" y="181784"/>
                  </a:cubicBezTo>
                  <a:lnTo>
                    <a:pt x="1439701" y="174194"/>
                  </a:lnTo>
                  <a:lnTo>
                    <a:pt x="1446517" y="185440"/>
                  </a:lnTo>
                  <a:cubicBezTo>
                    <a:pt x="1460479" y="207376"/>
                    <a:pt x="1474447" y="226124"/>
                    <a:pt x="1486777" y="239852"/>
                  </a:cubicBezTo>
                  <a:lnTo>
                    <a:pt x="1496596" y="249893"/>
                  </a:lnTo>
                  <a:lnTo>
                    <a:pt x="1492810" y="236369"/>
                  </a:lnTo>
                  <a:cubicBezTo>
                    <a:pt x="1488994" y="224674"/>
                    <a:pt x="1483610" y="211233"/>
                    <a:pt x="1476884" y="196740"/>
                  </a:cubicBezTo>
                  <a:lnTo>
                    <a:pt x="1460472" y="165290"/>
                  </a:lnTo>
                  <a:lnTo>
                    <a:pt x="1488094" y="155852"/>
                  </a:lnTo>
                  <a:cubicBezTo>
                    <a:pt x="1511759" y="149073"/>
                    <a:pt x="1537337" y="144281"/>
                    <a:pt x="1564216" y="141839"/>
                  </a:cubicBezTo>
                  <a:lnTo>
                    <a:pt x="1592580" y="140564"/>
                  </a:lnTo>
                  <a:lnTo>
                    <a:pt x="1592753" y="148418"/>
                  </a:lnTo>
                  <a:cubicBezTo>
                    <a:pt x="1594030" y="177090"/>
                    <a:pt x="1597129" y="202717"/>
                    <a:pt x="1601469" y="222643"/>
                  </a:cubicBezTo>
                  <a:lnTo>
                    <a:pt x="1605433" y="237659"/>
                  </a:lnTo>
                  <a:lnTo>
                    <a:pt x="1609397" y="222643"/>
                  </a:lnTo>
                  <a:cubicBezTo>
                    <a:pt x="1613737" y="202717"/>
                    <a:pt x="1616835" y="177090"/>
                    <a:pt x="1618113" y="148418"/>
                  </a:cubicBezTo>
                  <a:lnTo>
                    <a:pt x="1618286" y="140564"/>
                  </a:lnTo>
                  <a:lnTo>
                    <a:pt x="1646651" y="141839"/>
                  </a:lnTo>
                  <a:cubicBezTo>
                    <a:pt x="1673530" y="144281"/>
                    <a:pt x="1699108" y="149073"/>
                    <a:pt x="1722773" y="155852"/>
                  </a:cubicBezTo>
                  <a:lnTo>
                    <a:pt x="1749862" y="165108"/>
                  </a:lnTo>
                  <a:lnTo>
                    <a:pt x="1734429" y="194966"/>
                  </a:lnTo>
                  <a:cubicBezTo>
                    <a:pt x="1728058" y="208994"/>
                    <a:pt x="1723030" y="222035"/>
                    <a:pt x="1719549" y="233416"/>
                  </a:cubicBezTo>
                  <a:lnTo>
                    <a:pt x="1716170" y="246601"/>
                  </a:lnTo>
                  <a:lnTo>
                    <a:pt x="1725900" y="237083"/>
                  </a:lnTo>
                  <a:cubicBezTo>
                    <a:pt x="1738073" y="224025"/>
                    <a:pt x="1751741" y="206084"/>
                    <a:pt x="1765280" y="184999"/>
                  </a:cubicBezTo>
                  <a:lnTo>
                    <a:pt x="1771704" y="174446"/>
                  </a:lnTo>
                  <a:lnTo>
                    <a:pt x="1787414" y="181784"/>
                  </a:lnTo>
                  <a:cubicBezTo>
                    <a:pt x="1816253" y="197366"/>
                    <a:pt x="1839409" y="216599"/>
                    <a:pt x="1854817" y="238255"/>
                  </a:cubicBezTo>
                  <a:lnTo>
                    <a:pt x="1860317" y="248788"/>
                  </a:lnTo>
                  <a:lnTo>
                    <a:pt x="1857753" y="232899"/>
                  </a:lnTo>
                  <a:cubicBezTo>
                    <a:pt x="1848747" y="205405"/>
                    <a:pt x="1828516" y="180465"/>
                    <a:pt x="1800181" y="160030"/>
                  </a:cubicBezTo>
                  <a:lnTo>
                    <a:pt x="1785000" y="150770"/>
                  </a:lnTo>
                  <a:lnTo>
                    <a:pt x="1801645" y="118565"/>
                  </a:lnTo>
                  <a:cubicBezTo>
                    <a:pt x="1808016" y="104537"/>
                    <a:pt x="1813044" y="91496"/>
                    <a:pt x="1816525" y="80115"/>
                  </a:cubicBezTo>
                  <a:lnTo>
                    <a:pt x="1819904" y="66930"/>
                  </a:lnTo>
                  <a:lnTo>
                    <a:pt x="1810174" y="76449"/>
                  </a:lnTo>
                  <a:cubicBezTo>
                    <a:pt x="1798000" y="89506"/>
                    <a:pt x="1784333" y="107447"/>
                    <a:pt x="1770795" y="128532"/>
                  </a:cubicBezTo>
                  <a:lnTo>
                    <a:pt x="1764386" y="139059"/>
                  </a:lnTo>
                  <a:lnTo>
                    <a:pt x="1733632" y="125745"/>
                  </a:lnTo>
                  <a:cubicBezTo>
                    <a:pt x="1708464" y="116704"/>
                    <a:pt x="1680620" y="110243"/>
                    <a:pt x="1651024" y="106941"/>
                  </a:cubicBezTo>
                  <a:lnTo>
                    <a:pt x="1618462" y="105146"/>
                  </a:lnTo>
                  <a:lnTo>
                    <a:pt x="1618113" y="89241"/>
                  </a:lnTo>
                  <a:cubicBezTo>
                    <a:pt x="1616835" y="60569"/>
                    <a:pt x="1613737" y="34942"/>
                    <a:pt x="1609397" y="15016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E8A8AF43-97BE-2809-F877-41E908AE00E7}"/>
                </a:ext>
              </a:extLst>
            </p:cNvPr>
            <p:cNvSpPr/>
            <p:nvPr/>
          </p:nvSpPr>
          <p:spPr bwMode="auto">
            <a:xfrm>
              <a:off x="670692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2C08BE3-F606-D33D-5CBC-9B7A48F49B5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4A9FB1F8-9042-BF1E-4BCE-F6E39E47C2F6}"/>
              </a:ext>
            </a:extLst>
          </p:cNvPr>
          <p:cNvSpPr/>
          <p:nvPr/>
        </p:nvSpPr>
        <p:spPr>
          <a:xfrm>
            <a:off x="101600" y="101601"/>
            <a:ext cx="9702800" cy="1988456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27B9972-1498-9ACD-8097-BB3A4E832777}"/>
              </a:ext>
            </a:extLst>
          </p:cNvPr>
          <p:cNvSpPr txBox="1"/>
          <p:nvPr/>
        </p:nvSpPr>
        <p:spPr>
          <a:xfrm>
            <a:off x="485666" y="250723"/>
            <a:ext cx="8939688" cy="168258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おしゃべり禁止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ECE5ED1-9D6C-D3A4-FE34-FCEF8A46A801}"/>
              </a:ext>
            </a:extLst>
          </p:cNvPr>
          <p:cNvGrpSpPr/>
          <p:nvPr/>
        </p:nvGrpSpPr>
        <p:grpSpPr>
          <a:xfrm>
            <a:off x="3620376" y="2350817"/>
            <a:ext cx="2624907" cy="2624906"/>
            <a:chOff x="708216" y="3790062"/>
            <a:chExt cx="2606484" cy="2606484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1371E99A-0A61-3788-8BC1-49AE28AFDA78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88" name="四角形: 角を丸くする 87">
                <a:extLst>
                  <a:ext uri="{FF2B5EF4-FFF2-40B4-BE49-F238E27FC236}">
                    <a16:creationId xmlns:a16="http://schemas.microsoft.com/office/drawing/2014/main" id="{E5936FA2-D9EF-248D-B0A5-78E87DBD199C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9" name="四角形: 角を丸くする 88">
                <a:extLst>
                  <a:ext uri="{FF2B5EF4-FFF2-40B4-BE49-F238E27FC236}">
                    <a16:creationId xmlns:a16="http://schemas.microsoft.com/office/drawing/2014/main" id="{74CE80C4-0D10-4A5B-14CD-6DFCA0E91BBB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9BC63727-89F1-3E3A-B5F1-7308E279563F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9F78FD59-35AA-D644-48CA-6BFF642B448B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26C5296E-5378-CD84-470C-E92CA298E21D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723CFE91-0C24-934F-86CE-E31C0A7EB909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EFBF1B75-63D5-3EED-6B61-639103954738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楕円 493">
                <a:extLst>
                  <a:ext uri="{FF2B5EF4-FFF2-40B4-BE49-F238E27FC236}">
                    <a16:creationId xmlns:a16="http://schemas.microsoft.com/office/drawing/2014/main" id="{23356C50-CE80-F14B-73DE-DFA35AE48A6E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E50BD646-5BAF-A1AD-2AD3-69B5D515C1EA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31345B4D-ACEC-9E13-1D9F-AD2A060488E8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16B7851D-E2B0-C92B-1636-FD5CC6584E3F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5BB63292-809C-F9AA-B195-B9C8BFF90F64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126F1217-DCF9-AB42-2245-14F43F3100D4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470E7664-377B-3F75-EF43-29FA47667E2D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38AB21D6-A937-5F32-CFDE-3991108ADF10}"/>
              </a:ext>
            </a:extLst>
          </p:cNvPr>
          <p:cNvSpPr txBox="1"/>
          <p:nvPr/>
        </p:nvSpPr>
        <p:spPr>
          <a:xfrm>
            <a:off x="712257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通話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933A4805-D076-C0BC-690F-903C4915CEAF}"/>
              </a:ext>
            </a:extLst>
          </p:cNvPr>
          <p:cNvSpPr txBox="1"/>
          <p:nvPr/>
        </p:nvSpPr>
        <p:spPr>
          <a:xfrm>
            <a:off x="3668188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大声を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出さない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E3F34920-85CB-4783-112B-06B632AE3292}"/>
              </a:ext>
            </a:extLst>
          </p:cNvPr>
          <p:cNvSpPr txBox="1"/>
          <p:nvPr/>
        </p:nvSpPr>
        <p:spPr>
          <a:xfrm>
            <a:off x="6663664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会話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しない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2DA9C245-65C8-879B-4996-20D65B01DAC0}"/>
              </a:ext>
            </a:extLst>
          </p:cNvPr>
          <p:cNvGrpSpPr/>
          <p:nvPr/>
        </p:nvGrpSpPr>
        <p:grpSpPr>
          <a:xfrm>
            <a:off x="655859" y="2345506"/>
            <a:ext cx="2624906" cy="2624906"/>
            <a:chOff x="3653639" y="3790062"/>
            <a:chExt cx="2606484" cy="2606484"/>
          </a:xfrm>
        </p:grpSpPr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D9653D55-CDE5-2824-E5CD-BFC68C92E100}"/>
                </a:ext>
              </a:extLst>
            </p:cNvPr>
            <p:cNvGrpSpPr/>
            <p:nvPr/>
          </p:nvGrpSpPr>
          <p:grpSpPr>
            <a:xfrm>
              <a:off x="3653639" y="3790062"/>
              <a:ext cx="2606484" cy="2606484"/>
              <a:chOff x="643930" y="806730"/>
              <a:chExt cx="2735056" cy="2735056"/>
            </a:xfrm>
          </p:grpSpPr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CCE89844-9796-90CA-616D-936DC468EC4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5C2BC140-D4B8-6E84-22FC-73A1CFF22B72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866D98A4-477E-070B-9BC1-7FDC6862D525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CD1C14E3-C87A-0A7C-90CD-195296BCF306}"/>
                </a:ext>
              </a:extLst>
            </p:cNvPr>
            <p:cNvSpPr/>
            <p:nvPr/>
          </p:nvSpPr>
          <p:spPr>
            <a:xfrm>
              <a:off x="3783806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E81E4FF5-D069-F574-FE86-5EC5E0F93529}"/>
                </a:ext>
              </a:extLst>
            </p:cNvPr>
            <p:cNvGrpSpPr/>
            <p:nvPr/>
          </p:nvGrpSpPr>
          <p:grpSpPr>
            <a:xfrm>
              <a:off x="4076894" y="4059070"/>
              <a:ext cx="1781893" cy="2095343"/>
              <a:chOff x="3879926" y="3903505"/>
              <a:chExt cx="2151564" cy="2530044"/>
            </a:xfrm>
          </p:grpSpPr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709BBC75-F341-9CDE-0F30-A4589FDBF019}"/>
                  </a:ext>
                </a:extLst>
              </p:cNvPr>
              <p:cNvSpPr/>
              <p:nvPr/>
            </p:nvSpPr>
            <p:spPr bwMode="auto">
              <a:xfrm>
                <a:off x="4060960" y="4350504"/>
                <a:ext cx="1917655" cy="2083045"/>
              </a:xfrm>
              <a:custGeom>
                <a:avLst/>
                <a:gdLst>
                  <a:gd name="connsiteX0" fmla="*/ 412932 w 1917655"/>
                  <a:gd name="connsiteY0" fmla="*/ 1686851 h 2083045"/>
                  <a:gd name="connsiteX1" fmla="*/ 261655 w 1917655"/>
                  <a:gd name="connsiteY1" fmla="*/ 1838128 h 2083045"/>
                  <a:gd name="connsiteX2" fmla="*/ 412932 w 1917655"/>
                  <a:gd name="connsiteY2" fmla="*/ 1925468 h 2083045"/>
                  <a:gd name="connsiteX3" fmla="*/ 864055 w 1917655"/>
                  <a:gd name="connsiteY3" fmla="*/ 0 h 2083045"/>
                  <a:gd name="connsiteX4" fmla="*/ 901870 w 1917655"/>
                  <a:gd name="connsiteY4" fmla="*/ 3549 h 2083045"/>
                  <a:gd name="connsiteX5" fmla="*/ 939685 w 1917655"/>
                  <a:gd name="connsiteY5" fmla="*/ 0 h 2083045"/>
                  <a:gd name="connsiteX6" fmla="*/ 1488488 w 1917655"/>
                  <a:gd name="connsiteY6" fmla="*/ 510994 h 2083045"/>
                  <a:gd name="connsiteX7" fmla="*/ 1484003 w 1917655"/>
                  <a:gd name="connsiteY7" fmla="*/ 552422 h 2083045"/>
                  <a:gd name="connsiteX8" fmla="*/ 1500528 w 1917655"/>
                  <a:gd name="connsiteY8" fmla="*/ 565870 h 2083045"/>
                  <a:gd name="connsiteX9" fmla="*/ 1536469 w 1917655"/>
                  <a:gd name="connsiteY9" fmla="*/ 777010 h 2083045"/>
                  <a:gd name="connsiteX10" fmla="*/ 1370058 w 1917655"/>
                  <a:gd name="connsiteY10" fmla="*/ 946673 h 2083045"/>
                  <a:gd name="connsiteX11" fmla="*/ 1353553 w 1917655"/>
                  <a:gd name="connsiteY11" fmla="*/ 944729 h 2083045"/>
                  <a:gd name="connsiteX12" fmla="*/ 1345158 w 1917655"/>
                  <a:gd name="connsiteY12" fmla="*/ 965504 h 2083045"/>
                  <a:gd name="connsiteX13" fmla="*/ 1100767 w 1917655"/>
                  <a:gd name="connsiteY13" fmla="*/ 1199544 h 2083045"/>
                  <a:gd name="connsiteX14" fmla="*/ 1009202 w 1917655"/>
                  <a:gd name="connsiteY14" fmla="*/ 1230272 h 2083045"/>
                  <a:gd name="connsiteX15" fmla="*/ 1021932 w 1917655"/>
                  <a:gd name="connsiteY15" fmla="*/ 1312653 h 2083045"/>
                  <a:gd name="connsiteX16" fmla="*/ 1254476 w 1917655"/>
                  <a:gd name="connsiteY16" fmla="*/ 1312653 h 2083045"/>
                  <a:gd name="connsiteX17" fmla="*/ 1285597 w 1917655"/>
                  <a:gd name="connsiteY17" fmla="*/ 1318936 h 2083045"/>
                  <a:gd name="connsiteX18" fmla="*/ 1309063 w 1917655"/>
                  <a:gd name="connsiteY18" fmla="*/ 1320407 h 2083045"/>
                  <a:gd name="connsiteX19" fmla="*/ 1678332 w 1917655"/>
                  <a:gd name="connsiteY19" fmla="*/ 1419352 h 2083045"/>
                  <a:gd name="connsiteX20" fmla="*/ 1556471 w 1917655"/>
                  <a:gd name="connsiteY20" fmla="*/ 964557 h 2083045"/>
                  <a:gd name="connsiteX21" fmla="*/ 1591409 w 1917655"/>
                  <a:gd name="connsiteY21" fmla="*/ 860369 h 2083045"/>
                  <a:gd name="connsiteX22" fmla="*/ 1626762 w 1917655"/>
                  <a:gd name="connsiteY22" fmla="*/ 842809 h 2083045"/>
                  <a:gd name="connsiteX23" fmla="*/ 1666158 w 1917655"/>
                  <a:gd name="connsiteY23" fmla="*/ 840340 h 2083045"/>
                  <a:gd name="connsiteX24" fmla="*/ 1748510 w 1917655"/>
                  <a:gd name="connsiteY24" fmla="*/ 913100 h 2083045"/>
                  <a:gd name="connsiteX25" fmla="*/ 1915067 w 1917655"/>
                  <a:gd name="connsiteY25" fmla="*/ 1534701 h 2083045"/>
                  <a:gd name="connsiteX26" fmla="*/ 1915382 w 1917655"/>
                  <a:gd name="connsiteY26" fmla="*/ 1539728 h 2083045"/>
                  <a:gd name="connsiteX27" fmla="*/ 1917655 w 1917655"/>
                  <a:gd name="connsiteY27" fmla="*/ 1546333 h 2083045"/>
                  <a:gd name="connsiteX28" fmla="*/ 1916725 w 1917655"/>
                  <a:gd name="connsiteY28" fmla="*/ 1561165 h 2083045"/>
                  <a:gd name="connsiteX29" fmla="*/ 1917536 w 1917655"/>
                  <a:gd name="connsiteY29" fmla="*/ 1574098 h 2083045"/>
                  <a:gd name="connsiteX30" fmla="*/ 1915554 w 1917655"/>
                  <a:gd name="connsiteY30" fmla="*/ 1579858 h 2083045"/>
                  <a:gd name="connsiteX31" fmla="*/ 1915186 w 1917655"/>
                  <a:gd name="connsiteY31" fmla="*/ 1585731 h 2083045"/>
                  <a:gd name="connsiteX32" fmla="*/ 1915185 w 1917655"/>
                  <a:gd name="connsiteY32" fmla="*/ 1585730 h 2083045"/>
                  <a:gd name="connsiteX33" fmla="*/ 1909809 w 1917655"/>
                  <a:gd name="connsiteY33" fmla="*/ 1596554 h 2083045"/>
                  <a:gd name="connsiteX34" fmla="*/ 1905136 w 1917655"/>
                  <a:gd name="connsiteY34" fmla="*/ 1610133 h 2083045"/>
                  <a:gd name="connsiteX35" fmla="*/ 1900304 w 1917655"/>
                  <a:gd name="connsiteY35" fmla="*/ 1615690 h 2083045"/>
                  <a:gd name="connsiteX36" fmla="*/ 1897624 w 1917655"/>
                  <a:gd name="connsiteY36" fmla="*/ 1621084 h 2083045"/>
                  <a:gd name="connsiteX37" fmla="*/ 1889371 w 1917655"/>
                  <a:gd name="connsiteY37" fmla="*/ 1628261 h 2083045"/>
                  <a:gd name="connsiteX38" fmla="*/ 1880129 w 1917655"/>
                  <a:gd name="connsiteY38" fmla="*/ 1638889 h 2083045"/>
                  <a:gd name="connsiteX39" fmla="*/ 1873183 w 1917655"/>
                  <a:gd name="connsiteY39" fmla="*/ 1642339 h 2083045"/>
                  <a:gd name="connsiteX40" fmla="*/ 1868868 w 1917655"/>
                  <a:gd name="connsiteY40" fmla="*/ 1646091 h 2083045"/>
                  <a:gd name="connsiteX41" fmla="*/ 1858325 w 1917655"/>
                  <a:gd name="connsiteY41" fmla="*/ 1649719 h 2083045"/>
                  <a:gd name="connsiteX42" fmla="*/ 1844775 w 1917655"/>
                  <a:gd name="connsiteY42" fmla="*/ 1656449 h 2083045"/>
                  <a:gd name="connsiteX43" fmla="*/ 1844775 w 1917655"/>
                  <a:gd name="connsiteY43" fmla="*/ 1656448 h 2083045"/>
                  <a:gd name="connsiteX44" fmla="*/ 1837432 w 1917655"/>
                  <a:gd name="connsiteY44" fmla="*/ 1656908 h 2083045"/>
                  <a:gd name="connsiteX45" fmla="*/ 1832834 w 1917655"/>
                  <a:gd name="connsiteY45" fmla="*/ 1658491 h 2083045"/>
                  <a:gd name="connsiteX46" fmla="*/ 1822509 w 1917655"/>
                  <a:gd name="connsiteY46" fmla="*/ 1657844 h 2083045"/>
                  <a:gd name="connsiteX47" fmla="*/ 1805378 w 1917655"/>
                  <a:gd name="connsiteY47" fmla="*/ 1658917 h 2083045"/>
                  <a:gd name="connsiteX48" fmla="*/ 1797749 w 1917655"/>
                  <a:gd name="connsiteY48" fmla="*/ 1656292 h 2083045"/>
                  <a:gd name="connsiteX49" fmla="*/ 1793437 w 1917655"/>
                  <a:gd name="connsiteY49" fmla="*/ 1656022 h 2083045"/>
                  <a:gd name="connsiteX50" fmla="*/ 1418418 w 1917655"/>
                  <a:gd name="connsiteY50" fmla="*/ 1555535 h 2083045"/>
                  <a:gd name="connsiteX51" fmla="*/ 1418418 w 1917655"/>
                  <a:gd name="connsiteY51" fmla="*/ 2083045 h 2083045"/>
                  <a:gd name="connsiteX52" fmla="*/ 288236 w 1917655"/>
                  <a:gd name="connsiteY52" fmla="*/ 2083045 h 2083045"/>
                  <a:gd name="connsiteX53" fmla="*/ 56197 w 1917655"/>
                  <a:gd name="connsiteY53" fmla="*/ 1949077 h 2083045"/>
                  <a:gd name="connsiteX54" fmla="*/ 51582 w 1917655"/>
                  <a:gd name="connsiteY54" fmla="*/ 1945006 h 2083045"/>
                  <a:gd name="connsiteX55" fmla="*/ 29114 w 1917655"/>
                  <a:gd name="connsiteY55" fmla="*/ 1930086 h 2083045"/>
                  <a:gd name="connsiteX56" fmla="*/ 29115 w 1917655"/>
                  <a:gd name="connsiteY56" fmla="*/ 1930085 h 2083045"/>
                  <a:gd name="connsiteX57" fmla="*/ 29115 w 1917655"/>
                  <a:gd name="connsiteY57" fmla="*/ 1789503 h 2083045"/>
                  <a:gd name="connsiteX58" fmla="*/ 458723 w 1917655"/>
                  <a:gd name="connsiteY58" fmla="*/ 1359896 h 2083045"/>
                  <a:gd name="connsiteX59" fmla="*/ 491607 w 1917655"/>
                  <a:gd name="connsiteY59" fmla="*/ 1338059 h 2083045"/>
                  <a:gd name="connsiteX60" fmla="*/ 495654 w 1917655"/>
                  <a:gd name="connsiteY60" fmla="*/ 1337272 h 2083045"/>
                  <a:gd name="connsiteX61" fmla="*/ 513060 w 1917655"/>
                  <a:gd name="connsiteY61" fmla="*/ 1325536 h 2083045"/>
                  <a:gd name="connsiteX62" fmla="*/ 576874 w 1917655"/>
                  <a:gd name="connsiteY62" fmla="*/ 1312653 h 2083045"/>
                  <a:gd name="connsiteX63" fmla="*/ 781796 w 1917655"/>
                  <a:gd name="connsiteY63" fmla="*/ 1312653 h 2083045"/>
                  <a:gd name="connsiteX64" fmla="*/ 794527 w 1917655"/>
                  <a:gd name="connsiteY64" fmla="*/ 1230271 h 2083045"/>
                  <a:gd name="connsiteX65" fmla="*/ 702963 w 1917655"/>
                  <a:gd name="connsiteY65" fmla="*/ 1199544 h 2083045"/>
                  <a:gd name="connsiteX66" fmla="*/ 478141 w 1917655"/>
                  <a:gd name="connsiteY66" fmla="*/ 999397 h 2083045"/>
                  <a:gd name="connsiteX67" fmla="*/ 448864 w 1917655"/>
                  <a:gd name="connsiteY67" fmla="*/ 944330 h 2083045"/>
                  <a:gd name="connsiteX68" fmla="*/ 428976 w 1917655"/>
                  <a:gd name="connsiteY68" fmla="*/ 946673 h 2083045"/>
                  <a:gd name="connsiteX69" fmla="*/ 262565 w 1917655"/>
                  <a:gd name="connsiteY69" fmla="*/ 777010 h 2083045"/>
                  <a:gd name="connsiteX70" fmla="*/ 298506 w 1917655"/>
                  <a:gd name="connsiteY70" fmla="*/ 565870 h 2083045"/>
                  <a:gd name="connsiteX71" fmla="*/ 319794 w 1917655"/>
                  <a:gd name="connsiteY71" fmla="*/ 552952 h 2083045"/>
                  <a:gd name="connsiteX72" fmla="*/ 315252 w 1917655"/>
                  <a:gd name="connsiteY72" fmla="*/ 510994 h 2083045"/>
                  <a:gd name="connsiteX73" fmla="*/ 864055 w 1917655"/>
                  <a:gd name="connsiteY73" fmla="*/ 0 h 20830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</a:cxnLst>
                <a:rect l="l" t="t" r="r" b="b"/>
                <a:pathLst>
                  <a:path w="1917655" h="2083045">
                    <a:moveTo>
                      <a:pt x="412932" y="1686851"/>
                    </a:moveTo>
                    <a:lnTo>
                      <a:pt x="261655" y="1838128"/>
                    </a:lnTo>
                    <a:lnTo>
                      <a:pt x="412932" y="1925468"/>
                    </a:lnTo>
                    <a:close/>
                    <a:moveTo>
                      <a:pt x="864055" y="0"/>
                    </a:moveTo>
                    <a:lnTo>
                      <a:pt x="901870" y="3549"/>
                    </a:lnTo>
                    <a:lnTo>
                      <a:pt x="939685" y="0"/>
                    </a:lnTo>
                    <a:cubicBezTo>
                      <a:pt x="1242781" y="0"/>
                      <a:pt x="1488488" y="228780"/>
                      <a:pt x="1488488" y="510994"/>
                    </a:cubicBezTo>
                    <a:lnTo>
                      <a:pt x="1484003" y="552422"/>
                    </a:lnTo>
                    <a:lnTo>
                      <a:pt x="1500528" y="565870"/>
                    </a:lnTo>
                    <a:cubicBezTo>
                      <a:pt x="1542954" y="610438"/>
                      <a:pt x="1559116" y="692492"/>
                      <a:pt x="1536469" y="777010"/>
                    </a:cubicBezTo>
                    <a:cubicBezTo>
                      <a:pt x="1510048" y="875616"/>
                      <a:pt x="1439559" y="944904"/>
                      <a:pt x="1370058" y="946673"/>
                    </a:cubicBezTo>
                    <a:lnTo>
                      <a:pt x="1353553" y="944729"/>
                    </a:lnTo>
                    <a:lnTo>
                      <a:pt x="1345158" y="965504"/>
                    </a:lnTo>
                    <a:cubicBezTo>
                      <a:pt x="1289784" y="1069613"/>
                      <a:pt x="1203932" y="1152371"/>
                      <a:pt x="1100767" y="1199544"/>
                    </a:cubicBezTo>
                    <a:lnTo>
                      <a:pt x="1009202" y="1230272"/>
                    </a:lnTo>
                    <a:lnTo>
                      <a:pt x="1021932" y="1312653"/>
                    </a:lnTo>
                    <a:lnTo>
                      <a:pt x="1254476" y="1312653"/>
                    </a:lnTo>
                    <a:lnTo>
                      <a:pt x="1285597" y="1318936"/>
                    </a:lnTo>
                    <a:lnTo>
                      <a:pt x="1309063" y="1320407"/>
                    </a:lnTo>
                    <a:lnTo>
                      <a:pt x="1678332" y="1419352"/>
                    </a:lnTo>
                    <a:lnTo>
                      <a:pt x="1556471" y="964557"/>
                    </a:lnTo>
                    <a:cubicBezTo>
                      <a:pt x="1545814" y="924784"/>
                      <a:pt x="1560851" y="884180"/>
                      <a:pt x="1591409" y="860369"/>
                    </a:cubicBezTo>
                    <a:lnTo>
                      <a:pt x="1626762" y="842809"/>
                    </a:lnTo>
                    <a:lnTo>
                      <a:pt x="1666158" y="840340"/>
                    </a:lnTo>
                    <a:cubicBezTo>
                      <a:pt x="1704527" y="845682"/>
                      <a:pt x="1737853" y="873328"/>
                      <a:pt x="1748510" y="913100"/>
                    </a:cubicBezTo>
                    <a:lnTo>
                      <a:pt x="1915067" y="1534701"/>
                    </a:lnTo>
                    <a:lnTo>
                      <a:pt x="1915382" y="1539728"/>
                    </a:lnTo>
                    <a:lnTo>
                      <a:pt x="1917655" y="1546333"/>
                    </a:lnTo>
                    <a:lnTo>
                      <a:pt x="1916725" y="1561165"/>
                    </a:lnTo>
                    <a:lnTo>
                      <a:pt x="1917536" y="1574098"/>
                    </a:lnTo>
                    <a:lnTo>
                      <a:pt x="1915554" y="1579858"/>
                    </a:lnTo>
                    <a:lnTo>
                      <a:pt x="1915186" y="1585731"/>
                    </a:lnTo>
                    <a:lnTo>
                      <a:pt x="1915185" y="1585730"/>
                    </a:lnTo>
                    <a:lnTo>
                      <a:pt x="1909809" y="1596554"/>
                    </a:lnTo>
                    <a:lnTo>
                      <a:pt x="1905136" y="1610133"/>
                    </a:lnTo>
                    <a:lnTo>
                      <a:pt x="1900304" y="1615690"/>
                    </a:lnTo>
                    <a:lnTo>
                      <a:pt x="1897624" y="1621084"/>
                    </a:lnTo>
                    <a:lnTo>
                      <a:pt x="1889371" y="1628261"/>
                    </a:lnTo>
                    <a:lnTo>
                      <a:pt x="1880129" y="1638889"/>
                    </a:lnTo>
                    <a:lnTo>
                      <a:pt x="1873183" y="1642339"/>
                    </a:lnTo>
                    <a:lnTo>
                      <a:pt x="1868868" y="1646091"/>
                    </a:lnTo>
                    <a:lnTo>
                      <a:pt x="1858325" y="1649719"/>
                    </a:lnTo>
                    <a:lnTo>
                      <a:pt x="1844775" y="1656449"/>
                    </a:lnTo>
                    <a:lnTo>
                      <a:pt x="1844775" y="1656448"/>
                    </a:lnTo>
                    <a:lnTo>
                      <a:pt x="1837432" y="1656908"/>
                    </a:lnTo>
                    <a:lnTo>
                      <a:pt x="1832834" y="1658491"/>
                    </a:lnTo>
                    <a:lnTo>
                      <a:pt x="1822509" y="1657844"/>
                    </a:lnTo>
                    <a:lnTo>
                      <a:pt x="1805378" y="1658917"/>
                    </a:lnTo>
                    <a:lnTo>
                      <a:pt x="1797749" y="1656292"/>
                    </a:lnTo>
                    <a:lnTo>
                      <a:pt x="1793437" y="1656022"/>
                    </a:lnTo>
                    <a:lnTo>
                      <a:pt x="1418418" y="1555535"/>
                    </a:lnTo>
                    <a:lnTo>
                      <a:pt x="1418418" y="2083045"/>
                    </a:lnTo>
                    <a:lnTo>
                      <a:pt x="288236" y="2083045"/>
                    </a:lnTo>
                    <a:lnTo>
                      <a:pt x="56197" y="1949077"/>
                    </a:lnTo>
                    <a:lnTo>
                      <a:pt x="51582" y="1945006"/>
                    </a:lnTo>
                    <a:lnTo>
                      <a:pt x="29114" y="1930086"/>
                    </a:lnTo>
                    <a:lnTo>
                      <a:pt x="29115" y="1930085"/>
                    </a:lnTo>
                    <a:cubicBezTo>
                      <a:pt x="-9706" y="1891265"/>
                      <a:pt x="-9706" y="1828324"/>
                      <a:pt x="29115" y="1789503"/>
                    </a:cubicBezTo>
                    <a:lnTo>
                      <a:pt x="458723" y="1359896"/>
                    </a:lnTo>
                    <a:cubicBezTo>
                      <a:pt x="468428" y="1350191"/>
                      <a:pt x="479641" y="1342912"/>
                      <a:pt x="491607" y="1338059"/>
                    </a:cubicBezTo>
                    <a:lnTo>
                      <a:pt x="495654" y="1337272"/>
                    </a:lnTo>
                    <a:lnTo>
                      <a:pt x="513060" y="1325536"/>
                    </a:lnTo>
                    <a:cubicBezTo>
                      <a:pt x="532674" y="1317241"/>
                      <a:pt x="554238" y="1312653"/>
                      <a:pt x="576874" y="1312653"/>
                    </a:cubicBezTo>
                    <a:lnTo>
                      <a:pt x="781796" y="1312653"/>
                    </a:lnTo>
                    <a:lnTo>
                      <a:pt x="794527" y="1230271"/>
                    </a:lnTo>
                    <a:lnTo>
                      <a:pt x="702963" y="1199544"/>
                    </a:lnTo>
                    <a:cubicBezTo>
                      <a:pt x="611261" y="1157612"/>
                      <a:pt x="533238" y="1087565"/>
                      <a:pt x="478141" y="999397"/>
                    </a:cubicBezTo>
                    <a:lnTo>
                      <a:pt x="448864" y="944330"/>
                    </a:lnTo>
                    <a:lnTo>
                      <a:pt x="428976" y="946673"/>
                    </a:lnTo>
                    <a:cubicBezTo>
                      <a:pt x="359475" y="944904"/>
                      <a:pt x="288986" y="875616"/>
                      <a:pt x="262565" y="777010"/>
                    </a:cubicBezTo>
                    <a:cubicBezTo>
                      <a:pt x="239918" y="692492"/>
                      <a:pt x="256080" y="610438"/>
                      <a:pt x="298506" y="565870"/>
                    </a:cubicBezTo>
                    <a:lnTo>
                      <a:pt x="319794" y="552952"/>
                    </a:lnTo>
                    <a:lnTo>
                      <a:pt x="315252" y="510994"/>
                    </a:lnTo>
                    <a:cubicBezTo>
                      <a:pt x="315252" y="228780"/>
                      <a:pt x="560959" y="0"/>
                      <a:pt x="86405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四角形: 角を丸くする 99">
                <a:extLst>
                  <a:ext uri="{FF2B5EF4-FFF2-40B4-BE49-F238E27FC236}">
                    <a16:creationId xmlns:a16="http://schemas.microsoft.com/office/drawing/2014/main" id="{5683EAB7-4D16-8FF8-3659-FFA20C92B71B}"/>
                  </a:ext>
                </a:extLst>
              </p:cNvPr>
              <p:cNvSpPr/>
              <p:nvPr/>
            </p:nvSpPr>
            <p:spPr bwMode="auto">
              <a:xfrm rot="1800000">
                <a:off x="5507966" y="4888546"/>
                <a:ext cx="312024" cy="668900"/>
              </a:xfrm>
              <a:prstGeom prst="roundRect">
                <a:avLst>
                  <a:gd name="adj" fmla="val 10562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1" name="四角形: 角を丸くする 100">
                <a:extLst>
                  <a:ext uri="{FF2B5EF4-FFF2-40B4-BE49-F238E27FC236}">
                    <a16:creationId xmlns:a16="http://schemas.microsoft.com/office/drawing/2014/main" id="{38E7371B-6630-C224-6DC7-C14024641CF6}"/>
                  </a:ext>
                </a:extLst>
              </p:cNvPr>
              <p:cNvSpPr/>
              <p:nvPr/>
            </p:nvSpPr>
            <p:spPr bwMode="auto">
              <a:xfrm rot="1800000">
                <a:off x="5540898" y="4917862"/>
                <a:ext cx="219118" cy="594656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85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2" name="楕円 101">
                <a:extLst>
                  <a:ext uri="{FF2B5EF4-FFF2-40B4-BE49-F238E27FC236}">
                    <a16:creationId xmlns:a16="http://schemas.microsoft.com/office/drawing/2014/main" id="{C5540FFA-2DDE-367D-99DD-E7418B60C887}"/>
                  </a:ext>
                </a:extLst>
              </p:cNvPr>
              <p:cNvSpPr/>
              <p:nvPr/>
            </p:nvSpPr>
            <p:spPr bwMode="auto">
              <a:xfrm rot="1800000">
                <a:off x="5573366" y="5083217"/>
                <a:ext cx="155504" cy="222740"/>
              </a:xfrm>
              <a:prstGeom prst="ellipse">
                <a:avLst/>
              </a:prstGeom>
              <a:solidFill>
                <a:srgbClr val="00B05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8998A50B-07CB-7436-E594-0630423F36B5}"/>
                  </a:ext>
                </a:extLst>
              </p:cNvPr>
              <p:cNvSpPr/>
              <p:nvPr/>
            </p:nvSpPr>
            <p:spPr bwMode="auto">
              <a:xfrm>
                <a:off x="4630063" y="4875911"/>
                <a:ext cx="677898" cy="686951"/>
              </a:xfrm>
              <a:custGeom>
                <a:avLst/>
                <a:gdLst>
                  <a:gd name="connsiteX0" fmla="*/ 334625 w 677898"/>
                  <a:gd name="connsiteY0" fmla="*/ 280451 h 686951"/>
                  <a:gd name="connsiteX1" fmla="*/ 573790 w 677898"/>
                  <a:gd name="connsiteY1" fmla="*/ 483701 h 686951"/>
                  <a:gd name="connsiteX2" fmla="*/ 334625 w 677898"/>
                  <a:gd name="connsiteY2" fmla="*/ 686951 h 686951"/>
                  <a:gd name="connsiteX3" fmla="*/ 95460 w 677898"/>
                  <a:gd name="connsiteY3" fmla="*/ 483701 h 686951"/>
                  <a:gd name="connsiteX4" fmla="*/ 334625 w 677898"/>
                  <a:gd name="connsiteY4" fmla="*/ 280451 h 686951"/>
                  <a:gd name="connsiteX5" fmla="*/ 617250 w 677898"/>
                  <a:gd name="connsiteY5" fmla="*/ 0 h 686951"/>
                  <a:gd name="connsiteX6" fmla="*/ 677898 w 677898"/>
                  <a:gd name="connsiteY6" fmla="*/ 60648 h 686951"/>
                  <a:gd name="connsiteX7" fmla="*/ 677898 w 677898"/>
                  <a:gd name="connsiteY7" fmla="*/ 156486 h 686951"/>
                  <a:gd name="connsiteX8" fmla="*/ 617250 w 677898"/>
                  <a:gd name="connsiteY8" fmla="*/ 217134 h 686951"/>
                  <a:gd name="connsiteX9" fmla="*/ 556602 w 677898"/>
                  <a:gd name="connsiteY9" fmla="*/ 156486 h 686951"/>
                  <a:gd name="connsiteX10" fmla="*/ 556602 w 677898"/>
                  <a:gd name="connsiteY10" fmla="*/ 60648 h 686951"/>
                  <a:gd name="connsiteX11" fmla="*/ 617250 w 677898"/>
                  <a:gd name="connsiteY11" fmla="*/ 0 h 686951"/>
                  <a:gd name="connsiteX12" fmla="*/ 60648 w 677898"/>
                  <a:gd name="connsiteY12" fmla="*/ 0 h 686951"/>
                  <a:gd name="connsiteX13" fmla="*/ 121296 w 677898"/>
                  <a:gd name="connsiteY13" fmla="*/ 60648 h 686951"/>
                  <a:gd name="connsiteX14" fmla="*/ 121296 w 677898"/>
                  <a:gd name="connsiteY14" fmla="*/ 156486 h 686951"/>
                  <a:gd name="connsiteX15" fmla="*/ 60648 w 677898"/>
                  <a:gd name="connsiteY15" fmla="*/ 217134 h 686951"/>
                  <a:gd name="connsiteX16" fmla="*/ 0 w 677898"/>
                  <a:gd name="connsiteY16" fmla="*/ 156486 h 686951"/>
                  <a:gd name="connsiteX17" fmla="*/ 0 w 677898"/>
                  <a:gd name="connsiteY17" fmla="*/ 60648 h 686951"/>
                  <a:gd name="connsiteX18" fmla="*/ 60648 w 677898"/>
                  <a:gd name="connsiteY18" fmla="*/ 0 h 6869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686951">
                    <a:moveTo>
                      <a:pt x="334625" y="280451"/>
                    </a:moveTo>
                    <a:cubicBezTo>
                      <a:pt x="466712" y="280451"/>
                      <a:pt x="573790" y="371449"/>
                      <a:pt x="573790" y="483701"/>
                    </a:cubicBezTo>
                    <a:cubicBezTo>
                      <a:pt x="573790" y="595953"/>
                      <a:pt x="466712" y="686951"/>
                      <a:pt x="334625" y="686951"/>
                    </a:cubicBezTo>
                    <a:cubicBezTo>
                      <a:pt x="202538" y="686951"/>
                      <a:pt x="95460" y="595953"/>
                      <a:pt x="95460" y="483701"/>
                    </a:cubicBezTo>
                    <a:cubicBezTo>
                      <a:pt x="95460" y="371449"/>
                      <a:pt x="202538" y="280451"/>
                      <a:pt x="334625" y="280451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4" name="楕円 493">
                <a:extLst>
                  <a:ext uri="{FF2B5EF4-FFF2-40B4-BE49-F238E27FC236}">
                    <a16:creationId xmlns:a16="http://schemas.microsoft.com/office/drawing/2014/main" id="{DAC7AA4E-56FC-7968-A55F-2D2FB739C4D0}"/>
                  </a:ext>
                </a:extLst>
              </p:cNvPr>
              <p:cNvSpPr/>
              <p:nvPr/>
            </p:nvSpPr>
            <p:spPr bwMode="auto">
              <a:xfrm>
                <a:off x="4801780" y="5428639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E7652E13-A3F0-5E17-267E-6DC72EACBA21}"/>
                  </a:ext>
                </a:extLst>
              </p:cNvPr>
              <p:cNvSpPr/>
              <p:nvPr/>
            </p:nvSpPr>
            <p:spPr bwMode="auto">
              <a:xfrm>
                <a:off x="4608331" y="390350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27440ADF-2DCC-4D70-8B5F-3C978D3BDEFE}"/>
                  </a:ext>
                </a:extLst>
              </p:cNvPr>
              <p:cNvSpPr/>
              <p:nvPr/>
            </p:nvSpPr>
            <p:spPr bwMode="auto">
              <a:xfrm rot="18000000">
                <a:off x="3688629" y="4258243"/>
                <a:ext cx="814476" cy="399263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B7CD3667-90B9-FE4E-CB71-4B45CDCE17E1}"/>
                  </a:ext>
                </a:extLst>
              </p:cNvPr>
              <p:cNvSpPr/>
              <p:nvPr/>
            </p:nvSpPr>
            <p:spPr bwMode="auto">
              <a:xfrm rot="3600000" flipH="1">
                <a:off x="5523323" y="4244707"/>
                <a:ext cx="682010" cy="334324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81D67582-F6B8-27F7-C82D-0A57B70D0A1C}"/>
                  </a:ext>
                </a:extLst>
              </p:cNvPr>
              <p:cNvSpPr/>
              <p:nvPr/>
            </p:nvSpPr>
            <p:spPr bwMode="auto">
              <a:xfrm rot="14400000">
                <a:off x="3709262" y="5285249"/>
                <a:ext cx="669544" cy="32821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DF8A2767-332E-0720-6331-963DEECFB64C}"/>
                </a:ext>
              </a:extLst>
            </p:cNvPr>
            <p:cNvSpPr/>
            <p:nvPr/>
          </p:nvSpPr>
          <p:spPr>
            <a:xfrm>
              <a:off x="3785230" y="3922397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5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5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39F7F64E-4A66-B77B-8954-C8B54734C5BA}"/>
              </a:ext>
            </a:extLst>
          </p:cNvPr>
          <p:cNvGrpSpPr/>
          <p:nvPr/>
        </p:nvGrpSpPr>
        <p:grpSpPr>
          <a:xfrm>
            <a:off x="6604425" y="2363929"/>
            <a:ext cx="2606483" cy="2606483"/>
            <a:chOff x="6562612" y="882572"/>
            <a:chExt cx="2606483" cy="2606483"/>
          </a:xfrm>
        </p:grpSpPr>
        <p:grpSp>
          <p:nvGrpSpPr>
            <p:cNvPr id="113" name="グループ化 112">
              <a:extLst>
                <a:ext uri="{FF2B5EF4-FFF2-40B4-BE49-F238E27FC236}">
                  <a16:creationId xmlns:a16="http://schemas.microsoft.com/office/drawing/2014/main" id="{22B18CFB-80C6-EA09-3793-66E5E555F170}"/>
                </a:ext>
              </a:extLst>
            </p:cNvPr>
            <p:cNvGrpSpPr/>
            <p:nvPr/>
          </p:nvGrpSpPr>
          <p:grpSpPr>
            <a:xfrm>
              <a:off x="6562612" y="882572"/>
              <a:ext cx="2606483" cy="2606483"/>
              <a:chOff x="636468" y="806730"/>
              <a:chExt cx="2735056" cy="2735056"/>
            </a:xfrm>
          </p:grpSpPr>
          <p:sp>
            <p:nvSpPr>
              <p:cNvPr id="118" name="四角形: 角を丸くする 117">
                <a:extLst>
                  <a:ext uri="{FF2B5EF4-FFF2-40B4-BE49-F238E27FC236}">
                    <a16:creationId xmlns:a16="http://schemas.microsoft.com/office/drawing/2014/main" id="{7E335818-414A-A189-A071-82DDA666228E}"/>
                  </a:ext>
                </a:extLst>
              </p:cNvPr>
              <p:cNvSpPr/>
              <p:nvPr/>
            </p:nvSpPr>
            <p:spPr bwMode="auto">
              <a:xfrm>
                <a:off x="636468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19" name="四角形: 角を丸くする 118">
                <a:extLst>
                  <a:ext uri="{FF2B5EF4-FFF2-40B4-BE49-F238E27FC236}">
                    <a16:creationId xmlns:a16="http://schemas.microsoft.com/office/drawing/2014/main" id="{3205990C-3687-C31E-65C7-693A9DC510D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7" cy="2359897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95953E02-F20D-4018-2766-9D10BDC641B7}"/>
                </a:ext>
              </a:extLst>
            </p:cNvPr>
            <p:cNvSpPr/>
            <p:nvPr/>
          </p:nvSpPr>
          <p:spPr bwMode="auto">
            <a:xfrm>
              <a:off x="6644974" y="957822"/>
              <a:ext cx="2455983" cy="2455983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876C291E-19AC-2BC9-1176-FDCB5A1F683D}"/>
                </a:ext>
              </a:extLst>
            </p:cNvPr>
            <p:cNvSpPr/>
            <p:nvPr/>
          </p:nvSpPr>
          <p:spPr bwMode="auto">
            <a:xfrm>
              <a:off x="671121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E5A59813-B19D-3E92-4206-145CD5F804A6}"/>
                </a:ext>
              </a:extLst>
            </p:cNvPr>
            <p:cNvSpPr/>
            <p:nvPr/>
          </p:nvSpPr>
          <p:spPr bwMode="auto">
            <a:xfrm flipH="1">
              <a:off x="6888330" y="1090024"/>
              <a:ext cx="1983109" cy="2098386"/>
            </a:xfrm>
            <a:custGeom>
              <a:avLst/>
              <a:gdLst>
                <a:gd name="connsiteX0" fmla="*/ 677418 w 2297454"/>
                <a:gd name="connsiteY0" fmla="*/ 369166 h 2431004"/>
                <a:gd name="connsiteX1" fmla="*/ 318227 w 2297454"/>
                <a:gd name="connsiteY1" fmla="*/ 784102 h 2431004"/>
                <a:gd name="connsiteX2" fmla="*/ 537605 w 2297454"/>
                <a:gd name="connsiteY2" fmla="*/ 1166431 h 2431004"/>
                <a:gd name="connsiteX3" fmla="*/ 604407 w 2297454"/>
                <a:gd name="connsiteY3" fmla="*/ 1190386 h 2431004"/>
                <a:gd name="connsiteX4" fmla="*/ 595929 w 2297454"/>
                <a:gd name="connsiteY4" fmla="*/ 1246358 h 2431004"/>
                <a:gd name="connsiteX5" fmla="*/ 538486 w 2297454"/>
                <a:gd name="connsiteY5" fmla="*/ 1285088 h 2431004"/>
                <a:gd name="connsiteX6" fmla="*/ 480938 w 2297454"/>
                <a:gd name="connsiteY6" fmla="*/ 1424019 h 2431004"/>
                <a:gd name="connsiteX7" fmla="*/ 480939 w 2297454"/>
                <a:gd name="connsiteY7" fmla="*/ 1884146 h 2431004"/>
                <a:gd name="connsiteX8" fmla="*/ 514494 w 2297454"/>
                <a:gd name="connsiteY8" fmla="*/ 1993999 h 2431004"/>
                <a:gd name="connsiteX9" fmla="*/ 532249 w 2297454"/>
                <a:gd name="connsiteY9" fmla="*/ 2013539 h 2431004"/>
                <a:gd name="connsiteX10" fmla="*/ 569246 w 2297454"/>
                <a:gd name="connsiteY10" fmla="*/ 2431004 h 2431004"/>
                <a:gd name="connsiteX11" fmla="*/ 643637 w 2297454"/>
                <a:gd name="connsiteY11" fmla="*/ 2431004 h 2431004"/>
                <a:gd name="connsiteX12" fmla="*/ 663591 w 2297454"/>
                <a:gd name="connsiteY12" fmla="*/ 2205843 h 2431004"/>
                <a:gd name="connsiteX13" fmla="*/ 683546 w 2297454"/>
                <a:gd name="connsiteY13" fmla="*/ 2431004 h 2431004"/>
                <a:gd name="connsiteX14" fmla="*/ 757937 w 2297454"/>
                <a:gd name="connsiteY14" fmla="*/ 2431004 h 2431004"/>
                <a:gd name="connsiteX15" fmla="*/ 792674 w 2297454"/>
                <a:gd name="connsiteY15" fmla="*/ 2039038 h 2431004"/>
                <a:gd name="connsiteX16" fmla="*/ 816349 w 2297454"/>
                <a:gd name="connsiteY16" fmla="*/ 2023077 h 2431004"/>
                <a:gd name="connsiteX17" fmla="*/ 873896 w 2297454"/>
                <a:gd name="connsiteY17" fmla="*/ 1884145 h 2431004"/>
                <a:gd name="connsiteX18" fmla="*/ 873896 w 2297454"/>
                <a:gd name="connsiteY18" fmla="*/ 1672287 h 2431004"/>
                <a:gd name="connsiteX19" fmla="*/ 1009371 w 2297454"/>
                <a:gd name="connsiteY19" fmla="*/ 1807762 h 2431004"/>
                <a:gd name="connsiteX20" fmla="*/ 1093805 w 2297454"/>
                <a:gd name="connsiteY20" fmla="*/ 1807762 h 2431004"/>
                <a:gd name="connsiteX21" fmla="*/ 1093805 w 2297454"/>
                <a:gd name="connsiteY21" fmla="*/ 1723328 h 2431004"/>
                <a:gd name="connsiteX22" fmla="*/ 873896 w 2297454"/>
                <a:gd name="connsiteY22" fmla="*/ 1503419 h 2431004"/>
                <a:gd name="connsiteX23" fmla="*/ 873896 w 2297454"/>
                <a:gd name="connsiteY23" fmla="*/ 1424019 h 2431004"/>
                <a:gd name="connsiteX24" fmla="*/ 816349 w 2297454"/>
                <a:gd name="connsiteY24" fmla="*/ 1285088 h 2431004"/>
                <a:gd name="connsiteX25" fmla="*/ 758906 w 2297454"/>
                <a:gd name="connsiteY25" fmla="*/ 1246359 h 2431004"/>
                <a:gd name="connsiteX26" fmla="*/ 750428 w 2297454"/>
                <a:gd name="connsiteY26" fmla="*/ 1190386 h 2431004"/>
                <a:gd name="connsiteX27" fmla="*/ 817231 w 2297454"/>
                <a:gd name="connsiteY27" fmla="*/ 1166431 h 2431004"/>
                <a:gd name="connsiteX28" fmla="*/ 1036609 w 2297454"/>
                <a:gd name="connsiteY28" fmla="*/ 784102 h 2431004"/>
                <a:gd name="connsiteX29" fmla="*/ 677418 w 2297454"/>
                <a:gd name="connsiteY29" fmla="*/ 369166 h 2431004"/>
                <a:gd name="connsiteX30" fmla="*/ 1607412 w 2297454"/>
                <a:gd name="connsiteY30" fmla="*/ 369165 h 2431004"/>
                <a:gd name="connsiteX31" fmla="*/ 1248221 w 2297454"/>
                <a:gd name="connsiteY31" fmla="*/ 784101 h 2431004"/>
                <a:gd name="connsiteX32" fmla="*/ 1467599 w 2297454"/>
                <a:gd name="connsiteY32" fmla="*/ 1166430 h 2431004"/>
                <a:gd name="connsiteX33" fmla="*/ 1534402 w 2297454"/>
                <a:gd name="connsiteY33" fmla="*/ 1190385 h 2431004"/>
                <a:gd name="connsiteX34" fmla="*/ 1525923 w 2297454"/>
                <a:gd name="connsiteY34" fmla="*/ 1246358 h 2431004"/>
                <a:gd name="connsiteX35" fmla="*/ 1468480 w 2297454"/>
                <a:gd name="connsiteY35" fmla="*/ 1285088 h 2431004"/>
                <a:gd name="connsiteX36" fmla="*/ 1461419 w 2297454"/>
                <a:gd name="connsiteY36" fmla="*/ 1295561 h 2431004"/>
                <a:gd name="connsiteX37" fmla="*/ 1452110 w 2297454"/>
                <a:gd name="connsiteY37" fmla="*/ 1299416 h 2431004"/>
                <a:gd name="connsiteX38" fmla="*/ 1305122 w 2297454"/>
                <a:gd name="connsiteY38" fmla="*/ 1446404 h 2431004"/>
                <a:gd name="connsiteX39" fmla="*/ 1154959 w 2297454"/>
                <a:gd name="connsiteY39" fmla="*/ 1296241 h 2431004"/>
                <a:gd name="connsiteX40" fmla="*/ 1070525 w 2297454"/>
                <a:gd name="connsiteY40" fmla="*/ 1296241 h 2431004"/>
                <a:gd name="connsiteX41" fmla="*/ 1070525 w 2297454"/>
                <a:gd name="connsiteY41" fmla="*/ 1380675 h 2431004"/>
                <a:gd name="connsiteX42" fmla="*/ 1258433 w 2297454"/>
                <a:gd name="connsiteY42" fmla="*/ 1568583 h 2431004"/>
                <a:gd name="connsiteX43" fmla="*/ 1263483 w 2297454"/>
                <a:gd name="connsiteY43" fmla="*/ 1570675 h 2431004"/>
                <a:gd name="connsiteX44" fmla="*/ 1264202 w 2297454"/>
                <a:gd name="connsiteY44" fmla="*/ 1571758 h 2431004"/>
                <a:gd name="connsiteX45" fmla="*/ 1348636 w 2297454"/>
                <a:gd name="connsiteY45" fmla="*/ 1571758 h 2431004"/>
                <a:gd name="connsiteX46" fmla="*/ 1410932 w 2297454"/>
                <a:gd name="connsiteY46" fmla="*/ 1509462 h 2431004"/>
                <a:gd name="connsiteX47" fmla="*/ 1410933 w 2297454"/>
                <a:gd name="connsiteY47" fmla="*/ 1884146 h 2431004"/>
                <a:gd name="connsiteX48" fmla="*/ 1444489 w 2297454"/>
                <a:gd name="connsiteY48" fmla="*/ 1993999 h 2431004"/>
                <a:gd name="connsiteX49" fmla="*/ 1464314 w 2297454"/>
                <a:gd name="connsiteY49" fmla="*/ 2015818 h 2431004"/>
                <a:gd name="connsiteX50" fmla="*/ 1501701 w 2297454"/>
                <a:gd name="connsiteY50" fmla="*/ 2422719 h 2431004"/>
                <a:gd name="connsiteX51" fmla="*/ 1576092 w 2297454"/>
                <a:gd name="connsiteY51" fmla="*/ 2422719 h 2431004"/>
                <a:gd name="connsiteX52" fmla="*/ 1600809 w 2297454"/>
                <a:gd name="connsiteY52" fmla="*/ 2153711 h 2431004"/>
                <a:gd name="connsiteX53" fmla="*/ 1625526 w 2297454"/>
                <a:gd name="connsiteY53" fmla="*/ 2422719 h 2431004"/>
                <a:gd name="connsiteX54" fmla="*/ 1699917 w 2297454"/>
                <a:gd name="connsiteY54" fmla="*/ 2422719 h 2431004"/>
                <a:gd name="connsiteX55" fmla="*/ 1735996 w 2297454"/>
                <a:gd name="connsiteY55" fmla="*/ 2030053 h 2431004"/>
                <a:gd name="connsiteX56" fmla="*/ 1746343 w 2297454"/>
                <a:gd name="connsiteY56" fmla="*/ 2023077 h 2431004"/>
                <a:gd name="connsiteX57" fmla="*/ 1803890 w 2297454"/>
                <a:gd name="connsiteY57" fmla="*/ 1884145 h 2431004"/>
                <a:gd name="connsiteX58" fmla="*/ 1803890 w 2297454"/>
                <a:gd name="connsiteY58" fmla="*/ 1424019 h 2431004"/>
                <a:gd name="connsiteX59" fmla="*/ 1746343 w 2297454"/>
                <a:gd name="connsiteY59" fmla="*/ 1285088 h 2431004"/>
                <a:gd name="connsiteX60" fmla="*/ 1688900 w 2297454"/>
                <a:gd name="connsiteY60" fmla="*/ 1246359 h 2431004"/>
                <a:gd name="connsiteX61" fmla="*/ 1680422 w 2297454"/>
                <a:gd name="connsiteY61" fmla="*/ 1190385 h 2431004"/>
                <a:gd name="connsiteX62" fmla="*/ 1747226 w 2297454"/>
                <a:gd name="connsiteY62" fmla="*/ 1166430 h 2431004"/>
                <a:gd name="connsiteX63" fmla="*/ 1966603 w 2297454"/>
                <a:gd name="connsiteY63" fmla="*/ 784101 h 2431004"/>
                <a:gd name="connsiteX64" fmla="*/ 1607412 w 2297454"/>
                <a:gd name="connsiteY64" fmla="*/ 369165 h 2431004"/>
                <a:gd name="connsiteX65" fmla="*/ 218535 w 2297454"/>
                <a:gd name="connsiteY65" fmla="*/ 334843 h 2431004"/>
                <a:gd name="connsiteX66" fmla="*/ 221914 w 2297454"/>
                <a:gd name="connsiteY66" fmla="*/ 348028 h 2431004"/>
                <a:gd name="connsiteX67" fmla="*/ 247330 w 2297454"/>
                <a:gd name="connsiteY67" fmla="*/ 408174 h 2431004"/>
                <a:gd name="connsiteX68" fmla="*/ 253242 w 2297454"/>
                <a:gd name="connsiteY68" fmla="*/ 418987 h 2431004"/>
                <a:gd name="connsiteX69" fmla="*/ 226334 w 2297454"/>
                <a:gd name="connsiteY69" fmla="*/ 438964 h 2431004"/>
                <a:gd name="connsiteX70" fmla="*/ 168746 w 2297454"/>
                <a:gd name="connsiteY70" fmla="*/ 501103 h 2431004"/>
                <a:gd name="connsiteX71" fmla="*/ 150911 w 2297454"/>
                <a:gd name="connsiteY71" fmla="*/ 528404 h 2431004"/>
                <a:gd name="connsiteX72" fmla="*/ 136962 w 2297454"/>
                <a:gd name="connsiteY72" fmla="*/ 520755 h 2431004"/>
                <a:gd name="connsiteX73" fmla="*/ 68323 w 2297454"/>
                <a:gd name="connsiteY73" fmla="*/ 491190 h 2431004"/>
                <a:gd name="connsiteX74" fmla="*/ 53337 w 2297454"/>
                <a:gd name="connsiteY74" fmla="*/ 487115 h 2431004"/>
                <a:gd name="connsiteX75" fmla="*/ 64359 w 2297454"/>
                <a:gd name="connsiteY75" fmla="*/ 498056 h 2431004"/>
                <a:gd name="connsiteX76" fmla="*/ 124282 w 2297454"/>
                <a:gd name="connsiteY76" fmla="*/ 542718 h 2431004"/>
                <a:gd name="connsiteX77" fmla="*/ 137881 w 2297454"/>
                <a:gd name="connsiteY77" fmla="*/ 550972 h 2431004"/>
                <a:gd name="connsiteX78" fmla="*/ 123155 w 2297454"/>
                <a:gd name="connsiteY78" fmla="*/ 580069 h 2431004"/>
                <a:gd name="connsiteX79" fmla="*/ 98136 w 2297454"/>
                <a:gd name="connsiteY79" fmla="*/ 661011 h 2431004"/>
                <a:gd name="connsiteX80" fmla="*/ 94221 w 2297454"/>
                <a:gd name="connsiteY80" fmla="*/ 694890 h 2431004"/>
                <a:gd name="connsiteX81" fmla="*/ 80857 w 2297454"/>
                <a:gd name="connsiteY81" fmla="*/ 695174 h 2431004"/>
                <a:gd name="connsiteX82" fmla="*/ 13605 w 2297454"/>
                <a:gd name="connsiteY82" fmla="*/ 702834 h 2431004"/>
                <a:gd name="connsiteX83" fmla="*/ 0 w 2297454"/>
                <a:gd name="connsiteY83" fmla="*/ 706317 h 2431004"/>
                <a:gd name="connsiteX84" fmla="*/ 13605 w 2297454"/>
                <a:gd name="connsiteY84" fmla="*/ 709801 h 2431004"/>
                <a:gd name="connsiteX85" fmla="*/ 55888 w 2297454"/>
                <a:gd name="connsiteY85" fmla="*/ 715823 h 2431004"/>
                <a:gd name="connsiteX86" fmla="*/ 94111 w 2297454"/>
                <a:gd name="connsiteY86" fmla="*/ 717453 h 2431004"/>
                <a:gd name="connsiteX87" fmla="*/ 94553 w 2297454"/>
                <a:gd name="connsiteY87" fmla="*/ 735787 h 2431004"/>
                <a:gd name="connsiteX88" fmla="*/ 128873 w 2297454"/>
                <a:gd name="connsiteY88" fmla="*/ 822081 h 2431004"/>
                <a:gd name="connsiteX89" fmla="*/ 141354 w 2297454"/>
                <a:gd name="connsiteY89" fmla="*/ 832247 h 2431004"/>
                <a:gd name="connsiteX90" fmla="*/ 134980 w 2297454"/>
                <a:gd name="connsiteY90" fmla="*/ 822215 h 2431004"/>
                <a:gd name="connsiteX91" fmla="*/ 119776 w 2297454"/>
                <a:gd name="connsiteY91" fmla="*/ 735607 h 2431004"/>
                <a:gd name="connsiteX92" fmla="*/ 121328 w 2297454"/>
                <a:gd name="connsiteY92" fmla="*/ 717741 h 2431004"/>
                <a:gd name="connsiteX93" fmla="*/ 134475 w 2297454"/>
                <a:gd name="connsiteY93" fmla="*/ 717460 h 2431004"/>
                <a:gd name="connsiteX94" fmla="*/ 201727 w 2297454"/>
                <a:gd name="connsiteY94" fmla="*/ 709801 h 2431004"/>
                <a:gd name="connsiteX95" fmla="*/ 215332 w 2297454"/>
                <a:gd name="connsiteY95" fmla="*/ 706317 h 2431004"/>
                <a:gd name="connsiteX96" fmla="*/ 201727 w 2297454"/>
                <a:gd name="connsiteY96" fmla="*/ 702834 h 2431004"/>
                <a:gd name="connsiteX97" fmla="*/ 159444 w 2297454"/>
                <a:gd name="connsiteY97" fmla="*/ 696812 h 2431004"/>
                <a:gd name="connsiteX98" fmla="*/ 124002 w 2297454"/>
                <a:gd name="connsiteY98" fmla="*/ 695300 h 2431004"/>
                <a:gd name="connsiteX99" fmla="*/ 129639 w 2297454"/>
                <a:gd name="connsiteY99" fmla="*/ 666660 h 2431004"/>
                <a:gd name="connsiteX100" fmla="*/ 155565 w 2297454"/>
                <a:gd name="connsiteY100" fmla="*/ 593730 h 2431004"/>
                <a:gd name="connsiteX101" fmla="*/ 168642 w 2297454"/>
                <a:gd name="connsiteY101" fmla="*/ 568528 h 2431004"/>
                <a:gd name="connsiteX102" fmla="*/ 175530 w 2297454"/>
                <a:gd name="connsiteY102" fmla="*/ 572306 h 2431004"/>
                <a:gd name="connsiteX103" fmla="*/ 244170 w 2297454"/>
                <a:gd name="connsiteY103" fmla="*/ 601870 h 2431004"/>
                <a:gd name="connsiteX104" fmla="*/ 259156 w 2297454"/>
                <a:gd name="connsiteY104" fmla="*/ 605945 h 2431004"/>
                <a:gd name="connsiteX105" fmla="*/ 248134 w 2297454"/>
                <a:gd name="connsiteY105" fmla="*/ 595004 h 2431004"/>
                <a:gd name="connsiteX106" fmla="*/ 188211 w 2297454"/>
                <a:gd name="connsiteY106" fmla="*/ 550343 h 2431004"/>
                <a:gd name="connsiteX107" fmla="*/ 181495 w 2297454"/>
                <a:gd name="connsiteY107" fmla="*/ 546267 h 2431004"/>
                <a:gd name="connsiteX108" fmla="*/ 196783 w 2297454"/>
                <a:gd name="connsiteY108" fmla="*/ 522339 h 2431004"/>
                <a:gd name="connsiteX109" fmla="*/ 246979 w 2297454"/>
                <a:gd name="connsiteY109" fmla="*/ 463422 h 2431004"/>
                <a:gd name="connsiteX110" fmla="*/ 268539 w 2297454"/>
                <a:gd name="connsiteY110" fmla="*/ 444590 h 2431004"/>
                <a:gd name="connsiteX111" fmla="*/ 286681 w 2297454"/>
                <a:gd name="connsiteY111" fmla="*/ 472885 h 2431004"/>
                <a:gd name="connsiteX112" fmla="*/ 312539 w 2297454"/>
                <a:gd name="connsiteY112" fmla="*/ 504996 h 2431004"/>
                <a:gd name="connsiteX113" fmla="*/ 322269 w 2297454"/>
                <a:gd name="connsiteY113" fmla="*/ 514515 h 2431004"/>
                <a:gd name="connsiteX114" fmla="*/ 318890 w 2297454"/>
                <a:gd name="connsiteY114" fmla="*/ 501330 h 2431004"/>
                <a:gd name="connsiteX115" fmla="*/ 293474 w 2297454"/>
                <a:gd name="connsiteY115" fmla="*/ 441183 h 2431004"/>
                <a:gd name="connsiteX116" fmla="*/ 287547 w 2297454"/>
                <a:gd name="connsiteY116" fmla="*/ 430343 h 2431004"/>
                <a:gd name="connsiteX117" fmla="*/ 301757 w 2297454"/>
                <a:gd name="connsiteY117" fmla="*/ 420407 h 2431004"/>
                <a:gd name="connsiteX118" fmla="*/ 384364 w 2297454"/>
                <a:gd name="connsiteY118" fmla="*/ 390270 h 2431004"/>
                <a:gd name="connsiteX119" fmla="*/ 396236 w 2297454"/>
                <a:gd name="connsiteY119" fmla="*/ 390773 h 2431004"/>
                <a:gd name="connsiteX120" fmla="*/ 381194 w 2297454"/>
                <a:gd name="connsiteY120" fmla="*/ 385049 h 2431004"/>
                <a:gd name="connsiteX121" fmla="*/ 289301 w 2297454"/>
                <a:gd name="connsiteY121" fmla="*/ 398474 h 2431004"/>
                <a:gd name="connsiteX122" fmla="*/ 273691 w 2297454"/>
                <a:gd name="connsiteY122" fmla="*/ 406991 h 2431004"/>
                <a:gd name="connsiteX123" fmla="*/ 254123 w 2297454"/>
                <a:gd name="connsiteY123" fmla="*/ 376473 h 2431004"/>
                <a:gd name="connsiteX124" fmla="*/ 228264 w 2297454"/>
                <a:gd name="connsiteY124" fmla="*/ 344361 h 2431004"/>
                <a:gd name="connsiteX125" fmla="*/ 2085016 w 2297454"/>
                <a:gd name="connsiteY125" fmla="*/ 331323 h 2431004"/>
                <a:gd name="connsiteX126" fmla="*/ 2075196 w 2297454"/>
                <a:gd name="connsiteY126" fmla="*/ 341364 h 2431004"/>
                <a:gd name="connsiteX127" fmla="*/ 2048839 w 2297454"/>
                <a:gd name="connsiteY127" fmla="*/ 374971 h 2431004"/>
                <a:gd name="connsiteX128" fmla="*/ 2028316 w 2297454"/>
                <a:gd name="connsiteY128" fmla="*/ 407258 h 2431004"/>
                <a:gd name="connsiteX129" fmla="*/ 2012218 w 2297454"/>
                <a:gd name="connsiteY129" fmla="*/ 398474 h 2431004"/>
                <a:gd name="connsiteX130" fmla="*/ 1920325 w 2297454"/>
                <a:gd name="connsiteY130" fmla="*/ 385049 h 2431004"/>
                <a:gd name="connsiteX131" fmla="*/ 1905280 w 2297454"/>
                <a:gd name="connsiteY131" fmla="*/ 390774 h 2431004"/>
                <a:gd name="connsiteX132" fmla="*/ 1917155 w 2297454"/>
                <a:gd name="connsiteY132" fmla="*/ 390271 h 2431004"/>
                <a:gd name="connsiteX133" fmla="*/ 1999762 w 2297454"/>
                <a:gd name="connsiteY133" fmla="*/ 420408 h 2431004"/>
                <a:gd name="connsiteX134" fmla="*/ 2014459 w 2297454"/>
                <a:gd name="connsiteY134" fmla="*/ 430685 h 2431004"/>
                <a:gd name="connsiteX135" fmla="*/ 2008128 w 2297454"/>
                <a:gd name="connsiteY135" fmla="*/ 442211 h 2431004"/>
                <a:gd name="connsiteX136" fmla="*/ 1981135 w 2297454"/>
                <a:gd name="connsiteY136" fmla="*/ 504283 h 2431004"/>
                <a:gd name="connsiteX137" fmla="*/ 1977350 w 2297454"/>
                <a:gd name="connsiteY137" fmla="*/ 517807 h 2431004"/>
                <a:gd name="connsiteX138" fmla="*/ 1987169 w 2297454"/>
                <a:gd name="connsiteY138" fmla="*/ 507766 h 2431004"/>
                <a:gd name="connsiteX139" fmla="*/ 2013526 w 2297454"/>
                <a:gd name="connsiteY139" fmla="*/ 474159 h 2431004"/>
                <a:gd name="connsiteX140" fmla="*/ 2032556 w 2297454"/>
                <a:gd name="connsiteY140" fmla="*/ 444221 h 2431004"/>
                <a:gd name="connsiteX141" fmla="*/ 2054540 w 2297454"/>
                <a:gd name="connsiteY141" fmla="*/ 463423 h 2431004"/>
                <a:gd name="connsiteX142" fmla="*/ 2104736 w 2297454"/>
                <a:gd name="connsiteY142" fmla="*/ 522340 h 2431004"/>
                <a:gd name="connsiteX143" fmla="*/ 2120024 w 2297454"/>
                <a:gd name="connsiteY143" fmla="*/ 546267 h 2431004"/>
                <a:gd name="connsiteX144" fmla="*/ 2113308 w 2297454"/>
                <a:gd name="connsiteY144" fmla="*/ 550343 h 2431004"/>
                <a:gd name="connsiteX145" fmla="*/ 2053385 w 2297454"/>
                <a:gd name="connsiteY145" fmla="*/ 595005 h 2431004"/>
                <a:gd name="connsiteX146" fmla="*/ 2042363 w 2297454"/>
                <a:gd name="connsiteY146" fmla="*/ 605945 h 2431004"/>
                <a:gd name="connsiteX147" fmla="*/ 2057349 w 2297454"/>
                <a:gd name="connsiteY147" fmla="*/ 601870 h 2431004"/>
                <a:gd name="connsiteX148" fmla="*/ 2125988 w 2297454"/>
                <a:gd name="connsiteY148" fmla="*/ 572306 h 2431004"/>
                <a:gd name="connsiteX149" fmla="*/ 2132876 w 2297454"/>
                <a:gd name="connsiteY149" fmla="*/ 568528 h 2431004"/>
                <a:gd name="connsiteX150" fmla="*/ 2145954 w 2297454"/>
                <a:gd name="connsiteY150" fmla="*/ 593732 h 2431004"/>
                <a:gd name="connsiteX151" fmla="*/ 2171880 w 2297454"/>
                <a:gd name="connsiteY151" fmla="*/ 666661 h 2431004"/>
                <a:gd name="connsiteX152" fmla="*/ 2177408 w 2297454"/>
                <a:gd name="connsiteY152" fmla="*/ 694748 h 2431004"/>
                <a:gd name="connsiteX153" fmla="*/ 2143834 w 2297454"/>
                <a:gd name="connsiteY153" fmla="*/ 696313 h 2431004"/>
                <a:gd name="connsiteX154" fmla="*/ 2103095 w 2297454"/>
                <a:gd name="connsiteY154" fmla="*/ 702651 h 2431004"/>
                <a:gd name="connsiteX155" fmla="*/ 2089987 w 2297454"/>
                <a:gd name="connsiteY155" fmla="*/ 706318 h 2431004"/>
                <a:gd name="connsiteX156" fmla="*/ 2103095 w 2297454"/>
                <a:gd name="connsiteY156" fmla="*/ 709984 h 2431004"/>
                <a:gd name="connsiteX157" fmla="*/ 2167891 w 2297454"/>
                <a:gd name="connsiteY157" fmla="*/ 718046 h 2431004"/>
                <a:gd name="connsiteX158" fmla="*/ 2180243 w 2297454"/>
                <a:gd name="connsiteY158" fmla="*/ 718334 h 2431004"/>
                <a:gd name="connsiteX159" fmla="*/ 2181743 w 2297454"/>
                <a:gd name="connsiteY159" fmla="*/ 735608 h 2431004"/>
                <a:gd name="connsiteX160" fmla="*/ 2166539 w 2297454"/>
                <a:gd name="connsiteY160" fmla="*/ 822216 h 2431004"/>
                <a:gd name="connsiteX161" fmla="*/ 2160167 w 2297454"/>
                <a:gd name="connsiteY161" fmla="*/ 832246 h 2431004"/>
                <a:gd name="connsiteX162" fmla="*/ 2172645 w 2297454"/>
                <a:gd name="connsiteY162" fmla="*/ 822081 h 2431004"/>
                <a:gd name="connsiteX163" fmla="*/ 2206966 w 2297454"/>
                <a:gd name="connsiteY163" fmla="*/ 735787 h 2431004"/>
                <a:gd name="connsiteX164" fmla="*/ 2207395 w 2297454"/>
                <a:gd name="connsiteY164" fmla="*/ 718010 h 2431004"/>
                <a:gd name="connsiteX165" fmla="*/ 2243608 w 2297454"/>
                <a:gd name="connsiteY165" fmla="*/ 716323 h 2431004"/>
                <a:gd name="connsiteX166" fmla="*/ 2284346 w 2297454"/>
                <a:gd name="connsiteY166" fmla="*/ 709984 h 2431004"/>
                <a:gd name="connsiteX167" fmla="*/ 2297454 w 2297454"/>
                <a:gd name="connsiteY167" fmla="*/ 706318 h 2431004"/>
                <a:gd name="connsiteX168" fmla="*/ 2284346 w 2297454"/>
                <a:gd name="connsiteY168" fmla="*/ 702651 h 2431004"/>
                <a:gd name="connsiteX169" fmla="*/ 2219550 w 2297454"/>
                <a:gd name="connsiteY169" fmla="*/ 694589 h 2431004"/>
                <a:gd name="connsiteX170" fmla="*/ 2207230 w 2297454"/>
                <a:gd name="connsiteY170" fmla="*/ 694303 h 2431004"/>
                <a:gd name="connsiteX171" fmla="*/ 2203383 w 2297454"/>
                <a:gd name="connsiteY171" fmla="*/ 661012 h 2431004"/>
                <a:gd name="connsiteX172" fmla="*/ 2178364 w 2297454"/>
                <a:gd name="connsiteY172" fmla="*/ 580069 h 2431004"/>
                <a:gd name="connsiteX173" fmla="*/ 2163637 w 2297454"/>
                <a:gd name="connsiteY173" fmla="*/ 550973 h 2431004"/>
                <a:gd name="connsiteX174" fmla="*/ 2177236 w 2297454"/>
                <a:gd name="connsiteY174" fmla="*/ 542718 h 2431004"/>
                <a:gd name="connsiteX175" fmla="*/ 2237159 w 2297454"/>
                <a:gd name="connsiteY175" fmla="*/ 498057 h 2431004"/>
                <a:gd name="connsiteX176" fmla="*/ 2248182 w 2297454"/>
                <a:gd name="connsiteY176" fmla="*/ 487116 h 2431004"/>
                <a:gd name="connsiteX177" fmla="*/ 2233195 w 2297454"/>
                <a:gd name="connsiteY177" fmla="*/ 491191 h 2431004"/>
                <a:gd name="connsiteX178" fmla="*/ 2164556 w 2297454"/>
                <a:gd name="connsiteY178" fmla="*/ 520755 h 2431004"/>
                <a:gd name="connsiteX179" fmla="*/ 2150608 w 2297454"/>
                <a:gd name="connsiteY179" fmla="*/ 528405 h 2431004"/>
                <a:gd name="connsiteX180" fmla="*/ 2132773 w 2297454"/>
                <a:gd name="connsiteY180" fmla="*/ 501103 h 2431004"/>
                <a:gd name="connsiteX181" fmla="*/ 2075184 w 2297454"/>
                <a:gd name="connsiteY181" fmla="*/ 438965 h 2431004"/>
                <a:gd name="connsiteX182" fmla="*/ 2047802 w 2297454"/>
                <a:gd name="connsiteY182" fmla="*/ 418635 h 2431004"/>
                <a:gd name="connsiteX183" fmla="*/ 2054237 w 2297454"/>
                <a:gd name="connsiteY183" fmla="*/ 406920 h 2431004"/>
                <a:gd name="connsiteX184" fmla="*/ 2081230 w 2297454"/>
                <a:gd name="connsiteY184" fmla="*/ 344847 h 2431004"/>
                <a:gd name="connsiteX185" fmla="*/ 677478 w 2297454"/>
                <a:gd name="connsiteY185" fmla="*/ 25827 h 2431004"/>
                <a:gd name="connsiteX186" fmla="*/ 673514 w 2297454"/>
                <a:gd name="connsiteY186" fmla="*/ 40843 h 2431004"/>
                <a:gd name="connsiteX187" fmla="*/ 664797 w 2297454"/>
                <a:gd name="connsiteY187" fmla="*/ 115068 h 2431004"/>
                <a:gd name="connsiteX188" fmla="*/ 664448 w 2297454"/>
                <a:gd name="connsiteY188" fmla="*/ 130973 h 2431004"/>
                <a:gd name="connsiteX189" fmla="*/ 631887 w 2297454"/>
                <a:gd name="connsiteY189" fmla="*/ 132768 h 2431004"/>
                <a:gd name="connsiteX190" fmla="*/ 549279 w 2297454"/>
                <a:gd name="connsiteY190" fmla="*/ 151572 h 2431004"/>
                <a:gd name="connsiteX191" fmla="*/ 517982 w 2297454"/>
                <a:gd name="connsiteY191" fmla="*/ 165121 h 2431004"/>
                <a:gd name="connsiteX192" fmla="*/ 511054 w 2297454"/>
                <a:gd name="connsiteY192" fmla="*/ 153690 h 2431004"/>
                <a:gd name="connsiteX193" fmla="*/ 470794 w 2297454"/>
                <a:gd name="connsiteY193" fmla="*/ 99277 h 2431004"/>
                <a:gd name="connsiteX194" fmla="*/ 460975 w 2297454"/>
                <a:gd name="connsiteY194" fmla="*/ 89237 h 2431004"/>
                <a:gd name="connsiteX195" fmla="*/ 464761 w 2297454"/>
                <a:gd name="connsiteY195" fmla="*/ 102761 h 2431004"/>
                <a:gd name="connsiteX196" fmla="*/ 480686 w 2297454"/>
                <a:gd name="connsiteY196" fmla="*/ 142390 h 2431004"/>
                <a:gd name="connsiteX197" fmla="*/ 498386 w 2297454"/>
                <a:gd name="connsiteY197" fmla="*/ 176307 h 2431004"/>
                <a:gd name="connsiteX198" fmla="*/ 482730 w 2297454"/>
                <a:gd name="connsiteY198" fmla="*/ 185857 h 2431004"/>
                <a:gd name="connsiteX199" fmla="*/ 425157 w 2297454"/>
                <a:gd name="connsiteY199" fmla="*/ 258726 h 2431004"/>
                <a:gd name="connsiteX200" fmla="*/ 422593 w 2297454"/>
                <a:gd name="connsiteY200" fmla="*/ 274618 h 2431004"/>
                <a:gd name="connsiteX201" fmla="*/ 428094 w 2297454"/>
                <a:gd name="connsiteY201" fmla="*/ 264082 h 2431004"/>
                <a:gd name="connsiteX202" fmla="*/ 495497 w 2297454"/>
                <a:gd name="connsiteY202" fmla="*/ 207611 h 2431004"/>
                <a:gd name="connsiteX203" fmla="*/ 511746 w 2297454"/>
                <a:gd name="connsiteY203" fmla="*/ 200021 h 2431004"/>
                <a:gd name="connsiteX204" fmla="*/ 518562 w 2297454"/>
                <a:gd name="connsiteY204" fmla="*/ 211267 h 2431004"/>
                <a:gd name="connsiteX205" fmla="*/ 558822 w 2297454"/>
                <a:gd name="connsiteY205" fmla="*/ 265679 h 2431004"/>
                <a:gd name="connsiteX206" fmla="*/ 568641 w 2297454"/>
                <a:gd name="connsiteY206" fmla="*/ 275720 h 2431004"/>
                <a:gd name="connsiteX207" fmla="*/ 564855 w 2297454"/>
                <a:gd name="connsiteY207" fmla="*/ 262196 h 2431004"/>
                <a:gd name="connsiteX208" fmla="*/ 548929 w 2297454"/>
                <a:gd name="connsiteY208" fmla="*/ 222567 h 2431004"/>
                <a:gd name="connsiteX209" fmla="*/ 532517 w 2297454"/>
                <a:gd name="connsiteY209" fmla="*/ 191117 h 2431004"/>
                <a:gd name="connsiteX210" fmla="*/ 560139 w 2297454"/>
                <a:gd name="connsiteY210" fmla="*/ 181679 h 2431004"/>
                <a:gd name="connsiteX211" fmla="*/ 636260 w 2297454"/>
                <a:gd name="connsiteY211" fmla="*/ 167666 h 2431004"/>
                <a:gd name="connsiteX212" fmla="*/ 664625 w 2297454"/>
                <a:gd name="connsiteY212" fmla="*/ 166391 h 2431004"/>
                <a:gd name="connsiteX213" fmla="*/ 664797 w 2297454"/>
                <a:gd name="connsiteY213" fmla="*/ 174245 h 2431004"/>
                <a:gd name="connsiteX214" fmla="*/ 673514 w 2297454"/>
                <a:gd name="connsiteY214" fmla="*/ 248470 h 2431004"/>
                <a:gd name="connsiteX215" fmla="*/ 677478 w 2297454"/>
                <a:gd name="connsiteY215" fmla="*/ 263486 h 2431004"/>
                <a:gd name="connsiteX216" fmla="*/ 681442 w 2297454"/>
                <a:gd name="connsiteY216" fmla="*/ 248470 h 2431004"/>
                <a:gd name="connsiteX217" fmla="*/ 690158 w 2297454"/>
                <a:gd name="connsiteY217" fmla="*/ 174245 h 2431004"/>
                <a:gd name="connsiteX218" fmla="*/ 690330 w 2297454"/>
                <a:gd name="connsiteY218" fmla="*/ 166391 h 2431004"/>
                <a:gd name="connsiteX219" fmla="*/ 718696 w 2297454"/>
                <a:gd name="connsiteY219" fmla="*/ 167666 h 2431004"/>
                <a:gd name="connsiteX220" fmla="*/ 794817 w 2297454"/>
                <a:gd name="connsiteY220" fmla="*/ 181679 h 2431004"/>
                <a:gd name="connsiteX221" fmla="*/ 821906 w 2297454"/>
                <a:gd name="connsiteY221" fmla="*/ 190935 h 2431004"/>
                <a:gd name="connsiteX222" fmla="*/ 806473 w 2297454"/>
                <a:gd name="connsiteY222" fmla="*/ 220793 h 2431004"/>
                <a:gd name="connsiteX223" fmla="*/ 791594 w 2297454"/>
                <a:gd name="connsiteY223" fmla="*/ 259243 h 2431004"/>
                <a:gd name="connsiteX224" fmla="*/ 788215 w 2297454"/>
                <a:gd name="connsiteY224" fmla="*/ 272428 h 2431004"/>
                <a:gd name="connsiteX225" fmla="*/ 797944 w 2297454"/>
                <a:gd name="connsiteY225" fmla="*/ 262910 h 2431004"/>
                <a:gd name="connsiteX226" fmla="*/ 837324 w 2297454"/>
                <a:gd name="connsiteY226" fmla="*/ 210826 h 2431004"/>
                <a:gd name="connsiteX227" fmla="*/ 843749 w 2297454"/>
                <a:gd name="connsiteY227" fmla="*/ 200273 h 2431004"/>
                <a:gd name="connsiteX228" fmla="*/ 859459 w 2297454"/>
                <a:gd name="connsiteY228" fmla="*/ 207611 h 2431004"/>
                <a:gd name="connsiteX229" fmla="*/ 926862 w 2297454"/>
                <a:gd name="connsiteY229" fmla="*/ 264082 h 2431004"/>
                <a:gd name="connsiteX230" fmla="*/ 932362 w 2297454"/>
                <a:gd name="connsiteY230" fmla="*/ 274615 h 2431004"/>
                <a:gd name="connsiteX231" fmla="*/ 929798 w 2297454"/>
                <a:gd name="connsiteY231" fmla="*/ 258726 h 2431004"/>
                <a:gd name="connsiteX232" fmla="*/ 872226 w 2297454"/>
                <a:gd name="connsiteY232" fmla="*/ 185857 h 2431004"/>
                <a:gd name="connsiteX233" fmla="*/ 857045 w 2297454"/>
                <a:gd name="connsiteY233" fmla="*/ 176597 h 2431004"/>
                <a:gd name="connsiteX234" fmla="*/ 873690 w 2297454"/>
                <a:gd name="connsiteY234" fmla="*/ 144392 h 2431004"/>
                <a:gd name="connsiteX235" fmla="*/ 888570 w 2297454"/>
                <a:gd name="connsiteY235" fmla="*/ 105942 h 2431004"/>
                <a:gd name="connsiteX236" fmla="*/ 891949 w 2297454"/>
                <a:gd name="connsiteY236" fmla="*/ 92757 h 2431004"/>
                <a:gd name="connsiteX237" fmla="*/ 882219 w 2297454"/>
                <a:gd name="connsiteY237" fmla="*/ 102276 h 2431004"/>
                <a:gd name="connsiteX238" fmla="*/ 842839 w 2297454"/>
                <a:gd name="connsiteY238" fmla="*/ 154359 h 2431004"/>
                <a:gd name="connsiteX239" fmla="*/ 836431 w 2297454"/>
                <a:gd name="connsiteY239" fmla="*/ 164886 h 2431004"/>
                <a:gd name="connsiteX240" fmla="*/ 805677 w 2297454"/>
                <a:gd name="connsiteY240" fmla="*/ 151572 h 2431004"/>
                <a:gd name="connsiteX241" fmla="*/ 723069 w 2297454"/>
                <a:gd name="connsiteY241" fmla="*/ 132768 h 2431004"/>
                <a:gd name="connsiteX242" fmla="*/ 690507 w 2297454"/>
                <a:gd name="connsiteY242" fmla="*/ 130973 h 2431004"/>
                <a:gd name="connsiteX243" fmla="*/ 690158 w 2297454"/>
                <a:gd name="connsiteY243" fmla="*/ 115068 h 2431004"/>
                <a:gd name="connsiteX244" fmla="*/ 681442 w 2297454"/>
                <a:gd name="connsiteY244" fmla="*/ 40843 h 2431004"/>
                <a:gd name="connsiteX245" fmla="*/ 1605433 w 2297454"/>
                <a:gd name="connsiteY245" fmla="*/ 0 h 2431004"/>
                <a:gd name="connsiteX246" fmla="*/ 1601469 w 2297454"/>
                <a:gd name="connsiteY246" fmla="*/ 15016 h 2431004"/>
                <a:gd name="connsiteX247" fmla="*/ 1592753 w 2297454"/>
                <a:gd name="connsiteY247" fmla="*/ 89241 h 2431004"/>
                <a:gd name="connsiteX248" fmla="*/ 1592403 w 2297454"/>
                <a:gd name="connsiteY248" fmla="*/ 105146 h 2431004"/>
                <a:gd name="connsiteX249" fmla="*/ 1559842 w 2297454"/>
                <a:gd name="connsiteY249" fmla="*/ 106941 h 2431004"/>
                <a:gd name="connsiteX250" fmla="*/ 1477234 w 2297454"/>
                <a:gd name="connsiteY250" fmla="*/ 125745 h 2431004"/>
                <a:gd name="connsiteX251" fmla="*/ 1445937 w 2297454"/>
                <a:gd name="connsiteY251" fmla="*/ 139294 h 2431004"/>
                <a:gd name="connsiteX252" fmla="*/ 1439009 w 2297454"/>
                <a:gd name="connsiteY252" fmla="*/ 127863 h 2431004"/>
                <a:gd name="connsiteX253" fmla="*/ 1398750 w 2297454"/>
                <a:gd name="connsiteY253" fmla="*/ 73450 h 2431004"/>
                <a:gd name="connsiteX254" fmla="*/ 1388930 w 2297454"/>
                <a:gd name="connsiteY254" fmla="*/ 63410 h 2431004"/>
                <a:gd name="connsiteX255" fmla="*/ 1392716 w 2297454"/>
                <a:gd name="connsiteY255" fmla="*/ 76934 h 2431004"/>
                <a:gd name="connsiteX256" fmla="*/ 1408642 w 2297454"/>
                <a:gd name="connsiteY256" fmla="*/ 116563 h 2431004"/>
                <a:gd name="connsiteX257" fmla="*/ 1426341 w 2297454"/>
                <a:gd name="connsiteY257" fmla="*/ 150480 h 2431004"/>
                <a:gd name="connsiteX258" fmla="*/ 1410685 w 2297454"/>
                <a:gd name="connsiteY258" fmla="*/ 160030 h 2431004"/>
                <a:gd name="connsiteX259" fmla="*/ 1353113 w 2297454"/>
                <a:gd name="connsiteY259" fmla="*/ 232899 h 2431004"/>
                <a:gd name="connsiteX260" fmla="*/ 1350548 w 2297454"/>
                <a:gd name="connsiteY260" fmla="*/ 248791 h 2431004"/>
                <a:gd name="connsiteX261" fmla="*/ 1356050 w 2297454"/>
                <a:gd name="connsiteY261" fmla="*/ 238255 h 2431004"/>
                <a:gd name="connsiteX262" fmla="*/ 1423452 w 2297454"/>
                <a:gd name="connsiteY262" fmla="*/ 181784 h 2431004"/>
                <a:gd name="connsiteX263" fmla="*/ 1439701 w 2297454"/>
                <a:gd name="connsiteY263" fmla="*/ 174194 h 2431004"/>
                <a:gd name="connsiteX264" fmla="*/ 1446517 w 2297454"/>
                <a:gd name="connsiteY264" fmla="*/ 185440 h 2431004"/>
                <a:gd name="connsiteX265" fmla="*/ 1486777 w 2297454"/>
                <a:gd name="connsiteY265" fmla="*/ 239852 h 2431004"/>
                <a:gd name="connsiteX266" fmla="*/ 1496596 w 2297454"/>
                <a:gd name="connsiteY266" fmla="*/ 249893 h 2431004"/>
                <a:gd name="connsiteX267" fmla="*/ 1492810 w 2297454"/>
                <a:gd name="connsiteY267" fmla="*/ 236369 h 2431004"/>
                <a:gd name="connsiteX268" fmla="*/ 1476884 w 2297454"/>
                <a:gd name="connsiteY268" fmla="*/ 196740 h 2431004"/>
                <a:gd name="connsiteX269" fmla="*/ 1460472 w 2297454"/>
                <a:gd name="connsiteY269" fmla="*/ 165290 h 2431004"/>
                <a:gd name="connsiteX270" fmla="*/ 1488094 w 2297454"/>
                <a:gd name="connsiteY270" fmla="*/ 155852 h 2431004"/>
                <a:gd name="connsiteX271" fmla="*/ 1564216 w 2297454"/>
                <a:gd name="connsiteY271" fmla="*/ 141839 h 2431004"/>
                <a:gd name="connsiteX272" fmla="*/ 1592580 w 2297454"/>
                <a:gd name="connsiteY272" fmla="*/ 140564 h 2431004"/>
                <a:gd name="connsiteX273" fmla="*/ 1592753 w 2297454"/>
                <a:gd name="connsiteY273" fmla="*/ 148418 h 2431004"/>
                <a:gd name="connsiteX274" fmla="*/ 1601469 w 2297454"/>
                <a:gd name="connsiteY274" fmla="*/ 222643 h 2431004"/>
                <a:gd name="connsiteX275" fmla="*/ 1605433 w 2297454"/>
                <a:gd name="connsiteY275" fmla="*/ 237659 h 2431004"/>
                <a:gd name="connsiteX276" fmla="*/ 1609397 w 2297454"/>
                <a:gd name="connsiteY276" fmla="*/ 222643 h 2431004"/>
                <a:gd name="connsiteX277" fmla="*/ 1618113 w 2297454"/>
                <a:gd name="connsiteY277" fmla="*/ 148418 h 2431004"/>
                <a:gd name="connsiteX278" fmla="*/ 1618286 w 2297454"/>
                <a:gd name="connsiteY278" fmla="*/ 140564 h 2431004"/>
                <a:gd name="connsiteX279" fmla="*/ 1646651 w 2297454"/>
                <a:gd name="connsiteY279" fmla="*/ 141839 h 2431004"/>
                <a:gd name="connsiteX280" fmla="*/ 1722773 w 2297454"/>
                <a:gd name="connsiteY280" fmla="*/ 155852 h 2431004"/>
                <a:gd name="connsiteX281" fmla="*/ 1749862 w 2297454"/>
                <a:gd name="connsiteY281" fmla="*/ 165108 h 2431004"/>
                <a:gd name="connsiteX282" fmla="*/ 1734429 w 2297454"/>
                <a:gd name="connsiteY282" fmla="*/ 194966 h 2431004"/>
                <a:gd name="connsiteX283" fmla="*/ 1719549 w 2297454"/>
                <a:gd name="connsiteY283" fmla="*/ 233416 h 2431004"/>
                <a:gd name="connsiteX284" fmla="*/ 1716170 w 2297454"/>
                <a:gd name="connsiteY284" fmla="*/ 246601 h 2431004"/>
                <a:gd name="connsiteX285" fmla="*/ 1725900 w 2297454"/>
                <a:gd name="connsiteY285" fmla="*/ 237083 h 2431004"/>
                <a:gd name="connsiteX286" fmla="*/ 1765280 w 2297454"/>
                <a:gd name="connsiteY286" fmla="*/ 184999 h 2431004"/>
                <a:gd name="connsiteX287" fmla="*/ 1771704 w 2297454"/>
                <a:gd name="connsiteY287" fmla="*/ 174446 h 2431004"/>
                <a:gd name="connsiteX288" fmla="*/ 1787414 w 2297454"/>
                <a:gd name="connsiteY288" fmla="*/ 181784 h 2431004"/>
                <a:gd name="connsiteX289" fmla="*/ 1854817 w 2297454"/>
                <a:gd name="connsiteY289" fmla="*/ 238255 h 2431004"/>
                <a:gd name="connsiteX290" fmla="*/ 1860317 w 2297454"/>
                <a:gd name="connsiteY290" fmla="*/ 248788 h 2431004"/>
                <a:gd name="connsiteX291" fmla="*/ 1857753 w 2297454"/>
                <a:gd name="connsiteY291" fmla="*/ 232899 h 2431004"/>
                <a:gd name="connsiteX292" fmla="*/ 1800181 w 2297454"/>
                <a:gd name="connsiteY292" fmla="*/ 160030 h 2431004"/>
                <a:gd name="connsiteX293" fmla="*/ 1785000 w 2297454"/>
                <a:gd name="connsiteY293" fmla="*/ 150770 h 2431004"/>
                <a:gd name="connsiteX294" fmla="*/ 1801645 w 2297454"/>
                <a:gd name="connsiteY294" fmla="*/ 118565 h 2431004"/>
                <a:gd name="connsiteX295" fmla="*/ 1816525 w 2297454"/>
                <a:gd name="connsiteY295" fmla="*/ 80115 h 2431004"/>
                <a:gd name="connsiteX296" fmla="*/ 1819904 w 2297454"/>
                <a:gd name="connsiteY296" fmla="*/ 66930 h 2431004"/>
                <a:gd name="connsiteX297" fmla="*/ 1810174 w 2297454"/>
                <a:gd name="connsiteY297" fmla="*/ 76449 h 2431004"/>
                <a:gd name="connsiteX298" fmla="*/ 1770795 w 2297454"/>
                <a:gd name="connsiteY298" fmla="*/ 128532 h 2431004"/>
                <a:gd name="connsiteX299" fmla="*/ 1764386 w 2297454"/>
                <a:gd name="connsiteY299" fmla="*/ 139059 h 2431004"/>
                <a:gd name="connsiteX300" fmla="*/ 1733632 w 2297454"/>
                <a:gd name="connsiteY300" fmla="*/ 125745 h 2431004"/>
                <a:gd name="connsiteX301" fmla="*/ 1651024 w 2297454"/>
                <a:gd name="connsiteY301" fmla="*/ 106941 h 2431004"/>
                <a:gd name="connsiteX302" fmla="*/ 1618462 w 2297454"/>
                <a:gd name="connsiteY302" fmla="*/ 105146 h 2431004"/>
                <a:gd name="connsiteX303" fmla="*/ 1618113 w 2297454"/>
                <a:gd name="connsiteY303" fmla="*/ 89241 h 2431004"/>
                <a:gd name="connsiteX304" fmla="*/ 1609397 w 2297454"/>
                <a:gd name="connsiteY304" fmla="*/ 15016 h 2431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</a:cxnLst>
              <a:rect l="l" t="t" r="r" b="b"/>
              <a:pathLst>
                <a:path w="2297454" h="2431004">
                  <a:moveTo>
                    <a:pt x="677418" y="369166"/>
                  </a:moveTo>
                  <a:cubicBezTo>
                    <a:pt x="479042" y="369166"/>
                    <a:pt x="318227" y="554939"/>
                    <a:pt x="318227" y="784102"/>
                  </a:cubicBezTo>
                  <a:cubicBezTo>
                    <a:pt x="318227" y="955975"/>
                    <a:pt x="408685" y="1103440"/>
                    <a:pt x="537605" y="1166431"/>
                  </a:cubicBezTo>
                  <a:lnTo>
                    <a:pt x="604407" y="1190386"/>
                  </a:lnTo>
                  <a:lnTo>
                    <a:pt x="595929" y="1246358"/>
                  </a:lnTo>
                  <a:lnTo>
                    <a:pt x="538486" y="1285088"/>
                  </a:lnTo>
                  <a:cubicBezTo>
                    <a:pt x="502930" y="1320644"/>
                    <a:pt x="480938" y="1369763"/>
                    <a:pt x="480938" y="1424019"/>
                  </a:cubicBezTo>
                  <a:cubicBezTo>
                    <a:pt x="480938" y="1577395"/>
                    <a:pt x="480939" y="1730770"/>
                    <a:pt x="480939" y="1884146"/>
                  </a:cubicBezTo>
                  <a:cubicBezTo>
                    <a:pt x="480939" y="1924838"/>
                    <a:pt x="493309" y="1962641"/>
                    <a:pt x="514494" y="1993999"/>
                  </a:cubicBezTo>
                  <a:lnTo>
                    <a:pt x="532249" y="2013539"/>
                  </a:lnTo>
                  <a:lnTo>
                    <a:pt x="569246" y="2431004"/>
                  </a:lnTo>
                  <a:lnTo>
                    <a:pt x="643637" y="2431004"/>
                  </a:lnTo>
                  <a:lnTo>
                    <a:pt x="663591" y="2205843"/>
                  </a:lnTo>
                  <a:lnTo>
                    <a:pt x="683546" y="2431004"/>
                  </a:lnTo>
                  <a:lnTo>
                    <a:pt x="757937" y="2431004"/>
                  </a:lnTo>
                  <a:lnTo>
                    <a:pt x="792674" y="2039038"/>
                  </a:lnTo>
                  <a:lnTo>
                    <a:pt x="816349" y="2023077"/>
                  </a:lnTo>
                  <a:cubicBezTo>
                    <a:pt x="851904" y="1987521"/>
                    <a:pt x="873896" y="1938401"/>
                    <a:pt x="873896" y="1884145"/>
                  </a:cubicBezTo>
                  <a:lnTo>
                    <a:pt x="873896" y="1672287"/>
                  </a:lnTo>
                  <a:lnTo>
                    <a:pt x="1009371" y="1807762"/>
                  </a:lnTo>
                  <a:cubicBezTo>
                    <a:pt x="1032687" y="1831078"/>
                    <a:pt x="1070489" y="1831078"/>
                    <a:pt x="1093805" y="1807762"/>
                  </a:cubicBezTo>
                  <a:cubicBezTo>
                    <a:pt x="1117121" y="1784446"/>
                    <a:pt x="1117121" y="1746644"/>
                    <a:pt x="1093805" y="1723328"/>
                  </a:cubicBezTo>
                  <a:lnTo>
                    <a:pt x="873896" y="1503419"/>
                  </a:lnTo>
                  <a:lnTo>
                    <a:pt x="873896" y="1424019"/>
                  </a:lnTo>
                  <a:cubicBezTo>
                    <a:pt x="873896" y="1369763"/>
                    <a:pt x="851904" y="1320644"/>
                    <a:pt x="816349" y="1285088"/>
                  </a:cubicBezTo>
                  <a:lnTo>
                    <a:pt x="758906" y="1246359"/>
                  </a:lnTo>
                  <a:lnTo>
                    <a:pt x="750428" y="1190386"/>
                  </a:lnTo>
                  <a:lnTo>
                    <a:pt x="817231" y="1166431"/>
                  </a:lnTo>
                  <a:cubicBezTo>
                    <a:pt x="946151" y="1103440"/>
                    <a:pt x="1036609" y="955975"/>
                    <a:pt x="1036609" y="784102"/>
                  </a:cubicBezTo>
                  <a:cubicBezTo>
                    <a:pt x="1036609" y="554939"/>
                    <a:pt x="875794" y="369166"/>
                    <a:pt x="677418" y="369166"/>
                  </a:cubicBezTo>
                  <a:close/>
                  <a:moveTo>
                    <a:pt x="1607412" y="369165"/>
                  </a:moveTo>
                  <a:cubicBezTo>
                    <a:pt x="1409036" y="369165"/>
                    <a:pt x="1248221" y="554938"/>
                    <a:pt x="1248221" y="784101"/>
                  </a:cubicBezTo>
                  <a:cubicBezTo>
                    <a:pt x="1248221" y="955974"/>
                    <a:pt x="1338680" y="1103439"/>
                    <a:pt x="1467599" y="1166430"/>
                  </a:cubicBezTo>
                  <a:lnTo>
                    <a:pt x="1534402" y="1190385"/>
                  </a:lnTo>
                  <a:lnTo>
                    <a:pt x="1525923" y="1246358"/>
                  </a:lnTo>
                  <a:lnTo>
                    <a:pt x="1468480" y="1285088"/>
                  </a:lnTo>
                  <a:lnTo>
                    <a:pt x="1461419" y="1295561"/>
                  </a:lnTo>
                  <a:lnTo>
                    <a:pt x="1452110" y="1299416"/>
                  </a:lnTo>
                  <a:lnTo>
                    <a:pt x="1305122" y="1446404"/>
                  </a:lnTo>
                  <a:lnTo>
                    <a:pt x="1154959" y="1296241"/>
                  </a:lnTo>
                  <a:cubicBezTo>
                    <a:pt x="1131643" y="1272925"/>
                    <a:pt x="1093841" y="1272925"/>
                    <a:pt x="1070525" y="1296241"/>
                  </a:cubicBezTo>
                  <a:cubicBezTo>
                    <a:pt x="1047209" y="1319557"/>
                    <a:pt x="1047209" y="1357359"/>
                    <a:pt x="1070525" y="1380675"/>
                  </a:cubicBezTo>
                  <a:lnTo>
                    <a:pt x="1258433" y="1568583"/>
                  </a:lnTo>
                  <a:lnTo>
                    <a:pt x="1263483" y="1570675"/>
                  </a:lnTo>
                  <a:lnTo>
                    <a:pt x="1264202" y="1571758"/>
                  </a:lnTo>
                  <a:cubicBezTo>
                    <a:pt x="1287518" y="1595074"/>
                    <a:pt x="1325320" y="1595074"/>
                    <a:pt x="1348636" y="1571758"/>
                  </a:cubicBezTo>
                  <a:lnTo>
                    <a:pt x="1410932" y="1509462"/>
                  </a:lnTo>
                  <a:lnTo>
                    <a:pt x="1410933" y="1884146"/>
                  </a:lnTo>
                  <a:cubicBezTo>
                    <a:pt x="1410933" y="1924838"/>
                    <a:pt x="1423304" y="1962641"/>
                    <a:pt x="1444489" y="1993999"/>
                  </a:cubicBezTo>
                  <a:lnTo>
                    <a:pt x="1464314" y="2015818"/>
                  </a:lnTo>
                  <a:lnTo>
                    <a:pt x="1501701" y="2422719"/>
                  </a:lnTo>
                  <a:lnTo>
                    <a:pt x="1576092" y="2422719"/>
                  </a:lnTo>
                  <a:lnTo>
                    <a:pt x="1600809" y="2153711"/>
                  </a:lnTo>
                  <a:lnTo>
                    <a:pt x="1625526" y="2422719"/>
                  </a:lnTo>
                  <a:lnTo>
                    <a:pt x="1699917" y="2422719"/>
                  </a:lnTo>
                  <a:lnTo>
                    <a:pt x="1735996" y="2030053"/>
                  </a:lnTo>
                  <a:lnTo>
                    <a:pt x="1746343" y="2023077"/>
                  </a:lnTo>
                  <a:cubicBezTo>
                    <a:pt x="1781898" y="1987521"/>
                    <a:pt x="1803890" y="1938401"/>
                    <a:pt x="1803890" y="1884145"/>
                  </a:cubicBezTo>
                  <a:lnTo>
                    <a:pt x="1803890" y="1424019"/>
                  </a:lnTo>
                  <a:cubicBezTo>
                    <a:pt x="1803890" y="1369763"/>
                    <a:pt x="1781898" y="1320644"/>
                    <a:pt x="1746343" y="1285088"/>
                  </a:cubicBezTo>
                  <a:lnTo>
                    <a:pt x="1688900" y="1246359"/>
                  </a:lnTo>
                  <a:lnTo>
                    <a:pt x="1680422" y="1190385"/>
                  </a:lnTo>
                  <a:lnTo>
                    <a:pt x="1747226" y="1166430"/>
                  </a:lnTo>
                  <a:cubicBezTo>
                    <a:pt x="1876145" y="1103439"/>
                    <a:pt x="1966603" y="955974"/>
                    <a:pt x="1966603" y="784101"/>
                  </a:cubicBezTo>
                  <a:cubicBezTo>
                    <a:pt x="1966603" y="554938"/>
                    <a:pt x="1805788" y="369165"/>
                    <a:pt x="1607412" y="369165"/>
                  </a:cubicBezTo>
                  <a:close/>
                  <a:moveTo>
                    <a:pt x="218535" y="334843"/>
                  </a:moveTo>
                  <a:lnTo>
                    <a:pt x="221914" y="348028"/>
                  </a:lnTo>
                  <a:cubicBezTo>
                    <a:pt x="227135" y="365100"/>
                    <a:pt x="235839" y="385907"/>
                    <a:pt x="247330" y="408174"/>
                  </a:cubicBezTo>
                  <a:lnTo>
                    <a:pt x="253242" y="418987"/>
                  </a:lnTo>
                  <a:lnTo>
                    <a:pt x="226334" y="438964"/>
                  </a:lnTo>
                  <a:cubicBezTo>
                    <a:pt x="205921" y="456240"/>
                    <a:pt x="186404" y="477123"/>
                    <a:pt x="168746" y="501103"/>
                  </a:cubicBezTo>
                  <a:lnTo>
                    <a:pt x="150911" y="528404"/>
                  </a:lnTo>
                  <a:lnTo>
                    <a:pt x="136962" y="520755"/>
                  </a:lnTo>
                  <a:cubicBezTo>
                    <a:pt x="111493" y="507525"/>
                    <a:pt x="87749" y="497395"/>
                    <a:pt x="68323" y="491190"/>
                  </a:cubicBezTo>
                  <a:lnTo>
                    <a:pt x="53337" y="487115"/>
                  </a:lnTo>
                  <a:lnTo>
                    <a:pt x="64359" y="498056"/>
                  </a:lnTo>
                  <a:cubicBezTo>
                    <a:pt x="79445" y="511778"/>
                    <a:pt x="100090" y="527275"/>
                    <a:pt x="124282" y="542718"/>
                  </a:cubicBezTo>
                  <a:lnTo>
                    <a:pt x="137881" y="550972"/>
                  </a:lnTo>
                  <a:lnTo>
                    <a:pt x="123155" y="580069"/>
                  </a:lnTo>
                  <a:cubicBezTo>
                    <a:pt x="111217" y="607351"/>
                    <a:pt x="102890" y="634695"/>
                    <a:pt x="98136" y="661011"/>
                  </a:cubicBezTo>
                  <a:lnTo>
                    <a:pt x="94221" y="694890"/>
                  </a:lnTo>
                  <a:lnTo>
                    <a:pt x="80857" y="695174"/>
                  </a:lnTo>
                  <a:cubicBezTo>
                    <a:pt x="54879" y="696297"/>
                    <a:pt x="31659" y="699020"/>
                    <a:pt x="13605" y="702834"/>
                  </a:cubicBezTo>
                  <a:lnTo>
                    <a:pt x="0" y="706317"/>
                  </a:lnTo>
                  <a:lnTo>
                    <a:pt x="13605" y="709801"/>
                  </a:lnTo>
                  <a:cubicBezTo>
                    <a:pt x="25641" y="712343"/>
                    <a:pt x="39973" y="714401"/>
                    <a:pt x="55888" y="715823"/>
                  </a:cubicBezTo>
                  <a:lnTo>
                    <a:pt x="94111" y="717453"/>
                  </a:lnTo>
                  <a:lnTo>
                    <a:pt x="94553" y="735787"/>
                  </a:lnTo>
                  <a:cubicBezTo>
                    <a:pt x="98083" y="770543"/>
                    <a:pt x="109565" y="800534"/>
                    <a:pt x="128873" y="822081"/>
                  </a:cubicBezTo>
                  <a:lnTo>
                    <a:pt x="141354" y="832247"/>
                  </a:lnTo>
                  <a:lnTo>
                    <a:pt x="134980" y="822215"/>
                  </a:lnTo>
                  <a:cubicBezTo>
                    <a:pt x="123929" y="798044"/>
                    <a:pt x="118851" y="768373"/>
                    <a:pt x="119776" y="735607"/>
                  </a:cubicBezTo>
                  <a:lnTo>
                    <a:pt x="121328" y="717741"/>
                  </a:lnTo>
                  <a:lnTo>
                    <a:pt x="134475" y="717460"/>
                  </a:lnTo>
                  <a:cubicBezTo>
                    <a:pt x="160453" y="716338"/>
                    <a:pt x="183673" y="713615"/>
                    <a:pt x="201727" y="709801"/>
                  </a:cubicBezTo>
                  <a:lnTo>
                    <a:pt x="215332" y="706317"/>
                  </a:lnTo>
                  <a:lnTo>
                    <a:pt x="201727" y="702834"/>
                  </a:lnTo>
                  <a:cubicBezTo>
                    <a:pt x="189691" y="700291"/>
                    <a:pt x="175359" y="698234"/>
                    <a:pt x="159444" y="696812"/>
                  </a:cubicBezTo>
                  <a:lnTo>
                    <a:pt x="124002" y="695300"/>
                  </a:lnTo>
                  <a:lnTo>
                    <a:pt x="129639" y="666660"/>
                  </a:lnTo>
                  <a:cubicBezTo>
                    <a:pt x="135601" y="642776"/>
                    <a:pt x="144240" y="618229"/>
                    <a:pt x="155565" y="593730"/>
                  </a:cubicBezTo>
                  <a:lnTo>
                    <a:pt x="168642" y="568528"/>
                  </a:lnTo>
                  <a:lnTo>
                    <a:pt x="175530" y="572306"/>
                  </a:lnTo>
                  <a:cubicBezTo>
                    <a:pt x="201000" y="585535"/>
                    <a:pt x="224743" y="595666"/>
                    <a:pt x="244170" y="601870"/>
                  </a:cubicBezTo>
                  <a:lnTo>
                    <a:pt x="259156" y="605945"/>
                  </a:lnTo>
                  <a:lnTo>
                    <a:pt x="248134" y="595004"/>
                  </a:lnTo>
                  <a:cubicBezTo>
                    <a:pt x="233047" y="581283"/>
                    <a:pt x="212402" y="565786"/>
                    <a:pt x="188211" y="550343"/>
                  </a:cubicBezTo>
                  <a:lnTo>
                    <a:pt x="181495" y="546267"/>
                  </a:lnTo>
                  <a:lnTo>
                    <a:pt x="196783" y="522339"/>
                  </a:lnTo>
                  <a:cubicBezTo>
                    <a:pt x="212337" y="500282"/>
                    <a:pt x="229276" y="480527"/>
                    <a:pt x="246979" y="463422"/>
                  </a:cubicBezTo>
                  <a:lnTo>
                    <a:pt x="268539" y="444590"/>
                  </a:lnTo>
                  <a:lnTo>
                    <a:pt x="286681" y="472885"/>
                  </a:lnTo>
                  <a:cubicBezTo>
                    <a:pt x="295643" y="485416"/>
                    <a:pt x="304423" y="496291"/>
                    <a:pt x="312539" y="504996"/>
                  </a:cubicBezTo>
                  <a:lnTo>
                    <a:pt x="322269" y="514515"/>
                  </a:lnTo>
                  <a:lnTo>
                    <a:pt x="318890" y="501330"/>
                  </a:lnTo>
                  <a:cubicBezTo>
                    <a:pt x="313669" y="484258"/>
                    <a:pt x="304965" y="463451"/>
                    <a:pt x="293474" y="441183"/>
                  </a:cubicBezTo>
                  <a:lnTo>
                    <a:pt x="287547" y="430343"/>
                  </a:lnTo>
                  <a:lnTo>
                    <a:pt x="301757" y="420407"/>
                  </a:lnTo>
                  <a:cubicBezTo>
                    <a:pt x="329671" y="403223"/>
                    <a:pt x="357905" y="392785"/>
                    <a:pt x="384364" y="390270"/>
                  </a:cubicBezTo>
                  <a:lnTo>
                    <a:pt x="396236" y="390773"/>
                  </a:lnTo>
                  <a:lnTo>
                    <a:pt x="381194" y="385049"/>
                  </a:lnTo>
                  <a:cubicBezTo>
                    <a:pt x="352880" y="379101"/>
                    <a:pt x="321165" y="384152"/>
                    <a:pt x="289301" y="398474"/>
                  </a:cubicBezTo>
                  <a:lnTo>
                    <a:pt x="273691" y="406991"/>
                  </a:lnTo>
                  <a:lnTo>
                    <a:pt x="254123" y="376473"/>
                  </a:lnTo>
                  <a:cubicBezTo>
                    <a:pt x="245160" y="363942"/>
                    <a:pt x="236380" y="353066"/>
                    <a:pt x="228264" y="344361"/>
                  </a:cubicBezTo>
                  <a:close/>
                  <a:moveTo>
                    <a:pt x="2085016" y="331323"/>
                  </a:moveTo>
                  <a:lnTo>
                    <a:pt x="2075196" y="341364"/>
                  </a:lnTo>
                  <a:cubicBezTo>
                    <a:pt x="2066976" y="350516"/>
                    <a:pt x="2058028" y="361899"/>
                    <a:pt x="2048839" y="374971"/>
                  </a:cubicBezTo>
                  <a:lnTo>
                    <a:pt x="2028316" y="407258"/>
                  </a:lnTo>
                  <a:lnTo>
                    <a:pt x="2012218" y="398474"/>
                  </a:lnTo>
                  <a:cubicBezTo>
                    <a:pt x="1980353" y="384153"/>
                    <a:pt x="1948639" y="379101"/>
                    <a:pt x="1920325" y="385049"/>
                  </a:cubicBezTo>
                  <a:lnTo>
                    <a:pt x="1905280" y="390774"/>
                  </a:lnTo>
                  <a:lnTo>
                    <a:pt x="1917155" y="390271"/>
                  </a:lnTo>
                  <a:cubicBezTo>
                    <a:pt x="1943613" y="392786"/>
                    <a:pt x="1971848" y="403224"/>
                    <a:pt x="1999762" y="420408"/>
                  </a:cubicBezTo>
                  <a:lnTo>
                    <a:pt x="2014459" y="430685"/>
                  </a:lnTo>
                  <a:lnTo>
                    <a:pt x="2008128" y="442211"/>
                  </a:lnTo>
                  <a:cubicBezTo>
                    <a:pt x="1996111" y="465270"/>
                    <a:pt x="1986859" y="486740"/>
                    <a:pt x="1981135" y="504283"/>
                  </a:cubicBezTo>
                  <a:lnTo>
                    <a:pt x="1977350" y="517807"/>
                  </a:lnTo>
                  <a:lnTo>
                    <a:pt x="1987169" y="507766"/>
                  </a:lnTo>
                  <a:cubicBezTo>
                    <a:pt x="1995389" y="498614"/>
                    <a:pt x="2004337" y="487231"/>
                    <a:pt x="2013526" y="474159"/>
                  </a:cubicBezTo>
                  <a:lnTo>
                    <a:pt x="2032556" y="444221"/>
                  </a:lnTo>
                  <a:lnTo>
                    <a:pt x="2054540" y="463423"/>
                  </a:lnTo>
                  <a:cubicBezTo>
                    <a:pt x="2072243" y="480528"/>
                    <a:pt x="2089182" y="500283"/>
                    <a:pt x="2104736" y="522340"/>
                  </a:cubicBezTo>
                  <a:lnTo>
                    <a:pt x="2120024" y="546267"/>
                  </a:lnTo>
                  <a:lnTo>
                    <a:pt x="2113308" y="550343"/>
                  </a:lnTo>
                  <a:cubicBezTo>
                    <a:pt x="2089116" y="565786"/>
                    <a:pt x="2068471" y="581283"/>
                    <a:pt x="2053385" y="595005"/>
                  </a:cubicBezTo>
                  <a:lnTo>
                    <a:pt x="2042363" y="605945"/>
                  </a:lnTo>
                  <a:lnTo>
                    <a:pt x="2057349" y="601870"/>
                  </a:lnTo>
                  <a:cubicBezTo>
                    <a:pt x="2076775" y="595666"/>
                    <a:pt x="2100518" y="585535"/>
                    <a:pt x="2125988" y="572306"/>
                  </a:cubicBezTo>
                  <a:lnTo>
                    <a:pt x="2132876" y="568528"/>
                  </a:lnTo>
                  <a:lnTo>
                    <a:pt x="2145954" y="593732"/>
                  </a:lnTo>
                  <a:cubicBezTo>
                    <a:pt x="2157279" y="618230"/>
                    <a:pt x="2165918" y="642777"/>
                    <a:pt x="2171880" y="666661"/>
                  </a:cubicBezTo>
                  <a:lnTo>
                    <a:pt x="2177408" y="694748"/>
                  </a:lnTo>
                  <a:lnTo>
                    <a:pt x="2143834" y="696313"/>
                  </a:lnTo>
                  <a:cubicBezTo>
                    <a:pt x="2128500" y="697809"/>
                    <a:pt x="2114692" y="699975"/>
                    <a:pt x="2103095" y="702651"/>
                  </a:cubicBezTo>
                  <a:lnTo>
                    <a:pt x="2089987" y="706318"/>
                  </a:lnTo>
                  <a:lnTo>
                    <a:pt x="2103095" y="709984"/>
                  </a:lnTo>
                  <a:cubicBezTo>
                    <a:pt x="2120490" y="713998"/>
                    <a:pt x="2142862" y="716864"/>
                    <a:pt x="2167891" y="718046"/>
                  </a:cubicBezTo>
                  <a:lnTo>
                    <a:pt x="2180243" y="718334"/>
                  </a:lnTo>
                  <a:lnTo>
                    <a:pt x="2181743" y="735608"/>
                  </a:lnTo>
                  <a:cubicBezTo>
                    <a:pt x="2182668" y="768374"/>
                    <a:pt x="2177589" y="798045"/>
                    <a:pt x="2166539" y="822216"/>
                  </a:cubicBezTo>
                  <a:lnTo>
                    <a:pt x="2160167" y="832246"/>
                  </a:lnTo>
                  <a:lnTo>
                    <a:pt x="2172645" y="822081"/>
                  </a:lnTo>
                  <a:cubicBezTo>
                    <a:pt x="2191953" y="800534"/>
                    <a:pt x="2203436" y="770544"/>
                    <a:pt x="2206966" y="735787"/>
                  </a:cubicBezTo>
                  <a:lnTo>
                    <a:pt x="2207395" y="718010"/>
                  </a:lnTo>
                  <a:lnTo>
                    <a:pt x="2243608" y="716323"/>
                  </a:lnTo>
                  <a:cubicBezTo>
                    <a:pt x="2258941" y="714826"/>
                    <a:pt x="2272750" y="712660"/>
                    <a:pt x="2284346" y="709984"/>
                  </a:cubicBezTo>
                  <a:lnTo>
                    <a:pt x="2297454" y="706318"/>
                  </a:lnTo>
                  <a:lnTo>
                    <a:pt x="2284346" y="702651"/>
                  </a:lnTo>
                  <a:cubicBezTo>
                    <a:pt x="2266951" y="698637"/>
                    <a:pt x="2244579" y="695771"/>
                    <a:pt x="2219550" y="694589"/>
                  </a:cubicBezTo>
                  <a:lnTo>
                    <a:pt x="2207230" y="694303"/>
                  </a:lnTo>
                  <a:lnTo>
                    <a:pt x="2203383" y="661012"/>
                  </a:lnTo>
                  <a:cubicBezTo>
                    <a:pt x="2198628" y="634695"/>
                    <a:pt x="2190301" y="607351"/>
                    <a:pt x="2178364" y="580069"/>
                  </a:cubicBezTo>
                  <a:lnTo>
                    <a:pt x="2163637" y="550973"/>
                  </a:lnTo>
                  <a:lnTo>
                    <a:pt x="2177236" y="542718"/>
                  </a:lnTo>
                  <a:cubicBezTo>
                    <a:pt x="2201428" y="527275"/>
                    <a:pt x="2222073" y="511778"/>
                    <a:pt x="2237159" y="498057"/>
                  </a:cubicBezTo>
                  <a:lnTo>
                    <a:pt x="2248182" y="487116"/>
                  </a:lnTo>
                  <a:lnTo>
                    <a:pt x="2233195" y="491191"/>
                  </a:lnTo>
                  <a:cubicBezTo>
                    <a:pt x="2213769" y="497395"/>
                    <a:pt x="2190026" y="507526"/>
                    <a:pt x="2164556" y="520755"/>
                  </a:cubicBezTo>
                  <a:lnTo>
                    <a:pt x="2150608" y="528405"/>
                  </a:lnTo>
                  <a:lnTo>
                    <a:pt x="2132773" y="501103"/>
                  </a:lnTo>
                  <a:cubicBezTo>
                    <a:pt x="2115115" y="477124"/>
                    <a:pt x="2095597" y="456240"/>
                    <a:pt x="2075184" y="438965"/>
                  </a:cubicBezTo>
                  <a:lnTo>
                    <a:pt x="2047802" y="418635"/>
                  </a:lnTo>
                  <a:lnTo>
                    <a:pt x="2054237" y="406920"/>
                  </a:lnTo>
                  <a:cubicBezTo>
                    <a:pt x="2066254" y="383860"/>
                    <a:pt x="2075506" y="362390"/>
                    <a:pt x="2081230" y="344847"/>
                  </a:cubicBezTo>
                  <a:close/>
                  <a:moveTo>
                    <a:pt x="677478" y="25827"/>
                  </a:moveTo>
                  <a:lnTo>
                    <a:pt x="673514" y="40843"/>
                  </a:lnTo>
                  <a:cubicBezTo>
                    <a:pt x="669174" y="60769"/>
                    <a:pt x="666075" y="86396"/>
                    <a:pt x="664797" y="115068"/>
                  </a:cubicBezTo>
                  <a:lnTo>
                    <a:pt x="664448" y="130973"/>
                  </a:lnTo>
                  <a:lnTo>
                    <a:pt x="631887" y="132768"/>
                  </a:lnTo>
                  <a:cubicBezTo>
                    <a:pt x="602291" y="136070"/>
                    <a:pt x="574447" y="142531"/>
                    <a:pt x="549279" y="151572"/>
                  </a:cubicBezTo>
                  <a:lnTo>
                    <a:pt x="517982" y="165121"/>
                  </a:lnTo>
                  <a:lnTo>
                    <a:pt x="511054" y="153690"/>
                  </a:lnTo>
                  <a:cubicBezTo>
                    <a:pt x="497092" y="131754"/>
                    <a:pt x="483124" y="113006"/>
                    <a:pt x="470794" y="99277"/>
                  </a:cubicBezTo>
                  <a:lnTo>
                    <a:pt x="460975" y="89237"/>
                  </a:lnTo>
                  <a:lnTo>
                    <a:pt x="464761" y="102761"/>
                  </a:lnTo>
                  <a:cubicBezTo>
                    <a:pt x="468577" y="114456"/>
                    <a:pt x="473961" y="127897"/>
                    <a:pt x="480686" y="142390"/>
                  </a:cubicBezTo>
                  <a:lnTo>
                    <a:pt x="498386" y="176307"/>
                  </a:lnTo>
                  <a:lnTo>
                    <a:pt x="482730" y="185857"/>
                  </a:lnTo>
                  <a:cubicBezTo>
                    <a:pt x="454395" y="206292"/>
                    <a:pt x="434163" y="231232"/>
                    <a:pt x="425157" y="258726"/>
                  </a:cubicBezTo>
                  <a:lnTo>
                    <a:pt x="422593" y="274618"/>
                  </a:lnTo>
                  <a:lnTo>
                    <a:pt x="428094" y="264082"/>
                  </a:lnTo>
                  <a:cubicBezTo>
                    <a:pt x="443502" y="242426"/>
                    <a:pt x="466659" y="223193"/>
                    <a:pt x="495497" y="207611"/>
                  </a:cubicBezTo>
                  <a:lnTo>
                    <a:pt x="511746" y="200021"/>
                  </a:lnTo>
                  <a:lnTo>
                    <a:pt x="518562" y="211267"/>
                  </a:lnTo>
                  <a:cubicBezTo>
                    <a:pt x="532524" y="233203"/>
                    <a:pt x="546491" y="251951"/>
                    <a:pt x="558822" y="265679"/>
                  </a:cubicBezTo>
                  <a:lnTo>
                    <a:pt x="568641" y="275720"/>
                  </a:lnTo>
                  <a:lnTo>
                    <a:pt x="564855" y="262196"/>
                  </a:lnTo>
                  <a:cubicBezTo>
                    <a:pt x="561039" y="250501"/>
                    <a:pt x="555655" y="237060"/>
                    <a:pt x="548929" y="222567"/>
                  </a:cubicBezTo>
                  <a:lnTo>
                    <a:pt x="532517" y="191117"/>
                  </a:lnTo>
                  <a:lnTo>
                    <a:pt x="560139" y="181679"/>
                  </a:lnTo>
                  <a:cubicBezTo>
                    <a:pt x="583803" y="174900"/>
                    <a:pt x="609381" y="170108"/>
                    <a:pt x="636260" y="167666"/>
                  </a:cubicBezTo>
                  <a:lnTo>
                    <a:pt x="664625" y="166391"/>
                  </a:lnTo>
                  <a:lnTo>
                    <a:pt x="664797" y="174245"/>
                  </a:lnTo>
                  <a:cubicBezTo>
                    <a:pt x="666075" y="202917"/>
                    <a:pt x="669174" y="228544"/>
                    <a:pt x="673514" y="248470"/>
                  </a:cubicBezTo>
                  <a:lnTo>
                    <a:pt x="677478" y="263486"/>
                  </a:lnTo>
                  <a:lnTo>
                    <a:pt x="681442" y="248470"/>
                  </a:lnTo>
                  <a:cubicBezTo>
                    <a:pt x="685782" y="228544"/>
                    <a:pt x="688880" y="202917"/>
                    <a:pt x="690158" y="174245"/>
                  </a:cubicBezTo>
                  <a:lnTo>
                    <a:pt x="690330" y="166391"/>
                  </a:lnTo>
                  <a:lnTo>
                    <a:pt x="718696" y="167666"/>
                  </a:lnTo>
                  <a:cubicBezTo>
                    <a:pt x="745575" y="170108"/>
                    <a:pt x="771153" y="174900"/>
                    <a:pt x="794817" y="181679"/>
                  </a:cubicBezTo>
                  <a:lnTo>
                    <a:pt x="821906" y="190935"/>
                  </a:lnTo>
                  <a:lnTo>
                    <a:pt x="806473" y="220793"/>
                  </a:lnTo>
                  <a:cubicBezTo>
                    <a:pt x="800103" y="234821"/>
                    <a:pt x="795074" y="247862"/>
                    <a:pt x="791594" y="259243"/>
                  </a:cubicBezTo>
                  <a:lnTo>
                    <a:pt x="788215" y="272428"/>
                  </a:lnTo>
                  <a:lnTo>
                    <a:pt x="797944" y="262910"/>
                  </a:lnTo>
                  <a:cubicBezTo>
                    <a:pt x="810118" y="249852"/>
                    <a:pt x="823786" y="231911"/>
                    <a:pt x="837324" y="210826"/>
                  </a:cubicBezTo>
                  <a:lnTo>
                    <a:pt x="843749" y="200273"/>
                  </a:lnTo>
                  <a:lnTo>
                    <a:pt x="859459" y="207611"/>
                  </a:lnTo>
                  <a:cubicBezTo>
                    <a:pt x="888298" y="223193"/>
                    <a:pt x="911454" y="242426"/>
                    <a:pt x="926862" y="264082"/>
                  </a:cubicBezTo>
                  <a:lnTo>
                    <a:pt x="932362" y="274615"/>
                  </a:lnTo>
                  <a:lnTo>
                    <a:pt x="929798" y="258726"/>
                  </a:lnTo>
                  <a:cubicBezTo>
                    <a:pt x="920792" y="231232"/>
                    <a:pt x="900560" y="206292"/>
                    <a:pt x="872226" y="185857"/>
                  </a:cubicBezTo>
                  <a:lnTo>
                    <a:pt x="857045" y="176597"/>
                  </a:lnTo>
                  <a:lnTo>
                    <a:pt x="873690" y="144392"/>
                  </a:lnTo>
                  <a:cubicBezTo>
                    <a:pt x="880060" y="130364"/>
                    <a:pt x="885089" y="117323"/>
                    <a:pt x="888570" y="105942"/>
                  </a:cubicBezTo>
                  <a:lnTo>
                    <a:pt x="891949" y="92757"/>
                  </a:lnTo>
                  <a:lnTo>
                    <a:pt x="882219" y="102276"/>
                  </a:lnTo>
                  <a:cubicBezTo>
                    <a:pt x="870045" y="115333"/>
                    <a:pt x="856378" y="133274"/>
                    <a:pt x="842839" y="154359"/>
                  </a:cubicBezTo>
                  <a:lnTo>
                    <a:pt x="836431" y="164886"/>
                  </a:lnTo>
                  <a:lnTo>
                    <a:pt x="805677" y="151572"/>
                  </a:lnTo>
                  <a:cubicBezTo>
                    <a:pt x="780509" y="142531"/>
                    <a:pt x="752664" y="136070"/>
                    <a:pt x="723069" y="132768"/>
                  </a:cubicBezTo>
                  <a:lnTo>
                    <a:pt x="690507" y="130973"/>
                  </a:lnTo>
                  <a:lnTo>
                    <a:pt x="690158" y="115068"/>
                  </a:lnTo>
                  <a:cubicBezTo>
                    <a:pt x="688880" y="86396"/>
                    <a:pt x="685782" y="60769"/>
                    <a:pt x="681442" y="40843"/>
                  </a:cubicBezTo>
                  <a:close/>
                  <a:moveTo>
                    <a:pt x="1605433" y="0"/>
                  </a:moveTo>
                  <a:lnTo>
                    <a:pt x="1601469" y="15016"/>
                  </a:lnTo>
                  <a:cubicBezTo>
                    <a:pt x="1597129" y="34942"/>
                    <a:pt x="1594030" y="60569"/>
                    <a:pt x="1592753" y="89241"/>
                  </a:cubicBezTo>
                  <a:lnTo>
                    <a:pt x="1592403" y="105146"/>
                  </a:lnTo>
                  <a:lnTo>
                    <a:pt x="1559842" y="106941"/>
                  </a:lnTo>
                  <a:cubicBezTo>
                    <a:pt x="1530246" y="110243"/>
                    <a:pt x="1502402" y="116704"/>
                    <a:pt x="1477234" y="125745"/>
                  </a:cubicBezTo>
                  <a:lnTo>
                    <a:pt x="1445937" y="139294"/>
                  </a:lnTo>
                  <a:lnTo>
                    <a:pt x="1439009" y="127863"/>
                  </a:lnTo>
                  <a:cubicBezTo>
                    <a:pt x="1425047" y="105927"/>
                    <a:pt x="1411080" y="87179"/>
                    <a:pt x="1398750" y="73450"/>
                  </a:cubicBezTo>
                  <a:lnTo>
                    <a:pt x="1388930" y="63410"/>
                  </a:lnTo>
                  <a:lnTo>
                    <a:pt x="1392716" y="76934"/>
                  </a:lnTo>
                  <a:cubicBezTo>
                    <a:pt x="1396532" y="88629"/>
                    <a:pt x="1401916" y="102070"/>
                    <a:pt x="1408642" y="116563"/>
                  </a:cubicBezTo>
                  <a:lnTo>
                    <a:pt x="1426341" y="150480"/>
                  </a:lnTo>
                  <a:lnTo>
                    <a:pt x="1410685" y="160030"/>
                  </a:lnTo>
                  <a:cubicBezTo>
                    <a:pt x="1382350" y="180465"/>
                    <a:pt x="1362118" y="205405"/>
                    <a:pt x="1353113" y="232899"/>
                  </a:cubicBezTo>
                  <a:lnTo>
                    <a:pt x="1350548" y="248791"/>
                  </a:lnTo>
                  <a:lnTo>
                    <a:pt x="1356050" y="238255"/>
                  </a:lnTo>
                  <a:cubicBezTo>
                    <a:pt x="1371457" y="216599"/>
                    <a:pt x="1394614" y="197366"/>
                    <a:pt x="1423452" y="181784"/>
                  </a:cubicBezTo>
                  <a:lnTo>
                    <a:pt x="1439701" y="174194"/>
                  </a:lnTo>
                  <a:lnTo>
                    <a:pt x="1446517" y="185440"/>
                  </a:lnTo>
                  <a:cubicBezTo>
                    <a:pt x="1460479" y="207376"/>
                    <a:pt x="1474447" y="226124"/>
                    <a:pt x="1486777" y="239852"/>
                  </a:cubicBezTo>
                  <a:lnTo>
                    <a:pt x="1496596" y="249893"/>
                  </a:lnTo>
                  <a:lnTo>
                    <a:pt x="1492810" y="236369"/>
                  </a:lnTo>
                  <a:cubicBezTo>
                    <a:pt x="1488994" y="224674"/>
                    <a:pt x="1483610" y="211233"/>
                    <a:pt x="1476884" y="196740"/>
                  </a:cubicBezTo>
                  <a:lnTo>
                    <a:pt x="1460472" y="165290"/>
                  </a:lnTo>
                  <a:lnTo>
                    <a:pt x="1488094" y="155852"/>
                  </a:lnTo>
                  <a:cubicBezTo>
                    <a:pt x="1511759" y="149073"/>
                    <a:pt x="1537337" y="144281"/>
                    <a:pt x="1564216" y="141839"/>
                  </a:cubicBezTo>
                  <a:lnTo>
                    <a:pt x="1592580" y="140564"/>
                  </a:lnTo>
                  <a:lnTo>
                    <a:pt x="1592753" y="148418"/>
                  </a:lnTo>
                  <a:cubicBezTo>
                    <a:pt x="1594030" y="177090"/>
                    <a:pt x="1597129" y="202717"/>
                    <a:pt x="1601469" y="222643"/>
                  </a:cubicBezTo>
                  <a:lnTo>
                    <a:pt x="1605433" y="237659"/>
                  </a:lnTo>
                  <a:lnTo>
                    <a:pt x="1609397" y="222643"/>
                  </a:lnTo>
                  <a:cubicBezTo>
                    <a:pt x="1613737" y="202717"/>
                    <a:pt x="1616835" y="177090"/>
                    <a:pt x="1618113" y="148418"/>
                  </a:cubicBezTo>
                  <a:lnTo>
                    <a:pt x="1618286" y="140564"/>
                  </a:lnTo>
                  <a:lnTo>
                    <a:pt x="1646651" y="141839"/>
                  </a:lnTo>
                  <a:cubicBezTo>
                    <a:pt x="1673530" y="144281"/>
                    <a:pt x="1699108" y="149073"/>
                    <a:pt x="1722773" y="155852"/>
                  </a:cubicBezTo>
                  <a:lnTo>
                    <a:pt x="1749862" y="165108"/>
                  </a:lnTo>
                  <a:lnTo>
                    <a:pt x="1734429" y="194966"/>
                  </a:lnTo>
                  <a:cubicBezTo>
                    <a:pt x="1728058" y="208994"/>
                    <a:pt x="1723030" y="222035"/>
                    <a:pt x="1719549" y="233416"/>
                  </a:cubicBezTo>
                  <a:lnTo>
                    <a:pt x="1716170" y="246601"/>
                  </a:lnTo>
                  <a:lnTo>
                    <a:pt x="1725900" y="237083"/>
                  </a:lnTo>
                  <a:cubicBezTo>
                    <a:pt x="1738073" y="224025"/>
                    <a:pt x="1751741" y="206084"/>
                    <a:pt x="1765280" y="184999"/>
                  </a:cubicBezTo>
                  <a:lnTo>
                    <a:pt x="1771704" y="174446"/>
                  </a:lnTo>
                  <a:lnTo>
                    <a:pt x="1787414" y="181784"/>
                  </a:lnTo>
                  <a:cubicBezTo>
                    <a:pt x="1816253" y="197366"/>
                    <a:pt x="1839409" y="216599"/>
                    <a:pt x="1854817" y="238255"/>
                  </a:cubicBezTo>
                  <a:lnTo>
                    <a:pt x="1860317" y="248788"/>
                  </a:lnTo>
                  <a:lnTo>
                    <a:pt x="1857753" y="232899"/>
                  </a:lnTo>
                  <a:cubicBezTo>
                    <a:pt x="1848747" y="205405"/>
                    <a:pt x="1828516" y="180465"/>
                    <a:pt x="1800181" y="160030"/>
                  </a:cubicBezTo>
                  <a:lnTo>
                    <a:pt x="1785000" y="150770"/>
                  </a:lnTo>
                  <a:lnTo>
                    <a:pt x="1801645" y="118565"/>
                  </a:lnTo>
                  <a:cubicBezTo>
                    <a:pt x="1808016" y="104537"/>
                    <a:pt x="1813044" y="91496"/>
                    <a:pt x="1816525" y="80115"/>
                  </a:cubicBezTo>
                  <a:lnTo>
                    <a:pt x="1819904" y="66930"/>
                  </a:lnTo>
                  <a:lnTo>
                    <a:pt x="1810174" y="76449"/>
                  </a:lnTo>
                  <a:cubicBezTo>
                    <a:pt x="1798000" y="89506"/>
                    <a:pt x="1784333" y="107447"/>
                    <a:pt x="1770795" y="128532"/>
                  </a:cubicBezTo>
                  <a:lnTo>
                    <a:pt x="1764386" y="139059"/>
                  </a:lnTo>
                  <a:lnTo>
                    <a:pt x="1733632" y="125745"/>
                  </a:lnTo>
                  <a:cubicBezTo>
                    <a:pt x="1708464" y="116704"/>
                    <a:pt x="1680620" y="110243"/>
                    <a:pt x="1651024" y="106941"/>
                  </a:cubicBezTo>
                  <a:lnTo>
                    <a:pt x="1618462" y="105146"/>
                  </a:lnTo>
                  <a:lnTo>
                    <a:pt x="1618113" y="89241"/>
                  </a:lnTo>
                  <a:cubicBezTo>
                    <a:pt x="1616835" y="60569"/>
                    <a:pt x="1613737" y="34942"/>
                    <a:pt x="1609397" y="15016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D2727006-8FD9-6F57-A2B8-425A1AFBDD7D}"/>
                </a:ext>
              </a:extLst>
            </p:cNvPr>
            <p:cNvSpPr/>
            <p:nvPr/>
          </p:nvSpPr>
          <p:spPr bwMode="auto">
            <a:xfrm>
              <a:off x="6706927" y="1029195"/>
              <a:ext cx="2306728" cy="230672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909682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D2F60C45-3A70-CFE2-8B5E-5CBAABE59727}"/>
              </a:ext>
            </a:extLst>
          </p:cNvPr>
          <p:cNvSpPr/>
          <p:nvPr/>
        </p:nvSpPr>
        <p:spPr>
          <a:xfrm>
            <a:off x="227475" y="278650"/>
            <a:ext cx="6837381" cy="6225730"/>
          </a:xfrm>
          <a:custGeom>
            <a:avLst/>
            <a:gdLst>
              <a:gd name="connsiteX0" fmla="*/ 857191 w 6837381"/>
              <a:gd name="connsiteY0" fmla="*/ 0 h 5905146"/>
              <a:gd name="connsiteX1" fmla="*/ 5294549 w 6837381"/>
              <a:gd name="connsiteY1" fmla="*/ 0 h 5905146"/>
              <a:gd name="connsiteX2" fmla="*/ 6151740 w 6837381"/>
              <a:gd name="connsiteY2" fmla="*/ 857191 h 5905146"/>
              <a:gd name="connsiteX3" fmla="*/ 6151740 w 6837381"/>
              <a:gd name="connsiteY3" fmla="*/ 2596377 h 5905146"/>
              <a:gd name="connsiteX4" fmla="*/ 6190147 w 6837381"/>
              <a:gd name="connsiteY4" fmla="*/ 2604692 h 5905146"/>
              <a:gd name="connsiteX5" fmla="*/ 6809806 w 6837381"/>
              <a:gd name="connsiteY5" fmla="*/ 3632943 h 5905146"/>
              <a:gd name="connsiteX6" fmla="*/ 6202671 w 6837381"/>
              <a:gd name="connsiteY6" fmla="*/ 3046547 h 5905146"/>
              <a:gd name="connsiteX7" fmla="*/ 6151740 w 6837381"/>
              <a:gd name="connsiteY7" fmla="*/ 3029771 h 5905146"/>
              <a:gd name="connsiteX8" fmla="*/ 6151740 w 6837381"/>
              <a:gd name="connsiteY8" fmla="*/ 5047955 h 5905146"/>
              <a:gd name="connsiteX9" fmla="*/ 5294549 w 6837381"/>
              <a:gd name="connsiteY9" fmla="*/ 5905146 h 5905146"/>
              <a:gd name="connsiteX10" fmla="*/ 857191 w 6837381"/>
              <a:gd name="connsiteY10" fmla="*/ 5905146 h 5905146"/>
              <a:gd name="connsiteX11" fmla="*/ 0 w 6837381"/>
              <a:gd name="connsiteY11" fmla="*/ 5047955 h 5905146"/>
              <a:gd name="connsiteX12" fmla="*/ 0 w 6837381"/>
              <a:gd name="connsiteY12" fmla="*/ 857191 h 5905146"/>
              <a:gd name="connsiteX13" fmla="*/ 857191 w 6837381"/>
              <a:gd name="connsiteY13" fmla="*/ 0 h 5905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837381" h="5905146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2596377"/>
                </a:lnTo>
                <a:lnTo>
                  <a:pt x="6190147" y="2604692"/>
                </a:lnTo>
                <a:cubicBezTo>
                  <a:pt x="6651422" y="2728290"/>
                  <a:pt x="6928853" y="3188654"/>
                  <a:pt x="6809806" y="3632943"/>
                </a:cubicBezTo>
                <a:cubicBezTo>
                  <a:pt x="6696652" y="3365158"/>
                  <a:pt x="6476168" y="3154112"/>
                  <a:pt x="6202671" y="3046547"/>
                </a:cubicBezTo>
                <a:lnTo>
                  <a:pt x="6151740" y="3029771"/>
                </a:ln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ea typeface="ＭＳ Ｐゴシック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574338" y="1017639"/>
            <a:ext cx="5384010" cy="480307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おしゃべり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禁止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98D4E0-8DC2-BDA1-28F8-96B9F7BE1DCF}"/>
              </a:ext>
            </a:extLst>
          </p:cNvPr>
          <p:cNvSpPr txBox="1"/>
          <p:nvPr/>
        </p:nvSpPr>
        <p:spPr>
          <a:xfrm rot="20700000">
            <a:off x="6861805" y="818208"/>
            <a:ext cx="2405558" cy="123946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ちょっと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うるさいです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F89442B-DD8D-E3C0-3294-077F4F87C5B1}"/>
              </a:ext>
            </a:extLst>
          </p:cNvPr>
          <p:cNvGrpSpPr/>
          <p:nvPr/>
        </p:nvGrpSpPr>
        <p:grpSpPr>
          <a:xfrm>
            <a:off x="7181543" y="2408663"/>
            <a:ext cx="2246222" cy="4095717"/>
            <a:chOff x="-2778988" y="5655272"/>
            <a:chExt cx="2441310" cy="4451437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743F8CB-F5FA-CAE8-A326-2FFFFC15737F}"/>
                </a:ext>
              </a:extLst>
            </p:cNvPr>
            <p:cNvSpPr/>
            <p:nvPr/>
          </p:nvSpPr>
          <p:spPr bwMode="auto">
            <a:xfrm>
              <a:off x="-2083585" y="8253401"/>
              <a:ext cx="1138254" cy="1329834"/>
            </a:xfrm>
            <a:custGeom>
              <a:avLst/>
              <a:gdLst>
                <a:gd name="connsiteX0" fmla="*/ 594041 w 1138254"/>
                <a:gd name="connsiteY0" fmla="*/ 488550 h 1329834"/>
                <a:gd name="connsiteX1" fmla="*/ 597431 w 1138254"/>
                <a:gd name="connsiteY1" fmla="*/ 526866 h 1329834"/>
                <a:gd name="connsiteX2" fmla="*/ 668428 w 1138254"/>
                <a:gd name="connsiteY2" fmla="*/ 807903 h 1329834"/>
                <a:gd name="connsiteX3" fmla="*/ 691507 w 1138254"/>
                <a:gd name="connsiteY3" fmla="*/ 858450 h 1329834"/>
                <a:gd name="connsiteX4" fmla="*/ 689104 w 1138254"/>
                <a:gd name="connsiteY4" fmla="*/ 811515 h 1329834"/>
                <a:gd name="connsiteX5" fmla="*/ 660457 w 1138254"/>
                <a:gd name="connsiteY5" fmla="*/ 664906 h 1329834"/>
                <a:gd name="connsiteX6" fmla="*/ 611962 w 1138254"/>
                <a:gd name="connsiteY6" fmla="*/ 523615 h 1329834"/>
                <a:gd name="connsiteX7" fmla="*/ 640267 w 1138254"/>
                <a:gd name="connsiteY7" fmla="*/ 0 h 1329834"/>
                <a:gd name="connsiteX8" fmla="*/ 608786 w 1138254"/>
                <a:gd name="connsiteY8" fmla="*/ 100815 h 1329834"/>
                <a:gd name="connsiteX9" fmla="*/ 625389 w 1138254"/>
                <a:gd name="connsiteY9" fmla="*/ 102349 h 1329834"/>
                <a:gd name="connsiteX10" fmla="*/ 604237 w 1138254"/>
                <a:gd name="connsiteY10" fmla="*/ 122242 h 1329834"/>
                <a:gd name="connsiteX11" fmla="*/ 595748 w 1138254"/>
                <a:gd name="connsiteY11" fmla="*/ 179964 h 1329834"/>
                <a:gd name="connsiteX12" fmla="*/ 644009 w 1138254"/>
                <a:gd name="connsiteY12" fmla="*/ 184584 h 1329834"/>
                <a:gd name="connsiteX13" fmla="*/ 728529 w 1138254"/>
                <a:gd name="connsiteY13" fmla="*/ 223753 h 1329834"/>
                <a:gd name="connsiteX14" fmla="*/ 623719 w 1138254"/>
                <a:gd name="connsiteY14" fmla="*/ 259781 h 1329834"/>
                <a:gd name="connsiteX15" fmla="*/ 643003 w 1138254"/>
                <a:gd name="connsiteY15" fmla="*/ 272310 h 1329834"/>
                <a:gd name="connsiteX16" fmla="*/ 680858 w 1138254"/>
                <a:gd name="connsiteY16" fmla="*/ 278006 h 1329834"/>
                <a:gd name="connsiteX17" fmla="*/ 1039411 w 1138254"/>
                <a:gd name="connsiteY17" fmla="*/ 580166 h 1329834"/>
                <a:gd name="connsiteX18" fmla="*/ 1010428 w 1138254"/>
                <a:gd name="connsiteY18" fmla="*/ 1192263 h 1329834"/>
                <a:gd name="connsiteX19" fmla="*/ 1002288 w 1138254"/>
                <a:gd name="connsiteY19" fmla="*/ 934417 h 1329834"/>
                <a:gd name="connsiteX20" fmla="*/ 981128 w 1138254"/>
                <a:gd name="connsiteY20" fmla="*/ 864609 h 1329834"/>
                <a:gd name="connsiteX21" fmla="*/ 973881 w 1138254"/>
                <a:gd name="connsiteY21" fmla="*/ 915916 h 1329834"/>
                <a:gd name="connsiteX22" fmla="*/ 908105 w 1138254"/>
                <a:gd name="connsiteY22" fmla="*/ 1022043 h 1329834"/>
                <a:gd name="connsiteX23" fmla="*/ 850618 w 1138254"/>
                <a:gd name="connsiteY23" fmla="*/ 775341 h 1329834"/>
                <a:gd name="connsiteX24" fmla="*/ 828279 w 1138254"/>
                <a:gd name="connsiteY24" fmla="*/ 731882 h 1329834"/>
                <a:gd name="connsiteX25" fmla="*/ 835905 w 1138254"/>
                <a:gd name="connsiteY25" fmla="*/ 825669 h 1329834"/>
                <a:gd name="connsiteX26" fmla="*/ 835521 w 1138254"/>
                <a:gd name="connsiteY26" fmla="*/ 830394 h 1329834"/>
                <a:gd name="connsiteX27" fmla="*/ 842553 w 1138254"/>
                <a:gd name="connsiteY27" fmla="*/ 884833 h 1329834"/>
                <a:gd name="connsiteX28" fmla="*/ 688959 w 1138254"/>
                <a:gd name="connsiteY28" fmla="*/ 1329834 h 1329834"/>
                <a:gd name="connsiteX29" fmla="*/ 719472 w 1138254"/>
                <a:gd name="connsiteY29" fmla="*/ 1219501 h 1329834"/>
                <a:gd name="connsiteX30" fmla="*/ 726464 w 1138254"/>
                <a:gd name="connsiteY30" fmla="*/ 1157974 h 1329834"/>
                <a:gd name="connsiteX31" fmla="*/ 690463 w 1138254"/>
                <a:gd name="connsiteY31" fmla="*/ 1184504 h 1329834"/>
                <a:gd name="connsiteX32" fmla="*/ 647369 w 1138254"/>
                <a:gd name="connsiteY32" fmla="*/ 1202201 h 1329834"/>
                <a:gd name="connsiteX33" fmla="*/ 682424 w 1138254"/>
                <a:gd name="connsiteY33" fmla="*/ 1085777 h 1329834"/>
                <a:gd name="connsiteX34" fmla="*/ 692047 w 1138254"/>
                <a:gd name="connsiteY34" fmla="*/ 994698 h 1329834"/>
                <a:gd name="connsiteX35" fmla="*/ 689819 w 1138254"/>
                <a:gd name="connsiteY35" fmla="*/ 993592 h 1329834"/>
                <a:gd name="connsiteX36" fmla="*/ 482063 w 1138254"/>
                <a:gd name="connsiteY36" fmla="*/ 543259 h 1329834"/>
                <a:gd name="connsiteX37" fmla="*/ 474175 w 1138254"/>
                <a:gd name="connsiteY37" fmla="*/ 461009 h 1329834"/>
                <a:gd name="connsiteX38" fmla="*/ 465578 w 1138254"/>
                <a:gd name="connsiteY38" fmla="*/ 471764 h 1329834"/>
                <a:gd name="connsiteX39" fmla="*/ 459162 w 1138254"/>
                <a:gd name="connsiteY39" fmla="*/ 557029 h 1329834"/>
                <a:gd name="connsiteX40" fmla="*/ 624736 w 1138254"/>
                <a:gd name="connsiteY40" fmla="*/ 1072629 h 1329834"/>
                <a:gd name="connsiteX41" fmla="*/ 319610 w 1138254"/>
                <a:gd name="connsiteY41" fmla="*/ 757724 h 1329834"/>
                <a:gd name="connsiteX42" fmla="*/ 315306 w 1138254"/>
                <a:gd name="connsiteY42" fmla="*/ 736133 h 1329834"/>
                <a:gd name="connsiteX43" fmla="*/ 309483 w 1138254"/>
                <a:gd name="connsiteY43" fmla="*/ 849887 h 1329834"/>
                <a:gd name="connsiteX44" fmla="*/ 358495 w 1138254"/>
                <a:gd name="connsiteY44" fmla="*/ 1098411 h 1329834"/>
                <a:gd name="connsiteX45" fmla="*/ 244596 w 1138254"/>
                <a:gd name="connsiteY45" fmla="*/ 1015255 h 1329834"/>
                <a:gd name="connsiteX46" fmla="*/ 227122 w 1138254"/>
                <a:gd name="connsiteY46" fmla="*/ 985794 h 1329834"/>
                <a:gd name="connsiteX47" fmla="*/ 212498 w 1138254"/>
                <a:gd name="connsiteY47" fmla="*/ 1049873 h 1329834"/>
                <a:gd name="connsiteX48" fmla="*/ 206073 w 1138254"/>
                <a:gd name="connsiteY48" fmla="*/ 1292799 h 1329834"/>
                <a:gd name="connsiteX49" fmla="*/ 150095 w 1138254"/>
                <a:gd name="connsiteY49" fmla="*/ 825377 h 1329834"/>
                <a:gd name="connsiteX50" fmla="*/ 173111 w 1138254"/>
                <a:gd name="connsiteY50" fmla="*/ 760647 h 1329834"/>
                <a:gd name="connsiteX51" fmla="*/ 169959 w 1138254"/>
                <a:gd name="connsiteY51" fmla="*/ 721879 h 1329834"/>
                <a:gd name="connsiteX52" fmla="*/ 171695 w 1138254"/>
                <a:gd name="connsiteY52" fmla="*/ 700537 h 1329834"/>
                <a:gd name="connsiteX53" fmla="*/ 133245 w 1138254"/>
                <a:gd name="connsiteY53" fmla="*/ 775340 h 1329834"/>
                <a:gd name="connsiteX54" fmla="*/ 75758 w 1138254"/>
                <a:gd name="connsiteY54" fmla="*/ 1022042 h 1329834"/>
                <a:gd name="connsiteX55" fmla="*/ 167264 w 1138254"/>
                <a:gd name="connsiteY55" fmla="*/ 430834 h 1329834"/>
                <a:gd name="connsiteX56" fmla="*/ 237814 w 1138254"/>
                <a:gd name="connsiteY56" fmla="*/ 354295 h 1329834"/>
                <a:gd name="connsiteX57" fmla="*/ 288723 w 1138254"/>
                <a:gd name="connsiteY57" fmla="*/ 311006 h 1329834"/>
                <a:gd name="connsiteX58" fmla="*/ 323535 w 1138254"/>
                <a:gd name="connsiteY58" fmla="*/ 256809 h 1329834"/>
                <a:gd name="connsiteX59" fmla="*/ 329950 w 1138254"/>
                <a:gd name="connsiteY59" fmla="*/ 249403 h 1329834"/>
                <a:gd name="connsiteX60" fmla="*/ 255334 w 1138254"/>
                <a:gd name="connsiteY60" fmla="*/ 223754 h 1329834"/>
                <a:gd name="connsiteX61" fmla="*/ 372409 w 1138254"/>
                <a:gd name="connsiteY61" fmla="*/ 180361 h 1329834"/>
                <a:gd name="connsiteX62" fmla="*/ 392568 w 1138254"/>
                <a:gd name="connsiteY62" fmla="*/ 181564 h 1329834"/>
                <a:gd name="connsiteX63" fmla="*/ 410656 w 1138254"/>
                <a:gd name="connsiteY63" fmla="*/ 166652 h 1329834"/>
                <a:gd name="connsiteX64" fmla="*/ 439587 w 1138254"/>
                <a:gd name="connsiteY64" fmla="*/ 129486 h 1329834"/>
                <a:gd name="connsiteX65" fmla="*/ 526262 w 1138254"/>
                <a:gd name="connsiteY65" fmla="*/ 64610 h 1329834"/>
                <a:gd name="connsiteX66" fmla="*/ 555356 w 1138254"/>
                <a:gd name="connsiteY66" fmla="*/ 54170 h 1329834"/>
                <a:gd name="connsiteX67" fmla="*/ 556154 w 1138254"/>
                <a:gd name="connsiteY67" fmla="*/ 52878 h 1329834"/>
                <a:gd name="connsiteX68" fmla="*/ 640267 w 1138254"/>
                <a:gd name="connsiteY68" fmla="*/ 0 h 1329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</a:cxnLst>
              <a:rect l="l" t="t" r="r" b="b"/>
              <a:pathLst>
                <a:path w="1138254" h="1329834">
                  <a:moveTo>
                    <a:pt x="594041" y="488550"/>
                  </a:moveTo>
                  <a:lnTo>
                    <a:pt x="597431" y="526866"/>
                  </a:lnTo>
                  <a:cubicBezTo>
                    <a:pt x="611700" y="627288"/>
                    <a:pt x="636238" y="723262"/>
                    <a:pt x="668428" y="807903"/>
                  </a:cubicBezTo>
                  <a:lnTo>
                    <a:pt x="691507" y="858450"/>
                  </a:lnTo>
                  <a:lnTo>
                    <a:pt x="689104" y="811515"/>
                  </a:lnTo>
                  <a:cubicBezTo>
                    <a:pt x="683125" y="763075"/>
                    <a:pt x="673583" y="713893"/>
                    <a:pt x="660457" y="664906"/>
                  </a:cubicBezTo>
                  <a:cubicBezTo>
                    <a:pt x="647331" y="615919"/>
                    <a:pt x="631003" y="568556"/>
                    <a:pt x="611962" y="523615"/>
                  </a:cubicBezTo>
                  <a:close/>
                  <a:moveTo>
                    <a:pt x="640267" y="0"/>
                  </a:moveTo>
                  <a:lnTo>
                    <a:pt x="608786" y="100815"/>
                  </a:lnTo>
                  <a:lnTo>
                    <a:pt x="625389" y="102349"/>
                  </a:lnTo>
                  <a:lnTo>
                    <a:pt x="604237" y="122242"/>
                  </a:lnTo>
                  <a:lnTo>
                    <a:pt x="595748" y="179964"/>
                  </a:lnTo>
                  <a:lnTo>
                    <a:pt x="644009" y="184584"/>
                  </a:lnTo>
                  <a:cubicBezTo>
                    <a:pt x="675610" y="190964"/>
                    <a:pt x="704206" y="203864"/>
                    <a:pt x="728529" y="223753"/>
                  </a:cubicBezTo>
                  <a:lnTo>
                    <a:pt x="623719" y="259781"/>
                  </a:lnTo>
                  <a:lnTo>
                    <a:pt x="643003" y="272310"/>
                  </a:lnTo>
                  <a:lnTo>
                    <a:pt x="680858" y="278006"/>
                  </a:lnTo>
                  <a:cubicBezTo>
                    <a:pt x="808853" y="308527"/>
                    <a:pt x="945975" y="418330"/>
                    <a:pt x="1039411" y="580166"/>
                  </a:cubicBezTo>
                  <a:cubicBezTo>
                    <a:pt x="1181790" y="826773"/>
                    <a:pt x="1168814" y="1100818"/>
                    <a:pt x="1010428" y="1192263"/>
                  </a:cubicBezTo>
                  <a:cubicBezTo>
                    <a:pt x="1025132" y="1113500"/>
                    <a:pt x="1021887" y="1025093"/>
                    <a:pt x="1002288" y="934417"/>
                  </a:cubicBezTo>
                  <a:lnTo>
                    <a:pt x="981128" y="864609"/>
                  </a:lnTo>
                  <a:lnTo>
                    <a:pt x="973881" y="915916"/>
                  </a:lnTo>
                  <a:cubicBezTo>
                    <a:pt x="962297" y="959092"/>
                    <a:pt x="940535" y="995524"/>
                    <a:pt x="908105" y="1022043"/>
                  </a:cubicBezTo>
                  <a:cubicBezTo>
                    <a:pt x="906545" y="944704"/>
                    <a:pt x="886412" y="860170"/>
                    <a:pt x="850618" y="775341"/>
                  </a:cubicBezTo>
                  <a:lnTo>
                    <a:pt x="828279" y="731882"/>
                  </a:lnTo>
                  <a:lnTo>
                    <a:pt x="835905" y="825669"/>
                  </a:lnTo>
                  <a:lnTo>
                    <a:pt x="835521" y="830394"/>
                  </a:lnTo>
                  <a:lnTo>
                    <a:pt x="842553" y="884833"/>
                  </a:lnTo>
                  <a:cubicBezTo>
                    <a:pt x="861828" y="1119998"/>
                    <a:pt x="799881" y="1310336"/>
                    <a:pt x="688959" y="1329834"/>
                  </a:cubicBezTo>
                  <a:cubicBezTo>
                    <a:pt x="701752" y="1296689"/>
                    <a:pt x="711938" y="1259605"/>
                    <a:pt x="719472" y="1219501"/>
                  </a:cubicBezTo>
                  <a:lnTo>
                    <a:pt x="726464" y="1157974"/>
                  </a:lnTo>
                  <a:lnTo>
                    <a:pt x="690463" y="1184504"/>
                  </a:lnTo>
                  <a:cubicBezTo>
                    <a:pt x="676923" y="1192182"/>
                    <a:pt x="662544" y="1198135"/>
                    <a:pt x="647369" y="1202201"/>
                  </a:cubicBezTo>
                  <a:cubicBezTo>
                    <a:pt x="662555" y="1166629"/>
                    <a:pt x="674248" y="1127509"/>
                    <a:pt x="682424" y="1085777"/>
                  </a:cubicBezTo>
                  <a:lnTo>
                    <a:pt x="692047" y="994698"/>
                  </a:lnTo>
                  <a:lnTo>
                    <a:pt x="689819" y="993592"/>
                  </a:lnTo>
                  <a:cubicBezTo>
                    <a:pt x="595993" y="927865"/>
                    <a:pt x="512107" y="754704"/>
                    <a:pt x="482063" y="543259"/>
                  </a:cubicBezTo>
                  <a:lnTo>
                    <a:pt x="474175" y="461009"/>
                  </a:lnTo>
                  <a:lnTo>
                    <a:pt x="465578" y="471764"/>
                  </a:lnTo>
                  <a:lnTo>
                    <a:pt x="459162" y="557029"/>
                  </a:lnTo>
                  <a:cubicBezTo>
                    <a:pt x="459162" y="759890"/>
                    <a:pt x="520505" y="950912"/>
                    <a:pt x="624736" y="1072629"/>
                  </a:cubicBezTo>
                  <a:cubicBezTo>
                    <a:pt x="487569" y="1072629"/>
                    <a:pt x="369881" y="942780"/>
                    <a:pt x="319610" y="757724"/>
                  </a:cubicBezTo>
                  <a:lnTo>
                    <a:pt x="315306" y="736133"/>
                  </a:lnTo>
                  <a:lnTo>
                    <a:pt x="309483" y="849887"/>
                  </a:lnTo>
                  <a:cubicBezTo>
                    <a:pt x="311725" y="941931"/>
                    <a:pt x="328123" y="1027268"/>
                    <a:pt x="358495" y="1098411"/>
                  </a:cubicBezTo>
                  <a:cubicBezTo>
                    <a:pt x="312972" y="1086213"/>
                    <a:pt x="274600" y="1057027"/>
                    <a:pt x="244596" y="1015255"/>
                  </a:cubicBezTo>
                  <a:lnTo>
                    <a:pt x="227122" y="985794"/>
                  </a:lnTo>
                  <a:lnTo>
                    <a:pt x="212498" y="1049873"/>
                  </a:lnTo>
                  <a:cubicBezTo>
                    <a:pt x="197633" y="1139200"/>
                    <a:pt x="195088" y="1222597"/>
                    <a:pt x="206073" y="1292799"/>
                  </a:cubicBezTo>
                  <a:cubicBezTo>
                    <a:pt x="101786" y="1250276"/>
                    <a:pt x="81507" y="1051141"/>
                    <a:pt x="150095" y="825377"/>
                  </a:cubicBezTo>
                  <a:lnTo>
                    <a:pt x="173111" y="760647"/>
                  </a:lnTo>
                  <a:lnTo>
                    <a:pt x="169959" y="721879"/>
                  </a:lnTo>
                  <a:lnTo>
                    <a:pt x="171695" y="700537"/>
                  </a:lnTo>
                  <a:lnTo>
                    <a:pt x="133245" y="775340"/>
                  </a:lnTo>
                  <a:cubicBezTo>
                    <a:pt x="97451" y="860169"/>
                    <a:pt x="77318" y="944703"/>
                    <a:pt x="75758" y="1022042"/>
                  </a:cubicBezTo>
                  <a:cubicBezTo>
                    <a:pt x="-53962" y="915968"/>
                    <a:pt x="-12993" y="651276"/>
                    <a:pt x="167264" y="430834"/>
                  </a:cubicBezTo>
                  <a:cubicBezTo>
                    <a:pt x="189797" y="403279"/>
                    <a:pt x="213439" y="377720"/>
                    <a:pt x="237814" y="354295"/>
                  </a:cubicBezTo>
                  <a:lnTo>
                    <a:pt x="288723" y="311006"/>
                  </a:lnTo>
                  <a:lnTo>
                    <a:pt x="323535" y="256809"/>
                  </a:lnTo>
                  <a:lnTo>
                    <a:pt x="329950" y="249403"/>
                  </a:lnTo>
                  <a:lnTo>
                    <a:pt x="255334" y="223754"/>
                  </a:lnTo>
                  <a:cubicBezTo>
                    <a:pt x="287765" y="197236"/>
                    <a:pt x="327793" y="183141"/>
                    <a:pt x="372409" y="180361"/>
                  </a:cubicBezTo>
                  <a:lnTo>
                    <a:pt x="392568" y="181564"/>
                  </a:lnTo>
                  <a:lnTo>
                    <a:pt x="410656" y="166652"/>
                  </a:lnTo>
                  <a:lnTo>
                    <a:pt x="439587" y="129486"/>
                  </a:lnTo>
                  <a:cubicBezTo>
                    <a:pt x="466013" y="101689"/>
                    <a:pt x="495155" y="79674"/>
                    <a:pt x="526262" y="64610"/>
                  </a:cubicBezTo>
                  <a:lnTo>
                    <a:pt x="555356" y="54170"/>
                  </a:lnTo>
                  <a:lnTo>
                    <a:pt x="556154" y="52878"/>
                  </a:lnTo>
                  <a:cubicBezTo>
                    <a:pt x="580088" y="23124"/>
                    <a:pt x="608409" y="4527"/>
                    <a:pt x="640267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0F6D692-A090-9060-E8C0-E75A1BDE79E4}"/>
                </a:ext>
              </a:extLst>
            </p:cNvPr>
            <p:cNvSpPr/>
            <p:nvPr/>
          </p:nvSpPr>
          <p:spPr bwMode="auto">
            <a:xfrm rot="10800000">
              <a:off x="-150594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2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2" y="177899"/>
                    <a:pt x="258240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4177093-4EEA-F93C-AF28-18394DE93EB3}"/>
                </a:ext>
              </a:extLst>
            </p:cNvPr>
            <p:cNvSpPr/>
            <p:nvPr/>
          </p:nvSpPr>
          <p:spPr bwMode="auto">
            <a:xfrm rot="10800000">
              <a:off x="-226032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1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1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" name="楕円 80">
              <a:extLst>
                <a:ext uri="{FF2B5EF4-FFF2-40B4-BE49-F238E27FC236}">
                  <a16:creationId xmlns:a16="http://schemas.microsoft.com/office/drawing/2014/main" id="{4E1EEF49-A1A3-8B45-F351-CC1A5BDD902E}"/>
                </a:ext>
              </a:extLst>
            </p:cNvPr>
            <p:cNvSpPr/>
            <p:nvPr/>
          </p:nvSpPr>
          <p:spPr bwMode="auto">
            <a:xfrm>
              <a:off x="-2468057" y="6780255"/>
              <a:ext cx="1819446" cy="2102044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EBC18D4-A1BB-7451-810F-062473EB2A95}"/>
                </a:ext>
              </a:extLst>
            </p:cNvPr>
            <p:cNvSpPr/>
            <p:nvPr/>
          </p:nvSpPr>
          <p:spPr bwMode="auto">
            <a:xfrm>
              <a:off x="-2361377" y="6722306"/>
              <a:ext cx="1606086" cy="2267499"/>
            </a:xfrm>
            <a:custGeom>
              <a:avLst/>
              <a:gdLst>
                <a:gd name="connsiteX0" fmla="*/ 803043 w 1606086"/>
                <a:gd name="connsiteY0" fmla="*/ 0 h 2267499"/>
                <a:gd name="connsiteX1" fmla="*/ 1606086 w 1606086"/>
                <a:gd name="connsiteY1" fmla="*/ 1343019 h 2267499"/>
                <a:gd name="connsiteX2" fmla="*/ 1370880 w 1606086"/>
                <a:gd name="connsiteY2" fmla="*/ 1961683 h 2267499"/>
                <a:gd name="connsiteX3" fmla="*/ 1299319 w 1606086"/>
                <a:gd name="connsiteY3" fmla="*/ 2026012 h 2267499"/>
                <a:gd name="connsiteX4" fmla="*/ 1308626 w 1606086"/>
                <a:gd name="connsiteY4" fmla="*/ 2087479 h 2267499"/>
                <a:gd name="connsiteX5" fmla="*/ 1173611 w 1606086"/>
                <a:gd name="connsiteY5" fmla="*/ 2267499 h 2267499"/>
                <a:gd name="connsiteX6" fmla="*/ 1078141 w 1606086"/>
                <a:gd name="connsiteY6" fmla="*/ 2214772 h 2267499"/>
                <a:gd name="connsiteX7" fmla="*/ 1055294 w 1606086"/>
                <a:gd name="connsiteY7" fmla="*/ 2169590 h 2267499"/>
                <a:gd name="connsiteX8" fmla="*/ 964884 w 1606086"/>
                <a:gd name="connsiteY8" fmla="*/ 2200167 h 2267499"/>
                <a:gd name="connsiteX9" fmla="*/ 803043 w 1606086"/>
                <a:gd name="connsiteY9" fmla="*/ 2217942 h 2267499"/>
                <a:gd name="connsiteX10" fmla="*/ 641202 w 1606086"/>
                <a:gd name="connsiteY10" fmla="*/ 2200167 h 2267499"/>
                <a:gd name="connsiteX11" fmla="*/ 539482 w 1606086"/>
                <a:gd name="connsiteY11" fmla="*/ 2165765 h 2267499"/>
                <a:gd name="connsiteX12" fmla="*/ 514701 w 1606086"/>
                <a:gd name="connsiteY12" fmla="*/ 2214772 h 2267499"/>
                <a:gd name="connsiteX13" fmla="*/ 419231 w 1606086"/>
                <a:gd name="connsiteY13" fmla="*/ 2267499 h 2267499"/>
                <a:gd name="connsiteX14" fmla="*/ 284216 w 1606086"/>
                <a:gd name="connsiteY14" fmla="*/ 2087479 h 2267499"/>
                <a:gd name="connsiteX15" fmla="*/ 294826 w 1606086"/>
                <a:gd name="connsiteY15" fmla="*/ 2017407 h 2267499"/>
                <a:gd name="connsiteX16" fmla="*/ 295566 w 1606086"/>
                <a:gd name="connsiteY16" fmla="*/ 2015943 h 2267499"/>
                <a:gd name="connsiteX17" fmla="*/ 235206 w 1606086"/>
                <a:gd name="connsiteY17" fmla="*/ 1961683 h 2267499"/>
                <a:gd name="connsiteX18" fmla="*/ 0 w 1606086"/>
                <a:gd name="connsiteY18" fmla="*/ 1343019 h 2267499"/>
                <a:gd name="connsiteX19" fmla="*/ 803043 w 1606086"/>
                <a:gd name="connsiteY19" fmla="*/ 0 h 226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06086" h="2267499">
                  <a:moveTo>
                    <a:pt x="803043" y="0"/>
                  </a:moveTo>
                  <a:cubicBezTo>
                    <a:pt x="1246551" y="0"/>
                    <a:pt x="1606086" y="859812"/>
                    <a:pt x="1606086" y="1343019"/>
                  </a:cubicBezTo>
                  <a:cubicBezTo>
                    <a:pt x="1606086" y="1584622"/>
                    <a:pt x="1516202" y="1803353"/>
                    <a:pt x="1370880" y="1961683"/>
                  </a:cubicBezTo>
                  <a:lnTo>
                    <a:pt x="1299319" y="2026012"/>
                  </a:lnTo>
                  <a:lnTo>
                    <a:pt x="1308626" y="2087479"/>
                  </a:lnTo>
                  <a:cubicBezTo>
                    <a:pt x="1308626" y="2186901"/>
                    <a:pt x="1248178" y="2267499"/>
                    <a:pt x="1173611" y="2267499"/>
                  </a:cubicBezTo>
                  <a:cubicBezTo>
                    <a:pt x="1136328" y="2267499"/>
                    <a:pt x="1102574" y="2247349"/>
                    <a:pt x="1078141" y="2214772"/>
                  </a:cubicBezTo>
                  <a:lnTo>
                    <a:pt x="1055294" y="2169590"/>
                  </a:lnTo>
                  <a:lnTo>
                    <a:pt x="964884" y="2200167"/>
                  </a:lnTo>
                  <a:cubicBezTo>
                    <a:pt x="912608" y="2211821"/>
                    <a:pt x="858481" y="2217942"/>
                    <a:pt x="803043" y="2217942"/>
                  </a:cubicBezTo>
                  <a:cubicBezTo>
                    <a:pt x="747604" y="2217942"/>
                    <a:pt x="693478" y="2211821"/>
                    <a:pt x="641202" y="2200167"/>
                  </a:cubicBezTo>
                  <a:lnTo>
                    <a:pt x="539482" y="2165765"/>
                  </a:lnTo>
                  <a:lnTo>
                    <a:pt x="514701" y="2214772"/>
                  </a:lnTo>
                  <a:cubicBezTo>
                    <a:pt x="490268" y="2247349"/>
                    <a:pt x="456514" y="2267499"/>
                    <a:pt x="419231" y="2267499"/>
                  </a:cubicBezTo>
                  <a:cubicBezTo>
                    <a:pt x="344664" y="2267499"/>
                    <a:pt x="284216" y="2186901"/>
                    <a:pt x="284216" y="2087479"/>
                  </a:cubicBezTo>
                  <a:cubicBezTo>
                    <a:pt x="284216" y="2062623"/>
                    <a:pt x="287994" y="2038944"/>
                    <a:pt x="294826" y="2017407"/>
                  </a:cubicBezTo>
                  <a:lnTo>
                    <a:pt x="295566" y="2015943"/>
                  </a:lnTo>
                  <a:lnTo>
                    <a:pt x="235206" y="1961683"/>
                  </a:lnTo>
                  <a:cubicBezTo>
                    <a:pt x="89884" y="1803353"/>
                    <a:pt x="0" y="1584622"/>
                    <a:pt x="0" y="1343019"/>
                  </a:cubicBezTo>
                  <a:cubicBezTo>
                    <a:pt x="0" y="859812"/>
                    <a:pt x="359535" y="0"/>
                    <a:pt x="803043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0B7FB21-D743-BF5F-F85C-BC3290643637}"/>
                </a:ext>
              </a:extLst>
            </p:cNvPr>
            <p:cNvSpPr/>
            <p:nvPr/>
          </p:nvSpPr>
          <p:spPr bwMode="auto">
            <a:xfrm rot="4500000" flipH="1">
              <a:off x="-1945943" y="6211303"/>
              <a:ext cx="896031" cy="2233467"/>
            </a:xfrm>
            <a:custGeom>
              <a:avLst/>
              <a:gdLst>
                <a:gd name="connsiteX0" fmla="*/ 661519 w 896031"/>
                <a:gd name="connsiteY0" fmla="*/ 623367 h 2233467"/>
                <a:gd name="connsiteX1" fmla="*/ 535230 w 896031"/>
                <a:gd name="connsiteY1" fmla="*/ 580156 h 2233467"/>
                <a:gd name="connsiteX2" fmla="*/ 491947 w 896031"/>
                <a:gd name="connsiteY2" fmla="*/ 545382 h 2233467"/>
                <a:gd name="connsiteX3" fmla="*/ 362123 w 896031"/>
                <a:gd name="connsiteY3" fmla="*/ 379129 h 2233467"/>
                <a:gd name="connsiteX4" fmla="*/ 271441 w 896031"/>
                <a:gd name="connsiteY4" fmla="*/ 0 h 2233467"/>
                <a:gd name="connsiteX5" fmla="*/ 265966 w 896031"/>
                <a:gd name="connsiteY5" fmla="*/ 434645 h 2233467"/>
                <a:gd name="connsiteX6" fmla="*/ 275949 w 896031"/>
                <a:gd name="connsiteY6" fmla="*/ 449770 h 2233467"/>
                <a:gd name="connsiteX7" fmla="*/ 157079 w 896031"/>
                <a:gd name="connsiteY7" fmla="*/ 367525 h 2233467"/>
                <a:gd name="connsiteX8" fmla="*/ 19654 w 896031"/>
                <a:gd name="connsiteY8" fmla="*/ 240557 h 2233467"/>
                <a:gd name="connsiteX9" fmla="*/ 226840 w 896031"/>
                <a:gd name="connsiteY9" fmla="*/ 622683 h 2233467"/>
                <a:gd name="connsiteX10" fmla="*/ 632075 w 896031"/>
                <a:gd name="connsiteY10" fmla="*/ 657916 h 2233467"/>
                <a:gd name="connsiteX11" fmla="*/ 640384 w 896031"/>
                <a:gd name="connsiteY11" fmla="*/ 648166 h 2233467"/>
                <a:gd name="connsiteX12" fmla="*/ 645117 w 896031"/>
                <a:gd name="connsiteY12" fmla="*/ 647226 h 2233467"/>
                <a:gd name="connsiteX13" fmla="*/ 642411 w 896031"/>
                <a:gd name="connsiteY13" fmla="*/ 645788 h 2233467"/>
                <a:gd name="connsiteX14" fmla="*/ 896031 w 896031"/>
                <a:gd name="connsiteY14" fmla="*/ 1498576 h 2233467"/>
                <a:gd name="connsiteX15" fmla="*/ 868273 w 896031"/>
                <a:gd name="connsiteY15" fmla="*/ 1488714 h 2233467"/>
                <a:gd name="connsiteX16" fmla="*/ 869897 w 896031"/>
                <a:gd name="connsiteY16" fmla="*/ 1486115 h 2233467"/>
                <a:gd name="connsiteX17" fmla="*/ 863847 w 896031"/>
                <a:gd name="connsiteY17" fmla="*/ 1487141 h 2233467"/>
                <a:gd name="connsiteX18" fmla="*/ 853257 w 896031"/>
                <a:gd name="connsiteY18" fmla="*/ 1483379 h 2233467"/>
                <a:gd name="connsiteX19" fmla="*/ 519929 w 896031"/>
                <a:gd name="connsiteY19" fmla="*/ 1716509 h 2233467"/>
                <a:gd name="connsiteX20" fmla="*/ 531564 w 896031"/>
                <a:gd name="connsiteY20" fmla="*/ 2151033 h 2233467"/>
                <a:gd name="connsiteX21" fmla="*/ 587094 w 896031"/>
                <a:gd name="connsiteY21" fmla="*/ 1972362 h 2233467"/>
                <a:gd name="connsiteX22" fmla="*/ 648916 w 896031"/>
                <a:gd name="connsiteY22" fmla="*/ 1841700 h 2233467"/>
                <a:gd name="connsiteX23" fmla="*/ 647832 w 896031"/>
                <a:gd name="connsiteY23" fmla="*/ 1859791 h 2233467"/>
                <a:gd name="connsiteX24" fmla="*/ 869897 w 896031"/>
                <a:gd name="connsiteY24" fmla="*/ 2233467 h 2233467"/>
                <a:gd name="connsiteX25" fmla="*/ 758865 w 896031"/>
                <a:gd name="connsiteY25" fmla="*/ 1859791 h 2233467"/>
                <a:gd name="connsiteX26" fmla="*/ 788170 w 896031"/>
                <a:gd name="connsiteY26" fmla="*/ 1650900 h 2233467"/>
                <a:gd name="connsiteX27" fmla="*/ 808267 w 896031"/>
                <a:gd name="connsiteY27" fmla="*/ 1599143 h 22334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896031" h="2233467">
                  <a:moveTo>
                    <a:pt x="661519" y="623367"/>
                  </a:moveTo>
                  <a:lnTo>
                    <a:pt x="535230" y="580156"/>
                  </a:lnTo>
                  <a:lnTo>
                    <a:pt x="491947" y="545382"/>
                  </a:lnTo>
                  <a:cubicBezTo>
                    <a:pt x="443467" y="499454"/>
                    <a:pt x="398878" y="442791"/>
                    <a:pt x="362123" y="379129"/>
                  </a:cubicBezTo>
                  <a:cubicBezTo>
                    <a:pt x="288612" y="251804"/>
                    <a:pt x="255016" y="111343"/>
                    <a:pt x="271441" y="0"/>
                  </a:cubicBezTo>
                  <a:cubicBezTo>
                    <a:pt x="165229" y="61321"/>
                    <a:pt x="162778" y="255918"/>
                    <a:pt x="265966" y="434645"/>
                  </a:cubicBezTo>
                  <a:lnTo>
                    <a:pt x="275949" y="449770"/>
                  </a:lnTo>
                  <a:lnTo>
                    <a:pt x="157079" y="367525"/>
                  </a:lnTo>
                  <a:cubicBezTo>
                    <a:pt x="107630" y="328032"/>
                    <a:pt x="61462" y="285494"/>
                    <a:pt x="19654" y="240557"/>
                  </a:cubicBezTo>
                  <a:cubicBezTo>
                    <a:pt x="-43167" y="345889"/>
                    <a:pt x="49593" y="516973"/>
                    <a:pt x="226840" y="622683"/>
                  </a:cubicBezTo>
                  <a:cubicBezTo>
                    <a:pt x="381930" y="715180"/>
                    <a:pt x="550317" y="726976"/>
                    <a:pt x="632075" y="657916"/>
                  </a:cubicBezTo>
                  <a:lnTo>
                    <a:pt x="640384" y="648166"/>
                  </a:lnTo>
                  <a:lnTo>
                    <a:pt x="645117" y="647226"/>
                  </a:lnTo>
                  <a:lnTo>
                    <a:pt x="642411" y="645788"/>
                  </a:lnTo>
                  <a:close/>
                  <a:moveTo>
                    <a:pt x="896031" y="1498576"/>
                  </a:moveTo>
                  <a:lnTo>
                    <a:pt x="868273" y="1488714"/>
                  </a:lnTo>
                  <a:lnTo>
                    <a:pt x="869897" y="1486115"/>
                  </a:lnTo>
                  <a:lnTo>
                    <a:pt x="863847" y="1487141"/>
                  </a:lnTo>
                  <a:lnTo>
                    <a:pt x="853257" y="1483379"/>
                  </a:lnTo>
                  <a:cubicBezTo>
                    <a:pt x="747922" y="1464450"/>
                    <a:pt x="607993" y="1558859"/>
                    <a:pt x="519929" y="1716509"/>
                  </a:cubicBezTo>
                  <a:cubicBezTo>
                    <a:pt x="419285" y="1896680"/>
                    <a:pt x="424494" y="2091223"/>
                    <a:pt x="531564" y="2151033"/>
                  </a:cubicBezTo>
                  <a:cubicBezTo>
                    <a:pt x="545302" y="2091212"/>
                    <a:pt x="564017" y="2031289"/>
                    <a:pt x="587094" y="1972362"/>
                  </a:cubicBezTo>
                  <a:lnTo>
                    <a:pt x="648916" y="1841700"/>
                  </a:lnTo>
                  <a:lnTo>
                    <a:pt x="647832" y="1859791"/>
                  </a:lnTo>
                  <a:cubicBezTo>
                    <a:pt x="647832" y="2066167"/>
                    <a:pt x="747254" y="2233467"/>
                    <a:pt x="869897" y="2233467"/>
                  </a:cubicBezTo>
                  <a:cubicBezTo>
                    <a:pt x="800001" y="2145254"/>
                    <a:pt x="758865" y="2006813"/>
                    <a:pt x="758865" y="1859791"/>
                  </a:cubicBezTo>
                  <a:cubicBezTo>
                    <a:pt x="758865" y="1786280"/>
                    <a:pt x="769149" y="1714914"/>
                    <a:pt x="788170" y="1650900"/>
                  </a:cubicBezTo>
                  <a:lnTo>
                    <a:pt x="808267" y="1599143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楕円 80">
              <a:extLst>
                <a:ext uri="{FF2B5EF4-FFF2-40B4-BE49-F238E27FC236}">
                  <a16:creationId xmlns:a16="http://schemas.microsoft.com/office/drawing/2014/main" id="{9BA04976-70B2-99E5-ECD8-46F5C311A501}"/>
                </a:ext>
              </a:extLst>
            </p:cNvPr>
            <p:cNvSpPr/>
            <p:nvPr/>
          </p:nvSpPr>
          <p:spPr bwMode="auto">
            <a:xfrm>
              <a:off x="-2271846" y="6804023"/>
              <a:ext cx="1457504" cy="2012756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F497CD7-374A-9AC0-D604-B4EA7E8F7BBD}"/>
                </a:ext>
              </a:extLst>
            </p:cNvPr>
            <p:cNvGrpSpPr/>
            <p:nvPr/>
          </p:nvGrpSpPr>
          <p:grpSpPr>
            <a:xfrm>
              <a:off x="-2778988" y="5655272"/>
              <a:ext cx="2441310" cy="2945340"/>
              <a:chOff x="1467245" y="642276"/>
              <a:chExt cx="2073585" cy="2501697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A62E3E4-4902-7B61-C577-331D4F9A7365}"/>
                  </a:ext>
                </a:extLst>
              </p:cNvPr>
              <p:cNvSpPr/>
              <p:nvPr/>
            </p:nvSpPr>
            <p:spPr bwMode="auto">
              <a:xfrm rot="10800000">
                <a:off x="1467245" y="642276"/>
                <a:ext cx="2073585" cy="2383904"/>
              </a:xfrm>
              <a:custGeom>
                <a:avLst/>
                <a:gdLst>
                  <a:gd name="connsiteX0" fmla="*/ 897625 w 2073585"/>
                  <a:gd name="connsiteY0" fmla="*/ 2383904 h 2383904"/>
                  <a:gd name="connsiteX1" fmla="*/ 999233 w 2073585"/>
                  <a:gd name="connsiteY1" fmla="*/ 2157350 h 2383904"/>
                  <a:gd name="connsiteX2" fmla="*/ 999632 w 2073585"/>
                  <a:gd name="connsiteY2" fmla="*/ 2115636 h 2383904"/>
                  <a:gd name="connsiteX3" fmla="*/ 967143 w 2073585"/>
                  <a:gd name="connsiteY3" fmla="*/ 2113800 h 2383904"/>
                  <a:gd name="connsiteX4" fmla="*/ 920795 w 2073585"/>
                  <a:gd name="connsiteY4" fmla="*/ 2160466 h 2383904"/>
                  <a:gd name="connsiteX5" fmla="*/ 663072 w 2073585"/>
                  <a:gd name="connsiteY5" fmla="*/ 2226168 h 2383904"/>
                  <a:gd name="connsiteX6" fmla="*/ 821003 w 2073585"/>
                  <a:gd name="connsiteY6" fmla="*/ 2149651 h 2383904"/>
                  <a:gd name="connsiteX7" fmla="*/ 869543 w 2073585"/>
                  <a:gd name="connsiteY7" fmla="*/ 2103433 h 2383904"/>
                  <a:gd name="connsiteX8" fmla="*/ 797420 w 2073585"/>
                  <a:gd name="connsiteY8" fmla="*/ 2090955 h 2383904"/>
                  <a:gd name="connsiteX9" fmla="*/ 770630 w 2073585"/>
                  <a:gd name="connsiteY9" fmla="*/ 2082950 h 2383904"/>
                  <a:gd name="connsiteX10" fmla="*/ 764352 w 2073585"/>
                  <a:gd name="connsiteY10" fmla="*/ 2094254 h 2383904"/>
                  <a:gd name="connsiteX11" fmla="*/ 725329 w 2073585"/>
                  <a:gd name="connsiteY11" fmla="*/ 2145788 h 2383904"/>
                  <a:gd name="connsiteX12" fmla="*/ 410738 w 2073585"/>
                  <a:gd name="connsiteY12" fmla="*/ 2314758 h 2383904"/>
                  <a:gd name="connsiteX13" fmla="*/ 318656 w 2073585"/>
                  <a:gd name="connsiteY13" fmla="*/ 2297236 h 2383904"/>
                  <a:gd name="connsiteX14" fmla="*/ 610977 w 2073585"/>
                  <a:gd name="connsiteY14" fmla="*/ 2089826 h 2383904"/>
                  <a:gd name="connsiteX15" fmla="*/ 639738 w 2073585"/>
                  <a:gd name="connsiteY15" fmla="*/ 2051999 h 2383904"/>
                  <a:gd name="connsiteX16" fmla="*/ 611807 w 2073585"/>
                  <a:gd name="connsiteY16" fmla="*/ 2067789 h 2383904"/>
                  <a:gd name="connsiteX17" fmla="*/ 332959 w 2073585"/>
                  <a:gd name="connsiteY17" fmla="*/ 2127811 h 2383904"/>
                  <a:gd name="connsiteX18" fmla="*/ 147175 w 2073585"/>
                  <a:gd name="connsiteY18" fmla="*/ 2061155 h 2383904"/>
                  <a:gd name="connsiteX19" fmla="*/ 551818 w 2073585"/>
                  <a:gd name="connsiteY19" fmla="*/ 1989673 h 2383904"/>
                  <a:gd name="connsiteX20" fmla="*/ 552615 w 2073585"/>
                  <a:gd name="connsiteY20" fmla="*/ 1989268 h 2383904"/>
                  <a:gd name="connsiteX21" fmla="*/ 516230 w 2073585"/>
                  <a:gd name="connsiteY21" fmla="*/ 1966514 h 2383904"/>
                  <a:gd name="connsiteX22" fmla="*/ 500026 w 2073585"/>
                  <a:gd name="connsiteY22" fmla="*/ 1952280 h 2383904"/>
                  <a:gd name="connsiteX23" fmla="*/ 446516 w 2073585"/>
                  <a:gd name="connsiteY23" fmla="*/ 1965723 h 2383904"/>
                  <a:gd name="connsiteX24" fmla="*/ 292005 w 2073585"/>
                  <a:gd name="connsiteY24" fmla="*/ 1982172 h 2383904"/>
                  <a:gd name="connsiteX25" fmla="*/ 0 w 2073585"/>
                  <a:gd name="connsiteY25" fmla="*/ 1868908 h 2383904"/>
                  <a:gd name="connsiteX26" fmla="*/ 192376 w 2073585"/>
                  <a:gd name="connsiteY26" fmla="*/ 1898890 h 2383904"/>
                  <a:gd name="connsiteX27" fmla="*/ 274113 w 2073585"/>
                  <a:gd name="connsiteY27" fmla="*/ 1896055 h 2383904"/>
                  <a:gd name="connsiteX28" fmla="*/ 265824 w 2073585"/>
                  <a:gd name="connsiteY28" fmla="*/ 1893972 h 2383904"/>
                  <a:gd name="connsiteX29" fmla="*/ 19727 w 2073585"/>
                  <a:gd name="connsiteY29" fmla="*/ 1661427 h 2383904"/>
                  <a:gd name="connsiteX30" fmla="*/ 373086 w 2073585"/>
                  <a:gd name="connsiteY30" fmla="*/ 1825992 h 2383904"/>
                  <a:gd name="connsiteX31" fmla="*/ 391604 w 2073585"/>
                  <a:gd name="connsiteY31" fmla="*/ 1828687 h 2383904"/>
                  <a:gd name="connsiteX32" fmla="*/ 363783 w 2073585"/>
                  <a:gd name="connsiteY32" fmla="*/ 1768692 h 2383904"/>
                  <a:gd name="connsiteX33" fmla="*/ 357977 w 2073585"/>
                  <a:gd name="connsiteY33" fmla="*/ 1731805 h 2383904"/>
                  <a:gd name="connsiteX34" fmla="*/ 318894 w 2073585"/>
                  <a:gd name="connsiteY34" fmla="*/ 1686323 h 2383904"/>
                  <a:gd name="connsiteX35" fmla="*/ 250001 w 2073585"/>
                  <a:gd name="connsiteY35" fmla="*/ 1131435 h 2383904"/>
                  <a:gd name="connsiteX36" fmla="*/ 290290 w 2073585"/>
                  <a:gd name="connsiteY36" fmla="*/ 1054873 h 2383904"/>
                  <a:gd name="connsiteX37" fmla="*/ 303331 w 2073585"/>
                  <a:gd name="connsiteY37" fmla="*/ 978856 h 2383904"/>
                  <a:gd name="connsiteX38" fmla="*/ 420716 w 2073585"/>
                  <a:gd name="connsiteY38" fmla="*/ 673477 h 2383904"/>
                  <a:gd name="connsiteX39" fmla="*/ 654051 w 2073585"/>
                  <a:gd name="connsiteY39" fmla="*/ 270381 h 2383904"/>
                  <a:gd name="connsiteX40" fmla="*/ 1409763 w 2073585"/>
                  <a:gd name="connsiteY40" fmla="*/ 270381 h 2383904"/>
                  <a:gd name="connsiteX41" fmla="*/ 1643098 w 2073585"/>
                  <a:gd name="connsiteY41" fmla="*/ 673477 h 2383904"/>
                  <a:gd name="connsiteX42" fmla="*/ 1760483 w 2073585"/>
                  <a:gd name="connsiteY42" fmla="*/ 978856 h 2383904"/>
                  <a:gd name="connsiteX43" fmla="*/ 1773523 w 2073585"/>
                  <a:gd name="connsiteY43" fmla="*/ 1054873 h 2383904"/>
                  <a:gd name="connsiteX44" fmla="*/ 1813813 w 2073585"/>
                  <a:gd name="connsiteY44" fmla="*/ 1131435 h 2383904"/>
                  <a:gd name="connsiteX45" fmla="*/ 1744919 w 2073585"/>
                  <a:gd name="connsiteY45" fmla="*/ 1686323 h 2383904"/>
                  <a:gd name="connsiteX46" fmla="*/ 1705836 w 2073585"/>
                  <a:gd name="connsiteY46" fmla="*/ 1731804 h 2383904"/>
                  <a:gd name="connsiteX47" fmla="*/ 1700030 w 2073585"/>
                  <a:gd name="connsiteY47" fmla="*/ 1768692 h 2383904"/>
                  <a:gd name="connsiteX48" fmla="*/ 1675655 w 2073585"/>
                  <a:gd name="connsiteY48" fmla="*/ 1821258 h 2383904"/>
                  <a:gd name="connsiteX49" fmla="*/ 1728849 w 2073585"/>
                  <a:gd name="connsiteY49" fmla="*/ 1807456 h 2383904"/>
                  <a:gd name="connsiteX50" fmla="*/ 1973201 w 2073585"/>
                  <a:gd name="connsiteY50" fmla="*/ 1671174 h 2383904"/>
                  <a:gd name="connsiteX51" fmla="*/ 1795645 w 2073585"/>
                  <a:gd name="connsiteY51" fmla="*/ 1879028 h 2383904"/>
                  <a:gd name="connsiteX52" fmla="*/ 1735902 w 2073585"/>
                  <a:gd name="connsiteY52" fmla="*/ 1900550 h 2383904"/>
                  <a:gd name="connsiteX53" fmla="*/ 1771334 w 2073585"/>
                  <a:gd name="connsiteY53" fmla="*/ 1905708 h 2383904"/>
                  <a:gd name="connsiteX54" fmla="*/ 2073585 w 2073585"/>
                  <a:gd name="connsiteY54" fmla="*/ 1879537 h 2383904"/>
                  <a:gd name="connsiteX55" fmla="*/ 1627070 w 2073585"/>
                  <a:gd name="connsiteY55" fmla="*/ 1976353 h 2383904"/>
                  <a:gd name="connsiteX56" fmla="*/ 1564857 w 2073585"/>
                  <a:gd name="connsiteY56" fmla="*/ 1960723 h 2383904"/>
                  <a:gd name="connsiteX57" fmla="*/ 1571223 w 2073585"/>
                  <a:gd name="connsiteY57" fmla="*/ 1964762 h 2383904"/>
                  <a:gd name="connsiteX58" fmla="*/ 1963411 w 2073585"/>
                  <a:gd name="connsiteY58" fmla="*/ 2068297 h 2383904"/>
                  <a:gd name="connsiteX59" fmla="*/ 1500490 w 2073585"/>
                  <a:gd name="connsiteY59" fmla="*/ 2037619 h 2383904"/>
                  <a:gd name="connsiteX60" fmla="*/ 1469125 w 2073585"/>
                  <a:gd name="connsiteY60" fmla="*/ 2015580 h 2383904"/>
                  <a:gd name="connsiteX61" fmla="*/ 1467882 w 2073585"/>
                  <a:gd name="connsiteY61" fmla="*/ 2016357 h 2383904"/>
                  <a:gd name="connsiteX62" fmla="*/ 1520392 w 2073585"/>
                  <a:gd name="connsiteY62" fmla="*/ 2093303 h 2383904"/>
                  <a:gd name="connsiteX63" fmla="*/ 1613936 w 2073585"/>
                  <a:gd name="connsiteY63" fmla="*/ 2197779 h 2383904"/>
                  <a:gd name="connsiteX64" fmla="*/ 1613937 w 2073585"/>
                  <a:gd name="connsiteY64" fmla="*/ 2197780 h 2383904"/>
                  <a:gd name="connsiteX65" fmla="*/ 1369271 w 2073585"/>
                  <a:gd name="connsiteY65" fmla="*/ 2110945 h 2383904"/>
                  <a:gd name="connsiteX66" fmla="*/ 1337089 w 2073585"/>
                  <a:gd name="connsiteY66" fmla="*/ 2069831 h 2383904"/>
                  <a:gd name="connsiteX67" fmla="*/ 1284633 w 2073585"/>
                  <a:gd name="connsiteY67" fmla="*/ 2085505 h 2383904"/>
                  <a:gd name="connsiteX68" fmla="*/ 1301307 w 2073585"/>
                  <a:gd name="connsiteY68" fmla="*/ 2111009 h 2383904"/>
                  <a:gd name="connsiteX69" fmla="*/ 1657900 w 2073585"/>
                  <a:gd name="connsiteY69" fmla="*/ 2325152 h 2383904"/>
                  <a:gd name="connsiteX70" fmla="*/ 1549398 w 2073585"/>
                  <a:gd name="connsiteY70" fmla="*/ 2343255 h 2383904"/>
                  <a:gd name="connsiteX71" fmla="*/ 1209563 w 2073585"/>
                  <a:gd name="connsiteY71" fmla="*/ 2150831 h 2383904"/>
                  <a:gd name="connsiteX72" fmla="*/ 1184246 w 2073585"/>
                  <a:gd name="connsiteY72" fmla="*/ 2105168 h 2383904"/>
                  <a:gd name="connsiteX73" fmla="*/ 1177384 w 2073585"/>
                  <a:gd name="connsiteY73" fmla="*/ 2106355 h 2383904"/>
                  <a:gd name="connsiteX74" fmla="*/ 1182502 w 2073585"/>
                  <a:gd name="connsiteY74" fmla="*/ 2124033 h 2383904"/>
                  <a:gd name="connsiteX75" fmla="*/ 1276749 w 2073585"/>
                  <a:gd name="connsiteY75" fmla="*/ 2256322 h 2383904"/>
                  <a:gd name="connsiteX76" fmla="*/ 1113750 w 2073585"/>
                  <a:gd name="connsiteY76" fmla="*/ 2140055 h 2383904"/>
                  <a:gd name="connsiteX77" fmla="*/ 1103073 w 2073585"/>
                  <a:gd name="connsiteY77" fmla="*/ 2113438 h 2383904"/>
                  <a:gd name="connsiteX78" fmla="*/ 1079159 w 2073585"/>
                  <a:gd name="connsiteY78" fmla="*/ 2114790 h 2383904"/>
                  <a:gd name="connsiteX79" fmla="*/ 1075843 w 2073585"/>
                  <a:gd name="connsiteY79" fmla="*/ 2180096 h 2383904"/>
                  <a:gd name="connsiteX80" fmla="*/ 897625 w 2073585"/>
                  <a:gd name="connsiteY80" fmla="*/ 2383904 h 2383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2073585" h="2383904">
                    <a:moveTo>
                      <a:pt x="897625" y="2383904"/>
                    </a:moveTo>
                    <a:cubicBezTo>
                      <a:pt x="953146" y="2335137"/>
                      <a:pt x="989299" y="2252387"/>
                      <a:pt x="999233" y="2157350"/>
                    </a:cubicBezTo>
                    <a:lnTo>
                      <a:pt x="999632" y="2115636"/>
                    </a:lnTo>
                    <a:lnTo>
                      <a:pt x="967143" y="2113800"/>
                    </a:lnTo>
                    <a:lnTo>
                      <a:pt x="920795" y="2160466"/>
                    </a:lnTo>
                    <a:cubicBezTo>
                      <a:pt x="840567" y="2223193"/>
                      <a:pt x="742880" y="2251241"/>
                      <a:pt x="663072" y="2226168"/>
                    </a:cubicBezTo>
                    <a:cubicBezTo>
                      <a:pt x="718235" y="2214199"/>
                      <a:pt x="772716" y="2187262"/>
                      <a:pt x="821003" y="2149651"/>
                    </a:cubicBezTo>
                    <a:lnTo>
                      <a:pt x="869543" y="2103433"/>
                    </a:lnTo>
                    <a:lnTo>
                      <a:pt x="797420" y="2090955"/>
                    </a:lnTo>
                    <a:lnTo>
                      <a:pt x="770630" y="2082950"/>
                    </a:lnTo>
                    <a:lnTo>
                      <a:pt x="764352" y="2094254"/>
                    </a:lnTo>
                    <a:cubicBezTo>
                      <a:pt x="753055" y="2111540"/>
                      <a:pt x="740043" y="2128794"/>
                      <a:pt x="725329" y="2145788"/>
                    </a:cubicBezTo>
                    <a:cubicBezTo>
                      <a:pt x="637044" y="2247751"/>
                      <a:pt x="512557" y="2311383"/>
                      <a:pt x="410738" y="2314758"/>
                    </a:cubicBezTo>
                    <a:cubicBezTo>
                      <a:pt x="376799" y="2315883"/>
                      <a:pt x="345378" y="2310313"/>
                      <a:pt x="318656" y="2297236"/>
                    </a:cubicBezTo>
                    <a:cubicBezTo>
                      <a:pt x="426269" y="2256395"/>
                      <a:pt x="531247" y="2181910"/>
                      <a:pt x="610977" y="2089826"/>
                    </a:cubicBezTo>
                    <a:lnTo>
                      <a:pt x="639738" y="2051999"/>
                    </a:lnTo>
                    <a:lnTo>
                      <a:pt x="611807" y="2067789"/>
                    </a:lnTo>
                    <a:cubicBezTo>
                      <a:pt x="516633" y="2109099"/>
                      <a:pt x="417041" y="2129012"/>
                      <a:pt x="332959" y="2127811"/>
                    </a:cubicBezTo>
                    <a:cubicBezTo>
                      <a:pt x="248876" y="2126611"/>
                      <a:pt x="180306" y="2104297"/>
                      <a:pt x="147175" y="2061155"/>
                    </a:cubicBezTo>
                    <a:cubicBezTo>
                      <a:pt x="266301" y="2075016"/>
                      <a:pt x="416215" y="2048532"/>
                      <a:pt x="551818" y="1989673"/>
                    </a:cubicBezTo>
                    <a:lnTo>
                      <a:pt x="552615" y="1989268"/>
                    </a:lnTo>
                    <a:lnTo>
                      <a:pt x="516230" y="1966514"/>
                    </a:lnTo>
                    <a:lnTo>
                      <a:pt x="500026" y="1952280"/>
                    </a:lnTo>
                    <a:lnTo>
                      <a:pt x="446516" y="1965723"/>
                    </a:lnTo>
                    <a:cubicBezTo>
                      <a:pt x="393440" y="1976415"/>
                      <a:pt x="341138" y="1981724"/>
                      <a:pt x="292005" y="1982172"/>
                    </a:cubicBezTo>
                    <a:cubicBezTo>
                      <a:pt x="144607" y="1983512"/>
                      <a:pt x="25724" y="1941086"/>
                      <a:pt x="0" y="1868908"/>
                    </a:cubicBezTo>
                    <a:cubicBezTo>
                      <a:pt x="55148" y="1887191"/>
                      <a:pt x="121202" y="1897230"/>
                      <a:pt x="192376" y="1898890"/>
                    </a:cubicBezTo>
                    <a:lnTo>
                      <a:pt x="274113" y="1896055"/>
                    </a:lnTo>
                    <a:lnTo>
                      <a:pt x="265824" y="1893972"/>
                    </a:lnTo>
                    <a:cubicBezTo>
                      <a:pt x="96444" y="1842436"/>
                      <a:pt x="-10285" y="1745635"/>
                      <a:pt x="19727" y="1661427"/>
                    </a:cubicBezTo>
                    <a:cubicBezTo>
                      <a:pt x="90926" y="1734556"/>
                      <a:pt x="221841" y="1795524"/>
                      <a:pt x="373086" y="1825992"/>
                    </a:cubicBezTo>
                    <a:lnTo>
                      <a:pt x="391604" y="1828687"/>
                    </a:lnTo>
                    <a:lnTo>
                      <a:pt x="363783" y="1768692"/>
                    </a:lnTo>
                    <a:lnTo>
                      <a:pt x="357977" y="1731805"/>
                    </a:lnTo>
                    <a:lnTo>
                      <a:pt x="318894" y="1686323"/>
                    </a:lnTo>
                    <a:cubicBezTo>
                      <a:pt x="199478" y="1523833"/>
                      <a:pt x="176514" y="1312653"/>
                      <a:pt x="250001" y="1131435"/>
                    </a:cubicBezTo>
                    <a:lnTo>
                      <a:pt x="290290" y="1054873"/>
                    </a:lnTo>
                    <a:lnTo>
                      <a:pt x="303331" y="978856"/>
                    </a:lnTo>
                    <a:cubicBezTo>
                      <a:pt x="329416" y="867730"/>
                      <a:pt x="368545" y="763603"/>
                      <a:pt x="420716" y="673477"/>
                    </a:cubicBezTo>
                    <a:lnTo>
                      <a:pt x="654051" y="270381"/>
                    </a:lnTo>
                    <a:cubicBezTo>
                      <a:pt x="862734" y="-90127"/>
                      <a:pt x="1201078" y="-90127"/>
                      <a:pt x="1409763" y="270381"/>
                    </a:cubicBezTo>
                    <a:lnTo>
                      <a:pt x="1643098" y="673477"/>
                    </a:lnTo>
                    <a:cubicBezTo>
                      <a:pt x="1695269" y="763603"/>
                      <a:pt x="1734397" y="867730"/>
                      <a:pt x="1760483" y="978856"/>
                    </a:cubicBezTo>
                    <a:lnTo>
                      <a:pt x="1773523" y="1054873"/>
                    </a:lnTo>
                    <a:lnTo>
                      <a:pt x="1813813" y="1131435"/>
                    </a:lnTo>
                    <a:cubicBezTo>
                      <a:pt x="1887300" y="1312653"/>
                      <a:pt x="1864335" y="1523833"/>
                      <a:pt x="1744919" y="1686323"/>
                    </a:cubicBezTo>
                    <a:lnTo>
                      <a:pt x="1705836" y="1731804"/>
                    </a:lnTo>
                    <a:lnTo>
                      <a:pt x="1700030" y="1768692"/>
                    </a:lnTo>
                    <a:lnTo>
                      <a:pt x="1675655" y="1821258"/>
                    </a:lnTo>
                    <a:lnTo>
                      <a:pt x="1728849" y="1807456"/>
                    </a:lnTo>
                    <a:cubicBezTo>
                      <a:pt x="1832813" y="1774027"/>
                      <a:pt x="1919803" y="1726020"/>
                      <a:pt x="1973201" y="1671174"/>
                    </a:cubicBezTo>
                    <a:cubicBezTo>
                      <a:pt x="1998926" y="1743352"/>
                      <a:pt x="1924188" y="1824782"/>
                      <a:pt x="1795645" y="1879028"/>
                    </a:cubicBezTo>
                    <a:lnTo>
                      <a:pt x="1735902" y="1900550"/>
                    </a:lnTo>
                    <a:lnTo>
                      <a:pt x="1771334" y="1905708"/>
                    </a:lnTo>
                    <a:cubicBezTo>
                      <a:pt x="1883602" y="1915838"/>
                      <a:pt x="1990864" y="1906963"/>
                      <a:pt x="2073585" y="1879537"/>
                    </a:cubicBezTo>
                    <a:cubicBezTo>
                      <a:pt x="2039286" y="1975775"/>
                      <a:pt x="1839374" y="2019121"/>
                      <a:pt x="1627070" y="1976353"/>
                    </a:cubicBezTo>
                    <a:lnTo>
                      <a:pt x="1564857" y="1960723"/>
                    </a:lnTo>
                    <a:lnTo>
                      <a:pt x="1571223" y="1964762"/>
                    </a:lnTo>
                    <a:cubicBezTo>
                      <a:pt x="1697698" y="2034163"/>
                      <a:pt x="1842999" y="2072522"/>
                      <a:pt x="1963411" y="2068297"/>
                    </a:cubicBezTo>
                    <a:cubicBezTo>
                      <a:pt x="1885282" y="2148773"/>
                      <a:pt x="1678024" y="2135039"/>
                      <a:pt x="1500490" y="2037619"/>
                    </a:cubicBezTo>
                    <a:lnTo>
                      <a:pt x="1469125" y="2015580"/>
                    </a:lnTo>
                    <a:lnTo>
                      <a:pt x="1467882" y="2016357"/>
                    </a:lnTo>
                    <a:lnTo>
                      <a:pt x="1520392" y="2093303"/>
                    </a:lnTo>
                    <a:cubicBezTo>
                      <a:pt x="1549064" y="2129913"/>
                      <a:pt x="1580362" y="2164937"/>
                      <a:pt x="1613936" y="2197779"/>
                    </a:cubicBezTo>
                    <a:lnTo>
                      <a:pt x="1613937" y="2197780"/>
                    </a:lnTo>
                    <a:cubicBezTo>
                      <a:pt x="1541184" y="2221989"/>
                      <a:pt x="1444609" y="2184749"/>
                      <a:pt x="1369271" y="2110945"/>
                    </a:cubicBezTo>
                    <a:lnTo>
                      <a:pt x="1337089" y="2069831"/>
                    </a:lnTo>
                    <a:lnTo>
                      <a:pt x="1284633" y="2085505"/>
                    </a:lnTo>
                    <a:lnTo>
                      <a:pt x="1301307" y="2111009"/>
                    </a:lnTo>
                    <a:cubicBezTo>
                      <a:pt x="1390880" y="2227648"/>
                      <a:pt x="1528559" y="2310329"/>
                      <a:pt x="1657900" y="2325152"/>
                    </a:cubicBezTo>
                    <a:cubicBezTo>
                      <a:pt x="1625335" y="2339287"/>
                      <a:pt x="1588368" y="2345009"/>
                      <a:pt x="1549398" y="2343255"/>
                    </a:cubicBezTo>
                    <a:cubicBezTo>
                      <a:pt x="1432491" y="2337994"/>
                      <a:pt x="1297578" y="2265441"/>
                      <a:pt x="1209563" y="2150831"/>
                    </a:cubicBezTo>
                    <a:lnTo>
                      <a:pt x="1184246" y="2105168"/>
                    </a:lnTo>
                    <a:lnTo>
                      <a:pt x="1177384" y="2106355"/>
                    </a:lnTo>
                    <a:lnTo>
                      <a:pt x="1182502" y="2124033"/>
                    </a:lnTo>
                    <a:cubicBezTo>
                      <a:pt x="1204865" y="2179390"/>
                      <a:pt x="1237132" y="2225593"/>
                      <a:pt x="1276749" y="2256322"/>
                    </a:cubicBezTo>
                    <a:cubicBezTo>
                      <a:pt x="1211127" y="2256322"/>
                      <a:pt x="1152494" y="2211062"/>
                      <a:pt x="1113750" y="2140055"/>
                    </a:cubicBezTo>
                    <a:lnTo>
                      <a:pt x="1103073" y="2113438"/>
                    </a:lnTo>
                    <a:lnTo>
                      <a:pt x="1079159" y="2114790"/>
                    </a:lnTo>
                    <a:lnTo>
                      <a:pt x="1075843" y="2180096"/>
                    </a:lnTo>
                    <a:cubicBezTo>
                      <a:pt x="1053266" y="2296040"/>
                      <a:pt x="984953" y="2379837"/>
                      <a:pt x="897625" y="2383904"/>
                    </a:cubicBez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B5E8BE11-93F3-AD54-0CAF-B26929D4B9BE}"/>
                  </a:ext>
                </a:extLst>
              </p:cNvPr>
              <p:cNvSpPr/>
              <p:nvPr/>
            </p:nvSpPr>
            <p:spPr bwMode="auto">
              <a:xfrm>
                <a:off x="1948902" y="1909465"/>
                <a:ext cx="1120045" cy="1234508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CCFB6CB4-BD80-1429-D903-A8891F2EF93E}"/>
                  </a:ext>
                </a:extLst>
              </p:cNvPr>
              <p:cNvSpPr/>
              <p:nvPr/>
            </p:nvSpPr>
            <p:spPr bwMode="auto">
              <a:xfrm>
                <a:off x="1995919" y="2012341"/>
                <a:ext cx="1026010" cy="1016245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00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B7BA1397-BF0D-2B3D-9E42-E338B4B7091C}"/>
                  </a:ext>
                </a:extLst>
              </p:cNvPr>
              <p:cNvSpPr/>
              <p:nvPr/>
            </p:nvSpPr>
            <p:spPr bwMode="auto">
              <a:xfrm>
                <a:off x="1936483" y="1693775"/>
                <a:ext cx="1144882" cy="1303783"/>
              </a:xfrm>
              <a:custGeom>
                <a:avLst/>
                <a:gdLst>
                  <a:gd name="connsiteX0" fmla="*/ 572440 w 1144882"/>
                  <a:gd name="connsiteY0" fmla="*/ 0 h 1303783"/>
                  <a:gd name="connsiteX1" fmla="*/ 795369 w 1144882"/>
                  <a:gd name="connsiteY1" fmla="*/ 32467 h 1303783"/>
                  <a:gd name="connsiteX2" fmla="*/ 818095 w 1144882"/>
                  <a:gd name="connsiteY2" fmla="*/ 42151 h 1303783"/>
                  <a:gd name="connsiteX3" fmla="*/ 831770 w 1144882"/>
                  <a:gd name="connsiteY3" fmla="*/ 42904 h 1303783"/>
                  <a:gd name="connsiteX4" fmla="*/ 1073309 w 1144882"/>
                  <a:gd name="connsiteY4" fmla="*/ 83866 h 1303783"/>
                  <a:gd name="connsiteX5" fmla="*/ 1113648 w 1144882"/>
                  <a:gd name="connsiteY5" fmla="*/ 95828 h 1303783"/>
                  <a:gd name="connsiteX6" fmla="*/ 1134515 w 1144882"/>
                  <a:gd name="connsiteY6" fmla="*/ 197782 h 1303783"/>
                  <a:gd name="connsiteX7" fmla="*/ 1144882 w 1144882"/>
                  <a:gd name="connsiteY7" fmla="*/ 352847 h 1303783"/>
                  <a:gd name="connsiteX8" fmla="*/ 825311 w 1144882"/>
                  <a:gd name="connsiteY8" fmla="*/ 1102019 h 1303783"/>
                  <a:gd name="connsiteX9" fmla="*/ 726967 w 1144882"/>
                  <a:gd name="connsiteY9" fmla="*/ 1166469 h 1303783"/>
                  <a:gd name="connsiteX10" fmla="*/ 725736 w 1144882"/>
                  <a:gd name="connsiteY10" fmla="*/ 1168960 h 1303783"/>
                  <a:gd name="connsiteX11" fmla="*/ 591414 w 1144882"/>
                  <a:gd name="connsiteY11" fmla="*/ 1300003 h 1303783"/>
                  <a:gd name="connsiteX12" fmla="*/ 572441 w 1144882"/>
                  <a:gd name="connsiteY12" fmla="*/ 1303783 h 1303783"/>
                  <a:gd name="connsiteX13" fmla="*/ 553470 w 1144882"/>
                  <a:gd name="connsiteY13" fmla="*/ 1300003 h 1303783"/>
                  <a:gd name="connsiteX14" fmla="*/ 419147 w 1144882"/>
                  <a:gd name="connsiteY14" fmla="*/ 1168960 h 1303783"/>
                  <a:gd name="connsiteX15" fmla="*/ 417917 w 1144882"/>
                  <a:gd name="connsiteY15" fmla="*/ 1166469 h 1303783"/>
                  <a:gd name="connsiteX16" fmla="*/ 319573 w 1144882"/>
                  <a:gd name="connsiteY16" fmla="*/ 1102019 h 1303783"/>
                  <a:gd name="connsiteX17" fmla="*/ 0 w 1144882"/>
                  <a:gd name="connsiteY17" fmla="*/ 352847 h 1303783"/>
                  <a:gd name="connsiteX18" fmla="*/ 10367 w 1144882"/>
                  <a:gd name="connsiteY18" fmla="*/ 197782 h 1303783"/>
                  <a:gd name="connsiteX19" fmla="*/ 31235 w 1144882"/>
                  <a:gd name="connsiteY19" fmla="*/ 95828 h 1303783"/>
                  <a:gd name="connsiteX20" fmla="*/ 71572 w 1144882"/>
                  <a:gd name="connsiteY20" fmla="*/ 83866 h 1303783"/>
                  <a:gd name="connsiteX21" fmla="*/ 313112 w 1144882"/>
                  <a:gd name="connsiteY21" fmla="*/ 42904 h 1303783"/>
                  <a:gd name="connsiteX22" fmla="*/ 326785 w 1144882"/>
                  <a:gd name="connsiteY22" fmla="*/ 42151 h 1303783"/>
                  <a:gd name="connsiteX23" fmla="*/ 349512 w 1144882"/>
                  <a:gd name="connsiteY23" fmla="*/ 32467 h 1303783"/>
                  <a:gd name="connsiteX24" fmla="*/ 572440 w 1144882"/>
                  <a:gd name="connsiteY24" fmla="*/ 0 h 1303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144882" h="1303783">
                    <a:moveTo>
                      <a:pt x="572440" y="0"/>
                    </a:moveTo>
                    <a:cubicBezTo>
                      <a:pt x="659499" y="0"/>
                      <a:pt x="738316" y="12407"/>
                      <a:pt x="795369" y="32467"/>
                    </a:cubicBezTo>
                    <a:lnTo>
                      <a:pt x="818095" y="42151"/>
                    </a:lnTo>
                    <a:lnTo>
                      <a:pt x="831770" y="42904"/>
                    </a:lnTo>
                    <a:cubicBezTo>
                      <a:pt x="915536" y="52269"/>
                      <a:pt x="996336" y="66080"/>
                      <a:pt x="1073309" y="83866"/>
                    </a:cubicBezTo>
                    <a:lnTo>
                      <a:pt x="1113648" y="95828"/>
                    </a:lnTo>
                    <a:lnTo>
                      <a:pt x="1134515" y="197782"/>
                    </a:lnTo>
                    <a:cubicBezTo>
                      <a:pt x="1141328" y="248112"/>
                      <a:pt x="1144882" y="299932"/>
                      <a:pt x="1144882" y="352847"/>
                    </a:cubicBezTo>
                    <a:cubicBezTo>
                      <a:pt x="1144882" y="670340"/>
                      <a:pt x="1016901" y="948382"/>
                      <a:pt x="825311" y="1102019"/>
                    </a:cubicBezTo>
                    <a:lnTo>
                      <a:pt x="726967" y="1166469"/>
                    </a:lnTo>
                    <a:lnTo>
                      <a:pt x="725736" y="1168960"/>
                    </a:lnTo>
                    <a:cubicBezTo>
                      <a:pt x="688067" y="1233455"/>
                      <a:pt x="642095" y="1279504"/>
                      <a:pt x="591414" y="1300003"/>
                    </a:cubicBezTo>
                    <a:lnTo>
                      <a:pt x="572441" y="1303783"/>
                    </a:lnTo>
                    <a:lnTo>
                      <a:pt x="553470" y="1300003"/>
                    </a:lnTo>
                    <a:cubicBezTo>
                      <a:pt x="502788" y="1279504"/>
                      <a:pt x="456815" y="1233455"/>
                      <a:pt x="419147" y="1168960"/>
                    </a:cubicBezTo>
                    <a:lnTo>
                      <a:pt x="417917" y="1166469"/>
                    </a:lnTo>
                    <a:lnTo>
                      <a:pt x="319573" y="1102019"/>
                    </a:lnTo>
                    <a:cubicBezTo>
                      <a:pt x="127981" y="948382"/>
                      <a:pt x="0" y="670340"/>
                      <a:pt x="0" y="352847"/>
                    </a:cubicBezTo>
                    <a:cubicBezTo>
                      <a:pt x="0" y="299932"/>
                      <a:pt x="3557" y="248112"/>
                      <a:pt x="10367" y="197782"/>
                    </a:cubicBezTo>
                    <a:lnTo>
                      <a:pt x="31235" y="95828"/>
                    </a:lnTo>
                    <a:lnTo>
                      <a:pt x="71572" y="83866"/>
                    </a:lnTo>
                    <a:cubicBezTo>
                      <a:pt x="148545" y="66080"/>
                      <a:pt x="229346" y="52269"/>
                      <a:pt x="313112" y="42904"/>
                    </a:cubicBezTo>
                    <a:lnTo>
                      <a:pt x="326785" y="42151"/>
                    </a:lnTo>
                    <a:lnTo>
                      <a:pt x="349512" y="32467"/>
                    </a:lnTo>
                    <a:cubicBezTo>
                      <a:pt x="406564" y="12407"/>
                      <a:pt x="485381" y="0"/>
                      <a:pt x="572440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弦 15">
                <a:extLst>
                  <a:ext uri="{FF2B5EF4-FFF2-40B4-BE49-F238E27FC236}">
                    <a16:creationId xmlns:a16="http://schemas.microsoft.com/office/drawing/2014/main" id="{87D4FC38-A47D-4FCB-EAF6-88279D0B827B}"/>
                  </a:ext>
                </a:extLst>
              </p:cNvPr>
              <p:cNvSpPr/>
              <p:nvPr/>
            </p:nvSpPr>
            <p:spPr bwMode="auto">
              <a:xfrm>
                <a:off x="1841552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弦 16">
                <a:extLst>
                  <a:ext uri="{FF2B5EF4-FFF2-40B4-BE49-F238E27FC236}">
                    <a16:creationId xmlns:a16="http://schemas.microsoft.com/office/drawing/2014/main" id="{C29DFCD4-F364-B327-9B98-6614DC27EF61}"/>
                  </a:ext>
                </a:extLst>
              </p:cNvPr>
              <p:cNvSpPr/>
              <p:nvPr/>
            </p:nvSpPr>
            <p:spPr bwMode="auto">
              <a:xfrm flipH="1">
                <a:off x="2914580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弦 17">
                <a:extLst>
                  <a:ext uri="{FF2B5EF4-FFF2-40B4-BE49-F238E27FC236}">
                    <a16:creationId xmlns:a16="http://schemas.microsoft.com/office/drawing/2014/main" id="{702B2D41-F1DD-1084-66D8-626BAF45055F}"/>
                  </a:ext>
                </a:extLst>
              </p:cNvPr>
              <p:cNvSpPr/>
              <p:nvPr/>
            </p:nvSpPr>
            <p:spPr bwMode="auto">
              <a:xfrm>
                <a:off x="1971104" y="1483174"/>
                <a:ext cx="177238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弦 18">
                <a:extLst>
                  <a:ext uri="{FF2B5EF4-FFF2-40B4-BE49-F238E27FC236}">
                    <a16:creationId xmlns:a16="http://schemas.microsoft.com/office/drawing/2014/main" id="{50BCC9F0-3190-5B1C-A67E-E5A660DE6351}"/>
                  </a:ext>
                </a:extLst>
              </p:cNvPr>
              <p:cNvSpPr/>
              <p:nvPr/>
            </p:nvSpPr>
            <p:spPr bwMode="auto">
              <a:xfrm flipH="1">
                <a:off x="2912268" y="1485669"/>
                <a:ext cx="177236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月 19">
                <a:extLst>
                  <a:ext uri="{FF2B5EF4-FFF2-40B4-BE49-F238E27FC236}">
                    <a16:creationId xmlns:a16="http://schemas.microsoft.com/office/drawing/2014/main" id="{FEE1461A-149C-91EC-75B2-ED23815388FB}"/>
                  </a:ext>
                </a:extLst>
              </p:cNvPr>
              <p:cNvSpPr/>
              <p:nvPr/>
            </p:nvSpPr>
            <p:spPr bwMode="auto">
              <a:xfrm rot="18900000">
                <a:off x="2035357" y="1253966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月 20">
                <a:extLst>
                  <a:ext uri="{FF2B5EF4-FFF2-40B4-BE49-F238E27FC236}">
                    <a16:creationId xmlns:a16="http://schemas.microsoft.com/office/drawing/2014/main" id="{E4EACD19-C282-243D-63F8-B0E76D319D19}"/>
                  </a:ext>
                </a:extLst>
              </p:cNvPr>
              <p:cNvSpPr/>
              <p:nvPr/>
            </p:nvSpPr>
            <p:spPr bwMode="auto">
              <a:xfrm rot="2700000" flipH="1">
                <a:off x="2949292" y="1253968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5E6122E7-AEA6-DBC5-E15E-17285C430107}"/>
                  </a:ext>
                </a:extLst>
              </p:cNvPr>
              <p:cNvSpPr/>
              <p:nvPr/>
            </p:nvSpPr>
            <p:spPr bwMode="auto">
              <a:xfrm>
                <a:off x="2337771" y="2743786"/>
                <a:ext cx="342308" cy="253772"/>
              </a:xfrm>
              <a:custGeom>
                <a:avLst/>
                <a:gdLst>
                  <a:gd name="connsiteX0" fmla="*/ 171155 w 342308"/>
                  <a:gd name="connsiteY0" fmla="*/ 0 h 253772"/>
                  <a:gd name="connsiteX1" fmla="*/ 202309 w 342308"/>
                  <a:gd name="connsiteY1" fmla="*/ 5857 h 253772"/>
                  <a:gd name="connsiteX2" fmla="*/ 282739 w 342308"/>
                  <a:gd name="connsiteY2" fmla="*/ 50401 h 253772"/>
                  <a:gd name="connsiteX3" fmla="*/ 342308 w 342308"/>
                  <a:gd name="connsiteY3" fmla="*/ 105560 h 253772"/>
                  <a:gd name="connsiteX4" fmla="*/ 325679 w 342308"/>
                  <a:gd name="connsiteY4" fmla="*/ 116458 h 253772"/>
                  <a:gd name="connsiteX5" fmla="*/ 324448 w 342308"/>
                  <a:gd name="connsiteY5" fmla="*/ 118949 h 253772"/>
                  <a:gd name="connsiteX6" fmla="*/ 190126 w 342308"/>
                  <a:gd name="connsiteY6" fmla="*/ 249992 h 253772"/>
                  <a:gd name="connsiteX7" fmla="*/ 171153 w 342308"/>
                  <a:gd name="connsiteY7" fmla="*/ 253772 h 253772"/>
                  <a:gd name="connsiteX8" fmla="*/ 152182 w 342308"/>
                  <a:gd name="connsiteY8" fmla="*/ 249992 h 253772"/>
                  <a:gd name="connsiteX9" fmla="*/ 17859 w 342308"/>
                  <a:gd name="connsiteY9" fmla="*/ 118949 h 253772"/>
                  <a:gd name="connsiteX10" fmla="*/ 16629 w 342308"/>
                  <a:gd name="connsiteY10" fmla="*/ 116458 h 253772"/>
                  <a:gd name="connsiteX11" fmla="*/ 0 w 342308"/>
                  <a:gd name="connsiteY11" fmla="*/ 105560 h 253772"/>
                  <a:gd name="connsiteX12" fmla="*/ 59569 w 342308"/>
                  <a:gd name="connsiteY12" fmla="*/ 50401 h 253772"/>
                  <a:gd name="connsiteX13" fmla="*/ 139999 w 342308"/>
                  <a:gd name="connsiteY13" fmla="*/ 5857 h 253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42308" h="253772">
                    <a:moveTo>
                      <a:pt x="171155" y="0"/>
                    </a:moveTo>
                    <a:lnTo>
                      <a:pt x="202309" y="5857"/>
                    </a:lnTo>
                    <a:cubicBezTo>
                      <a:pt x="230051" y="16443"/>
                      <a:pt x="256934" y="31427"/>
                      <a:pt x="282739" y="50401"/>
                    </a:cubicBezTo>
                    <a:lnTo>
                      <a:pt x="342308" y="105560"/>
                    </a:lnTo>
                    <a:lnTo>
                      <a:pt x="325679" y="116458"/>
                    </a:lnTo>
                    <a:lnTo>
                      <a:pt x="324448" y="118949"/>
                    </a:lnTo>
                    <a:cubicBezTo>
                      <a:pt x="286779" y="183444"/>
                      <a:pt x="240807" y="229493"/>
                      <a:pt x="190126" y="249992"/>
                    </a:cubicBezTo>
                    <a:lnTo>
                      <a:pt x="171153" y="253772"/>
                    </a:lnTo>
                    <a:lnTo>
                      <a:pt x="152182" y="249992"/>
                    </a:lnTo>
                    <a:cubicBezTo>
                      <a:pt x="101500" y="229493"/>
                      <a:pt x="55527" y="183444"/>
                      <a:pt x="17859" y="118949"/>
                    </a:cubicBezTo>
                    <a:lnTo>
                      <a:pt x="16629" y="116458"/>
                    </a:lnTo>
                    <a:lnTo>
                      <a:pt x="0" y="105560"/>
                    </a:lnTo>
                    <a:lnTo>
                      <a:pt x="59569" y="50401"/>
                    </a:lnTo>
                    <a:cubicBezTo>
                      <a:pt x="85374" y="31427"/>
                      <a:pt x="112257" y="16443"/>
                      <a:pt x="139999" y="5857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45A7EF31-A82B-34B8-8604-0F164AD20A25}"/>
                  </a:ext>
                </a:extLst>
              </p:cNvPr>
              <p:cNvSpPr/>
              <p:nvPr/>
            </p:nvSpPr>
            <p:spPr bwMode="auto">
              <a:xfrm>
                <a:off x="2310927" y="1686991"/>
                <a:ext cx="387920" cy="603766"/>
              </a:xfrm>
              <a:custGeom>
                <a:avLst/>
                <a:gdLst>
                  <a:gd name="connsiteX0" fmla="*/ 197996 w 387920"/>
                  <a:gd name="connsiteY0" fmla="*/ 0 h 603766"/>
                  <a:gd name="connsiteX1" fmla="*/ 374266 w 387920"/>
                  <a:gd name="connsiteY1" fmla="*/ 18931 h 603766"/>
                  <a:gd name="connsiteX2" fmla="*/ 387920 w 387920"/>
                  <a:gd name="connsiteY2" fmla="*/ 22892 h 603766"/>
                  <a:gd name="connsiteX3" fmla="*/ 368268 w 387920"/>
                  <a:gd name="connsiteY3" fmla="*/ 50043 h 603766"/>
                  <a:gd name="connsiteX4" fmla="*/ 223062 w 387920"/>
                  <a:gd name="connsiteY4" fmla="*/ 440426 h 603766"/>
                  <a:gd name="connsiteX5" fmla="*/ 193112 w 387920"/>
                  <a:gd name="connsiteY5" fmla="*/ 603766 h 603766"/>
                  <a:gd name="connsiteX6" fmla="*/ 163162 w 387920"/>
                  <a:gd name="connsiteY6" fmla="*/ 440426 h 603766"/>
                  <a:gd name="connsiteX7" fmla="*/ 17957 w 387920"/>
                  <a:gd name="connsiteY7" fmla="*/ 50043 h 603766"/>
                  <a:gd name="connsiteX8" fmla="*/ 0 w 387920"/>
                  <a:gd name="connsiteY8" fmla="*/ 25234 h 603766"/>
                  <a:gd name="connsiteX9" fmla="*/ 21727 w 387920"/>
                  <a:gd name="connsiteY9" fmla="*/ 18931 h 603766"/>
                  <a:gd name="connsiteX10" fmla="*/ 197996 w 387920"/>
                  <a:gd name="connsiteY10" fmla="*/ 0 h 6037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7920" h="603766">
                    <a:moveTo>
                      <a:pt x="197996" y="0"/>
                    </a:moveTo>
                    <a:cubicBezTo>
                      <a:pt x="263290" y="0"/>
                      <a:pt x="323949" y="6979"/>
                      <a:pt x="374266" y="18931"/>
                    </a:cubicBezTo>
                    <a:lnTo>
                      <a:pt x="387920" y="22892"/>
                    </a:lnTo>
                    <a:lnTo>
                      <a:pt x="368268" y="50043"/>
                    </a:lnTo>
                    <a:cubicBezTo>
                      <a:pt x="309909" y="143888"/>
                      <a:pt x="260070" y="278271"/>
                      <a:pt x="223062" y="440426"/>
                    </a:cubicBezTo>
                    <a:lnTo>
                      <a:pt x="193112" y="603766"/>
                    </a:lnTo>
                    <a:lnTo>
                      <a:pt x="163162" y="440426"/>
                    </a:lnTo>
                    <a:cubicBezTo>
                      <a:pt x="126155" y="278271"/>
                      <a:pt x="76315" y="143888"/>
                      <a:pt x="17957" y="50043"/>
                    </a:cubicBezTo>
                    <a:lnTo>
                      <a:pt x="0" y="25234"/>
                    </a:lnTo>
                    <a:lnTo>
                      <a:pt x="21727" y="18931"/>
                    </a:lnTo>
                    <a:cubicBezTo>
                      <a:pt x="72044" y="6979"/>
                      <a:pt x="132702" y="0"/>
                      <a:pt x="19799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2583AAB5-3D73-2EE1-7DDC-6CE41D88E7AC}"/>
                  </a:ext>
                </a:extLst>
              </p:cNvPr>
              <p:cNvSpPr/>
              <p:nvPr/>
            </p:nvSpPr>
            <p:spPr bwMode="auto">
              <a:xfrm>
                <a:off x="1838154" y="1111773"/>
                <a:ext cx="1331766" cy="1711354"/>
              </a:xfrm>
              <a:custGeom>
                <a:avLst/>
                <a:gdLst>
                  <a:gd name="connsiteX0" fmla="*/ 823898 w 1647796"/>
                  <a:gd name="connsiteY0" fmla="*/ 0 h 2117460"/>
                  <a:gd name="connsiteX1" fmla="*/ 1492022 w 1647796"/>
                  <a:gd name="connsiteY1" fmla="*/ 348768 h 2117460"/>
                  <a:gd name="connsiteX2" fmla="*/ 1497828 w 1647796"/>
                  <a:gd name="connsiteY2" fmla="*/ 385655 h 2117460"/>
                  <a:gd name="connsiteX3" fmla="*/ 1536911 w 1647796"/>
                  <a:gd name="connsiteY3" fmla="*/ 431137 h 2117460"/>
                  <a:gd name="connsiteX4" fmla="*/ 1605804 w 1647796"/>
                  <a:gd name="connsiteY4" fmla="*/ 986025 h 2117460"/>
                  <a:gd name="connsiteX5" fmla="*/ 1565515 w 1647796"/>
                  <a:gd name="connsiteY5" fmla="*/ 1062587 h 2117460"/>
                  <a:gd name="connsiteX6" fmla="*/ 1552474 w 1647796"/>
                  <a:gd name="connsiteY6" fmla="*/ 1138604 h 2117460"/>
                  <a:gd name="connsiteX7" fmla="*/ 1435089 w 1647796"/>
                  <a:gd name="connsiteY7" fmla="*/ 1443983 h 2117460"/>
                  <a:gd name="connsiteX8" fmla="*/ 1201754 w 1647796"/>
                  <a:gd name="connsiteY8" fmla="*/ 1847079 h 2117460"/>
                  <a:gd name="connsiteX9" fmla="*/ 446042 w 1647796"/>
                  <a:gd name="connsiteY9" fmla="*/ 1847079 h 2117460"/>
                  <a:gd name="connsiteX10" fmla="*/ 212707 w 1647796"/>
                  <a:gd name="connsiteY10" fmla="*/ 1443983 h 2117460"/>
                  <a:gd name="connsiteX11" fmla="*/ 95322 w 1647796"/>
                  <a:gd name="connsiteY11" fmla="*/ 1138604 h 2117460"/>
                  <a:gd name="connsiteX12" fmla="*/ 82282 w 1647796"/>
                  <a:gd name="connsiteY12" fmla="*/ 1062587 h 2117460"/>
                  <a:gd name="connsiteX13" fmla="*/ 41992 w 1647796"/>
                  <a:gd name="connsiteY13" fmla="*/ 986025 h 2117460"/>
                  <a:gd name="connsiteX14" fmla="*/ 110886 w 1647796"/>
                  <a:gd name="connsiteY14" fmla="*/ 431137 h 2117460"/>
                  <a:gd name="connsiteX15" fmla="*/ 149969 w 1647796"/>
                  <a:gd name="connsiteY15" fmla="*/ 385656 h 2117460"/>
                  <a:gd name="connsiteX16" fmla="*/ 155775 w 1647796"/>
                  <a:gd name="connsiteY16" fmla="*/ 348768 h 2117460"/>
                  <a:gd name="connsiteX17" fmla="*/ 823898 w 1647796"/>
                  <a:gd name="connsiteY17" fmla="*/ 0 h 2117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647796" h="2117460">
                    <a:moveTo>
                      <a:pt x="823898" y="0"/>
                    </a:moveTo>
                    <a:cubicBezTo>
                      <a:pt x="1153464" y="0"/>
                      <a:pt x="1428430" y="149727"/>
                      <a:pt x="1492022" y="348768"/>
                    </a:cubicBezTo>
                    <a:lnTo>
                      <a:pt x="1497828" y="385655"/>
                    </a:lnTo>
                    <a:lnTo>
                      <a:pt x="1536911" y="431137"/>
                    </a:lnTo>
                    <a:cubicBezTo>
                      <a:pt x="1656327" y="593627"/>
                      <a:pt x="1679291" y="804807"/>
                      <a:pt x="1605804" y="986025"/>
                    </a:cubicBezTo>
                    <a:lnTo>
                      <a:pt x="1565515" y="1062587"/>
                    </a:lnTo>
                    <a:lnTo>
                      <a:pt x="1552474" y="1138604"/>
                    </a:lnTo>
                    <a:cubicBezTo>
                      <a:pt x="1526389" y="1249730"/>
                      <a:pt x="1487260" y="1353857"/>
                      <a:pt x="1435089" y="1443983"/>
                    </a:cubicBezTo>
                    <a:lnTo>
                      <a:pt x="1201754" y="1847079"/>
                    </a:lnTo>
                    <a:cubicBezTo>
                      <a:pt x="993071" y="2207587"/>
                      <a:pt x="654727" y="2207587"/>
                      <a:pt x="446042" y="1847079"/>
                    </a:cubicBezTo>
                    <a:lnTo>
                      <a:pt x="212707" y="1443983"/>
                    </a:lnTo>
                    <a:cubicBezTo>
                      <a:pt x="160536" y="1353857"/>
                      <a:pt x="121408" y="1249730"/>
                      <a:pt x="95322" y="1138604"/>
                    </a:cubicBezTo>
                    <a:lnTo>
                      <a:pt x="82282" y="1062587"/>
                    </a:lnTo>
                    <a:lnTo>
                      <a:pt x="41992" y="986025"/>
                    </a:lnTo>
                    <a:cubicBezTo>
                      <a:pt x="-31495" y="804807"/>
                      <a:pt x="-8530" y="593627"/>
                      <a:pt x="110886" y="431137"/>
                    </a:cubicBezTo>
                    <a:lnTo>
                      <a:pt x="149969" y="385656"/>
                    </a:lnTo>
                    <a:lnTo>
                      <a:pt x="155775" y="348768"/>
                    </a:lnTo>
                    <a:cubicBezTo>
                      <a:pt x="219366" y="149727"/>
                      <a:pt x="494332" y="0"/>
                      <a:pt x="823898" y="0"/>
                    </a:cubicBezTo>
                    <a:close/>
                  </a:path>
                </a:pathLst>
              </a:cu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7885012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ＭＳ Ｐゴシック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poph19_おしゃべり禁止</dc:title>
  <dc:subject>poph19_おしゃべり禁止</dc:subject>
  <dc:creator>でじけろお</dc:creator>
  <cp:lastModifiedBy/>
  <cp:revision>1</cp:revision>
  <dcterms:created xsi:type="dcterms:W3CDTF">2014-12-04T06:28:23Z</dcterms:created>
  <dcterms:modified xsi:type="dcterms:W3CDTF">2025-01-14T11:52:36Z</dcterms:modified>
  <cp:version>1</cp:version>
</cp:coreProperties>
</file>

<file path=docProps/thumbnail.jpeg>
</file>