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4" r:id="rId2"/>
    <p:sldId id="332" r:id="rId3"/>
    <p:sldId id="329" r:id="rId4"/>
    <p:sldId id="330" r:id="rId5"/>
    <p:sldId id="331" r:id="rId6"/>
    <p:sldId id="32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66CCFF"/>
    <a:srgbClr val="CCECFF"/>
    <a:srgbClr val="FF0000"/>
    <a:srgbClr val="99CCFF"/>
    <a:srgbClr val="FFCC66"/>
    <a:srgbClr val="FF6600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1548" y="51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408585" y="2852779"/>
            <a:ext cx="7630164" cy="420044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おしゃべり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409AF30-5A94-9EF1-06F1-287C12E2B06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EB7957F-AA30-3383-FE2B-7A7532C290B1}"/>
              </a:ext>
            </a:extLst>
          </p:cNvPr>
          <p:cNvSpPr txBox="1"/>
          <p:nvPr/>
        </p:nvSpPr>
        <p:spPr>
          <a:xfrm rot="5400000">
            <a:off x="-1058825" y="2385419"/>
            <a:ext cx="8930644" cy="513516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おしゃべり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64578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F89469E-BB8F-DEC1-D2B7-007EA109E63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CAF7837-805E-0BCB-EEF7-823E34CA9DE7}"/>
              </a:ext>
            </a:extLst>
          </p:cNvPr>
          <p:cNvGrpSpPr/>
          <p:nvPr/>
        </p:nvGrpSpPr>
        <p:grpSpPr>
          <a:xfrm>
            <a:off x="573833" y="457200"/>
            <a:ext cx="5687268" cy="8983082"/>
            <a:chOff x="1043734" y="1039230"/>
            <a:chExt cx="4747465" cy="7819022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844B76EE-D3CC-97AD-B153-C1A95012525B}"/>
                </a:ext>
              </a:extLst>
            </p:cNvPr>
            <p:cNvSpPr txBox="1"/>
            <p:nvPr/>
          </p:nvSpPr>
          <p:spPr>
            <a:xfrm rot="5400000">
              <a:off x="634999" y="3702051"/>
              <a:ext cx="7810500" cy="250190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おしゃべり禁止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65142CCB-F159-F9F9-4435-E3DAD1DA901A}"/>
                </a:ext>
              </a:extLst>
            </p:cNvPr>
            <p:cNvSpPr txBox="1"/>
            <p:nvPr/>
          </p:nvSpPr>
          <p:spPr>
            <a:xfrm rot="5400000">
              <a:off x="-1916533" y="3999497"/>
              <a:ext cx="7810500" cy="1889966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会話やスマホの通話などで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周囲の迷惑にらないように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ご注意ください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441727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6062355-43D7-2C3F-4DEE-04763B8BEF7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F058247-77D3-803A-ADE2-7360A88BB1AA}"/>
              </a:ext>
            </a:extLst>
          </p:cNvPr>
          <p:cNvSpPr txBox="1"/>
          <p:nvPr/>
        </p:nvSpPr>
        <p:spPr>
          <a:xfrm rot="5400000">
            <a:off x="390236" y="3534064"/>
            <a:ext cx="9036628" cy="28067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おしゃべり禁止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7686335D-1224-5962-63BF-05313FA85C74}"/>
              </a:ext>
            </a:extLst>
          </p:cNvPr>
          <p:cNvGrpSpPr/>
          <p:nvPr/>
        </p:nvGrpSpPr>
        <p:grpSpPr>
          <a:xfrm>
            <a:off x="624664" y="3527535"/>
            <a:ext cx="2253426" cy="2253424"/>
            <a:chOff x="708216" y="3790062"/>
            <a:chExt cx="2606484" cy="2606484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8C9471CC-384D-350B-05EB-DA178C3FF7AA}"/>
                </a:ext>
              </a:extLst>
            </p:cNvPr>
            <p:cNvGrpSpPr/>
            <p:nvPr/>
          </p:nvGrpSpPr>
          <p:grpSpPr>
            <a:xfrm>
              <a:off x="708216" y="3790062"/>
              <a:ext cx="2606484" cy="2606484"/>
              <a:chOff x="643930" y="806730"/>
              <a:chExt cx="2735056" cy="2735056"/>
            </a:xfrm>
          </p:grpSpPr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EDA70AE7-5191-C3B1-530B-1B3235441C7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8F22F0AD-ED93-096B-72D7-9BEA595416BA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75861667-A9AE-5BF1-7920-20E193BF7AA9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72DC2359-1999-B213-1D5F-EEE9B14051D9}"/>
                </a:ext>
              </a:extLst>
            </p:cNvPr>
            <p:cNvSpPr/>
            <p:nvPr/>
          </p:nvSpPr>
          <p:spPr>
            <a:xfrm>
              <a:off x="845344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4ED9F2F1-9589-571A-E748-70953828242C}"/>
                </a:ext>
              </a:extLst>
            </p:cNvPr>
            <p:cNvGrpSpPr/>
            <p:nvPr/>
          </p:nvGrpSpPr>
          <p:grpSpPr>
            <a:xfrm>
              <a:off x="958906" y="4095750"/>
              <a:ext cx="2084434" cy="2062116"/>
              <a:chOff x="684664" y="3866555"/>
              <a:chExt cx="2577806" cy="2550206"/>
            </a:xfrm>
          </p:grpSpPr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156CF02D-BA2B-4934-7EF8-50590D41F925}"/>
                  </a:ext>
                </a:extLst>
              </p:cNvPr>
              <p:cNvSpPr/>
              <p:nvPr/>
            </p:nvSpPr>
            <p:spPr bwMode="auto">
              <a:xfrm>
                <a:off x="684664" y="4319769"/>
                <a:ext cx="2577806" cy="2096992"/>
              </a:xfrm>
              <a:custGeom>
                <a:avLst/>
                <a:gdLst>
                  <a:gd name="connsiteX0" fmla="*/ 1239748 w 2577806"/>
                  <a:gd name="connsiteY0" fmla="*/ 0 h 2096992"/>
                  <a:gd name="connsiteX1" fmla="*/ 1277563 w 2577806"/>
                  <a:gd name="connsiteY1" fmla="*/ 3550 h 2096992"/>
                  <a:gd name="connsiteX2" fmla="*/ 1315378 w 2577806"/>
                  <a:gd name="connsiteY2" fmla="*/ 0 h 2096992"/>
                  <a:gd name="connsiteX3" fmla="*/ 1864181 w 2577806"/>
                  <a:gd name="connsiteY3" fmla="*/ 510994 h 2096992"/>
                  <a:gd name="connsiteX4" fmla="*/ 1859696 w 2577806"/>
                  <a:gd name="connsiteY4" fmla="*/ 552422 h 2096992"/>
                  <a:gd name="connsiteX5" fmla="*/ 1876221 w 2577806"/>
                  <a:gd name="connsiteY5" fmla="*/ 565871 h 2096992"/>
                  <a:gd name="connsiteX6" fmla="*/ 1912162 w 2577806"/>
                  <a:gd name="connsiteY6" fmla="*/ 777011 h 2096992"/>
                  <a:gd name="connsiteX7" fmla="*/ 1745751 w 2577806"/>
                  <a:gd name="connsiteY7" fmla="*/ 946674 h 2096992"/>
                  <a:gd name="connsiteX8" fmla="*/ 1728759 w 2577806"/>
                  <a:gd name="connsiteY8" fmla="*/ 944672 h 2096992"/>
                  <a:gd name="connsiteX9" fmla="*/ 1701282 w 2577806"/>
                  <a:gd name="connsiteY9" fmla="*/ 999397 h 2096992"/>
                  <a:gd name="connsiteX10" fmla="*/ 1405263 w 2577806"/>
                  <a:gd name="connsiteY10" fmla="*/ 1225564 h 2096992"/>
                  <a:gd name="connsiteX11" fmla="*/ 1384821 w 2577806"/>
                  <a:gd name="connsiteY11" fmla="*/ 1229793 h 2096992"/>
                  <a:gd name="connsiteX12" fmla="*/ 1397625 w 2577806"/>
                  <a:gd name="connsiteY12" fmla="*/ 1312654 h 2096992"/>
                  <a:gd name="connsiteX13" fmla="*/ 1630169 w 2577806"/>
                  <a:gd name="connsiteY13" fmla="*/ 1312654 h 2096992"/>
                  <a:gd name="connsiteX14" fmla="*/ 1746094 w 2577806"/>
                  <a:gd name="connsiteY14" fmla="*/ 1360672 h 2096992"/>
                  <a:gd name="connsiteX15" fmla="*/ 1763789 w 2577806"/>
                  <a:gd name="connsiteY15" fmla="*/ 1386917 h 2096992"/>
                  <a:gd name="connsiteX16" fmla="*/ 1769395 w 2577806"/>
                  <a:gd name="connsiteY16" fmla="*/ 1383680 h 2096992"/>
                  <a:gd name="connsiteX17" fmla="*/ 1949982 w 2577806"/>
                  <a:gd name="connsiteY17" fmla="*/ 1696465 h 2096992"/>
                  <a:gd name="connsiteX18" fmla="*/ 2114811 w 2577806"/>
                  <a:gd name="connsiteY18" fmla="*/ 1410973 h 2096992"/>
                  <a:gd name="connsiteX19" fmla="*/ 2116176 w 2577806"/>
                  <a:gd name="connsiteY19" fmla="*/ 1404212 h 2096992"/>
                  <a:gd name="connsiteX20" fmla="*/ 2189162 w 2577806"/>
                  <a:gd name="connsiteY20" fmla="*/ 1355834 h 2096992"/>
                  <a:gd name="connsiteX21" fmla="*/ 2215330 w 2577806"/>
                  <a:gd name="connsiteY21" fmla="*/ 1355834 h 2096992"/>
                  <a:gd name="connsiteX22" fmla="*/ 2216082 w 2577806"/>
                  <a:gd name="connsiteY22" fmla="*/ 1352149 h 2096992"/>
                  <a:gd name="connsiteX23" fmla="*/ 2224906 w 2577806"/>
                  <a:gd name="connsiteY23" fmla="*/ 1339114 h 2096992"/>
                  <a:gd name="connsiteX24" fmla="*/ 2314685 w 2577806"/>
                  <a:gd name="connsiteY24" fmla="*/ 1250923 h 2096992"/>
                  <a:gd name="connsiteX25" fmla="*/ 2342817 w 2577806"/>
                  <a:gd name="connsiteY25" fmla="*/ 1239564 h 2096992"/>
                  <a:gd name="connsiteX26" fmla="*/ 2370740 w 2577806"/>
                  <a:gd name="connsiteY26" fmla="*/ 1251424 h 2096992"/>
                  <a:gd name="connsiteX27" fmla="*/ 2370240 w 2577806"/>
                  <a:gd name="connsiteY27" fmla="*/ 1307479 h 2096992"/>
                  <a:gd name="connsiteX28" fmla="*/ 2321014 w 2577806"/>
                  <a:gd name="connsiteY28" fmla="*/ 1355834 h 2096992"/>
                  <a:gd name="connsiteX29" fmla="*/ 2367964 w 2577806"/>
                  <a:gd name="connsiteY29" fmla="*/ 1355834 h 2096992"/>
                  <a:gd name="connsiteX30" fmla="*/ 2463278 w 2577806"/>
                  <a:gd name="connsiteY30" fmla="*/ 1308804 h 2096992"/>
                  <a:gd name="connsiteX31" fmla="*/ 2474818 w 2577806"/>
                  <a:gd name="connsiteY31" fmla="*/ 1305744 h 2096992"/>
                  <a:gd name="connsiteX32" fmla="*/ 2486239 w 2577806"/>
                  <a:gd name="connsiteY32" fmla="*/ 1307294 h 2096992"/>
                  <a:gd name="connsiteX33" fmla="*/ 2498575 w 2577806"/>
                  <a:gd name="connsiteY33" fmla="*/ 1318107 h 2096992"/>
                  <a:gd name="connsiteX34" fmla="*/ 2511506 w 2577806"/>
                  <a:gd name="connsiteY34" fmla="*/ 1311726 h 2096992"/>
                  <a:gd name="connsiteX35" fmla="*/ 2523046 w 2577806"/>
                  <a:gd name="connsiteY35" fmla="*/ 1308666 h 2096992"/>
                  <a:gd name="connsiteX36" fmla="*/ 2551770 w 2577806"/>
                  <a:gd name="connsiteY36" fmla="*/ 1325384 h 2096992"/>
                  <a:gd name="connsiteX37" fmla="*/ 2552387 w 2577806"/>
                  <a:gd name="connsiteY37" fmla="*/ 1334765 h 2096992"/>
                  <a:gd name="connsiteX38" fmla="*/ 2559027 w 2577806"/>
                  <a:gd name="connsiteY38" fmla="*/ 1335666 h 2096992"/>
                  <a:gd name="connsiteX39" fmla="*/ 2574946 w 2577806"/>
                  <a:gd name="connsiteY39" fmla="*/ 1349619 h 2096992"/>
                  <a:gd name="connsiteX40" fmla="*/ 2562381 w 2577806"/>
                  <a:gd name="connsiteY40" fmla="*/ 1386662 h 2096992"/>
                  <a:gd name="connsiteX41" fmla="*/ 2524944 w 2577806"/>
                  <a:gd name="connsiteY41" fmla="*/ 1405134 h 2096992"/>
                  <a:gd name="connsiteX42" fmla="*/ 2532803 w 2577806"/>
                  <a:gd name="connsiteY42" fmla="*/ 1412023 h 2096992"/>
                  <a:gd name="connsiteX43" fmla="*/ 2521200 w 2577806"/>
                  <a:gd name="connsiteY43" fmla="*/ 1446230 h 2096992"/>
                  <a:gd name="connsiteX44" fmla="*/ 2389453 w 2577806"/>
                  <a:gd name="connsiteY44" fmla="*/ 1511238 h 2096992"/>
                  <a:gd name="connsiteX45" fmla="*/ 2376302 w 2577806"/>
                  <a:gd name="connsiteY45" fmla="*/ 1512102 h 2096992"/>
                  <a:gd name="connsiteX46" fmla="*/ 2371107 w 2577806"/>
                  <a:gd name="connsiteY46" fmla="*/ 1514255 h 2096992"/>
                  <a:gd name="connsiteX47" fmla="*/ 2214655 w 2577806"/>
                  <a:gd name="connsiteY47" fmla="*/ 1514254 h 2096992"/>
                  <a:gd name="connsiteX48" fmla="*/ 2010253 w 2577806"/>
                  <a:gd name="connsiteY48" fmla="*/ 1868288 h 2096992"/>
                  <a:gd name="connsiteX49" fmla="*/ 1968323 w 2577806"/>
                  <a:gd name="connsiteY49" fmla="*/ 1900462 h 2096992"/>
                  <a:gd name="connsiteX50" fmla="*/ 1958916 w 2577806"/>
                  <a:gd name="connsiteY50" fmla="*/ 1901118 h 2096992"/>
                  <a:gd name="connsiteX51" fmla="*/ 1957616 w 2577806"/>
                  <a:gd name="connsiteY51" fmla="*/ 1901555 h 2096992"/>
                  <a:gd name="connsiteX52" fmla="*/ 1955132 w 2577806"/>
                  <a:gd name="connsiteY52" fmla="*/ 1901382 h 2096992"/>
                  <a:gd name="connsiteX53" fmla="*/ 1941915 w 2577806"/>
                  <a:gd name="connsiteY53" fmla="*/ 1902304 h 2096992"/>
                  <a:gd name="connsiteX54" fmla="*/ 1934999 w 2577806"/>
                  <a:gd name="connsiteY54" fmla="*/ 1899978 h 2096992"/>
                  <a:gd name="connsiteX55" fmla="*/ 1931208 w 2577806"/>
                  <a:gd name="connsiteY55" fmla="*/ 1899714 h 2096992"/>
                  <a:gd name="connsiteX56" fmla="*/ 1924549 w 2577806"/>
                  <a:gd name="connsiteY56" fmla="*/ 1896464 h 2096992"/>
                  <a:gd name="connsiteX57" fmla="*/ 1915923 w 2577806"/>
                  <a:gd name="connsiteY57" fmla="*/ 1893564 h 2096992"/>
                  <a:gd name="connsiteX58" fmla="*/ 1912602 w 2577806"/>
                  <a:gd name="connsiteY58" fmla="*/ 1890635 h 2096992"/>
                  <a:gd name="connsiteX59" fmla="*/ 1907418 w 2577806"/>
                  <a:gd name="connsiteY59" fmla="*/ 1888105 h 2096992"/>
                  <a:gd name="connsiteX60" fmla="*/ 1899298 w 2577806"/>
                  <a:gd name="connsiteY60" fmla="*/ 1878900 h 2096992"/>
                  <a:gd name="connsiteX61" fmla="*/ 1895359 w 2577806"/>
                  <a:gd name="connsiteY61" fmla="*/ 1875425 h 2096992"/>
                  <a:gd name="connsiteX62" fmla="*/ 1894276 w 2577806"/>
                  <a:gd name="connsiteY62" fmla="*/ 1873205 h 2096992"/>
                  <a:gd name="connsiteX63" fmla="*/ 1889278 w 2577806"/>
                  <a:gd name="connsiteY63" fmla="*/ 1867540 h 2096992"/>
                  <a:gd name="connsiteX64" fmla="*/ 1794111 w 2577806"/>
                  <a:gd name="connsiteY64" fmla="*/ 1702705 h 2096992"/>
                  <a:gd name="connsiteX65" fmla="*/ 1794111 w 2577806"/>
                  <a:gd name="connsiteY65" fmla="*/ 2096992 h 2096992"/>
                  <a:gd name="connsiteX66" fmla="*/ 788625 w 2577806"/>
                  <a:gd name="connsiteY66" fmla="*/ 2096992 h 2096992"/>
                  <a:gd name="connsiteX67" fmla="*/ 788625 w 2577806"/>
                  <a:gd name="connsiteY67" fmla="*/ 1701309 h 2096992"/>
                  <a:gd name="connsiteX68" fmla="*/ 688528 w 2577806"/>
                  <a:gd name="connsiteY68" fmla="*/ 1874683 h 2096992"/>
                  <a:gd name="connsiteX69" fmla="*/ 683531 w 2577806"/>
                  <a:gd name="connsiteY69" fmla="*/ 1880348 h 2096992"/>
                  <a:gd name="connsiteX70" fmla="*/ 682448 w 2577806"/>
                  <a:gd name="connsiteY70" fmla="*/ 1882568 h 2096992"/>
                  <a:gd name="connsiteX71" fmla="*/ 678508 w 2577806"/>
                  <a:gd name="connsiteY71" fmla="*/ 1886043 h 2096992"/>
                  <a:gd name="connsiteX72" fmla="*/ 670389 w 2577806"/>
                  <a:gd name="connsiteY72" fmla="*/ 1895248 h 2096992"/>
                  <a:gd name="connsiteX73" fmla="*/ 665204 w 2577806"/>
                  <a:gd name="connsiteY73" fmla="*/ 1897778 h 2096992"/>
                  <a:gd name="connsiteX74" fmla="*/ 661883 w 2577806"/>
                  <a:gd name="connsiteY74" fmla="*/ 1900707 h 2096992"/>
                  <a:gd name="connsiteX75" fmla="*/ 653257 w 2577806"/>
                  <a:gd name="connsiteY75" fmla="*/ 1903607 h 2096992"/>
                  <a:gd name="connsiteX76" fmla="*/ 646598 w 2577806"/>
                  <a:gd name="connsiteY76" fmla="*/ 1906857 h 2096992"/>
                  <a:gd name="connsiteX77" fmla="*/ 642807 w 2577806"/>
                  <a:gd name="connsiteY77" fmla="*/ 1907121 h 2096992"/>
                  <a:gd name="connsiteX78" fmla="*/ 635892 w 2577806"/>
                  <a:gd name="connsiteY78" fmla="*/ 1909447 h 2096992"/>
                  <a:gd name="connsiteX79" fmla="*/ 622674 w 2577806"/>
                  <a:gd name="connsiteY79" fmla="*/ 1908525 h 2096992"/>
                  <a:gd name="connsiteX80" fmla="*/ 620190 w 2577806"/>
                  <a:gd name="connsiteY80" fmla="*/ 1908698 h 2096992"/>
                  <a:gd name="connsiteX81" fmla="*/ 618890 w 2577806"/>
                  <a:gd name="connsiteY81" fmla="*/ 1908261 h 2096992"/>
                  <a:gd name="connsiteX82" fmla="*/ 609483 w 2577806"/>
                  <a:gd name="connsiteY82" fmla="*/ 1907605 h 2096992"/>
                  <a:gd name="connsiteX83" fmla="*/ 567553 w 2577806"/>
                  <a:gd name="connsiteY83" fmla="*/ 1875431 h 2096992"/>
                  <a:gd name="connsiteX84" fmla="*/ 363151 w 2577806"/>
                  <a:gd name="connsiteY84" fmla="*/ 1521397 h 2096992"/>
                  <a:gd name="connsiteX85" fmla="*/ 206699 w 2577806"/>
                  <a:gd name="connsiteY85" fmla="*/ 1521398 h 2096992"/>
                  <a:gd name="connsiteX86" fmla="*/ 201504 w 2577806"/>
                  <a:gd name="connsiteY86" fmla="*/ 1519245 h 2096992"/>
                  <a:gd name="connsiteX87" fmla="*/ 188353 w 2577806"/>
                  <a:gd name="connsiteY87" fmla="*/ 1518381 h 2096992"/>
                  <a:gd name="connsiteX88" fmla="*/ 56606 w 2577806"/>
                  <a:gd name="connsiteY88" fmla="*/ 1453373 h 2096992"/>
                  <a:gd name="connsiteX89" fmla="*/ 45003 w 2577806"/>
                  <a:gd name="connsiteY89" fmla="*/ 1419166 h 2096992"/>
                  <a:gd name="connsiteX90" fmla="*/ 52862 w 2577806"/>
                  <a:gd name="connsiteY90" fmla="*/ 1412277 h 2096992"/>
                  <a:gd name="connsiteX91" fmla="*/ 15425 w 2577806"/>
                  <a:gd name="connsiteY91" fmla="*/ 1393805 h 2096992"/>
                  <a:gd name="connsiteX92" fmla="*/ 2861 w 2577806"/>
                  <a:gd name="connsiteY92" fmla="*/ 1356762 h 2096992"/>
                  <a:gd name="connsiteX93" fmla="*/ 18780 w 2577806"/>
                  <a:gd name="connsiteY93" fmla="*/ 1342809 h 2096992"/>
                  <a:gd name="connsiteX94" fmla="*/ 25419 w 2577806"/>
                  <a:gd name="connsiteY94" fmla="*/ 1341908 h 2096992"/>
                  <a:gd name="connsiteX95" fmla="*/ 26036 w 2577806"/>
                  <a:gd name="connsiteY95" fmla="*/ 1332527 h 2096992"/>
                  <a:gd name="connsiteX96" fmla="*/ 54760 w 2577806"/>
                  <a:gd name="connsiteY96" fmla="*/ 1315809 h 2096992"/>
                  <a:gd name="connsiteX97" fmla="*/ 66300 w 2577806"/>
                  <a:gd name="connsiteY97" fmla="*/ 1318869 h 2096992"/>
                  <a:gd name="connsiteX98" fmla="*/ 79232 w 2577806"/>
                  <a:gd name="connsiteY98" fmla="*/ 1325250 h 2096992"/>
                  <a:gd name="connsiteX99" fmla="*/ 91567 w 2577806"/>
                  <a:gd name="connsiteY99" fmla="*/ 1314437 h 2096992"/>
                  <a:gd name="connsiteX100" fmla="*/ 102989 w 2577806"/>
                  <a:gd name="connsiteY100" fmla="*/ 1312887 h 2096992"/>
                  <a:gd name="connsiteX101" fmla="*/ 114528 w 2577806"/>
                  <a:gd name="connsiteY101" fmla="*/ 1315947 h 2096992"/>
                  <a:gd name="connsiteX102" fmla="*/ 209842 w 2577806"/>
                  <a:gd name="connsiteY102" fmla="*/ 1362977 h 2096992"/>
                  <a:gd name="connsiteX103" fmla="*/ 256792 w 2577806"/>
                  <a:gd name="connsiteY103" fmla="*/ 1362977 h 2096992"/>
                  <a:gd name="connsiteX104" fmla="*/ 207566 w 2577806"/>
                  <a:gd name="connsiteY104" fmla="*/ 1314622 h 2096992"/>
                  <a:gd name="connsiteX105" fmla="*/ 207066 w 2577806"/>
                  <a:gd name="connsiteY105" fmla="*/ 1258567 h 2096992"/>
                  <a:gd name="connsiteX106" fmla="*/ 234989 w 2577806"/>
                  <a:gd name="connsiteY106" fmla="*/ 1246707 h 2096992"/>
                  <a:gd name="connsiteX107" fmla="*/ 263121 w 2577806"/>
                  <a:gd name="connsiteY107" fmla="*/ 1258066 h 2096992"/>
                  <a:gd name="connsiteX108" fmla="*/ 352900 w 2577806"/>
                  <a:gd name="connsiteY108" fmla="*/ 1346257 h 2096992"/>
                  <a:gd name="connsiteX109" fmla="*/ 361724 w 2577806"/>
                  <a:gd name="connsiteY109" fmla="*/ 1359292 h 2096992"/>
                  <a:gd name="connsiteX110" fmla="*/ 362476 w 2577806"/>
                  <a:gd name="connsiteY110" fmla="*/ 1362977 h 2096992"/>
                  <a:gd name="connsiteX111" fmla="*/ 388644 w 2577806"/>
                  <a:gd name="connsiteY111" fmla="*/ 1362977 h 2096992"/>
                  <a:gd name="connsiteX112" fmla="*/ 461630 w 2577806"/>
                  <a:gd name="connsiteY112" fmla="*/ 1411355 h 2096992"/>
                  <a:gd name="connsiteX113" fmla="*/ 462995 w 2577806"/>
                  <a:gd name="connsiteY113" fmla="*/ 1418116 h 2096992"/>
                  <a:gd name="connsiteX114" fmla="*/ 627824 w 2577806"/>
                  <a:gd name="connsiteY114" fmla="*/ 1703608 h 2096992"/>
                  <a:gd name="connsiteX115" fmla="*/ 808411 w 2577806"/>
                  <a:gd name="connsiteY115" fmla="*/ 1390823 h 2096992"/>
                  <a:gd name="connsiteX116" fmla="*/ 814100 w 2577806"/>
                  <a:gd name="connsiteY116" fmla="*/ 1394107 h 2096992"/>
                  <a:gd name="connsiteX117" fmla="*/ 836642 w 2577806"/>
                  <a:gd name="connsiteY117" fmla="*/ 1360672 h 2096992"/>
                  <a:gd name="connsiteX118" fmla="*/ 952567 w 2577806"/>
                  <a:gd name="connsiteY118" fmla="*/ 1312654 h 2096992"/>
                  <a:gd name="connsiteX119" fmla="*/ 1157489 w 2577806"/>
                  <a:gd name="connsiteY119" fmla="*/ 1312654 h 2096992"/>
                  <a:gd name="connsiteX120" fmla="*/ 1170294 w 2577806"/>
                  <a:gd name="connsiteY120" fmla="*/ 1229793 h 2096992"/>
                  <a:gd name="connsiteX121" fmla="*/ 1149853 w 2577806"/>
                  <a:gd name="connsiteY121" fmla="*/ 1225564 h 2096992"/>
                  <a:gd name="connsiteX122" fmla="*/ 853834 w 2577806"/>
                  <a:gd name="connsiteY122" fmla="*/ 999397 h 2096992"/>
                  <a:gd name="connsiteX123" fmla="*/ 826095 w 2577806"/>
                  <a:gd name="connsiteY123" fmla="*/ 944150 h 2096992"/>
                  <a:gd name="connsiteX124" fmla="*/ 804669 w 2577806"/>
                  <a:gd name="connsiteY124" fmla="*/ 946674 h 2096992"/>
                  <a:gd name="connsiteX125" fmla="*/ 638258 w 2577806"/>
                  <a:gd name="connsiteY125" fmla="*/ 777011 h 2096992"/>
                  <a:gd name="connsiteX126" fmla="*/ 674199 w 2577806"/>
                  <a:gd name="connsiteY126" fmla="*/ 565871 h 2096992"/>
                  <a:gd name="connsiteX127" fmla="*/ 695049 w 2577806"/>
                  <a:gd name="connsiteY127" fmla="*/ 548902 h 2096992"/>
                  <a:gd name="connsiteX128" fmla="*/ 690945 w 2577806"/>
                  <a:gd name="connsiteY128" fmla="*/ 510994 h 2096992"/>
                  <a:gd name="connsiteX129" fmla="*/ 1239748 w 2577806"/>
                  <a:gd name="connsiteY129" fmla="*/ 0 h 2096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2577806" h="2096992">
                    <a:moveTo>
                      <a:pt x="1239748" y="0"/>
                    </a:moveTo>
                    <a:lnTo>
                      <a:pt x="1277563" y="3550"/>
                    </a:lnTo>
                    <a:lnTo>
                      <a:pt x="1315378" y="0"/>
                    </a:lnTo>
                    <a:cubicBezTo>
                      <a:pt x="1618474" y="0"/>
                      <a:pt x="1864181" y="228780"/>
                      <a:pt x="1864181" y="510994"/>
                    </a:cubicBezTo>
                    <a:lnTo>
                      <a:pt x="1859696" y="552422"/>
                    </a:lnTo>
                    <a:lnTo>
                      <a:pt x="1876221" y="565871"/>
                    </a:lnTo>
                    <a:cubicBezTo>
                      <a:pt x="1918647" y="610439"/>
                      <a:pt x="1934809" y="692492"/>
                      <a:pt x="1912162" y="777011"/>
                    </a:cubicBezTo>
                    <a:cubicBezTo>
                      <a:pt x="1885741" y="875616"/>
                      <a:pt x="1815252" y="944904"/>
                      <a:pt x="1745751" y="946674"/>
                    </a:cubicBezTo>
                    <a:lnTo>
                      <a:pt x="1728759" y="944672"/>
                    </a:lnTo>
                    <a:lnTo>
                      <a:pt x="1701282" y="999397"/>
                    </a:lnTo>
                    <a:cubicBezTo>
                      <a:pt x="1632410" y="1109607"/>
                      <a:pt x="1527717" y="1191504"/>
                      <a:pt x="1405263" y="1225564"/>
                    </a:cubicBezTo>
                    <a:lnTo>
                      <a:pt x="1384821" y="1229793"/>
                    </a:lnTo>
                    <a:lnTo>
                      <a:pt x="1397625" y="1312654"/>
                    </a:lnTo>
                    <a:lnTo>
                      <a:pt x="1630169" y="1312654"/>
                    </a:lnTo>
                    <a:cubicBezTo>
                      <a:pt x="1675441" y="1312654"/>
                      <a:pt x="1716426" y="1331004"/>
                      <a:pt x="1746094" y="1360672"/>
                    </a:cubicBezTo>
                    <a:lnTo>
                      <a:pt x="1763789" y="1386917"/>
                    </a:lnTo>
                    <a:lnTo>
                      <a:pt x="1769395" y="1383680"/>
                    </a:lnTo>
                    <a:lnTo>
                      <a:pt x="1949982" y="1696465"/>
                    </a:lnTo>
                    <a:lnTo>
                      <a:pt x="2114811" y="1410973"/>
                    </a:lnTo>
                    <a:lnTo>
                      <a:pt x="2116176" y="1404212"/>
                    </a:lnTo>
                    <a:cubicBezTo>
                      <a:pt x="2128201" y="1375782"/>
                      <a:pt x="2156352" y="1355834"/>
                      <a:pt x="2189162" y="1355834"/>
                    </a:cubicBezTo>
                    <a:lnTo>
                      <a:pt x="2215330" y="1355834"/>
                    </a:lnTo>
                    <a:lnTo>
                      <a:pt x="2216082" y="1352149"/>
                    </a:lnTo>
                    <a:cubicBezTo>
                      <a:pt x="2218059" y="1347394"/>
                      <a:pt x="2221002" y="1342949"/>
                      <a:pt x="2224906" y="1339114"/>
                    </a:cubicBezTo>
                    <a:cubicBezTo>
                      <a:pt x="2254833" y="1309717"/>
                      <a:pt x="2284759" y="1280320"/>
                      <a:pt x="2314685" y="1250923"/>
                    </a:cubicBezTo>
                    <a:cubicBezTo>
                      <a:pt x="2322494" y="1243253"/>
                      <a:pt x="2332672" y="1239473"/>
                      <a:pt x="2342817" y="1239564"/>
                    </a:cubicBezTo>
                    <a:cubicBezTo>
                      <a:pt x="2352961" y="1239654"/>
                      <a:pt x="2363070" y="1243614"/>
                      <a:pt x="2370740" y="1251424"/>
                    </a:cubicBezTo>
                    <a:cubicBezTo>
                      <a:pt x="2386082" y="1267041"/>
                      <a:pt x="2385858" y="1292138"/>
                      <a:pt x="2370240" y="1307479"/>
                    </a:cubicBezTo>
                    <a:lnTo>
                      <a:pt x="2321014" y="1355834"/>
                    </a:lnTo>
                    <a:lnTo>
                      <a:pt x="2367964" y="1355834"/>
                    </a:lnTo>
                    <a:lnTo>
                      <a:pt x="2463278" y="1308804"/>
                    </a:lnTo>
                    <a:cubicBezTo>
                      <a:pt x="2467000" y="1306967"/>
                      <a:pt x="2470919" y="1305972"/>
                      <a:pt x="2474818" y="1305744"/>
                    </a:cubicBezTo>
                    <a:cubicBezTo>
                      <a:pt x="2478716" y="1305517"/>
                      <a:pt x="2482595" y="1306058"/>
                      <a:pt x="2486239" y="1307294"/>
                    </a:cubicBezTo>
                    <a:lnTo>
                      <a:pt x="2498575" y="1318107"/>
                    </a:lnTo>
                    <a:lnTo>
                      <a:pt x="2511506" y="1311726"/>
                    </a:lnTo>
                    <a:cubicBezTo>
                      <a:pt x="2515229" y="1309890"/>
                      <a:pt x="2519147" y="1308895"/>
                      <a:pt x="2523046" y="1308666"/>
                    </a:cubicBezTo>
                    <a:cubicBezTo>
                      <a:pt x="2534742" y="1307985"/>
                      <a:pt x="2546260" y="1314217"/>
                      <a:pt x="2551770" y="1325384"/>
                    </a:cubicBezTo>
                    <a:lnTo>
                      <a:pt x="2552387" y="1334765"/>
                    </a:lnTo>
                    <a:lnTo>
                      <a:pt x="2559027" y="1335666"/>
                    </a:lnTo>
                    <a:cubicBezTo>
                      <a:pt x="2565730" y="1337939"/>
                      <a:pt x="2571566" y="1342771"/>
                      <a:pt x="2574946" y="1349619"/>
                    </a:cubicBezTo>
                    <a:cubicBezTo>
                      <a:pt x="2581704" y="1363318"/>
                      <a:pt x="2576079" y="1379903"/>
                      <a:pt x="2562381" y="1386662"/>
                    </a:cubicBezTo>
                    <a:lnTo>
                      <a:pt x="2524944" y="1405134"/>
                    </a:lnTo>
                    <a:lnTo>
                      <a:pt x="2532803" y="1412023"/>
                    </a:lnTo>
                    <a:cubicBezTo>
                      <a:pt x="2539045" y="1424673"/>
                      <a:pt x="2533849" y="1439989"/>
                      <a:pt x="2521200" y="1446230"/>
                    </a:cubicBezTo>
                    <a:lnTo>
                      <a:pt x="2389453" y="1511238"/>
                    </a:lnTo>
                    <a:lnTo>
                      <a:pt x="2376302" y="1512102"/>
                    </a:lnTo>
                    <a:lnTo>
                      <a:pt x="2371107" y="1514255"/>
                    </a:lnTo>
                    <a:lnTo>
                      <a:pt x="2214655" y="1514254"/>
                    </a:lnTo>
                    <a:lnTo>
                      <a:pt x="2010253" y="1868288"/>
                    </a:lnTo>
                    <a:cubicBezTo>
                      <a:pt x="2000718" y="1884802"/>
                      <a:pt x="1985393" y="1895888"/>
                      <a:pt x="1968323" y="1900462"/>
                    </a:cubicBezTo>
                    <a:lnTo>
                      <a:pt x="1958916" y="1901118"/>
                    </a:lnTo>
                    <a:lnTo>
                      <a:pt x="1957616" y="1901555"/>
                    </a:lnTo>
                    <a:lnTo>
                      <a:pt x="1955132" y="1901382"/>
                    </a:lnTo>
                    <a:lnTo>
                      <a:pt x="1941915" y="1902304"/>
                    </a:lnTo>
                    <a:lnTo>
                      <a:pt x="1934999" y="1899978"/>
                    </a:lnTo>
                    <a:lnTo>
                      <a:pt x="1931208" y="1899714"/>
                    </a:lnTo>
                    <a:lnTo>
                      <a:pt x="1924549" y="1896464"/>
                    </a:lnTo>
                    <a:lnTo>
                      <a:pt x="1915923" y="1893564"/>
                    </a:lnTo>
                    <a:lnTo>
                      <a:pt x="1912602" y="1890635"/>
                    </a:lnTo>
                    <a:lnTo>
                      <a:pt x="1907418" y="1888105"/>
                    </a:lnTo>
                    <a:lnTo>
                      <a:pt x="1899298" y="1878900"/>
                    </a:lnTo>
                    <a:lnTo>
                      <a:pt x="1895359" y="1875425"/>
                    </a:lnTo>
                    <a:lnTo>
                      <a:pt x="1894276" y="1873205"/>
                    </a:lnTo>
                    <a:lnTo>
                      <a:pt x="1889278" y="1867540"/>
                    </a:lnTo>
                    <a:lnTo>
                      <a:pt x="1794111" y="1702705"/>
                    </a:lnTo>
                    <a:lnTo>
                      <a:pt x="1794111" y="2096992"/>
                    </a:lnTo>
                    <a:lnTo>
                      <a:pt x="788625" y="2096992"/>
                    </a:lnTo>
                    <a:lnTo>
                      <a:pt x="788625" y="1701309"/>
                    </a:lnTo>
                    <a:lnTo>
                      <a:pt x="688528" y="1874683"/>
                    </a:lnTo>
                    <a:lnTo>
                      <a:pt x="683531" y="1880348"/>
                    </a:lnTo>
                    <a:lnTo>
                      <a:pt x="682448" y="1882568"/>
                    </a:lnTo>
                    <a:lnTo>
                      <a:pt x="678508" y="1886043"/>
                    </a:lnTo>
                    <a:lnTo>
                      <a:pt x="670389" y="1895248"/>
                    </a:lnTo>
                    <a:lnTo>
                      <a:pt x="665204" y="1897778"/>
                    </a:lnTo>
                    <a:lnTo>
                      <a:pt x="661883" y="1900707"/>
                    </a:lnTo>
                    <a:lnTo>
                      <a:pt x="653257" y="1903607"/>
                    </a:lnTo>
                    <a:lnTo>
                      <a:pt x="646598" y="1906857"/>
                    </a:lnTo>
                    <a:lnTo>
                      <a:pt x="642807" y="1907121"/>
                    </a:lnTo>
                    <a:lnTo>
                      <a:pt x="635892" y="1909447"/>
                    </a:lnTo>
                    <a:lnTo>
                      <a:pt x="622674" y="1908525"/>
                    </a:lnTo>
                    <a:lnTo>
                      <a:pt x="620190" y="1908698"/>
                    </a:lnTo>
                    <a:lnTo>
                      <a:pt x="618890" y="1908261"/>
                    </a:lnTo>
                    <a:lnTo>
                      <a:pt x="609483" y="1907605"/>
                    </a:lnTo>
                    <a:cubicBezTo>
                      <a:pt x="592413" y="1903031"/>
                      <a:pt x="577088" y="1891945"/>
                      <a:pt x="567553" y="1875431"/>
                    </a:cubicBezTo>
                    <a:lnTo>
                      <a:pt x="363151" y="1521397"/>
                    </a:lnTo>
                    <a:lnTo>
                      <a:pt x="206699" y="1521398"/>
                    </a:lnTo>
                    <a:lnTo>
                      <a:pt x="201504" y="1519245"/>
                    </a:lnTo>
                    <a:lnTo>
                      <a:pt x="188353" y="1518381"/>
                    </a:lnTo>
                    <a:lnTo>
                      <a:pt x="56606" y="1453373"/>
                    </a:lnTo>
                    <a:cubicBezTo>
                      <a:pt x="43957" y="1447132"/>
                      <a:pt x="38761" y="1431816"/>
                      <a:pt x="45003" y="1419166"/>
                    </a:cubicBezTo>
                    <a:lnTo>
                      <a:pt x="52862" y="1412277"/>
                    </a:lnTo>
                    <a:lnTo>
                      <a:pt x="15425" y="1393805"/>
                    </a:lnTo>
                    <a:cubicBezTo>
                      <a:pt x="1727" y="1387046"/>
                      <a:pt x="-3898" y="1370461"/>
                      <a:pt x="2861" y="1356762"/>
                    </a:cubicBezTo>
                    <a:cubicBezTo>
                      <a:pt x="6240" y="1349914"/>
                      <a:pt x="12076" y="1345082"/>
                      <a:pt x="18780" y="1342809"/>
                    </a:cubicBezTo>
                    <a:lnTo>
                      <a:pt x="25419" y="1341908"/>
                    </a:lnTo>
                    <a:lnTo>
                      <a:pt x="26036" y="1332527"/>
                    </a:lnTo>
                    <a:cubicBezTo>
                      <a:pt x="31546" y="1321360"/>
                      <a:pt x="43064" y="1315128"/>
                      <a:pt x="54760" y="1315809"/>
                    </a:cubicBezTo>
                    <a:cubicBezTo>
                      <a:pt x="58659" y="1316038"/>
                      <a:pt x="62578" y="1317033"/>
                      <a:pt x="66300" y="1318869"/>
                    </a:cubicBezTo>
                    <a:lnTo>
                      <a:pt x="79232" y="1325250"/>
                    </a:lnTo>
                    <a:lnTo>
                      <a:pt x="91567" y="1314437"/>
                    </a:lnTo>
                    <a:cubicBezTo>
                      <a:pt x="95211" y="1313201"/>
                      <a:pt x="99090" y="1312660"/>
                      <a:pt x="102989" y="1312887"/>
                    </a:cubicBezTo>
                    <a:cubicBezTo>
                      <a:pt x="106887" y="1313115"/>
                      <a:pt x="110806" y="1314110"/>
                      <a:pt x="114528" y="1315947"/>
                    </a:cubicBezTo>
                    <a:lnTo>
                      <a:pt x="209842" y="1362977"/>
                    </a:lnTo>
                    <a:lnTo>
                      <a:pt x="256792" y="1362977"/>
                    </a:lnTo>
                    <a:lnTo>
                      <a:pt x="207566" y="1314622"/>
                    </a:lnTo>
                    <a:cubicBezTo>
                      <a:pt x="191949" y="1299281"/>
                      <a:pt x="191724" y="1274184"/>
                      <a:pt x="207066" y="1258567"/>
                    </a:cubicBezTo>
                    <a:cubicBezTo>
                      <a:pt x="214736" y="1250757"/>
                      <a:pt x="224845" y="1246797"/>
                      <a:pt x="234989" y="1246707"/>
                    </a:cubicBezTo>
                    <a:cubicBezTo>
                      <a:pt x="245134" y="1246616"/>
                      <a:pt x="255312" y="1250396"/>
                      <a:pt x="263121" y="1258066"/>
                    </a:cubicBezTo>
                    <a:cubicBezTo>
                      <a:pt x="293047" y="1287463"/>
                      <a:pt x="322973" y="1316860"/>
                      <a:pt x="352900" y="1346257"/>
                    </a:cubicBezTo>
                    <a:cubicBezTo>
                      <a:pt x="356804" y="1350092"/>
                      <a:pt x="359747" y="1354537"/>
                      <a:pt x="361724" y="1359292"/>
                    </a:cubicBezTo>
                    <a:lnTo>
                      <a:pt x="362476" y="1362977"/>
                    </a:lnTo>
                    <a:lnTo>
                      <a:pt x="388644" y="1362977"/>
                    </a:lnTo>
                    <a:cubicBezTo>
                      <a:pt x="421454" y="1362977"/>
                      <a:pt x="449605" y="1382925"/>
                      <a:pt x="461630" y="1411355"/>
                    </a:cubicBezTo>
                    <a:lnTo>
                      <a:pt x="462995" y="1418116"/>
                    </a:lnTo>
                    <a:lnTo>
                      <a:pt x="627824" y="1703608"/>
                    </a:lnTo>
                    <a:lnTo>
                      <a:pt x="808411" y="1390823"/>
                    </a:lnTo>
                    <a:lnTo>
                      <a:pt x="814100" y="1394107"/>
                    </a:lnTo>
                    <a:lnTo>
                      <a:pt x="836642" y="1360672"/>
                    </a:lnTo>
                    <a:cubicBezTo>
                      <a:pt x="866310" y="1331004"/>
                      <a:pt x="907296" y="1312654"/>
                      <a:pt x="952567" y="1312654"/>
                    </a:cubicBezTo>
                    <a:lnTo>
                      <a:pt x="1157489" y="1312654"/>
                    </a:lnTo>
                    <a:lnTo>
                      <a:pt x="1170294" y="1229793"/>
                    </a:lnTo>
                    <a:lnTo>
                      <a:pt x="1149853" y="1225564"/>
                    </a:lnTo>
                    <a:cubicBezTo>
                      <a:pt x="1027399" y="1191504"/>
                      <a:pt x="922706" y="1109607"/>
                      <a:pt x="853834" y="999397"/>
                    </a:cubicBezTo>
                    <a:lnTo>
                      <a:pt x="826095" y="944150"/>
                    </a:lnTo>
                    <a:lnTo>
                      <a:pt x="804669" y="946674"/>
                    </a:lnTo>
                    <a:cubicBezTo>
                      <a:pt x="735168" y="944904"/>
                      <a:pt x="664679" y="875616"/>
                      <a:pt x="638258" y="777011"/>
                    </a:cubicBezTo>
                    <a:cubicBezTo>
                      <a:pt x="615611" y="692492"/>
                      <a:pt x="631773" y="610439"/>
                      <a:pt x="674199" y="565871"/>
                    </a:cubicBezTo>
                    <a:lnTo>
                      <a:pt x="695049" y="548902"/>
                    </a:lnTo>
                    <a:lnTo>
                      <a:pt x="690945" y="510994"/>
                    </a:lnTo>
                    <a:cubicBezTo>
                      <a:pt x="690945" y="228780"/>
                      <a:pt x="936652" y="0"/>
                      <a:pt x="123974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4A384B1B-2638-402B-1708-40536CB6196D}"/>
                  </a:ext>
                </a:extLst>
              </p:cNvPr>
              <p:cNvSpPr/>
              <p:nvPr/>
            </p:nvSpPr>
            <p:spPr bwMode="auto">
              <a:xfrm>
                <a:off x="1629876" y="4803751"/>
                <a:ext cx="677898" cy="739697"/>
              </a:xfrm>
              <a:custGeom>
                <a:avLst/>
                <a:gdLst>
                  <a:gd name="connsiteX0" fmla="*/ 334625 w 677898"/>
                  <a:gd name="connsiteY0" fmla="*/ 333197 h 739697"/>
                  <a:gd name="connsiteX1" fmla="*/ 573790 w 677898"/>
                  <a:gd name="connsiteY1" fmla="*/ 536447 h 739697"/>
                  <a:gd name="connsiteX2" fmla="*/ 334625 w 677898"/>
                  <a:gd name="connsiteY2" fmla="*/ 739697 h 739697"/>
                  <a:gd name="connsiteX3" fmla="*/ 95460 w 677898"/>
                  <a:gd name="connsiteY3" fmla="*/ 536447 h 739697"/>
                  <a:gd name="connsiteX4" fmla="*/ 334625 w 677898"/>
                  <a:gd name="connsiteY4" fmla="*/ 333197 h 739697"/>
                  <a:gd name="connsiteX5" fmla="*/ 617250 w 677898"/>
                  <a:gd name="connsiteY5" fmla="*/ 0 h 739697"/>
                  <a:gd name="connsiteX6" fmla="*/ 677898 w 677898"/>
                  <a:gd name="connsiteY6" fmla="*/ 60648 h 739697"/>
                  <a:gd name="connsiteX7" fmla="*/ 677898 w 677898"/>
                  <a:gd name="connsiteY7" fmla="*/ 156486 h 739697"/>
                  <a:gd name="connsiteX8" fmla="*/ 617250 w 677898"/>
                  <a:gd name="connsiteY8" fmla="*/ 217134 h 739697"/>
                  <a:gd name="connsiteX9" fmla="*/ 556602 w 677898"/>
                  <a:gd name="connsiteY9" fmla="*/ 156486 h 739697"/>
                  <a:gd name="connsiteX10" fmla="*/ 556602 w 677898"/>
                  <a:gd name="connsiteY10" fmla="*/ 60648 h 739697"/>
                  <a:gd name="connsiteX11" fmla="*/ 617250 w 677898"/>
                  <a:gd name="connsiteY11" fmla="*/ 0 h 739697"/>
                  <a:gd name="connsiteX12" fmla="*/ 60648 w 677898"/>
                  <a:gd name="connsiteY12" fmla="*/ 0 h 739697"/>
                  <a:gd name="connsiteX13" fmla="*/ 121296 w 677898"/>
                  <a:gd name="connsiteY13" fmla="*/ 60648 h 739697"/>
                  <a:gd name="connsiteX14" fmla="*/ 121296 w 677898"/>
                  <a:gd name="connsiteY14" fmla="*/ 156486 h 739697"/>
                  <a:gd name="connsiteX15" fmla="*/ 60648 w 677898"/>
                  <a:gd name="connsiteY15" fmla="*/ 217134 h 739697"/>
                  <a:gd name="connsiteX16" fmla="*/ 0 w 677898"/>
                  <a:gd name="connsiteY16" fmla="*/ 156486 h 739697"/>
                  <a:gd name="connsiteX17" fmla="*/ 0 w 677898"/>
                  <a:gd name="connsiteY17" fmla="*/ 60648 h 739697"/>
                  <a:gd name="connsiteX18" fmla="*/ 60648 w 677898"/>
                  <a:gd name="connsiteY18" fmla="*/ 0 h 739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739697">
                    <a:moveTo>
                      <a:pt x="334625" y="333197"/>
                    </a:moveTo>
                    <a:cubicBezTo>
                      <a:pt x="466712" y="333197"/>
                      <a:pt x="573790" y="424195"/>
                      <a:pt x="573790" y="536447"/>
                    </a:cubicBezTo>
                    <a:cubicBezTo>
                      <a:pt x="573790" y="648699"/>
                      <a:pt x="466712" y="739697"/>
                      <a:pt x="334625" y="739697"/>
                    </a:cubicBezTo>
                    <a:cubicBezTo>
                      <a:pt x="202538" y="739697"/>
                      <a:pt x="95460" y="648699"/>
                      <a:pt x="95460" y="536447"/>
                    </a:cubicBezTo>
                    <a:cubicBezTo>
                      <a:pt x="95460" y="424195"/>
                      <a:pt x="202538" y="333197"/>
                      <a:pt x="334625" y="333197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楕円 493">
                <a:extLst>
                  <a:ext uri="{FF2B5EF4-FFF2-40B4-BE49-F238E27FC236}">
                    <a16:creationId xmlns:a16="http://schemas.microsoft.com/office/drawing/2014/main" id="{F77C5824-B418-C44D-A692-3D477EFFCB3D}"/>
                  </a:ext>
                </a:extLst>
              </p:cNvPr>
              <p:cNvSpPr/>
              <p:nvPr/>
            </p:nvSpPr>
            <p:spPr bwMode="auto">
              <a:xfrm>
                <a:off x="1801593" y="5409225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313D6B5D-AC98-559A-1DBD-5D94D8F7F4D1}"/>
                  </a:ext>
                </a:extLst>
              </p:cNvPr>
              <p:cNvSpPr/>
              <p:nvPr/>
            </p:nvSpPr>
            <p:spPr bwMode="auto">
              <a:xfrm>
                <a:off x="1598431" y="386655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3DE55466-B347-D9A4-3849-279F56899159}"/>
                  </a:ext>
                </a:extLst>
              </p:cNvPr>
              <p:cNvSpPr/>
              <p:nvPr/>
            </p:nvSpPr>
            <p:spPr bwMode="auto">
              <a:xfrm rot="18000000">
                <a:off x="851101" y="4353052"/>
                <a:ext cx="609006" cy="298540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D3993509-04B9-E3B3-2E8A-7849ED302534}"/>
                  </a:ext>
                </a:extLst>
              </p:cNvPr>
              <p:cNvSpPr/>
              <p:nvPr/>
            </p:nvSpPr>
            <p:spPr bwMode="auto">
              <a:xfrm rot="3600000" flipH="1">
                <a:off x="2450112" y="4335395"/>
                <a:ext cx="609006" cy="298538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F6EA34FE-1E62-F680-4D2C-BB6376014D56}"/>
                  </a:ext>
                </a:extLst>
              </p:cNvPr>
              <p:cNvSpPr/>
              <p:nvPr/>
            </p:nvSpPr>
            <p:spPr bwMode="auto">
              <a:xfrm rot="14400000">
                <a:off x="831105" y="521748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E124155C-B9E9-FB1D-1F38-E0BC47C8BB5F}"/>
                  </a:ext>
                </a:extLst>
              </p:cNvPr>
              <p:cNvSpPr/>
              <p:nvPr/>
            </p:nvSpPr>
            <p:spPr bwMode="auto">
              <a:xfrm rot="7200000" flipH="1">
                <a:off x="2517404" y="5217485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24094034-299B-8203-B225-8C92E996C49B}"/>
                </a:ext>
              </a:extLst>
            </p:cNvPr>
            <p:cNvSpPr/>
            <p:nvPr/>
          </p:nvSpPr>
          <p:spPr>
            <a:xfrm>
              <a:off x="846768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0FFE054-7DBA-D52D-A26F-E75237FC45BE}"/>
              </a:ext>
            </a:extLst>
          </p:cNvPr>
          <p:cNvSpPr txBox="1"/>
          <p:nvPr/>
        </p:nvSpPr>
        <p:spPr>
          <a:xfrm>
            <a:off x="504178" y="2765895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通話しない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A6FB776D-3A87-3E5B-1AF8-3D31CF27FCE1}"/>
              </a:ext>
            </a:extLst>
          </p:cNvPr>
          <p:cNvSpPr txBox="1"/>
          <p:nvPr/>
        </p:nvSpPr>
        <p:spPr>
          <a:xfrm>
            <a:off x="486735" y="5903504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大声を出さない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DCB4182-DFC3-782A-E0F6-F46160CD274D}"/>
              </a:ext>
            </a:extLst>
          </p:cNvPr>
          <p:cNvSpPr txBox="1"/>
          <p:nvPr/>
        </p:nvSpPr>
        <p:spPr>
          <a:xfrm>
            <a:off x="510606" y="9081706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会話しない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4A128F97-5EB3-19C7-3898-1E03FEC0AF0A}"/>
              </a:ext>
            </a:extLst>
          </p:cNvPr>
          <p:cNvGrpSpPr/>
          <p:nvPr/>
        </p:nvGrpSpPr>
        <p:grpSpPr>
          <a:xfrm>
            <a:off x="599454" y="374437"/>
            <a:ext cx="2286386" cy="2286386"/>
            <a:chOff x="3653639" y="3790062"/>
            <a:chExt cx="2606484" cy="2606484"/>
          </a:xfrm>
        </p:grpSpPr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1AFD18D8-41E4-F218-F13B-485D4BB6532F}"/>
                </a:ext>
              </a:extLst>
            </p:cNvPr>
            <p:cNvGrpSpPr/>
            <p:nvPr/>
          </p:nvGrpSpPr>
          <p:grpSpPr>
            <a:xfrm>
              <a:off x="3653639" y="3790062"/>
              <a:ext cx="2606484" cy="2606484"/>
              <a:chOff x="643930" y="806730"/>
              <a:chExt cx="2735056" cy="2735056"/>
            </a:xfrm>
          </p:grpSpPr>
          <p:sp>
            <p:nvSpPr>
              <p:cNvPr id="138" name="四角形: 角を丸くする 137">
                <a:extLst>
                  <a:ext uri="{FF2B5EF4-FFF2-40B4-BE49-F238E27FC236}">
                    <a16:creationId xmlns:a16="http://schemas.microsoft.com/office/drawing/2014/main" id="{ECAF63F8-22DD-0F02-84EE-68303691F084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9" name="四角形: 角を丸くする 138">
                <a:extLst>
                  <a:ext uri="{FF2B5EF4-FFF2-40B4-BE49-F238E27FC236}">
                    <a16:creationId xmlns:a16="http://schemas.microsoft.com/office/drawing/2014/main" id="{7674045B-F335-00DE-5B2C-31575B03BCCC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F508B5F2-0374-FBDD-E165-6DE1ADFBC1AB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716619F6-A860-E5BF-A462-3A3A63812FA2}"/>
                </a:ext>
              </a:extLst>
            </p:cNvPr>
            <p:cNvSpPr/>
            <p:nvPr/>
          </p:nvSpPr>
          <p:spPr>
            <a:xfrm>
              <a:off x="3783806" y="3922397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5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5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1805D2E5-15C2-F306-0889-264D50E0A866}"/>
                </a:ext>
              </a:extLst>
            </p:cNvPr>
            <p:cNvGrpSpPr/>
            <p:nvPr/>
          </p:nvGrpSpPr>
          <p:grpSpPr>
            <a:xfrm>
              <a:off x="4076894" y="4059070"/>
              <a:ext cx="1781893" cy="2095343"/>
              <a:chOff x="3879926" y="3903505"/>
              <a:chExt cx="2151564" cy="2530044"/>
            </a:xfrm>
          </p:grpSpPr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35AC08F0-7E85-CB8C-45D5-7B3EF9645422}"/>
                  </a:ext>
                </a:extLst>
              </p:cNvPr>
              <p:cNvSpPr/>
              <p:nvPr/>
            </p:nvSpPr>
            <p:spPr bwMode="auto">
              <a:xfrm>
                <a:off x="4060960" y="4350504"/>
                <a:ext cx="1917655" cy="2083045"/>
              </a:xfrm>
              <a:custGeom>
                <a:avLst/>
                <a:gdLst>
                  <a:gd name="connsiteX0" fmla="*/ 412932 w 1917655"/>
                  <a:gd name="connsiteY0" fmla="*/ 1686851 h 2083045"/>
                  <a:gd name="connsiteX1" fmla="*/ 261655 w 1917655"/>
                  <a:gd name="connsiteY1" fmla="*/ 1838128 h 2083045"/>
                  <a:gd name="connsiteX2" fmla="*/ 412932 w 1917655"/>
                  <a:gd name="connsiteY2" fmla="*/ 1925468 h 2083045"/>
                  <a:gd name="connsiteX3" fmla="*/ 864055 w 1917655"/>
                  <a:gd name="connsiteY3" fmla="*/ 0 h 2083045"/>
                  <a:gd name="connsiteX4" fmla="*/ 901870 w 1917655"/>
                  <a:gd name="connsiteY4" fmla="*/ 3549 h 2083045"/>
                  <a:gd name="connsiteX5" fmla="*/ 939685 w 1917655"/>
                  <a:gd name="connsiteY5" fmla="*/ 0 h 2083045"/>
                  <a:gd name="connsiteX6" fmla="*/ 1488488 w 1917655"/>
                  <a:gd name="connsiteY6" fmla="*/ 510994 h 2083045"/>
                  <a:gd name="connsiteX7" fmla="*/ 1484003 w 1917655"/>
                  <a:gd name="connsiteY7" fmla="*/ 552422 h 2083045"/>
                  <a:gd name="connsiteX8" fmla="*/ 1500528 w 1917655"/>
                  <a:gd name="connsiteY8" fmla="*/ 565870 h 2083045"/>
                  <a:gd name="connsiteX9" fmla="*/ 1536469 w 1917655"/>
                  <a:gd name="connsiteY9" fmla="*/ 777010 h 2083045"/>
                  <a:gd name="connsiteX10" fmla="*/ 1370058 w 1917655"/>
                  <a:gd name="connsiteY10" fmla="*/ 946673 h 2083045"/>
                  <a:gd name="connsiteX11" fmla="*/ 1353553 w 1917655"/>
                  <a:gd name="connsiteY11" fmla="*/ 944729 h 2083045"/>
                  <a:gd name="connsiteX12" fmla="*/ 1345158 w 1917655"/>
                  <a:gd name="connsiteY12" fmla="*/ 965504 h 2083045"/>
                  <a:gd name="connsiteX13" fmla="*/ 1100767 w 1917655"/>
                  <a:gd name="connsiteY13" fmla="*/ 1199544 h 2083045"/>
                  <a:gd name="connsiteX14" fmla="*/ 1009202 w 1917655"/>
                  <a:gd name="connsiteY14" fmla="*/ 1230272 h 2083045"/>
                  <a:gd name="connsiteX15" fmla="*/ 1021932 w 1917655"/>
                  <a:gd name="connsiteY15" fmla="*/ 1312653 h 2083045"/>
                  <a:gd name="connsiteX16" fmla="*/ 1254476 w 1917655"/>
                  <a:gd name="connsiteY16" fmla="*/ 1312653 h 2083045"/>
                  <a:gd name="connsiteX17" fmla="*/ 1285597 w 1917655"/>
                  <a:gd name="connsiteY17" fmla="*/ 1318936 h 2083045"/>
                  <a:gd name="connsiteX18" fmla="*/ 1309063 w 1917655"/>
                  <a:gd name="connsiteY18" fmla="*/ 1320407 h 2083045"/>
                  <a:gd name="connsiteX19" fmla="*/ 1678332 w 1917655"/>
                  <a:gd name="connsiteY19" fmla="*/ 1419352 h 2083045"/>
                  <a:gd name="connsiteX20" fmla="*/ 1556471 w 1917655"/>
                  <a:gd name="connsiteY20" fmla="*/ 964557 h 2083045"/>
                  <a:gd name="connsiteX21" fmla="*/ 1591409 w 1917655"/>
                  <a:gd name="connsiteY21" fmla="*/ 860369 h 2083045"/>
                  <a:gd name="connsiteX22" fmla="*/ 1626762 w 1917655"/>
                  <a:gd name="connsiteY22" fmla="*/ 842809 h 2083045"/>
                  <a:gd name="connsiteX23" fmla="*/ 1666158 w 1917655"/>
                  <a:gd name="connsiteY23" fmla="*/ 840340 h 2083045"/>
                  <a:gd name="connsiteX24" fmla="*/ 1748510 w 1917655"/>
                  <a:gd name="connsiteY24" fmla="*/ 913100 h 2083045"/>
                  <a:gd name="connsiteX25" fmla="*/ 1915067 w 1917655"/>
                  <a:gd name="connsiteY25" fmla="*/ 1534701 h 2083045"/>
                  <a:gd name="connsiteX26" fmla="*/ 1915382 w 1917655"/>
                  <a:gd name="connsiteY26" fmla="*/ 1539728 h 2083045"/>
                  <a:gd name="connsiteX27" fmla="*/ 1917655 w 1917655"/>
                  <a:gd name="connsiteY27" fmla="*/ 1546333 h 2083045"/>
                  <a:gd name="connsiteX28" fmla="*/ 1916725 w 1917655"/>
                  <a:gd name="connsiteY28" fmla="*/ 1561165 h 2083045"/>
                  <a:gd name="connsiteX29" fmla="*/ 1917536 w 1917655"/>
                  <a:gd name="connsiteY29" fmla="*/ 1574098 h 2083045"/>
                  <a:gd name="connsiteX30" fmla="*/ 1915554 w 1917655"/>
                  <a:gd name="connsiteY30" fmla="*/ 1579858 h 2083045"/>
                  <a:gd name="connsiteX31" fmla="*/ 1915186 w 1917655"/>
                  <a:gd name="connsiteY31" fmla="*/ 1585731 h 2083045"/>
                  <a:gd name="connsiteX32" fmla="*/ 1915185 w 1917655"/>
                  <a:gd name="connsiteY32" fmla="*/ 1585730 h 2083045"/>
                  <a:gd name="connsiteX33" fmla="*/ 1909809 w 1917655"/>
                  <a:gd name="connsiteY33" fmla="*/ 1596554 h 2083045"/>
                  <a:gd name="connsiteX34" fmla="*/ 1905136 w 1917655"/>
                  <a:gd name="connsiteY34" fmla="*/ 1610133 h 2083045"/>
                  <a:gd name="connsiteX35" fmla="*/ 1900304 w 1917655"/>
                  <a:gd name="connsiteY35" fmla="*/ 1615690 h 2083045"/>
                  <a:gd name="connsiteX36" fmla="*/ 1897624 w 1917655"/>
                  <a:gd name="connsiteY36" fmla="*/ 1621084 h 2083045"/>
                  <a:gd name="connsiteX37" fmla="*/ 1889371 w 1917655"/>
                  <a:gd name="connsiteY37" fmla="*/ 1628261 h 2083045"/>
                  <a:gd name="connsiteX38" fmla="*/ 1880129 w 1917655"/>
                  <a:gd name="connsiteY38" fmla="*/ 1638889 h 2083045"/>
                  <a:gd name="connsiteX39" fmla="*/ 1873183 w 1917655"/>
                  <a:gd name="connsiteY39" fmla="*/ 1642339 h 2083045"/>
                  <a:gd name="connsiteX40" fmla="*/ 1868868 w 1917655"/>
                  <a:gd name="connsiteY40" fmla="*/ 1646091 h 2083045"/>
                  <a:gd name="connsiteX41" fmla="*/ 1858325 w 1917655"/>
                  <a:gd name="connsiteY41" fmla="*/ 1649719 h 2083045"/>
                  <a:gd name="connsiteX42" fmla="*/ 1844775 w 1917655"/>
                  <a:gd name="connsiteY42" fmla="*/ 1656449 h 2083045"/>
                  <a:gd name="connsiteX43" fmla="*/ 1844775 w 1917655"/>
                  <a:gd name="connsiteY43" fmla="*/ 1656448 h 2083045"/>
                  <a:gd name="connsiteX44" fmla="*/ 1837432 w 1917655"/>
                  <a:gd name="connsiteY44" fmla="*/ 1656908 h 2083045"/>
                  <a:gd name="connsiteX45" fmla="*/ 1832834 w 1917655"/>
                  <a:gd name="connsiteY45" fmla="*/ 1658491 h 2083045"/>
                  <a:gd name="connsiteX46" fmla="*/ 1822509 w 1917655"/>
                  <a:gd name="connsiteY46" fmla="*/ 1657844 h 2083045"/>
                  <a:gd name="connsiteX47" fmla="*/ 1805378 w 1917655"/>
                  <a:gd name="connsiteY47" fmla="*/ 1658917 h 2083045"/>
                  <a:gd name="connsiteX48" fmla="*/ 1797749 w 1917655"/>
                  <a:gd name="connsiteY48" fmla="*/ 1656292 h 2083045"/>
                  <a:gd name="connsiteX49" fmla="*/ 1793437 w 1917655"/>
                  <a:gd name="connsiteY49" fmla="*/ 1656022 h 2083045"/>
                  <a:gd name="connsiteX50" fmla="*/ 1418418 w 1917655"/>
                  <a:gd name="connsiteY50" fmla="*/ 1555535 h 2083045"/>
                  <a:gd name="connsiteX51" fmla="*/ 1418418 w 1917655"/>
                  <a:gd name="connsiteY51" fmla="*/ 2083045 h 2083045"/>
                  <a:gd name="connsiteX52" fmla="*/ 288236 w 1917655"/>
                  <a:gd name="connsiteY52" fmla="*/ 2083045 h 2083045"/>
                  <a:gd name="connsiteX53" fmla="*/ 56197 w 1917655"/>
                  <a:gd name="connsiteY53" fmla="*/ 1949077 h 2083045"/>
                  <a:gd name="connsiteX54" fmla="*/ 51582 w 1917655"/>
                  <a:gd name="connsiteY54" fmla="*/ 1945006 h 2083045"/>
                  <a:gd name="connsiteX55" fmla="*/ 29114 w 1917655"/>
                  <a:gd name="connsiteY55" fmla="*/ 1930086 h 2083045"/>
                  <a:gd name="connsiteX56" fmla="*/ 29115 w 1917655"/>
                  <a:gd name="connsiteY56" fmla="*/ 1930085 h 2083045"/>
                  <a:gd name="connsiteX57" fmla="*/ 29115 w 1917655"/>
                  <a:gd name="connsiteY57" fmla="*/ 1789503 h 2083045"/>
                  <a:gd name="connsiteX58" fmla="*/ 458723 w 1917655"/>
                  <a:gd name="connsiteY58" fmla="*/ 1359896 h 2083045"/>
                  <a:gd name="connsiteX59" fmla="*/ 491607 w 1917655"/>
                  <a:gd name="connsiteY59" fmla="*/ 1338059 h 2083045"/>
                  <a:gd name="connsiteX60" fmla="*/ 495654 w 1917655"/>
                  <a:gd name="connsiteY60" fmla="*/ 1337272 h 2083045"/>
                  <a:gd name="connsiteX61" fmla="*/ 513060 w 1917655"/>
                  <a:gd name="connsiteY61" fmla="*/ 1325536 h 2083045"/>
                  <a:gd name="connsiteX62" fmla="*/ 576874 w 1917655"/>
                  <a:gd name="connsiteY62" fmla="*/ 1312653 h 2083045"/>
                  <a:gd name="connsiteX63" fmla="*/ 781796 w 1917655"/>
                  <a:gd name="connsiteY63" fmla="*/ 1312653 h 2083045"/>
                  <a:gd name="connsiteX64" fmla="*/ 794527 w 1917655"/>
                  <a:gd name="connsiteY64" fmla="*/ 1230271 h 2083045"/>
                  <a:gd name="connsiteX65" fmla="*/ 702963 w 1917655"/>
                  <a:gd name="connsiteY65" fmla="*/ 1199544 h 2083045"/>
                  <a:gd name="connsiteX66" fmla="*/ 478141 w 1917655"/>
                  <a:gd name="connsiteY66" fmla="*/ 999397 h 2083045"/>
                  <a:gd name="connsiteX67" fmla="*/ 448864 w 1917655"/>
                  <a:gd name="connsiteY67" fmla="*/ 944330 h 2083045"/>
                  <a:gd name="connsiteX68" fmla="*/ 428976 w 1917655"/>
                  <a:gd name="connsiteY68" fmla="*/ 946673 h 2083045"/>
                  <a:gd name="connsiteX69" fmla="*/ 262565 w 1917655"/>
                  <a:gd name="connsiteY69" fmla="*/ 777010 h 2083045"/>
                  <a:gd name="connsiteX70" fmla="*/ 298506 w 1917655"/>
                  <a:gd name="connsiteY70" fmla="*/ 565870 h 2083045"/>
                  <a:gd name="connsiteX71" fmla="*/ 319794 w 1917655"/>
                  <a:gd name="connsiteY71" fmla="*/ 552952 h 2083045"/>
                  <a:gd name="connsiteX72" fmla="*/ 315252 w 1917655"/>
                  <a:gd name="connsiteY72" fmla="*/ 510994 h 2083045"/>
                  <a:gd name="connsiteX73" fmla="*/ 864055 w 1917655"/>
                  <a:gd name="connsiteY73" fmla="*/ 0 h 20830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</a:cxnLst>
                <a:rect l="l" t="t" r="r" b="b"/>
                <a:pathLst>
                  <a:path w="1917655" h="2083045">
                    <a:moveTo>
                      <a:pt x="412932" y="1686851"/>
                    </a:moveTo>
                    <a:lnTo>
                      <a:pt x="261655" y="1838128"/>
                    </a:lnTo>
                    <a:lnTo>
                      <a:pt x="412932" y="1925468"/>
                    </a:lnTo>
                    <a:close/>
                    <a:moveTo>
                      <a:pt x="864055" y="0"/>
                    </a:moveTo>
                    <a:lnTo>
                      <a:pt x="901870" y="3549"/>
                    </a:lnTo>
                    <a:lnTo>
                      <a:pt x="939685" y="0"/>
                    </a:lnTo>
                    <a:cubicBezTo>
                      <a:pt x="1242781" y="0"/>
                      <a:pt x="1488488" y="228780"/>
                      <a:pt x="1488488" y="510994"/>
                    </a:cubicBezTo>
                    <a:lnTo>
                      <a:pt x="1484003" y="552422"/>
                    </a:lnTo>
                    <a:lnTo>
                      <a:pt x="1500528" y="565870"/>
                    </a:lnTo>
                    <a:cubicBezTo>
                      <a:pt x="1542954" y="610438"/>
                      <a:pt x="1559116" y="692492"/>
                      <a:pt x="1536469" y="777010"/>
                    </a:cubicBezTo>
                    <a:cubicBezTo>
                      <a:pt x="1510048" y="875616"/>
                      <a:pt x="1439559" y="944904"/>
                      <a:pt x="1370058" y="946673"/>
                    </a:cubicBezTo>
                    <a:lnTo>
                      <a:pt x="1353553" y="944729"/>
                    </a:lnTo>
                    <a:lnTo>
                      <a:pt x="1345158" y="965504"/>
                    </a:lnTo>
                    <a:cubicBezTo>
                      <a:pt x="1289784" y="1069613"/>
                      <a:pt x="1203932" y="1152371"/>
                      <a:pt x="1100767" y="1199544"/>
                    </a:cubicBezTo>
                    <a:lnTo>
                      <a:pt x="1009202" y="1230272"/>
                    </a:lnTo>
                    <a:lnTo>
                      <a:pt x="1021932" y="1312653"/>
                    </a:lnTo>
                    <a:lnTo>
                      <a:pt x="1254476" y="1312653"/>
                    </a:lnTo>
                    <a:lnTo>
                      <a:pt x="1285597" y="1318936"/>
                    </a:lnTo>
                    <a:lnTo>
                      <a:pt x="1309063" y="1320407"/>
                    </a:lnTo>
                    <a:lnTo>
                      <a:pt x="1678332" y="1419352"/>
                    </a:lnTo>
                    <a:lnTo>
                      <a:pt x="1556471" y="964557"/>
                    </a:lnTo>
                    <a:cubicBezTo>
                      <a:pt x="1545814" y="924784"/>
                      <a:pt x="1560851" y="884180"/>
                      <a:pt x="1591409" y="860369"/>
                    </a:cubicBezTo>
                    <a:lnTo>
                      <a:pt x="1626762" y="842809"/>
                    </a:lnTo>
                    <a:lnTo>
                      <a:pt x="1666158" y="840340"/>
                    </a:lnTo>
                    <a:cubicBezTo>
                      <a:pt x="1704527" y="845682"/>
                      <a:pt x="1737853" y="873328"/>
                      <a:pt x="1748510" y="913100"/>
                    </a:cubicBezTo>
                    <a:lnTo>
                      <a:pt x="1915067" y="1534701"/>
                    </a:lnTo>
                    <a:lnTo>
                      <a:pt x="1915382" y="1539728"/>
                    </a:lnTo>
                    <a:lnTo>
                      <a:pt x="1917655" y="1546333"/>
                    </a:lnTo>
                    <a:lnTo>
                      <a:pt x="1916725" y="1561165"/>
                    </a:lnTo>
                    <a:lnTo>
                      <a:pt x="1917536" y="1574098"/>
                    </a:lnTo>
                    <a:lnTo>
                      <a:pt x="1915554" y="1579858"/>
                    </a:lnTo>
                    <a:lnTo>
                      <a:pt x="1915186" y="1585731"/>
                    </a:lnTo>
                    <a:lnTo>
                      <a:pt x="1915185" y="1585730"/>
                    </a:lnTo>
                    <a:lnTo>
                      <a:pt x="1909809" y="1596554"/>
                    </a:lnTo>
                    <a:lnTo>
                      <a:pt x="1905136" y="1610133"/>
                    </a:lnTo>
                    <a:lnTo>
                      <a:pt x="1900304" y="1615690"/>
                    </a:lnTo>
                    <a:lnTo>
                      <a:pt x="1897624" y="1621084"/>
                    </a:lnTo>
                    <a:lnTo>
                      <a:pt x="1889371" y="1628261"/>
                    </a:lnTo>
                    <a:lnTo>
                      <a:pt x="1880129" y="1638889"/>
                    </a:lnTo>
                    <a:lnTo>
                      <a:pt x="1873183" y="1642339"/>
                    </a:lnTo>
                    <a:lnTo>
                      <a:pt x="1868868" y="1646091"/>
                    </a:lnTo>
                    <a:lnTo>
                      <a:pt x="1858325" y="1649719"/>
                    </a:lnTo>
                    <a:lnTo>
                      <a:pt x="1844775" y="1656449"/>
                    </a:lnTo>
                    <a:lnTo>
                      <a:pt x="1844775" y="1656448"/>
                    </a:lnTo>
                    <a:lnTo>
                      <a:pt x="1837432" y="1656908"/>
                    </a:lnTo>
                    <a:lnTo>
                      <a:pt x="1832834" y="1658491"/>
                    </a:lnTo>
                    <a:lnTo>
                      <a:pt x="1822509" y="1657844"/>
                    </a:lnTo>
                    <a:lnTo>
                      <a:pt x="1805378" y="1658917"/>
                    </a:lnTo>
                    <a:lnTo>
                      <a:pt x="1797749" y="1656292"/>
                    </a:lnTo>
                    <a:lnTo>
                      <a:pt x="1793437" y="1656022"/>
                    </a:lnTo>
                    <a:lnTo>
                      <a:pt x="1418418" y="1555535"/>
                    </a:lnTo>
                    <a:lnTo>
                      <a:pt x="1418418" y="2083045"/>
                    </a:lnTo>
                    <a:lnTo>
                      <a:pt x="288236" y="2083045"/>
                    </a:lnTo>
                    <a:lnTo>
                      <a:pt x="56197" y="1949077"/>
                    </a:lnTo>
                    <a:lnTo>
                      <a:pt x="51582" y="1945006"/>
                    </a:lnTo>
                    <a:lnTo>
                      <a:pt x="29114" y="1930086"/>
                    </a:lnTo>
                    <a:lnTo>
                      <a:pt x="29115" y="1930085"/>
                    </a:lnTo>
                    <a:cubicBezTo>
                      <a:pt x="-9706" y="1891265"/>
                      <a:pt x="-9706" y="1828324"/>
                      <a:pt x="29115" y="1789503"/>
                    </a:cubicBezTo>
                    <a:lnTo>
                      <a:pt x="458723" y="1359896"/>
                    </a:lnTo>
                    <a:cubicBezTo>
                      <a:pt x="468428" y="1350191"/>
                      <a:pt x="479641" y="1342912"/>
                      <a:pt x="491607" y="1338059"/>
                    </a:cubicBezTo>
                    <a:lnTo>
                      <a:pt x="495654" y="1337272"/>
                    </a:lnTo>
                    <a:lnTo>
                      <a:pt x="513060" y="1325536"/>
                    </a:lnTo>
                    <a:cubicBezTo>
                      <a:pt x="532674" y="1317241"/>
                      <a:pt x="554238" y="1312653"/>
                      <a:pt x="576874" y="1312653"/>
                    </a:cubicBezTo>
                    <a:lnTo>
                      <a:pt x="781796" y="1312653"/>
                    </a:lnTo>
                    <a:lnTo>
                      <a:pt x="794527" y="1230271"/>
                    </a:lnTo>
                    <a:lnTo>
                      <a:pt x="702963" y="1199544"/>
                    </a:lnTo>
                    <a:cubicBezTo>
                      <a:pt x="611261" y="1157612"/>
                      <a:pt x="533238" y="1087565"/>
                      <a:pt x="478141" y="999397"/>
                    </a:cubicBezTo>
                    <a:lnTo>
                      <a:pt x="448864" y="944330"/>
                    </a:lnTo>
                    <a:lnTo>
                      <a:pt x="428976" y="946673"/>
                    </a:lnTo>
                    <a:cubicBezTo>
                      <a:pt x="359475" y="944904"/>
                      <a:pt x="288986" y="875616"/>
                      <a:pt x="262565" y="777010"/>
                    </a:cubicBezTo>
                    <a:cubicBezTo>
                      <a:pt x="239918" y="692492"/>
                      <a:pt x="256080" y="610438"/>
                      <a:pt x="298506" y="565870"/>
                    </a:cubicBezTo>
                    <a:lnTo>
                      <a:pt x="319794" y="552952"/>
                    </a:lnTo>
                    <a:lnTo>
                      <a:pt x="315252" y="510994"/>
                    </a:lnTo>
                    <a:cubicBezTo>
                      <a:pt x="315252" y="228780"/>
                      <a:pt x="560959" y="0"/>
                      <a:pt x="86405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9" name="四角形: 角を丸くする 128">
                <a:extLst>
                  <a:ext uri="{FF2B5EF4-FFF2-40B4-BE49-F238E27FC236}">
                    <a16:creationId xmlns:a16="http://schemas.microsoft.com/office/drawing/2014/main" id="{D350CB1F-6192-B14A-FBC9-72F57A5F741E}"/>
                  </a:ext>
                </a:extLst>
              </p:cNvPr>
              <p:cNvSpPr/>
              <p:nvPr/>
            </p:nvSpPr>
            <p:spPr bwMode="auto">
              <a:xfrm rot="1800000">
                <a:off x="5507966" y="4888546"/>
                <a:ext cx="312024" cy="668900"/>
              </a:xfrm>
              <a:prstGeom prst="roundRect">
                <a:avLst>
                  <a:gd name="adj" fmla="val 10562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0" name="四角形: 角を丸くする 129">
                <a:extLst>
                  <a:ext uri="{FF2B5EF4-FFF2-40B4-BE49-F238E27FC236}">
                    <a16:creationId xmlns:a16="http://schemas.microsoft.com/office/drawing/2014/main" id="{36D8C155-380D-A287-69BB-314F74F49510}"/>
                  </a:ext>
                </a:extLst>
              </p:cNvPr>
              <p:cNvSpPr/>
              <p:nvPr/>
            </p:nvSpPr>
            <p:spPr bwMode="auto">
              <a:xfrm rot="1800000">
                <a:off x="5540898" y="4917862"/>
                <a:ext cx="219118" cy="594656"/>
              </a:xfrm>
              <a:prstGeom prst="roundRect">
                <a:avLst>
                  <a:gd name="adj" fmla="val 0"/>
                </a:avLst>
              </a:prstGeom>
              <a:solidFill>
                <a:schemeClr val="bg1">
                  <a:lumMod val="8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1" name="楕円 130">
                <a:extLst>
                  <a:ext uri="{FF2B5EF4-FFF2-40B4-BE49-F238E27FC236}">
                    <a16:creationId xmlns:a16="http://schemas.microsoft.com/office/drawing/2014/main" id="{22FC4B5A-D704-9ECF-AF15-9A6752E2E4FE}"/>
                  </a:ext>
                </a:extLst>
              </p:cNvPr>
              <p:cNvSpPr/>
              <p:nvPr/>
            </p:nvSpPr>
            <p:spPr bwMode="auto">
              <a:xfrm rot="1800000">
                <a:off x="5573366" y="5083217"/>
                <a:ext cx="155504" cy="222740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2" name="フリーフォーム: 図形 131">
                <a:extLst>
                  <a:ext uri="{FF2B5EF4-FFF2-40B4-BE49-F238E27FC236}">
                    <a16:creationId xmlns:a16="http://schemas.microsoft.com/office/drawing/2014/main" id="{C8EE1E34-3F16-AAC9-CEC0-D724FB8D7814}"/>
                  </a:ext>
                </a:extLst>
              </p:cNvPr>
              <p:cNvSpPr/>
              <p:nvPr/>
            </p:nvSpPr>
            <p:spPr bwMode="auto">
              <a:xfrm>
                <a:off x="4630063" y="4875911"/>
                <a:ext cx="677898" cy="686951"/>
              </a:xfrm>
              <a:custGeom>
                <a:avLst/>
                <a:gdLst>
                  <a:gd name="connsiteX0" fmla="*/ 334625 w 677898"/>
                  <a:gd name="connsiteY0" fmla="*/ 280451 h 686951"/>
                  <a:gd name="connsiteX1" fmla="*/ 573790 w 677898"/>
                  <a:gd name="connsiteY1" fmla="*/ 483701 h 686951"/>
                  <a:gd name="connsiteX2" fmla="*/ 334625 w 677898"/>
                  <a:gd name="connsiteY2" fmla="*/ 686951 h 686951"/>
                  <a:gd name="connsiteX3" fmla="*/ 95460 w 677898"/>
                  <a:gd name="connsiteY3" fmla="*/ 483701 h 686951"/>
                  <a:gd name="connsiteX4" fmla="*/ 334625 w 677898"/>
                  <a:gd name="connsiteY4" fmla="*/ 280451 h 686951"/>
                  <a:gd name="connsiteX5" fmla="*/ 617250 w 677898"/>
                  <a:gd name="connsiteY5" fmla="*/ 0 h 686951"/>
                  <a:gd name="connsiteX6" fmla="*/ 677898 w 677898"/>
                  <a:gd name="connsiteY6" fmla="*/ 60648 h 686951"/>
                  <a:gd name="connsiteX7" fmla="*/ 677898 w 677898"/>
                  <a:gd name="connsiteY7" fmla="*/ 156486 h 686951"/>
                  <a:gd name="connsiteX8" fmla="*/ 617250 w 677898"/>
                  <a:gd name="connsiteY8" fmla="*/ 217134 h 686951"/>
                  <a:gd name="connsiteX9" fmla="*/ 556602 w 677898"/>
                  <a:gd name="connsiteY9" fmla="*/ 156486 h 686951"/>
                  <a:gd name="connsiteX10" fmla="*/ 556602 w 677898"/>
                  <a:gd name="connsiteY10" fmla="*/ 60648 h 686951"/>
                  <a:gd name="connsiteX11" fmla="*/ 617250 w 677898"/>
                  <a:gd name="connsiteY11" fmla="*/ 0 h 686951"/>
                  <a:gd name="connsiteX12" fmla="*/ 60648 w 677898"/>
                  <a:gd name="connsiteY12" fmla="*/ 0 h 686951"/>
                  <a:gd name="connsiteX13" fmla="*/ 121296 w 677898"/>
                  <a:gd name="connsiteY13" fmla="*/ 60648 h 686951"/>
                  <a:gd name="connsiteX14" fmla="*/ 121296 w 677898"/>
                  <a:gd name="connsiteY14" fmla="*/ 156486 h 686951"/>
                  <a:gd name="connsiteX15" fmla="*/ 60648 w 677898"/>
                  <a:gd name="connsiteY15" fmla="*/ 217134 h 686951"/>
                  <a:gd name="connsiteX16" fmla="*/ 0 w 677898"/>
                  <a:gd name="connsiteY16" fmla="*/ 156486 h 686951"/>
                  <a:gd name="connsiteX17" fmla="*/ 0 w 677898"/>
                  <a:gd name="connsiteY17" fmla="*/ 60648 h 686951"/>
                  <a:gd name="connsiteX18" fmla="*/ 60648 w 677898"/>
                  <a:gd name="connsiteY18" fmla="*/ 0 h 6869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686951">
                    <a:moveTo>
                      <a:pt x="334625" y="280451"/>
                    </a:moveTo>
                    <a:cubicBezTo>
                      <a:pt x="466712" y="280451"/>
                      <a:pt x="573790" y="371449"/>
                      <a:pt x="573790" y="483701"/>
                    </a:cubicBezTo>
                    <a:cubicBezTo>
                      <a:pt x="573790" y="595953"/>
                      <a:pt x="466712" y="686951"/>
                      <a:pt x="334625" y="686951"/>
                    </a:cubicBezTo>
                    <a:cubicBezTo>
                      <a:pt x="202538" y="686951"/>
                      <a:pt x="95460" y="595953"/>
                      <a:pt x="95460" y="483701"/>
                    </a:cubicBezTo>
                    <a:cubicBezTo>
                      <a:pt x="95460" y="371449"/>
                      <a:pt x="202538" y="280451"/>
                      <a:pt x="334625" y="280451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3" name="楕円 493">
                <a:extLst>
                  <a:ext uri="{FF2B5EF4-FFF2-40B4-BE49-F238E27FC236}">
                    <a16:creationId xmlns:a16="http://schemas.microsoft.com/office/drawing/2014/main" id="{9660B74F-7975-6239-00F0-CFA6B2BA3747}"/>
                  </a:ext>
                </a:extLst>
              </p:cNvPr>
              <p:cNvSpPr/>
              <p:nvPr/>
            </p:nvSpPr>
            <p:spPr bwMode="auto">
              <a:xfrm>
                <a:off x="4801780" y="5428639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4" name="フリーフォーム: 図形 133">
                <a:extLst>
                  <a:ext uri="{FF2B5EF4-FFF2-40B4-BE49-F238E27FC236}">
                    <a16:creationId xmlns:a16="http://schemas.microsoft.com/office/drawing/2014/main" id="{140FA8A1-4336-0B04-EE27-5F12799B4B86}"/>
                  </a:ext>
                </a:extLst>
              </p:cNvPr>
              <p:cNvSpPr/>
              <p:nvPr/>
            </p:nvSpPr>
            <p:spPr bwMode="auto">
              <a:xfrm>
                <a:off x="4608331" y="390350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5" name="フリーフォーム: 図形 134">
                <a:extLst>
                  <a:ext uri="{FF2B5EF4-FFF2-40B4-BE49-F238E27FC236}">
                    <a16:creationId xmlns:a16="http://schemas.microsoft.com/office/drawing/2014/main" id="{1EA42726-0A67-1A90-AF28-5E271F75A525}"/>
                  </a:ext>
                </a:extLst>
              </p:cNvPr>
              <p:cNvSpPr/>
              <p:nvPr/>
            </p:nvSpPr>
            <p:spPr bwMode="auto">
              <a:xfrm rot="18000000">
                <a:off x="3688629" y="4258243"/>
                <a:ext cx="814476" cy="399263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6" name="フリーフォーム: 図形 135">
                <a:extLst>
                  <a:ext uri="{FF2B5EF4-FFF2-40B4-BE49-F238E27FC236}">
                    <a16:creationId xmlns:a16="http://schemas.microsoft.com/office/drawing/2014/main" id="{CA02A31F-41BF-9AFF-EB9F-B54C17FD8B36}"/>
                  </a:ext>
                </a:extLst>
              </p:cNvPr>
              <p:cNvSpPr/>
              <p:nvPr/>
            </p:nvSpPr>
            <p:spPr bwMode="auto">
              <a:xfrm rot="3600000" flipH="1">
                <a:off x="5523323" y="4244707"/>
                <a:ext cx="682010" cy="334324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7" name="フリーフォーム: 図形 136">
                <a:extLst>
                  <a:ext uri="{FF2B5EF4-FFF2-40B4-BE49-F238E27FC236}">
                    <a16:creationId xmlns:a16="http://schemas.microsoft.com/office/drawing/2014/main" id="{66B948A3-2F03-9906-62B1-E038920B4989}"/>
                  </a:ext>
                </a:extLst>
              </p:cNvPr>
              <p:cNvSpPr/>
              <p:nvPr/>
            </p:nvSpPr>
            <p:spPr bwMode="auto">
              <a:xfrm rot="14400000">
                <a:off x="3709262" y="5285249"/>
                <a:ext cx="669544" cy="328215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A64000D3-69C2-DA1B-B08B-0B3AB822D84F}"/>
                </a:ext>
              </a:extLst>
            </p:cNvPr>
            <p:cNvSpPr/>
            <p:nvPr/>
          </p:nvSpPr>
          <p:spPr>
            <a:xfrm>
              <a:off x="3785230" y="3922397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5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5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1D948E8A-F8D0-A615-56DB-D6ABBCE3ED6A}"/>
              </a:ext>
            </a:extLst>
          </p:cNvPr>
          <p:cNvGrpSpPr/>
          <p:nvPr/>
        </p:nvGrpSpPr>
        <p:grpSpPr>
          <a:xfrm>
            <a:off x="626483" y="6711715"/>
            <a:ext cx="2245628" cy="2245628"/>
            <a:chOff x="6562612" y="882572"/>
            <a:chExt cx="2606483" cy="2606483"/>
          </a:xfrm>
        </p:grpSpPr>
        <p:grpSp>
          <p:nvGrpSpPr>
            <p:cNvPr id="168" name="グループ化 167">
              <a:extLst>
                <a:ext uri="{FF2B5EF4-FFF2-40B4-BE49-F238E27FC236}">
                  <a16:creationId xmlns:a16="http://schemas.microsoft.com/office/drawing/2014/main" id="{9FE28811-CBAC-1B62-3DAB-4A3E6B9F85F0}"/>
                </a:ext>
              </a:extLst>
            </p:cNvPr>
            <p:cNvGrpSpPr/>
            <p:nvPr/>
          </p:nvGrpSpPr>
          <p:grpSpPr>
            <a:xfrm>
              <a:off x="6562612" y="882572"/>
              <a:ext cx="2606483" cy="2606483"/>
              <a:chOff x="636468" y="806730"/>
              <a:chExt cx="2735056" cy="2735056"/>
            </a:xfrm>
          </p:grpSpPr>
          <p:sp>
            <p:nvSpPr>
              <p:cNvPr id="173" name="四角形: 角を丸くする 172">
                <a:extLst>
                  <a:ext uri="{FF2B5EF4-FFF2-40B4-BE49-F238E27FC236}">
                    <a16:creationId xmlns:a16="http://schemas.microsoft.com/office/drawing/2014/main" id="{32FC4B38-885C-088F-0BF4-B28C6B914EC0}"/>
                  </a:ext>
                </a:extLst>
              </p:cNvPr>
              <p:cNvSpPr/>
              <p:nvPr/>
            </p:nvSpPr>
            <p:spPr bwMode="auto">
              <a:xfrm>
                <a:off x="636468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74" name="四角形: 角を丸くする 173">
                <a:extLst>
                  <a:ext uri="{FF2B5EF4-FFF2-40B4-BE49-F238E27FC236}">
                    <a16:creationId xmlns:a16="http://schemas.microsoft.com/office/drawing/2014/main" id="{2B2D0944-CE4C-4A73-F84E-D0AFFE3264A2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7" cy="2359897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69" name="フリーフォーム: 図形 168">
              <a:extLst>
                <a:ext uri="{FF2B5EF4-FFF2-40B4-BE49-F238E27FC236}">
                  <a16:creationId xmlns:a16="http://schemas.microsoft.com/office/drawing/2014/main" id="{1FF671BE-B673-CB5B-D43A-C6513B3300B8}"/>
                </a:ext>
              </a:extLst>
            </p:cNvPr>
            <p:cNvSpPr/>
            <p:nvPr/>
          </p:nvSpPr>
          <p:spPr bwMode="auto">
            <a:xfrm>
              <a:off x="6644974" y="957822"/>
              <a:ext cx="2455983" cy="2455983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70" name="フリーフォーム: 図形 169">
              <a:extLst>
                <a:ext uri="{FF2B5EF4-FFF2-40B4-BE49-F238E27FC236}">
                  <a16:creationId xmlns:a16="http://schemas.microsoft.com/office/drawing/2014/main" id="{D8487174-704F-96A3-1779-A2620AC0726D}"/>
                </a:ext>
              </a:extLst>
            </p:cNvPr>
            <p:cNvSpPr/>
            <p:nvPr/>
          </p:nvSpPr>
          <p:spPr bwMode="auto">
            <a:xfrm>
              <a:off x="6711217" y="1029195"/>
              <a:ext cx="2306728" cy="230672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71" name="フリーフォーム: 図形 170">
              <a:extLst>
                <a:ext uri="{FF2B5EF4-FFF2-40B4-BE49-F238E27FC236}">
                  <a16:creationId xmlns:a16="http://schemas.microsoft.com/office/drawing/2014/main" id="{2CAEDA07-5602-CD2D-029B-ABF49121EA04}"/>
                </a:ext>
              </a:extLst>
            </p:cNvPr>
            <p:cNvSpPr/>
            <p:nvPr/>
          </p:nvSpPr>
          <p:spPr bwMode="auto">
            <a:xfrm flipH="1">
              <a:off x="6888330" y="1090024"/>
              <a:ext cx="1983109" cy="2098386"/>
            </a:xfrm>
            <a:custGeom>
              <a:avLst/>
              <a:gdLst>
                <a:gd name="connsiteX0" fmla="*/ 677418 w 2297454"/>
                <a:gd name="connsiteY0" fmla="*/ 369166 h 2431004"/>
                <a:gd name="connsiteX1" fmla="*/ 318227 w 2297454"/>
                <a:gd name="connsiteY1" fmla="*/ 784102 h 2431004"/>
                <a:gd name="connsiteX2" fmla="*/ 537605 w 2297454"/>
                <a:gd name="connsiteY2" fmla="*/ 1166431 h 2431004"/>
                <a:gd name="connsiteX3" fmla="*/ 604407 w 2297454"/>
                <a:gd name="connsiteY3" fmla="*/ 1190386 h 2431004"/>
                <a:gd name="connsiteX4" fmla="*/ 595929 w 2297454"/>
                <a:gd name="connsiteY4" fmla="*/ 1246358 h 2431004"/>
                <a:gd name="connsiteX5" fmla="*/ 538486 w 2297454"/>
                <a:gd name="connsiteY5" fmla="*/ 1285088 h 2431004"/>
                <a:gd name="connsiteX6" fmla="*/ 480938 w 2297454"/>
                <a:gd name="connsiteY6" fmla="*/ 1424019 h 2431004"/>
                <a:gd name="connsiteX7" fmla="*/ 480939 w 2297454"/>
                <a:gd name="connsiteY7" fmla="*/ 1884146 h 2431004"/>
                <a:gd name="connsiteX8" fmla="*/ 514494 w 2297454"/>
                <a:gd name="connsiteY8" fmla="*/ 1993999 h 2431004"/>
                <a:gd name="connsiteX9" fmla="*/ 532249 w 2297454"/>
                <a:gd name="connsiteY9" fmla="*/ 2013539 h 2431004"/>
                <a:gd name="connsiteX10" fmla="*/ 569246 w 2297454"/>
                <a:gd name="connsiteY10" fmla="*/ 2431004 h 2431004"/>
                <a:gd name="connsiteX11" fmla="*/ 643637 w 2297454"/>
                <a:gd name="connsiteY11" fmla="*/ 2431004 h 2431004"/>
                <a:gd name="connsiteX12" fmla="*/ 663591 w 2297454"/>
                <a:gd name="connsiteY12" fmla="*/ 2205843 h 2431004"/>
                <a:gd name="connsiteX13" fmla="*/ 683546 w 2297454"/>
                <a:gd name="connsiteY13" fmla="*/ 2431004 h 2431004"/>
                <a:gd name="connsiteX14" fmla="*/ 757937 w 2297454"/>
                <a:gd name="connsiteY14" fmla="*/ 2431004 h 2431004"/>
                <a:gd name="connsiteX15" fmla="*/ 792674 w 2297454"/>
                <a:gd name="connsiteY15" fmla="*/ 2039038 h 2431004"/>
                <a:gd name="connsiteX16" fmla="*/ 816349 w 2297454"/>
                <a:gd name="connsiteY16" fmla="*/ 2023077 h 2431004"/>
                <a:gd name="connsiteX17" fmla="*/ 873896 w 2297454"/>
                <a:gd name="connsiteY17" fmla="*/ 1884145 h 2431004"/>
                <a:gd name="connsiteX18" fmla="*/ 873896 w 2297454"/>
                <a:gd name="connsiteY18" fmla="*/ 1672287 h 2431004"/>
                <a:gd name="connsiteX19" fmla="*/ 1009371 w 2297454"/>
                <a:gd name="connsiteY19" fmla="*/ 1807762 h 2431004"/>
                <a:gd name="connsiteX20" fmla="*/ 1093805 w 2297454"/>
                <a:gd name="connsiteY20" fmla="*/ 1807762 h 2431004"/>
                <a:gd name="connsiteX21" fmla="*/ 1093805 w 2297454"/>
                <a:gd name="connsiteY21" fmla="*/ 1723328 h 2431004"/>
                <a:gd name="connsiteX22" fmla="*/ 873896 w 2297454"/>
                <a:gd name="connsiteY22" fmla="*/ 1503419 h 2431004"/>
                <a:gd name="connsiteX23" fmla="*/ 873896 w 2297454"/>
                <a:gd name="connsiteY23" fmla="*/ 1424019 h 2431004"/>
                <a:gd name="connsiteX24" fmla="*/ 816349 w 2297454"/>
                <a:gd name="connsiteY24" fmla="*/ 1285088 h 2431004"/>
                <a:gd name="connsiteX25" fmla="*/ 758906 w 2297454"/>
                <a:gd name="connsiteY25" fmla="*/ 1246359 h 2431004"/>
                <a:gd name="connsiteX26" fmla="*/ 750428 w 2297454"/>
                <a:gd name="connsiteY26" fmla="*/ 1190386 h 2431004"/>
                <a:gd name="connsiteX27" fmla="*/ 817231 w 2297454"/>
                <a:gd name="connsiteY27" fmla="*/ 1166431 h 2431004"/>
                <a:gd name="connsiteX28" fmla="*/ 1036609 w 2297454"/>
                <a:gd name="connsiteY28" fmla="*/ 784102 h 2431004"/>
                <a:gd name="connsiteX29" fmla="*/ 677418 w 2297454"/>
                <a:gd name="connsiteY29" fmla="*/ 369166 h 2431004"/>
                <a:gd name="connsiteX30" fmla="*/ 1607412 w 2297454"/>
                <a:gd name="connsiteY30" fmla="*/ 369165 h 2431004"/>
                <a:gd name="connsiteX31" fmla="*/ 1248221 w 2297454"/>
                <a:gd name="connsiteY31" fmla="*/ 784101 h 2431004"/>
                <a:gd name="connsiteX32" fmla="*/ 1467599 w 2297454"/>
                <a:gd name="connsiteY32" fmla="*/ 1166430 h 2431004"/>
                <a:gd name="connsiteX33" fmla="*/ 1534402 w 2297454"/>
                <a:gd name="connsiteY33" fmla="*/ 1190385 h 2431004"/>
                <a:gd name="connsiteX34" fmla="*/ 1525923 w 2297454"/>
                <a:gd name="connsiteY34" fmla="*/ 1246358 h 2431004"/>
                <a:gd name="connsiteX35" fmla="*/ 1468480 w 2297454"/>
                <a:gd name="connsiteY35" fmla="*/ 1285088 h 2431004"/>
                <a:gd name="connsiteX36" fmla="*/ 1461419 w 2297454"/>
                <a:gd name="connsiteY36" fmla="*/ 1295561 h 2431004"/>
                <a:gd name="connsiteX37" fmla="*/ 1452110 w 2297454"/>
                <a:gd name="connsiteY37" fmla="*/ 1299416 h 2431004"/>
                <a:gd name="connsiteX38" fmla="*/ 1305122 w 2297454"/>
                <a:gd name="connsiteY38" fmla="*/ 1446404 h 2431004"/>
                <a:gd name="connsiteX39" fmla="*/ 1154959 w 2297454"/>
                <a:gd name="connsiteY39" fmla="*/ 1296241 h 2431004"/>
                <a:gd name="connsiteX40" fmla="*/ 1070525 w 2297454"/>
                <a:gd name="connsiteY40" fmla="*/ 1296241 h 2431004"/>
                <a:gd name="connsiteX41" fmla="*/ 1070525 w 2297454"/>
                <a:gd name="connsiteY41" fmla="*/ 1380675 h 2431004"/>
                <a:gd name="connsiteX42" fmla="*/ 1258433 w 2297454"/>
                <a:gd name="connsiteY42" fmla="*/ 1568583 h 2431004"/>
                <a:gd name="connsiteX43" fmla="*/ 1263483 w 2297454"/>
                <a:gd name="connsiteY43" fmla="*/ 1570675 h 2431004"/>
                <a:gd name="connsiteX44" fmla="*/ 1264202 w 2297454"/>
                <a:gd name="connsiteY44" fmla="*/ 1571758 h 2431004"/>
                <a:gd name="connsiteX45" fmla="*/ 1348636 w 2297454"/>
                <a:gd name="connsiteY45" fmla="*/ 1571758 h 2431004"/>
                <a:gd name="connsiteX46" fmla="*/ 1410932 w 2297454"/>
                <a:gd name="connsiteY46" fmla="*/ 1509462 h 2431004"/>
                <a:gd name="connsiteX47" fmla="*/ 1410933 w 2297454"/>
                <a:gd name="connsiteY47" fmla="*/ 1884146 h 2431004"/>
                <a:gd name="connsiteX48" fmla="*/ 1444489 w 2297454"/>
                <a:gd name="connsiteY48" fmla="*/ 1993999 h 2431004"/>
                <a:gd name="connsiteX49" fmla="*/ 1464314 w 2297454"/>
                <a:gd name="connsiteY49" fmla="*/ 2015818 h 2431004"/>
                <a:gd name="connsiteX50" fmla="*/ 1501701 w 2297454"/>
                <a:gd name="connsiteY50" fmla="*/ 2422719 h 2431004"/>
                <a:gd name="connsiteX51" fmla="*/ 1576092 w 2297454"/>
                <a:gd name="connsiteY51" fmla="*/ 2422719 h 2431004"/>
                <a:gd name="connsiteX52" fmla="*/ 1600809 w 2297454"/>
                <a:gd name="connsiteY52" fmla="*/ 2153711 h 2431004"/>
                <a:gd name="connsiteX53" fmla="*/ 1625526 w 2297454"/>
                <a:gd name="connsiteY53" fmla="*/ 2422719 h 2431004"/>
                <a:gd name="connsiteX54" fmla="*/ 1699917 w 2297454"/>
                <a:gd name="connsiteY54" fmla="*/ 2422719 h 2431004"/>
                <a:gd name="connsiteX55" fmla="*/ 1735996 w 2297454"/>
                <a:gd name="connsiteY55" fmla="*/ 2030053 h 2431004"/>
                <a:gd name="connsiteX56" fmla="*/ 1746343 w 2297454"/>
                <a:gd name="connsiteY56" fmla="*/ 2023077 h 2431004"/>
                <a:gd name="connsiteX57" fmla="*/ 1803890 w 2297454"/>
                <a:gd name="connsiteY57" fmla="*/ 1884145 h 2431004"/>
                <a:gd name="connsiteX58" fmla="*/ 1803890 w 2297454"/>
                <a:gd name="connsiteY58" fmla="*/ 1424019 h 2431004"/>
                <a:gd name="connsiteX59" fmla="*/ 1746343 w 2297454"/>
                <a:gd name="connsiteY59" fmla="*/ 1285088 h 2431004"/>
                <a:gd name="connsiteX60" fmla="*/ 1688900 w 2297454"/>
                <a:gd name="connsiteY60" fmla="*/ 1246359 h 2431004"/>
                <a:gd name="connsiteX61" fmla="*/ 1680422 w 2297454"/>
                <a:gd name="connsiteY61" fmla="*/ 1190385 h 2431004"/>
                <a:gd name="connsiteX62" fmla="*/ 1747226 w 2297454"/>
                <a:gd name="connsiteY62" fmla="*/ 1166430 h 2431004"/>
                <a:gd name="connsiteX63" fmla="*/ 1966603 w 2297454"/>
                <a:gd name="connsiteY63" fmla="*/ 784101 h 2431004"/>
                <a:gd name="connsiteX64" fmla="*/ 1607412 w 2297454"/>
                <a:gd name="connsiteY64" fmla="*/ 369165 h 2431004"/>
                <a:gd name="connsiteX65" fmla="*/ 218535 w 2297454"/>
                <a:gd name="connsiteY65" fmla="*/ 334843 h 2431004"/>
                <a:gd name="connsiteX66" fmla="*/ 221914 w 2297454"/>
                <a:gd name="connsiteY66" fmla="*/ 348028 h 2431004"/>
                <a:gd name="connsiteX67" fmla="*/ 247330 w 2297454"/>
                <a:gd name="connsiteY67" fmla="*/ 408174 h 2431004"/>
                <a:gd name="connsiteX68" fmla="*/ 253242 w 2297454"/>
                <a:gd name="connsiteY68" fmla="*/ 418987 h 2431004"/>
                <a:gd name="connsiteX69" fmla="*/ 226334 w 2297454"/>
                <a:gd name="connsiteY69" fmla="*/ 438964 h 2431004"/>
                <a:gd name="connsiteX70" fmla="*/ 168746 w 2297454"/>
                <a:gd name="connsiteY70" fmla="*/ 501103 h 2431004"/>
                <a:gd name="connsiteX71" fmla="*/ 150911 w 2297454"/>
                <a:gd name="connsiteY71" fmla="*/ 528404 h 2431004"/>
                <a:gd name="connsiteX72" fmla="*/ 136962 w 2297454"/>
                <a:gd name="connsiteY72" fmla="*/ 520755 h 2431004"/>
                <a:gd name="connsiteX73" fmla="*/ 68323 w 2297454"/>
                <a:gd name="connsiteY73" fmla="*/ 491190 h 2431004"/>
                <a:gd name="connsiteX74" fmla="*/ 53337 w 2297454"/>
                <a:gd name="connsiteY74" fmla="*/ 487115 h 2431004"/>
                <a:gd name="connsiteX75" fmla="*/ 64359 w 2297454"/>
                <a:gd name="connsiteY75" fmla="*/ 498056 h 2431004"/>
                <a:gd name="connsiteX76" fmla="*/ 124282 w 2297454"/>
                <a:gd name="connsiteY76" fmla="*/ 542718 h 2431004"/>
                <a:gd name="connsiteX77" fmla="*/ 137881 w 2297454"/>
                <a:gd name="connsiteY77" fmla="*/ 550972 h 2431004"/>
                <a:gd name="connsiteX78" fmla="*/ 123155 w 2297454"/>
                <a:gd name="connsiteY78" fmla="*/ 580069 h 2431004"/>
                <a:gd name="connsiteX79" fmla="*/ 98136 w 2297454"/>
                <a:gd name="connsiteY79" fmla="*/ 661011 h 2431004"/>
                <a:gd name="connsiteX80" fmla="*/ 94221 w 2297454"/>
                <a:gd name="connsiteY80" fmla="*/ 694890 h 2431004"/>
                <a:gd name="connsiteX81" fmla="*/ 80857 w 2297454"/>
                <a:gd name="connsiteY81" fmla="*/ 695174 h 2431004"/>
                <a:gd name="connsiteX82" fmla="*/ 13605 w 2297454"/>
                <a:gd name="connsiteY82" fmla="*/ 702834 h 2431004"/>
                <a:gd name="connsiteX83" fmla="*/ 0 w 2297454"/>
                <a:gd name="connsiteY83" fmla="*/ 706317 h 2431004"/>
                <a:gd name="connsiteX84" fmla="*/ 13605 w 2297454"/>
                <a:gd name="connsiteY84" fmla="*/ 709801 h 2431004"/>
                <a:gd name="connsiteX85" fmla="*/ 55888 w 2297454"/>
                <a:gd name="connsiteY85" fmla="*/ 715823 h 2431004"/>
                <a:gd name="connsiteX86" fmla="*/ 94111 w 2297454"/>
                <a:gd name="connsiteY86" fmla="*/ 717453 h 2431004"/>
                <a:gd name="connsiteX87" fmla="*/ 94553 w 2297454"/>
                <a:gd name="connsiteY87" fmla="*/ 735787 h 2431004"/>
                <a:gd name="connsiteX88" fmla="*/ 128873 w 2297454"/>
                <a:gd name="connsiteY88" fmla="*/ 822081 h 2431004"/>
                <a:gd name="connsiteX89" fmla="*/ 141354 w 2297454"/>
                <a:gd name="connsiteY89" fmla="*/ 832247 h 2431004"/>
                <a:gd name="connsiteX90" fmla="*/ 134980 w 2297454"/>
                <a:gd name="connsiteY90" fmla="*/ 822215 h 2431004"/>
                <a:gd name="connsiteX91" fmla="*/ 119776 w 2297454"/>
                <a:gd name="connsiteY91" fmla="*/ 735607 h 2431004"/>
                <a:gd name="connsiteX92" fmla="*/ 121328 w 2297454"/>
                <a:gd name="connsiteY92" fmla="*/ 717741 h 2431004"/>
                <a:gd name="connsiteX93" fmla="*/ 134475 w 2297454"/>
                <a:gd name="connsiteY93" fmla="*/ 717460 h 2431004"/>
                <a:gd name="connsiteX94" fmla="*/ 201727 w 2297454"/>
                <a:gd name="connsiteY94" fmla="*/ 709801 h 2431004"/>
                <a:gd name="connsiteX95" fmla="*/ 215332 w 2297454"/>
                <a:gd name="connsiteY95" fmla="*/ 706317 h 2431004"/>
                <a:gd name="connsiteX96" fmla="*/ 201727 w 2297454"/>
                <a:gd name="connsiteY96" fmla="*/ 702834 h 2431004"/>
                <a:gd name="connsiteX97" fmla="*/ 159444 w 2297454"/>
                <a:gd name="connsiteY97" fmla="*/ 696812 h 2431004"/>
                <a:gd name="connsiteX98" fmla="*/ 124002 w 2297454"/>
                <a:gd name="connsiteY98" fmla="*/ 695300 h 2431004"/>
                <a:gd name="connsiteX99" fmla="*/ 129639 w 2297454"/>
                <a:gd name="connsiteY99" fmla="*/ 666660 h 2431004"/>
                <a:gd name="connsiteX100" fmla="*/ 155565 w 2297454"/>
                <a:gd name="connsiteY100" fmla="*/ 593730 h 2431004"/>
                <a:gd name="connsiteX101" fmla="*/ 168642 w 2297454"/>
                <a:gd name="connsiteY101" fmla="*/ 568528 h 2431004"/>
                <a:gd name="connsiteX102" fmla="*/ 175530 w 2297454"/>
                <a:gd name="connsiteY102" fmla="*/ 572306 h 2431004"/>
                <a:gd name="connsiteX103" fmla="*/ 244170 w 2297454"/>
                <a:gd name="connsiteY103" fmla="*/ 601870 h 2431004"/>
                <a:gd name="connsiteX104" fmla="*/ 259156 w 2297454"/>
                <a:gd name="connsiteY104" fmla="*/ 605945 h 2431004"/>
                <a:gd name="connsiteX105" fmla="*/ 248134 w 2297454"/>
                <a:gd name="connsiteY105" fmla="*/ 595004 h 2431004"/>
                <a:gd name="connsiteX106" fmla="*/ 188211 w 2297454"/>
                <a:gd name="connsiteY106" fmla="*/ 550343 h 2431004"/>
                <a:gd name="connsiteX107" fmla="*/ 181495 w 2297454"/>
                <a:gd name="connsiteY107" fmla="*/ 546267 h 2431004"/>
                <a:gd name="connsiteX108" fmla="*/ 196783 w 2297454"/>
                <a:gd name="connsiteY108" fmla="*/ 522339 h 2431004"/>
                <a:gd name="connsiteX109" fmla="*/ 246979 w 2297454"/>
                <a:gd name="connsiteY109" fmla="*/ 463422 h 2431004"/>
                <a:gd name="connsiteX110" fmla="*/ 268539 w 2297454"/>
                <a:gd name="connsiteY110" fmla="*/ 444590 h 2431004"/>
                <a:gd name="connsiteX111" fmla="*/ 286681 w 2297454"/>
                <a:gd name="connsiteY111" fmla="*/ 472885 h 2431004"/>
                <a:gd name="connsiteX112" fmla="*/ 312539 w 2297454"/>
                <a:gd name="connsiteY112" fmla="*/ 504996 h 2431004"/>
                <a:gd name="connsiteX113" fmla="*/ 322269 w 2297454"/>
                <a:gd name="connsiteY113" fmla="*/ 514515 h 2431004"/>
                <a:gd name="connsiteX114" fmla="*/ 318890 w 2297454"/>
                <a:gd name="connsiteY114" fmla="*/ 501330 h 2431004"/>
                <a:gd name="connsiteX115" fmla="*/ 293474 w 2297454"/>
                <a:gd name="connsiteY115" fmla="*/ 441183 h 2431004"/>
                <a:gd name="connsiteX116" fmla="*/ 287547 w 2297454"/>
                <a:gd name="connsiteY116" fmla="*/ 430343 h 2431004"/>
                <a:gd name="connsiteX117" fmla="*/ 301757 w 2297454"/>
                <a:gd name="connsiteY117" fmla="*/ 420407 h 2431004"/>
                <a:gd name="connsiteX118" fmla="*/ 384364 w 2297454"/>
                <a:gd name="connsiteY118" fmla="*/ 390270 h 2431004"/>
                <a:gd name="connsiteX119" fmla="*/ 396236 w 2297454"/>
                <a:gd name="connsiteY119" fmla="*/ 390773 h 2431004"/>
                <a:gd name="connsiteX120" fmla="*/ 381194 w 2297454"/>
                <a:gd name="connsiteY120" fmla="*/ 385049 h 2431004"/>
                <a:gd name="connsiteX121" fmla="*/ 289301 w 2297454"/>
                <a:gd name="connsiteY121" fmla="*/ 398474 h 2431004"/>
                <a:gd name="connsiteX122" fmla="*/ 273691 w 2297454"/>
                <a:gd name="connsiteY122" fmla="*/ 406991 h 2431004"/>
                <a:gd name="connsiteX123" fmla="*/ 254123 w 2297454"/>
                <a:gd name="connsiteY123" fmla="*/ 376473 h 2431004"/>
                <a:gd name="connsiteX124" fmla="*/ 228264 w 2297454"/>
                <a:gd name="connsiteY124" fmla="*/ 344361 h 2431004"/>
                <a:gd name="connsiteX125" fmla="*/ 2085016 w 2297454"/>
                <a:gd name="connsiteY125" fmla="*/ 331323 h 2431004"/>
                <a:gd name="connsiteX126" fmla="*/ 2075196 w 2297454"/>
                <a:gd name="connsiteY126" fmla="*/ 341364 h 2431004"/>
                <a:gd name="connsiteX127" fmla="*/ 2048839 w 2297454"/>
                <a:gd name="connsiteY127" fmla="*/ 374971 h 2431004"/>
                <a:gd name="connsiteX128" fmla="*/ 2028316 w 2297454"/>
                <a:gd name="connsiteY128" fmla="*/ 407258 h 2431004"/>
                <a:gd name="connsiteX129" fmla="*/ 2012218 w 2297454"/>
                <a:gd name="connsiteY129" fmla="*/ 398474 h 2431004"/>
                <a:gd name="connsiteX130" fmla="*/ 1920325 w 2297454"/>
                <a:gd name="connsiteY130" fmla="*/ 385049 h 2431004"/>
                <a:gd name="connsiteX131" fmla="*/ 1905280 w 2297454"/>
                <a:gd name="connsiteY131" fmla="*/ 390774 h 2431004"/>
                <a:gd name="connsiteX132" fmla="*/ 1917155 w 2297454"/>
                <a:gd name="connsiteY132" fmla="*/ 390271 h 2431004"/>
                <a:gd name="connsiteX133" fmla="*/ 1999762 w 2297454"/>
                <a:gd name="connsiteY133" fmla="*/ 420408 h 2431004"/>
                <a:gd name="connsiteX134" fmla="*/ 2014459 w 2297454"/>
                <a:gd name="connsiteY134" fmla="*/ 430685 h 2431004"/>
                <a:gd name="connsiteX135" fmla="*/ 2008128 w 2297454"/>
                <a:gd name="connsiteY135" fmla="*/ 442211 h 2431004"/>
                <a:gd name="connsiteX136" fmla="*/ 1981135 w 2297454"/>
                <a:gd name="connsiteY136" fmla="*/ 504283 h 2431004"/>
                <a:gd name="connsiteX137" fmla="*/ 1977350 w 2297454"/>
                <a:gd name="connsiteY137" fmla="*/ 517807 h 2431004"/>
                <a:gd name="connsiteX138" fmla="*/ 1987169 w 2297454"/>
                <a:gd name="connsiteY138" fmla="*/ 507766 h 2431004"/>
                <a:gd name="connsiteX139" fmla="*/ 2013526 w 2297454"/>
                <a:gd name="connsiteY139" fmla="*/ 474159 h 2431004"/>
                <a:gd name="connsiteX140" fmla="*/ 2032556 w 2297454"/>
                <a:gd name="connsiteY140" fmla="*/ 444221 h 2431004"/>
                <a:gd name="connsiteX141" fmla="*/ 2054540 w 2297454"/>
                <a:gd name="connsiteY141" fmla="*/ 463423 h 2431004"/>
                <a:gd name="connsiteX142" fmla="*/ 2104736 w 2297454"/>
                <a:gd name="connsiteY142" fmla="*/ 522340 h 2431004"/>
                <a:gd name="connsiteX143" fmla="*/ 2120024 w 2297454"/>
                <a:gd name="connsiteY143" fmla="*/ 546267 h 2431004"/>
                <a:gd name="connsiteX144" fmla="*/ 2113308 w 2297454"/>
                <a:gd name="connsiteY144" fmla="*/ 550343 h 2431004"/>
                <a:gd name="connsiteX145" fmla="*/ 2053385 w 2297454"/>
                <a:gd name="connsiteY145" fmla="*/ 595005 h 2431004"/>
                <a:gd name="connsiteX146" fmla="*/ 2042363 w 2297454"/>
                <a:gd name="connsiteY146" fmla="*/ 605945 h 2431004"/>
                <a:gd name="connsiteX147" fmla="*/ 2057349 w 2297454"/>
                <a:gd name="connsiteY147" fmla="*/ 601870 h 2431004"/>
                <a:gd name="connsiteX148" fmla="*/ 2125988 w 2297454"/>
                <a:gd name="connsiteY148" fmla="*/ 572306 h 2431004"/>
                <a:gd name="connsiteX149" fmla="*/ 2132876 w 2297454"/>
                <a:gd name="connsiteY149" fmla="*/ 568528 h 2431004"/>
                <a:gd name="connsiteX150" fmla="*/ 2145954 w 2297454"/>
                <a:gd name="connsiteY150" fmla="*/ 593732 h 2431004"/>
                <a:gd name="connsiteX151" fmla="*/ 2171880 w 2297454"/>
                <a:gd name="connsiteY151" fmla="*/ 666661 h 2431004"/>
                <a:gd name="connsiteX152" fmla="*/ 2177408 w 2297454"/>
                <a:gd name="connsiteY152" fmla="*/ 694748 h 2431004"/>
                <a:gd name="connsiteX153" fmla="*/ 2143834 w 2297454"/>
                <a:gd name="connsiteY153" fmla="*/ 696313 h 2431004"/>
                <a:gd name="connsiteX154" fmla="*/ 2103095 w 2297454"/>
                <a:gd name="connsiteY154" fmla="*/ 702651 h 2431004"/>
                <a:gd name="connsiteX155" fmla="*/ 2089987 w 2297454"/>
                <a:gd name="connsiteY155" fmla="*/ 706318 h 2431004"/>
                <a:gd name="connsiteX156" fmla="*/ 2103095 w 2297454"/>
                <a:gd name="connsiteY156" fmla="*/ 709984 h 2431004"/>
                <a:gd name="connsiteX157" fmla="*/ 2167891 w 2297454"/>
                <a:gd name="connsiteY157" fmla="*/ 718046 h 2431004"/>
                <a:gd name="connsiteX158" fmla="*/ 2180243 w 2297454"/>
                <a:gd name="connsiteY158" fmla="*/ 718334 h 2431004"/>
                <a:gd name="connsiteX159" fmla="*/ 2181743 w 2297454"/>
                <a:gd name="connsiteY159" fmla="*/ 735608 h 2431004"/>
                <a:gd name="connsiteX160" fmla="*/ 2166539 w 2297454"/>
                <a:gd name="connsiteY160" fmla="*/ 822216 h 2431004"/>
                <a:gd name="connsiteX161" fmla="*/ 2160167 w 2297454"/>
                <a:gd name="connsiteY161" fmla="*/ 832246 h 2431004"/>
                <a:gd name="connsiteX162" fmla="*/ 2172645 w 2297454"/>
                <a:gd name="connsiteY162" fmla="*/ 822081 h 2431004"/>
                <a:gd name="connsiteX163" fmla="*/ 2206966 w 2297454"/>
                <a:gd name="connsiteY163" fmla="*/ 735787 h 2431004"/>
                <a:gd name="connsiteX164" fmla="*/ 2207395 w 2297454"/>
                <a:gd name="connsiteY164" fmla="*/ 718010 h 2431004"/>
                <a:gd name="connsiteX165" fmla="*/ 2243608 w 2297454"/>
                <a:gd name="connsiteY165" fmla="*/ 716323 h 2431004"/>
                <a:gd name="connsiteX166" fmla="*/ 2284346 w 2297454"/>
                <a:gd name="connsiteY166" fmla="*/ 709984 h 2431004"/>
                <a:gd name="connsiteX167" fmla="*/ 2297454 w 2297454"/>
                <a:gd name="connsiteY167" fmla="*/ 706318 h 2431004"/>
                <a:gd name="connsiteX168" fmla="*/ 2284346 w 2297454"/>
                <a:gd name="connsiteY168" fmla="*/ 702651 h 2431004"/>
                <a:gd name="connsiteX169" fmla="*/ 2219550 w 2297454"/>
                <a:gd name="connsiteY169" fmla="*/ 694589 h 2431004"/>
                <a:gd name="connsiteX170" fmla="*/ 2207230 w 2297454"/>
                <a:gd name="connsiteY170" fmla="*/ 694303 h 2431004"/>
                <a:gd name="connsiteX171" fmla="*/ 2203383 w 2297454"/>
                <a:gd name="connsiteY171" fmla="*/ 661012 h 2431004"/>
                <a:gd name="connsiteX172" fmla="*/ 2178364 w 2297454"/>
                <a:gd name="connsiteY172" fmla="*/ 580069 h 2431004"/>
                <a:gd name="connsiteX173" fmla="*/ 2163637 w 2297454"/>
                <a:gd name="connsiteY173" fmla="*/ 550973 h 2431004"/>
                <a:gd name="connsiteX174" fmla="*/ 2177236 w 2297454"/>
                <a:gd name="connsiteY174" fmla="*/ 542718 h 2431004"/>
                <a:gd name="connsiteX175" fmla="*/ 2237159 w 2297454"/>
                <a:gd name="connsiteY175" fmla="*/ 498057 h 2431004"/>
                <a:gd name="connsiteX176" fmla="*/ 2248182 w 2297454"/>
                <a:gd name="connsiteY176" fmla="*/ 487116 h 2431004"/>
                <a:gd name="connsiteX177" fmla="*/ 2233195 w 2297454"/>
                <a:gd name="connsiteY177" fmla="*/ 491191 h 2431004"/>
                <a:gd name="connsiteX178" fmla="*/ 2164556 w 2297454"/>
                <a:gd name="connsiteY178" fmla="*/ 520755 h 2431004"/>
                <a:gd name="connsiteX179" fmla="*/ 2150608 w 2297454"/>
                <a:gd name="connsiteY179" fmla="*/ 528405 h 2431004"/>
                <a:gd name="connsiteX180" fmla="*/ 2132773 w 2297454"/>
                <a:gd name="connsiteY180" fmla="*/ 501103 h 2431004"/>
                <a:gd name="connsiteX181" fmla="*/ 2075184 w 2297454"/>
                <a:gd name="connsiteY181" fmla="*/ 438965 h 2431004"/>
                <a:gd name="connsiteX182" fmla="*/ 2047802 w 2297454"/>
                <a:gd name="connsiteY182" fmla="*/ 418635 h 2431004"/>
                <a:gd name="connsiteX183" fmla="*/ 2054237 w 2297454"/>
                <a:gd name="connsiteY183" fmla="*/ 406920 h 2431004"/>
                <a:gd name="connsiteX184" fmla="*/ 2081230 w 2297454"/>
                <a:gd name="connsiteY184" fmla="*/ 344847 h 2431004"/>
                <a:gd name="connsiteX185" fmla="*/ 677478 w 2297454"/>
                <a:gd name="connsiteY185" fmla="*/ 25827 h 2431004"/>
                <a:gd name="connsiteX186" fmla="*/ 673514 w 2297454"/>
                <a:gd name="connsiteY186" fmla="*/ 40843 h 2431004"/>
                <a:gd name="connsiteX187" fmla="*/ 664797 w 2297454"/>
                <a:gd name="connsiteY187" fmla="*/ 115068 h 2431004"/>
                <a:gd name="connsiteX188" fmla="*/ 664448 w 2297454"/>
                <a:gd name="connsiteY188" fmla="*/ 130973 h 2431004"/>
                <a:gd name="connsiteX189" fmla="*/ 631887 w 2297454"/>
                <a:gd name="connsiteY189" fmla="*/ 132768 h 2431004"/>
                <a:gd name="connsiteX190" fmla="*/ 549279 w 2297454"/>
                <a:gd name="connsiteY190" fmla="*/ 151572 h 2431004"/>
                <a:gd name="connsiteX191" fmla="*/ 517982 w 2297454"/>
                <a:gd name="connsiteY191" fmla="*/ 165121 h 2431004"/>
                <a:gd name="connsiteX192" fmla="*/ 511054 w 2297454"/>
                <a:gd name="connsiteY192" fmla="*/ 153690 h 2431004"/>
                <a:gd name="connsiteX193" fmla="*/ 470794 w 2297454"/>
                <a:gd name="connsiteY193" fmla="*/ 99277 h 2431004"/>
                <a:gd name="connsiteX194" fmla="*/ 460975 w 2297454"/>
                <a:gd name="connsiteY194" fmla="*/ 89237 h 2431004"/>
                <a:gd name="connsiteX195" fmla="*/ 464761 w 2297454"/>
                <a:gd name="connsiteY195" fmla="*/ 102761 h 2431004"/>
                <a:gd name="connsiteX196" fmla="*/ 480686 w 2297454"/>
                <a:gd name="connsiteY196" fmla="*/ 142390 h 2431004"/>
                <a:gd name="connsiteX197" fmla="*/ 498386 w 2297454"/>
                <a:gd name="connsiteY197" fmla="*/ 176307 h 2431004"/>
                <a:gd name="connsiteX198" fmla="*/ 482730 w 2297454"/>
                <a:gd name="connsiteY198" fmla="*/ 185857 h 2431004"/>
                <a:gd name="connsiteX199" fmla="*/ 425157 w 2297454"/>
                <a:gd name="connsiteY199" fmla="*/ 258726 h 2431004"/>
                <a:gd name="connsiteX200" fmla="*/ 422593 w 2297454"/>
                <a:gd name="connsiteY200" fmla="*/ 274618 h 2431004"/>
                <a:gd name="connsiteX201" fmla="*/ 428094 w 2297454"/>
                <a:gd name="connsiteY201" fmla="*/ 264082 h 2431004"/>
                <a:gd name="connsiteX202" fmla="*/ 495497 w 2297454"/>
                <a:gd name="connsiteY202" fmla="*/ 207611 h 2431004"/>
                <a:gd name="connsiteX203" fmla="*/ 511746 w 2297454"/>
                <a:gd name="connsiteY203" fmla="*/ 200021 h 2431004"/>
                <a:gd name="connsiteX204" fmla="*/ 518562 w 2297454"/>
                <a:gd name="connsiteY204" fmla="*/ 211267 h 2431004"/>
                <a:gd name="connsiteX205" fmla="*/ 558822 w 2297454"/>
                <a:gd name="connsiteY205" fmla="*/ 265679 h 2431004"/>
                <a:gd name="connsiteX206" fmla="*/ 568641 w 2297454"/>
                <a:gd name="connsiteY206" fmla="*/ 275720 h 2431004"/>
                <a:gd name="connsiteX207" fmla="*/ 564855 w 2297454"/>
                <a:gd name="connsiteY207" fmla="*/ 262196 h 2431004"/>
                <a:gd name="connsiteX208" fmla="*/ 548929 w 2297454"/>
                <a:gd name="connsiteY208" fmla="*/ 222567 h 2431004"/>
                <a:gd name="connsiteX209" fmla="*/ 532517 w 2297454"/>
                <a:gd name="connsiteY209" fmla="*/ 191117 h 2431004"/>
                <a:gd name="connsiteX210" fmla="*/ 560139 w 2297454"/>
                <a:gd name="connsiteY210" fmla="*/ 181679 h 2431004"/>
                <a:gd name="connsiteX211" fmla="*/ 636260 w 2297454"/>
                <a:gd name="connsiteY211" fmla="*/ 167666 h 2431004"/>
                <a:gd name="connsiteX212" fmla="*/ 664625 w 2297454"/>
                <a:gd name="connsiteY212" fmla="*/ 166391 h 2431004"/>
                <a:gd name="connsiteX213" fmla="*/ 664797 w 2297454"/>
                <a:gd name="connsiteY213" fmla="*/ 174245 h 2431004"/>
                <a:gd name="connsiteX214" fmla="*/ 673514 w 2297454"/>
                <a:gd name="connsiteY214" fmla="*/ 248470 h 2431004"/>
                <a:gd name="connsiteX215" fmla="*/ 677478 w 2297454"/>
                <a:gd name="connsiteY215" fmla="*/ 263486 h 2431004"/>
                <a:gd name="connsiteX216" fmla="*/ 681442 w 2297454"/>
                <a:gd name="connsiteY216" fmla="*/ 248470 h 2431004"/>
                <a:gd name="connsiteX217" fmla="*/ 690158 w 2297454"/>
                <a:gd name="connsiteY217" fmla="*/ 174245 h 2431004"/>
                <a:gd name="connsiteX218" fmla="*/ 690330 w 2297454"/>
                <a:gd name="connsiteY218" fmla="*/ 166391 h 2431004"/>
                <a:gd name="connsiteX219" fmla="*/ 718696 w 2297454"/>
                <a:gd name="connsiteY219" fmla="*/ 167666 h 2431004"/>
                <a:gd name="connsiteX220" fmla="*/ 794817 w 2297454"/>
                <a:gd name="connsiteY220" fmla="*/ 181679 h 2431004"/>
                <a:gd name="connsiteX221" fmla="*/ 821906 w 2297454"/>
                <a:gd name="connsiteY221" fmla="*/ 190935 h 2431004"/>
                <a:gd name="connsiteX222" fmla="*/ 806473 w 2297454"/>
                <a:gd name="connsiteY222" fmla="*/ 220793 h 2431004"/>
                <a:gd name="connsiteX223" fmla="*/ 791594 w 2297454"/>
                <a:gd name="connsiteY223" fmla="*/ 259243 h 2431004"/>
                <a:gd name="connsiteX224" fmla="*/ 788215 w 2297454"/>
                <a:gd name="connsiteY224" fmla="*/ 272428 h 2431004"/>
                <a:gd name="connsiteX225" fmla="*/ 797944 w 2297454"/>
                <a:gd name="connsiteY225" fmla="*/ 262910 h 2431004"/>
                <a:gd name="connsiteX226" fmla="*/ 837324 w 2297454"/>
                <a:gd name="connsiteY226" fmla="*/ 210826 h 2431004"/>
                <a:gd name="connsiteX227" fmla="*/ 843749 w 2297454"/>
                <a:gd name="connsiteY227" fmla="*/ 200273 h 2431004"/>
                <a:gd name="connsiteX228" fmla="*/ 859459 w 2297454"/>
                <a:gd name="connsiteY228" fmla="*/ 207611 h 2431004"/>
                <a:gd name="connsiteX229" fmla="*/ 926862 w 2297454"/>
                <a:gd name="connsiteY229" fmla="*/ 264082 h 2431004"/>
                <a:gd name="connsiteX230" fmla="*/ 932362 w 2297454"/>
                <a:gd name="connsiteY230" fmla="*/ 274615 h 2431004"/>
                <a:gd name="connsiteX231" fmla="*/ 929798 w 2297454"/>
                <a:gd name="connsiteY231" fmla="*/ 258726 h 2431004"/>
                <a:gd name="connsiteX232" fmla="*/ 872226 w 2297454"/>
                <a:gd name="connsiteY232" fmla="*/ 185857 h 2431004"/>
                <a:gd name="connsiteX233" fmla="*/ 857045 w 2297454"/>
                <a:gd name="connsiteY233" fmla="*/ 176597 h 2431004"/>
                <a:gd name="connsiteX234" fmla="*/ 873690 w 2297454"/>
                <a:gd name="connsiteY234" fmla="*/ 144392 h 2431004"/>
                <a:gd name="connsiteX235" fmla="*/ 888570 w 2297454"/>
                <a:gd name="connsiteY235" fmla="*/ 105942 h 2431004"/>
                <a:gd name="connsiteX236" fmla="*/ 891949 w 2297454"/>
                <a:gd name="connsiteY236" fmla="*/ 92757 h 2431004"/>
                <a:gd name="connsiteX237" fmla="*/ 882219 w 2297454"/>
                <a:gd name="connsiteY237" fmla="*/ 102276 h 2431004"/>
                <a:gd name="connsiteX238" fmla="*/ 842839 w 2297454"/>
                <a:gd name="connsiteY238" fmla="*/ 154359 h 2431004"/>
                <a:gd name="connsiteX239" fmla="*/ 836431 w 2297454"/>
                <a:gd name="connsiteY239" fmla="*/ 164886 h 2431004"/>
                <a:gd name="connsiteX240" fmla="*/ 805677 w 2297454"/>
                <a:gd name="connsiteY240" fmla="*/ 151572 h 2431004"/>
                <a:gd name="connsiteX241" fmla="*/ 723069 w 2297454"/>
                <a:gd name="connsiteY241" fmla="*/ 132768 h 2431004"/>
                <a:gd name="connsiteX242" fmla="*/ 690507 w 2297454"/>
                <a:gd name="connsiteY242" fmla="*/ 130973 h 2431004"/>
                <a:gd name="connsiteX243" fmla="*/ 690158 w 2297454"/>
                <a:gd name="connsiteY243" fmla="*/ 115068 h 2431004"/>
                <a:gd name="connsiteX244" fmla="*/ 681442 w 2297454"/>
                <a:gd name="connsiteY244" fmla="*/ 40843 h 2431004"/>
                <a:gd name="connsiteX245" fmla="*/ 1605433 w 2297454"/>
                <a:gd name="connsiteY245" fmla="*/ 0 h 2431004"/>
                <a:gd name="connsiteX246" fmla="*/ 1601469 w 2297454"/>
                <a:gd name="connsiteY246" fmla="*/ 15016 h 2431004"/>
                <a:gd name="connsiteX247" fmla="*/ 1592753 w 2297454"/>
                <a:gd name="connsiteY247" fmla="*/ 89241 h 2431004"/>
                <a:gd name="connsiteX248" fmla="*/ 1592403 w 2297454"/>
                <a:gd name="connsiteY248" fmla="*/ 105146 h 2431004"/>
                <a:gd name="connsiteX249" fmla="*/ 1559842 w 2297454"/>
                <a:gd name="connsiteY249" fmla="*/ 106941 h 2431004"/>
                <a:gd name="connsiteX250" fmla="*/ 1477234 w 2297454"/>
                <a:gd name="connsiteY250" fmla="*/ 125745 h 2431004"/>
                <a:gd name="connsiteX251" fmla="*/ 1445937 w 2297454"/>
                <a:gd name="connsiteY251" fmla="*/ 139294 h 2431004"/>
                <a:gd name="connsiteX252" fmla="*/ 1439009 w 2297454"/>
                <a:gd name="connsiteY252" fmla="*/ 127863 h 2431004"/>
                <a:gd name="connsiteX253" fmla="*/ 1398750 w 2297454"/>
                <a:gd name="connsiteY253" fmla="*/ 73450 h 2431004"/>
                <a:gd name="connsiteX254" fmla="*/ 1388930 w 2297454"/>
                <a:gd name="connsiteY254" fmla="*/ 63410 h 2431004"/>
                <a:gd name="connsiteX255" fmla="*/ 1392716 w 2297454"/>
                <a:gd name="connsiteY255" fmla="*/ 76934 h 2431004"/>
                <a:gd name="connsiteX256" fmla="*/ 1408642 w 2297454"/>
                <a:gd name="connsiteY256" fmla="*/ 116563 h 2431004"/>
                <a:gd name="connsiteX257" fmla="*/ 1426341 w 2297454"/>
                <a:gd name="connsiteY257" fmla="*/ 150480 h 2431004"/>
                <a:gd name="connsiteX258" fmla="*/ 1410685 w 2297454"/>
                <a:gd name="connsiteY258" fmla="*/ 160030 h 2431004"/>
                <a:gd name="connsiteX259" fmla="*/ 1353113 w 2297454"/>
                <a:gd name="connsiteY259" fmla="*/ 232899 h 2431004"/>
                <a:gd name="connsiteX260" fmla="*/ 1350548 w 2297454"/>
                <a:gd name="connsiteY260" fmla="*/ 248791 h 2431004"/>
                <a:gd name="connsiteX261" fmla="*/ 1356050 w 2297454"/>
                <a:gd name="connsiteY261" fmla="*/ 238255 h 2431004"/>
                <a:gd name="connsiteX262" fmla="*/ 1423452 w 2297454"/>
                <a:gd name="connsiteY262" fmla="*/ 181784 h 2431004"/>
                <a:gd name="connsiteX263" fmla="*/ 1439701 w 2297454"/>
                <a:gd name="connsiteY263" fmla="*/ 174194 h 2431004"/>
                <a:gd name="connsiteX264" fmla="*/ 1446517 w 2297454"/>
                <a:gd name="connsiteY264" fmla="*/ 185440 h 2431004"/>
                <a:gd name="connsiteX265" fmla="*/ 1486777 w 2297454"/>
                <a:gd name="connsiteY265" fmla="*/ 239852 h 2431004"/>
                <a:gd name="connsiteX266" fmla="*/ 1496596 w 2297454"/>
                <a:gd name="connsiteY266" fmla="*/ 249893 h 2431004"/>
                <a:gd name="connsiteX267" fmla="*/ 1492810 w 2297454"/>
                <a:gd name="connsiteY267" fmla="*/ 236369 h 2431004"/>
                <a:gd name="connsiteX268" fmla="*/ 1476884 w 2297454"/>
                <a:gd name="connsiteY268" fmla="*/ 196740 h 2431004"/>
                <a:gd name="connsiteX269" fmla="*/ 1460472 w 2297454"/>
                <a:gd name="connsiteY269" fmla="*/ 165290 h 2431004"/>
                <a:gd name="connsiteX270" fmla="*/ 1488094 w 2297454"/>
                <a:gd name="connsiteY270" fmla="*/ 155852 h 2431004"/>
                <a:gd name="connsiteX271" fmla="*/ 1564216 w 2297454"/>
                <a:gd name="connsiteY271" fmla="*/ 141839 h 2431004"/>
                <a:gd name="connsiteX272" fmla="*/ 1592580 w 2297454"/>
                <a:gd name="connsiteY272" fmla="*/ 140564 h 2431004"/>
                <a:gd name="connsiteX273" fmla="*/ 1592753 w 2297454"/>
                <a:gd name="connsiteY273" fmla="*/ 148418 h 2431004"/>
                <a:gd name="connsiteX274" fmla="*/ 1601469 w 2297454"/>
                <a:gd name="connsiteY274" fmla="*/ 222643 h 2431004"/>
                <a:gd name="connsiteX275" fmla="*/ 1605433 w 2297454"/>
                <a:gd name="connsiteY275" fmla="*/ 237659 h 2431004"/>
                <a:gd name="connsiteX276" fmla="*/ 1609397 w 2297454"/>
                <a:gd name="connsiteY276" fmla="*/ 222643 h 2431004"/>
                <a:gd name="connsiteX277" fmla="*/ 1618113 w 2297454"/>
                <a:gd name="connsiteY277" fmla="*/ 148418 h 2431004"/>
                <a:gd name="connsiteX278" fmla="*/ 1618286 w 2297454"/>
                <a:gd name="connsiteY278" fmla="*/ 140564 h 2431004"/>
                <a:gd name="connsiteX279" fmla="*/ 1646651 w 2297454"/>
                <a:gd name="connsiteY279" fmla="*/ 141839 h 2431004"/>
                <a:gd name="connsiteX280" fmla="*/ 1722773 w 2297454"/>
                <a:gd name="connsiteY280" fmla="*/ 155852 h 2431004"/>
                <a:gd name="connsiteX281" fmla="*/ 1749862 w 2297454"/>
                <a:gd name="connsiteY281" fmla="*/ 165108 h 2431004"/>
                <a:gd name="connsiteX282" fmla="*/ 1734429 w 2297454"/>
                <a:gd name="connsiteY282" fmla="*/ 194966 h 2431004"/>
                <a:gd name="connsiteX283" fmla="*/ 1719549 w 2297454"/>
                <a:gd name="connsiteY283" fmla="*/ 233416 h 2431004"/>
                <a:gd name="connsiteX284" fmla="*/ 1716170 w 2297454"/>
                <a:gd name="connsiteY284" fmla="*/ 246601 h 2431004"/>
                <a:gd name="connsiteX285" fmla="*/ 1725900 w 2297454"/>
                <a:gd name="connsiteY285" fmla="*/ 237083 h 2431004"/>
                <a:gd name="connsiteX286" fmla="*/ 1765280 w 2297454"/>
                <a:gd name="connsiteY286" fmla="*/ 184999 h 2431004"/>
                <a:gd name="connsiteX287" fmla="*/ 1771704 w 2297454"/>
                <a:gd name="connsiteY287" fmla="*/ 174446 h 2431004"/>
                <a:gd name="connsiteX288" fmla="*/ 1787414 w 2297454"/>
                <a:gd name="connsiteY288" fmla="*/ 181784 h 2431004"/>
                <a:gd name="connsiteX289" fmla="*/ 1854817 w 2297454"/>
                <a:gd name="connsiteY289" fmla="*/ 238255 h 2431004"/>
                <a:gd name="connsiteX290" fmla="*/ 1860317 w 2297454"/>
                <a:gd name="connsiteY290" fmla="*/ 248788 h 2431004"/>
                <a:gd name="connsiteX291" fmla="*/ 1857753 w 2297454"/>
                <a:gd name="connsiteY291" fmla="*/ 232899 h 2431004"/>
                <a:gd name="connsiteX292" fmla="*/ 1800181 w 2297454"/>
                <a:gd name="connsiteY292" fmla="*/ 160030 h 2431004"/>
                <a:gd name="connsiteX293" fmla="*/ 1785000 w 2297454"/>
                <a:gd name="connsiteY293" fmla="*/ 150770 h 2431004"/>
                <a:gd name="connsiteX294" fmla="*/ 1801645 w 2297454"/>
                <a:gd name="connsiteY294" fmla="*/ 118565 h 2431004"/>
                <a:gd name="connsiteX295" fmla="*/ 1816525 w 2297454"/>
                <a:gd name="connsiteY295" fmla="*/ 80115 h 2431004"/>
                <a:gd name="connsiteX296" fmla="*/ 1819904 w 2297454"/>
                <a:gd name="connsiteY296" fmla="*/ 66930 h 2431004"/>
                <a:gd name="connsiteX297" fmla="*/ 1810174 w 2297454"/>
                <a:gd name="connsiteY297" fmla="*/ 76449 h 2431004"/>
                <a:gd name="connsiteX298" fmla="*/ 1770795 w 2297454"/>
                <a:gd name="connsiteY298" fmla="*/ 128532 h 2431004"/>
                <a:gd name="connsiteX299" fmla="*/ 1764386 w 2297454"/>
                <a:gd name="connsiteY299" fmla="*/ 139059 h 2431004"/>
                <a:gd name="connsiteX300" fmla="*/ 1733632 w 2297454"/>
                <a:gd name="connsiteY300" fmla="*/ 125745 h 2431004"/>
                <a:gd name="connsiteX301" fmla="*/ 1651024 w 2297454"/>
                <a:gd name="connsiteY301" fmla="*/ 106941 h 2431004"/>
                <a:gd name="connsiteX302" fmla="*/ 1618462 w 2297454"/>
                <a:gd name="connsiteY302" fmla="*/ 105146 h 2431004"/>
                <a:gd name="connsiteX303" fmla="*/ 1618113 w 2297454"/>
                <a:gd name="connsiteY303" fmla="*/ 89241 h 2431004"/>
                <a:gd name="connsiteX304" fmla="*/ 1609397 w 2297454"/>
                <a:gd name="connsiteY304" fmla="*/ 15016 h 24310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</a:cxnLst>
              <a:rect l="l" t="t" r="r" b="b"/>
              <a:pathLst>
                <a:path w="2297454" h="2431004">
                  <a:moveTo>
                    <a:pt x="677418" y="369166"/>
                  </a:moveTo>
                  <a:cubicBezTo>
                    <a:pt x="479042" y="369166"/>
                    <a:pt x="318227" y="554939"/>
                    <a:pt x="318227" y="784102"/>
                  </a:cubicBezTo>
                  <a:cubicBezTo>
                    <a:pt x="318227" y="955975"/>
                    <a:pt x="408685" y="1103440"/>
                    <a:pt x="537605" y="1166431"/>
                  </a:cubicBezTo>
                  <a:lnTo>
                    <a:pt x="604407" y="1190386"/>
                  </a:lnTo>
                  <a:lnTo>
                    <a:pt x="595929" y="1246358"/>
                  </a:lnTo>
                  <a:lnTo>
                    <a:pt x="538486" y="1285088"/>
                  </a:lnTo>
                  <a:cubicBezTo>
                    <a:pt x="502930" y="1320644"/>
                    <a:pt x="480938" y="1369763"/>
                    <a:pt x="480938" y="1424019"/>
                  </a:cubicBezTo>
                  <a:cubicBezTo>
                    <a:pt x="480938" y="1577395"/>
                    <a:pt x="480939" y="1730770"/>
                    <a:pt x="480939" y="1884146"/>
                  </a:cubicBezTo>
                  <a:cubicBezTo>
                    <a:pt x="480939" y="1924838"/>
                    <a:pt x="493309" y="1962641"/>
                    <a:pt x="514494" y="1993999"/>
                  </a:cubicBezTo>
                  <a:lnTo>
                    <a:pt x="532249" y="2013539"/>
                  </a:lnTo>
                  <a:lnTo>
                    <a:pt x="569246" y="2431004"/>
                  </a:lnTo>
                  <a:lnTo>
                    <a:pt x="643637" y="2431004"/>
                  </a:lnTo>
                  <a:lnTo>
                    <a:pt x="663591" y="2205843"/>
                  </a:lnTo>
                  <a:lnTo>
                    <a:pt x="683546" y="2431004"/>
                  </a:lnTo>
                  <a:lnTo>
                    <a:pt x="757937" y="2431004"/>
                  </a:lnTo>
                  <a:lnTo>
                    <a:pt x="792674" y="2039038"/>
                  </a:lnTo>
                  <a:lnTo>
                    <a:pt x="816349" y="2023077"/>
                  </a:lnTo>
                  <a:cubicBezTo>
                    <a:pt x="851904" y="1987521"/>
                    <a:pt x="873896" y="1938401"/>
                    <a:pt x="873896" y="1884145"/>
                  </a:cubicBezTo>
                  <a:lnTo>
                    <a:pt x="873896" y="1672287"/>
                  </a:lnTo>
                  <a:lnTo>
                    <a:pt x="1009371" y="1807762"/>
                  </a:lnTo>
                  <a:cubicBezTo>
                    <a:pt x="1032687" y="1831078"/>
                    <a:pt x="1070489" y="1831078"/>
                    <a:pt x="1093805" y="1807762"/>
                  </a:cubicBezTo>
                  <a:cubicBezTo>
                    <a:pt x="1117121" y="1784446"/>
                    <a:pt x="1117121" y="1746644"/>
                    <a:pt x="1093805" y="1723328"/>
                  </a:cubicBezTo>
                  <a:lnTo>
                    <a:pt x="873896" y="1503419"/>
                  </a:lnTo>
                  <a:lnTo>
                    <a:pt x="873896" y="1424019"/>
                  </a:lnTo>
                  <a:cubicBezTo>
                    <a:pt x="873896" y="1369763"/>
                    <a:pt x="851904" y="1320644"/>
                    <a:pt x="816349" y="1285088"/>
                  </a:cubicBezTo>
                  <a:lnTo>
                    <a:pt x="758906" y="1246359"/>
                  </a:lnTo>
                  <a:lnTo>
                    <a:pt x="750428" y="1190386"/>
                  </a:lnTo>
                  <a:lnTo>
                    <a:pt x="817231" y="1166431"/>
                  </a:lnTo>
                  <a:cubicBezTo>
                    <a:pt x="946151" y="1103440"/>
                    <a:pt x="1036609" y="955975"/>
                    <a:pt x="1036609" y="784102"/>
                  </a:cubicBezTo>
                  <a:cubicBezTo>
                    <a:pt x="1036609" y="554939"/>
                    <a:pt x="875794" y="369166"/>
                    <a:pt x="677418" y="369166"/>
                  </a:cubicBezTo>
                  <a:close/>
                  <a:moveTo>
                    <a:pt x="1607412" y="369165"/>
                  </a:moveTo>
                  <a:cubicBezTo>
                    <a:pt x="1409036" y="369165"/>
                    <a:pt x="1248221" y="554938"/>
                    <a:pt x="1248221" y="784101"/>
                  </a:cubicBezTo>
                  <a:cubicBezTo>
                    <a:pt x="1248221" y="955974"/>
                    <a:pt x="1338680" y="1103439"/>
                    <a:pt x="1467599" y="1166430"/>
                  </a:cubicBezTo>
                  <a:lnTo>
                    <a:pt x="1534402" y="1190385"/>
                  </a:lnTo>
                  <a:lnTo>
                    <a:pt x="1525923" y="1246358"/>
                  </a:lnTo>
                  <a:lnTo>
                    <a:pt x="1468480" y="1285088"/>
                  </a:lnTo>
                  <a:lnTo>
                    <a:pt x="1461419" y="1295561"/>
                  </a:lnTo>
                  <a:lnTo>
                    <a:pt x="1452110" y="1299416"/>
                  </a:lnTo>
                  <a:lnTo>
                    <a:pt x="1305122" y="1446404"/>
                  </a:lnTo>
                  <a:lnTo>
                    <a:pt x="1154959" y="1296241"/>
                  </a:lnTo>
                  <a:cubicBezTo>
                    <a:pt x="1131643" y="1272925"/>
                    <a:pt x="1093841" y="1272925"/>
                    <a:pt x="1070525" y="1296241"/>
                  </a:cubicBezTo>
                  <a:cubicBezTo>
                    <a:pt x="1047209" y="1319557"/>
                    <a:pt x="1047209" y="1357359"/>
                    <a:pt x="1070525" y="1380675"/>
                  </a:cubicBezTo>
                  <a:lnTo>
                    <a:pt x="1258433" y="1568583"/>
                  </a:lnTo>
                  <a:lnTo>
                    <a:pt x="1263483" y="1570675"/>
                  </a:lnTo>
                  <a:lnTo>
                    <a:pt x="1264202" y="1571758"/>
                  </a:lnTo>
                  <a:cubicBezTo>
                    <a:pt x="1287518" y="1595074"/>
                    <a:pt x="1325320" y="1595074"/>
                    <a:pt x="1348636" y="1571758"/>
                  </a:cubicBezTo>
                  <a:lnTo>
                    <a:pt x="1410932" y="1509462"/>
                  </a:lnTo>
                  <a:lnTo>
                    <a:pt x="1410933" y="1884146"/>
                  </a:lnTo>
                  <a:cubicBezTo>
                    <a:pt x="1410933" y="1924838"/>
                    <a:pt x="1423304" y="1962641"/>
                    <a:pt x="1444489" y="1993999"/>
                  </a:cubicBezTo>
                  <a:lnTo>
                    <a:pt x="1464314" y="2015818"/>
                  </a:lnTo>
                  <a:lnTo>
                    <a:pt x="1501701" y="2422719"/>
                  </a:lnTo>
                  <a:lnTo>
                    <a:pt x="1576092" y="2422719"/>
                  </a:lnTo>
                  <a:lnTo>
                    <a:pt x="1600809" y="2153711"/>
                  </a:lnTo>
                  <a:lnTo>
                    <a:pt x="1625526" y="2422719"/>
                  </a:lnTo>
                  <a:lnTo>
                    <a:pt x="1699917" y="2422719"/>
                  </a:lnTo>
                  <a:lnTo>
                    <a:pt x="1735996" y="2030053"/>
                  </a:lnTo>
                  <a:lnTo>
                    <a:pt x="1746343" y="2023077"/>
                  </a:lnTo>
                  <a:cubicBezTo>
                    <a:pt x="1781898" y="1987521"/>
                    <a:pt x="1803890" y="1938401"/>
                    <a:pt x="1803890" y="1884145"/>
                  </a:cubicBezTo>
                  <a:lnTo>
                    <a:pt x="1803890" y="1424019"/>
                  </a:lnTo>
                  <a:cubicBezTo>
                    <a:pt x="1803890" y="1369763"/>
                    <a:pt x="1781898" y="1320644"/>
                    <a:pt x="1746343" y="1285088"/>
                  </a:cubicBezTo>
                  <a:lnTo>
                    <a:pt x="1688900" y="1246359"/>
                  </a:lnTo>
                  <a:lnTo>
                    <a:pt x="1680422" y="1190385"/>
                  </a:lnTo>
                  <a:lnTo>
                    <a:pt x="1747226" y="1166430"/>
                  </a:lnTo>
                  <a:cubicBezTo>
                    <a:pt x="1876145" y="1103439"/>
                    <a:pt x="1966603" y="955974"/>
                    <a:pt x="1966603" y="784101"/>
                  </a:cubicBezTo>
                  <a:cubicBezTo>
                    <a:pt x="1966603" y="554938"/>
                    <a:pt x="1805788" y="369165"/>
                    <a:pt x="1607412" y="369165"/>
                  </a:cubicBezTo>
                  <a:close/>
                  <a:moveTo>
                    <a:pt x="218535" y="334843"/>
                  </a:moveTo>
                  <a:lnTo>
                    <a:pt x="221914" y="348028"/>
                  </a:lnTo>
                  <a:cubicBezTo>
                    <a:pt x="227135" y="365100"/>
                    <a:pt x="235839" y="385907"/>
                    <a:pt x="247330" y="408174"/>
                  </a:cubicBezTo>
                  <a:lnTo>
                    <a:pt x="253242" y="418987"/>
                  </a:lnTo>
                  <a:lnTo>
                    <a:pt x="226334" y="438964"/>
                  </a:lnTo>
                  <a:cubicBezTo>
                    <a:pt x="205921" y="456240"/>
                    <a:pt x="186404" y="477123"/>
                    <a:pt x="168746" y="501103"/>
                  </a:cubicBezTo>
                  <a:lnTo>
                    <a:pt x="150911" y="528404"/>
                  </a:lnTo>
                  <a:lnTo>
                    <a:pt x="136962" y="520755"/>
                  </a:lnTo>
                  <a:cubicBezTo>
                    <a:pt x="111493" y="507525"/>
                    <a:pt x="87749" y="497395"/>
                    <a:pt x="68323" y="491190"/>
                  </a:cubicBezTo>
                  <a:lnTo>
                    <a:pt x="53337" y="487115"/>
                  </a:lnTo>
                  <a:lnTo>
                    <a:pt x="64359" y="498056"/>
                  </a:lnTo>
                  <a:cubicBezTo>
                    <a:pt x="79445" y="511778"/>
                    <a:pt x="100090" y="527275"/>
                    <a:pt x="124282" y="542718"/>
                  </a:cubicBezTo>
                  <a:lnTo>
                    <a:pt x="137881" y="550972"/>
                  </a:lnTo>
                  <a:lnTo>
                    <a:pt x="123155" y="580069"/>
                  </a:lnTo>
                  <a:cubicBezTo>
                    <a:pt x="111217" y="607351"/>
                    <a:pt x="102890" y="634695"/>
                    <a:pt x="98136" y="661011"/>
                  </a:cubicBezTo>
                  <a:lnTo>
                    <a:pt x="94221" y="694890"/>
                  </a:lnTo>
                  <a:lnTo>
                    <a:pt x="80857" y="695174"/>
                  </a:lnTo>
                  <a:cubicBezTo>
                    <a:pt x="54879" y="696297"/>
                    <a:pt x="31659" y="699020"/>
                    <a:pt x="13605" y="702834"/>
                  </a:cubicBezTo>
                  <a:lnTo>
                    <a:pt x="0" y="706317"/>
                  </a:lnTo>
                  <a:lnTo>
                    <a:pt x="13605" y="709801"/>
                  </a:lnTo>
                  <a:cubicBezTo>
                    <a:pt x="25641" y="712343"/>
                    <a:pt x="39973" y="714401"/>
                    <a:pt x="55888" y="715823"/>
                  </a:cubicBezTo>
                  <a:lnTo>
                    <a:pt x="94111" y="717453"/>
                  </a:lnTo>
                  <a:lnTo>
                    <a:pt x="94553" y="735787"/>
                  </a:lnTo>
                  <a:cubicBezTo>
                    <a:pt x="98083" y="770543"/>
                    <a:pt x="109565" y="800534"/>
                    <a:pt x="128873" y="822081"/>
                  </a:cubicBezTo>
                  <a:lnTo>
                    <a:pt x="141354" y="832247"/>
                  </a:lnTo>
                  <a:lnTo>
                    <a:pt x="134980" y="822215"/>
                  </a:lnTo>
                  <a:cubicBezTo>
                    <a:pt x="123929" y="798044"/>
                    <a:pt x="118851" y="768373"/>
                    <a:pt x="119776" y="735607"/>
                  </a:cubicBezTo>
                  <a:lnTo>
                    <a:pt x="121328" y="717741"/>
                  </a:lnTo>
                  <a:lnTo>
                    <a:pt x="134475" y="717460"/>
                  </a:lnTo>
                  <a:cubicBezTo>
                    <a:pt x="160453" y="716338"/>
                    <a:pt x="183673" y="713615"/>
                    <a:pt x="201727" y="709801"/>
                  </a:cubicBezTo>
                  <a:lnTo>
                    <a:pt x="215332" y="706317"/>
                  </a:lnTo>
                  <a:lnTo>
                    <a:pt x="201727" y="702834"/>
                  </a:lnTo>
                  <a:cubicBezTo>
                    <a:pt x="189691" y="700291"/>
                    <a:pt x="175359" y="698234"/>
                    <a:pt x="159444" y="696812"/>
                  </a:cubicBezTo>
                  <a:lnTo>
                    <a:pt x="124002" y="695300"/>
                  </a:lnTo>
                  <a:lnTo>
                    <a:pt x="129639" y="666660"/>
                  </a:lnTo>
                  <a:cubicBezTo>
                    <a:pt x="135601" y="642776"/>
                    <a:pt x="144240" y="618229"/>
                    <a:pt x="155565" y="593730"/>
                  </a:cubicBezTo>
                  <a:lnTo>
                    <a:pt x="168642" y="568528"/>
                  </a:lnTo>
                  <a:lnTo>
                    <a:pt x="175530" y="572306"/>
                  </a:lnTo>
                  <a:cubicBezTo>
                    <a:pt x="201000" y="585535"/>
                    <a:pt x="224743" y="595666"/>
                    <a:pt x="244170" y="601870"/>
                  </a:cubicBezTo>
                  <a:lnTo>
                    <a:pt x="259156" y="605945"/>
                  </a:lnTo>
                  <a:lnTo>
                    <a:pt x="248134" y="595004"/>
                  </a:lnTo>
                  <a:cubicBezTo>
                    <a:pt x="233047" y="581283"/>
                    <a:pt x="212402" y="565786"/>
                    <a:pt x="188211" y="550343"/>
                  </a:cubicBezTo>
                  <a:lnTo>
                    <a:pt x="181495" y="546267"/>
                  </a:lnTo>
                  <a:lnTo>
                    <a:pt x="196783" y="522339"/>
                  </a:lnTo>
                  <a:cubicBezTo>
                    <a:pt x="212337" y="500282"/>
                    <a:pt x="229276" y="480527"/>
                    <a:pt x="246979" y="463422"/>
                  </a:cubicBezTo>
                  <a:lnTo>
                    <a:pt x="268539" y="444590"/>
                  </a:lnTo>
                  <a:lnTo>
                    <a:pt x="286681" y="472885"/>
                  </a:lnTo>
                  <a:cubicBezTo>
                    <a:pt x="295643" y="485416"/>
                    <a:pt x="304423" y="496291"/>
                    <a:pt x="312539" y="504996"/>
                  </a:cubicBezTo>
                  <a:lnTo>
                    <a:pt x="322269" y="514515"/>
                  </a:lnTo>
                  <a:lnTo>
                    <a:pt x="318890" y="501330"/>
                  </a:lnTo>
                  <a:cubicBezTo>
                    <a:pt x="313669" y="484258"/>
                    <a:pt x="304965" y="463451"/>
                    <a:pt x="293474" y="441183"/>
                  </a:cubicBezTo>
                  <a:lnTo>
                    <a:pt x="287547" y="430343"/>
                  </a:lnTo>
                  <a:lnTo>
                    <a:pt x="301757" y="420407"/>
                  </a:lnTo>
                  <a:cubicBezTo>
                    <a:pt x="329671" y="403223"/>
                    <a:pt x="357905" y="392785"/>
                    <a:pt x="384364" y="390270"/>
                  </a:cubicBezTo>
                  <a:lnTo>
                    <a:pt x="396236" y="390773"/>
                  </a:lnTo>
                  <a:lnTo>
                    <a:pt x="381194" y="385049"/>
                  </a:lnTo>
                  <a:cubicBezTo>
                    <a:pt x="352880" y="379101"/>
                    <a:pt x="321165" y="384152"/>
                    <a:pt x="289301" y="398474"/>
                  </a:cubicBezTo>
                  <a:lnTo>
                    <a:pt x="273691" y="406991"/>
                  </a:lnTo>
                  <a:lnTo>
                    <a:pt x="254123" y="376473"/>
                  </a:lnTo>
                  <a:cubicBezTo>
                    <a:pt x="245160" y="363942"/>
                    <a:pt x="236380" y="353066"/>
                    <a:pt x="228264" y="344361"/>
                  </a:cubicBezTo>
                  <a:close/>
                  <a:moveTo>
                    <a:pt x="2085016" y="331323"/>
                  </a:moveTo>
                  <a:lnTo>
                    <a:pt x="2075196" y="341364"/>
                  </a:lnTo>
                  <a:cubicBezTo>
                    <a:pt x="2066976" y="350516"/>
                    <a:pt x="2058028" y="361899"/>
                    <a:pt x="2048839" y="374971"/>
                  </a:cubicBezTo>
                  <a:lnTo>
                    <a:pt x="2028316" y="407258"/>
                  </a:lnTo>
                  <a:lnTo>
                    <a:pt x="2012218" y="398474"/>
                  </a:lnTo>
                  <a:cubicBezTo>
                    <a:pt x="1980353" y="384153"/>
                    <a:pt x="1948639" y="379101"/>
                    <a:pt x="1920325" y="385049"/>
                  </a:cubicBezTo>
                  <a:lnTo>
                    <a:pt x="1905280" y="390774"/>
                  </a:lnTo>
                  <a:lnTo>
                    <a:pt x="1917155" y="390271"/>
                  </a:lnTo>
                  <a:cubicBezTo>
                    <a:pt x="1943613" y="392786"/>
                    <a:pt x="1971848" y="403224"/>
                    <a:pt x="1999762" y="420408"/>
                  </a:cubicBezTo>
                  <a:lnTo>
                    <a:pt x="2014459" y="430685"/>
                  </a:lnTo>
                  <a:lnTo>
                    <a:pt x="2008128" y="442211"/>
                  </a:lnTo>
                  <a:cubicBezTo>
                    <a:pt x="1996111" y="465270"/>
                    <a:pt x="1986859" y="486740"/>
                    <a:pt x="1981135" y="504283"/>
                  </a:cubicBezTo>
                  <a:lnTo>
                    <a:pt x="1977350" y="517807"/>
                  </a:lnTo>
                  <a:lnTo>
                    <a:pt x="1987169" y="507766"/>
                  </a:lnTo>
                  <a:cubicBezTo>
                    <a:pt x="1995389" y="498614"/>
                    <a:pt x="2004337" y="487231"/>
                    <a:pt x="2013526" y="474159"/>
                  </a:cubicBezTo>
                  <a:lnTo>
                    <a:pt x="2032556" y="444221"/>
                  </a:lnTo>
                  <a:lnTo>
                    <a:pt x="2054540" y="463423"/>
                  </a:lnTo>
                  <a:cubicBezTo>
                    <a:pt x="2072243" y="480528"/>
                    <a:pt x="2089182" y="500283"/>
                    <a:pt x="2104736" y="522340"/>
                  </a:cubicBezTo>
                  <a:lnTo>
                    <a:pt x="2120024" y="546267"/>
                  </a:lnTo>
                  <a:lnTo>
                    <a:pt x="2113308" y="550343"/>
                  </a:lnTo>
                  <a:cubicBezTo>
                    <a:pt x="2089116" y="565786"/>
                    <a:pt x="2068471" y="581283"/>
                    <a:pt x="2053385" y="595005"/>
                  </a:cubicBezTo>
                  <a:lnTo>
                    <a:pt x="2042363" y="605945"/>
                  </a:lnTo>
                  <a:lnTo>
                    <a:pt x="2057349" y="601870"/>
                  </a:lnTo>
                  <a:cubicBezTo>
                    <a:pt x="2076775" y="595666"/>
                    <a:pt x="2100518" y="585535"/>
                    <a:pt x="2125988" y="572306"/>
                  </a:cubicBezTo>
                  <a:lnTo>
                    <a:pt x="2132876" y="568528"/>
                  </a:lnTo>
                  <a:lnTo>
                    <a:pt x="2145954" y="593732"/>
                  </a:lnTo>
                  <a:cubicBezTo>
                    <a:pt x="2157279" y="618230"/>
                    <a:pt x="2165918" y="642777"/>
                    <a:pt x="2171880" y="666661"/>
                  </a:cubicBezTo>
                  <a:lnTo>
                    <a:pt x="2177408" y="694748"/>
                  </a:lnTo>
                  <a:lnTo>
                    <a:pt x="2143834" y="696313"/>
                  </a:lnTo>
                  <a:cubicBezTo>
                    <a:pt x="2128500" y="697809"/>
                    <a:pt x="2114692" y="699975"/>
                    <a:pt x="2103095" y="702651"/>
                  </a:cubicBezTo>
                  <a:lnTo>
                    <a:pt x="2089987" y="706318"/>
                  </a:lnTo>
                  <a:lnTo>
                    <a:pt x="2103095" y="709984"/>
                  </a:lnTo>
                  <a:cubicBezTo>
                    <a:pt x="2120490" y="713998"/>
                    <a:pt x="2142862" y="716864"/>
                    <a:pt x="2167891" y="718046"/>
                  </a:cubicBezTo>
                  <a:lnTo>
                    <a:pt x="2180243" y="718334"/>
                  </a:lnTo>
                  <a:lnTo>
                    <a:pt x="2181743" y="735608"/>
                  </a:lnTo>
                  <a:cubicBezTo>
                    <a:pt x="2182668" y="768374"/>
                    <a:pt x="2177589" y="798045"/>
                    <a:pt x="2166539" y="822216"/>
                  </a:cubicBezTo>
                  <a:lnTo>
                    <a:pt x="2160167" y="832246"/>
                  </a:lnTo>
                  <a:lnTo>
                    <a:pt x="2172645" y="822081"/>
                  </a:lnTo>
                  <a:cubicBezTo>
                    <a:pt x="2191953" y="800534"/>
                    <a:pt x="2203436" y="770544"/>
                    <a:pt x="2206966" y="735787"/>
                  </a:cubicBezTo>
                  <a:lnTo>
                    <a:pt x="2207395" y="718010"/>
                  </a:lnTo>
                  <a:lnTo>
                    <a:pt x="2243608" y="716323"/>
                  </a:lnTo>
                  <a:cubicBezTo>
                    <a:pt x="2258941" y="714826"/>
                    <a:pt x="2272750" y="712660"/>
                    <a:pt x="2284346" y="709984"/>
                  </a:cubicBezTo>
                  <a:lnTo>
                    <a:pt x="2297454" y="706318"/>
                  </a:lnTo>
                  <a:lnTo>
                    <a:pt x="2284346" y="702651"/>
                  </a:lnTo>
                  <a:cubicBezTo>
                    <a:pt x="2266951" y="698637"/>
                    <a:pt x="2244579" y="695771"/>
                    <a:pt x="2219550" y="694589"/>
                  </a:cubicBezTo>
                  <a:lnTo>
                    <a:pt x="2207230" y="694303"/>
                  </a:lnTo>
                  <a:lnTo>
                    <a:pt x="2203383" y="661012"/>
                  </a:lnTo>
                  <a:cubicBezTo>
                    <a:pt x="2198628" y="634695"/>
                    <a:pt x="2190301" y="607351"/>
                    <a:pt x="2178364" y="580069"/>
                  </a:cubicBezTo>
                  <a:lnTo>
                    <a:pt x="2163637" y="550973"/>
                  </a:lnTo>
                  <a:lnTo>
                    <a:pt x="2177236" y="542718"/>
                  </a:lnTo>
                  <a:cubicBezTo>
                    <a:pt x="2201428" y="527275"/>
                    <a:pt x="2222073" y="511778"/>
                    <a:pt x="2237159" y="498057"/>
                  </a:cubicBezTo>
                  <a:lnTo>
                    <a:pt x="2248182" y="487116"/>
                  </a:lnTo>
                  <a:lnTo>
                    <a:pt x="2233195" y="491191"/>
                  </a:lnTo>
                  <a:cubicBezTo>
                    <a:pt x="2213769" y="497395"/>
                    <a:pt x="2190026" y="507526"/>
                    <a:pt x="2164556" y="520755"/>
                  </a:cubicBezTo>
                  <a:lnTo>
                    <a:pt x="2150608" y="528405"/>
                  </a:lnTo>
                  <a:lnTo>
                    <a:pt x="2132773" y="501103"/>
                  </a:lnTo>
                  <a:cubicBezTo>
                    <a:pt x="2115115" y="477124"/>
                    <a:pt x="2095597" y="456240"/>
                    <a:pt x="2075184" y="438965"/>
                  </a:cubicBezTo>
                  <a:lnTo>
                    <a:pt x="2047802" y="418635"/>
                  </a:lnTo>
                  <a:lnTo>
                    <a:pt x="2054237" y="406920"/>
                  </a:lnTo>
                  <a:cubicBezTo>
                    <a:pt x="2066254" y="383860"/>
                    <a:pt x="2075506" y="362390"/>
                    <a:pt x="2081230" y="344847"/>
                  </a:cubicBezTo>
                  <a:close/>
                  <a:moveTo>
                    <a:pt x="677478" y="25827"/>
                  </a:moveTo>
                  <a:lnTo>
                    <a:pt x="673514" y="40843"/>
                  </a:lnTo>
                  <a:cubicBezTo>
                    <a:pt x="669174" y="60769"/>
                    <a:pt x="666075" y="86396"/>
                    <a:pt x="664797" y="115068"/>
                  </a:cubicBezTo>
                  <a:lnTo>
                    <a:pt x="664448" y="130973"/>
                  </a:lnTo>
                  <a:lnTo>
                    <a:pt x="631887" y="132768"/>
                  </a:lnTo>
                  <a:cubicBezTo>
                    <a:pt x="602291" y="136070"/>
                    <a:pt x="574447" y="142531"/>
                    <a:pt x="549279" y="151572"/>
                  </a:cubicBezTo>
                  <a:lnTo>
                    <a:pt x="517982" y="165121"/>
                  </a:lnTo>
                  <a:lnTo>
                    <a:pt x="511054" y="153690"/>
                  </a:lnTo>
                  <a:cubicBezTo>
                    <a:pt x="497092" y="131754"/>
                    <a:pt x="483124" y="113006"/>
                    <a:pt x="470794" y="99277"/>
                  </a:cubicBezTo>
                  <a:lnTo>
                    <a:pt x="460975" y="89237"/>
                  </a:lnTo>
                  <a:lnTo>
                    <a:pt x="464761" y="102761"/>
                  </a:lnTo>
                  <a:cubicBezTo>
                    <a:pt x="468577" y="114456"/>
                    <a:pt x="473961" y="127897"/>
                    <a:pt x="480686" y="142390"/>
                  </a:cubicBezTo>
                  <a:lnTo>
                    <a:pt x="498386" y="176307"/>
                  </a:lnTo>
                  <a:lnTo>
                    <a:pt x="482730" y="185857"/>
                  </a:lnTo>
                  <a:cubicBezTo>
                    <a:pt x="454395" y="206292"/>
                    <a:pt x="434163" y="231232"/>
                    <a:pt x="425157" y="258726"/>
                  </a:cubicBezTo>
                  <a:lnTo>
                    <a:pt x="422593" y="274618"/>
                  </a:lnTo>
                  <a:lnTo>
                    <a:pt x="428094" y="264082"/>
                  </a:lnTo>
                  <a:cubicBezTo>
                    <a:pt x="443502" y="242426"/>
                    <a:pt x="466659" y="223193"/>
                    <a:pt x="495497" y="207611"/>
                  </a:cubicBezTo>
                  <a:lnTo>
                    <a:pt x="511746" y="200021"/>
                  </a:lnTo>
                  <a:lnTo>
                    <a:pt x="518562" y="211267"/>
                  </a:lnTo>
                  <a:cubicBezTo>
                    <a:pt x="532524" y="233203"/>
                    <a:pt x="546491" y="251951"/>
                    <a:pt x="558822" y="265679"/>
                  </a:cubicBezTo>
                  <a:lnTo>
                    <a:pt x="568641" y="275720"/>
                  </a:lnTo>
                  <a:lnTo>
                    <a:pt x="564855" y="262196"/>
                  </a:lnTo>
                  <a:cubicBezTo>
                    <a:pt x="561039" y="250501"/>
                    <a:pt x="555655" y="237060"/>
                    <a:pt x="548929" y="222567"/>
                  </a:cubicBezTo>
                  <a:lnTo>
                    <a:pt x="532517" y="191117"/>
                  </a:lnTo>
                  <a:lnTo>
                    <a:pt x="560139" y="181679"/>
                  </a:lnTo>
                  <a:cubicBezTo>
                    <a:pt x="583803" y="174900"/>
                    <a:pt x="609381" y="170108"/>
                    <a:pt x="636260" y="167666"/>
                  </a:cubicBezTo>
                  <a:lnTo>
                    <a:pt x="664625" y="166391"/>
                  </a:lnTo>
                  <a:lnTo>
                    <a:pt x="664797" y="174245"/>
                  </a:lnTo>
                  <a:cubicBezTo>
                    <a:pt x="666075" y="202917"/>
                    <a:pt x="669174" y="228544"/>
                    <a:pt x="673514" y="248470"/>
                  </a:cubicBezTo>
                  <a:lnTo>
                    <a:pt x="677478" y="263486"/>
                  </a:lnTo>
                  <a:lnTo>
                    <a:pt x="681442" y="248470"/>
                  </a:lnTo>
                  <a:cubicBezTo>
                    <a:pt x="685782" y="228544"/>
                    <a:pt x="688880" y="202917"/>
                    <a:pt x="690158" y="174245"/>
                  </a:cubicBezTo>
                  <a:lnTo>
                    <a:pt x="690330" y="166391"/>
                  </a:lnTo>
                  <a:lnTo>
                    <a:pt x="718696" y="167666"/>
                  </a:lnTo>
                  <a:cubicBezTo>
                    <a:pt x="745575" y="170108"/>
                    <a:pt x="771153" y="174900"/>
                    <a:pt x="794817" y="181679"/>
                  </a:cubicBezTo>
                  <a:lnTo>
                    <a:pt x="821906" y="190935"/>
                  </a:lnTo>
                  <a:lnTo>
                    <a:pt x="806473" y="220793"/>
                  </a:lnTo>
                  <a:cubicBezTo>
                    <a:pt x="800103" y="234821"/>
                    <a:pt x="795074" y="247862"/>
                    <a:pt x="791594" y="259243"/>
                  </a:cubicBezTo>
                  <a:lnTo>
                    <a:pt x="788215" y="272428"/>
                  </a:lnTo>
                  <a:lnTo>
                    <a:pt x="797944" y="262910"/>
                  </a:lnTo>
                  <a:cubicBezTo>
                    <a:pt x="810118" y="249852"/>
                    <a:pt x="823786" y="231911"/>
                    <a:pt x="837324" y="210826"/>
                  </a:cubicBezTo>
                  <a:lnTo>
                    <a:pt x="843749" y="200273"/>
                  </a:lnTo>
                  <a:lnTo>
                    <a:pt x="859459" y="207611"/>
                  </a:lnTo>
                  <a:cubicBezTo>
                    <a:pt x="888298" y="223193"/>
                    <a:pt x="911454" y="242426"/>
                    <a:pt x="926862" y="264082"/>
                  </a:cubicBezTo>
                  <a:lnTo>
                    <a:pt x="932362" y="274615"/>
                  </a:lnTo>
                  <a:lnTo>
                    <a:pt x="929798" y="258726"/>
                  </a:lnTo>
                  <a:cubicBezTo>
                    <a:pt x="920792" y="231232"/>
                    <a:pt x="900560" y="206292"/>
                    <a:pt x="872226" y="185857"/>
                  </a:cubicBezTo>
                  <a:lnTo>
                    <a:pt x="857045" y="176597"/>
                  </a:lnTo>
                  <a:lnTo>
                    <a:pt x="873690" y="144392"/>
                  </a:lnTo>
                  <a:cubicBezTo>
                    <a:pt x="880060" y="130364"/>
                    <a:pt x="885089" y="117323"/>
                    <a:pt x="888570" y="105942"/>
                  </a:cubicBezTo>
                  <a:lnTo>
                    <a:pt x="891949" y="92757"/>
                  </a:lnTo>
                  <a:lnTo>
                    <a:pt x="882219" y="102276"/>
                  </a:lnTo>
                  <a:cubicBezTo>
                    <a:pt x="870045" y="115333"/>
                    <a:pt x="856378" y="133274"/>
                    <a:pt x="842839" y="154359"/>
                  </a:cubicBezTo>
                  <a:lnTo>
                    <a:pt x="836431" y="164886"/>
                  </a:lnTo>
                  <a:lnTo>
                    <a:pt x="805677" y="151572"/>
                  </a:lnTo>
                  <a:cubicBezTo>
                    <a:pt x="780509" y="142531"/>
                    <a:pt x="752664" y="136070"/>
                    <a:pt x="723069" y="132768"/>
                  </a:cubicBezTo>
                  <a:lnTo>
                    <a:pt x="690507" y="130973"/>
                  </a:lnTo>
                  <a:lnTo>
                    <a:pt x="690158" y="115068"/>
                  </a:lnTo>
                  <a:cubicBezTo>
                    <a:pt x="688880" y="86396"/>
                    <a:pt x="685782" y="60769"/>
                    <a:pt x="681442" y="40843"/>
                  </a:cubicBezTo>
                  <a:close/>
                  <a:moveTo>
                    <a:pt x="1605433" y="0"/>
                  </a:moveTo>
                  <a:lnTo>
                    <a:pt x="1601469" y="15016"/>
                  </a:lnTo>
                  <a:cubicBezTo>
                    <a:pt x="1597129" y="34942"/>
                    <a:pt x="1594030" y="60569"/>
                    <a:pt x="1592753" y="89241"/>
                  </a:cubicBezTo>
                  <a:lnTo>
                    <a:pt x="1592403" y="105146"/>
                  </a:lnTo>
                  <a:lnTo>
                    <a:pt x="1559842" y="106941"/>
                  </a:lnTo>
                  <a:cubicBezTo>
                    <a:pt x="1530246" y="110243"/>
                    <a:pt x="1502402" y="116704"/>
                    <a:pt x="1477234" y="125745"/>
                  </a:cubicBezTo>
                  <a:lnTo>
                    <a:pt x="1445937" y="139294"/>
                  </a:lnTo>
                  <a:lnTo>
                    <a:pt x="1439009" y="127863"/>
                  </a:lnTo>
                  <a:cubicBezTo>
                    <a:pt x="1425047" y="105927"/>
                    <a:pt x="1411080" y="87179"/>
                    <a:pt x="1398750" y="73450"/>
                  </a:cubicBezTo>
                  <a:lnTo>
                    <a:pt x="1388930" y="63410"/>
                  </a:lnTo>
                  <a:lnTo>
                    <a:pt x="1392716" y="76934"/>
                  </a:lnTo>
                  <a:cubicBezTo>
                    <a:pt x="1396532" y="88629"/>
                    <a:pt x="1401916" y="102070"/>
                    <a:pt x="1408642" y="116563"/>
                  </a:cubicBezTo>
                  <a:lnTo>
                    <a:pt x="1426341" y="150480"/>
                  </a:lnTo>
                  <a:lnTo>
                    <a:pt x="1410685" y="160030"/>
                  </a:lnTo>
                  <a:cubicBezTo>
                    <a:pt x="1382350" y="180465"/>
                    <a:pt x="1362118" y="205405"/>
                    <a:pt x="1353113" y="232899"/>
                  </a:cubicBezTo>
                  <a:lnTo>
                    <a:pt x="1350548" y="248791"/>
                  </a:lnTo>
                  <a:lnTo>
                    <a:pt x="1356050" y="238255"/>
                  </a:lnTo>
                  <a:cubicBezTo>
                    <a:pt x="1371457" y="216599"/>
                    <a:pt x="1394614" y="197366"/>
                    <a:pt x="1423452" y="181784"/>
                  </a:cubicBezTo>
                  <a:lnTo>
                    <a:pt x="1439701" y="174194"/>
                  </a:lnTo>
                  <a:lnTo>
                    <a:pt x="1446517" y="185440"/>
                  </a:lnTo>
                  <a:cubicBezTo>
                    <a:pt x="1460479" y="207376"/>
                    <a:pt x="1474447" y="226124"/>
                    <a:pt x="1486777" y="239852"/>
                  </a:cubicBezTo>
                  <a:lnTo>
                    <a:pt x="1496596" y="249893"/>
                  </a:lnTo>
                  <a:lnTo>
                    <a:pt x="1492810" y="236369"/>
                  </a:lnTo>
                  <a:cubicBezTo>
                    <a:pt x="1488994" y="224674"/>
                    <a:pt x="1483610" y="211233"/>
                    <a:pt x="1476884" y="196740"/>
                  </a:cubicBezTo>
                  <a:lnTo>
                    <a:pt x="1460472" y="165290"/>
                  </a:lnTo>
                  <a:lnTo>
                    <a:pt x="1488094" y="155852"/>
                  </a:lnTo>
                  <a:cubicBezTo>
                    <a:pt x="1511759" y="149073"/>
                    <a:pt x="1537337" y="144281"/>
                    <a:pt x="1564216" y="141839"/>
                  </a:cubicBezTo>
                  <a:lnTo>
                    <a:pt x="1592580" y="140564"/>
                  </a:lnTo>
                  <a:lnTo>
                    <a:pt x="1592753" y="148418"/>
                  </a:lnTo>
                  <a:cubicBezTo>
                    <a:pt x="1594030" y="177090"/>
                    <a:pt x="1597129" y="202717"/>
                    <a:pt x="1601469" y="222643"/>
                  </a:cubicBezTo>
                  <a:lnTo>
                    <a:pt x="1605433" y="237659"/>
                  </a:lnTo>
                  <a:lnTo>
                    <a:pt x="1609397" y="222643"/>
                  </a:lnTo>
                  <a:cubicBezTo>
                    <a:pt x="1613737" y="202717"/>
                    <a:pt x="1616835" y="177090"/>
                    <a:pt x="1618113" y="148418"/>
                  </a:cubicBezTo>
                  <a:lnTo>
                    <a:pt x="1618286" y="140564"/>
                  </a:lnTo>
                  <a:lnTo>
                    <a:pt x="1646651" y="141839"/>
                  </a:lnTo>
                  <a:cubicBezTo>
                    <a:pt x="1673530" y="144281"/>
                    <a:pt x="1699108" y="149073"/>
                    <a:pt x="1722773" y="155852"/>
                  </a:cubicBezTo>
                  <a:lnTo>
                    <a:pt x="1749862" y="165108"/>
                  </a:lnTo>
                  <a:lnTo>
                    <a:pt x="1734429" y="194966"/>
                  </a:lnTo>
                  <a:cubicBezTo>
                    <a:pt x="1728058" y="208994"/>
                    <a:pt x="1723030" y="222035"/>
                    <a:pt x="1719549" y="233416"/>
                  </a:cubicBezTo>
                  <a:lnTo>
                    <a:pt x="1716170" y="246601"/>
                  </a:lnTo>
                  <a:lnTo>
                    <a:pt x="1725900" y="237083"/>
                  </a:lnTo>
                  <a:cubicBezTo>
                    <a:pt x="1738073" y="224025"/>
                    <a:pt x="1751741" y="206084"/>
                    <a:pt x="1765280" y="184999"/>
                  </a:cubicBezTo>
                  <a:lnTo>
                    <a:pt x="1771704" y="174446"/>
                  </a:lnTo>
                  <a:lnTo>
                    <a:pt x="1787414" y="181784"/>
                  </a:lnTo>
                  <a:cubicBezTo>
                    <a:pt x="1816253" y="197366"/>
                    <a:pt x="1839409" y="216599"/>
                    <a:pt x="1854817" y="238255"/>
                  </a:cubicBezTo>
                  <a:lnTo>
                    <a:pt x="1860317" y="248788"/>
                  </a:lnTo>
                  <a:lnTo>
                    <a:pt x="1857753" y="232899"/>
                  </a:lnTo>
                  <a:cubicBezTo>
                    <a:pt x="1848747" y="205405"/>
                    <a:pt x="1828516" y="180465"/>
                    <a:pt x="1800181" y="160030"/>
                  </a:cubicBezTo>
                  <a:lnTo>
                    <a:pt x="1785000" y="150770"/>
                  </a:lnTo>
                  <a:lnTo>
                    <a:pt x="1801645" y="118565"/>
                  </a:lnTo>
                  <a:cubicBezTo>
                    <a:pt x="1808016" y="104537"/>
                    <a:pt x="1813044" y="91496"/>
                    <a:pt x="1816525" y="80115"/>
                  </a:cubicBezTo>
                  <a:lnTo>
                    <a:pt x="1819904" y="66930"/>
                  </a:lnTo>
                  <a:lnTo>
                    <a:pt x="1810174" y="76449"/>
                  </a:lnTo>
                  <a:cubicBezTo>
                    <a:pt x="1798000" y="89506"/>
                    <a:pt x="1784333" y="107447"/>
                    <a:pt x="1770795" y="128532"/>
                  </a:cubicBezTo>
                  <a:lnTo>
                    <a:pt x="1764386" y="139059"/>
                  </a:lnTo>
                  <a:lnTo>
                    <a:pt x="1733632" y="125745"/>
                  </a:lnTo>
                  <a:cubicBezTo>
                    <a:pt x="1708464" y="116704"/>
                    <a:pt x="1680620" y="110243"/>
                    <a:pt x="1651024" y="106941"/>
                  </a:cubicBezTo>
                  <a:lnTo>
                    <a:pt x="1618462" y="105146"/>
                  </a:lnTo>
                  <a:lnTo>
                    <a:pt x="1618113" y="89241"/>
                  </a:lnTo>
                  <a:cubicBezTo>
                    <a:pt x="1616835" y="60569"/>
                    <a:pt x="1613737" y="34942"/>
                    <a:pt x="1609397" y="15016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2" name="フリーフォーム: 図形 171">
              <a:extLst>
                <a:ext uri="{FF2B5EF4-FFF2-40B4-BE49-F238E27FC236}">
                  <a16:creationId xmlns:a16="http://schemas.microsoft.com/office/drawing/2014/main" id="{178EA4AA-73E3-C5F9-79DB-4E2CD4086073}"/>
                </a:ext>
              </a:extLst>
            </p:cNvPr>
            <p:cNvSpPr/>
            <p:nvPr/>
          </p:nvSpPr>
          <p:spPr bwMode="auto">
            <a:xfrm>
              <a:off x="6706927" y="1029195"/>
              <a:ext cx="2306728" cy="230672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186679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62DC424-E363-69C4-A0C4-1132DD2C822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D014188-DE06-8A08-9164-DC39271E7BFC}"/>
              </a:ext>
            </a:extLst>
          </p:cNvPr>
          <p:cNvSpPr/>
          <p:nvPr/>
        </p:nvSpPr>
        <p:spPr>
          <a:xfrm>
            <a:off x="3387436" y="101600"/>
            <a:ext cx="3345873" cy="9686635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4121F98-4191-719E-44B4-A6A0DA45AA07}"/>
              </a:ext>
            </a:extLst>
          </p:cNvPr>
          <p:cNvSpPr txBox="1"/>
          <p:nvPr/>
        </p:nvSpPr>
        <p:spPr>
          <a:xfrm rot="5400000">
            <a:off x="610180" y="3623543"/>
            <a:ext cx="8894614" cy="26035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おしゃべり禁止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E3AA46D1-FB07-4A5F-46E2-F363594E916B}"/>
              </a:ext>
            </a:extLst>
          </p:cNvPr>
          <p:cNvGrpSpPr/>
          <p:nvPr/>
        </p:nvGrpSpPr>
        <p:grpSpPr>
          <a:xfrm>
            <a:off x="624664" y="3527535"/>
            <a:ext cx="2253426" cy="2253424"/>
            <a:chOff x="708216" y="3790062"/>
            <a:chExt cx="2606484" cy="2606484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A3309FF6-A7F4-DAA0-24FE-956A9ED3CB46}"/>
                </a:ext>
              </a:extLst>
            </p:cNvPr>
            <p:cNvGrpSpPr/>
            <p:nvPr/>
          </p:nvGrpSpPr>
          <p:grpSpPr>
            <a:xfrm>
              <a:off x="708216" y="3790062"/>
              <a:ext cx="2606484" cy="2606484"/>
              <a:chOff x="643930" y="806730"/>
              <a:chExt cx="2735056" cy="2735056"/>
            </a:xfrm>
          </p:grpSpPr>
          <p:sp>
            <p:nvSpPr>
              <p:cNvPr id="54" name="四角形: 角を丸くする 53">
                <a:extLst>
                  <a:ext uri="{FF2B5EF4-FFF2-40B4-BE49-F238E27FC236}">
                    <a16:creationId xmlns:a16="http://schemas.microsoft.com/office/drawing/2014/main" id="{C923FB56-97EB-2B61-003E-F2EBA43FD81E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" name="四角形: 角を丸くする 54">
                <a:extLst>
                  <a:ext uri="{FF2B5EF4-FFF2-40B4-BE49-F238E27FC236}">
                    <a16:creationId xmlns:a16="http://schemas.microsoft.com/office/drawing/2014/main" id="{47217B5F-6F40-B651-7AEE-CB45FFAE5551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714BB9C6-C453-83B9-5BDB-13152F1155A1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96902166-F4E9-3673-6DFE-FBFB1943AF8E}"/>
                </a:ext>
              </a:extLst>
            </p:cNvPr>
            <p:cNvSpPr/>
            <p:nvPr/>
          </p:nvSpPr>
          <p:spPr>
            <a:xfrm>
              <a:off x="845344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BCB8D541-6669-50E5-FDFA-AE1FDFD76DF8}"/>
                </a:ext>
              </a:extLst>
            </p:cNvPr>
            <p:cNvGrpSpPr/>
            <p:nvPr/>
          </p:nvGrpSpPr>
          <p:grpSpPr>
            <a:xfrm>
              <a:off x="958906" y="4095750"/>
              <a:ext cx="2084434" cy="2062116"/>
              <a:chOff x="684664" y="3866555"/>
              <a:chExt cx="2577806" cy="2550206"/>
            </a:xfrm>
          </p:grpSpPr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81C8C3A1-F87A-7D1F-9A9E-B0340F68C14E}"/>
                  </a:ext>
                </a:extLst>
              </p:cNvPr>
              <p:cNvSpPr/>
              <p:nvPr/>
            </p:nvSpPr>
            <p:spPr bwMode="auto">
              <a:xfrm>
                <a:off x="684664" y="4319769"/>
                <a:ext cx="2577806" cy="2096992"/>
              </a:xfrm>
              <a:custGeom>
                <a:avLst/>
                <a:gdLst>
                  <a:gd name="connsiteX0" fmla="*/ 1239748 w 2577806"/>
                  <a:gd name="connsiteY0" fmla="*/ 0 h 2096992"/>
                  <a:gd name="connsiteX1" fmla="*/ 1277563 w 2577806"/>
                  <a:gd name="connsiteY1" fmla="*/ 3550 h 2096992"/>
                  <a:gd name="connsiteX2" fmla="*/ 1315378 w 2577806"/>
                  <a:gd name="connsiteY2" fmla="*/ 0 h 2096992"/>
                  <a:gd name="connsiteX3" fmla="*/ 1864181 w 2577806"/>
                  <a:gd name="connsiteY3" fmla="*/ 510994 h 2096992"/>
                  <a:gd name="connsiteX4" fmla="*/ 1859696 w 2577806"/>
                  <a:gd name="connsiteY4" fmla="*/ 552422 h 2096992"/>
                  <a:gd name="connsiteX5" fmla="*/ 1876221 w 2577806"/>
                  <a:gd name="connsiteY5" fmla="*/ 565871 h 2096992"/>
                  <a:gd name="connsiteX6" fmla="*/ 1912162 w 2577806"/>
                  <a:gd name="connsiteY6" fmla="*/ 777011 h 2096992"/>
                  <a:gd name="connsiteX7" fmla="*/ 1745751 w 2577806"/>
                  <a:gd name="connsiteY7" fmla="*/ 946674 h 2096992"/>
                  <a:gd name="connsiteX8" fmla="*/ 1728759 w 2577806"/>
                  <a:gd name="connsiteY8" fmla="*/ 944672 h 2096992"/>
                  <a:gd name="connsiteX9" fmla="*/ 1701282 w 2577806"/>
                  <a:gd name="connsiteY9" fmla="*/ 999397 h 2096992"/>
                  <a:gd name="connsiteX10" fmla="*/ 1405263 w 2577806"/>
                  <a:gd name="connsiteY10" fmla="*/ 1225564 h 2096992"/>
                  <a:gd name="connsiteX11" fmla="*/ 1384821 w 2577806"/>
                  <a:gd name="connsiteY11" fmla="*/ 1229793 h 2096992"/>
                  <a:gd name="connsiteX12" fmla="*/ 1397625 w 2577806"/>
                  <a:gd name="connsiteY12" fmla="*/ 1312654 h 2096992"/>
                  <a:gd name="connsiteX13" fmla="*/ 1630169 w 2577806"/>
                  <a:gd name="connsiteY13" fmla="*/ 1312654 h 2096992"/>
                  <a:gd name="connsiteX14" fmla="*/ 1746094 w 2577806"/>
                  <a:gd name="connsiteY14" fmla="*/ 1360672 h 2096992"/>
                  <a:gd name="connsiteX15" fmla="*/ 1763789 w 2577806"/>
                  <a:gd name="connsiteY15" fmla="*/ 1386917 h 2096992"/>
                  <a:gd name="connsiteX16" fmla="*/ 1769395 w 2577806"/>
                  <a:gd name="connsiteY16" fmla="*/ 1383680 h 2096992"/>
                  <a:gd name="connsiteX17" fmla="*/ 1949982 w 2577806"/>
                  <a:gd name="connsiteY17" fmla="*/ 1696465 h 2096992"/>
                  <a:gd name="connsiteX18" fmla="*/ 2114811 w 2577806"/>
                  <a:gd name="connsiteY18" fmla="*/ 1410973 h 2096992"/>
                  <a:gd name="connsiteX19" fmla="*/ 2116176 w 2577806"/>
                  <a:gd name="connsiteY19" fmla="*/ 1404212 h 2096992"/>
                  <a:gd name="connsiteX20" fmla="*/ 2189162 w 2577806"/>
                  <a:gd name="connsiteY20" fmla="*/ 1355834 h 2096992"/>
                  <a:gd name="connsiteX21" fmla="*/ 2215330 w 2577806"/>
                  <a:gd name="connsiteY21" fmla="*/ 1355834 h 2096992"/>
                  <a:gd name="connsiteX22" fmla="*/ 2216082 w 2577806"/>
                  <a:gd name="connsiteY22" fmla="*/ 1352149 h 2096992"/>
                  <a:gd name="connsiteX23" fmla="*/ 2224906 w 2577806"/>
                  <a:gd name="connsiteY23" fmla="*/ 1339114 h 2096992"/>
                  <a:gd name="connsiteX24" fmla="*/ 2314685 w 2577806"/>
                  <a:gd name="connsiteY24" fmla="*/ 1250923 h 2096992"/>
                  <a:gd name="connsiteX25" fmla="*/ 2342817 w 2577806"/>
                  <a:gd name="connsiteY25" fmla="*/ 1239564 h 2096992"/>
                  <a:gd name="connsiteX26" fmla="*/ 2370740 w 2577806"/>
                  <a:gd name="connsiteY26" fmla="*/ 1251424 h 2096992"/>
                  <a:gd name="connsiteX27" fmla="*/ 2370240 w 2577806"/>
                  <a:gd name="connsiteY27" fmla="*/ 1307479 h 2096992"/>
                  <a:gd name="connsiteX28" fmla="*/ 2321014 w 2577806"/>
                  <a:gd name="connsiteY28" fmla="*/ 1355834 h 2096992"/>
                  <a:gd name="connsiteX29" fmla="*/ 2367964 w 2577806"/>
                  <a:gd name="connsiteY29" fmla="*/ 1355834 h 2096992"/>
                  <a:gd name="connsiteX30" fmla="*/ 2463278 w 2577806"/>
                  <a:gd name="connsiteY30" fmla="*/ 1308804 h 2096992"/>
                  <a:gd name="connsiteX31" fmla="*/ 2474818 w 2577806"/>
                  <a:gd name="connsiteY31" fmla="*/ 1305744 h 2096992"/>
                  <a:gd name="connsiteX32" fmla="*/ 2486239 w 2577806"/>
                  <a:gd name="connsiteY32" fmla="*/ 1307294 h 2096992"/>
                  <a:gd name="connsiteX33" fmla="*/ 2498575 w 2577806"/>
                  <a:gd name="connsiteY33" fmla="*/ 1318107 h 2096992"/>
                  <a:gd name="connsiteX34" fmla="*/ 2511506 w 2577806"/>
                  <a:gd name="connsiteY34" fmla="*/ 1311726 h 2096992"/>
                  <a:gd name="connsiteX35" fmla="*/ 2523046 w 2577806"/>
                  <a:gd name="connsiteY35" fmla="*/ 1308666 h 2096992"/>
                  <a:gd name="connsiteX36" fmla="*/ 2551770 w 2577806"/>
                  <a:gd name="connsiteY36" fmla="*/ 1325384 h 2096992"/>
                  <a:gd name="connsiteX37" fmla="*/ 2552387 w 2577806"/>
                  <a:gd name="connsiteY37" fmla="*/ 1334765 h 2096992"/>
                  <a:gd name="connsiteX38" fmla="*/ 2559027 w 2577806"/>
                  <a:gd name="connsiteY38" fmla="*/ 1335666 h 2096992"/>
                  <a:gd name="connsiteX39" fmla="*/ 2574946 w 2577806"/>
                  <a:gd name="connsiteY39" fmla="*/ 1349619 h 2096992"/>
                  <a:gd name="connsiteX40" fmla="*/ 2562381 w 2577806"/>
                  <a:gd name="connsiteY40" fmla="*/ 1386662 h 2096992"/>
                  <a:gd name="connsiteX41" fmla="*/ 2524944 w 2577806"/>
                  <a:gd name="connsiteY41" fmla="*/ 1405134 h 2096992"/>
                  <a:gd name="connsiteX42" fmla="*/ 2532803 w 2577806"/>
                  <a:gd name="connsiteY42" fmla="*/ 1412023 h 2096992"/>
                  <a:gd name="connsiteX43" fmla="*/ 2521200 w 2577806"/>
                  <a:gd name="connsiteY43" fmla="*/ 1446230 h 2096992"/>
                  <a:gd name="connsiteX44" fmla="*/ 2389453 w 2577806"/>
                  <a:gd name="connsiteY44" fmla="*/ 1511238 h 2096992"/>
                  <a:gd name="connsiteX45" fmla="*/ 2376302 w 2577806"/>
                  <a:gd name="connsiteY45" fmla="*/ 1512102 h 2096992"/>
                  <a:gd name="connsiteX46" fmla="*/ 2371107 w 2577806"/>
                  <a:gd name="connsiteY46" fmla="*/ 1514255 h 2096992"/>
                  <a:gd name="connsiteX47" fmla="*/ 2214655 w 2577806"/>
                  <a:gd name="connsiteY47" fmla="*/ 1514254 h 2096992"/>
                  <a:gd name="connsiteX48" fmla="*/ 2010253 w 2577806"/>
                  <a:gd name="connsiteY48" fmla="*/ 1868288 h 2096992"/>
                  <a:gd name="connsiteX49" fmla="*/ 1968323 w 2577806"/>
                  <a:gd name="connsiteY49" fmla="*/ 1900462 h 2096992"/>
                  <a:gd name="connsiteX50" fmla="*/ 1958916 w 2577806"/>
                  <a:gd name="connsiteY50" fmla="*/ 1901118 h 2096992"/>
                  <a:gd name="connsiteX51" fmla="*/ 1957616 w 2577806"/>
                  <a:gd name="connsiteY51" fmla="*/ 1901555 h 2096992"/>
                  <a:gd name="connsiteX52" fmla="*/ 1955132 w 2577806"/>
                  <a:gd name="connsiteY52" fmla="*/ 1901382 h 2096992"/>
                  <a:gd name="connsiteX53" fmla="*/ 1941915 w 2577806"/>
                  <a:gd name="connsiteY53" fmla="*/ 1902304 h 2096992"/>
                  <a:gd name="connsiteX54" fmla="*/ 1934999 w 2577806"/>
                  <a:gd name="connsiteY54" fmla="*/ 1899978 h 2096992"/>
                  <a:gd name="connsiteX55" fmla="*/ 1931208 w 2577806"/>
                  <a:gd name="connsiteY55" fmla="*/ 1899714 h 2096992"/>
                  <a:gd name="connsiteX56" fmla="*/ 1924549 w 2577806"/>
                  <a:gd name="connsiteY56" fmla="*/ 1896464 h 2096992"/>
                  <a:gd name="connsiteX57" fmla="*/ 1915923 w 2577806"/>
                  <a:gd name="connsiteY57" fmla="*/ 1893564 h 2096992"/>
                  <a:gd name="connsiteX58" fmla="*/ 1912602 w 2577806"/>
                  <a:gd name="connsiteY58" fmla="*/ 1890635 h 2096992"/>
                  <a:gd name="connsiteX59" fmla="*/ 1907418 w 2577806"/>
                  <a:gd name="connsiteY59" fmla="*/ 1888105 h 2096992"/>
                  <a:gd name="connsiteX60" fmla="*/ 1899298 w 2577806"/>
                  <a:gd name="connsiteY60" fmla="*/ 1878900 h 2096992"/>
                  <a:gd name="connsiteX61" fmla="*/ 1895359 w 2577806"/>
                  <a:gd name="connsiteY61" fmla="*/ 1875425 h 2096992"/>
                  <a:gd name="connsiteX62" fmla="*/ 1894276 w 2577806"/>
                  <a:gd name="connsiteY62" fmla="*/ 1873205 h 2096992"/>
                  <a:gd name="connsiteX63" fmla="*/ 1889278 w 2577806"/>
                  <a:gd name="connsiteY63" fmla="*/ 1867540 h 2096992"/>
                  <a:gd name="connsiteX64" fmla="*/ 1794111 w 2577806"/>
                  <a:gd name="connsiteY64" fmla="*/ 1702705 h 2096992"/>
                  <a:gd name="connsiteX65" fmla="*/ 1794111 w 2577806"/>
                  <a:gd name="connsiteY65" fmla="*/ 2096992 h 2096992"/>
                  <a:gd name="connsiteX66" fmla="*/ 788625 w 2577806"/>
                  <a:gd name="connsiteY66" fmla="*/ 2096992 h 2096992"/>
                  <a:gd name="connsiteX67" fmla="*/ 788625 w 2577806"/>
                  <a:gd name="connsiteY67" fmla="*/ 1701309 h 2096992"/>
                  <a:gd name="connsiteX68" fmla="*/ 688528 w 2577806"/>
                  <a:gd name="connsiteY68" fmla="*/ 1874683 h 2096992"/>
                  <a:gd name="connsiteX69" fmla="*/ 683531 w 2577806"/>
                  <a:gd name="connsiteY69" fmla="*/ 1880348 h 2096992"/>
                  <a:gd name="connsiteX70" fmla="*/ 682448 w 2577806"/>
                  <a:gd name="connsiteY70" fmla="*/ 1882568 h 2096992"/>
                  <a:gd name="connsiteX71" fmla="*/ 678508 w 2577806"/>
                  <a:gd name="connsiteY71" fmla="*/ 1886043 h 2096992"/>
                  <a:gd name="connsiteX72" fmla="*/ 670389 w 2577806"/>
                  <a:gd name="connsiteY72" fmla="*/ 1895248 h 2096992"/>
                  <a:gd name="connsiteX73" fmla="*/ 665204 w 2577806"/>
                  <a:gd name="connsiteY73" fmla="*/ 1897778 h 2096992"/>
                  <a:gd name="connsiteX74" fmla="*/ 661883 w 2577806"/>
                  <a:gd name="connsiteY74" fmla="*/ 1900707 h 2096992"/>
                  <a:gd name="connsiteX75" fmla="*/ 653257 w 2577806"/>
                  <a:gd name="connsiteY75" fmla="*/ 1903607 h 2096992"/>
                  <a:gd name="connsiteX76" fmla="*/ 646598 w 2577806"/>
                  <a:gd name="connsiteY76" fmla="*/ 1906857 h 2096992"/>
                  <a:gd name="connsiteX77" fmla="*/ 642807 w 2577806"/>
                  <a:gd name="connsiteY77" fmla="*/ 1907121 h 2096992"/>
                  <a:gd name="connsiteX78" fmla="*/ 635892 w 2577806"/>
                  <a:gd name="connsiteY78" fmla="*/ 1909447 h 2096992"/>
                  <a:gd name="connsiteX79" fmla="*/ 622674 w 2577806"/>
                  <a:gd name="connsiteY79" fmla="*/ 1908525 h 2096992"/>
                  <a:gd name="connsiteX80" fmla="*/ 620190 w 2577806"/>
                  <a:gd name="connsiteY80" fmla="*/ 1908698 h 2096992"/>
                  <a:gd name="connsiteX81" fmla="*/ 618890 w 2577806"/>
                  <a:gd name="connsiteY81" fmla="*/ 1908261 h 2096992"/>
                  <a:gd name="connsiteX82" fmla="*/ 609483 w 2577806"/>
                  <a:gd name="connsiteY82" fmla="*/ 1907605 h 2096992"/>
                  <a:gd name="connsiteX83" fmla="*/ 567553 w 2577806"/>
                  <a:gd name="connsiteY83" fmla="*/ 1875431 h 2096992"/>
                  <a:gd name="connsiteX84" fmla="*/ 363151 w 2577806"/>
                  <a:gd name="connsiteY84" fmla="*/ 1521397 h 2096992"/>
                  <a:gd name="connsiteX85" fmla="*/ 206699 w 2577806"/>
                  <a:gd name="connsiteY85" fmla="*/ 1521398 h 2096992"/>
                  <a:gd name="connsiteX86" fmla="*/ 201504 w 2577806"/>
                  <a:gd name="connsiteY86" fmla="*/ 1519245 h 2096992"/>
                  <a:gd name="connsiteX87" fmla="*/ 188353 w 2577806"/>
                  <a:gd name="connsiteY87" fmla="*/ 1518381 h 2096992"/>
                  <a:gd name="connsiteX88" fmla="*/ 56606 w 2577806"/>
                  <a:gd name="connsiteY88" fmla="*/ 1453373 h 2096992"/>
                  <a:gd name="connsiteX89" fmla="*/ 45003 w 2577806"/>
                  <a:gd name="connsiteY89" fmla="*/ 1419166 h 2096992"/>
                  <a:gd name="connsiteX90" fmla="*/ 52862 w 2577806"/>
                  <a:gd name="connsiteY90" fmla="*/ 1412277 h 2096992"/>
                  <a:gd name="connsiteX91" fmla="*/ 15425 w 2577806"/>
                  <a:gd name="connsiteY91" fmla="*/ 1393805 h 2096992"/>
                  <a:gd name="connsiteX92" fmla="*/ 2861 w 2577806"/>
                  <a:gd name="connsiteY92" fmla="*/ 1356762 h 2096992"/>
                  <a:gd name="connsiteX93" fmla="*/ 18780 w 2577806"/>
                  <a:gd name="connsiteY93" fmla="*/ 1342809 h 2096992"/>
                  <a:gd name="connsiteX94" fmla="*/ 25419 w 2577806"/>
                  <a:gd name="connsiteY94" fmla="*/ 1341908 h 2096992"/>
                  <a:gd name="connsiteX95" fmla="*/ 26036 w 2577806"/>
                  <a:gd name="connsiteY95" fmla="*/ 1332527 h 2096992"/>
                  <a:gd name="connsiteX96" fmla="*/ 54760 w 2577806"/>
                  <a:gd name="connsiteY96" fmla="*/ 1315809 h 2096992"/>
                  <a:gd name="connsiteX97" fmla="*/ 66300 w 2577806"/>
                  <a:gd name="connsiteY97" fmla="*/ 1318869 h 2096992"/>
                  <a:gd name="connsiteX98" fmla="*/ 79232 w 2577806"/>
                  <a:gd name="connsiteY98" fmla="*/ 1325250 h 2096992"/>
                  <a:gd name="connsiteX99" fmla="*/ 91567 w 2577806"/>
                  <a:gd name="connsiteY99" fmla="*/ 1314437 h 2096992"/>
                  <a:gd name="connsiteX100" fmla="*/ 102989 w 2577806"/>
                  <a:gd name="connsiteY100" fmla="*/ 1312887 h 2096992"/>
                  <a:gd name="connsiteX101" fmla="*/ 114528 w 2577806"/>
                  <a:gd name="connsiteY101" fmla="*/ 1315947 h 2096992"/>
                  <a:gd name="connsiteX102" fmla="*/ 209842 w 2577806"/>
                  <a:gd name="connsiteY102" fmla="*/ 1362977 h 2096992"/>
                  <a:gd name="connsiteX103" fmla="*/ 256792 w 2577806"/>
                  <a:gd name="connsiteY103" fmla="*/ 1362977 h 2096992"/>
                  <a:gd name="connsiteX104" fmla="*/ 207566 w 2577806"/>
                  <a:gd name="connsiteY104" fmla="*/ 1314622 h 2096992"/>
                  <a:gd name="connsiteX105" fmla="*/ 207066 w 2577806"/>
                  <a:gd name="connsiteY105" fmla="*/ 1258567 h 2096992"/>
                  <a:gd name="connsiteX106" fmla="*/ 234989 w 2577806"/>
                  <a:gd name="connsiteY106" fmla="*/ 1246707 h 2096992"/>
                  <a:gd name="connsiteX107" fmla="*/ 263121 w 2577806"/>
                  <a:gd name="connsiteY107" fmla="*/ 1258066 h 2096992"/>
                  <a:gd name="connsiteX108" fmla="*/ 352900 w 2577806"/>
                  <a:gd name="connsiteY108" fmla="*/ 1346257 h 2096992"/>
                  <a:gd name="connsiteX109" fmla="*/ 361724 w 2577806"/>
                  <a:gd name="connsiteY109" fmla="*/ 1359292 h 2096992"/>
                  <a:gd name="connsiteX110" fmla="*/ 362476 w 2577806"/>
                  <a:gd name="connsiteY110" fmla="*/ 1362977 h 2096992"/>
                  <a:gd name="connsiteX111" fmla="*/ 388644 w 2577806"/>
                  <a:gd name="connsiteY111" fmla="*/ 1362977 h 2096992"/>
                  <a:gd name="connsiteX112" fmla="*/ 461630 w 2577806"/>
                  <a:gd name="connsiteY112" fmla="*/ 1411355 h 2096992"/>
                  <a:gd name="connsiteX113" fmla="*/ 462995 w 2577806"/>
                  <a:gd name="connsiteY113" fmla="*/ 1418116 h 2096992"/>
                  <a:gd name="connsiteX114" fmla="*/ 627824 w 2577806"/>
                  <a:gd name="connsiteY114" fmla="*/ 1703608 h 2096992"/>
                  <a:gd name="connsiteX115" fmla="*/ 808411 w 2577806"/>
                  <a:gd name="connsiteY115" fmla="*/ 1390823 h 2096992"/>
                  <a:gd name="connsiteX116" fmla="*/ 814100 w 2577806"/>
                  <a:gd name="connsiteY116" fmla="*/ 1394107 h 2096992"/>
                  <a:gd name="connsiteX117" fmla="*/ 836642 w 2577806"/>
                  <a:gd name="connsiteY117" fmla="*/ 1360672 h 2096992"/>
                  <a:gd name="connsiteX118" fmla="*/ 952567 w 2577806"/>
                  <a:gd name="connsiteY118" fmla="*/ 1312654 h 2096992"/>
                  <a:gd name="connsiteX119" fmla="*/ 1157489 w 2577806"/>
                  <a:gd name="connsiteY119" fmla="*/ 1312654 h 2096992"/>
                  <a:gd name="connsiteX120" fmla="*/ 1170294 w 2577806"/>
                  <a:gd name="connsiteY120" fmla="*/ 1229793 h 2096992"/>
                  <a:gd name="connsiteX121" fmla="*/ 1149853 w 2577806"/>
                  <a:gd name="connsiteY121" fmla="*/ 1225564 h 2096992"/>
                  <a:gd name="connsiteX122" fmla="*/ 853834 w 2577806"/>
                  <a:gd name="connsiteY122" fmla="*/ 999397 h 2096992"/>
                  <a:gd name="connsiteX123" fmla="*/ 826095 w 2577806"/>
                  <a:gd name="connsiteY123" fmla="*/ 944150 h 2096992"/>
                  <a:gd name="connsiteX124" fmla="*/ 804669 w 2577806"/>
                  <a:gd name="connsiteY124" fmla="*/ 946674 h 2096992"/>
                  <a:gd name="connsiteX125" fmla="*/ 638258 w 2577806"/>
                  <a:gd name="connsiteY125" fmla="*/ 777011 h 2096992"/>
                  <a:gd name="connsiteX126" fmla="*/ 674199 w 2577806"/>
                  <a:gd name="connsiteY126" fmla="*/ 565871 h 2096992"/>
                  <a:gd name="connsiteX127" fmla="*/ 695049 w 2577806"/>
                  <a:gd name="connsiteY127" fmla="*/ 548902 h 2096992"/>
                  <a:gd name="connsiteX128" fmla="*/ 690945 w 2577806"/>
                  <a:gd name="connsiteY128" fmla="*/ 510994 h 2096992"/>
                  <a:gd name="connsiteX129" fmla="*/ 1239748 w 2577806"/>
                  <a:gd name="connsiteY129" fmla="*/ 0 h 2096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2577806" h="2096992">
                    <a:moveTo>
                      <a:pt x="1239748" y="0"/>
                    </a:moveTo>
                    <a:lnTo>
                      <a:pt x="1277563" y="3550"/>
                    </a:lnTo>
                    <a:lnTo>
                      <a:pt x="1315378" y="0"/>
                    </a:lnTo>
                    <a:cubicBezTo>
                      <a:pt x="1618474" y="0"/>
                      <a:pt x="1864181" y="228780"/>
                      <a:pt x="1864181" y="510994"/>
                    </a:cubicBezTo>
                    <a:lnTo>
                      <a:pt x="1859696" y="552422"/>
                    </a:lnTo>
                    <a:lnTo>
                      <a:pt x="1876221" y="565871"/>
                    </a:lnTo>
                    <a:cubicBezTo>
                      <a:pt x="1918647" y="610439"/>
                      <a:pt x="1934809" y="692492"/>
                      <a:pt x="1912162" y="777011"/>
                    </a:cubicBezTo>
                    <a:cubicBezTo>
                      <a:pt x="1885741" y="875616"/>
                      <a:pt x="1815252" y="944904"/>
                      <a:pt x="1745751" y="946674"/>
                    </a:cubicBezTo>
                    <a:lnTo>
                      <a:pt x="1728759" y="944672"/>
                    </a:lnTo>
                    <a:lnTo>
                      <a:pt x="1701282" y="999397"/>
                    </a:lnTo>
                    <a:cubicBezTo>
                      <a:pt x="1632410" y="1109607"/>
                      <a:pt x="1527717" y="1191504"/>
                      <a:pt x="1405263" y="1225564"/>
                    </a:cubicBezTo>
                    <a:lnTo>
                      <a:pt x="1384821" y="1229793"/>
                    </a:lnTo>
                    <a:lnTo>
                      <a:pt x="1397625" y="1312654"/>
                    </a:lnTo>
                    <a:lnTo>
                      <a:pt x="1630169" y="1312654"/>
                    </a:lnTo>
                    <a:cubicBezTo>
                      <a:pt x="1675441" y="1312654"/>
                      <a:pt x="1716426" y="1331004"/>
                      <a:pt x="1746094" y="1360672"/>
                    </a:cubicBezTo>
                    <a:lnTo>
                      <a:pt x="1763789" y="1386917"/>
                    </a:lnTo>
                    <a:lnTo>
                      <a:pt x="1769395" y="1383680"/>
                    </a:lnTo>
                    <a:lnTo>
                      <a:pt x="1949982" y="1696465"/>
                    </a:lnTo>
                    <a:lnTo>
                      <a:pt x="2114811" y="1410973"/>
                    </a:lnTo>
                    <a:lnTo>
                      <a:pt x="2116176" y="1404212"/>
                    </a:lnTo>
                    <a:cubicBezTo>
                      <a:pt x="2128201" y="1375782"/>
                      <a:pt x="2156352" y="1355834"/>
                      <a:pt x="2189162" y="1355834"/>
                    </a:cubicBezTo>
                    <a:lnTo>
                      <a:pt x="2215330" y="1355834"/>
                    </a:lnTo>
                    <a:lnTo>
                      <a:pt x="2216082" y="1352149"/>
                    </a:lnTo>
                    <a:cubicBezTo>
                      <a:pt x="2218059" y="1347394"/>
                      <a:pt x="2221002" y="1342949"/>
                      <a:pt x="2224906" y="1339114"/>
                    </a:cubicBezTo>
                    <a:cubicBezTo>
                      <a:pt x="2254833" y="1309717"/>
                      <a:pt x="2284759" y="1280320"/>
                      <a:pt x="2314685" y="1250923"/>
                    </a:cubicBezTo>
                    <a:cubicBezTo>
                      <a:pt x="2322494" y="1243253"/>
                      <a:pt x="2332672" y="1239473"/>
                      <a:pt x="2342817" y="1239564"/>
                    </a:cubicBezTo>
                    <a:cubicBezTo>
                      <a:pt x="2352961" y="1239654"/>
                      <a:pt x="2363070" y="1243614"/>
                      <a:pt x="2370740" y="1251424"/>
                    </a:cubicBezTo>
                    <a:cubicBezTo>
                      <a:pt x="2386082" y="1267041"/>
                      <a:pt x="2385858" y="1292138"/>
                      <a:pt x="2370240" y="1307479"/>
                    </a:cubicBezTo>
                    <a:lnTo>
                      <a:pt x="2321014" y="1355834"/>
                    </a:lnTo>
                    <a:lnTo>
                      <a:pt x="2367964" y="1355834"/>
                    </a:lnTo>
                    <a:lnTo>
                      <a:pt x="2463278" y="1308804"/>
                    </a:lnTo>
                    <a:cubicBezTo>
                      <a:pt x="2467000" y="1306967"/>
                      <a:pt x="2470919" y="1305972"/>
                      <a:pt x="2474818" y="1305744"/>
                    </a:cubicBezTo>
                    <a:cubicBezTo>
                      <a:pt x="2478716" y="1305517"/>
                      <a:pt x="2482595" y="1306058"/>
                      <a:pt x="2486239" y="1307294"/>
                    </a:cubicBezTo>
                    <a:lnTo>
                      <a:pt x="2498575" y="1318107"/>
                    </a:lnTo>
                    <a:lnTo>
                      <a:pt x="2511506" y="1311726"/>
                    </a:lnTo>
                    <a:cubicBezTo>
                      <a:pt x="2515229" y="1309890"/>
                      <a:pt x="2519147" y="1308895"/>
                      <a:pt x="2523046" y="1308666"/>
                    </a:cubicBezTo>
                    <a:cubicBezTo>
                      <a:pt x="2534742" y="1307985"/>
                      <a:pt x="2546260" y="1314217"/>
                      <a:pt x="2551770" y="1325384"/>
                    </a:cubicBezTo>
                    <a:lnTo>
                      <a:pt x="2552387" y="1334765"/>
                    </a:lnTo>
                    <a:lnTo>
                      <a:pt x="2559027" y="1335666"/>
                    </a:lnTo>
                    <a:cubicBezTo>
                      <a:pt x="2565730" y="1337939"/>
                      <a:pt x="2571566" y="1342771"/>
                      <a:pt x="2574946" y="1349619"/>
                    </a:cubicBezTo>
                    <a:cubicBezTo>
                      <a:pt x="2581704" y="1363318"/>
                      <a:pt x="2576079" y="1379903"/>
                      <a:pt x="2562381" y="1386662"/>
                    </a:cubicBezTo>
                    <a:lnTo>
                      <a:pt x="2524944" y="1405134"/>
                    </a:lnTo>
                    <a:lnTo>
                      <a:pt x="2532803" y="1412023"/>
                    </a:lnTo>
                    <a:cubicBezTo>
                      <a:pt x="2539045" y="1424673"/>
                      <a:pt x="2533849" y="1439989"/>
                      <a:pt x="2521200" y="1446230"/>
                    </a:cubicBezTo>
                    <a:lnTo>
                      <a:pt x="2389453" y="1511238"/>
                    </a:lnTo>
                    <a:lnTo>
                      <a:pt x="2376302" y="1512102"/>
                    </a:lnTo>
                    <a:lnTo>
                      <a:pt x="2371107" y="1514255"/>
                    </a:lnTo>
                    <a:lnTo>
                      <a:pt x="2214655" y="1514254"/>
                    </a:lnTo>
                    <a:lnTo>
                      <a:pt x="2010253" y="1868288"/>
                    </a:lnTo>
                    <a:cubicBezTo>
                      <a:pt x="2000718" y="1884802"/>
                      <a:pt x="1985393" y="1895888"/>
                      <a:pt x="1968323" y="1900462"/>
                    </a:cubicBezTo>
                    <a:lnTo>
                      <a:pt x="1958916" y="1901118"/>
                    </a:lnTo>
                    <a:lnTo>
                      <a:pt x="1957616" y="1901555"/>
                    </a:lnTo>
                    <a:lnTo>
                      <a:pt x="1955132" y="1901382"/>
                    </a:lnTo>
                    <a:lnTo>
                      <a:pt x="1941915" y="1902304"/>
                    </a:lnTo>
                    <a:lnTo>
                      <a:pt x="1934999" y="1899978"/>
                    </a:lnTo>
                    <a:lnTo>
                      <a:pt x="1931208" y="1899714"/>
                    </a:lnTo>
                    <a:lnTo>
                      <a:pt x="1924549" y="1896464"/>
                    </a:lnTo>
                    <a:lnTo>
                      <a:pt x="1915923" y="1893564"/>
                    </a:lnTo>
                    <a:lnTo>
                      <a:pt x="1912602" y="1890635"/>
                    </a:lnTo>
                    <a:lnTo>
                      <a:pt x="1907418" y="1888105"/>
                    </a:lnTo>
                    <a:lnTo>
                      <a:pt x="1899298" y="1878900"/>
                    </a:lnTo>
                    <a:lnTo>
                      <a:pt x="1895359" y="1875425"/>
                    </a:lnTo>
                    <a:lnTo>
                      <a:pt x="1894276" y="1873205"/>
                    </a:lnTo>
                    <a:lnTo>
                      <a:pt x="1889278" y="1867540"/>
                    </a:lnTo>
                    <a:lnTo>
                      <a:pt x="1794111" y="1702705"/>
                    </a:lnTo>
                    <a:lnTo>
                      <a:pt x="1794111" y="2096992"/>
                    </a:lnTo>
                    <a:lnTo>
                      <a:pt x="788625" y="2096992"/>
                    </a:lnTo>
                    <a:lnTo>
                      <a:pt x="788625" y="1701309"/>
                    </a:lnTo>
                    <a:lnTo>
                      <a:pt x="688528" y="1874683"/>
                    </a:lnTo>
                    <a:lnTo>
                      <a:pt x="683531" y="1880348"/>
                    </a:lnTo>
                    <a:lnTo>
                      <a:pt x="682448" y="1882568"/>
                    </a:lnTo>
                    <a:lnTo>
                      <a:pt x="678508" y="1886043"/>
                    </a:lnTo>
                    <a:lnTo>
                      <a:pt x="670389" y="1895248"/>
                    </a:lnTo>
                    <a:lnTo>
                      <a:pt x="665204" y="1897778"/>
                    </a:lnTo>
                    <a:lnTo>
                      <a:pt x="661883" y="1900707"/>
                    </a:lnTo>
                    <a:lnTo>
                      <a:pt x="653257" y="1903607"/>
                    </a:lnTo>
                    <a:lnTo>
                      <a:pt x="646598" y="1906857"/>
                    </a:lnTo>
                    <a:lnTo>
                      <a:pt x="642807" y="1907121"/>
                    </a:lnTo>
                    <a:lnTo>
                      <a:pt x="635892" y="1909447"/>
                    </a:lnTo>
                    <a:lnTo>
                      <a:pt x="622674" y="1908525"/>
                    </a:lnTo>
                    <a:lnTo>
                      <a:pt x="620190" y="1908698"/>
                    </a:lnTo>
                    <a:lnTo>
                      <a:pt x="618890" y="1908261"/>
                    </a:lnTo>
                    <a:lnTo>
                      <a:pt x="609483" y="1907605"/>
                    </a:lnTo>
                    <a:cubicBezTo>
                      <a:pt x="592413" y="1903031"/>
                      <a:pt x="577088" y="1891945"/>
                      <a:pt x="567553" y="1875431"/>
                    </a:cubicBezTo>
                    <a:lnTo>
                      <a:pt x="363151" y="1521397"/>
                    </a:lnTo>
                    <a:lnTo>
                      <a:pt x="206699" y="1521398"/>
                    </a:lnTo>
                    <a:lnTo>
                      <a:pt x="201504" y="1519245"/>
                    </a:lnTo>
                    <a:lnTo>
                      <a:pt x="188353" y="1518381"/>
                    </a:lnTo>
                    <a:lnTo>
                      <a:pt x="56606" y="1453373"/>
                    </a:lnTo>
                    <a:cubicBezTo>
                      <a:pt x="43957" y="1447132"/>
                      <a:pt x="38761" y="1431816"/>
                      <a:pt x="45003" y="1419166"/>
                    </a:cubicBezTo>
                    <a:lnTo>
                      <a:pt x="52862" y="1412277"/>
                    </a:lnTo>
                    <a:lnTo>
                      <a:pt x="15425" y="1393805"/>
                    </a:lnTo>
                    <a:cubicBezTo>
                      <a:pt x="1727" y="1387046"/>
                      <a:pt x="-3898" y="1370461"/>
                      <a:pt x="2861" y="1356762"/>
                    </a:cubicBezTo>
                    <a:cubicBezTo>
                      <a:pt x="6240" y="1349914"/>
                      <a:pt x="12076" y="1345082"/>
                      <a:pt x="18780" y="1342809"/>
                    </a:cubicBezTo>
                    <a:lnTo>
                      <a:pt x="25419" y="1341908"/>
                    </a:lnTo>
                    <a:lnTo>
                      <a:pt x="26036" y="1332527"/>
                    </a:lnTo>
                    <a:cubicBezTo>
                      <a:pt x="31546" y="1321360"/>
                      <a:pt x="43064" y="1315128"/>
                      <a:pt x="54760" y="1315809"/>
                    </a:cubicBezTo>
                    <a:cubicBezTo>
                      <a:pt x="58659" y="1316038"/>
                      <a:pt x="62578" y="1317033"/>
                      <a:pt x="66300" y="1318869"/>
                    </a:cubicBezTo>
                    <a:lnTo>
                      <a:pt x="79232" y="1325250"/>
                    </a:lnTo>
                    <a:lnTo>
                      <a:pt x="91567" y="1314437"/>
                    </a:lnTo>
                    <a:cubicBezTo>
                      <a:pt x="95211" y="1313201"/>
                      <a:pt x="99090" y="1312660"/>
                      <a:pt x="102989" y="1312887"/>
                    </a:cubicBezTo>
                    <a:cubicBezTo>
                      <a:pt x="106887" y="1313115"/>
                      <a:pt x="110806" y="1314110"/>
                      <a:pt x="114528" y="1315947"/>
                    </a:cubicBezTo>
                    <a:lnTo>
                      <a:pt x="209842" y="1362977"/>
                    </a:lnTo>
                    <a:lnTo>
                      <a:pt x="256792" y="1362977"/>
                    </a:lnTo>
                    <a:lnTo>
                      <a:pt x="207566" y="1314622"/>
                    </a:lnTo>
                    <a:cubicBezTo>
                      <a:pt x="191949" y="1299281"/>
                      <a:pt x="191724" y="1274184"/>
                      <a:pt x="207066" y="1258567"/>
                    </a:cubicBezTo>
                    <a:cubicBezTo>
                      <a:pt x="214736" y="1250757"/>
                      <a:pt x="224845" y="1246797"/>
                      <a:pt x="234989" y="1246707"/>
                    </a:cubicBezTo>
                    <a:cubicBezTo>
                      <a:pt x="245134" y="1246616"/>
                      <a:pt x="255312" y="1250396"/>
                      <a:pt x="263121" y="1258066"/>
                    </a:cubicBezTo>
                    <a:cubicBezTo>
                      <a:pt x="293047" y="1287463"/>
                      <a:pt x="322973" y="1316860"/>
                      <a:pt x="352900" y="1346257"/>
                    </a:cubicBezTo>
                    <a:cubicBezTo>
                      <a:pt x="356804" y="1350092"/>
                      <a:pt x="359747" y="1354537"/>
                      <a:pt x="361724" y="1359292"/>
                    </a:cubicBezTo>
                    <a:lnTo>
                      <a:pt x="362476" y="1362977"/>
                    </a:lnTo>
                    <a:lnTo>
                      <a:pt x="388644" y="1362977"/>
                    </a:lnTo>
                    <a:cubicBezTo>
                      <a:pt x="421454" y="1362977"/>
                      <a:pt x="449605" y="1382925"/>
                      <a:pt x="461630" y="1411355"/>
                    </a:cubicBezTo>
                    <a:lnTo>
                      <a:pt x="462995" y="1418116"/>
                    </a:lnTo>
                    <a:lnTo>
                      <a:pt x="627824" y="1703608"/>
                    </a:lnTo>
                    <a:lnTo>
                      <a:pt x="808411" y="1390823"/>
                    </a:lnTo>
                    <a:lnTo>
                      <a:pt x="814100" y="1394107"/>
                    </a:lnTo>
                    <a:lnTo>
                      <a:pt x="836642" y="1360672"/>
                    </a:lnTo>
                    <a:cubicBezTo>
                      <a:pt x="866310" y="1331004"/>
                      <a:pt x="907296" y="1312654"/>
                      <a:pt x="952567" y="1312654"/>
                    </a:cubicBezTo>
                    <a:lnTo>
                      <a:pt x="1157489" y="1312654"/>
                    </a:lnTo>
                    <a:lnTo>
                      <a:pt x="1170294" y="1229793"/>
                    </a:lnTo>
                    <a:lnTo>
                      <a:pt x="1149853" y="1225564"/>
                    </a:lnTo>
                    <a:cubicBezTo>
                      <a:pt x="1027399" y="1191504"/>
                      <a:pt x="922706" y="1109607"/>
                      <a:pt x="853834" y="999397"/>
                    </a:cubicBezTo>
                    <a:lnTo>
                      <a:pt x="826095" y="944150"/>
                    </a:lnTo>
                    <a:lnTo>
                      <a:pt x="804669" y="946674"/>
                    </a:lnTo>
                    <a:cubicBezTo>
                      <a:pt x="735168" y="944904"/>
                      <a:pt x="664679" y="875616"/>
                      <a:pt x="638258" y="777011"/>
                    </a:cubicBezTo>
                    <a:cubicBezTo>
                      <a:pt x="615611" y="692492"/>
                      <a:pt x="631773" y="610439"/>
                      <a:pt x="674199" y="565871"/>
                    </a:cubicBezTo>
                    <a:lnTo>
                      <a:pt x="695049" y="548902"/>
                    </a:lnTo>
                    <a:lnTo>
                      <a:pt x="690945" y="510994"/>
                    </a:lnTo>
                    <a:cubicBezTo>
                      <a:pt x="690945" y="228780"/>
                      <a:pt x="936652" y="0"/>
                      <a:pt x="123974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0C7EFDEB-57F8-621E-0827-4D9F38DEC851}"/>
                  </a:ext>
                </a:extLst>
              </p:cNvPr>
              <p:cNvSpPr/>
              <p:nvPr/>
            </p:nvSpPr>
            <p:spPr bwMode="auto">
              <a:xfrm>
                <a:off x="1629876" y="4803751"/>
                <a:ext cx="677898" cy="739697"/>
              </a:xfrm>
              <a:custGeom>
                <a:avLst/>
                <a:gdLst>
                  <a:gd name="connsiteX0" fmla="*/ 334625 w 677898"/>
                  <a:gd name="connsiteY0" fmla="*/ 333197 h 739697"/>
                  <a:gd name="connsiteX1" fmla="*/ 573790 w 677898"/>
                  <a:gd name="connsiteY1" fmla="*/ 536447 h 739697"/>
                  <a:gd name="connsiteX2" fmla="*/ 334625 w 677898"/>
                  <a:gd name="connsiteY2" fmla="*/ 739697 h 739697"/>
                  <a:gd name="connsiteX3" fmla="*/ 95460 w 677898"/>
                  <a:gd name="connsiteY3" fmla="*/ 536447 h 739697"/>
                  <a:gd name="connsiteX4" fmla="*/ 334625 w 677898"/>
                  <a:gd name="connsiteY4" fmla="*/ 333197 h 739697"/>
                  <a:gd name="connsiteX5" fmla="*/ 617250 w 677898"/>
                  <a:gd name="connsiteY5" fmla="*/ 0 h 739697"/>
                  <a:gd name="connsiteX6" fmla="*/ 677898 w 677898"/>
                  <a:gd name="connsiteY6" fmla="*/ 60648 h 739697"/>
                  <a:gd name="connsiteX7" fmla="*/ 677898 w 677898"/>
                  <a:gd name="connsiteY7" fmla="*/ 156486 h 739697"/>
                  <a:gd name="connsiteX8" fmla="*/ 617250 w 677898"/>
                  <a:gd name="connsiteY8" fmla="*/ 217134 h 739697"/>
                  <a:gd name="connsiteX9" fmla="*/ 556602 w 677898"/>
                  <a:gd name="connsiteY9" fmla="*/ 156486 h 739697"/>
                  <a:gd name="connsiteX10" fmla="*/ 556602 w 677898"/>
                  <a:gd name="connsiteY10" fmla="*/ 60648 h 739697"/>
                  <a:gd name="connsiteX11" fmla="*/ 617250 w 677898"/>
                  <a:gd name="connsiteY11" fmla="*/ 0 h 739697"/>
                  <a:gd name="connsiteX12" fmla="*/ 60648 w 677898"/>
                  <a:gd name="connsiteY12" fmla="*/ 0 h 739697"/>
                  <a:gd name="connsiteX13" fmla="*/ 121296 w 677898"/>
                  <a:gd name="connsiteY13" fmla="*/ 60648 h 739697"/>
                  <a:gd name="connsiteX14" fmla="*/ 121296 w 677898"/>
                  <a:gd name="connsiteY14" fmla="*/ 156486 h 739697"/>
                  <a:gd name="connsiteX15" fmla="*/ 60648 w 677898"/>
                  <a:gd name="connsiteY15" fmla="*/ 217134 h 739697"/>
                  <a:gd name="connsiteX16" fmla="*/ 0 w 677898"/>
                  <a:gd name="connsiteY16" fmla="*/ 156486 h 739697"/>
                  <a:gd name="connsiteX17" fmla="*/ 0 w 677898"/>
                  <a:gd name="connsiteY17" fmla="*/ 60648 h 739697"/>
                  <a:gd name="connsiteX18" fmla="*/ 60648 w 677898"/>
                  <a:gd name="connsiteY18" fmla="*/ 0 h 739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739697">
                    <a:moveTo>
                      <a:pt x="334625" y="333197"/>
                    </a:moveTo>
                    <a:cubicBezTo>
                      <a:pt x="466712" y="333197"/>
                      <a:pt x="573790" y="424195"/>
                      <a:pt x="573790" y="536447"/>
                    </a:cubicBezTo>
                    <a:cubicBezTo>
                      <a:pt x="573790" y="648699"/>
                      <a:pt x="466712" y="739697"/>
                      <a:pt x="334625" y="739697"/>
                    </a:cubicBezTo>
                    <a:cubicBezTo>
                      <a:pt x="202538" y="739697"/>
                      <a:pt x="95460" y="648699"/>
                      <a:pt x="95460" y="536447"/>
                    </a:cubicBezTo>
                    <a:cubicBezTo>
                      <a:pt x="95460" y="424195"/>
                      <a:pt x="202538" y="333197"/>
                      <a:pt x="334625" y="333197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" name="楕円 493">
                <a:extLst>
                  <a:ext uri="{FF2B5EF4-FFF2-40B4-BE49-F238E27FC236}">
                    <a16:creationId xmlns:a16="http://schemas.microsoft.com/office/drawing/2014/main" id="{3E0DFD22-317C-9276-4BEC-F2815D7DE84A}"/>
                  </a:ext>
                </a:extLst>
              </p:cNvPr>
              <p:cNvSpPr/>
              <p:nvPr/>
            </p:nvSpPr>
            <p:spPr bwMode="auto">
              <a:xfrm>
                <a:off x="1801593" y="5409225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B210AE2B-7D6D-BFEF-1D32-D599FA1DE87F}"/>
                  </a:ext>
                </a:extLst>
              </p:cNvPr>
              <p:cNvSpPr/>
              <p:nvPr/>
            </p:nvSpPr>
            <p:spPr bwMode="auto">
              <a:xfrm>
                <a:off x="1598431" y="386655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509617E2-ACFF-2A30-56D6-113C4E2B0E17}"/>
                  </a:ext>
                </a:extLst>
              </p:cNvPr>
              <p:cNvSpPr/>
              <p:nvPr/>
            </p:nvSpPr>
            <p:spPr bwMode="auto">
              <a:xfrm rot="18000000">
                <a:off x="851101" y="4353052"/>
                <a:ext cx="609006" cy="298540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62E9EFD8-3243-E50B-4773-D4203A652E1E}"/>
                  </a:ext>
                </a:extLst>
              </p:cNvPr>
              <p:cNvSpPr/>
              <p:nvPr/>
            </p:nvSpPr>
            <p:spPr bwMode="auto">
              <a:xfrm rot="3600000" flipH="1">
                <a:off x="2450112" y="4335395"/>
                <a:ext cx="609006" cy="298538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A03D65AB-C132-E8FB-9312-D6F20D4EDD8B}"/>
                  </a:ext>
                </a:extLst>
              </p:cNvPr>
              <p:cNvSpPr/>
              <p:nvPr/>
            </p:nvSpPr>
            <p:spPr bwMode="auto">
              <a:xfrm rot="14400000">
                <a:off x="831105" y="521748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A5C3829A-83AB-629D-1E57-43E4281DD80F}"/>
                  </a:ext>
                </a:extLst>
              </p:cNvPr>
              <p:cNvSpPr/>
              <p:nvPr/>
            </p:nvSpPr>
            <p:spPr bwMode="auto">
              <a:xfrm rot="7200000" flipH="1">
                <a:off x="2517404" y="5217485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D4CCAF1-B38B-717B-87E4-7AB8697A3985}"/>
                </a:ext>
              </a:extLst>
            </p:cNvPr>
            <p:cNvSpPr/>
            <p:nvPr/>
          </p:nvSpPr>
          <p:spPr>
            <a:xfrm>
              <a:off x="846768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37E77FA7-3CFA-BCDE-B2B9-BF95D27739A2}"/>
              </a:ext>
            </a:extLst>
          </p:cNvPr>
          <p:cNvSpPr txBox="1"/>
          <p:nvPr/>
        </p:nvSpPr>
        <p:spPr>
          <a:xfrm>
            <a:off x="504178" y="2765895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通話しない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C9E19624-8C7E-88C7-AF30-FD79377D65EA}"/>
              </a:ext>
            </a:extLst>
          </p:cNvPr>
          <p:cNvSpPr txBox="1"/>
          <p:nvPr/>
        </p:nvSpPr>
        <p:spPr>
          <a:xfrm>
            <a:off x="486735" y="5903504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大声を出さない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AC0CD278-FC63-4005-57E1-F153AFBDA0D2}"/>
              </a:ext>
            </a:extLst>
          </p:cNvPr>
          <p:cNvSpPr txBox="1"/>
          <p:nvPr/>
        </p:nvSpPr>
        <p:spPr>
          <a:xfrm>
            <a:off x="510606" y="9081706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会話しない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174F006D-68A7-C5B6-73DE-DE5FECBC9CAD}"/>
              </a:ext>
            </a:extLst>
          </p:cNvPr>
          <p:cNvGrpSpPr/>
          <p:nvPr/>
        </p:nvGrpSpPr>
        <p:grpSpPr>
          <a:xfrm>
            <a:off x="599454" y="374437"/>
            <a:ext cx="2286386" cy="2286386"/>
            <a:chOff x="3653639" y="3790062"/>
            <a:chExt cx="2606484" cy="2606484"/>
          </a:xfrm>
        </p:grpSpPr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1F55FB1C-01DB-F7CC-DF67-8CDD54562043}"/>
                </a:ext>
              </a:extLst>
            </p:cNvPr>
            <p:cNvGrpSpPr/>
            <p:nvPr/>
          </p:nvGrpSpPr>
          <p:grpSpPr>
            <a:xfrm>
              <a:off x="3653639" y="3790062"/>
              <a:ext cx="2606484" cy="2606484"/>
              <a:chOff x="643930" y="806730"/>
              <a:chExt cx="2735056" cy="2735056"/>
            </a:xfrm>
          </p:grpSpPr>
          <p:sp>
            <p:nvSpPr>
              <p:cNvPr id="140" name="四角形: 角を丸くする 139">
                <a:extLst>
                  <a:ext uri="{FF2B5EF4-FFF2-40B4-BE49-F238E27FC236}">
                    <a16:creationId xmlns:a16="http://schemas.microsoft.com/office/drawing/2014/main" id="{6873F359-920E-FB28-4E84-0F89B7148050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1" name="四角形: 角を丸くする 140">
                <a:extLst>
                  <a:ext uri="{FF2B5EF4-FFF2-40B4-BE49-F238E27FC236}">
                    <a16:creationId xmlns:a16="http://schemas.microsoft.com/office/drawing/2014/main" id="{B98135A2-7649-AC5D-CACB-4F51082BFC18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2" name="フリーフォーム: 図形 141">
                <a:extLst>
                  <a:ext uri="{FF2B5EF4-FFF2-40B4-BE49-F238E27FC236}">
                    <a16:creationId xmlns:a16="http://schemas.microsoft.com/office/drawing/2014/main" id="{FD6CB5E1-9BCF-3672-F2C6-3F2F9FCFF4D0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E9BE5BDC-15CE-1128-F1B0-6E40019004FB}"/>
                </a:ext>
              </a:extLst>
            </p:cNvPr>
            <p:cNvSpPr/>
            <p:nvPr/>
          </p:nvSpPr>
          <p:spPr>
            <a:xfrm>
              <a:off x="3783806" y="3922397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5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5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63" name="グループ化 62">
              <a:extLst>
                <a:ext uri="{FF2B5EF4-FFF2-40B4-BE49-F238E27FC236}">
                  <a16:creationId xmlns:a16="http://schemas.microsoft.com/office/drawing/2014/main" id="{83AA4E04-F8EE-2EFB-76D0-C2E8E6B38749}"/>
                </a:ext>
              </a:extLst>
            </p:cNvPr>
            <p:cNvGrpSpPr/>
            <p:nvPr/>
          </p:nvGrpSpPr>
          <p:grpSpPr>
            <a:xfrm>
              <a:off x="4076894" y="4059070"/>
              <a:ext cx="1781893" cy="2095343"/>
              <a:chOff x="3879926" y="3903505"/>
              <a:chExt cx="2151564" cy="2530044"/>
            </a:xfrm>
          </p:grpSpPr>
          <p:sp>
            <p:nvSpPr>
              <p:cNvPr id="130" name="フリーフォーム: 図形 129">
                <a:extLst>
                  <a:ext uri="{FF2B5EF4-FFF2-40B4-BE49-F238E27FC236}">
                    <a16:creationId xmlns:a16="http://schemas.microsoft.com/office/drawing/2014/main" id="{E9CA9BBE-4D65-5BD2-0563-6F9712588F21}"/>
                  </a:ext>
                </a:extLst>
              </p:cNvPr>
              <p:cNvSpPr/>
              <p:nvPr/>
            </p:nvSpPr>
            <p:spPr bwMode="auto">
              <a:xfrm>
                <a:off x="4060960" y="4350504"/>
                <a:ext cx="1917655" cy="2083045"/>
              </a:xfrm>
              <a:custGeom>
                <a:avLst/>
                <a:gdLst>
                  <a:gd name="connsiteX0" fmla="*/ 412932 w 1917655"/>
                  <a:gd name="connsiteY0" fmla="*/ 1686851 h 2083045"/>
                  <a:gd name="connsiteX1" fmla="*/ 261655 w 1917655"/>
                  <a:gd name="connsiteY1" fmla="*/ 1838128 h 2083045"/>
                  <a:gd name="connsiteX2" fmla="*/ 412932 w 1917655"/>
                  <a:gd name="connsiteY2" fmla="*/ 1925468 h 2083045"/>
                  <a:gd name="connsiteX3" fmla="*/ 864055 w 1917655"/>
                  <a:gd name="connsiteY3" fmla="*/ 0 h 2083045"/>
                  <a:gd name="connsiteX4" fmla="*/ 901870 w 1917655"/>
                  <a:gd name="connsiteY4" fmla="*/ 3549 h 2083045"/>
                  <a:gd name="connsiteX5" fmla="*/ 939685 w 1917655"/>
                  <a:gd name="connsiteY5" fmla="*/ 0 h 2083045"/>
                  <a:gd name="connsiteX6" fmla="*/ 1488488 w 1917655"/>
                  <a:gd name="connsiteY6" fmla="*/ 510994 h 2083045"/>
                  <a:gd name="connsiteX7" fmla="*/ 1484003 w 1917655"/>
                  <a:gd name="connsiteY7" fmla="*/ 552422 h 2083045"/>
                  <a:gd name="connsiteX8" fmla="*/ 1500528 w 1917655"/>
                  <a:gd name="connsiteY8" fmla="*/ 565870 h 2083045"/>
                  <a:gd name="connsiteX9" fmla="*/ 1536469 w 1917655"/>
                  <a:gd name="connsiteY9" fmla="*/ 777010 h 2083045"/>
                  <a:gd name="connsiteX10" fmla="*/ 1370058 w 1917655"/>
                  <a:gd name="connsiteY10" fmla="*/ 946673 h 2083045"/>
                  <a:gd name="connsiteX11" fmla="*/ 1353553 w 1917655"/>
                  <a:gd name="connsiteY11" fmla="*/ 944729 h 2083045"/>
                  <a:gd name="connsiteX12" fmla="*/ 1345158 w 1917655"/>
                  <a:gd name="connsiteY12" fmla="*/ 965504 h 2083045"/>
                  <a:gd name="connsiteX13" fmla="*/ 1100767 w 1917655"/>
                  <a:gd name="connsiteY13" fmla="*/ 1199544 h 2083045"/>
                  <a:gd name="connsiteX14" fmla="*/ 1009202 w 1917655"/>
                  <a:gd name="connsiteY14" fmla="*/ 1230272 h 2083045"/>
                  <a:gd name="connsiteX15" fmla="*/ 1021932 w 1917655"/>
                  <a:gd name="connsiteY15" fmla="*/ 1312653 h 2083045"/>
                  <a:gd name="connsiteX16" fmla="*/ 1254476 w 1917655"/>
                  <a:gd name="connsiteY16" fmla="*/ 1312653 h 2083045"/>
                  <a:gd name="connsiteX17" fmla="*/ 1285597 w 1917655"/>
                  <a:gd name="connsiteY17" fmla="*/ 1318936 h 2083045"/>
                  <a:gd name="connsiteX18" fmla="*/ 1309063 w 1917655"/>
                  <a:gd name="connsiteY18" fmla="*/ 1320407 h 2083045"/>
                  <a:gd name="connsiteX19" fmla="*/ 1678332 w 1917655"/>
                  <a:gd name="connsiteY19" fmla="*/ 1419352 h 2083045"/>
                  <a:gd name="connsiteX20" fmla="*/ 1556471 w 1917655"/>
                  <a:gd name="connsiteY20" fmla="*/ 964557 h 2083045"/>
                  <a:gd name="connsiteX21" fmla="*/ 1591409 w 1917655"/>
                  <a:gd name="connsiteY21" fmla="*/ 860369 h 2083045"/>
                  <a:gd name="connsiteX22" fmla="*/ 1626762 w 1917655"/>
                  <a:gd name="connsiteY22" fmla="*/ 842809 h 2083045"/>
                  <a:gd name="connsiteX23" fmla="*/ 1666158 w 1917655"/>
                  <a:gd name="connsiteY23" fmla="*/ 840340 h 2083045"/>
                  <a:gd name="connsiteX24" fmla="*/ 1748510 w 1917655"/>
                  <a:gd name="connsiteY24" fmla="*/ 913100 h 2083045"/>
                  <a:gd name="connsiteX25" fmla="*/ 1915067 w 1917655"/>
                  <a:gd name="connsiteY25" fmla="*/ 1534701 h 2083045"/>
                  <a:gd name="connsiteX26" fmla="*/ 1915382 w 1917655"/>
                  <a:gd name="connsiteY26" fmla="*/ 1539728 h 2083045"/>
                  <a:gd name="connsiteX27" fmla="*/ 1917655 w 1917655"/>
                  <a:gd name="connsiteY27" fmla="*/ 1546333 h 2083045"/>
                  <a:gd name="connsiteX28" fmla="*/ 1916725 w 1917655"/>
                  <a:gd name="connsiteY28" fmla="*/ 1561165 h 2083045"/>
                  <a:gd name="connsiteX29" fmla="*/ 1917536 w 1917655"/>
                  <a:gd name="connsiteY29" fmla="*/ 1574098 h 2083045"/>
                  <a:gd name="connsiteX30" fmla="*/ 1915554 w 1917655"/>
                  <a:gd name="connsiteY30" fmla="*/ 1579858 h 2083045"/>
                  <a:gd name="connsiteX31" fmla="*/ 1915186 w 1917655"/>
                  <a:gd name="connsiteY31" fmla="*/ 1585731 h 2083045"/>
                  <a:gd name="connsiteX32" fmla="*/ 1915185 w 1917655"/>
                  <a:gd name="connsiteY32" fmla="*/ 1585730 h 2083045"/>
                  <a:gd name="connsiteX33" fmla="*/ 1909809 w 1917655"/>
                  <a:gd name="connsiteY33" fmla="*/ 1596554 h 2083045"/>
                  <a:gd name="connsiteX34" fmla="*/ 1905136 w 1917655"/>
                  <a:gd name="connsiteY34" fmla="*/ 1610133 h 2083045"/>
                  <a:gd name="connsiteX35" fmla="*/ 1900304 w 1917655"/>
                  <a:gd name="connsiteY35" fmla="*/ 1615690 h 2083045"/>
                  <a:gd name="connsiteX36" fmla="*/ 1897624 w 1917655"/>
                  <a:gd name="connsiteY36" fmla="*/ 1621084 h 2083045"/>
                  <a:gd name="connsiteX37" fmla="*/ 1889371 w 1917655"/>
                  <a:gd name="connsiteY37" fmla="*/ 1628261 h 2083045"/>
                  <a:gd name="connsiteX38" fmla="*/ 1880129 w 1917655"/>
                  <a:gd name="connsiteY38" fmla="*/ 1638889 h 2083045"/>
                  <a:gd name="connsiteX39" fmla="*/ 1873183 w 1917655"/>
                  <a:gd name="connsiteY39" fmla="*/ 1642339 h 2083045"/>
                  <a:gd name="connsiteX40" fmla="*/ 1868868 w 1917655"/>
                  <a:gd name="connsiteY40" fmla="*/ 1646091 h 2083045"/>
                  <a:gd name="connsiteX41" fmla="*/ 1858325 w 1917655"/>
                  <a:gd name="connsiteY41" fmla="*/ 1649719 h 2083045"/>
                  <a:gd name="connsiteX42" fmla="*/ 1844775 w 1917655"/>
                  <a:gd name="connsiteY42" fmla="*/ 1656449 h 2083045"/>
                  <a:gd name="connsiteX43" fmla="*/ 1844775 w 1917655"/>
                  <a:gd name="connsiteY43" fmla="*/ 1656448 h 2083045"/>
                  <a:gd name="connsiteX44" fmla="*/ 1837432 w 1917655"/>
                  <a:gd name="connsiteY44" fmla="*/ 1656908 h 2083045"/>
                  <a:gd name="connsiteX45" fmla="*/ 1832834 w 1917655"/>
                  <a:gd name="connsiteY45" fmla="*/ 1658491 h 2083045"/>
                  <a:gd name="connsiteX46" fmla="*/ 1822509 w 1917655"/>
                  <a:gd name="connsiteY46" fmla="*/ 1657844 h 2083045"/>
                  <a:gd name="connsiteX47" fmla="*/ 1805378 w 1917655"/>
                  <a:gd name="connsiteY47" fmla="*/ 1658917 h 2083045"/>
                  <a:gd name="connsiteX48" fmla="*/ 1797749 w 1917655"/>
                  <a:gd name="connsiteY48" fmla="*/ 1656292 h 2083045"/>
                  <a:gd name="connsiteX49" fmla="*/ 1793437 w 1917655"/>
                  <a:gd name="connsiteY49" fmla="*/ 1656022 h 2083045"/>
                  <a:gd name="connsiteX50" fmla="*/ 1418418 w 1917655"/>
                  <a:gd name="connsiteY50" fmla="*/ 1555535 h 2083045"/>
                  <a:gd name="connsiteX51" fmla="*/ 1418418 w 1917655"/>
                  <a:gd name="connsiteY51" fmla="*/ 2083045 h 2083045"/>
                  <a:gd name="connsiteX52" fmla="*/ 288236 w 1917655"/>
                  <a:gd name="connsiteY52" fmla="*/ 2083045 h 2083045"/>
                  <a:gd name="connsiteX53" fmla="*/ 56197 w 1917655"/>
                  <a:gd name="connsiteY53" fmla="*/ 1949077 h 2083045"/>
                  <a:gd name="connsiteX54" fmla="*/ 51582 w 1917655"/>
                  <a:gd name="connsiteY54" fmla="*/ 1945006 h 2083045"/>
                  <a:gd name="connsiteX55" fmla="*/ 29114 w 1917655"/>
                  <a:gd name="connsiteY55" fmla="*/ 1930086 h 2083045"/>
                  <a:gd name="connsiteX56" fmla="*/ 29115 w 1917655"/>
                  <a:gd name="connsiteY56" fmla="*/ 1930085 h 2083045"/>
                  <a:gd name="connsiteX57" fmla="*/ 29115 w 1917655"/>
                  <a:gd name="connsiteY57" fmla="*/ 1789503 h 2083045"/>
                  <a:gd name="connsiteX58" fmla="*/ 458723 w 1917655"/>
                  <a:gd name="connsiteY58" fmla="*/ 1359896 h 2083045"/>
                  <a:gd name="connsiteX59" fmla="*/ 491607 w 1917655"/>
                  <a:gd name="connsiteY59" fmla="*/ 1338059 h 2083045"/>
                  <a:gd name="connsiteX60" fmla="*/ 495654 w 1917655"/>
                  <a:gd name="connsiteY60" fmla="*/ 1337272 h 2083045"/>
                  <a:gd name="connsiteX61" fmla="*/ 513060 w 1917655"/>
                  <a:gd name="connsiteY61" fmla="*/ 1325536 h 2083045"/>
                  <a:gd name="connsiteX62" fmla="*/ 576874 w 1917655"/>
                  <a:gd name="connsiteY62" fmla="*/ 1312653 h 2083045"/>
                  <a:gd name="connsiteX63" fmla="*/ 781796 w 1917655"/>
                  <a:gd name="connsiteY63" fmla="*/ 1312653 h 2083045"/>
                  <a:gd name="connsiteX64" fmla="*/ 794527 w 1917655"/>
                  <a:gd name="connsiteY64" fmla="*/ 1230271 h 2083045"/>
                  <a:gd name="connsiteX65" fmla="*/ 702963 w 1917655"/>
                  <a:gd name="connsiteY65" fmla="*/ 1199544 h 2083045"/>
                  <a:gd name="connsiteX66" fmla="*/ 478141 w 1917655"/>
                  <a:gd name="connsiteY66" fmla="*/ 999397 h 2083045"/>
                  <a:gd name="connsiteX67" fmla="*/ 448864 w 1917655"/>
                  <a:gd name="connsiteY67" fmla="*/ 944330 h 2083045"/>
                  <a:gd name="connsiteX68" fmla="*/ 428976 w 1917655"/>
                  <a:gd name="connsiteY68" fmla="*/ 946673 h 2083045"/>
                  <a:gd name="connsiteX69" fmla="*/ 262565 w 1917655"/>
                  <a:gd name="connsiteY69" fmla="*/ 777010 h 2083045"/>
                  <a:gd name="connsiteX70" fmla="*/ 298506 w 1917655"/>
                  <a:gd name="connsiteY70" fmla="*/ 565870 h 2083045"/>
                  <a:gd name="connsiteX71" fmla="*/ 319794 w 1917655"/>
                  <a:gd name="connsiteY71" fmla="*/ 552952 h 2083045"/>
                  <a:gd name="connsiteX72" fmla="*/ 315252 w 1917655"/>
                  <a:gd name="connsiteY72" fmla="*/ 510994 h 2083045"/>
                  <a:gd name="connsiteX73" fmla="*/ 864055 w 1917655"/>
                  <a:gd name="connsiteY73" fmla="*/ 0 h 20830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</a:cxnLst>
                <a:rect l="l" t="t" r="r" b="b"/>
                <a:pathLst>
                  <a:path w="1917655" h="2083045">
                    <a:moveTo>
                      <a:pt x="412932" y="1686851"/>
                    </a:moveTo>
                    <a:lnTo>
                      <a:pt x="261655" y="1838128"/>
                    </a:lnTo>
                    <a:lnTo>
                      <a:pt x="412932" y="1925468"/>
                    </a:lnTo>
                    <a:close/>
                    <a:moveTo>
                      <a:pt x="864055" y="0"/>
                    </a:moveTo>
                    <a:lnTo>
                      <a:pt x="901870" y="3549"/>
                    </a:lnTo>
                    <a:lnTo>
                      <a:pt x="939685" y="0"/>
                    </a:lnTo>
                    <a:cubicBezTo>
                      <a:pt x="1242781" y="0"/>
                      <a:pt x="1488488" y="228780"/>
                      <a:pt x="1488488" y="510994"/>
                    </a:cubicBezTo>
                    <a:lnTo>
                      <a:pt x="1484003" y="552422"/>
                    </a:lnTo>
                    <a:lnTo>
                      <a:pt x="1500528" y="565870"/>
                    </a:lnTo>
                    <a:cubicBezTo>
                      <a:pt x="1542954" y="610438"/>
                      <a:pt x="1559116" y="692492"/>
                      <a:pt x="1536469" y="777010"/>
                    </a:cubicBezTo>
                    <a:cubicBezTo>
                      <a:pt x="1510048" y="875616"/>
                      <a:pt x="1439559" y="944904"/>
                      <a:pt x="1370058" y="946673"/>
                    </a:cubicBezTo>
                    <a:lnTo>
                      <a:pt x="1353553" y="944729"/>
                    </a:lnTo>
                    <a:lnTo>
                      <a:pt x="1345158" y="965504"/>
                    </a:lnTo>
                    <a:cubicBezTo>
                      <a:pt x="1289784" y="1069613"/>
                      <a:pt x="1203932" y="1152371"/>
                      <a:pt x="1100767" y="1199544"/>
                    </a:cubicBezTo>
                    <a:lnTo>
                      <a:pt x="1009202" y="1230272"/>
                    </a:lnTo>
                    <a:lnTo>
                      <a:pt x="1021932" y="1312653"/>
                    </a:lnTo>
                    <a:lnTo>
                      <a:pt x="1254476" y="1312653"/>
                    </a:lnTo>
                    <a:lnTo>
                      <a:pt x="1285597" y="1318936"/>
                    </a:lnTo>
                    <a:lnTo>
                      <a:pt x="1309063" y="1320407"/>
                    </a:lnTo>
                    <a:lnTo>
                      <a:pt x="1678332" y="1419352"/>
                    </a:lnTo>
                    <a:lnTo>
                      <a:pt x="1556471" y="964557"/>
                    </a:lnTo>
                    <a:cubicBezTo>
                      <a:pt x="1545814" y="924784"/>
                      <a:pt x="1560851" y="884180"/>
                      <a:pt x="1591409" y="860369"/>
                    </a:cubicBezTo>
                    <a:lnTo>
                      <a:pt x="1626762" y="842809"/>
                    </a:lnTo>
                    <a:lnTo>
                      <a:pt x="1666158" y="840340"/>
                    </a:lnTo>
                    <a:cubicBezTo>
                      <a:pt x="1704527" y="845682"/>
                      <a:pt x="1737853" y="873328"/>
                      <a:pt x="1748510" y="913100"/>
                    </a:cubicBezTo>
                    <a:lnTo>
                      <a:pt x="1915067" y="1534701"/>
                    </a:lnTo>
                    <a:lnTo>
                      <a:pt x="1915382" y="1539728"/>
                    </a:lnTo>
                    <a:lnTo>
                      <a:pt x="1917655" y="1546333"/>
                    </a:lnTo>
                    <a:lnTo>
                      <a:pt x="1916725" y="1561165"/>
                    </a:lnTo>
                    <a:lnTo>
                      <a:pt x="1917536" y="1574098"/>
                    </a:lnTo>
                    <a:lnTo>
                      <a:pt x="1915554" y="1579858"/>
                    </a:lnTo>
                    <a:lnTo>
                      <a:pt x="1915186" y="1585731"/>
                    </a:lnTo>
                    <a:lnTo>
                      <a:pt x="1915185" y="1585730"/>
                    </a:lnTo>
                    <a:lnTo>
                      <a:pt x="1909809" y="1596554"/>
                    </a:lnTo>
                    <a:lnTo>
                      <a:pt x="1905136" y="1610133"/>
                    </a:lnTo>
                    <a:lnTo>
                      <a:pt x="1900304" y="1615690"/>
                    </a:lnTo>
                    <a:lnTo>
                      <a:pt x="1897624" y="1621084"/>
                    </a:lnTo>
                    <a:lnTo>
                      <a:pt x="1889371" y="1628261"/>
                    </a:lnTo>
                    <a:lnTo>
                      <a:pt x="1880129" y="1638889"/>
                    </a:lnTo>
                    <a:lnTo>
                      <a:pt x="1873183" y="1642339"/>
                    </a:lnTo>
                    <a:lnTo>
                      <a:pt x="1868868" y="1646091"/>
                    </a:lnTo>
                    <a:lnTo>
                      <a:pt x="1858325" y="1649719"/>
                    </a:lnTo>
                    <a:lnTo>
                      <a:pt x="1844775" y="1656449"/>
                    </a:lnTo>
                    <a:lnTo>
                      <a:pt x="1844775" y="1656448"/>
                    </a:lnTo>
                    <a:lnTo>
                      <a:pt x="1837432" y="1656908"/>
                    </a:lnTo>
                    <a:lnTo>
                      <a:pt x="1832834" y="1658491"/>
                    </a:lnTo>
                    <a:lnTo>
                      <a:pt x="1822509" y="1657844"/>
                    </a:lnTo>
                    <a:lnTo>
                      <a:pt x="1805378" y="1658917"/>
                    </a:lnTo>
                    <a:lnTo>
                      <a:pt x="1797749" y="1656292"/>
                    </a:lnTo>
                    <a:lnTo>
                      <a:pt x="1793437" y="1656022"/>
                    </a:lnTo>
                    <a:lnTo>
                      <a:pt x="1418418" y="1555535"/>
                    </a:lnTo>
                    <a:lnTo>
                      <a:pt x="1418418" y="2083045"/>
                    </a:lnTo>
                    <a:lnTo>
                      <a:pt x="288236" y="2083045"/>
                    </a:lnTo>
                    <a:lnTo>
                      <a:pt x="56197" y="1949077"/>
                    </a:lnTo>
                    <a:lnTo>
                      <a:pt x="51582" y="1945006"/>
                    </a:lnTo>
                    <a:lnTo>
                      <a:pt x="29114" y="1930086"/>
                    </a:lnTo>
                    <a:lnTo>
                      <a:pt x="29115" y="1930085"/>
                    </a:lnTo>
                    <a:cubicBezTo>
                      <a:pt x="-9706" y="1891265"/>
                      <a:pt x="-9706" y="1828324"/>
                      <a:pt x="29115" y="1789503"/>
                    </a:cubicBezTo>
                    <a:lnTo>
                      <a:pt x="458723" y="1359896"/>
                    </a:lnTo>
                    <a:cubicBezTo>
                      <a:pt x="468428" y="1350191"/>
                      <a:pt x="479641" y="1342912"/>
                      <a:pt x="491607" y="1338059"/>
                    </a:cubicBezTo>
                    <a:lnTo>
                      <a:pt x="495654" y="1337272"/>
                    </a:lnTo>
                    <a:lnTo>
                      <a:pt x="513060" y="1325536"/>
                    </a:lnTo>
                    <a:cubicBezTo>
                      <a:pt x="532674" y="1317241"/>
                      <a:pt x="554238" y="1312653"/>
                      <a:pt x="576874" y="1312653"/>
                    </a:cubicBezTo>
                    <a:lnTo>
                      <a:pt x="781796" y="1312653"/>
                    </a:lnTo>
                    <a:lnTo>
                      <a:pt x="794527" y="1230271"/>
                    </a:lnTo>
                    <a:lnTo>
                      <a:pt x="702963" y="1199544"/>
                    </a:lnTo>
                    <a:cubicBezTo>
                      <a:pt x="611261" y="1157612"/>
                      <a:pt x="533238" y="1087565"/>
                      <a:pt x="478141" y="999397"/>
                    </a:cubicBezTo>
                    <a:lnTo>
                      <a:pt x="448864" y="944330"/>
                    </a:lnTo>
                    <a:lnTo>
                      <a:pt x="428976" y="946673"/>
                    </a:lnTo>
                    <a:cubicBezTo>
                      <a:pt x="359475" y="944904"/>
                      <a:pt x="288986" y="875616"/>
                      <a:pt x="262565" y="777010"/>
                    </a:cubicBezTo>
                    <a:cubicBezTo>
                      <a:pt x="239918" y="692492"/>
                      <a:pt x="256080" y="610438"/>
                      <a:pt x="298506" y="565870"/>
                    </a:cubicBezTo>
                    <a:lnTo>
                      <a:pt x="319794" y="552952"/>
                    </a:lnTo>
                    <a:lnTo>
                      <a:pt x="315252" y="510994"/>
                    </a:lnTo>
                    <a:cubicBezTo>
                      <a:pt x="315252" y="228780"/>
                      <a:pt x="560959" y="0"/>
                      <a:pt x="86405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1" name="四角形: 角を丸くする 130">
                <a:extLst>
                  <a:ext uri="{FF2B5EF4-FFF2-40B4-BE49-F238E27FC236}">
                    <a16:creationId xmlns:a16="http://schemas.microsoft.com/office/drawing/2014/main" id="{1B009AAE-BD61-8306-A89E-66A9AA5554AA}"/>
                  </a:ext>
                </a:extLst>
              </p:cNvPr>
              <p:cNvSpPr/>
              <p:nvPr/>
            </p:nvSpPr>
            <p:spPr bwMode="auto">
              <a:xfrm rot="1800000">
                <a:off x="5507966" y="4888546"/>
                <a:ext cx="312024" cy="668900"/>
              </a:xfrm>
              <a:prstGeom prst="roundRect">
                <a:avLst>
                  <a:gd name="adj" fmla="val 10562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2" name="四角形: 角を丸くする 131">
                <a:extLst>
                  <a:ext uri="{FF2B5EF4-FFF2-40B4-BE49-F238E27FC236}">
                    <a16:creationId xmlns:a16="http://schemas.microsoft.com/office/drawing/2014/main" id="{15B4A9AA-98BE-0627-66A7-DDE0A3876369}"/>
                  </a:ext>
                </a:extLst>
              </p:cNvPr>
              <p:cNvSpPr/>
              <p:nvPr/>
            </p:nvSpPr>
            <p:spPr bwMode="auto">
              <a:xfrm rot="1800000">
                <a:off x="5540898" y="4917862"/>
                <a:ext cx="219118" cy="594656"/>
              </a:xfrm>
              <a:prstGeom prst="roundRect">
                <a:avLst>
                  <a:gd name="adj" fmla="val 0"/>
                </a:avLst>
              </a:prstGeom>
              <a:solidFill>
                <a:schemeClr val="bg1">
                  <a:lumMod val="8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3" name="楕円 132">
                <a:extLst>
                  <a:ext uri="{FF2B5EF4-FFF2-40B4-BE49-F238E27FC236}">
                    <a16:creationId xmlns:a16="http://schemas.microsoft.com/office/drawing/2014/main" id="{C4521922-0082-6F2B-7926-9D2163BED641}"/>
                  </a:ext>
                </a:extLst>
              </p:cNvPr>
              <p:cNvSpPr/>
              <p:nvPr/>
            </p:nvSpPr>
            <p:spPr bwMode="auto">
              <a:xfrm rot="1800000">
                <a:off x="5573366" y="5083217"/>
                <a:ext cx="155504" cy="222740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4" name="フリーフォーム: 図形 133">
                <a:extLst>
                  <a:ext uri="{FF2B5EF4-FFF2-40B4-BE49-F238E27FC236}">
                    <a16:creationId xmlns:a16="http://schemas.microsoft.com/office/drawing/2014/main" id="{23E61A87-E5B0-96FA-E878-ED7CF53B79D5}"/>
                  </a:ext>
                </a:extLst>
              </p:cNvPr>
              <p:cNvSpPr/>
              <p:nvPr/>
            </p:nvSpPr>
            <p:spPr bwMode="auto">
              <a:xfrm>
                <a:off x="4630063" y="4875911"/>
                <a:ext cx="677898" cy="686951"/>
              </a:xfrm>
              <a:custGeom>
                <a:avLst/>
                <a:gdLst>
                  <a:gd name="connsiteX0" fmla="*/ 334625 w 677898"/>
                  <a:gd name="connsiteY0" fmla="*/ 280451 h 686951"/>
                  <a:gd name="connsiteX1" fmla="*/ 573790 w 677898"/>
                  <a:gd name="connsiteY1" fmla="*/ 483701 h 686951"/>
                  <a:gd name="connsiteX2" fmla="*/ 334625 w 677898"/>
                  <a:gd name="connsiteY2" fmla="*/ 686951 h 686951"/>
                  <a:gd name="connsiteX3" fmla="*/ 95460 w 677898"/>
                  <a:gd name="connsiteY3" fmla="*/ 483701 h 686951"/>
                  <a:gd name="connsiteX4" fmla="*/ 334625 w 677898"/>
                  <a:gd name="connsiteY4" fmla="*/ 280451 h 686951"/>
                  <a:gd name="connsiteX5" fmla="*/ 617250 w 677898"/>
                  <a:gd name="connsiteY5" fmla="*/ 0 h 686951"/>
                  <a:gd name="connsiteX6" fmla="*/ 677898 w 677898"/>
                  <a:gd name="connsiteY6" fmla="*/ 60648 h 686951"/>
                  <a:gd name="connsiteX7" fmla="*/ 677898 w 677898"/>
                  <a:gd name="connsiteY7" fmla="*/ 156486 h 686951"/>
                  <a:gd name="connsiteX8" fmla="*/ 617250 w 677898"/>
                  <a:gd name="connsiteY8" fmla="*/ 217134 h 686951"/>
                  <a:gd name="connsiteX9" fmla="*/ 556602 w 677898"/>
                  <a:gd name="connsiteY9" fmla="*/ 156486 h 686951"/>
                  <a:gd name="connsiteX10" fmla="*/ 556602 w 677898"/>
                  <a:gd name="connsiteY10" fmla="*/ 60648 h 686951"/>
                  <a:gd name="connsiteX11" fmla="*/ 617250 w 677898"/>
                  <a:gd name="connsiteY11" fmla="*/ 0 h 686951"/>
                  <a:gd name="connsiteX12" fmla="*/ 60648 w 677898"/>
                  <a:gd name="connsiteY12" fmla="*/ 0 h 686951"/>
                  <a:gd name="connsiteX13" fmla="*/ 121296 w 677898"/>
                  <a:gd name="connsiteY13" fmla="*/ 60648 h 686951"/>
                  <a:gd name="connsiteX14" fmla="*/ 121296 w 677898"/>
                  <a:gd name="connsiteY14" fmla="*/ 156486 h 686951"/>
                  <a:gd name="connsiteX15" fmla="*/ 60648 w 677898"/>
                  <a:gd name="connsiteY15" fmla="*/ 217134 h 686951"/>
                  <a:gd name="connsiteX16" fmla="*/ 0 w 677898"/>
                  <a:gd name="connsiteY16" fmla="*/ 156486 h 686951"/>
                  <a:gd name="connsiteX17" fmla="*/ 0 w 677898"/>
                  <a:gd name="connsiteY17" fmla="*/ 60648 h 686951"/>
                  <a:gd name="connsiteX18" fmla="*/ 60648 w 677898"/>
                  <a:gd name="connsiteY18" fmla="*/ 0 h 6869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686951">
                    <a:moveTo>
                      <a:pt x="334625" y="280451"/>
                    </a:moveTo>
                    <a:cubicBezTo>
                      <a:pt x="466712" y="280451"/>
                      <a:pt x="573790" y="371449"/>
                      <a:pt x="573790" y="483701"/>
                    </a:cubicBezTo>
                    <a:cubicBezTo>
                      <a:pt x="573790" y="595953"/>
                      <a:pt x="466712" y="686951"/>
                      <a:pt x="334625" y="686951"/>
                    </a:cubicBezTo>
                    <a:cubicBezTo>
                      <a:pt x="202538" y="686951"/>
                      <a:pt x="95460" y="595953"/>
                      <a:pt x="95460" y="483701"/>
                    </a:cubicBezTo>
                    <a:cubicBezTo>
                      <a:pt x="95460" y="371449"/>
                      <a:pt x="202538" y="280451"/>
                      <a:pt x="334625" y="280451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5" name="楕円 493">
                <a:extLst>
                  <a:ext uri="{FF2B5EF4-FFF2-40B4-BE49-F238E27FC236}">
                    <a16:creationId xmlns:a16="http://schemas.microsoft.com/office/drawing/2014/main" id="{8DBD125F-C964-A915-E8F1-E94A1090C3BC}"/>
                  </a:ext>
                </a:extLst>
              </p:cNvPr>
              <p:cNvSpPr/>
              <p:nvPr/>
            </p:nvSpPr>
            <p:spPr bwMode="auto">
              <a:xfrm>
                <a:off x="4801780" y="5428639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6" name="フリーフォーム: 図形 135">
                <a:extLst>
                  <a:ext uri="{FF2B5EF4-FFF2-40B4-BE49-F238E27FC236}">
                    <a16:creationId xmlns:a16="http://schemas.microsoft.com/office/drawing/2014/main" id="{009CF3C0-8EA2-09CB-DC3A-76E9056E7C84}"/>
                  </a:ext>
                </a:extLst>
              </p:cNvPr>
              <p:cNvSpPr/>
              <p:nvPr/>
            </p:nvSpPr>
            <p:spPr bwMode="auto">
              <a:xfrm>
                <a:off x="4608331" y="390350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7" name="フリーフォーム: 図形 136">
                <a:extLst>
                  <a:ext uri="{FF2B5EF4-FFF2-40B4-BE49-F238E27FC236}">
                    <a16:creationId xmlns:a16="http://schemas.microsoft.com/office/drawing/2014/main" id="{66E59B76-53F2-6A3A-E22A-7DC35E983382}"/>
                  </a:ext>
                </a:extLst>
              </p:cNvPr>
              <p:cNvSpPr/>
              <p:nvPr/>
            </p:nvSpPr>
            <p:spPr bwMode="auto">
              <a:xfrm rot="18000000">
                <a:off x="3688629" y="4258243"/>
                <a:ext cx="814476" cy="399263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EADE09A3-6B93-724C-4C8D-95854D0C2446}"/>
                  </a:ext>
                </a:extLst>
              </p:cNvPr>
              <p:cNvSpPr/>
              <p:nvPr/>
            </p:nvSpPr>
            <p:spPr bwMode="auto">
              <a:xfrm rot="3600000" flipH="1">
                <a:off x="5523323" y="4244707"/>
                <a:ext cx="682010" cy="334324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EA58EFA4-4BB1-69BE-67E0-FD5245196448}"/>
                  </a:ext>
                </a:extLst>
              </p:cNvPr>
              <p:cNvSpPr/>
              <p:nvPr/>
            </p:nvSpPr>
            <p:spPr bwMode="auto">
              <a:xfrm rot="14400000">
                <a:off x="3709262" y="5285249"/>
                <a:ext cx="669544" cy="328215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29" name="フリーフォーム: 図形 128">
              <a:extLst>
                <a:ext uri="{FF2B5EF4-FFF2-40B4-BE49-F238E27FC236}">
                  <a16:creationId xmlns:a16="http://schemas.microsoft.com/office/drawing/2014/main" id="{FD7D6643-139E-E4B5-4007-F5B4F86711A9}"/>
                </a:ext>
              </a:extLst>
            </p:cNvPr>
            <p:cNvSpPr/>
            <p:nvPr/>
          </p:nvSpPr>
          <p:spPr>
            <a:xfrm>
              <a:off x="3785230" y="3922397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5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5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43" name="グループ化 142">
            <a:extLst>
              <a:ext uri="{FF2B5EF4-FFF2-40B4-BE49-F238E27FC236}">
                <a16:creationId xmlns:a16="http://schemas.microsoft.com/office/drawing/2014/main" id="{E0371F94-8F15-9B62-1C23-0FF86C83CD84}"/>
              </a:ext>
            </a:extLst>
          </p:cNvPr>
          <p:cNvGrpSpPr/>
          <p:nvPr/>
        </p:nvGrpSpPr>
        <p:grpSpPr>
          <a:xfrm>
            <a:off x="626483" y="6711715"/>
            <a:ext cx="2245628" cy="2245628"/>
            <a:chOff x="6562612" y="882572"/>
            <a:chExt cx="2606483" cy="2606483"/>
          </a:xfrm>
        </p:grpSpPr>
        <p:grpSp>
          <p:nvGrpSpPr>
            <p:cNvPr id="144" name="グループ化 143">
              <a:extLst>
                <a:ext uri="{FF2B5EF4-FFF2-40B4-BE49-F238E27FC236}">
                  <a16:creationId xmlns:a16="http://schemas.microsoft.com/office/drawing/2014/main" id="{FC2AB42C-5011-BFBC-969F-78BED5C67C0C}"/>
                </a:ext>
              </a:extLst>
            </p:cNvPr>
            <p:cNvGrpSpPr/>
            <p:nvPr/>
          </p:nvGrpSpPr>
          <p:grpSpPr>
            <a:xfrm>
              <a:off x="6562612" y="882572"/>
              <a:ext cx="2606483" cy="2606483"/>
              <a:chOff x="636468" y="806730"/>
              <a:chExt cx="2735056" cy="2735056"/>
            </a:xfrm>
          </p:grpSpPr>
          <p:sp>
            <p:nvSpPr>
              <p:cNvPr id="149" name="四角形: 角を丸くする 148">
                <a:extLst>
                  <a:ext uri="{FF2B5EF4-FFF2-40B4-BE49-F238E27FC236}">
                    <a16:creationId xmlns:a16="http://schemas.microsoft.com/office/drawing/2014/main" id="{D37745CF-FEB7-0C08-FD97-81130A7EC866}"/>
                  </a:ext>
                </a:extLst>
              </p:cNvPr>
              <p:cNvSpPr/>
              <p:nvPr/>
            </p:nvSpPr>
            <p:spPr bwMode="auto">
              <a:xfrm>
                <a:off x="636468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50" name="四角形: 角を丸くする 149">
                <a:extLst>
                  <a:ext uri="{FF2B5EF4-FFF2-40B4-BE49-F238E27FC236}">
                    <a16:creationId xmlns:a16="http://schemas.microsoft.com/office/drawing/2014/main" id="{4778861F-8793-28B7-AE85-14A6C9781AE0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7" cy="2359897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45" name="フリーフォーム: 図形 144">
              <a:extLst>
                <a:ext uri="{FF2B5EF4-FFF2-40B4-BE49-F238E27FC236}">
                  <a16:creationId xmlns:a16="http://schemas.microsoft.com/office/drawing/2014/main" id="{B9BB33FC-0137-A266-631B-2AB149152C32}"/>
                </a:ext>
              </a:extLst>
            </p:cNvPr>
            <p:cNvSpPr/>
            <p:nvPr/>
          </p:nvSpPr>
          <p:spPr bwMode="auto">
            <a:xfrm>
              <a:off x="6644974" y="957822"/>
              <a:ext cx="2455983" cy="2455983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6FE94B93-675E-6D3D-C6A5-1085DE20BA28}"/>
                </a:ext>
              </a:extLst>
            </p:cNvPr>
            <p:cNvSpPr/>
            <p:nvPr/>
          </p:nvSpPr>
          <p:spPr bwMode="auto">
            <a:xfrm>
              <a:off x="6711217" y="1029195"/>
              <a:ext cx="2306728" cy="230672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47" name="フリーフォーム: 図形 146">
              <a:extLst>
                <a:ext uri="{FF2B5EF4-FFF2-40B4-BE49-F238E27FC236}">
                  <a16:creationId xmlns:a16="http://schemas.microsoft.com/office/drawing/2014/main" id="{4009A53C-4F7B-74F3-2EAC-84B780E305FE}"/>
                </a:ext>
              </a:extLst>
            </p:cNvPr>
            <p:cNvSpPr/>
            <p:nvPr/>
          </p:nvSpPr>
          <p:spPr bwMode="auto">
            <a:xfrm flipH="1">
              <a:off x="6888330" y="1090024"/>
              <a:ext cx="1983109" cy="2098386"/>
            </a:xfrm>
            <a:custGeom>
              <a:avLst/>
              <a:gdLst>
                <a:gd name="connsiteX0" fmla="*/ 677418 w 2297454"/>
                <a:gd name="connsiteY0" fmla="*/ 369166 h 2431004"/>
                <a:gd name="connsiteX1" fmla="*/ 318227 w 2297454"/>
                <a:gd name="connsiteY1" fmla="*/ 784102 h 2431004"/>
                <a:gd name="connsiteX2" fmla="*/ 537605 w 2297454"/>
                <a:gd name="connsiteY2" fmla="*/ 1166431 h 2431004"/>
                <a:gd name="connsiteX3" fmla="*/ 604407 w 2297454"/>
                <a:gd name="connsiteY3" fmla="*/ 1190386 h 2431004"/>
                <a:gd name="connsiteX4" fmla="*/ 595929 w 2297454"/>
                <a:gd name="connsiteY4" fmla="*/ 1246358 h 2431004"/>
                <a:gd name="connsiteX5" fmla="*/ 538486 w 2297454"/>
                <a:gd name="connsiteY5" fmla="*/ 1285088 h 2431004"/>
                <a:gd name="connsiteX6" fmla="*/ 480938 w 2297454"/>
                <a:gd name="connsiteY6" fmla="*/ 1424019 h 2431004"/>
                <a:gd name="connsiteX7" fmla="*/ 480939 w 2297454"/>
                <a:gd name="connsiteY7" fmla="*/ 1884146 h 2431004"/>
                <a:gd name="connsiteX8" fmla="*/ 514494 w 2297454"/>
                <a:gd name="connsiteY8" fmla="*/ 1993999 h 2431004"/>
                <a:gd name="connsiteX9" fmla="*/ 532249 w 2297454"/>
                <a:gd name="connsiteY9" fmla="*/ 2013539 h 2431004"/>
                <a:gd name="connsiteX10" fmla="*/ 569246 w 2297454"/>
                <a:gd name="connsiteY10" fmla="*/ 2431004 h 2431004"/>
                <a:gd name="connsiteX11" fmla="*/ 643637 w 2297454"/>
                <a:gd name="connsiteY11" fmla="*/ 2431004 h 2431004"/>
                <a:gd name="connsiteX12" fmla="*/ 663591 w 2297454"/>
                <a:gd name="connsiteY12" fmla="*/ 2205843 h 2431004"/>
                <a:gd name="connsiteX13" fmla="*/ 683546 w 2297454"/>
                <a:gd name="connsiteY13" fmla="*/ 2431004 h 2431004"/>
                <a:gd name="connsiteX14" fmla="*/ 757937 w 2297454"/>
                <a:gd name="connsiteY14" fmla="*/ 2431004 h 2431004"/>
                <a:gd name="connsiteX15" fmla="*/ 792674 w 2297454"/>
                <a:gd name="connsiteY15" fmla="*/ 2039038 h 2431004"/>
                <a:gd name="connsiteX16" fmla="*/ 816349 w 2297454"/>
                <a:gd name="connsiteY16" fmla="*/ 2023077 h 2431004"/>
                <a:gd name="connsiteX17" fmla="*/ 873896 w 2297454"/>
                <a:gd name="connsiteY17" fmla="*/ 1884145 h 2431004"/>
                <a:gd name="connsiteX18" fmla="*/ 873896 w 2297454"/>
                <a:gd name="connsiteY18" fmla="*/ 1672287 h 2431004"/>
                <a:gd name="connsiteX19" fmla="*/ 1009371 w 2297454"/>
                <a:gd name="connsiteY19" fmla="*/ 1807762 h 2431004"/>
                <a:gd name="connsiteX20" fmla="*/ 1093805 w 2297454"/>
                <a:gd name="connsiteY20" fmla="*/ 1807762 h 2431004"/>
                <a:gd name="connsiteX21" fmla="*/ 1093805 w 2297454"/>
                <a:gd name="connsiteY21" fmla="*/ 1723328 h 2431004"/>
                <a:gd name="connsiteX22" fmla="*/ 873896 w 2297454"/>
                <a:gd name="connsiteY22" fmla="*/ 1503419 h 2431004"/>
                <a:gd name="connsiteX23" fmla="*/ 873896 w 2297454"/>
                <a:gd name="connsiteY23" fmla="*/ 1424019 h 2431004"/>
                <a:gd name="connsiteX24" fmla="*/ 816349 w 2297454"/>
                <a:gd name="connsiteY24" fmla="*/ 1285088 h 2431004"/>
                <a:gd name="connsiteX25" fmla="*/ 758906 w 2297454"/>
                <a:gd name="connsiteY25" fmla="*/ 1246359 h 2431004"/>
                <a:gd name="connsiteX26" fmla="*/ 750428 w 2297454"/>
                <a:gd name="connsiteY26" fmla="*/ 1190386 h 2431004"/>
                <a:gd name="connsiteX27" fmla="*/ 817231 w 2297454"/>
                <a:gd name="connsiteY27" fmla="*/ 1166431 h 2431004"/>
                <a:gd name="connsiteX28" fmla="*/ 1036609 w 2297454"/>
                <a:gd name="connsiteY28" fmla="*/ 784102 h 2431004"/>
                <a:gd name="connsiteX29" fmla="*/ 677418 w 2297454"/>
                <a:gd name="connsiteY29" fmla="*/ 369166 h 2431004"/>
                <a:gd name="connsiteX30" fmla="*/ 1607412 w 2297454"/>
                <a:gd name="connsiteY30" fmla="*/ 369165 h 2431004"/>
                <a:gd name="connsiteX31" fmla="*/ 1248221 w 2297454"/>
                <a:gd name="connsiteY31" fmla="*/ 784101 h 2431004"/>
                <a:gd name="connsiteX32" fmla="*/ 1467599 w 2297454"/>
                <a:gd name="connsiteY32" fmla="*/ 1166430 h 2431004"/>
                <a:gd name="connsiteX33" fmla="*/ 1534402 w 2297454"/>
                <a:gd name="connsiteY33" fmla="*/ 1190385 h 2431004"/>
                <a:gd name="connsiteX34" fmla="*/ 1525923 w 2297454"/>
                <a:gd name="connsiteY34" fmla="*/ 1246358 h 2431004"/>
                <a:gd name="connsiteX35" fmla="*/ 1468480 w 2297454"/>
                <a:gd name="connsiteY35" fmla="*/ 1285088 h 2431004"/>
                <a:gd name="connsiteX36" fmla="*/ 1461419 w 2297454"/>
                <a:gd name="connsiteY36" fmla="*/ 1295561 h 2431004"/>
                <a:gd name="connsiteX37" fmla="*/ 1452110 w 2297454"/>
                <a:gd name="connsiteY37" fmla="*/ 1299416 h 2431004"/>
                <a:gd name="connsiteX38" fmla="*/ 1305122 w 2297454"/>
                <a:gd name="connsiteY38" fmla="*/ 1446404 h 2431004"/>
                <a:gd name="connsiteX39" fmla="*/ 1154959 w 2297454"/>
                <a:gd name="connsiteY39" fmla="*/ 1296241 h 2431004"/>
                <a:gd name="connsiteX40" fmla="*/ 1070525 w 2297454"/>
                <a:gd name="connsiteY40" fmla="*/ 1296241 h 2431004"/>
                <a:gd name="connsiteX41" fmla="*/ 1070525 w 2297454"/>
                <a:gd name="connsiteY41" fmla="*/ 1380675 h 2431004"/>
                <a:gd name="connsiteX42" fmla="*/ 1258433 w 2297454"/>
                <a:gd name="connsiteY42" fmla="*/ 1568583 h 2431004"/>
                <a:gd name="connsiteX43" fmla="*/ 1263483 w 2297454"/>
                <a:gd name="connsiteY43" fmla="*/ 1570675 h 2431004"/>
                <a:gd name="connsiteX44" fmla="*/ 1264202 w 2297454"/>
                <a:gd name="connsiteY44" fmla="*/ 1571758 h 2431004"/>
                <a:gd name="connsiteX45" fmla="*/ 1348636 w 2297454"/>
                <a:gd name="connsiteY45" fmla="*/ 1571758 h 2431004"/>
                <a:gd name="connsiteX46" fmla="*/ 1410932 w 2297454"/>
                <a:gd name="connsiteY46" fmla="*/ 1509462 h 2431004"/>
                <a:gd name="connsiteX47" fmla="*/ 1410933 w 2297454"/>
                <a:gd name="connsiteY47" fmla="*/ 1884146 h 2431004"/>
                <a:gd name="connsiteX48" fmla="*/ 1444489 w 2297454"/>
                <a:gd name="connsiteY48" fmla="*/ 1993999 h 2431004"/>
                <a:gd name="connsiteX49" fmla="*/ 1464314 w 2297454"/>
                <a:gd name="connsiteY49" fmla="*/ 2015818 h 2431004"/>
                <a:gd name="connsiteX50" fmla="*/ 1501701 w 2297454"/>
                <a:gd name="connsiteY50" fmla="*/ 2422719 h 2431004"/>
                <a:gd name="connsiteX51" fmla="*/ 1576092 w 2297454"/>
                <a:gd name="connsiteY51" fmla="*/ 2422719 h 2431004"/>
                <a:gd name="connsiteX52" fmla="*/ 1600809 w 2297454"/>
                <a:gd name="connsiteY52" fmla="*/ 2153711 h 2431004"/>
                <a:gd name="connsiteX53" fmla="*/ 1625526 w 2297454"/>
                <a:gd name="connsiteY53" fmla="*/ 2422719 h 2431004"/>
                <a:gd name="connsiteX54" fmla="*/ 1699917 w 2297454"/>
                <a:gd name="connsiteY54" fmla="*/ 2422719 h 2431004"/>
                <a:gd name="connsiteX55" fmla="*/ 1735996 w 2297454"/>
                <a:gd name="connsiteY55" fmla="*/ 2030053 h 2431004"/>
                <a:gd name="connsiteX56" fmla="*/ 1746343 w 2297454"/>
                <a:gd name="connsiteY56" fmla="*/ 2023077 h 2431004"/>
                <a:gd name="connsiteX57" fmla="*/ 1803890 w 2297454"/>
                <a:gd name="connsiteY57" fmla="*/ 1884145 h 2431004"/>
                <a:gd name="connsiteX58" fmla="*/ 1803890 w 2297454"/>
                <a:gd name="connsiteY58" fmla="*/ 1424019 h 2431004"/>
                <a:gd name="connsiteX59" fmla="*/ 1746343 w 2297454"/>
                <a:gd name="connsiteY59" fmla="*/ 1285088 h 2431004"/>
                <a:gd name="connsiteX60" fmla="*/ 1688900 w 2297454"/>
                <a:gd name="connsiteY60" fmla="*/ 1246359 h 2431004"/>
                <a:gd name="connsiteX61" fmla="*/ 1680422 w 2297454"/>
                <a:gd name="connsiteY61" fmla="*/ 1190385 h 2431004"/>
                <a:gd name="connsiteX62" fmla="*/ 1747226 w 2297454"/>
                <a:gd name="connsiteY62" fmla="*/ 1166430 h 2431004"/>
                <a:gd name="connsiteX63" fmla="*/ 1966603 w 2297454"/>
                <a:gd name="connsiteY63" fmla="*/ 784101 h 2431004"/>
                <a:gd name="connsiteX64" fmla="*/ 1607412 w 2297454"/>
                <a:gd name="connsiteY64" fmla="*/ 369165 h 2431004"/>
                <a:gd name="connsiteX65" fmla="*/ 218535 w 2297454"/>
                <a:gd name="connsiteY65" fmla="*/ 334843 h 2431004"/>
                <a:gd name="connsiteX66" fmla="*/ 221914 w 2297454"/>
                <a:gd name="connsiteY66" fmla="*/ 348028 h 2431004"/>
                <a:gd name="connsiteX67" fmla="*/ 247330 w 2297454"/>
                <a:gd name="connsiteY67" fmla="*/ 408174 h 2431004"/>
                <a:gd name="connsiteX68" fmla="*/ 253242 w 2297454"/>
                <a:gd name="connsiteY68" fmla="*/ 418987 h 2431004"/>
                <a:gd name="connsiteX69" fmla="*/ 226334 w 2297454"/>
                <a:gd name="connsiteY69" fmla="*/ 438964 h 2431004"/>
                <a:gd name="connsiteX70" fmla="*/ 168746 w 2297454"/>
                <a:gd name="connsiteY70" fmla="*/ 501103 h 2431004"/>
                <a:gd name="connsiteX71" fmla="*/ 150911 w 2297454"/>
                <a:gd name="connsiteY71" fmla="*/ 528404 h 2431004"/>
                <a:gd name="connsiteX72" fmla="*/ 136962 w 2297454"/>
                <a:gd name="connsiteY72" fmla="*/ 520755 h 2431004"/>
                <a:gd name="connsiteX73" fmla="*/ 68323 w 2297454"/>
                <a:gd name="connsiteY73" fmla="*/ 491190 h 2431004"/>
                <a:gd name="connsiteX74" fmla="*/ 53337 w 2297454"/>
                <a:gd name="connsiteY74" fmla="*/ 487115 h 2431004"/>
                <a:gd name="connsiteX75" fmla="*/ 64359 w 2297454"/>
                <a:gd name="connsiteY75" fmla="*/ 498056 h 2431004"/>
                <a:gd name="connsiteX76" fmla="*/ 124282 w 2297454"/>
                <a:gd name="connsiteY76" fmla="*/ 542718 h 2431004"/>
                <a:gd name="connsiteX77" fmla="*/ 137881 w 2297454"/>
                <a:gd name="connsiteY77" fmla="*/ 550972 h 2431004"/>
                <a:gd name="connsiteX78" fmla="*/ 123155 w 2297454"/>
                <a:gd name="connsiteY78" fmla="*/ 580069 h 2431004"/>
                <a:gd name="connsiteX79" fmla="*/ 98136 w 2297454"/>
                <a:gd name="connsiteY79" fmla="*/ 661011 h 2431004"/>
                <a:gd name="connsiteX80" fmla="*/ 94221 w 2297454"/>
                <a:gd name="connsiteY80" fmla="*/ 694890 h 2431004"/>
                <a:gd name="connsiteX81" fmla="*/ 80857 w 2297454"/>
                <a:gd name="connsiteY81" fmla="*/ 695174 h 2431004"/>
                <a:gd name="connsiteX82" fmla="*/ 13605 w 2297454"/>
                <a:gd name="connsiteY82" fmla="*/ 702834 h 2431004"/>
                <a:gd name="connsiteX83" fmla="*/ 0 w 2297454"/>
                <a:gd name="connsiteY83" fmla="*/ 706317 h 2431004"/>
                <a:gd name="connsiteX84" fmla="*/ 13605 w 2297454"/>
                <a:gd name="connsiteY84" fmla="*/ 709801 h 2431004"/>
                <a:gd name="connsiteX85" fmla="*/ 55888 w 2297454"/>
                <a:gd name="connsiteY85" fmla="*/ 715823 h 2431004"/>
                <a:gd name="connsiteX86" fmla="*/ 94111 w 2297454"/>
                <a:gd name="connsiteY86" fmla="*/ 717453 h 2431004"/>
                <a:gd name="connsiteX87" fmla="*/ 94553 w 2297454"/>
                <a:gd name="connsiteY87" fmla="*/ 735787 h 2431004"/>
                <a:gd name="connsiteX88" fmla="*/ 128873 w 2297454"/>
                <a:gd name="connsiteY88" fmla="*/ 822081 h 2431004"/>
                <a:gd name="connsiteX89" fmla="*/ 141354 w 2297454"/>
                <a:gd name="connsiteY89" fmla="*/ 832247 h 2431004"/>
                <a:gd name="connsiteX90" fmla="*/ 134980 w 2297454"/>
                <a:gd name="connsiteY90" fmla="*/ 822215 h 2431004"/>
                <a:gd name="connsiteX91" fmla="*/ 119776 w 2297454"/>
                <a:gd name="connsiteY91" fmla="*/ 735607 h 2431004"/>
                <a:gd name="connsiteX92" fmla="*/ 121328 w 2297454"/>
                <a:gd name="connsiteY92" fmla="*/ 717741 h 2431004"/>
                <a:gd name="connsiteX93" fmla="*/ 134475 w 2297454"/>
                <a:gd name="connsiteY93" fmla="*/ 717460 h 2431004"/>
                <a:gd name="connsiteX94" fmla="*/ 201727 w 2297454"/>
                <a:gd name="connsiteY94" fmla="*/ 709801 h 2431004"/>
                <a:gd name="connsiteX95" fmla="*/ 215332 w 2297454"/>
                <a:gd name="connsiteY95" fmla="*/ 706317 h 2431004"/>
                <a:gd name="connsiteX96" fmla="*/ 201727 w 2297454"/>
                <a:gd name="connsiteY96" fmla="*/ 702834 h 2431004"/>
                <a:gd name="connsiteX97" fmla="*/ 159444 w 2297454"/>
                <a:gd name="connsiteY97" fmla="*/ 696812 h 2431004"/>
                <a:gd name="connsiteX98" fmla="*/ 124002 w 2297454"/>
                <a:gd name="connsiteY98" fmla="*/ 695300 h 2431004"/>
                <a:gd name="connsiteX99" fmla="*/ 129639 w 2297454"/>
                <a:gd name="connsiteY99" fmla="*/ 666660 h 2431004"/>
                <a:gd name="connsiteX100" fmla="*/ 155565 w 2297454"/>
                <a:gd name="connsiteY100" fmla="*/ 593730 h 2431004"/>
                <a:gd name="connsiteX101" fmla="*/ 168642 w 2297454"/>
                <a:gd name="connsiteY101" fmla="*/ 568528 h 2431004"/>
                <a:gd name="connsiteX102" fmla="*/ 175530 w 2297454"/>
                <a:gd name="connsiteY102" fmla="*/ 572306 h 2431004"/>
                <a:gd name="connsiteX103" fmla="*/ 244170 w 2297454"/>
                <a:gd name="connsiteY103" fmla="*/ 601870 h 2431004"/>
                <a:gd name="connsiteX104" fmla="*/ 259156 w 2297454"/>
                <a:gd name="connsiteY104" fmla="*/ 605945 h 2431004"/>
                <a:gd name="connsiteX105" fmla="*/ 248134 w 2297454"/>
                <a:gd name="connsiteY105" fmla="*/ 595004 h 2431004"/>
                <a:gd name="connsiteX106" fmla="*/ 188211 w 2297454"/>
                <a:gd name="connsiteY106" fmla="*/ 550343 h 2431004"/>
                <a:gd name="connsiteX107" fmla="*/ 181495 w 2297454"/>
                <a:gd name="connsiteY107" fmla="*/ 546267 h 2431004"/>
                <a:gd name="connsiteX108" fmla="*/ 196783 w 2297454"/>
                <a:gd name="connsiteY108" fmla="*/ 522339 h 2431004"/>
                <a:gd name="connsiteX109" fmla="*/ 246979 w 2297454"/>
                <a:gd name="connsiteY109" fmla="*/ 463422 h 2431004"/>
                <a:gd name="connsiteX110" fmla="*/ 268539 w 2297454"/>
                <a:gd name="connsiteY110" fmla="*/ 444590 h 2431004"/>
                <a:gd name="connsiteX111" fmla="*/ 286681 w 2297454"/>
                <a:gd name="connsiteY111" fmla="*/ 472885 h 2431004"/>
                <a:gd name="connsiteX112" fmla="*/ 312539 w 2297454"/>
                <a:gd name="connsiteY112" fmla="*/ 504996 h 2431004"/>
                <a:gd name="connsiteX113" fmla="*/ 322269 w 2297454"/>
                <a:gd name="connsiteY113" fmla="*/ 514515 h 2431004"/>
                <a:gd name="connsiteX114" fmla="*/ 318890 w 2297454"/>
                <a:gd name="connsiteY114" fmla="*/ 501330 h 2431004"/>
                <a:gd name="connsiteX115" fmla="*/ 293474 w 2297454"/>
                <a:gd name="connsiteY115" fmla="*/ 441183 h 2431004"/>
                <a:gd name="connsiteX116" fmla="*/ 287547 w 2297454"/>
                <a:gd name="connsiteY116" fmla="*/ 430343 h 2431004"/>
                <a:gd name="connsiteX117" fmla="*/ 301757 w 2297454"/>
                <a:gd name="connsiteY117" fmla="*/ 420407 h 2431004"/>
                <a:gd name="connsiteX118" fmla="*/ 384364 w 2297454"/>
                <a:gd name="connsiteY118" fmla="*/ 390270 h 2431004"/>
                <a:gd name="connsiteX119" fmla="*/ 396236 w 2297454"/>
                <a:gd name="connsiteY119" fmla="*/ 390773 h 2431004"/>
                <a:gd name="connsiteX120" fmla="*/ 381194 w 2297454"/>
                <a:gd name="connsiteY120" fmla="*/ 385049 h 2431004"/>
                <a:gd name="connsiteX121" fmla="*/ 289301 w 2297454"/>
                <a:gd name="connsiteY121" fmla="*/ 398474 h 2431004"/>
                <a:gd name="connsiteX122" fmla="*/ 273691 w 2297454"/>
                <a:gd name="connsiteY122" fmla="*/ 406991 h 2431004"/>
                <a:gd name="connsiteX123" fmla="*/ 254123 w 2297454"/>
                <a:gd name="connsiteY123" fmla="*/ 376473 h 2431004"/>
                <a:gd name="connsiteX124" fmla="*/ 228264 w 2297454"/>
                <a:gd name="connsiteY124" fmla="*/ 344361 h 2431004"/>
                <a:gd name="connsiteX125" fmla="*/ 2085016 w 2297454"/>
                <a:gd name="connsiteY125" fmla="*/ 331323 h 2431004"/>
                <a:gd name="connsiteX126" fmla="*/ 2075196 w 2297454"/>
                <a:gd name="connsiteY126" fmla="*/ 341364 h 2431004"/>
                <a:gd name="connsiteX127" fmla="*/ 2048839 w 2297454"/>
                <a:gd name="connsiteY127" fmla="*/ 374971 h 2431004"/>
                <a:gd name="connsiteX128" fmla="*/ 2028316 w 2297454"/>
                <a:gd name="connsiteY128" fmla="*/ 407258 h 2431004"/>
                <a:gd name="connsiteX129" fmla="*/ 2012218 w 2297454"/>
                <a:gd name="connsiteY129" fmla="*/ 398474 h 2431004"/>
                <a:gd name="connsiteX130" fmla="*/ 1920325 w 2297454"/>
                <a:gd name="connsiteY130" fmla="*/ 385049 h 2431004"/>
                <a:gd name="connsiteX131" fmla="*/ 1905280 w 2297454"/>
                <a:gd name="connsiteY131" fmla="*/ 390774 h 2431004"/>
                <a:gd name="connsiteX132" fmla="*/ 1917155 w 2297454"/>
                <a:gd name="connsiteY132" fmla="*/ 390271 h 2431004"/>
                <a:gd name="connsiteX133" fmla="*/ 1999762 w 2297454"/>
                <a:gd name="connsiteY133" fmla="*/ 420408 h 2431004"/>
                <a:gd name="connsiteX134" fmla="*/ 2014459 w 2297454"/>
                <a:gd name="connsiteY134" fmla="*/ 430685 h 2431004"/>
                <a:gd name="connsiteX135" fmla="*/ 2008128 w 2297454"/>
                <a:gd name="connsiteY135" fmla="*/ 442211 h 2431004"/>
                <a:gd name="connsiteX136" fmla="*/ 1981135 w 2297454"/>
                <a:gd name="connsiteY136" fmla="*/ 504283 h 2431004"/>
                <a:gd name="connsiteX137" fmla="*/ 1977350 w 2297454"/>
                <a:gd name="connsiteY137" fmla="*/ 517807 h 2431004"/>
                <a:gd name="connsiteX138" fmla="*/ 1987169 w 2297454"/>
                <a:gd name="connsiteY138" fmla="*/ 507766 h 2431004"/>
                <a:gd name="connsiteX139" fmla="*/ 2013526 w 2297454"/>
                <a:gd name="connsiteY139" fmla="*/ 474159 h 2431004"/>
                <a:gd name="connsiteX140" fmla="*/ 2032556 w 2297454"/>
                <a:gd name="connsiteY140" fmla="*/ 444221 h 2431004"/>
                <a:gd name="connsiteX141" fmla="*/ 2054540 w 2297454"/>
                <a:gd name="connsiteY141" fmla="*/ 463423 h 2431004"/>
                <a:gd name="connsiteX142" fmla="*/ 2104736 w 2297454"/>
                <a:gd name="connsiteY142" fmla="*/ 522340 h 2431004"/>
                <a:gd name="connsiteX143" fmla="*/ 2120024 w 2297454"/>
                <a:gd name="connsiteY143" fmla="*/ 546267 h 2431004"/>
                <a:gd name="connsiteX144" fmla="*/ 2113308 w 2297454"/>
                <a:gd name="connsiteY144" fmla="*/ 550343 h 2431004"/>
                <a:gd name="connsiteX145" fmla="*/ 2053385 w 2297454"/>
                <a:gd name="connsiteY145" fmla="*/ 595005 h 2431004"/>
                <a:gd name="connsiteX146" fmla="*/ 2042363 w 2297454"/>
                <a:gd name="connsiteY146" fmla="*/ 605945 h 2431004"/>
                <a:gd name="connsiteX147" fmla="*/ 2057349 w 2297454"/>
                <a:gd name="connsiteY147" fmla="*/ 601870 h 2431004"/>
                <a:gd name="connsiteX148" fmla="*/ 2125988 w 2297454"/>
                <a:gd name="connsiteY148" fmla="*/ 572306 h 2431004"/>
                <a:gd name="connsiteX149" fmla="*/ 2132876 w 2297454"/>
                <a:gd name="connsiteY149" fmla="*/ 568528 h 2431004"/>
                <a:gd name="connsiteX150" fmla="*/ 2145954 w 2297454"/>
                <a:gd name="connsiteY150" fmla="*/ 593732 h 2431004"/>
                <a:gd name="connsiteX151" fmla="*/ 2171880 w 2297454"/>
                <a:gd name="connsiteY151" fmla="*/ 666661 h 2431004"/>
                <a:gd name="connsiteX152" fmla="*/ 2177408 w 2297454"/>
                <a:gd name="connsiteY152" fmla="*/ 694748 h 2431004"/>
                <a:gd name="connsiteX153" fmla="*/ 2143834 w 2297454"/>
                <a:gd name="connsiteY153" fmla="*/ 696313 h 2431004"/>
                <a:gd name="connsiteX154" fmla="*/ 2103095 w 2297454"/>
                <a:gd name="connsiteY154" fmla="*/ 702651 h 2431004"/>
                <a:gd name="connsiteX155" fmla="*/ 2089987 w 2297454"/>
                <a:gd name="connsiteY155" fmla="*/ 706318 h 2431004"/>
                <a:gd name="connsiteX156" fmla="*/ 2103095 w 2297454"/>
                <a:gd name="connsiteY156" fmla="*/ 709984 h 2431004"/>
                <a:gd name="connsiteX157" fmla="*/ 2167891 w 2297454"/>
                <a:gd name="connsiteY157" fmla="*/ 718046 h 2431004"/>
                <a:gd name="connsiteX158" fmla="*/ 2180243 w 2297454"/>
                <a:gd name="connsiteY158" fmla="*/ 718334 h 2431004"/>
                <a:gd name="connsiteX159" fmla="*/ 2181743 w 2297454"/>
                <a:gd name="connsiteY159" fmla="*/ 735608 h 2431004"/>
                <a:gd name="connsiteX160" fmla="*/ 2166539 w 2297454"/>
                <a:gd name="connsiteY160" fmla="*/ 822216 h 2431004"/>
                <a:gd name="connsiteX161" fmla="*/ 2160167 w 2297454"/>
                <a:gd name="connsiteY161" fmla="*/ 832246 h 2431004"/>
                <a:gd name="connsiteX162" fmla="*/ 2172645 w 2297454"/>
                <a:gd name="connsiteY162" fmla="*/ 822081 h 2431004"/>
                <a:gd name="connsiteX163" fmla="*/ 2206966 w 2297454"/>
                <a:gd name="connsiteY163" fmla="*/ 735787 h 2431004"/>
                <a:gd name="connsiteX164" fmla="*/ 2207395 w 2297454"/>
                <a:gd name="connsiteY164" fmla="*/ 718010 h 2431004"/>
                <a:gd name="connsiteX165" fmla="*/ 2243608 w 2297454"/>
                <a:gd name="connsiteY165" fmla="*/ 716323 h 2431004"/>
                <a:gd name="connsiteX166" fmla="*/ 2284346 w 2297454"/>
                <a:gd name="connsiteY166" fmla="*/ 709984 h 2431004"/>
                <a:gd name="connsiteX167" fmla="*/ 2297454 w 2297454"/>
                <a:gd name="connsiteY167" fmla="*/ 706318 h 2431004"/>
                <a:gd name="connsiteX168" fmla="*/ 2284346 w 2297454"/>
                <a:gd name="connsiteY168" fmla="*/ 702651 h 2431004"/>
                <a:gd name="connsiteX169" fmla="*/ 2219550 w 2297454"/>
                <a:gd name="connsiteY169" fmla="*/ 694589 h 2431004"/>
                <a:gd name="connsiteX170" fmla="*/ 2207230 w 2297454"/>
                <a:gd name="connsiteY170" fmla="*/ 694303 h 2431004"/>
                <a:gd name="connsiteX171" fmla="*/ 2203383 w 2297454"/>
                <a:gd name="connsiteY171" fmla="*/ 661012 h 2431004"/>
                <a:gd name="connsiteX172" fmla="*/ 2178364 w 2297454"/>
                <a:gd name="connsiteY172" fmla="*/ 580069 h 2431004"/>
                <a:gd name="connsiteX173" fmla="*/ 2163637 w 2297454"/>
                <a:gd name="connsiteY173" fmla="*/ 550973 h 2431004"/>
                <a:gd name="connsiteX174" fmla="*/ 2177236 w 2297454"/>
                <a:gd name="connsiteY174" fmla="*/ 542718 h 2431004"/>
                <a:gd name="connsiteX175" fmla="*/ 2237159 w 2297454"/>
                <a:gd name="connsiteY175" fmla="*/ 498057 h 2431004"/>
                <a:gd name="connsiteX176" fmla="*/ 2248182 w 2297454"/>
                <a:gd name="connsiteY176" fmla="*/ 487116 h 2431004"/>
                <a:gd name="connsiteX177" fmla="*/ 2233195 w 2297454"/>
                <a:gd name="connsiteY177" fmla="*/ 491191 h 2431004"/>
                <a:gd name="connsiteX178" fmla="*/ 2164556 w 2297454"/>
                <a:gd name="connsiteY178" fmla="*/ 520755 h 2431004"/>
                <a:gd name="connsiteX179" fmla="*/ 2150608 w 2297454"/>
                <a:gd name="connsiteY179" fmla="*/ 528405 h 2431004"/>
                <a:gd name="connsiteX180" fmla="*/ 2132773 w 2297454"/>
                <a:gd name="connsiteY180" fmla="*/ 501103 h 2431004"/>
                <a:gd name="connsiteX181" fmla="*/ 2075184 w 2297454"/>
                <a:gd name="connsiteY181" fmla="*/ 438965 h 2431004"/>
                <a:gd name="connsiteX182" fmla="*/ 2047802 w 2297454"/>
                <a:gd name="connsiteY182" fmla="*/ 418635 h 2431004"/>
                <a:gd name="connsiteX183" fmla="*/ 2054237 w 2297454"/>
                <a:gd name="connsiteY183" fmla="*/ 406920 h 2431004"/>
                <a:gd name="connsiteX184" fmla="*/ 2081230 w 2297454"/>
                <a:gd name="connsiteY184" fmla="*/ 344847 h 2431004"/>
                <a:gd name="connsiteX185" fmla="*/ 677478 w 2297454"/>
                <a:gd name="connsiteY185" fmla="*/ 25827 h 2431004"/>
                <a:gd name="connsiteX186" fmla="*/ 673514 w 2297454"/>
                <a:gd name="connsiteY186" fmla="*/ 40843 h 2431004"/>
                <a:gd name="connsiteX187" fmla="*/ 664797 w 2297454"/>
                <a:gd name="connsiteY187" fmla="*/ 115068 h 2431004"/>
                <a:gd name="connsiteX188" fmla="*/ 664448 w 2297454"/>
                <a:gd name="connsiteY188" fmla="*/ 130973 h 2431004"/>
                <a:gd name="connsiteX189" fmla="*/ 631887 w 2297454"/>
                <a:gd name="connsiteY189" fmla="*/ 132768 h 2431004"/>
                <a:gd name="connsiteX190" fmla="*/ 549279 w 2297454"/>
                <a:gd name="connsiteY190" fmla="*/ 151572 h 2431004"/>
                <a:gd name="connsiteX191" fmla="*/ 517982 w 2297454"/>
                <a:gd name="connsiteY191" fmla="*/ 165121 h 2431004"/>
                <a:gd name="connsiteX192" fmla="*/ 511054 w 2297454"/>
                <a:gd name="connsiteY192" fmla="*/ 153690 h 2431004"/>
                <a:gd name="connsiteX193" fmla="*/ 470794 w 2297454"/>
                <a:gd name="connsiteY193" fmla="*/ 99277 h 2431004"/>
                <a:gd name="connsiteX194" fmla="*/ 460975 w 2297454"/>
                <a:gd name="connsiteY194" fmla="*/ 89237 h 2431004"/>
                <a:gd name="connsiteX195" fmla="*/ 464761 w 2297454"/>
                <a:gd name="connsiteY195" fmla="*/ 102761 h 2431004"/>
                <a:gd name="connsiteX196" fmla="*/ 480686 w 2297454"/>
                <a:gd name="connsiteY196" fmla="*/ 142390 h 2431004"/>
                <a:gd name="connsiteX197" fmla="*/ 498386 w 2297454"/>
                <a:gd name="connsiteY197" fmla="*/ 176307 h 2431004"/>
                <a:gd name="connsiteX198" fmla="*/ 482730 w 2297454"/>
                <a:gd name="connsiteY198" fmla="*/ 185857 h 2431004"/>
                <a:gd name="connsiteX199" fmla="*/ 425157 w 2297454"/>
                <a:gd name="connsiteY199" fmla="*/ 258726 h 2431004"/>
                <a:gd name="connsiteX200" fmla="*/ 422593 w 2297454"/>
                <a:gd name="connsiteY200" fmla="*/ 274618 h 2431004"/>
                <a:gd name="connsiteX201" fmla="*/ 428094 w 2297454"/>
                <a:gd name="connsiteY201" fmla="*/ 264082 h 2431004"/>
                <a:gd name="connsiteX202" fmla="*/ 495497 w 2297454"/>
                <a:gd name="connsiteY202" fmla="*/ 207611 h 2431004"/>
                <a:gd name="connsiteX203" fmla="*/ 511746 w 2297454"/>
                <a:gd name="connsiteY203" fmla="*/ 200021 h 2431004"/>
                <a:gd name="connsiteX204" fmla="*/ 518562 w 2297454"/>
                <a:gd name="connsiteY204" fmla="*/ 211267 h 2431004"/>
                <a:gd name="connsiteX205" fmla="*/ 558822 w 2297454"/>
                <a:gd name="connsiteY205" fmla="*/ 265679 h 2431004"/>
                <a:gd name="connsiteX206" fmla="*/ 568641 w 2297454"/>
                <a:gd name="connsiteY206" fmla="*/ 275720 h 2431004"/>
                <a:gd name="connsiteX207" fmla="*/ 564855 w 2297454"/>
                <a:gd name="connsiteY207" fmla="*/ 262196 h 2431004"/>
                <a:gd name="connsiteX208" fmla="*/ 548929 w 2297454"/>
                <a:gd name="connsiteY208" fmla="*/ 222567 h 2431004"/>
                <a:gd name="connsiteX209" fmla="*/ 532517 w 2297454"/>
                <a:gd name="connsiteY209" fmla="*/ 191117 h 2431004"/>
                <a:gd name="connsiteX210" fmla="*/ 560139 w 2297454"/>
                <a:gd name="connsiteY210" fmla="*/ 181679 h 2431004"/>
                <a:gd name="connsiteX211" fmla="*/ 636260 w 2297454"/>
                <a:gd name="connsiteY211" fmla="*/ 167666 h 2431004"/>
                <a:gd name="connsiteX212" fmla="*/ 664625 w 2297454"/>
                <a:gd name="connsiteY212" fmla="*/ 166391 h 2431004"/>
                <a:gd name="connsiteX213" fmla="*/ 664797 w 2297454"/>
                <a:gd name="connsiteY213" fmla="*/ 174245 h 2431004"/>
                <a:gd name="connsiteX214" fmla="*/ 673514 w 2297454"/>
                <a:gd name="connsiteY214" fmla="*/ 248470 h 2431004"/>
                <a:gd name="connsiteX215" fmla="*/ 677478 w 2297454"/>
                <a:gd name="connsiteY215" fmla="*/ 263486 h 2431004"/>
                <a:gd name="connsiteX216" fmla="*/ 681442 w 2297454"/>
                <a:gd name="connsiteY216" fmla="*/ 248470 h 2431004"/>
                <a:gd name="connsiteX217" fmla="*/ 690158 w 2297454"/>
                <a:gd name="connsiteY217" fmla="*/ 174245 h 2431004"/>
                <a:gd name="connsiteX218" fmla="*/ 690330 w 2297454"/>
                <a:gd name="connsiteY218" fmla="*/ 166391 h 2431004"/>
                <a:gd name="connsiteX219" fmla="*/ 718696 w 2297454"/>
                <a:gd name="connsiteY219" fmla="*/ 167666 h 2431004"/>
                <a:gd name="connsiteX220" fmla="*/ 794817 w 2297454"/>
                <a:gd name="connsiteY220" fmla="*/ 181679 h 2431004"/>
                <a:gd name="connsiteX221" fmla="*/ 821906 w 2297454"/>
                <a:gd name="connsiteY221" fmla="*/ 190935 h 2431004"/>
                <a:gd name="connsiteX222" fmla="*/ 806473 w 2297454"/>
                <a:gd name="connsiteY222" fmla="*/ 220793 h 2431004"/>
                <a:gd name="connsiteX223" fmla="*/ 791594 w 2297454"/>
                <a:gd name="connsiteY223" fmla="*/ 259243 h 2431004"/>
                <a:gd name="connsiteX224" fmla="*/ 788215 w 2297454"/>
                <a:gd name="connsiteY224" fmla="*/ 272428 h 2431004"/>
                <a:gd name="connsiteX225" fmla="*/ 797944 w 2297454"/>
                <a:gd name="connsiteY225" fmla="*/ 262910 h 2431004"/>
                <a:gd name="connsiteX226" fmla="*/ 837324 w 2297454"/>
                <a:gd name="connsiteY226" fmla="*/ 210826 h 2431004"/>
                <a:gd name="connsiteX227" fmla="*/ 843749 w 2297454"/>
                <a:gd name="connsiteY227" fmla="*/ 200273 h 2431004"/>
                <a:gd name="connsiteX228" fmla="*/ 859459 w 2297454"/>
                <a:gd name="connsiteY228" fmla="*/ 207611 h 2431004"/>
                <a:gd name="connsiteX229" fmla="*/ 926862 w 2297454"/>
                <a:gd name="connsiteY229" fmla="*/ 264082 h 2431004"/>
                <a:gd name="connsiteX230" fmla="*/ 932362 w 2297454"/>
                <a:gd name="connsiteY230" fmla="*/ 274615 h 2431004"/>
                <a:gd name="connsiteX231" fmla="*/ 929798 w 2297454"/>
                <a:gd name="connsiteY231" fmla="*/ 258726 h 2431004"/>
                <a:gd name="connsiteX232" fmla="*/ 872226 w 2297454"/>
                <a:gd name="connsiteY232" fmla="*/ 185857 h 2431004"/>
                <a:gd name="connsiteX233" fmla="*/ 857045 w 2297454"/>
                <a:gd name="connsiteY233" fmla="*/ 176597 h 2431004"/>
                <a:gd name="connsiteX234" fmla="*/ 873690 w 2297454"/>
                <a:gd name="connsiteY234" fmla="*/ 144392 h 2431004"/>
                <a:gd name="connsiteX235" fmla="*/ 888570 w 2297454"/>
                <a:gd name="connsiteY235" fmla="*/ 105942 h 2431004"/>
                <a:gd name="connsiteX236" fmla="*/ 891949 w 2297454"/>
                <a:gd name="connsiteY236" fmla="*/ 92757 h 2431004"/>
                <a:gd name="connsiteX237" fmla="*/ 882219 w 2297454"/>
                <a:gd name="connsiteY237" fmla="*/ 102276 h 2431004"/>
                <a:gd name="connsiteX238" fmla="*/ 842839 w 2297454"/>
                <a:gd name="connsiteY238" fmla="*/ 154359 h 2431004"/>
                <a:gd name="connsiteX239" fmla="*/ 836431 w 2297454"/>
                <a:gd name="connsiteY239" fmla="*/ 164886 h 2431004"/>
                <a:gd name="connsiteX240" fmla="*/ 805677 w 2297454"/>
                <a:gd name="connsiteY240" fmla="*/ 151572 h 2431004"/>
                <a:gd name="connsiteX241" fmla="*/ 723069 w 2297454"/>
                <a:gd name="connsiteY241" fmla="*/ 132768 h 2431004"/>
                <a:gd name="connsiteX242" fmla="*/ 690507 w 2297454"/>
                <a:gd name="connsiteY242" fmla="*/ 130973 h 2431004"/>
                <a:gd name="connsiteX243" fmla="*/ 690158 w 2297454"/>
                <a:gd name="connsiteY243" fmla="*/ 115068 h 2431004"/>
                <a:gd name="connsiteX244" fmla="*/ 681442 w 2297454"/>
                <a:gd name="connsiteY244" fmla="*/ 40843 h 2431004"/>
                <a:gd name="connsiteX245" fmla="*/ 1605433 w 2297454"/>
                <a:gd name="connsiteY245" fmla="*/ 0 h 2431004"/>
                <a:gd name="connsiteX246" fmla="*/ 1601469 w 2297454"/>
                <a:gd name="connsiteY246" fmla="*/ 15016 h 2431004"/>
                <a:gd name="connsiteX247" fmla="*/ 1592753 w 2297454"/>
                <a:gd name="connsiteY247" fmla="*/ 89241 h 2431004"/>
                <a:gd name="connsiteX248" fmla="*/ 1592403 w 2297454"/>
                <a:gd name="connsiteY248" fmla="*/ 105146 h 2431004"/>
                <a:gd name="connsiteX249" fmla="*/ 1559842 w 2297454"/>
                <a:gd name="connsiteY249" fmla="*/ 106941 h 2431004"/>
                <a:gd name="connsiteX250" fmla="*/ 1477234 w 2297454"/>
                <a:gd name="connsiteY250" fmla="*/ 125745 h 2431004"/>
                <a:gd name="connsiteX251" fmla="*/ 1445937 w 2297454"/>
                <a:gd name="connsiteY251" fmla="*/ 139294 h 2431004"/>
                <a:gd name="connsiteX252" fmla="*/ 1439009 w 2297454"/>
                <a:gd name="connsiteY252" fmla="*/ 127863 h 2431004"/>
                <a:gd name="connsiteX253" fmla="*/ 1398750 w 2297454"/>
                <a:gd name="connsiteY253" fmla="*/ 73450 h 2431004"/>
                <a:gd name="connsiteX254" fmla="*/ 1388930 w 2297454"/>
                <a:gd name="connsiteY254" fmla="*/ 63410 h 2431004"/>
                <a:gd name="connsiteX255" fmla="*/ 1392716 w 2297454"/>
                <a:gd name="connsiteY255" fmla="*/ 76934 h 2431004"/>
                <a:gd name="connsiteX256" fmla="*/ 1408642 w 2297454"/>
                <a:gd name="connsiteY256" fmla="*/ 116563 h 2431004"/>
                <a:gd name="connsiteX257" fmla="*/ 1426341 w 2297454"/>
                <a:gd name="connsiteY257" fmla="*/ 150480 h 2431004"/>
                <a:gd name="connsiteX258" fmla="*/ 1410685 w 2297454"/>
                <a:gd name="connsiteY258" fmla="*/ 160030 h 2431004"/>
                <a:gd name="connsiteX259" fmla="*/ 1353113 w 2297454"/>
                <a:gd name="connsiteY259" fmla="*/ 232899 h 2431004"/>
                <a:gd name="connsiteX260" fmla="*/ 1350548 w 2297454"/>
                <a:gd name="connsiteY260" fmla="*/ 248791 h 2431004"/>
                <a:gd name="connsiteX261" fmla="*/ 1356050 w 2297454"/>
                <a:gd name="connsiteY261" fmla="*/ 238255 h 2431004"/>
                <a:gd name="connsiteX262" fmla="*/ 1423452 w 2297454"/>
                <a:gd name="connsiteY262" fmla="*/ 181784 h 2431004"/>
                <a:gd name="connsiteX263" fmla="*/ 1439701 w 2297454"/>
                <a:gd name="connsiteY263" fmla="*/ 174194 h 2431004"/>
                <a:gd name="connsiteX264" fmla="*/ 1446517 w 2297454"/>
                <a:gd name="connsiteY264" fmla="*/ 185440 h 2431004"/>
                <a:gd name="connsiteX265" fmla="*/ 1486777 w 2297454"/>
                <a:gd name="connsiteY265" fmla="*/ 239852 h 2431004"/>
                <a:gd name="connsiteX266" fmla="*/ 1496596 w 2297454"/>
                <a:gd name="connsiteY266" fmla="*/ 249893 h 2431004"/>
                <a:gd name="connsiteX267" fmla="*/ 1492810 w 2297454"/>
                <a:gd name="connsiteY267" fmla="*/ 236369 h 2431004"/>
                <a:gd name="connsiteX268" fmla="*/ 1476884 w 2297454"/>
                <a:gd name="connsiteY268" fmla="*/ 196740 h 2431004"/>
                <a:gd name="connsiteX269" fmla="*/ 1460472 w 2297454"/>
                <a:gd name="connsiteY269" fmla="*/ 165290 h 2431004"/>
                <a:gd name="connsiteX270" fmla="*/ 1488094 w 2297454"/>
                <a:gd name="connsiteY270" fmla="*/ 155852 h 2431004"/>
                <a:gd name="connsiteX271" fmla="*/ 1564216 w 2297454"/>
                <a:gd name="connsiteY271" fmla="*/ 141839 h 2431004"/>
                <a:gd name="connsiteX272" fmla="*/ 1592580 w 2297454"/>
                <a:gd name="connsiteY272" fmla="*/ 140564 h 2431004"/>
                <a:gd name="connsiteX273" fmla="*/ 1592753 w 2297454"/>
                <a:gd name="connsiteY273" fmla="*/ 148418 h 2431004"/>
                <a:gd name="connsiteX274" fmla="*/ 1601469 w 2297454"/>
                <a:gd name="connsiteY274" fmla="*/ 222643 h 2431004"/>
                <a:gd name="connsiteX275" fmla="*/ 1605433 w 2297454"/>
                <a:gd name="connsiteY275" fmla="*/ 237659 h 2431004"/>
                <a:gd name="connsiteX276" fmla="*/ 1609397 w 2297454"/>
                <a:gd name="connsiteY276" fmla="*/ 222643 h 2431004"/>
                <a:gd name="connsiteX277" fmla="*/ 1618113 w 2297454"/>
                <a:gd name="connsiteY277" fmla="*/ 148418 h 2431004"/>
                <a:gd name="connsiteX278" fmla="*/ 1618286 w 2297454"/>
                <a:gd name="connsiteY278" fmla="*/ 140564 h 2431004"/>
                <a:gd name="connsiteX279" fmla="*/ 1646651 w 2297454"/>
                <a:gd name="connsiteY279" fmla="*/ 141839 h 2431004"/>
                <a:gd name="connsiteX280" fmla="*/ 1722773 w 2297454"/>
                <a:gd name="connsiteY280" fmla="*/ 155852 h 2431004"/>
                <a:gd name="connsiteX281" fmla="*/ 1749862 w 2297454"/>
                <a:gd name="connsiteY281" fmla="*/ 165108 h 2431004"/>
                <a:gd name="connsiteX282" fmla="*/ 1734429 w 2297454"/>
                <a:gd name="connsiteY282" fmla="*/ 194966 h 2431004"/>
                <a:gd name="connsiteX283" fmla="*/ 1719549 w 2297454"/>
                <a:gd name="connsiteY283" fmla="*/ 233416 h 2431004"/>
                <a:gd name="connsiteX284" fmla="*/ 1716170 w 2297454"/>
                <a:gd name="connsiteY284" fmla="*/ 246601 h 2431004"/>
                <a:gd name="connsiteX285" fmla="*/ 1725900 w 2297454"/>
                <a:gd name="connsiteY285" fmla="*/ 237083 h 2431004"/>
                <a:gd name="connsiteX286" fmla="*/ 1765280 w 2297454"/>
                <a:gd name="connsiteY286" fmla="*/ 184999 h 2431004"/>
                <a:gd name="connsiteX287" fmla="*/ 1771704 w 2297454"/>
                <a:gd name="connsiteY287" fmla="*/ 174446 h 2431004"/>
                <a:gd name="connsiteX288" fmla="*/ 1787414 w 2297454"/>
                <a:gd name="connsiteY288" fmla="*/ 181784 h 2431004"/>
                <a:gd name="connsiteX289" fmla="*/ 1854817 w 2297454"/>
                <a:gd name="connsiteY289" fmla="*/ 238255 h 2431004"/>
                <a:gd name="connsiteX290" fmla="*/ 1860317 w 2297454"/>
                <a:gd name="connsiteY290" fmla="*/ 248788 h 2431004"/>
                <a:gd name="connsiteX291" fmla="*/ 1857753 w 2297454"/>
                <a:gd name="connsiteY291" fmla="*/ 232899 h 2431004"/>
                <a:gd name="connsiteX292" fmla="*/ 1800181 w 2297454"/>
                <a:gd name="connsiteY292" fmla="*/ 160030 h 2431004"/>
                <a:gd name="connsiteX293" fmla="*/ 1785000 w 2297454"/>
                <a:gd name="connsiteY293" fmla="*/ 150770 h 2431004"/>
                <a:gd name="connsiteX294" fmla="*/ 1801645 w 2297454"/>
                <a:gd name="connsiteY294" fmla="*/ 118565 h 2431004"/>
                <a:gd name="connsiteX295" fmla="*/ 1816525 w 2297454"/>
                <a:gd name="connsiteY295" fmla="*/ 80115 h 2431004"/>
                <a:gd name="connsiteX296" fmla="*/ 1819904 w 2297454"/>
                <a:gd name="connsiteY296" fmla="*/ 66930 h 2431004"/>
                <a:gd name="connsiteX297" fmla="*/ 1810174 w 2297454"/>
                <a:gd name="connsiteY297" fmla="*/ 76449 h 2431004"/>
                <a:gd name="connsiteX298" fmla="*/ 1770795 w 2297454"/>
                <a:gd name="connsiteY298" fmla="*/ 128532 h 2431004"/>
                <a:gd name="connsiteX299" fmla="*/ 1764386 w 2297454"/>
                <a:gd name="connsiteY299" fmla="*/ 139059 h 2431004"/>
                <a:gd name="connsiteX300" fmla="*/ 1733632 w 2297454"/>
                <a:gd name="connsiteY300" fmla="*/ 125745 h 2431004"/>
                <a:gd name="connsiteX301" fmla="*/ 1651024 w 2297454"/>
                <a:gd name="connsiteY301" fmla="*/ 106941 h 2431004"/>
                <a:gd name="connsiteX302" fmla="*/ 1618462 w 2297454"/>
                <a:gd name="connsiteY302" fmla="*/ 105146 h 2431004"/>
                <a:gd name="connsiteX303" fmla="*/ 1618113 w 2297454"/>
                <a:gd name="connsiteY303" fmla="*/ 89241 h 2431004"/>
                <a:gd name="connsiteX304" fmla="*/ 1609397 w 2297454"/>
                <a:gd name="connsiteY304" fmla="*/ 15016 h 24310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</a:cxnLst>
              <a:rect l="l" t="t" r="r" b="b"/>
              <a:pathLst>
                <a:path w="2297454" h="2431004">
                  <a:moveTo>
                    <a:pt x="677418" y="369166"/>
                  </a:moveTo>
                  <a:cubicBezTo>
                    <a:pt x="479042" y="369166"/>
                    <a:pt x="318227" y="554939"/>
                    <a:pt x="318227" y="784102"/>
                  </a:cubicBezTo>
                  <a:cubicBezTo>
                    <a:pt x="318227" y="955975"/>
                    <a:pt x="408685" y="1103440"/>
                    <a:pt x="537605" y="1166431"/>
                  </a:cubicBezTo>
                  <a:lnTo>
                    <a:pt x="604407" y="1190386"/>
                  </a:lnTo>
                  <a:lnTo>
                    <a:pt x="595929" y="1246358"/>
                  </a:lnTo>
                  <a:lnTo>
                    <a:pt x="538486" y="1285088"/>
                  </a:lnTo>
                  <a:cubicBezTo>
                    <a:pt x="502930" y="1320644"/>
                    <a:pt x="480938" y="1369763"/>
                    <a:pt x="480938" y="1424019"/>
                  </a:cubicBezTo>
                  <a:cubicBezTo>
                    <a:pt x="480938" y="1577395"/>
                    <a:pt x="480939" y="1730770"/>
                    <a:pt x="480939" y="1884146"/>
                  </a:cubicBezTo>
                  <a:cubicBezTo>
                    <a:pt x="480939" y="1924838"/>
                    <a:pt x="493309" y="1962641"/>
                    <a:pt x="514494" y="1993999"/>
                  </a:cubicBezTo>
                  <a:lnTo>
                    <a:pt x="532249" y="2013539"/>
                  </a:lnTo>
                  <a:lnTo>
                    <a:pt x="569246" y="2431004"/>
                  </a:lnTo>
                  <a:lnTo>
                    <a:pt x="643637" y="2431004"/>
                  </a:lnTo>
                  <a:lnTo>
                    <a:pt x="663591" y="2205843"/>
                  </a:lnTo>
                  <a:lnTo>
                    <a:pt x="683546" y="2431004"/>
                  </a:lnTo>
                  <a:lnTo>
                    <a:pt x="757937" y="2431004"/>
                  </a:lnTo>
                  <a:lnTo>
                    <a:pt x="792674" y="2039038"/>
                  </a:lnTo>
                  <a:lnTo>
                    <a:pt x="816349" y="2023077"/>
                  </a:lnTo>
                  <a:cubicBezTo>
                    <a:pt x="851904" y="1987521"/>
                    <a:pt x="873896" y="1938401"/>
                    <a:pt x="873896" y="1884145"/>
                  </a:cubicBezTo>
                  <a:lnTo>
                    <a:pt x="873896" y="1672287"/>
                  </a:lnTo>
                  <a:lnTo>
                    <a:pt x="1009371" y="1807762"/>
                  </a:lnTo>
                  <a:cubicBezTo>
                    <a:pt x="1032687" y="1831078"/>
                    <a:pt x="1070489" y="1831078"/>
                    <a:pt x="1093805" y="1807762"/>
                  </a:cubicBezTo>
                  <a:cubicBezTo>
                    <a:pt x="1117121" y="1784446"/>
                    <a:pt x="1117121" y="1746644"/>
                    <a:pt x="1093805" y="1723328"/>
                  </a:cubicBezTo>
                  <a:lnTo>
                    <a:pt x="873896" y="1503419"/>
                  </a:lnTo>
                  <a:lnTo>
                    <a:pt x="873896" y="1424019"/>
                  </a:lnTo>
                  <a:cubicBezTo>
                    <a:pt x="873896" y="1369763"/>
                    <a:pt x="851904" y="1320644"/>
                    <a:pt x="816349" y="1285088"/>
                  </a:cubicBezTo>
                  <a:lnTo>
                    <a:pt x="758906" y="1246359"/>
                  </a:lnTo>
                  <a:lnTo>
                    <a:pt x="750428" y="1190386"/>
                  </a:lnTo>
                  <a:lnTo>
                    <a:pt x="817231" y="1166431"/>
                  </a:lnTo>
                  <a:cubicBezTo>
                    <a:pt x="946151" y="1103440"/>
                    <a:pt x="1036609" y="955975"/>
                    <a:pt x="1036609" y="784102"/>
                  </a:cubicBezTo>
                  <a:cubicBezTo>
                    <a:pt x="1036609" y="554939"/>
                    <a:pt x="875794" y="369166"/>
                    <a:pt x="677418" y="369166"/>
                  </a:cubicBezTo>
                  <a:close/>
                  <a:moveTo>
                    <a:pt x="1607412" y="369165"/>
                  </a:moveTo>
                  <a:cubicBezTo>
                    <a:pt x="1409036" y="369165"/>
                    <a:pt x="1248221" y="554938"/>
                    <a:pt x="1248221" y="784101"/>
                  </a:cubicBezTo>
                  <a:cubicBezTo>
                    <a:pt x="1248221" y="955974"/>
                    <a:pt x="1338680" y="1103439"/>
                    <a:pt x="1467599" y="1166430"/>
                  </a:cubicBezTo>
                  <a:lnTo>
                    <a:pt x="1534402" y="1190385"/>
                  </a:lnTo>
                  <a:lnTo>
                    <a:pt x="1525923" y="1246358"/>
                  </a:lnTo>
                  <a:lnTo>
                    <a:pt x="1468480" y="1285088"/>
                  </a:lnTo>
                  <a:lnTo>
                    <a:pt x="1461419" y="1295561"/>
                  </a:lnTo>
                  <a:lnTo>
                    <a:pt x="1452110" y="1299416"/>
                  </a:lnTo>
                  <a:lnTo>
                    <a:pt x="1305122" y="1446404"/>
                  </a:lnTo>
                  <a:lnTo>
                    <a:pt x="1154959" y="1296241"/>
                  </a:lnTo>
                  <a:cubicBezTo>
                    <a:pt x="1131643" y="1272925"/>
                    <a:pt x="1093841" y="1272925"/>
                    <a:pt x="1070525" y="1296241"/>
                  </a:cubicBezTo>
                  <a:cubicBezTo>
                    <a:pt x="1047209" y="1319557"/>
                    <a:pt x="1047209" y="1357359"/>
                    <a:pt x="1070525" y="1380675"/>
                  </a:cubicBezTo>
                  <a:lnTo>
                    <a:pt x="1258433" y="1568583"/>
                  </a:lnTo>
                  <a:lnTo>
                    <a:pt x="1263483" y="1570675"/>
                  </a:lnTo>
                  <a:lnTo>
                    <a:pt x="1264202" y="1571758"/>
                  </a:lnTo>
                  <a:cubicBezTo>
                    <a:pt x="1287518" y="1595074"/>
                    <a:pt x="1325320" y="1595074"/>
                    <a:pt x="1348636" y="1571758"/>
                  </a:cubicBezTo>
                  <a:lnTo>
                    <a:pt x="1410932" y="1509462"/>
                  </a:lnTo>
                  <a:lnTo>
                    <a:pt x="1410933" y="1884146"/>
                  </a:lnTo>
                  <a:cubicBezTo>
                    <a:pt x="1410933" y="1924838"/>
                    <a:pt x="1423304" y="1962641"/>
                    <a:pt x="1444489" y="1993999"/>
                  </a:cubicBezTo>
                  <a:lnTo>
                    <a:pt x="1464314" y="2015818"/>
                  </a:lnTo>
                  <a:lnTo>
                    <a:pt x="1501701" y="2422719"/>
                  </a:lnTo>
                  <a:lnTo>
                    <a:pt x="1576092" y="2422719"/>
                  </a:lnTo>
                  <a:lnTo>
                    <a:pt x="1600809" y="2153711"/>
                  </a:lnTo>
                  <a:lnTo>
                    <a:pt x="1625526" y="2422719"/>
                  </a:lnTo>
                  <a:lnTo>
                    <a:pt x="1699917" y="2422719"/>
                  </a:lnTo>
                  <a:lnTo>
                    <a:pt x="1735996" y="2030053"/>
                  </a:lnTo>
                  <a:lnTo>
                    <a:pt x="1746343" y="2023077"/>
                  </a:lnTo>
                  <a:cubicBezTo>
                    <a:pt x="1781898" y="1987521"/>
                    <a:pt x="1803890" y="1938401"/>
                    <a:pt x="1803890" y="1884145"/>
                  </a:cubicBezTo>
                  <a:lnTo>
                    <a:pt x="1803890" y="1424019"/>
                  </a:lnTo>
                  <a:cubicBezTo>
                    <a:pt x="1803890" y="1369763"/>
                    <a:pt x="1781898" y="1320644"/>
                    <a:pt x="1746343" y="1285088"/>
                  </a:cubicBezTo>
                  <a:lnTo>
                    <a:pt x="1688900" y="1246359"/>
                  </a:lnTo>
                  <a:lnTo>
                    <a:pt x="1680422" y="1190385"/>
                  </a:lnTo>
                  <a:lnTo>
                    <a:pt x="1747226" y="1166430"/>
                  </a:lnTo>
                  <a:cubicBezTo>
                    <a:pt x="1876145" y="1103439"/>
                    <a:pt x="1966603" y="955974"/>
                    <a:pt x="1966603" y="784101"/>
                  </a:cubicBezTo>
                  <a:cubicBezTo>
                    <a:pt x="1966603" y="554938"/>
                    <a:pt x="1805788" y="369165"/>
                    <a:pt x="1607412" y="369165"/>
                  </a:cubicBezTo>
                  <a:close/>
                  <a:moveTo>
                    <a:pt x="218535" y="334843"/>
                  </a:moveTo>
                  <a:lnTo>
                    <a:pt x="221914" y="348028"/>
                  </a:lnTo>
                  <a:cubicBezTo>
                    <a:pt x="227135" y="365100"/>
                    <a:pt x="235839" y="385907"/>
                    <a:pt x="247330" y="408174"/>
                  </a:cubicBezTo>
                  <a:lnTo>
                    <a:pt x="253242" y="418987"/>
                  </a:lnTo>
                  <a:lnTo>
                    <a:pt x="226334" y="438964"/>
                  </a:lnTo>
                  <a:cubicBezTo>
                    <a:pt x="205921" y="456240"/>
                    <a:pt x="186404" y="477123"/>
                    <a:pt x="168746" y="501103"/>
                  </a:cubicBezTo>
                  <a:lnTo>
                    <a:pt x="150911" y="528404"/>
                  </a:lnTo>
                  <a:lnTo>
                    <a:pt x="136962" y="520755"/>
                  </a:lnTo>
                  <a:cubicBezTo>
                    <a:pt x="111493" y="507525"/>
                    <a:pt x="87749" y="497395"/>
                    <a:pt x="68323" y="491190"/>
                  </a:cubicBezTo>
                  <a:lnTo>
                    <a:pt x="53337" y="487115"/>
                  </a:lnTo>
                  <a:lnTo>
                    <a:pt x="64359" y="498056"/>
                  </a:lnTo>
                  <a:cubicBezTo>
                    <a:pt x="79445" y="511778"/>
                    <a:pt x="100090" y="527275"/>
                    <a:pt x="124282" y="542718"/>
                  </a:cubicBezTo>
                  <a:lnTo>
                    <a:pt x="137881" y="550972"/>
                  </a:lnTo>
                  <a:lnTo>
                    <a:pt x="123155" y="580069"/>
                  </a:lnTo>
                  <a:cubicBezTo>
                    <a:pt x="111217" y="607351"/>
                    <a:pt x="102890" y="634695"/>
                    <a:pt x="98136" y="661011"/>
                  </a:cubicBezTo>
                  <a:lnTo>
                    <a:pt x="94221" y="694890"/>
                  </a:lnTo>
                  <a:lnTo>
                    <a:pt x="80857" y="695174"/>
                  </a:lnTo>
                  <a:cubicBezTo>
                    <a:pt x="54879" y="696297"/>
                    <a:pt x="31659" y="699020"/>
                    <a:pt x="13605" y="702834"/>
                  </a:cubicBezTo>
                  <a:lnTo>
                    <a:pt x="0" y="706317"/>
                  </a:lnTo>
                  <a:lnTo>
                    <a:pt x="13605" y="709801"/>
                  </a:lnTo>
                  <a:cubicBezTo>
                    <a:pt x="25641" y="712343"/>
                    <a:pt x="39973" y="714401"/>
                    <a:pt x="55888" y="715823"/>
                  </a:cubicBezTo>
                  <a:lnTo>
                    <a:pt x="94111" y="717453"/>
                  </a:lnTo>
                  <a:lnTo>
                    <a:pt x="94553" y="735787"/>
                  </a:lnTo>
                  <a:cubicBezTo>
                    <a:pt x="98083" y="770543"/>
                    <a:pt x="109565" y="800534"/>
                    <a:pt x="128873" y="822081"/>
                  </a:cubicBezTo>
                  <a:lnTo>
                    <a:pt x="141354" y="832247"/>
                  </a:lnTo>
                  <a:lnTo>
                    <a:pt x="134980" y="822215"/>
                  </a:lnTo>
                  <a:cubicBezTo>
                    <a:pt x="123929" y="798044"/>
                    <a:pt x="118851" y="768373"/>
                    <a:pt x="119776" y="735607"/>
                  </a:cubicBezTo>
                  <a:lnTo>
                    <a:pt x="121328" y="717741"/>
                  </a:lnTo>
                  <a:lnTo>
                    <a:pt x="134475" y="717460"/>
                  </a:lnTo>
                  <a:cubicBezTo>
                    <a:pt x="160453" y="716338"/>
                    <a:pt x="183673" y="713615"/>
                    <a:pt x="201727" y="709801"/>
                  </a:cubicBezTo>
                  <a:lnTo>
                    <a:pt x="215332" y="706317"/>
                  </a:lnTo>
                  <a:lnTo>
                    <a:pt x="201727" y="702834"/>
                  </a:lnTo>
                  <a:cubicBezTo>
                    <a:pt x="189691" y="700291"/>
                    <a:pt x="175359" y="698234"/>
                    <a:pt x="159444" y="696812"/>
                  </a:cubicBezTo>
                  <a:lnTo>
                    <a:pt x="124002" y="695300"/>
                  </a:lnTo>
                  <a:lnTo>
                    <a:pt x="129639" y="666660"/>
                  </a:lnTo>
                  <a:cubicBezTo>
                    <a:pt x="135601" y="642776"/>
                    <a:pt x="144240" y="618229"/>
                    <a:pt x="155565" y="593730"/>
                  </a:cubicBezTo>
                  <a:lnTo>
                    <a:pt x="168642" y="568528"/>
                  </a:lnTo>
                  <a:lnTo>
                    <a:pt x="175530" y="572306"/>
                  </a:lnTo>
                  <a:cubicBezTo>
                    <a:pt x="201000" y="585535"/>
                    <a:pt x="224743" y="595666"/>
                    <a:pt x="244170" y="601870"/>
                  </a:cubicBezTo>
                  <a:lnTo>
                    <a:pt x="259156" y="605945"/>
                  </a:lnTo>
                  <a:lnTo>
                    <a:pt x="248134" y="595004"/>
                  </a:lnTo>
                  <a:cubicBezTo>
                    <a:pt x="233047" y="581283"/>
                    <a:pt x="212402" y="565786"/>
                    <a:pt x="188211" y="550343"/>
                  </a:cubicBezTo>
                  <a:lnTo>
                    <a:pt x="181495" y="546267"/>
                  </a:lnTo>
                  <a:lnTo>
                    <a:pt x="196783" y="522339"/>
                  </a:lnTo>
                  <a:cubicBezTo>
                    <a:pt x="212337" y="500282"/>
                    <a:pt x="229276" y="480527"/>
                    <a:pt x="246979" y="463422"/>
                  </a:cubicBezTo>
                  <a:lnTo>
                    <a:pt x="268539" y="444590"/>
                  </a:lnTo>
                  <a:lnTo>
                    <a:pt x="286681" y="472885"/>
                  </a:lnTo>
                  <a:cubicBezTo>
                    <a:pt x="295643" y="485416"/>
                    <a:pt x="304423" y="496291"/>
                    <a:pt x="312539" y="504996"/>
                  </a:cubicBezTo>
                  <a:lnTo>
                    <a:pt x="322269" y="514515"/>
                  </a:lnTo>
                  <a:lnTo>
                    <a:pt x="318890" y="501330"/>
                  </a:lnTo>
                  <a:cubicBezTo>
                    <a:pt x="313669" y="484258"/>
                    <a:pt x="304965" y="463451"/>
                    <a:pt x="293474" y="441183"/>
                  </a:cubicBezTo>
                  <a:lnTo>
                    <a:pt x="287547" y="430343"/>
                  </a:lnTo>
                  <a:lnTo>
                    <a:pt x="301757" y="420407"/>
                  </a:lnTo>
                  <a:cubicBezTo>
                    <a:pt x="329671" y="403223"/>
                    <a:pt x="357905" y="392785"/>
                    <a:pt x="384364" y="390270"/>
                  </a:cubicBezTo>
                  <a:lnTo>
                    <a:pt x="396236" y="390773"/>
                  </a:lnTo>
                  <a:lnTo>
                    <a:pt x="381194" y="385049"/>
                  </a:lnTo>
                  <a:cubicBezTo>
                    <a:pt x="352880" y="379101"/>
                    <a:pt x="321165" y="384152"/>
                    <a:pt x="289301" y="398474"/>
                  </a:cubicBezTo>
                  <a:lnTo>
                    <a:pt x="273691" y="406991"/>
                  </a:lnTo>
                  <a:lnTo>
                    <a:pt x="254123" y="376473"/>
                  </a:lnTo>
                  <a:cubicBezTo>
                    <a:pt x="245160" y="363942"/>
                    <a:pt x="236380" y="353066"/>
                    <a:pt x="228264" y="344361"/>
                  </a:cubicBezTo>
                  <a:close/>
                  <a:moveTo>
                    <a:pt x="2085016" y="331323"/>
                  </a:moveTo>
                  <a:lnTo>
                    <a:pt x="2075196" y="341364"/>
                  </a:lnTo>
                  <a:cubicBezTo>
                    <a:pt x="2066976" y="350516"/>
                    <a:pt x="2058028" y="361899"/>
                    <a:pt x="2048839" y="374971"/>
                  </a:cubicBezTo>
                  <a:lnTo>
                    <a:pt x="2028316" y="407258"/>
                  </a:lnTo>
                  <a:lnTo>
                    <a:pt x="2012218" y="398474"/>
                  </a:lnTo>
                  <a:cubicBezTo>
                    <a:pt x="1980353" y="384153"/>
                    <a:pt x="1948639" y="379101"/>
                    <a:pt x="1920325" y="385049"/>
                  </a:cubicBezTo>
                  <a:lnTo>
                    <a:pt x="1905280" y="390774"/>
                  </a:lnTo>
                  <a:lnTo>
                    <a:pt x="1917155" y="390271"/>
                  </a:lnTo>
                  <a:cubicBezTo>
                    <a:pt x="1943613" y="392786"/>
                    <a:pt x="1971848" y="403224"/>
                    <a:pt x="1999762" y="420408"/>
                  </a:cubicBezTo>
                  <a:lnTo>
                    <a:pt x="2014459" y="430685"/>
                  </a:lnTo>
                  <a:lnTo>
                    <a:pt x="2008128" y="442211"/>
                  </a:lnTo>
                  <a:cubicBezTo>
                    <a:pt x="1996111" y="465270"/>
                    <a:pt x="1986859" y="486740"/>
                    <a:pt x="1981135" y="504283"/>
                  </a:cubicBezTo>
                  <a:lnTo>
                    <a:pt x="1977350" y="517807"/>
                  </a:lnTo>
                  <a:lnTo>
                    <a:pt x="1987169" y="507766"/>
                  </a:lnTo>
                  <a:cubicBezTo>
                    <a:pt x="1995389" y="498614"/>
                    <a:pt x="2004337" y="487231"/>
                    <a:pt x="2013526" y="474159"/>
                  </a:cubicBezTo>
                  <a:lnTo>
                    <a:pt x="2032556" y="444221"/>
                  </a:lnTo>
                  <a:lnTo>
                    <a:pt x="2054540" y="463423"/>
                  </a:lnTo>
                  <a:cubicBezTo>
                    <a:pt x="2072243" y="480528"/>
                    <a:pt x="2089182" y="500283"/>
                    <a:pt x="2104736" y="522340"/>
                  </a:cubicBezTo>
                  <a:lnTo>
                    <a:pt x="2120024" y="546267"/>
                  </a:lnTo>
                  <a:lnTo>
                    <a:pt x="2113308" y="550343"/>
                  </a:lnTo>
                  <a:cubicBezTo>
                    <a:pt x="2089116" y="565786"/>
                    <a:pt x="2068471" y="581283"/>
                    <a:pt x="2053385" y="595005"/>
                  </a:cubicBezTo>
                  <a:lnTo>
                    <a:pt x="2042363" y="605945"/>
                  </a:lnTo>
                  <a:lnTo>
                    <a:pt x="2057349" y="601870"/>
                  </a:lnTo>
                  <a:cubicBezTo>
                    <a:pt x="2076775" y="595666"/>
                    <a:pt x="2100518" y="585535"/>
                    <a:pt x="2125988" y="572306"/>
                  </a:cubicBezTo>
                  <a:lnTo>
                    <a:pt x="2132876" y="568528"/>
                  </a:lnTo>
                  <a:lnTo>
                    <a:pt x="2145954" y="593732"/>
                  </a:lnTo>
                  <a:cubicBezTo>
                    <a:pt x="2157279" y="618230"/>
                    <a:pt x="2165918" y="642777"/>
                    <a:pt x="2171880" y="666661"/>
                  </a:cubicBezTo>
                  <a:lnTo>
                    <a:pt x="2177408" y="694748"/>
                  </a:lnTo>
                  <a:lnTo>
                    <a:pt x="2143834" y="696313"/>
                  </a:lnTo>
                  <a:cubicBezTo>
                    <a:pt x="2128500" y="697809"/>
                    <a:pt x="2114692" y="699975"/>
                    <a:pt x="2103095" y="702651"/>
                  </a:cubicBezTo>
                  <a:lnTo>
                    <a:pt x="2089987" y="706318"/>
                  </a:lnTo>
                  <a:lnTo>
                    <a:pt x="2103095" y="709984"/>
                  </a:lnTo>
                  <a:cubicBezTo>
                    <a:pt x="2120490" y="713998"/>
                    <a:pt x="2142862" y="716864"/>
                    <a:pt x="2167891" y="718046"/>
                  </a:cubicBezTo>
                  <a:lnTo>
                    <a:pt x="2180243" y="718334"/>
                  </a:lnTo>
                  <a:lnTo>
                    <a:pt x="2181743" y="735608"/>
                  </a:lnTo>
                  <a:cubicBezTo>
                    <a:pt x="2182668" y="768374"/>
                    <a:pt x="2177589" y="798045"/>
                    <a:pt x="2166539" y="822216"/>
                  </a:cubicBezTo>
                  <a:lnTo>
                    <a:pt x="2160167" y="832246"/>
                  </a:lnTo>
                  <a:lnTo>
                    <a:pt x="2172645" y="822081"/>
                  </a:lnTo>
                  <a:cubicBezTo>
                    <a:pt x="2191953" y="800534"/>
                    <a:pt x="2203436" y="770544"/>
                    <a:pt x="2206966" y="735787"/>
                  </a:cubicBezTo>
                  <a:lnTo>
                    <a:pt x="2207395" y="718010"/>
                  </a:lnTo>
                  <a:lnTo>
                    <a:pt x="2243608" y="716323"/>
                  </a:lnTo>
                  <a:cubicBezTo>
                    <a:pt x="2258941" y="714826"/>
                    <a:pt x="2272750" y="712660"/>
                    <a:pt x="2284346" y="709984"/>
                  </a:cubicBezTo>
                  <a:lnTo>
                    <a:pt x="2297454" y="706318"/>
                  </a:lnTo>
                  <a:lnTo>
                    <a:pt x="2284346" y="702651"/>
                  </a:lnTo>
                  <a:cubicBezTo>
                    <a:pt x="2266951" y="698637"/>
                    <a:pt x="2244579" y="695771"/>
                    <a:pt x="2219550" y="694589"/>
                  </a:cubicBezTo>
                  <a:lnTo>
                    <a:pt x="2207230" y="694303"/>
                  </a:lnTo>
                  <a:lnTo>
                    <a:pt x="2203383" y="661012"/>
                  </a:lnTo>
                  <a:cubicBezTo>
                    <a:pt x="2198628" y="634695"/>
                    <a:pt x="2190301" y="607351"/>
                    <a:pt x="2178364" y="580069"/>
                  </a:cubicBezTo>
                  <a:lnTo>
                    <a:pt x="2163637" y="550973"/>
                  </a:lnTo>
                  <a:lnTo>
                    <a:pt x="2177236" y="542718"/>
                  </a:lnTo>
                  <a:cubicBezTo>
                    <a:pt x="2201428" y="527275"/>
                    <a:pt x="2222073" y="511778"/>
                    <a:pt x="2237159" y="498057"/>
                  </a:cubicBezTo>
                  <a:lnTo>
                    <a:pt x="2248182" y="487116"/>
                  </a:lnTo>
                  <a:lnTo>
                    <a:pt x="2233195" y="491191"/>
                  </a:lnTo>
                  <a:cubicBezTo>
                    <a:pt x="2213769" y="497395"/>
                    <a:pt x="2190026" y="507526"/>
                    <a:pt x="2164556" y="520755"/>
                  </a:cubicBezTo>
                  <a:lnTo>
                    <a:pt x="2150608" y="528405"/>
                  </a:lnTo>
                  <a:lnTo>
                    <a:pt x="2132773" y="501103"/>
                  </a:lnTo>
                  <a:cubicBezTo>
                    <a:pt x="2115115" y="477124"/>
                    <a:pt x="2095597" y="456240"/>
                    <a:pt x="2075184" y="438965"/>
                  </a:cubicBezTo>
                  <a:lnTo>
                    <a:pt x="2047802" y="418635"/>
                  </a:lnTo>
                  <a:lnTo>
                    <a:pt x="2054237" y="406920"/>
                  </a:lnTo>
                  <a:cubicBezTo>
                    <a:pt x="2066254" y="383860"/>
                    <a:pt x="2075506" y="362390"/>
                    <a:pt x="2081230" y="344847"/>
                  </a:cubicBezTo>
                  <a:close/>
                  <a:moveTo>
                    <a:pt x="677478" y="25827"/>
                  </a:moveTo>
                  <a:lnTo>
                    <a:pt x="673514" y="40843"/>
                  </a:lnTo>
                  <a:cubicBezTo>
                    <a:pt x="669174" y="60769"/>
                    <a:pt x="666075" y="86396"/>
                    <a:pt x="664797" y="115068"/>
                  </a:cubicBezTo>
                  <a:lnTo>
                    <a:pt x="664448" y="130973"/>
                  </a:lnTo>
                  <a:lnTo>
                    <a:pt x="631887" y="132768"/>
                  </a:lnTo>
                  <a:cubicBezTo>
                    <a:pt x="602291" y="136070"/>
                    <a:pt x="574447" y="142531"/>
                    <a:pt x="549279" y="151572"/>
                  </a:cubicBezTo>
                  <a:lnTo>
                    <a:pt x="517982" y="165121"/>
                  </a:lnTo>
                  <a:lnTo>
                    <a:pt x="511054" y="153690"/>
                  </a:lnTo>
                  <a:cubicBezTo>
                    <a:pt x="497092" y="131754"/>
                    <a:pt x="483124" y="113006"/>
                    <a:pt x="470794" y="99277"/>
                  </a:cubicBezTo>
                  <a:lnTo>
                    <a:pt x="460975" y="89237"/>
                  </a:lnTo>
                  <a:lnTo>
                    <a:pt x="464761" y="102761"/>
                  </a:lnTo>
                  <a:cubicBezTo>
                    <a:pt x="468577" y="114456"/>
                    <a:pt x="473961" y="127897"/>
                    <a:pt x="480686" y="142390"/>
                  </a:cubicBezTo>
                  <a:lnTo>
                    <a:pt x="498386" y="176307"/>
                  </a:lnTo>
                  <a:lnTo>
                    <a:pt x="482730" y="185857"/>
                  </a:lnTo>
                  <a:cubicBezTo>
                    <a:pt x="454395" y="206292"/>
                    <a:pt x="434163" y="231232"/>
                    <a:pt x="425157" y="258726"/>
                  </a:cubicBezTo>
                  <a:lnTo>
                    <a:pt x="422593" y="274618"/>
                  </a:lnTo>
                  <a:lnTo>
                    <a:pt x="428094" y="264082"/>
                  </a:lnTo>
                  <a:cubicBezTo>
                    <a:pt x="443502" y="242426"/>
                    <a:pt x="466659" y="223193"/>
                    <a:pt x="495497" y="207611"/>
                  </a:cubicBezTo>
                  <a:lnTo>
                    <a:pt x="511746" y="200021"/>
                  </a:lnTo>
                  <a:lnTo>
                    <a:pt x="518562" y="211267"/>
                  </a:lnTo>
                  <a:cubicBezTo>
                    <a:pt x="532524" y="233203"/>
                    <a:pt x="546491" y="251951"/>
                    <a:pt x="558822" y="265679"/>
                  </a:cubicBezTo>
                  <a:lnTo>
                    <a:pt x="568641" y="275720"/>
                  </a:lnTo>
                  <a:lnTo>
                    <a:pt x="564855" y="262196"/>
                  </a:lnTo>
                  <a:cubicBezTo>
                    <a:pt x="561039" y="250501"/>
                    <a:pt x="555655" y="237060"/>
                    <a:pt x="548929" y="222567"/>
                  </a:cubicBezTo>
                  <a:lnTo>
                    <a:pt x="532517" y="191117"/>
                  </a:lnTo>
                  <a:lnTo>
                    <a:pt x="560139" y="181679"/>
                  </a:lnTo>
                  <a:cubicBezTo>
                    <a:pt x="583803" y="174900"/>
                    <a:pt x="609381" y="170108"/>
                    <a:pt x="636260" y="167666"/>
                  </a:cubicBezTo>
                  <a:lnTo>
                    <a:pt x="664625" y="166391"/>
                  </a:lnTo>
                  <a:lnTo>
                    <a:pt x="664797" y="174245"/>
                  </a:lnTo>
                  <a:cubicBezTo>
                    <a:pt x="666075" y="202917"/>
                    <a:pt x="669174" y="228544"/>
                    <a:pt x="673514" y="248470"/>
                  </a:cubicBezTo>
                  <a:lnTo>
                    <a:pt x="677478" y="263486"/>
                  </a:lnTo>
                  <a:lnTo>
                    <a:pt x="681442" y="248470"/>
                  </a:lnTo>
                  <a:cubicBezTo>
                    <a:pt x="685782" y="228544"/>
                    <a:pt x="688880" y="202917"/>
                    <a:pt x="690158" y="174245"/>
                  </a:cubicBezTo>
                  <a:lnTo>
                    <a:pt x="690330" y="166391"/>
                  </a:lnTo>
                  <a:lnTo>
                    <a:pt x="718696" y="167666"/>
                  </a:lnTo>
                  <a:cubicBezTo>
                    <a:pt x="745575" y="170108"/>
                    <a:pt x="771153" y="174900"/>
                    <a:pt x="794817" y="181679"/>
                  </a:cubicBezTo>
                  <a:lnTo>
                    <a:pt x="821906" y="190935"/>
                  </a:lnTo>
                  <a:lnTo>
                    <a:pt x="806473" y="220793"/>
                  </a:lnTo>
                  <a:cubicBezTo>
                    <a:pt x="800103" y="234821"/>
                    <a:pt x="795074" y="247862"/>
                    <a:pt x="791594" y="259243"/>
                  </a:cubicBezTo>
                  <a:lnTo>
                    <a:pt x="788215" y="272428"/>
                  </a:lnTo>
                  <a:lnTo>
                    <a:pt x="797944" y="262910"/>
                  </a:lnTo>
                  <a:cubicBezTo>
                    <a:pt x="810118" y="249852"/>
                    <a:pt x="823786" y="231911"/>
                    <a:pt x="837324" y="210826"/>
                  </a:cubicBezTo>
                  <a:lnTo>
                    <a:pt x="843749" y="200273"/>
                  </a:lnTo>
                  <a:lnTo>
                    <a:pt x="859459" y="207611"/>
                  </a:lnTo>
                  <a:cubicBezTo>
                    <a:pt x="888298" y="223193"/>
                    <a:pt x="911454" y="242426"/>
                    <a:pt x="926862" y="264082"/>
                  </a:cubicBezTo>
                  <a:lnTo>
                    <a:pt x="932362" y="274615"/>
                  </a:lnTo>
                  <a:lnTo>
                    <a:pt x="929798" y="258726"/>
                  </a:lnTo>
                  <a:cubicBezTo>
                    <a:pt x="920792" y="231232"/>
                    <a:pt x="900560" y="206292"/>
                    <a:pt x="872226" y="185857"/>
                  </a:cubicBezTo>
                  <a:lnTo>
                    <a:pt x="857045" y="176597"/>
                  </a:lnTo>
                  <a:lnTo>
                    <a:pt x="873690" y="144392"/>
                  </a:lnTo>
                  <a:cubicBezTo>
                    <a:pt x="880060" y="130364"/>
                    <a:pt x="885089" y="117323"/>
                    <a:pt x="888570" y="105942"/>
                  </a:cubicBezTo>
                  <a:lnTo>
                    <a:pt x="891949" y="92757"/>
                  </a:lnTo>
                  <a:lnTo>
                    <a:pt x="882219" y="102276"/>
                  </a:lnTo>
                  <a:cubicBezTo>
                    <a:pt x="870045" y="115333"/>
                    <a:pt x="856378" y="133274"/>
                    <a:pt x="842839" y="154359"/>
                  </a:cubicBezTo>
                  <a:lnTo>
                    <a:pt x="836431" y="164886"/>
                  </a:lnTo>
                  <a:lnTo>
                    <a:pt x="805677" y="151572"/>
                  </a:lnTo>
                  <a:cubicBezTo>
                    <a:pt x="780509" y="142531"/>
                    <a:pt x="752664" y="136070"/>
                    <a:pt x="723069" y="132768"/>
                  </a:cubicBezTo>
                  <a:lnTo>
                    <a:pt x="690507" y="130973"/>
                  </a:lnTo>
                  <a:lnTo>
                    <a:pt x="690158" y="115068"/>
                  </a:lnTo>
                  <a:cubicBezTo>
                    <a:pt x="688880" y="86396"/>
                    <a:pt x="685782" y="60769"/>
                    <a:pt x="681442" y="40843"/>
                  </a:cubicBezTo>
                  <a:close/>
                  <a:moveTo>
                    <a:pt x="1605433" y="0"/>
                  </a:moveTo>
                  <a:lnTo>
                    <a:pt x="1601469" y="15016"/>
                  </a:lnTo>
                  <a:cubicBezTo>
                    <a:pt x="1597129" y="34942"/>
                    <a:pt x="1594030" y="60569"/>
                    <a:pt x="1592753" y="89241"/>
                  </a:cubicBezTo>
                  <a:lnTo>
                    <a:pt x="1592403" y="105146"/>
                  </a:lnTo>
                  <a:lnTo>
                    <a:pt x="1559842" y="106941"/>
                  </a:lnTo>
                  <a:cubicBezTo>
                    <a:pt x="1530246" y="110243"/>
                    <a:pt x="1502402" y="116704"/>
                    <a:pt x="1477234" y="125745"/>
                  </a:cubicBezTo>
                  <a:lnTo>
                    <a:pt x="1445937" y="139294"/>
                  </a:lnTo>
                  <a:lnTo>
                    <a:pt x="1439009" y="127863"/>
                  </a:lnTo>
                  <a:cubicBezTo>
                    <a:pt x="1425047" y="105927"/>
                    <a:pt x="1411080" y="87179"/>
                    <a:pt x="1398750" y="73450"/>
                  </a:cubicBezTo>
                  <a:lnTo>
                    <a:pt x="1388930" y="63410"/>
                  </a:lnTo>
                  <a:lnTo>
                    <a:pt x="1392716" y="76934"/>
                  </a:lnTo>
                  <a:cubicBezTo>
                    <a:pt x="1396532" y="88629"/>
                    <a:pt x="1401916" y="102070"/>
                    <a:pt x="1408642" y="116563"/>
                  </a:cubicBezTo>
                  <a:lnTo>
                    <a:pt x="1426341" y="150480"/>
                  </a:lnTo>
                  <a:lnTo>
                    <a:pt x="1410685" y="160030"/>
                  </a:lnTo>
                  <a:cubicBezTo>
                    <a:pt x="1382350" y="180465"/>
                    <a:pt x="1362118" y="205405"/>
                    <a:pt x="1353113" y="232899"/>
                  </a:cubicBezTo>
                  <a:lnTo>
                    <a:pt x="1350548" y="248791"/>
                  </a:lnTo>
                  <a:lnTo>
                    <a:pt x="1356050" y="238255"/>
                  </a:lnTo>
                  <a:cubicBezTo>
                    <a:pt x="1371457" y="216599"/>
                    <a:pt x="1394614" y="197366"/>
                    <a:pt x="1423452" y="181784"/>
                  </a:cubicBezTo>
                  <a:lnTo>
                    <a:pt x="1439701" y="174194"/>
                  </a:lnTo>
                  <a:lnTo>
                    <a:pt x="1446517" y="185440"/>
                  </a:lnTo>
                  <a:cubicBezTo>
                    <a:pt x="1460479" y="207376"/>
                    <a:pt x="1474447" y="226124"/>
                    <a:pt x="1486777" y="239852"/>
                  </a:cubicBezTo>
                  <a:lnTo>
                    <a:pt x="1496596" y="249893"/>
                  </a:lnTo>
                  <a:lnTo>
                    <a:pt x="1492810" y="236369"/>
                  </a:lnTo>
                  <a:cubicBezTo>
                    <a:pt x="1488994" y="224674"/>
                    <a:pt x="1483610" y="211233"/>
                    <a:pt x="1476884" y="196740"/>
                  </a:cubicBezTo>
                  <a:lnTo>
                    <a:pt x="1460472" y="165290"/>
                  </a:lnTo>
                  <a:lnTo>
                    <a:pt x="1488094" y="155852"/>
                  </a:lnTo>
                  <a:cubicBezTo>
                    <a:pt x="1511759" y="149073"/>
                    <a:pt x="1537337" y="144281"/>
                    <a:pt x="1564216" y="141839"/>
                  </a:cubicBezTo>
                  <a:lnTo>
                    <a:pt x="1592580" y="140564"/>
                  </a:lnTo>
                  <a:lnTo>
                    <a:pt x="1592753" y="148418"/>
                  </a:lnTo>
                  <a:cubicBezTo>
                    <a:pt x="1594030" y="177090"/>
                    <a:pt x="1597129" y="202717"/>
                    <a:pt x="1601469" y="222643"/>
                  </a:cubicBezTo>
                  <a:lnTo>
                    <a:pt x="1605433" y="237659"/>
                  </a:lnTo>
                  <a:lnTo>
                    <a:pt x="1609397" y="222643"/>
                  </a:lnTo>
                  <a:cubicBezTo>
                    <a:pt x="1613737" y="202717"/>
                    <a:pt x="1616835" y="177090"/>
                    <a:pt x="1618113" y="148418"/>
                  </a:cubicBezTo>
                  <a:lnTo>
                    <a:pt x="1618286" y="140564"/>
                  </a:lnTo>
                  <a:lnTo>
                    <a:pt x="1646651" y="141839"/>
                  </a:lnTo>
                  <a:cubicBezTo>
                    <a:pt x="1673530" y="144281"/>
                    <a:pt x="1699108" y="149073"/>
                    <a:pt x="1722773" y="155852"/>
                  </a:cubicBezTo>
                  <a:lnTo>
                    <a:pt x="1749862" y="165108"/>
                  </a:lnTo>
                  <a:lnTo>
                    <a:pt x="1734429" y="194966"/>
                  </a:lnTo>
                  <a:cubicBezTo>
                    <a:pt x="1728058" y="208994"/>
                    <a:pt x="1723030" y="222035"/>
                    <a:pt x="1719549" y="233416"/>
                  </a:cubicBezTo>
                  <a:lnTo>
                    <a:pt x="1716170" y="246601"/>
                  </a:lnTo>
                  <a:lnTo>
                    <a:pt x="1725900" y="237083"/>
                  </a:lnTo>
                  <a:cubicBezTo>
                    <a:pt x="1738073" y="224025"/>
                    <a:pt x="1751741" y="206084"/>
                    <a:pt x="1765280" y="184999"/>
                  </a:cubicBezTo>
                  <a:lnTo>
                    <a:pt x="1771704" y="174446"/>
                  </a:lnTo>
                  <a:lnTo>
                    <a:pt x="1787414" y="181784"/>
                  </a:lnTo>
                  <a:cubicBezTo>
                    <a:pt x="1816253" y="197366"/>
                    <a:pt x="1839409" y="216599"/>
                    <a:pt x="1854817" y="238255"/>
                  </a:cubicBezTo>
                  <a:lnTo>
                    <a:pt x="1860317" y="248788"/>
                  </a:lnTo>
                  <a:lnTo>
                    <a:pt x="1857753" y="232899"/>
                  </a:lnTo>
                  <a:cubicBezTo>
                    <a:pt x="1848747" y="205405"/>
                    <a:pt x="1828516" y="180465"/>
                    <a:pt x="1800181" y="160030"/>
                  </a:cubicBezTo>
                  <a:lnTo>
                    <a:pt x="1785000" y="150770"/>
                  </a:lnTo>
                  <a:lnTo>
                    <a:pt x="1801645" y="118565"/>
                  </a:lnTo>
                  <a:cubicBezTo>
                    <a:pt x="1808016" y="104537"/>
                    <a:pt x="1813044" y="91496"/>
                    <a:pt x="1816525" y="80115"/>
                  </a:cubicBezTo>
                  <a:lnTo>
                    <a:pt x="1819904" y="66930"/>
                  </a:lnTo>
                  <a:lnTo>
                    <a:pt x="1810174" y="76449"/>
                  </a:lnTo>
                  <a:cubicBezTo>
                    <a:pt x="1798000" y="89506"/>
                    <a:pt x="1784333" y="107447"/>
                    <a:pt x="1770795" y="128532"/>
                  </a:cubicBezTo>
                  <a:lnTo>
                    <a:pt x="1764386" y="139059"/>
                  </a:lnTo>
                  <a:lnTo>
                    <a:pt x="1733632" y="125745"/>
                  </a:lnTo>
                  <a:cubicBezTo>
                    <a:pt x="1708464" y="116704"/>
                    <a:pt x="1680620" y="110243"/>
                    <a:pt x="1651024" y="106941"/>
                  </a:cubicBezTo>
                  <a:lnTo>
                    <a:pt x="1618462" y="105146"/>
                  </a:lnTo>
                  <a:lnTo>
                    <a:pt x="1618113" y="89241"/>
                  </a:lnTo>
                  <a:cubicBezTo>
                    <a:pt x="1616835" y="60569"/>
                    <a:pt x="1613737" y="34942"/>
                    <a:pt x="1609397" y="15016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CF776C98-3CC5-D594-AD25-7CDAA092CDD8}"/>
                </a:ext>
              </a:extLst>
            </p:cNvPr>
            <p:cNvSpPr/>
            <p:nvPr/>
          </p:nvSpPr>
          <p:spPr bwMode="auto">
            <a:xfrm>
              <a:off x="6706927" y="1029195"/>
              <a:ext cx="2306728" cy="230672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107429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フリーフォーム: 図形 55">
            <a:extLst>
              <a:ext uri="{FF2B5EF4-FFF2-40B4-BE49-F238E27FC236}">
                <a16:creationId xmlns:a16="http://schemas.microsoft.com/office/drawing/2014/main" id="{16F6C058-8E3A-AFAF-2FDD-6D48E9A237D4}"/>
              </a:ext>
            </a:extLst>
          </p:cNvPr>
          <p:cNvSpPr/>
          <p:nvPr/>
        </p:nvSpPr>
        <p:spPr>
          <a:xfrm>
            <a:off x="358972" y="347458"/>
            <a:ext cx="6140056" cy="6199273"/>
          </a:xfrm>
          <a:custGeom>
            <a:avLst/>
            <a:gdLst>
              <a:gd name="connsiteX0" fmla="*/ 443474 w 6140056"/>
              <a:gd name="connsiteY0" fmla="*/ 0 h 6199273"/>
              <a:gd name="connsiteX1" fmla="*/ 5696582 w 6140056"/>
              <a:gd name="connsiteY1" fmla="*/ 0 h 6199273"/>
              <a:gd name="connsiteX2" fmla="*/ 6140056 w 6140056"/>
              <a:gd name="connsiteY2" fmla="*/ 443474 h 6199273"/>
              <a:gd name="connsiteX3" fmla="*/ 6140056 w 6140056"/>
              <a:gd name="connsiteY3" fmla="*/ 5334692 h 6199273"/>
              <a:gd name="connsiteX4" fmla="*/ 5696582 w 6140056"/>
              <a:gd name="connsiteY4" fmla="*/ 5778166 h 6199273"/>
              <a:gd name="connsiteX5" fmla="*/ 2575432 w 6140056"/>
              <a:gd name="connsiteY5" fmla="*/ 5778166 h 6199273"/>
              <a:gd name="connsiteX6" fmla="*/ 2549129 w 6140056"/>
              <a:gd name="connsiteY6" fmla="*/ 5826625 h 6199273"/>
              <a:gd name="connsiteX7" fmla="*/ 1848262 w 6140056"/>
              <a:gd name="connsiteY7" fmla="*/ 6199273 h 6199273"/>
              <a:gd name="connsiteX8" fmla="*/ 2159331 w 6140056"/>
              <a:gd name="connsiteY8" fmla="*/ 5826547 h 6199273"/>
              <a:gd name="connsiteX9" fmla="*/ 2180140 w 6140056"/>
              <a:gd name="connsiteY9" fmla="*/ 5778166 h 6199273"/>
              <a:gd name="connsiteX10" fmla="*/ 443474 w 6140056"/>
              <a:gd name="connsiteY10" fmla="*/ 5778166 h 6199273"/>
              <a:gd name="connsiteX11" fmla="*/ 0 w 6140056"/>
              <a:gd name="connsiteY11" fmla="*/ 5334692 h 6199273"/>
              <a:gd name="connsiteX12" fmla="*/ 0 w 6140056"/>
              <a:gd name="connsiteY12" fmla="*/ 443474 h 6199273"/>
              <a:gd name="connsiteX13" fmla="*/ 443474 w 6140056"/>
              <a:gd name="connsiteY13" fmla="*/ 0 h 61992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140056" h="6199273">
                <a:moveTo>
                  <a:pt x="443474" y="0"/>
                </a:moveTo>
                <a:lnTo>
                  <a:pt x="5696582" y="0"/>
                </a:lnTo>
                <a:cubicBezTo>
                  <a:pt x="5941506" y="0"/>
                  <a:pt x="6140056" y="198550"/>
                  <a:pt x="6140056" y="443474"/>
                </a:cubicBezTo>
                <a:lnTo>
                  <a:pt x="6140056" y="5334692"/>
                </a:lnTo>
                <a:cubicBezTo>
                  <a:pt x="6140056" y="5579616"/>
                  <a:pt x="5941506" y="5778166"/>
                  <a:pt x="5696582" y="5778166"/>
                </a:cubicBezTo>
                <a:lnTo>
                  <a:pt x="2575432" y="5778166"/>
                </a:lnTo>
                <a:lnTo>
                  <a:pt x="2549129" y="5826625"/>
                </a:lnTo>
                <a:cubicBezTo>
                  <a:pt x="2397238" y="6051454"/>
                  <a:pt x="2140012" y="6199273"/>
                  <a:pt x="1848262" y="6199273"/>
                </a:cubicBezTo>
                <a:cubicBezTo>
                  <a:pt x="1981281" y="6099509"/>
                  <a:pt x="2086933" y="5971342"/>
                  <a:pt x="2159331" y="5826547"/>
                </a:cubicBezTo>
                <a:lnTo>
                  <a:pt x="2180140" y="5778166"/>
                </a:lnTo>
                <a:lnTo>
                  <a:pt x="443474" y="5778166"/>
                </a:lnTo>
                <a:cubicBezTo>
                  <a:pt x="198550" y="5778166"/>
                  <a:pt x="0" y="5579616"/>
                  <a:pt x="0" y="5334692"/>
                </a:cubicBezTo>
                <a:lnTo>
                  <a:pt x="0" y="443474"/>
                </a:lnTo>
                <a:cubicBezTo>
                  <a:pt x="0" y="198550"/>
                  <a:pt x="198550" y="0"/>
                  <a:pt x="443474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80BFBA28-8A45-C6D7-A20C-E007E81E04EB}"/>
              </a:ext>
            </a:extLst>
          </p:cNvPr>
          <p:cNvSpPr txBox="1"/>
          <p:nvPr/>
        </p:nvSpPr>
        <p:spPr>
          <a:xfrm>
            <a:off x="761288" y="1041991"/>
            <a:ext cx="5363066" cy="447541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おしゃべり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禁止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76A9135-880F-1DE4-8BA3-7639F46CD2AD}"/>
              </a:ext>
            </a:extLst>
          </p:cNvPr>
          <p:cNvGrpSpPr/>
          <p:nvPr/>
        </p:nvGrpSpPr>
        <p:grpSpPr>
          <a:xfrm>
            <a:off x="249259" y="6467578"/>
            <a:ext cx="2230272" cy="3338523"/>
            <a:chOff x="249259" y="6467578"/>
            <a:chExt cx="2230272" cy="3338523"/>
          </a:xfrm>
        </p:grpSpPr>
        <p:grpSp>
          <p:nvGrpSpPr>
            <p:cNvPr id="66" name="グループ化 65">
              <a:extLst>
                <a:ext uri="{FF2B5EF4-FFF2-40B4-BE49-F238E27FC236}">
                  <a16:creationId xmlns:a16="http://schemas.microsoft.com/office/drawing/2014/main" id="{447583B1-7A3E-81E6-C2E7-F1BCF9B851EA}"/>
                </a:ext>
              </a:extLst>
            </p:cNvPr>
            <p:cNvGrpSpPr/>
            <p:nvPr/>
          </p:nvGrpSpPr>
          <p:grpSpPr>
            <a:xfrm>
              <a:off x="557781" y="6467578"/>
              <a:ext cx="1921750" cy="3325279"/>
              <a:chOff x="6127999" y="967299"/>
              <a:chExt cx="2349590" cy="4065587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F9ABB732-5DA8-D6D4-7D9A-5DDD8CD4E628}"/>
                  </a:ext>
                </a:extLst>
              </p:cNvPr>
              <p:cNvSpPr/>
              <p:nvPr/>
            </p:nvSpPr>
            <p:spPr bwMode="auto">
              <a:xfrm flipV="1">
                <a:off x="7165937" y="4180080"/>
                <a:ext cx="386604" cy="596605"/>
              </a:xfrm>
              <a:custGeom>
                <a:avLst/>
                <a:gdLst>
                  <a:gd name="connsiteX0" fmla="*/ 0 w 517585"/>
                  <a:gd name="connsiteY0" fmla="*/ 937465 h 937465"/>
                  <a:gd name="connsiteX1" fmla="*/ 517585 w 517585"/>
                  <a:gd name="connsiteY1" fmla="*/ 937465 h 937465"/>
                  <a:gd name="connsiteX2" fmla="*/ 411201 w 517585"/>
                  <a:gd name="connsiteY2" fmla="*/ 0 h 937465"/>
                  <a:gd name="connsiteX3" fmla="*/ 0 w 517585"/>
                  <a:gd name="connsiteY3" fmla="*/ 0 h 937465"/>
                  <a:gd name="connsiteX4" fmla="*/ 0 w 517585"/>
                  <a:gd name="connsiteY4" fmla="*/ 937465 h 937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7585" h="937465">
                    <a:moveTo>
                      <a:pt x="0" y="937465"/>
                    </a:moveTo>
                    <a:lnTo>
                      <a:pt x="517585" y="937465"/>
                    </a:lnTo>
                    <a:lnTo>
                      <a:pt x="411201" y="0"/>
                    </a:lnTo>
                    <a:lnTo>
                      <a:pt x="0" y="0"/>
                    </a:lnTo>
                    <a:lnTo>
                      <a:pt x="0" y="937465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82" name="グループ化 81">
                <a:extLst>
                  <a:ext uri="{FF2B5EF4-FFF2-40B4-BE49-F238E27FC236}">
                    <a16:creationId xmlns:a16="http://schemas.microsoft.com/office/drawing/2014/main" id="{EDCFFC45-71B1-1319-A142-0D084BF74EA3}"/>
                  </a:ext>
                </a:extLst>
              </p:cNvPr>
              <p:cNvGrpSpPr/>
              <p:nvPr/>
            </p:nvGrpSpPr>
            <p:grpSpPr>
              <a:xfrm rot="900000">
                <a:off x="6127999" y="967299"/>
                <a:ext cx="2349590" cy="4065587"/>
                <a:chOff x="-59378" y="983492"/>
                <a:chExt cx="2349590" cy="4065587"/>
              </a:xfrm>
            </p:grpSpPr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29670CB2-1A96-4012-548B-F886206947BB}"/>
                    </a:ext>
                  </a:extLst>
                </p:cNvPr>
                <p:cNvSpPr/>
                <p:nvPr/>
              </p:nvSpPr>
              <p:spPr bwMode="auto">
                <a:xfrm rot="13500000" flipH="1">
                  <a:off x="-48105" y="3938617"/>
                  <a:ext cx="449971" cy="472517"/>
                </a:xfrm>
                <a:custGeom>
                  <a:avLst/>
                  <a:gdLst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3158 w 412229"/>
                    <a:gd name="connsiteY23" fmla="*/ 135661 h 427334"/>
                    <a:gd name="connsiteX24" fmla="*/ 157273 w 412229"/>
                    <a:gd name="connsiteY24" fmla="*/ 102172 h 427334"/>
                    <a:gd name="connsiteX25" fmla="*/ 241729 w 412229"/>
                    <a:gd name="connsiteY25" fmla="*/ 9762 h 427334"/>
                    <a:gd name="connsiteX26" fmla="*/ 284487 w 412229"/>
                    <a:gd name="connsiteY26" fmla="*/ 575 h 427334"/>
                    <a:gd name="connsiteX27" fmla="*/ 284527 w 412229"/>
                    <a:gd name="connsiteY27" fmla="*/ 1303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7273 w 412229"/>
                    <a:gd name="connsiteY23" fmla="*/ 102172 h 427334"/>
                    <a:gd name="connsiteX24" fmla="*/ 241729 w 412229"/>
                    <a:gd name="connsiteY24" fmla="*/ 9762 h 427334"/>
                    <a:gd name="connsiteX25" fmla="*/ 284487 w 412229"/>
                    <a:gd name="connsiteY25" fmla="*/ 575 h 427334"/>
                    <a:gd name="connsiteX26" fmla="*/ 284527 w 412229"/>
                    <a:gd name="connsiteY26" fmla="*/ 1303 h 427334"/>
                    <a:gd name="connsiteX27" fmla="*/ 293521 w 412229"/>
                    <a:gd name="connsiteY27" fmla="*/ 0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57273 w 412229"/>
                    <a:gd name="connsiteY22" fmla="*/ 102172 h 427334"/>
                    <a:gd name="connsiteX23" fmla="*/ 241729 w 412229"/>
                    <a:gd name="connsiteY23" fmla="*/ 9762 h 427334"/>
                    <a:gd name="connsiteX24" fmla="*/ 284487 w 412229"/>
                    <a:gd name="connsiteY24" fmla="*/ 575 h 427334"/>
                    <a:gd name="connsiteX25" fmla="*/ 284527 w 412229"/>
                    <a:gd name="connsiteY25" fmla="*/ 1303 h 427334"/>
                    <a:gd name="connsiteX26" fmla="*/ 293521 w 412229"/>
                    <a:gd name="connsiteY26" fmla="*/ 0 h 427334"/>
                    <a:gd name="connsiteX0" fmla="*/ 295015 w 413723"/>
                    <a:gd name="connsiteY0" fmla="*/ 0 h 427334"/>
                    <a:gd name="connsiteX1" fmla="*/ 392292 w 413723"/>
                    <a:gd name="connsiteY1" fmla="*/ 53757 h 427334"/>
                    <a:gd name="connsiteX2" fmla="*/ 295015 w 413723"/>
                    <a:gd name="connsiteY2" fmla="*/ 112278 h 427334"/>
                    <a:gd name="connsiteX3" fmla="*/ 286167 w 413723"/>
                    <a:gd name="connsiteY3" fmla="*/ 110996 h 427334"/>
                    <a:gd name="connsiteX4" fmla="*/ 273770 w 413723"/>
                    <a:gd name="connsiteY4" fmla="*/ 115729 h 427334"/>
                    <a:gd name="connsiteX5" fmla="*/ 262958 w 413723"/>
                    <a:gd name="connsiteY5" fmla="*/ 131958 h 427334"/>
                    <a:gd name="connsiteX6" fmla="*/ 275347 w 413723"/>
                    <a:gd name="connsiteY6" fmla="*/ 166983 h 427334"/>
                    <a:gd name="connsiteX7" fmla="*/ 293958 w 413723"/>
                    <a:gd name="connsiteY7" fmla="*/ 172805 h 427334"/>
                    <a:gd name="connsiteX8" fmla="*/ 305084 w 413723"/>
                    <a:gd name="connsiteY8" fmla="*/ 169176 h 427334"/>
                    <a:gd name="connsiteX9" fmla="*/ 311715 w 413723"/>
                    <a:gd name="connsiteY9" fmla="*/ 159341 h 427334"/>
                    <a:gd name="connsiteX10" fmla="*/ 353968 w 413723"/>
                    <a:gd name="connsiteY10" fmla="*/ 141839 h 427334"/>
                    <a:gd name="connsiteX11" fmla="*/ 413723 w 413723"/>
                    <a:gd name="connsiteY11" fmla="*/ 201594 h 427334"/>
                    <a:gd name="connsiteX12" fmla="*/ 377228 w 413723"/>
                    <a:gd name="connsiteY12" fmla="*/ 256653 h 427334"/>
                    <a:gd name="connsiteX13" fmla="*/ 368419 w 413723"/>
                    <a:gd name="connsiteY13" fmla="*/ 258432 h 427334"/>
                    <a:gd name="connsiteX14" fmla="*/ 336836 w 413723"/>
                    <a:gd name="connsiteY14" fmla="*/ 274409 h 427334"/>
                    <a:gd name="connsiteX15" fmla="*/ 291129 w 413723"/>
                    <a:gd name="connsiteY15" fmla="*/ 278194 h 427334"/>
                    <a:gd name="connsiteX16" fmla="*/ 293831 w 413723"/>
                    <a:gd name="connsiteY16" fmla="*/ 321306 h 427334"/>
                    <a:gd name="connsiteX17" fmla="*/ 211469 w 413723"/>
                    <a:gd name="connsiteY17" fmla="*/ 414524 h 427334"/>
                    <a:gd name="connsiteX18" fmla="*/ 181982 w 413723"/>
                    <a:gd name="connsiteY18" fmla="*/ 422425 h 427334"/>
                    <a:gd name="connsiteX19" fmla="*/ 6779 w 413723"/>
                    <a:gd name="connsiteY19" fmla="*/ 321272 h 427334"/>
                    <a:gd name="connsiteX20" fmla="*/ 6403 w 413723"/>
                    <a:gd name="connsiteY20" fmla="*/ 319868 h 427334"/>
                    <a:gd name="connsiteX21" fmla="*/ 90887 w 413723"/>
                    <a:gd name="connsiteY21" fmla="*/ 142283 h 427334"/>
                    <a:gd name="connsiteX22" fmla="*/ 158767 w 413723"/>
                    <a:gd name="connsiteY22" fmla="*/ 102172 h 427334"/>
                    <a:gd name="connsiteX23" fmla="*/ 243223 w 413723"/>
                    <a:gd name="connsiteY23" fmla="*/ 9762 h 427334"/>
                    <a:gd name="connsiteX24" fmla="*/ 285981 w 413723"/>
                    <a:gd name="connsiteY24" fmla="*/ 575 h 427334"/>
                    <a:gd name="connsiteX25" fmla="*/ 286021 w 413723"/>
                    <a:gd name="connsiteY25" fmla="*/ 1303 h 427334"/>
                    <a:gd name="connsiteX26" fmla="*/ 295015 w 413723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8528 w 413484"/>
                    <a:gd name="connsiteY22" fmla="*/ 102172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34627 w 413484"/>
                    <a:gd name="connsiteY6" fmla="*/ 195558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9067 w 417775"/>
                    <a:gd name="connsiteY0" fmla="*/ 0 h 427334"/>
                    <a:gd name="connsiteX1" fmla="*/ 396344 w 417775"/>
                    <a:gd name="connsiteY1" fmla="*/ 53757 h 427334"/>
                    <a:gd name="connsiteX2" fmla="*/ 299067 w 417775"/>
                    <a:gd name="connsiteY2" fmla="*/ 112278 h 427334"/>
                    <a:gd name="connsiteX3" fmla="*/ 290219 w 417775"/>
                    <a:gd name="connsiteY3" fmla="*/ 110996 h 427334"/>
                    <a:gd name="connsiteX4" fmla="*/ 277822 w 417775"/>
                    <a:gd name="connsiteY4" fmla="*/ 115729 h 427334"/>
                    <a:gd name="connsiteX5" fmla="*/ 267010 w 417775"/>
                    <a:gd name="connsiteY5" fmla="*/ 131958 h 427334"/>
                    <a:gd name="connsiteX6" fmla="*/ 238918 w 417775"/>
                    <a:gd name="connsiteY6" fmla="*/ 195558 h 427334"/>
                    <a:gd name="connsiteX7" fmla="*/ 298010 w 417775"/>
                    <a:gd name="connsiteY7" fmla="*/ 172805 h 427334"/>
                    <a:gd name="connsiteX8" fmla="*/ 309136 w 417775"/>
                    <a:gd name="connsiteY8" fmla="*/ 169176 h 427334"/>
                    <a:gd name="connsiteX9" fmla="*/ 315767 w 417775"/>
                    <a:gd name="connsiteY9" fmla="*/ 159341 h 427334"/>
                    <a:gd name="connsiteX10" fmla="*/ 358020 w 417775"/>
                    <a:gd name="connsiteY10" fmla="*/ 141839 h 427334"/>
                    <a:gd name="connsiteX11" fmla="*/ 417775 w 417775"/>
                    <a:gd name="connsiteY11" fmla="*/ 201594 h 427334"/>
                    <a:gd name="connsiteX12" fmla="*/ 381280 w 417775"/>
                    <a:gd name="connsiteY12" fmla="*/ 256653 h 427334"/>
                    <a:gd name="connsiteX13" fmla="*/ 372471 w 417775"/>
                    <a:gd name="connsiteY13" fmla="*/ 258432 h 427334"/>
                    <a:gd name="connsiteX14" fmla="*/ 340888 w 417775"/>
                    <a:gd name="connsiteY14" fmla="*/ 274409 h 427334"/>
                    <a:gd name="connsiteX15" fmla="*/ 297883 w 417775"/>
                    <a:gd name="connsiteY15" fmla="*/ 321306 h 427334"/>
                    <a:gd name="connsiteX16" fmla="*/ 215521 w 417775"/>
                    <a:gd name="connsiteY16" fmla="*/ 414524 h 427334"/>
                    <a:gd name="connsiteX17" fmla="*/ 186034 w 417775"/>
                    <a:gd name="connsiteY17" fmla="*/ 422425 h 427334"/>
                    <a:gd name="connsiteX18" fmla="*/ 10831 w 417775"/>
                    <a:gd name="connsiteY18" fmla="*/ 321272 h 427334"/>
                    <a:gd name="connsiteX19" fmla="*/ 5692 w 417775"/>
                    <a:gd name="connsiteY19" fmla="*/ 384162 h 427334"/>
                    <a:gd name="connsiteX20" fmla="*/ 94939 w 417775"/>
                    <a:gd name="connsiteY20" fmla="*/ 142283 h 427334"/>
                    <a:gd name="connsiteX21" fmla="*/ 158057 w 417775"/>
                    <a:gd name="connsiteY21" fmla="*/ 75978 h 427334"/>
                    <a:gd name="connsiteX22" fmla="*/ 247275 w 417775"/>
                    <a:gd name="connsiteY22" fmla="*/ 9762 h 427334"/>
                    <a:gd name="connsiteX23" fmla="*/ 290033 w 417775"/>
                    <a:gd name="connsiteY23" fmla="*/ 575 h 427334"/>
                    <a:gd name="connsiteX24" fmla="*/ 290073 w 417775"/>
                    <a:gd name="connsiteY24" fmla="*/ 1303 h 427334"/>
                    <a:gd name="connsiteX25" fmla="*/ 299067 w 417775"/>
                    <a:gd name="connsiteY25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79388 w 406944"/>
                    <a:gd name="connsiteY3" fmla="*/ 110996 h 427334"/>
                    <a:gd name="connsiteX4" fmla="*/ 266991 w 406944"/>
                    <a:gd name="connsiteY4" fmla="*/ 115729 h 427334"/>
                    <a:gd name="connsiteX5" fmla="*/ 256179 w 406944"/>
                    <a:gd name="connsiteY5" fmla="*/ 131958 h 427334"/>
                    <a:gd name="connsiteX6" fmla="*/ 228087 w 406944"/>
                    <a:gd name="connsiteY6" fmla="*/ 195558 h 427334"/>
                    <a:gd name="connsiteX7" fmla="*/ 287179 w 406944"/>
                    <a:gd name="connsiteY7" fmla="*/ 172805 h 427334"/>
                    <a:gd name="connsiteX8" fmla="*/ 298305 w 406944"/>
                    <a:gd name="connsiteY8" fmla="*/ 169176 h 427334"/>
                    <a:gd name="connsiteX9" fmla="*/ 304936 w 406944"/>
                    <a:gd name="connsiteY9" fmla="*/ 159341 h 427334"/>
                    <a:gd name="connsiteX10" fmla="*/ 347189 w 406944"/>
                    <a:gd name="connsiteY10" fmla="*/ 141839 h 427334"/>
                    <a:gd name="connsiteX11" fmla="*/ 406944 w 406944"/>
                    <a:gd name="connsiteY11" fmla="*/ 201594 h 427334"/>
                    <a:gd name="connsiteX12" fmla="*/ 370449 w 406944"/>
                    <a:gd name="connsiteY12" fmla="*/ 256653 h 427334"/>
                    <a:gd name="connsiteX13" fmla="*/ 361640 w 406944"/>
                    <a:gd name="connsiteY13" fmla="*/ 258432 h 427334"/>
                    <a:gd name="connsiteX14" fmla="*/ 330057 w 406944"/>
                    <a:gd name="connsiteY14" fmla="*/ 274409 h 427334"/>
                    <a:gd name="connsiteX15" fmla="*/ 287052 w 406944"/>
                    <a:gd name="connsiteY15" fmla="*/ 321306 h 427334"/>
                    <a:gd name="connsiteX16" fmla="*/ 204690 w 406944"/>
                    <a:gd name="connsiteY16" fmla="*/ 414524 h 427334"/>
                    <a:gd name="connsiteX17" fmla="*/ 175203 w 406944"/>
                    <a:gd name="connsiteY17" fmla="*/ 422425 h 427334"/>
                    <a:gd name="connsiteX18" fmla="*/ 0 w 406944"/>
                    <a:gd name="connsiteY18" fmla="*/ 321272 h 427334"/>
                    <a:gd name="connsiteX19" fmla="*/ 84108 w 406944"/>
                    <a:gd name="connsiteY19" fmla="*/ 142283 h 427334"/>
                    <a:gd name="connsiteX20" fmla="*/ 147226 w 406944"/>
                    <a:gd name="connsiteY20" fmla="*/ 75978 h 427334"/>
                    <a:gd name="connsiteX21" fmla="*/ 236444 w 406944"/>
                    <a:gd name="connsiteY21" fmla="*/ 9762 h 427334"/>
                    <a:gd name="connsiteX22" fmla="*/ 279202 w 406944"/>
                    <a:gd name="connsiteY22" fmla="*/ 575 h 427334"/>
                    <a:gd name="connsiteX23" fmla="*/ 279242 w 406944"/>
                    <a:gd name="connsiteY23" fmla="*/ 1303 h 427334"/>
                    <a:gd name="connsiteX24" fmla="*/ 288236 w 406944"/>
                    <a:gd name="connsiteY24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98305 w 406944"/>
                    <a:gd name="connsiteY6" fmla="*/ 169176 h 427334"/>
                    <a:gd name="connsiteX7" fmla="*/ 304936 w 406944"/>
                    <a:gd name="connsiteY7" fmla="*/ 159341 h 427334"/>
                    <a:gd name="connsiteX8" fmla="*/ 347189 w 406944"/>
                    <a:gd name="connsiteY8" fmla="*/ 141839 h 427334"/>
                    <a:gd name="connsiteX9" fmla="*/ 406944 w 406944"/>
                    <a:gd name="connsiteY9" fmla="*/ 201594 h 427334"/>
                    <a:gd name="connsiteX10" fmla="*/ 370449 w 406944"/>
                    <a:gd name="connsiteY10" fmla="*/ 256653 h 427334"/>
                    <a:gd name="connsiteX11" fmla="*/ 361640 w 406944"/>
                    <a:gd name="connsiteY11" fmla="*/ 258432 h 427334"/>
                    <a:gd name="connsiteX12" fmla="*/ 330057 w 406944"/>
                    <a:gd name="connsiteY12" fmla="*/ 274409 h 427334"/>
                    <a:gd name="connsiteX13" fmla="*/ 287052 w 406944"/>
                    <a:gd name="connsiteY13" fmla="*/ 321306 h 427334"/>
                    <a:gd name="connsiteX14" fmla="*/ 204690 w 406944"/>
                    <a:gd name="connsiteY14" fmla="*/ 414524 h 427334"/>
                    <a:gd name="connsiteX15" fmla="*/ 175203 w 406944"/>
                    <a:gd name="connsiteY15" fmla="*/ 422425 h 427334"/>
                    <a:gd name="connsiteX16" fmla="*/ 0 w 406944"/>
                    <a:gd name="connsiteY16" fmla="*/ 321272 h 427334"/>
                    <a:gd name="connsiteX17" fmla="*/ 84108 w 406944"/>
                    <a:gd name="connsiteY17" fmla="*/ 142283 h 427334"/>
                    <a:gd name="connsiteX18" fmla="*/ 147226 w 406944"/>
                    <a:gd name="connsiteY18" fmla="*/ 75978 h 427334"/>
                    <a:gd name="connsiteX19" fmla="*/ 236444 w 406944"/>
                    <a:gd name="connsiteY19" fmla="*/ 9762 h 427334"/>
                    <a:gd name="connsiteX20" fmla="*/ 279202 w 406944"/>
                    <a:gd name="connsiteY20" fmla="*/ 575 h 427334"/>
                    <a:gd name="connsiteX21" fmla="*/ 279242 w 406944"/>
                    <a:gd name="connsiteY21" fmla="*/ 1303 h 427334"/>
                    <a:gd name="connsiteX22" fmla="*/ 288236 w 406944"/>
                    <a:gd name="connsiteY22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6181 w 406944"/>
                    <a:gd name="connsiteY4" fmla="*/ 209846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287052 w 406944"/>
                    <a:gd name="connsiteY11" fmla="*/ 321306 h 427334"/>
                    <a:gd name="connsiteX12" fmla="*/ 204690 w 406944"/>
                    <a:gd name="connsiteY12" fmla="*/ 414524 h 427334"/>
                    <a:gd name="connsiteX13" fmla="*/ 175203 w 406944"/>
                    <a:gd name="connsiteY13" fmla="*/ 422425 h 427334"/>
                    <a:gd name="connsiteX14" fmla="*/ 0 w 406944"/>
                    <a:gd name="connsiteY14" fmla="*/ 321272 h 427334"/>
                    <a:gd name="connsiteX15" fmla="*/ 84108 w 406944"/>
                    <a:gd name="connsiteY15" fmla="*/ 142283 h 427334"/>
                    <a:gd name="connsiteX16" fmla="*/ 147226 w 406944"/>
                    <a:gd name="connsiteY16" fmla="*/ 75978 h 427334"/>
                    <a:gd name="connsiteX17" fmla="*/ 236444 w 406944"/>
                    <a:gd name="connsiteY17" fmla="*/ 9762 h 427334"/>
                    <a:gd name="connsiteX18" fmla="*/ 279202 w 406944"/>
                    <a:gd name="connsiteY18" fmla="*/ 575 h 427334"/>
                    <a:gd name="connsiteX19" fmla="*/ 279242 w 406944"/>
                    <a:gd name="connsiteY19" fmla="*/ 1303 h 427334"/>
                    <a:gd name="connsiteX20" fmla="*/ 288236 w 406944"/>
                    <a:gd name="connsiteY20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287052 w 406944"/>
                    <a:gd name="connsiteY10" fmla="*/ 321306 h 427334"/>
                    <a:gd name="connsiteX11" fmla="*/ 204690 w 406944"/>
                    <a:gd name="connsiteY11" fmla="*/ 414524 h 427334"/>
                    <a:gd name="connsiteX12" fmla="*/ 175203 w 406944"/>
                    <a:gd name="connsiteY12" fmla="*/ 422425 h 427334"/>
                    <a:gd name="connsiteX13" fmla="*/ 0 w 406944"/>
                    <a:gd name="connsiteY13" fmla="*/ 321272 h 427334"/>
                    <a:gd name="connsiteX14" fmla="*/ 84108 w 406944"/>
                    <a:gd name="connsiteY14" fmla="*/ 142283 h 427334"/>
                    <a:gd name="connsiteX15" fmla="*/ 147226 w 406944"/>
                    <a:gd name="connsiteY15" fmla="*/ 75978 h 427334"/>
                    <a:gd name="connsiteX16" fmla="*/ 236444 w 406944"/>
                    <a:gd name="connsiteY16" fmla="*/ 9762 h 427334"/>
                    <a:gd name="connsiteX17" fmla="*/ 279202 w 406944"/>
                    <a:gd name="connsiteY17" fmla="*/ 575 h 427334"/>
                    <a:gd name="connsiteX18" fmla="*/ 279242 w 406944"/>
                    <a:gd name="connsiteY18" fmla="*/ 1303 h 427334"/>
                    <a:gd name="connsiteX19" fmla="*/ 288236 w 406944"/>
                    <a:gd name="connsiteY19" fmla="*/ 0 h 4273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06944" h="427334">
                      <a:moveTo>
                        <a:pt x="288236" y="0"/>
                      </a:moveTo>
                      <a:cubicBezTo>
                        <a:pt x="331440" y="0"/>
                        <a:pt x="391863" y="26313"/>
                        <a:pt x="385513" y="53757"/>
                      </a:cubicBezTo>
                      <a:cubicBezTo>
                        <a:pt x="379163" y="81201"/>
                        <a:pt x="336203" y="93228"/>
                        <a:pt x="292999" y="93228"/>
                      </a:cubicBezTo>
                      <a:lnTo>
                        <a:pt x="266991" y="115729"/>
                      </a:lnTo>
                      <a:cubicBezTo>
                        <a:pt x="254188" y="135165"/>
                        <a:pt x="182964" y="160780"/>
                        <a:pt x="213798" y="205083"/>
                      </a:cubicBezTo>
                      <a:cubicBezTo>
                        <a:pt x="244632" y="249386"/>
                        <a:pt x="283513" y="177593"/>
                        <a:pt x="298305" y="169176"/>
                      </a:cubicBezTo>
                      <a:lnTo>
                        <a:pt x="304936" y="159341"/>
                      </a:lnTo>
                      <a:cubicBezTo>
                        <a:pt x="315749" y="148528"/>
                        <a:pt x="330688" y="141839"/>
                        <a:pt x="347189" y="141839"/>
                      </a:cubicBezTo>
                      <a:cubicBezTo>
                        <a:pt x="380191" y="141839"/>
                        <a:pt x="406944" y="168592"/>
                        <a:pt x="406944" y="201594"/>
                      </a:cubicBezTo>
                      <a:cubicBezTo>
                        <a:pt x="406944" y="226346"/>
                        <a:pt x="391896" y="247582"/>
                        <a:pt x="370449" y="256653"/>
                      </a:cubicBezTo>
                      <a:lnTo>
                        <a:pt x="287052" y="321306"/>
                      </a:lnTo>
                      <a:cubicBezTo>
                        <a:pt x="281005" y="364738"/>
                        <a:pt x="249711" y="402461"/>
                        <a:pt x="204690" y="414524"/>
                      </a:cubicBezTo>
                      <a:lnTo>
                        <a:pt x="175203" y="422425"/>
                      </a:lnTo>
                      <a:cubicBezTo>
                        <a:pt x="98890" y="442873"/>
                        <a:pt x="20448" y="397585"/>
                        <a:pt x="0" y="321272"/>
                      </a:cubicBezTo>
                      <a:lnTo>
                        <a:pt x="84108" y="142283"/>
                      </a:lnTo>
                      <a:cubicBezTo>
                        <a:pt x="105147" y="120181"/>
                        <a:pt x="115847" y="104817"/>
                        <a:pt x="147226" y="75978"/>
                      </a:cubicBezTo>
                      <a:cubicBezTo>
                        <a:pt x="178605" y="47139"/>
                        <a:pt x="196121" y="25325"/>
                        <a:pt x="236444" y="9762"/>
                      </a:cubicBezTo>
                      <a:lnTo>
                        <a:pt x="279202" y="575"/>
                      </a:lnTo>
                      <a:cubicBezTo>
                        <a:pt x="279215" y="818"/>
                        <a:pt x="279229" y="1060"/>
                        <a:pt x="279242" y="1303"/>
                      </a:cubicBezTo>
                      <a:lnTo>
                        <a:pt x="288236" y="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429ECEEE-9516-F6EC-780E-BA7D04CEBB6E}"/>
                    </a:ext>
                  </a:extLst>
                </p:cNvPr>
                <p:cNvSpPr/>
                <p:nvPr/>
              </p:nvSpPr>
              <p:spPr bwMode="auto">
                <a:xfrm>
                  <a:off x="88878" y="1585299"/>
                  <a:ext cx="2201334" cy="1326922"/>
                </a:xfrm>
                <a:custGeom>
                  <a:avLst/>
                  <a:gdLst>
                    <a:gd name="connsiteX0" fmla="*/ 1926586 w 2201334"/>
                    <a:gd name="connsiteY0" fmla="*/ 680 h 1326922"/>
                    <a:gd name="connsiteX1" fmla="*/ 2141785 w 2201334"/>
                    <a:gd name="connsiteY1" fmla="*/ 145752 h 1326922"/>
                    <a:gd name="connsiteX2" fmla="*/ 2141711 w 2201334"/>
                    <a:gd name="connsiteY2" fmla="*/ 325441 h 1326922"/>
                    <a:gd name="connsiteX3" fmla="*/ 2101518 w 2201334"/>
                    <a:gd name="connsiteY3" fmla="*/ 386086 h 1326922"/>
                    <a:gd name="connsiteX4" fmla="*/ 2122984 w 2201334"/>
                    <a:gd name="connsiteY4" fmla="*/ 403796 h 1326922"/>
                    <a:gd name="connsiteX5" fmla="*/ 2201334 w 2201334"/>
                    <a:gd name="connsiteY5" fmla="*/ 592951 h 1326922"/>
                    <a:gd name="connsiteX6" fmla="*/ 2083394 w 2201334"/>
                    <a:gd name="connsiteY6" fmla="*/ 814770 h 1326922"/>
                    <a:gd name="connsiteX7" fmla="*/ 2069124 w 2201334"/>
                    <a:gd name="connsiteY7" fmla="*/ 822515 h 1326922"/>
                    <a:gd name="connsiteX8" fmla="*/ 2072925 w 2201334"/>
                    <a:gd name="connsiteY8" fmla="*/ 828261 h 1326922"/>
                    <a:gd name="connsiteX9" fmla="*/ 2072856 w 2201334"/>
                    <a:gd name="connsiteY9" fmla="*/ 996109 h 1326922"/>
                    <a:gd name="connsiteX10" fmla="*/ 1954121 w 2201334"/>
                    <a:gd name="connsiteY10" fmla="*/ 1114748 h 1326922"/>
                    <a:gd name="connsiteX11" fmla="*/ 1946062 w 2201334"/>
                    <a:gd name="connsiteY11" fmla="*/ 1117212 h 1326922"/>
                    <a:gd name="connsiteX12" fmla="*/ 1937720 w 2201334"/>
                    <a:gd name="connsiteY12" fmla="*/ 1160079 h 1326922"/>
                    <a:gd name="connsiteX13" fmla="*/ 1878957 w 2201334"/>
                    <a:gd name="connsiteY13" fmla="*/ 1248571 h 1326922"/>
                    <a:gd name="connsiteX14" fmla="*/ 1500648 w 2201334"/>
                    <a:gd name="connsiteY14" fmla="*/ 1248571 h 1326922"/>
                    <a:gd name="connsiteX15" fmla="*/ 1500648 w 2201334"/>
                    <a:gd name="connsiteY15" fmla="*/ 870262 h 1326922"/>
                    <a:gd name="connsiteX16" fmla="*/ 1689803 w 2201334"/>
                    <a:gd name="connsiteY16" fmla="*/ 791912 h 1326922"/>
                    <a:gd name="connsiteX17" fmla="*/ 1691915 w 2201334"/>
                    <a:gd name="connsiteY17" fmla="*/ 792115 h 1326922"/>
                    <a:gd name="connsiteX18" fmla="*/ 1716321 w 2201334"/>
                    <a:gd name="connsiteY18" fmla="*/ 755845 h 1326922"/>
                    <a:gd name="connsiteX19" fmla="*/ 1723211 w 2201334"/>
                    <a:gd name="connsiteY19" fmla="*/ 750270 h 1326922"/>
                    <a:gd name="connsiteX20" fmla="*/ 1687347 w 2201334"/>
                    <a:gd name="connsiteY20" fmla="*/ 697076 h 1326922"/>
                    <a:gd name="connsiteX21" fmla="*/ 1666325 w 2201334"/>
                    <a:gd name="connsiteY21" fmla="*/ 592951 h 1326922"/>
                    <a:gd name="connsiteX22" fmla="*/ 1744675 w 2201334"/>
                    <a:gd name="connsiteY22" fmla="*/ 403796 h 1326922"/>
                    <a:gd name="connsiteX23" fmla="*/ 1754959 w 2201334"/>
                    <a:gd name="connsiteY23" fmla="*/ 395311 h 1326922"/>
                    <a:gd name="connsiteX24" fmla="*/ 1707906 w 2201334"/>
                    <a:gd name="connsiteY24" fmla="*/ 325264 h 1326922"/>
                    <a:gd name="connsiteX25" fmla="*/ 1835090 w 2201334"/>
                    <a:gd name="connsiteY25" fmla="*/ 18568 h 1326922"/>
                    <a:gd name="connsiteX26" fmla="*/ 1926586 w 2201334"/>
                    <a:gd name="connsiteY26" fmla="*/ 680 h 1326922"/>
                    <a:gd name="connsiteX27" fmla="*/ 275221 w 2201334"/>
                    <a:gd name="connsiteY27" fmla="*/ 5 h 1326922"/>
                    <a:gd name="connsiteX28" fmla="*/ 366703 w 2201334"/>
                    <a:gd name="connsiteY28" fmla="*/ 17969 h 1326922"/>
                    <a:gd name="connsiteX29" fmla="*/ 493636 w 2201334"/>
                    <a:gd name="connsiteY29" fmla="*/ 324768 h 1326922"/>
                    <a:gd name="connsiteX30" fmla="*/ 446241 w 2201334"/>
                    <a:gd name="connsiteY30" fmla="*/ 395200 h 1326922"/>
                    <a:gd name="connsiteX31" fmla="*/ 456659 w 2201334"/>
                    <a:gd name="connsiteY31" fmla="*/ 403796 h 1326922"/>
                    <a:gd name="connsiteX32" fmla="*/ 535010 w 2201334"/>
                    <a:gd name="connsiteY32" fmla="*/ 592951 h 1326922"/>
                    <a:gd name="connsiteX33" fmla="*/ 513987 w 2201334"/>
                    <a:gd name="connsiteY33" fmla="*/ 697076 h 1326922"/>
                    <a:gd name="connsiteX34" fmla="*/ 478301 w 2201334"/>
                    <a:gd name="connsiteY34" fmla="*/ 750007 h 1326922"/>
                    <a:gd name="connsiteX35" fmla="*/ 484882 w 2201334"/>
                    <a:gd name="connsiteY35" fmla="*/ 755342 h 1326922"/>
                    <a:gd name="connsiteX36" fmla="*/ 510329 w 2201334"/>
                    <a:gd name="connsiteY36" fmla="*/ 793227 h 1326922"/>
                    <a:gd name="connsiteX37" fmla="*/ 524365 w 2201334"/>
                    <a:gd name="connsiteY37" fmla="*/ 792219 h 1326922"/>
                    <a:gd name="connsiteX38" fmla="*/ 700687 w 2201334"/>
                    <a:gd name="connsiteY38" fmla="*/ 870263 h 1326922"/>
                    <a:gd name="connsiteX39" fmla="*/ 700687 w 2201334"/>
                    <a:gd name="connsiteY39" fmla="*/ 1248572 h 1326922"/>
                    <a:gd name="connsiteX40" fmla="*/ 322378 w 2201334"/>
                    <a:gd name="connsiteY40" fmla="*/ 1248572 h 1326922"/>
                    <a:gd name="connsiteX41" fmla="*/ 263615 w 2201334"/>
                    <a:gd name="connsiteY41" fmla="*/ 1160080 h 1326922"/>
                    <a:gd name="connsiteX42" fmla="*/ 255158 w 2201334"/>
                    <a:gd name="connsiteY42" fmla="*/ 1116617 h 1326922"/>
                    <a:gd name="connsiteX43" fmla="*/ 246788 w 2201334"/>
                    <a:gd name="connsiteY43" fmla="*/ 1114050 h 1326922"/>
                    <a:gd name="connsiteX44" fmla="*/ 128151 w 2201334"/>
                    <a:gd name="connsiteY44" fmla="*/ 995315 h 1326922"/>
                    <a:gd name="connsiteX45" fmla="*/ 128219 w 2201334"/>
                    <a:gd name="connsiteY45" fmla="*/ 827466 h 1326922"/>
                    <a:gd name="connsiteX46" fmla="*/ 131688 w 2201334"/>
                    <a:gd name="connsiteY46" fmla="*/ 822231 h 1326922"/>
                    <a:gd name="connsiteX47" fmla="*/ 117941 w 2201334"/>
                    <a:gd name="connsiteY47" fmla="*/ 814770 h 1326922"/>
                    <a:gd name="connsiteX48" fmla="*/ 0 w 2201334"/>
                    <a:gd name="connsiteY48" fmla="*/ 592951 h 1326922"/>
                    <a:gd name="connsiteX49" fmla="*/ 78351 w 2201334"/>
                    <a:gd name="connsiteY49" fmla="*/ 403796 h 1326922"/>
                    <a:gd name="connsiteX50" fmla="*/ 100268 w 2201334"/>
                    <a:gd name="connsiteY50" fmla="*/ 385713 h 1326922"/>
                    <a:gd name="connsiteX51" fmla="*/ 59831 w 2201334"/>
                    <a:gd name="connsiteY51" fmla="*/ 324591 h 1326922"/>
                    <a:gd name="connsiteX52" fmla="*/ 59904 w 2201334"/>
                    <a:gd name="connsiteY52" fmla="*/ 144902 h 1326922"/>
                    <a:gd name="connsiteX53" fmla="*/ 275221 w 2201334"/>
                    <a:gd name="connsiteY53" fmla="*/ 5 h 13269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2201334" h="1326922">
                      <a:moveTo>
                        <a:pt x="1926586" y="680"/>
                      </a:moveTo>
                      <a:cubicBezTo>
                        <a:pt x="2018074" y="1398"/>
                        <a:pt x="2104607" y="55893"/>
                        <a:pt x="2141785" y="145752"/>
                      </a:cubicBezTo>
                      <a:cubicBezTo>
                        <a:pt x="2166570" y="205659"/>
                        <a:pt x="2164727" y="269940"/>
                        <a:pt x="2141711" y="325441"/>
                      </a:cubicBezTo>
                      <a:lnTo>
                        <a:pt x="2101518" y="386086"/>
                      </a:lnTo>
                      <a:lnTo>
                        <a:pt x="2122984" y="403796"/>
                      </a:lnTo>
                      <a:cubicBezTo>
                        <a:pt x="2171393" y="452205"/>
                        <a:pt x="2201334" y="519081"/>
                        <a:pt x="2201334" y="592951"/>
                      </a:cubicBezTo>
                      <a:cubicBezTo>
                        <a:pt x="2201334" y="685287"/>
                        <a:pt x="2154551" y="766697"/>
                        <a:pt x="2083394" y="814770"/>
                      </a:cubicBezTo>
                      <a:lnTo>
                        <a:pt x="2069124" y="822515"/>
                      </a:lnTo>
                      <a:lnTo>
                        <a:pt x="2072925" y="828261"/>
                      </a:lnTo>
                      <a:cubicBezTo>
                        <a:pt x="2094381" y="880122"/>
                        <a:pt x="2096053" y="940169"/>
                        <a:pt x="2072856" y="996109"/>
                      </a:cubicBezTo>
                      <a:cubicBezTo>
                        <a:pt x="2049658" y="1052049"/>
                        <a:pt x="2005983" y="1093290"/>
                        <a:pt x="1954121" y="1114748"/>
                      </a:cubicBezTo>
                      <a:lnTo>
                        <a:pt x="1946062" y="1117212"/>
                      </a:lnTo>
                      <a:lnTo>
                        <a:pt x="1937720" y="1160079"/>
                      </a:lnTo>
                      <a:cubicBezTo>
                        <a:pt x="1924662" y="1192281"/>
                        <a:pt x="1905074" y="1222454"/>
                        <a:pt x="1878957" y="1248571"/>
                      </a:cubicBezTo>
                      <a:cubicBezTo>
                        <a:pt x="1774490" y="1353038"/>
                        <a:pt x="1605115" y="1353038"/>
                        <a:pt x="1500648" y="1248571"/>
                      </a:cubicBezTo>
                      <a:cubicBezTo>
                        <a:pt x="1396181" y="1144104"/>
                        <a:pt x="1396181" y="974729"/>
                        <a:pt x="1500648" y="870262"/>
                      </a:cubicBezTo>
                      <a:cubicBezTo>
                        <a:pt x="1552882" y="818029"/>
                        <a:pt x="1621343" y="791912"/>
                        <a:pt x="1689803" y="791912"/>
                      </a:cubicBezTo>
                      <a:lnTo>
                        <a:pt x="1691915" y="792115"/>
                      </a:lnTo>
                      <a:lnTo>
                        <a:pt x="1716321" y="755845"/>
                      </a:lnTo>
                      <a:lnTo>
                        <a:pt x="1723211" y="750270"/>
                      </a:lnTo>
                      <a:lnTo>
                        <a:pt x="1687347" y="697076"/>
                      </a:lnTo>
                      <a:cubicBezTo>
                        <a:pt x="1673811" y="665072"/>
                        <a:pt x="1666325" y="629885"/>
                        <a:pt x="1666325" y="592951"/>
                      </a:cubicBezTo>
                      <a:cubicBezTo>
                        <a:pt x="1666325" y="519081"/>
                        <a:pt x="1696266" y="452205"/>
                        <a:pt x="1744675" y="403796"/>
                      </a:cubicBezTo>
                      <a:lnTo>
                        <a:pt x="1754959" y="395311"/>
                      </a:lnTo>
                      <a:lnTo>
                        <a:pt x="1707906" y="325264"/>
                      </a:lnTo>
                      <a:cubicBezTo>
                        <a:pt x="1658335" y="205451"/>
                        <a:pt x="1715277" y="68139"/>
                        <a:pt x="1835090" y="18568"/>
                      </a:cubicBezTo>
                      <a:cubicBezTo>
                        <a:pt x="1865043" y="6176"/>
                        <a:pt x="1896090" y="440"/>
                        <a:pt x="1926586" y="680"/>
                      </a:cubicBezTo>
                      <a:close/>
                      <a:moveTo>
                        <a:pt x="275221" y="5"/>
                      </a:moveTo>
                      <a:cubicBezTo>
                        <a:pt x="305718" y="-209"/>
                        <a:pt x="336760" y="5552"/>
                        <a:pt x="366703" y="17969"/>
                      </a:cubicBezTo>
                      <a:cubicBezTo>
                        <a:pt x="486475" y="67637"/>
                        <a:pt x="543305" y="204996"/>
                        <a:pt x="493636" y="324768"/>
                      </a:cubicBezTo>
                      <a:lnTo>
                        <a:pt x="446241" y="395200"/>
                      </a:lnTo>
                      <a:lnTo>
                        <a:pt x="456659" y="403796"/>
                      </a:lnTo>
                      <a:cubicBezTo>
                        <a:pt x="505068" y="452205"/>
                        <a:pt x="535010" y="519081"/>
                        <a:pt x="535010" y="592951"/>
                      </a:cubicBezTo>
                      <a:cubicBezTo>
                        <a:pt x="535010" y="629885"/>
                        <a:pt x="527525" y="665072"/>
                        <a:pt x="513987" y="697076"/>
                      </a:cubicBezTo>
                      <a:lnTo>
                        <a:pt x="478301" y="750007"/>
                      </a:lnTo>
                      <a:lnTo>
                        <a:pt x="484882" y="755342"/>
                      </a:lnTo>
                      <a:lnTo>
                        <a:pt x="510329" y="793227"/>
                      </a:lnTo>
                      <a:lnTo>
                        <a:pt x="524365" y="792219"/>
                      </a:lnTo>
                      <a:cubicBezTo>
                        <a:pt x="588487" y="795280"/>
                        <a:pt x="651718" y="821295"/>
                        <a:pt x="700687" y="870263"/>
                      </a:cubicBezTo>
                      <a:cubicBezTo>
                        <a:pt x="805154" y="974730"/>
                        <a:pt x="805154" y="1144105"/>
                        <a:pt x="700687" y="1248572"/>
                      </a:cubicBezTo>
                      <a:cubicBezTo>
                        <a:pt x="596220" y="1353039"/>
                        <a:pt x="426845" y="1353039"/>
                        <a:pt x="322378" y="1248572"/>
                      </a:cubicBezTo>
                      <a:cubicBezTo>
                        <a:pt x="296261" y="1222455"/>
                        <a:pt x="276674" y="1192282"/>
                        <a:pt x="263615" y="1160080"/>
                      </a:cubicBezTo>
                      <a:lnTo>
                        <a:pt x="255158" y="1116617"/>
                      </a:lnTo>
                      <a:lnTo>
                        <a:pt x="246788" y="1114050"/>
                      </a:lnTo>
                      <a:cubicBezTo>
                        <a:pt x="194945" y="1092551"/>
                        <a:pt x="151303" y="1051274"/>
                        <a:pt x="128151" y="995315"/>
                      </a:cubicBezTo>
                      <a:cubicBezTo>
                        <a:pt x="104998" y="939357"/>
                        <a:pt x="106719" y="879310"/>
                        <a:pt x="128219" y="827466"/>
                      </a:cubicBezTo>
                      <a:lnTo>
                        <a:pt x="131688" y="822231"/>
                      </a:lnTo>
                      <a:lnTo>
                        <a:pt x="117941" y="814770"/>
                      </a:lnTo>
                      <a:cubicBezTo>
                        <a:pt x="46784" y="766697"/>
                        <a:pt x="0" y="685287"/>
                        <a:pt x="0" y="592951"/>
                      </a:cubicBezTo>
                      <a:cubicBezTo>
                        <a:pt x="0" y="519081"/>
                        <a:pt x="29942" y="452205"/>
                        <a:pt x="78351" y="403796"/>
                      </a:cubicBezTo>
                      <a:lnTo>
                        <a:pt x="100268" y="385713"/>
                      </a:lnTo>
                      <a:lnTo>
                        <a:pt x="59831" y="324591"/>
                      </a:lnTo>
                      <a:cubicBezTo>
                        <a:pt x="36860" y="269071"/>
                        <a:pt x="35070" y="204788"/>
                        <a:pt x="59904" y="144902"/>
                      </a:cubicBezTo>
                      <a:cubicBezTo>
                        <a:pt x="97155" y="55073"/>
                        <a:pt x="183732" y="649"/>
                        <a:pt x="275221" y="5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5" name="四角形: 上の 2 つの角を丸める 84">
                  <a:extLst>
                    <a:ext uri="{FF2B5EF4-FFF2-40B4-BE49-F238E27FC236}">
                      <a16:creationId xmlns:a16="http://schemas.microsoft.com/office/drawing/2014/main" id="{5E3CA594-CADA-6107-A3C5-9DEE5C3B3A3D}"/>
                    </a:ext>
                  </a:extLst>
                </p:cNvPr>
                <p:cNvSpPr/>
                <p:nvPr/>
              </p:nvSpPr>
              <p:spPr bwMode="auto">
                <a:xfrm rot="1800000">
                  <a:off x="285591" y="2787049"/>
                  <a:ext cx="427532" cy="125656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F02F75DA-2280-25E6-576B-D11687671707}"/>
                    </a:ext>
                  </a:extLst>
                </p:cNvPr>
                <p:cNvSpPr/>
                <p:nvPr/>
              </p:nvSpPr>
              <p:spPr bwMode="auto">
                <a:xfrm flipV="1">
                  <a:off x="739748" y="4182691"/>
                  <a:ext cx="386604" cy="596605"/>
                </a:xfrm>
                <a:custGeom>
                  <a:avLst/>
                  <a:gdLst>
                    <a:gd name="connsiteX0" fmla="*/ 0 w 517585"/>
                    <a:gd name="connsiteY0" fmla="*/ 937465 h 937465"/>
                    <a:gd name="connsiteX1" fmla="*/ 517585 w 517585"/>
                    <a:gd name="connsiteY1" fmla="*/ 937465 h 937465"/>
                    <a:gd name="connsiteX2" fmla="*/ 517585 w 517585"/>
                    <a:gd name="connsiteY2" fmla="*/ 0 h 937465"/>
                    <a:gd name="connsiteX3" fmla="*/ 106384 w 517585"/>
                    <a:gd name="connsiteY3" fmla="*/ 0 h 937465"/>
                    <a:gd name="connsiteX4" fmla="*/ 0 w 517585"/>
                    <a:gd name="connsiteY4" fmla="*/ 937465 h 9374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7585" h="937465">
                      <a:moveTo>
                        <a:pt x="0" y="937465"/>
                      </a:moveTo>
                      <a:lnTo>
                        <a:pt x="517585" y="937465"/>
                      </a:lnTo>
                      <a:lnTo>
                        <a:pt x="517585" y="0"/>
                      </a:lnTo>
                      <a:lnTo>
                        <a:pt x="106384" y="0"/>
                      </a:lnTo>
                      <a:lnTo>
                        <a:pt x="0" y="937465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7" name="台形 86">
                  <a:extLst>
                    <a:ext uri="{FF2B5EF4-FFF2-40B4-BE49-F238E27FC236}">
                      <a16:creationId xmlns:a16="http://schemas.microsoft.com/office/drawing/2014/main" id="{57976BD8-465B-F1AA-42B0-7FB9281844CE}"/>
                    </a:ext>
                  </a:extLst>
                </p:cNvPr>
                <p:cNvSpPr/>
                <p:nvPr/>
              </p:nvSpPr>
              <p:spPr bwMode="auto">
                <a:xfrm>
                  <a:off x="458135" y="3490234"/>
                  <a:ext cx="1453858" cy="990759"/>
                </a:xfrm>
                <a:prstGeom prst="trapezoid">
                  <a:avLst>
                    <a:gd name="adj" fmla="val 17498"/>
                  </a:avLst>
                </a:prstGeom>
                <a:solidFill>
                  <a:srgbClr val="00206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8" name="フリーフォーム: 図形 87">
                  <a:extLst>
                    <a:ext uri="{FF2B5EF4-FFF2-40B4-BE49-F238E27FC236}">
                      <a16:creationId xmlns:a16="http://schemas.microsoft.com/office/drawing/2014/main" id="{A97D5AA3-7952-3400-33C4-920525BE8F8D}"/>
                    </a:ext>
                  </a:extLst>
                </p:cNvPr>
                <p:cNvSpPr/>
                <p:nvPr/>
              </p:nvSpPr>
              <p:spPr bwMode="auto">
                <a:xfrm>
                  <a:off x="403561" y="4641275"/>
                  <a:ext cx="736284" cy="407804"/>
                </a:xfrm>
                <a:custGeom>
                  <a:avLst/>
                  <a:gdLst>
                    <a:gd name="connsiteX0" fmla="*/ 495918 w 944316"/>
                    <a:gd name="connsiteY0" fmla="*/ 0 h 542925"/>
                    <a:gd name="connsiteX1" fmla="*/ 944315 w 944316"/>
                    <a:gd name="connsiteY1" fmla="*/ 0 h 542925"/>
                    <a:gd name="connsiteX2" fmla="*/ 944315 w 944316"/>
                    <a:gd name="connsiteY2" fmla="*/ 385477 h 542925"/>
                    <a:gd name="connsiteX3" fmla="*/ 944316 w 944316"/>
                    <a:gd name="connsiteY3" fmla="*/ 385482 h 542925"/>
                    <a:gd name="connsiteX4" fmla="*/ 944315 w 944316"/>
                    <a:gd name="connsiteY4" fmla="*/ 516267 h 542925"/>
                    <a:gd name="connsiteX5" fmla="*/ 917657 w 944316"/>
                    <a:gd name="connsiteY5" fmla="*/ 542925 h 542925"/>
                    <a:gd name="connsiteX6" fmla="*/ 26658 w 944316"/>
                    <a:gd name="connsiteY6" fmla="*/ 542925 h 542925"/>
                    <a:gd name="connsiteX7" fmla="*/ 0 w 944316"/>
                    <a:gd name="connsiteY7" fmla="*/ 516267 h 542925"/>
                    <a:gd name="connsiteX8" fmla="*/ 0 w 944316"/>
                    <a:gd name="connsiteY8" fmla="*/ 385482 h 542925"/>
                    <a:gd name="connsiteX9" fmla="*/ 157444 w 944316"/>
                    <a:gd name="connsiteY9" fmla="*/ 228038 h 542925"/>
                    <a:gd name="connsiteX10" fmla="*/ 372406 w 944316"/>
                    <a:gd name="connsiteY10" fmla="*/ 221967 h 542925"/>
                    <a:gd name="connsiteX11" fmla="*/ 496231 w 944316"/>
                    <a:gd name="connsiteY11" fmla="*/ 88617 h 5429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944316" h="542925">
                      <a:moveTo>
                        <a:pt x="495918" y="0"/>
                      </a:moveTo>
                      <a:lnTo>
                        <a:pt x="944315" y="0"/>
                      </a:lnTo>
                      <a:lnTo>
                        <a:pt x="944315" y="385477"/>
                      </a:lnTo>
                      <a:cubicBezTo>
                        <a:pt x="944315" y="385479"/>
                        <a:pt x="944316" y="385480"/>
                        <a:pt x="944316" y="385482"/>
                      </a:cubicBezTo>
                      <a:cubicBezTo>
                        <a:pt x="944316" y="429077"/>
                        <a:pt x="944315" y="472672"/>
                        <a:pt x="944315" y="516267"/>
                      </a:cubicBezTo>
                      <a:cubicBezTo>
                        <a:pt x="944315" y="530990"/>
                        <a:pt x="932380" y="542925"/>
                        <a:pt x="917657" y="542925"/>
                      </a:cubicBezTo>
                      <a:lnTo>
                        <a:pt x="26658" y="542925"/>
                      </a:lnTo>
                      <a:cubicBezTo>
                        <a:pt x="11935" y="542925"/>
                        <a:pt x="0" y="530990"/>
                        <a:pt x="0" y="516267"/>
                      </a:cubicBezTo>
                      <a:lnTo>
                        <a:pt x="0" y="385482"/>
                      </a:lnTo>
                      <a:cubicBezTo>
                        <a:pt x="0" y="298528"/>
                        <a:pt x="70490" y="228038"/>
                        <a:pt x="157444" y="228038"/>
                      </a:cubicBezTo>
                      <a:lnTo>
                        <a:pt x="372406" y="221967"/>
                      </a:lnTo>
                      <a:lnTo>
                        <a:pt x="496231" y="88617"/>
                      </a:lnTo>
                      <a:close/>
                    </a:path>
                  </a:pathLst>
                </a:cu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9" name="四角形: 上の 2 つの角を丸める 88">
                  <a:extLst>
                    <a:ext uri="{FF2B5EF4-FFF2-40B4-BE49-F238E27FC236}">
                      <a16:creationId xmlns:a16="http://schemas.microsoft.com/office/drawing/2014/main" id="{43F13ACC-6092-292C-8981-A15E46175C46}"/>
                    </a:ext>
                  </a:extLst>
                </p:cNvPr>
                <p:cNvSpPr/>
                <p:nvPr/>
              </p:nvSpPr>
              <p:spPr bwMode="auto">
                <a:xfrm>
                  <a:off x="559860" y="2774365"/>
                  <a:ext cx="1253084" cy="1105740"/>
                </a:xfrm>
                <a:prstGeom prst="round2SameRect">
                  <a:avLst>
                    <a:gd name="adj1" fmla="val 29376"/>
                    <a:gd name="adj2" fmla="val 0"/>
                  </a:avLst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65B38EE6-EF2F-38D5-BE5C-D0D726A528ED}"/>
                    </a:ext>
                  </a:extLst>
                </p:cNvPr>
                <p:cNvSpPr/>
                <p:nvPr/>
              </p:nvSpPr>
              <p:spPr bwMode="auto">
                <a:xfrm>
                  <a:off x="519863" y="2766534"/>
                  <a:ext cx="1330402" cy="1188246"/>
                </a:xfrm>
                <a:custGeom>
                  <a:avLst/>
                  <a:gdLst>
                    <a:gd name="connsiteX0" fmla="*/ 177888 w 1330402"/>
                    <a:gd name="connsiteY0" fmla="*/ 0 h 1188246"/>
                    <a:gd name="connsiteX1" fmla="*/ 245486 w 1330402"/>
                    <a:gd name="connsiteY1" fmla="*/ 88145 h 1188246"/>
                    <a:gd name="connsiteX2" fmla="*/ 669682 w 1330402"/>
                    <a:gd name="connsiteY2" fmla="*/ 277183 h 1188246"/>
                    <a:gd name="connsiteX3" fmla="*/ 1093879 w 1330402"/>
                    <a:gd name="connsiteY3" fmla="*/ 88145 h 1188246"/>
                    <a:gd name="connsiteX4" fmla="*/ 1158842 w 1330402"/>
                    <a:gd name="connsiteY4" fmla="*/ 3434 h 1188246"/>
                    <a:gd name="connsiteX5" fmla="*/ 1169644 w 1330402"/>
                    <a:gd name="connsiteY5" fmla="*/ 9298 h 1188246"/>
                    <a:gd name="connsiteX6" fmla="*/ 1330402 w 1330402"/>
                    <a:gd name="connsiteY6" fmla="*/ 311647 h 1188246"/>
                    <a:gd name="connsiteX7" fmla="*/ 1330402 w 1330402"/>
                    <a:gd name="connsiteY7" fmla="*/ 1188246 h 1188246"/>
                    <a:gd name="connsiteX8" fmla="*/ 0 w 1330402"/>
                    <a:gd name="connsiteY8" fmla="*/ 1188246 h 1188246"/>
                    <a:gd name="connsiteX9" fmla="*/ 0 w 1330402"/>
                    <a:gd name="connsiteY9" fmla="*/ 311647 h 1188246"/>
                    <a:gd name="connsiteX10" fmla="*/ 160758 w 1330402"/>
                    <a:gd name="connsiteY10" fmla="*/ 9298 h 11882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30402" h="1188246">
                      <a:moveTo>
                        <a:pt x="177888" y="0"/>
                      </a:moveTo>
                      <a:lnTo>
                        <a:pt x="245486" y="88145"/>
                      </a:lnTo>
                      <a:cubicBezTo>
                        <a:pt x="354047" y="204942"/>
                        <a:pt x="504023" y="277183"/>
                        <a:pt x="669682" y="277183"/>
                      </a:cubicBezTo>
                      <a:cubicBezTo>
                        <a:pt x="835341" y="277183"/>
                        <a:pt x="985317" y="204942"/>
                        <a:pt x="1093879" y="88145"/>
                      </a:cubicBezTo>
                      <a:lnTo>
                        <a:pt x="1158842" y="3434"/>
                      </a:lnTo>
                      <a:lnTo>
                        <a:pt x="1169644" y="9298"/>
                      </a:lnTo>
                      <a:cubicBezTo>
                        <a:pt x="1266634" y="74823"/>
                        <a:pt x="1330402" y="185788"/>
                        <a:pt x="1330402" y="311647"/>
                      </a:cubicBezTo>
                      <a:lnTo>
                        <a:pt x="1330402" y="1188246"/>
                      </a:lnTo>
                      <a:lnTo>
                        <a:pt x="0" y="1188246"/>
                      </a:lnTo>
                      <a:lnTo>
                        <a:pt x="0" y="311647"/>
                      </a:lnTo>
                      <a:cubicBezTo>
                        <a:pt x="0" y="185788"/>
                        <a:pt x="63768" y="74823"/>
                        <a:pt x="160758" y="9298"/>
                      </a:cubicBezTo>
                      <a:close/>
                    </a:path>
                  </a:pathLst>
                </a:cu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DE150124-2355-0427-57E1-86E0EB90F9F1}"/>
                    </a:ext>
                  </a:extLst>
                </p:cNvPr>
                <p:cNvSpPr/>
                <p:nvPr/>
              </p:nvSpPr>
              <p:spPr bwMode="auto">
                <a:xfrm rot="20700000">
                  <a:off x="314200" y="1956388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5BB6C4C7-4FC3-B214-A993-D4F032A73006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1646734" y="1956387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0870ED9E-0CD8-2157-9407-8C68A647DE0A}"/>
                    </a:ext>
                  </a:extLst>
                </p:cNvPr>
                <p:cNvSpPr/>
                <p:nvPr/>
              </p:nvSpPr>
              <p:spPr bwMode="auto">
                <a:xfrm>
                  <a:off x="483069" y="1455321"/>
                  <a:ext cx="1412952" cy="1412952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6AC103E1-385C-326D-2354-95EE41F6D95A}"/>
                    </a:ext>
                  </a:extLst>
                </p:cNvPr>
                <p:cNvSpPr/>
                <p:nvPr/>
              </p:nvSpPr>
              <p:spPr bwMode="auto">
                <a:xfrm>
                  <a:off x="272480" y="983492"/>
                  <a:ext cx="1834131" cy="833989"/>
                </a:xfrm>
                <a:custGeom>
                  <a:avLst/>
                  <a:gdLst>
                    <a:gd name="connsiteX0" fmla="*/ 917065 w 1834131"/>
                    <a:gd name="connsiteY0" fmla="*/ 0 h 833989"/>
                    <a:gd name="connsiteX1" fmla="*/ 1119562 w 1834131"/>
                    <a:gd name="connsiteY1" fmla="*/ 83877 h 833989"/>
                    <a:gd name="connsiteX2" fmla="*/ 1159193 w 1834131"/>
                    <a:gd name="connsiteY2" fmla="*/ 142658 h 833989"/>
                    <a:gd name="connsiteX3" fmla="*/ 1168975 w 1834131"/>
                    <a:gd name="connsiteY3" fmla="*/ 137468 h 833989"/>
                    <a:gd name="connsiteX4" fmla="*/ 1348663 w 1834131"/>
                    <a:gd name="connsiteY4" fmla="*/ 137541 h 833989"/>
                    <a:gd name="connsiteX5" fmla="*/ 1475670 w 1834131"/>
                    <a:gd name="connsiteY5" fmla="*/ 264651 h 833989"/>
                    <a:gd name="connsiteX6" fmla="*/ 1477006 w 1834131"/>
                    <a:gd name="connsiteY6" fmla="*/ 271241 h 833989"/>
                    <a:gd name="connsiteX7" fmla="*/ 1493062 w 1834131"/>
                    <a:gd name="connsiteY7" fmla="*/ 266482 h 833989"/>
                    <a:gd name="connsiteX8" fmla="*/ 1750254 w 1834131"/>
                    <a:gd name="connsiteY8" fmla="*/ 345117 h 833989"/>
                    <a:gd name="connsiteX9" fmla="*/ 1750254 w 1834131"/>
                    <a:gd name="connsiteY9" fmla="*/ 750111 h 833989"/>
                    <a:gd name="connsiteX10" fmla="*/ 1345260 w 1834131"/>
                    <a:gd name="connsiteY10" fmla="*/ 750111 h 833989"/>
                    <a:gd name="connsiteX11" fmla="*/ 1282353 w 1834131"/>
                    <a:gd name="connsiteY11" fmla="*/ 655377 h 833989"/>
                    <a:gd name="connsiteX12" fmla="*/ 1269299 w 1834131"/>
                    <a:gd name="connsiteY12" fmla="*/ 588294 h 833989"/>
                    <a:gd name="connsiteX13" fmla="*/ 1260279 w 1834131"/>
                    <a:gd name="connsiteY13" fmla="*/ 589237 h 833989"/>
                    <a:gd name="connsiteX14" fmla="*/ 1168798 w 1834131"/>
                    <a:gd name="connsiteY14" fmla="*/ 571273 h 833989"/>
                    <a:gd name="connsiteX15" fmla="*/ 1091451 w 1834131"/>
                    <a:gd name="connsiteY15" fmla="*/ 519225 h 833989"/>
                    <a:gd name="connsiteX16" fmla="*/ 1088387 w 1834131"/>
                    <a:gd name="connsiteY16" fmla="*/ 514593 h 833989"/>
                    <a:gd name="connsiteX17" fmla="*/ 1077180 w 1834131"/>
                    <a:gd name="connsiteY17" fmla="*/ 523840 h 833989"/>
                    <a:gd name="connsiteX18" fmla="*/ 917065 w 1834131"/>
                    <a:gd name="connsiteY18" fmla="*/ 572748 h 833989"/>
                    <a:gd name="connsiteX19" fmla="*/ 756951 w 1834131"/>
                    <a:gd name="connsiteY19" fmla="*/ 523840 h 833989"/>
                    <a:gd name="connsiteX20" fmla="*/ 746035 w 1834131"/>
                    <a:gd name="connsiteY20" fmla="*/ 514834 h 833989"/>
                    <a:gd name="connsiteX21" fmla="*/ 743219 w 1834131"/>
                    <a:gd name="connsiteY21" fmla="*/ 519083 h 833989"/>
                    <a:gd name="connsiteX22" fmla="*/ 665830 w 1834131"/>
                    <a:gd name="connsiteY22" fmla="*/ 571069 h 833989"/>
                    <a:gd name="connsiteX23" fmla="*/ 574333 w 1834131"/>
                    <a:gd name="connsiteY23" fmla="*/ 588957 h 833989"/>
                    <a:gd name="connsiteX24" fmla="*/ 564897 w 1834131"/>
                    <a:gd name="connsiteY24" fmla="*/ 587963 h 833989"/>
                    <a:gd name="connsiteX25" fmla="*/ 551779 w 1834131"/>
                    <a:gd name="connsiteY25" fmla="*/ 655378 h 833989"/>
                    <a:gd name="connsiteX26" fmla="*/ 488871 w 1834131"/>
                    <a:gd name="connsiteY26" fmla="*/ 750112 h 833989"/>
                    <a:gd name="connsiteX27" fmla="*/ 83877 w 1834131"/>
                    <a:gd name="connsiteY27" fmla="*/ 750112 h 833989"/>
                    <a:gd name="connsiteX28" fmla="*/ 83877 w 1834131"/>
                    <a:gd name="connsiteY28" fmla="*/ 345118 h 833989"/>
                    <a:gd name="connsiteX29" fmla="*/ 341070 w 1834131"/>
                    <a:gd name="connsiteY29" fmla="*/ 266483 h 833989"/>
                    <a:gd name="connsiteX30" fmla="*/ 357736 w 1834131"/>
                    <a:gd name="connsiteY30" fmla="*/ 271423 h 833989"/>
                    <a:gd name="connsiteX31" fmla="*/ 359208 w 1834131"/>
                    <a:gd name="connsiteY31" fmla="*/ 264196 h 833989"/>
                    <a:gd name="connsiteX32" fmla="*/ 486318 w 1834131"/>
                    <a:gd name="connsiteY32" fmla="*/ 137190 h 833989"/>
                    <a:gd name="connsiteX33" fmla="*/ 666007 w 1834131"/>
                    <a:gd name="connsiteY33" fmla="*/ 137263 h 833989"/>
                    <a:gd name="connsiteX34" fmla="*/ 675258 w 1834131"/>
                    <a:gd name="connsiteY34" fmla="*/ 142182 h 833989"/>
                    <a:gd name="connsiteX35" fmla="*/ 714568 w 1834131"/>
                    <a:gd name="connsiteY35" fmla="*/ 83877 h 833989"/>
                    <a:gd name="connsiteX36" fmla="*/ 917065 w 1834131"/>
                    <a:gd name="connsiteY36" fmla="*/ 0 h 833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834131" h="833989">
                      <a:moveTo>
                        <a:pt x="917065" y="0"/>
                      </a:moveTo>
                      <a:cubicBezTo>
                        <a:pt x="996145" y="0"/>
                        <a:pt x="1067739" y="32054"/>
                        <a:pt x="1119562" y="83877"/>
                      </a:cubicBezTo>
                      <a:lnTo>
                        <a:pt x="1159193" y="142658"/>
                      </a:lnTo>
                      <a:lnTo>
                        <a:pt x="1168975" y="137468"/>
                      </a:lnTo>
                      <a:cubicBezTo>
                        <a:pt x="1224494" y="114497"/>
                        <a:pt x="1288777" y="112707"/>
                        <a:pt x="1348663" y="137541"/>
                      </a:cubicBezTo>
                      <a:cubicBezTo>
                        <a:pt x="1408549" y="162375"/>
                        <a:pt x="1452699" y="209132"/>
                        <a:pt x="1475670" y="264651"/>
                      </a:cubicBezTo>
                      <a:lnTo>
                        <a:pt x="1477006" y="271241"/>
                      </a:lnTo>
                      <a:lnTo>
                        <a:pt x="1493062" y="266482"/>
                      </a:lnTo>
                      <a:cubicBezTo>
                        <a:pt x="1583316" y="249008"/>
                        <a:pt x="1680357" y="275220"/>
                        <a:pt x="1750254" y="345117"/>
                      </a:cubicBezTo>
                      <a:cubicBezTo>
                        <a:pt x="1862090" y="456953"/>
                        <a:pt x="1862090" y="638275"/>
                        <a:pt x="1750254" y="750111"/>
                      </a:cubicBezTo>
                      <a:cubicBezTo>
                        <a:pt x="1638418" y="861947"/>
                        <a:pt x="1457096" y="861947"/>
                        <a:pt x="1345260" y="750111"/>
                      </a:cubicBezTo>
                      <a:cubicBezTo>
                        <a:pt x="1317301" y="722152"/>
                        <a:pt x="1296332" y="689850"/>
                        <a:pt x="1282353" y="655377"/>
                      </a:cubicBezTo>
                      <a:lnTo>
                        <a:pt x="1269299" y="588294"/>
                      </a:lnTo>
                      <a:lnTo>
                        <a:pt x="1260279" y="589237"/>
                      </a:lnTo>
                      <a:cubicBezTo>
                        <a:pt x="1229783" y="589451"/>
                        <a:pt x="1198741" y="583690"/>
                        <a:pt x="1168798" y="571273"/>
                      </a:cubicBezTo>
                      <a:cubicBezTo>
                        <a:pt x="1138855" y="558856"/>
                        <a:pt x="1112846" y="540958"/>
                        <a:pt x="1091451" y="519225"/>
                      </a:cubicBezTo>
                      <a:lnTo>
                        <a:pt x="1088387" y="514593"/>
                      </a:lnTo>
                      <a:lnTo>
                        <a:pt x="1077180" y="523840"/>
                      </a:lnTo>
                      <a:cubicBezTo>
                        <a:pt x="1031474" y="554718"/>
                        <a:pt x="976375" y="572748"/>
                        <a:pt x="917065" y="572748"/>
                      </a:cubicBezTo>
                      <a:cubicBezTo>
                        <a:pt x="857755" y="572748"/>
                        <a:pt x="802656" y="554718"/>
                        <a:pt x="756951" y="523840"/>
                      </a:cubicBezTo>
                      <a:lnTo>
                        <a:pt x="746035" y="514834"/>
                      </a:lnTo>
                      <a:lnTo>
                        <a:pt x="743219" y="519083"/>
                      </a:lnTo>
                      <a:cubicBezTo>
                        <a:pt x="721807" y="540799"/>
                        <a:pt x="695783" y="558676"/>
                        <a:pt x="665830" y="571069"/>
                      </a:cubicBezTo>
                      <a:cubicBezTo>
                        <a:pt x="635877" y="583461"/>
                        <a:pt x="604830" y="589197"/>
                        <a:pt x="574333" y="588957"/>
                      </a:cubicBezTo>
                      <a:lnTo>
                        <a:pt x="564897" y="587963"/>
                      </a:lnTo>
                      <a:lnTo>
                        <a:pt x="551779" y="655378"/>
                      </a:lnTo>
                      <a:cubicBezTo>
                        <a:pt x="537799" y="689851"/>
                        <a:pt x="516830" y="722153"/>
                        <a:pt x="488871" y="750112"/>
                      </a:cubicBezTo>
                      <a:cubicBezTo>
                        <a:pt x="377035" y="861948"/>
                        <a:pt x="195713" y="861948"/>
                        <a:pt x="83877" y="750112"/>
                      </a:cubicBezTo>
                      <a:cubicBezTo>
                        <a:pt x="-27959" y="638276"/>
                        <a:pt x="-27959" y="456954"/>
                        <a:pt x="83877" y="345118"/>
                      </a:cubicBezTo>
                      <a:cubicBezTo>
                        <a:pt x="153774" y="275221"/>
                        <a:pt x="250815" y="249009"/>
                        <a:pt x="341070" y="266483"/>
                      </a:cubicBezTo>
                      <a:lnTo>
                        <a:pt x="357736" y="271423"/>
                      </a:lnTo>
                      <a:lnTo>
                        <a:pt x="359208" y="264196"/>
                      </a:lnTo>
                      <a:cubicBezTo>
                        <a:pt x="382223" y="208696"/>
                        <a:pt x="426412" y="161975"/>
                        <a:pt x="486318" y="137190"/>
                      </a:cubicBezTo>
                      <a:cubicBezTo>
                        <a:pt x="546225" y="112404"/>
                        <a:pt x="610506" y="114247"/>
                        <a:pt x="666007" y="137263"/>
                      </a:cubicBezTo>
                      <a:lnTo>
                        <a:pt x="675258" y="142182"/>
                      </a:lnTo>
                      <a:lnTo>
                        <a:pt x="714568" y="83877"/>
                      </a:lnTo>
                      <a:cubicBezTo>
                        <a:pt x="766392" y="32054"/>
                        <a:pt x="837985" y="0"/>
                        <a:pt x="917065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3BA8B4CD-0DB7-7402-0356-2C7DDC17EE4B}"/>
                </a:ext>
              </a:extLst>
            </p:cNvPr>
            <p:cNvGrpSpPr/>
            <p:nvPr/>
          </p:nvGrpSpPr>
          <p:grpSpPr>
            <a:xfrm flipH="1">
              <a:off x="1381014" y="9458551"/>
              <a:ext cx="640471" cy="345415"/>
              <a:chOff x="6758359" y="167068"/>
              <a:chExt cx="783060" cy="422315"/>
            </a:xfrm>
          </p:grpSpPr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53605A4A-3445-46D0-1F29-9CA002E8B02F}"/>
                  </a:ext>
                </a:extLst>
              </p:cNvPr>
              <p:cNvSpPr/>
              <p:nvPr/>
            </p:nvSpPr>
            <p:spPr bwMode="auto">
              <a:xfrm>
                <a:off x="6781747" y="167068"/>
                <a:ext cx="736284" cy="407804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9" name="四角形: 上の 2 つの角を丸める 78">
                <a:extLst>
                  <a:ext uri="{FF2B5EF4-FFF2-40B4-BE49-F238E27FC236}">
                    <a16:creationId xmlns:a16="http://schemas.microsoft.com/office/drawing/2014/main" id="{996A94D3-9436-0A64-A73D-F34D22052547}"/>
                  </a:ext>
                </a:extLst>
              </p:cNvPr>
              <p:cNvSpPr/>
              <p:nvPr/>
            </p:nvSpPr>
            <p:spPr bwMode="auto">
              <a:xfrm>
                <a:off x="6940811" y="283978"/>
                <a:ext cx="188599" cy="242278"/>
              </a:xfrm>
              <a:prstGeom prst="round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DEE22DD6-E92D-E4C8-7E5A-12C91DB71F6C}"/>
                  </a:ext>
                </a:extLst>
              </p:cNvPr>
              <p:cNvSpPr/>
              <p:nvPr/>
            </p:nvSpPr>
            <p:spPr bwMode="auto">
              <a:xfrm>
                <a:off x="6758359" y="497308"/>
                <a:ext cx="783060" cy="92075"/>
              </a:xfrm>
              <a:custGeom>
                <a:avLst/>
                <a:gdLst>
                  <a:gd name="connsiteX0" fmla="*/ 0 w 736284"/>
                  <a:gd name="connsiteY0" fmla="*/ 0 h 92075"/>
                  <a:gd name="connsiteX1" fmla="*/ 736284 w 736284"/>
                  <a:gd name="connsiteY1" fmla="*/ 0 h 92075"/>
                  <a:gd name="connsiteX2" fmla="*/ 736283 w 736284"/>
                  <a:gd name="connsiteY2" fmla="*/ 72052 h 92075"/>
                  <a:gd name="connsiteX3" fmla="*/ 715498 w 736284"/>
                  <a:gd name="connsiteY3" fmla="*/ 92075 h 92075"/>
                  <a:gd name="connsiteX4" fmla="*/ 20786 w 736284"/>
                  <a:gd name="connsiteY4" fmla="*/ 92075 h 92075"/>
                  <a:gd name="connsiteX5" fmla="*/ 0 w 736284"/>
                  <a:gd name="connsiteY5" fmla="*/ 72052 h 920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36284" h="92075">
                    <a:moveTo>
                      <a:pt x="0" y="0"/>
                    </a:moveTo>
                    <a:lnTo>
                      <a:pt x="736284" y="0"/>
                    </a:lnTo>
                    <a:lnTo>
                      <a:pt x="736283" y="72052"/>
                    </a:lnTo>
                    <a:cubicBezTo>
                      <a:pt x="736283" y="83110"/>
                      <a:pt x="726978" y="92075"/>
                      <a:pt x="715498" y="92075"/>
                    </a:cubicBezTo>
                    <a:lnTo>
                      <a:pt x="20786" y="92075"/>
                    </a:lnTo>
                    <a:cubicBezTo>
                      <a:pt x="9306" y="92075"/>
                      <a:pt x="0" y="83110"/>
                      <a:pt x="0" y="72052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F2890D5E-2918-DB43-83FE-97EBAC5B79B6}"/>
                </a:ext>
              </a:extLst>
            </p:cNvPr>
            <p:cNvGrpSpPr/>
            <p:nvPr/>
          </p:nvGrpSpPr>
          <p:grpSpPr>
            <a:xfrm rot="960307">
              <a:off x="1247038" y="7327812"/>
              <a:ext cx="1009073" cy="219146"/>
              <a:chOff x="6843475" y="-2190750"/>
              <a:chExt cx="1233724" cy="267934"/>
            </a:xfrm>
          </p:grpSpPr>
          <p:sp>
            <p:nvSpPr>
              <p:cNvPr id="74" name="フリーフォーム: 図形 73">
                <a:extLst>
                  <a:ext uri="{FF2B5EF4-FFF2-40B4-BE49-F238E27FC236}">
                    <a16:creationId xmlns:a16="http://schemas.microsoft.com/office/drawing/2014/main" id="{A2064563-811C-1290-4716-BB297A5E2658}"/>
                  </a:ext>
                </a:extLst>
              </p:cNvPr>
              <p:cNvSpPr/>
              <p:nvPr/>
            </p:nvSpPr>
            <p:spPr bwMode="auto">
              <a:xfrm>
                <a:off x="684347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6065B699-4AA2-FA5D-2890-17862A6EAC93}"/>
                  </a:ext>
                </a:extLst>
              </p:cNvPr>
              <p:cNvSpPr/>
              <p:nvPr/>
            </p:nvSpPr>
            <p:spPr bwMode="auto">
              <a:xfrm>
                <a:off x="757372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DF28D1D2-AF58-AD32-0E83-3B93662E9BCA}"/>
                  </a:ext>
                </a:extLst>
              </p:cNvPr>
              <p:cNvSpPr/>
              <p:nvPr/>
            </p:nvSpPr>
            <p:spPr bwMode="auto">
              <a:xfrm>
                <a:off x="70369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7" name="楕円 76">
                <a:extLst>
                  <a:ext uri="{FF2B5EF4-FFF2-40B4-BE49-F238E27FC236}">
                    <a16:creationId xmlns:a16="http://schemas.microsoft.com/office/drawing/2014/main" id="{8E5E42DF-7669-B708-C171-2F16DBB6E884}"/>
                  </a:ext>
                </a:extLst>
              </p:cNvPr>
              <p:cNvSpPr/>
              <p:nvPr/>
            </p:nvSpPr>
            <p:spPr bwMode="auto">
              <a:xfrm>
                <a:off x="77735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0323AC73-EC1F-672A-6660-34D50A5E92F5}"/>
                </a:ext>
              </a:extLst>
            </p:cNvPr>
            <p:cNvSpPr/>
            <p:nvPr/>
          </p:nvSpPr>
          <p:spPr bwMode="auto">
            <a:xfrm rot="900000">
              <a:off x="1075174" y="6957651"/>
              <a:ext cx="1006947" cy="2324125"/>
            </a:xfrm>
            <a:custGeom>
              <a:avLst/>
              <a:gdLst>
                <a:gd name="connsiteX0" fmla="*/ 202906 w 1231124"/>
                <a:gd name="connsiteY0" fmla="*/ 1294000 h 2841546"/>
                <a:gd name="connsiteX1" fmla="*/ 230940 w 1231124"/>
                <a:gd name="connsiteY1" fmla="*/ 1330555 h 2841546"/>
                <a:gd name="connsiteX2" fmla="*/ 305970 w 1231124"/>
                <a:gd name="connsiteY2" fmla="*/ 1301098 h 2841546"/>
                <a:gd name="connsiteX3" fmla="*/ 361404 w 1231124"/>
                <a:gd name="connsiteY3" fmla="*/ 1295510 h 2841546"/>
                <a:gd name="connsiteX4" fmla="*/ 872396 w 1231124"/>
                <a:gd name="connsiteY4" fmla="*/ 1295510 h 2841546"/>
                <a:gd name="connsiteX5" fmla="*/ 979461 w 1231124"/>
                <a:gd name="connsiteY5" fmla="*/ 1317125 h 2841546"/>
                <a:gd name="connsiteX6" fmla="*/ 1006724 w 1231124"/>
                <a:gd name="connsiteY6" fmla="*/ 1331923 h 2841546"/>
                <a:gd name="connsiteX7" fmla="*/ 1033578 w 1231124"/>
                <a:gd name="connsiteY7" fmla="*/ 1296908 h 2841546"/>
                <a:gd name="connsiteX8" fmla="*/ 1042725 w 1231124"/>
                <a:gd name="connsiteY8" fmla="*/ 1301874 h 2841546"/>
                <a:gd name="connsiteX9" fmla="*/ 1178854 w 1231124"/>
                <a:gd name="connsiteY9" fmla="*/ 1557903 h 2841546"/>
                <a:gd name="connsiteX10" fmla="*/ 1178855 w 1231124"/>
                <a:gd name="connsiteY10" fmla="*/ 2300206 h 2841546"/>
                <a:gd name="connsiteX11" fmla="*/ 1136400 w 1231124"/>
                <a:gd name="connsiteY11" fmla="*/ 2300206 h 2841546"/>
                <a:gd name="connsiteX12" fmla="*/ 1231124 w 1231124"/>
                <a:gd name="connsiteY12" fmla="*/ 2841546 h 2841546"/>
                <a:gd name="connsiteX13" fmla="*/ 0 w 1231124"/>
                <a:gd name="connsiteY13" fmla="*/ 2841546 h 2841546"/>
                <a:gd name="connsiteX14" fmla="*/ 94724 w 1231124"/>
                <a:gd name="connsiteY14" fmla="*/ 2300206 h 2841546"/>
                <a:gd name="connsiteX15" fmla="*/ 52270 w 1231124"/>
                <a:gd name="connsiteY15" fmla="*/ 2300206 h 2841546"/>
                <a:gd name="connsiteX16" fmla="*/ 52270 w 1231124"/>
                <a:gd name="connsiteY16" fmla="*/ 1557903 h 2841546"/>
                <a:gd name="connsiteX17" fmla="*/ 188400 w 1231124"/>
                <a:gd name="connsiteY17" fmla="*/ 1301873 h 2841546"/>
                <a:gd name="connsiteX18" fmla="*/ 499477 w 1231124"/>
                <a:gd name="connsiteY18" fmla="*/ 12154 h 2841546"/>
                <a:gd name="connsiteX19" fmla="*/ 620043 w 1231124"/>
                <a:gd name="connsiteY19" fmla="*/ 0 h 2841546"/>
                <a:gd name="connsiteX20" fmla="*/ 1218286 w 1231124"/>
                <a:gd name="connsiteY20" fmla="*/ 598243 h 2841546"/>
                <a:gd name="connsiteX21" fmla="*/ 620043 w 1231124"/>
                <a:gd name="connsiteY21" fmla="*/ 1196486 h 2841546"/>
                <a:gd name="connsiteX22" fmla="*/ 21801 w 1231124"/>
                <a:gd name="connsiteY22" fmla="*/ 598243 h 2841546"/>
                <a:gd name="connsiteX23" fmla="*/ 499477 w 1231124"/>
                <a:gd name="connsiteY23" fmla="*/ 12154 h 2841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231124" h="2841546">
                  <a:moveTo>
                    <a:pt x="202906" y="1294000"/>
                  </a:moveTo>
                  <a:lnTo>
                    <a:pt x="230940" y="1330555"/>
                  </a:lnTo>
                  <a:lnTo>
                    <a:pt x="305970" y="1301098"/>
                  </a:lnTo>
                  <a:cubicBezTo>
                    <a:pt x="323875" y="1297434"/>
                    <a:pt x="342415" y="1295510"/>
                    <a:pt x="361404" y="1295510"/>
                  </a:cubicBezTo>
                  <a:lnTo>
                    <a:pt x="872396" y="1295510"/>
                  </a:lnTo>
                  <a:cubicBezTo>
                    <a:pt x="910374" y="1295510"/>
                    <a:pt x="946554" y="1303207"/>
                    <a:pt x="979461" y="1317125"/>
                  </a:cubicBezTo>
                  <a:lnTo>
                    <a:pt x="1006724" y="1331923"/>
                  </a:lnTo>
                  <a:lnTo>
                    <a:pt x="1033578" y="1296908"/>
                  </a:lnTo>
                  <a:lnTo>
                    <a:pt x="1042725" y="1301874"/>
                  </a:lnTo>
                  <a:cubicBezTo>
                    <a:pt x="1124855" y="1357360"/>
                    <a:pt x="1178854" y="1451325"/>
                    <a:pt x="1178854" y="1557903"/>
                  </a:cubicBezTo>
                  <a:lnTo>
                    <a:pt x="1178855" y="2300206"/>
                  </a:lnTo>
                  <a:lnTo>
                    <a:pt x="1136400" y="2300206"/>
                  </a:lnTo>
                  <a:lnTo>
                    <a:pt x="1231124" y="2841546"/>
                  </a:lnTo>
                  <a:lnTo>
                    <a:pt x="0" y="2841546"/>
                  </a:lnTo>
                  <a:lnTo>
                    <a:pt x="94724" y="2300206"/>
                  </a:lnTo>
                  <a:lnTo>
                    <a:pt x="52270" y="2300206"/>
                  </a:lnTo>
                  <a:lnTo>
                    <a:pt x="52270" y="1557903"/>
                  </a:lnTo>
                  <a:cubicBezTo>
                    <a:pt x="52271" y="1451325"/>
                    <a:pt x="106269" y="1357360"/>
                    <a:pt x="188400" y="1301873"/>
                  </a:cubicBezTo>
                  <a:close/>
                  <a:moveTo>
                    <a:pt x="499477" y="12154"/>
                  </a:moveTo>
                  <a:cubicBezTo>
                    <a:pt x="538420" y="4185"/>
                    <a:pt x="578743" y="0"/>
                    <a:pt x="620043" y="0"/>
                  </a:cubicBezTo>
                  <a:cubicBezTo>
                    <a:pt x="950444" y="0"/>
                    <a:pt x="1218286" y="267843"/>
                    <a:pt x="1218286" y="598243"/>
                  </a:cubicBezTo>
                  <a:cubicBezTo>
                    <a:pt x="1218287" y="928643"/>
                    <a:pt x="950443" y="1196486"/>
                    <a:pt x="620043" y="1196486"/>
                  </a:cubicBezTo>
                  <a:cubicBezTo>
                    <a:pt x="289643" y="1196486"/>
                    <a:pt x="21800" y="928643"/>
                    <a:pt x="21801" y="598243"/>
                  </a:cubicBezTo>
                  <a:cubicBezTo>
                    <a:pt x="21800" y="309143"/>
                    <a:pt x="226867" y="67939"/>
                    <a:pt x="499477" y="12154"/>
                  </a:cubicBezTo>
                  <a:close/>
                </a:path>
              </a:pathLst>
            </a:custGeom>
            <a:solidFill>
              <a:srgbClr val="000000">
                <a:alpha val="50196"/>
              </a:srgbClr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EA911F98-7A5C-A34F-9D9E-5AB741722C92}"/>
                </a:ext>
              </a:extLst>
            </p:cNvPr>
            <p:cNvSpPr/>
            <p:nvPr/>
          </p:nvSpPr>
          <p:spPr bwMode="auto">
            <a:xfrm>
              <a:off x="249259" y="6480822"/>
              <a:ext cx="1101499" cy="3325279"/>
            </a:xfrm>
            <a:prstGeom prst="rect">
              <a:avLst/>
            </a:prstGeom>
            <a:pattFill prst="wdUpDiag">
              <a:fgClr>
                <a:schemeClr val="bg1">
                  <a:lumMod val="75000"/>
                </a:schemeClr>
              </a:fgClr>
              <a:bgClr>
                <a:schemeClr val="bg1">
                  <a:lumMod val="50000"/>
                </a:schemeClr>
              </a:bgClr>
            </a:patt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cxnSp>
          <p:nvCxnSpPr>
            <p:cNvPr id="71" name="直線コネクタ 70">
              <a:extLst>
                <a:ext uri="{FF2B5EF4-FFF2-40B4-BE49-F238E27FC236}">
                  <a16:creationId xmlns:a16="http://schemas.microsoft.com/office/drawing/2014/main" id="{308A922A-0728-4B99-21A0-38045C322E43}"/>
                </a:ext>
              </a:extLst>
            </p:cNvPr>
            <p:cNvCxnSpPr/>
            <p:nvPr/>
          </p:nvCxnSpPr>
          <p:spPr bwMode="auto">
            <a:xfrm>
              <a:off x="1350758" y="6480822"/>
              <a:ext cx="0" cy="3325279"/>
            </a:xfrm>
            <a:prstGeom prst="line">
              <a:avLst/>
            </a:prstGeom>
            <a:noFill/>
            <a:ln w="381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C106FF94-80F5-6C3A-CE4C-E8A85CDC60A5}"/>
                </a:ext>
              </a:extLst>
            </p:cNvPr>
            <p:cNvSpPr/>
            <p:nvPr/>
          </p:nvSpPr>
          <p:spPr>
            <a:xfrm rot="18000000" flipH="1" flipV="1">
              <a:off x="931337" y="7859102"/>
              <a:ext cx="473364" cy="524131"/>
            </a:xfrm>
            <a:custGeom>
              <a:avLst/>
              <a:gdLst>
                <a:gd name="connsiteX0" fmla="*/ 1502028 w 2087855"/>
                <a:gd name="connsiteY0" fmla="*/ 0 h 2311774"/>
                <a:gd name="connsiteX1" fmla="*/ 1215432 w 2087855"/>
                <a:gd name="connsiteY1" fmla="*/ 0 h 2311774"/>
                <a:gd name="connsiteX2" fmla="*/ 629605 w 2087855"/>
                <a:gd name="connsiteY2" fmla="*/ 585827 h 2311774"/>
                <a:gd name="connsiteX3" fmla="*/ 629605 w 2087855"/>
                <a:gd name="connsiteY3" fmla="*/ 650679 h 2311774"/>
                <a:gd name="connsiteX4" fmla="*/ 628565 w 2087855"/>
                <a:gd name="connsiteY4" fmla="*/ 649625 h 2311774"/>
                <a:gd name="connsiteX5" fmla="*/ 63895 w 2087855"/>
                <a:gd name="connsiteY5" fmla="*/ 1206629 h 2311774"/>
                <a:gd name="connsiteX6" fmla="*/ 61821 w 2087855"/>
                <a:gd name="connsiteY6" fmla="*/ 1510115 h 2311774"/>
                <a:gd name="connsiteX7" fmla="*/ 365307 w 2087855"/>
                <a:gd name="connsiteY7" fmla="*/ 1512189 h 2311774"/>
                <a:gd name="connsiteX8" fmla="*/ 710528 w 2087855"/>
                <a:gd name="connsiteY8" fmla="*/ 1171654 h 2311774"/>
                <a:gd name="connsiteX9" fmla="*/ 766585 w 2087855"/>
                <a:gd name="connsiteY9" fmla="*/ 1171654 h 2311774"/>
                <a:gd name="connsiteX10" fmla="*/ 766585 w 2087855"/>
                <a:gd name="connsiteY10" fmla="*/ 2063682 h 2311774"/>
                <a:gd name="connsiteX11" fmla="*/ 911676 w 2087855"/>
                <a:gd name="connsiteY11" fmla="*/ 2208773 h 2311774"/>
                <a:gd name="connsiteX12" fmla="*/ 1056767 w 2087855"/>
                <a:gd name="connsiteY12" fmla="*/ 2063682 h 2311774"/>
                <a:gd name="connsiteX13" fmla="*/ 1056767 w 2087855"/>
                <a:gd name="connsiteY13" fmla="*/ 1171654 h 2311774"/>
                <a:gd name="connsiteX14" fmla="*/ 1115835 w 2087855"/>
                <a:gd name="connsiteY14" fmla="*/ 1171654 h 2311774"/>
                <a:gd name="connsiteX15" fmla="*/ 1115835 w 2087855"/>
                <a:gd name="connsiteY15" fmla="*/ 2166683 h 2311774"/>
                <a:gd name="connsiteX16" fmla="*/ 1260926 w 2087855"/>
                <a:gd name="connsiteY16" fmla="*/ 2311774 h 2311774"/>
                <a:gd name="connsiteX17" fmla="*/ 1406017 w 2087855"/>
                <a:gd name="connsiteY17" fmla="*/ 2166683 h 2311774"/>
                <a:gd name="connsiteX18" fmla="*/ 1406017 w 2087855"/>
                <a:gd name="connsiteY18" fmla="*/ 1171654 h 2311774"/>
                <a:gd name="connsiteX19" fmla="*/ 1465085 w 2087855"/>
                <a:gd name="connsiteY19" fmla="*/ 1171654 h 2311774"/>
                <a:gd name="connsiteX20" fmla="*/ 1465085 w 2087855"/>
                <a:gd name="connsiteY20" fmla="*/ 2063682 h 2311774"/>
                <a:gd name="connsiteX21" fmla="*/ 1610176 w 2087855"/>
                <a:gd name="connsiteY21" fmla="*/ 2208773 h 2311774"/>
                <a:gd name="connsiteX22" fmla="*/ 1755267 w 2087855"/>
                <a:gd name="connsiteY22" fmla="*/ 2063682 h 2311774"/>
                <a:gd name="connsiteX23" fmla="*/ 1755267 w 2087855"/>
                <a:gd name="connsiteY23" fmla="*/ 1171654 h 2311774"/>
                <a:gd name="connsiteX24" fmla="*/ 1814335 w 2087855"/>
                <a:gd name="connsiteY24" fmla="*/ 1171654 h 2311774"/>
                <a:gd name="connsiteX25" fmla="*/ 1814335 w 2087855"/>
                <a:gd name="connsiteY25" fmla="*/ 1904406 h 2311774"/>
                <a:gd name="connsiteX26" fmla="*/ 1951095 w 2087855"/>
                <a:gd name="connsiteY26" fmla="*/ 2041166 h 2311774"/>
                <a:gd name="connsiteX27" fmla="*/ 2087855 w 2087855"/>
                <a:gd name="connsiteY27" fmla="*/ 1904406 h 2311774"/>
                <a:gd name="connsiteX28" fmla="*/ 2087855 w 2087855"/>
                <a:gd name="connsiteY28" fmla="*/ 1171654 h 2311774"/>
                <a:gd name="connsiteX29" fmla="*/ 2087855 w 2087855"/>
                <a:gd name="connsiteY29" fmla="*/ 1140119 h 2311774"/>
                <a:gd name="connsiteX30" fmla="*/ 2087855 w 2087855"/>
                <a:gd name="connsiteY30" fmla="*/ 585827 h 2311774"/>
                <a:gd name="connsiteX31" fmla="*/ 1502028 w 2087855"/>
                <a:gd name="connsiteY31" fmla="*/ 0 h 23117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087855" h="2311774">
                  <a:moveTo>
                    <a:pt x="1502028" y="0"/>
                  </a:moveTo>
                  <a:lnTo>
                    <a:pt x="1215432" y="0"/>
                  </a:lnTo>
                  <a:cubicBezTo>
                    <a:pt x="891889" y="0"/>
                    <a:pt x="629605" y="262284"/>
                    <a:pt x="629605" y="585827"/>
                  </a:cubicBezTo>
                  <a:lnTo>
                    <a:pt x="629605" y="650679"/>
                  </a:lnTo>
                  <a:lnTo>
                    <a:pt x="628565" y="649625"/>
                  </a:lnTo>
                  <a:lnTo>
                    <a:pt x="63895" y="1206629"/>
                  </a:lnTo>
                  <a:cubicBezTo>
                    <a:pt x="-20482" y="1289861"/>
                    <a:pt x="-21411" y="1425737"/>
                    <a:pt x="61821" y="1510115"/>
                  </a:cubicBezTo>
                  <a:cubicBezTo>
                    <a:pt x="145054" y="1594492"/>
                    <a:pt x="280930" y="1595421"/>
                    <a:pt x="365307" y="1512189"/>
                  </a:cubicBezTo>
                  <a:lnTo>
                    <a:pt x="710528" y="1171654"/>
                  </a:lnTo>
                  <a:lnTo>
                    <a:pt x="766585" y="1171654"/>
                  </a:lnTo>
                  <a:lnTo>
                    <a:pt x="766585" y="2063682"/>
                  </a:lnTo>
                  <a:cubicBezTo>
                    <a:pt x="766585" y="2143814"/>
                    <a:pt x="831544" y="2208773"/>
                    <a:pt x="911676" y="2208773"/>
                  </a:cubicBezTo>
                  <a:cubicBezTo>
                    <a:pt x="991808" y="2208773"/>
                    <a:pt x="1056767" y="2143814"/>
                    <a:pt x="1056767" y="2063682"/>
                  </a:cubicBezTo>
                  <a:lnTo>
                    <a:pt x="1056767" y="1171654"/>
                  </a:lnTo>
                  <a:lnTo>
                    <a:pt x="1115835" y="1171654"/>
                  </a:lnTo>
                  <a:lnTo>
                    <a:pt x="1115835" y="2166683"/>
                  </a:lnTo>
                  <a:cubicBezTo>
                    <a:pt x="1115835" y="2246815"/>
                    <a:pt x="1180794" y="2311774"/>
                    <a:pt x="1260926" y="2311774"/>
                  </a:cubicBezTo>
                  <a:cubicBezTo>
                    <a:pt x="1341058" y="2311774"/>
                    <a:pt x="1406017" y="2246815"/>
                    <a:pt x="1406017" y="2166683"/>
                  </a:cubicBezTo>
                  <a:lnTo>
                    <a:pt x="1406017" y="1171654"/>
                  </a:lnTo>
                  <a:lnTo>
                    <a:pt x="1465085" y="1171654"/>
                  </a:lnTo>
                  <a:lnTo>
                    <a:pt x="1465085" y="2063682"/>
                  </a:lnTo>
                  <a:cubicBezTo>
                    <a:pt x="1465085" y="2143814"/>
                    <a:pt x="1530044" y="2208773"/>
                    <a:pt x="1610176" y="2208773"/>
                  </a:cubicBezTo>
                  <a:cubicBezTo>
                    <a:pt x="1690308" y="2208773"/>
                    <a:pt x="1755267" y="2143814"/>
                    <a:pt x="1755267" y="2063682"/>
                  </a:cubicBezTo>
                  <a:lnTo>
                    <a:pt x="1755267" y="1171654"/>
                  </a:lnTo>
                  <a:lnTo>
                    <a:pt x="1814335" y="1171654"/>
                  </a:lnTo>
                  <a:lnTo>
                    <a:pt x="1814335" y="1904406"/>
                  </a:lnTo>
                  <a:cubicBezTo>
                    <a:pt x="1814335" y="1979936"/>
                    <a:pt x="1875565" y="2041166"/>
                    <a:pt x="1951095" y="2041166"/>
                  </a:cubicBezTo>
                  <a:cubicBezTo>
                    <a:pt x="2026625" y="2041166"/>
                    <a:pt x="2087855" y="1979936"/>
                    <a:pt x="2087855" y="1904406"/>
                  </a:cubicBezTo>
                  <a:lnTo>
                    <a:pt x="2087855" y="1171654"/>
                  </a:lnTo>
                  <a:lnTo>
                    <a:pt x="2087855" y="1140119"/>
                  </a:lnTo>
                  <a:lnTo>
                    <a:pt x="2087855" y="585827"/>
                  </a:lnTo>
                  <a:cubicBezTo>
                    <a:pt x="2087855" y="262284"/>
                    <a:pt x="1825571" y="0"/>
                    <a:pt x="1502028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6F8CF66A-0422-E0A0-211B-62AED72932E4}"/>
                </a:ext>
              </a:extLst>
            </p:cNvPr>
            <p:cNvSpPr/>
            <p:nvPr/>
          </p:nvSpPr>
          <p:spPr bwMode="auto">
            <a:xfrm rot="7359131" flipH="1">
              <a:off x="1435954" y="7966653"/>
              <a:ext cx="645518" cy="914638"/>
            </a:xfrm>
            <a:custGeom>
              <a:avLst/>
              <a:gdLst>
                <a:gd name="connsiteX0" fmla="*/ 427532 w 789230"/>
                <a:gd name="connsiteY0" fmla="*/ 1118265 h 1118265"/>
                <a:gd name="connsiteX1" fmla="*/ 427532 w 789230"/>
                <a:gd name="connsiteY1" fmla="*/ 594003 h 1118265"/>
                <a:gd name="connsiteX2" fmla="*/ 463516 w 789230"/>
                <a:gd name="connsiteY2" fmla="*/ 617062 h 1118265"/>
                <a:gd name="connsiteX3" fmla="*/ 490828 w 789230"/>
                <a:gd name="connsiteY3" fmla="*/ 630916 h 1118265"/>
                <a:gd name="connsiteX4" fmla="*/ 677500 w 789230"/>
                <a:gd name="connsiteY4" fmla="*/ 339609 h 1118265"/>
                <a:gd name="connsiteX5" fmla="*/ 789230 w 789230"/>
                <a:gd name="connsiteY5" fmla="*/ 458126 h 1118265"/>
                <a:gd name="connsiteX6" fmla="*/ 787673 w 789230"/>
                <a:gd name="connsiteY6" fmla="*/ 391367 h 1118265"/>
                <a:gd name="connsiteX7" fmla="*/ 694186 w 789230"/>
                <a:gd name="connsiteY7" fmla="*/ 257097 h 1118265"/>
                <a:gd name="connsiteX8" fmla="*/ 345810 w 789230"/>
                <a:gd name="connsiteY8" fmla="*/ 33854 h 1118265"/>
                <a:gd name="connsiteX9" fmla="*/ 266689 w 789230"/>
                <a:gd name="connsiteY9" fmla="*/ 3105 h 1118265"/>
                <a:gd name="connsiteX10" fmla="*/ 233032 w 789230"/>
                <a:gd name="connsiteY10" fmla="*/ 3889 h 1118265"/>
                <a:gd name="connsiteX11" fmla="*/ 213766 w 789230"/>
                <a:gd name="connsiteY11" fmla="*/ 0 h 1118265"/>
                <a:gd name="connsiteX12" fmla="*/ 189466 w 789230"/>
                <a:gd name="connsiteY12" fmla="*/ 4906 h 1118265"/>
                <a:gd name="connsiteX13" fmla="*/ 184762 w 789230"/>
                <a:gd name="connsiteY13" fmla="*/ 5016 h 1118265"/>
                <a:gd name="connsiteX14" fmla="*/ 181111 w 789230"/>
                <a:gd name="connsiteY14" fmla="*/ 6593 h 1118265"/>
                <a:gd name="connsiteX15" fmla="*/ 130559 w 789230"/>
                <a:gd name="connsiteY15" fmla="*/ 16799 h 1118265"/>
                <a:gd name="connsiteX16" fmla="*/ 0 w 789230"/>
                <a:gd name="connsiteY16" fmla="*/ 213766 h 1118265"/>
                <a:gd name="connsiteX17" fmla="*/ 0 w 789230"/>
                <a:gd name="connsiteY17" fmla="*/ 1118265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18" fmla="*/ 768940 w 789230"/>
                <a:gd name="connsiteY18" fmla="*/ 431049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0" fmla="*/ 789230 w 789230"/>
                <a:gd name="connsiteY0" fmla="*/ 458126 h 1118265"/>
                <a:gd name="connsiteX1" fmla="*/ 787673 w 789230"/>
                <a:gd name="connsiteY1" fmla="*/ 391367 h 1118265"/>
                <a:gd name="connsiteX2" fmla="*/ 694186 w 789230"/>
                <a:gd name="connsiteY2" fmla="*/ 257097 h 1118265"/>
                <a:gd name="connsiteX3" fmla="*/ 345810 w 789230"/>
                <a:gd name="connsiteY3" fmla="*/ 33854 h 1118265"/>
                <a:gd name="connsiteX4" fmla="*/ 266689 w 789230"/>
                <a:gd name="connsiteY4" fmla="*/ 3105 h 1118265"/>
                <a:gd name="connsiteX5" fmla="*/ 233032 w 789230"/>
                <a:gd name="connsiteY5" fmla="*/ 3889 h 1118265"/>
                <a:gd name="connsiteX6" fmla="*/ 213766 w 789230"/>
                <a:gd name="connsiteY6" fmla="*/ 0 h 1118265"/>
                <a:gd name="connsiteX7" fmla="*/ 189466 w 789230"/>
                <a:gd name="connsiteY7" fmla="*/ 4906 h 1118265"/>
                <a:gd name="connsiteX8" fmla="*/ 184762 w 789230"/>
                <a:gd name="connsiteY8" fmla="*/ 5016 h 1118265"/>
                <a:gd name="connsiteX9" fmla="*/ 181111 w 789230"/>
                <a:gd name="connsiteY9" fmla="*/ 6593 h 1118265"/>
                <a:gd name="connsiteX10" fmla="*/ 130559 w 789230"/>
                <a:gd name="connsiteY10" fmla="*/ 16799 h 1118265"/>
                <a:gd name="connsiteX11" fmla="*/ 0 w 789230"/>
                <a:gd name="connsiteY11" fmla="*/ 213766 h 1118265"/>
                <a:gd name="connsiteX12" fmla="*/ 0 w 789230"/>
                <a:gd name="connsiteY12" fmla="*/ 1118265 h 1118265"/>
                <a:gd name="connsiteX13" fmla="*/ 427532 w 789230"/>
                <a:gd name="connsiteY13" fmla="*/ 1118265 h 1118265"/>
                <a:gd name="connsiteX14" fmla="*/ 427532 w 789230"/>
                <a:gd name="connsiteY14" fmla="*/ 594003 h 1118265"/>
                <a:gd name="connsiteX15" fmla="*/ 463516 w 789230"/>
                <a:gd name="connsiteY15" fmla="*/ 617062 h 1118265"/>
                <a:gd name="connsiteX16" fmla="*/ 490828 w 789230"/>
                <a:gd name="connsiteY16" fmla="*/ 630916 h 1118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789230" h="1118265">
                  <a:moveTo>
                    <a:pt x="789230" y="458126"/>
                  </a:moveTo>
                  <a:lnTo>
                    <a:pt x="787673" y="391367"/>
                  </a:lnTo>
                  <a:cubicBezTo>
                    <a:pt x="775974" y="337925"/>
                    <a:pt x="743887" y="288946"/>
                    <a:pt x="694186" y="257097"/>
                  </a:cubicBezTo>
                  <a:lnTo>
                    <a:pt x="345810" y="33854"/>
                  </a:lnTo>
                  <a:cubicBezTo>
                    <a:pt x="320960" y="17930"/>
                    <a:pt x="294058" y="7795"/>
                    <a:pt x="266689" y="3105"/>
                  </a:cubicBezTo>
                  <a:lnTo>
                    <a:pt x="233032" y="3889"/>
                  </a:lnTo>
                  <a:lnTo>
                    <a:pt x="213766" y="0"/>
                  </a:lnTo>
                  <a:lnTo>
                    <a:pt x="189466" y="4906"/>
                  </a:lnTo>
                  <a:lnTo>
                    <a:pt x="184762" y="5016"/>
                  </a:lnTo>
                  <a:lnTo>
                    <a:pt x="181111" y="6593"/>
                  </a:lnTo>
                  <a:lnTo>
                    <a:pt x="130559" y="16799"/>
                  </a:lnTo>
                  <a:cubicBezTo>
                    <a:pt x="53835" y="49250"/>
                    <a:pt x="0" y="125221"/>
                    <a:pt x="0" y="213766"/>
                  </a:cubicBezTo>
                  <a:lnTo>
                    <a:pt x="0" y="1118265"/>
                  </a:lnTo>
                  <a:lnTo>
                    <a:pt x="427532" y="1118265"/>
                  </a:lnTo>
                  <a:lnTo>
                    <a:pt x="427532" y="594003"/>
                  </a:lnTo>
                  <a:lnTo>
                    <a:pt x="463516" y="617062"/>
                  </a:lnTo>
                  <a:lnTo>
                    <a:pt x="490828" y="630916"/>
                  </a:lnTo>
                </a:path>
              </a:pathLst>
            </a:custGeom>
            <a:solidFill>
              <a:srgbClr val="7030A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0177F4C-03F8-481F-363F-DA677BEBC822}"/>
              </a:ext>
            </a:extLst>
          </p:cNvPr>
          <p:cNvSpPr txBox="1"/>
          <p:nvPr/>
        </p:nvSpPr>
        <p:spPr>
          <a:xfrm rot="20700000">
            <a:off x="3057919" y="7375989"/>
            <a:ext cx="3087764" cy="1187115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ちょっと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うるさいです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41679682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46</Words>
  <Application>Microsoft Office PowerPoint</Application>
  <PresentationFormat>A4 210 x 297 mm</PresentationFormat>
  <Paragraphs>20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poph19_おしゃべり禁止</dc:title>
  <dc:subject>poph19_おしゃべり禁止</dc:subject>
  <dc:creator>でじけろお</dc:creator>
  <cp:lastModifiedBy/>
  <cp:revision>1</cp:revision>
  <dcterms:created xsi:type="dcterms:W3CDTF">2014-12-04T06:28:15Z</dcterms:created>
  <dcterms:modified xsi:type="dcterms:W3CDTF">2025-01-14T11:52:39Z</dcterms:modified>
  <cp:version>1</cp:version>
</cp:coreProperties>
</file>

<file path=docProps/thumbnail.jpeg>
</file>