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5" r:id="rId2"/>
    <p:sldId id="338" r:id="rId3"/>
    <p:sldId id="336" r:id="rId4"/>
    <p:sldId id="333" r:id="rId5"/>
    <p:sldId id="337" r:id="rId6"/>
    <p:sldId id="33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5" d="100"/>
          <a:sy n="65" d="100"/>
        </p:scale>
        <p:origin x="216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8E007-3764-5E13-25EA-B74E88D39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954F9C5-B870-08F9-BAA2-74D5CB79C926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6F09DDD-8157-CCC4-44D5-B7C6A72A69E8}"/>
              </a:ext>
            </a:extLst>
          </p:cNvPr>
          <p:cNvSpPr txBox="1"/>
          <p:nvPr/>
        </p:nvSpPr>
        <p:spPr>
          <a:xfrm>
            <a:off x="1275984" y="1364567"/>
            <a:ext cx="7403782" cy="412886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大声を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出さないで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CA73CFB-5A0F-ACDE-8BF6-85F334CA99F5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10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93C3A9-BB5B-B499-D2B2-DD06288F8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92ABA56-6345-BCB1-3762-3C77BD36B4AA}"/>
              </a:ext>
            </a:extLst>
          </p:cNvPr>
          <p:cNvSpPr txBox="1"/>
          <p:nvPr/>
        </p:nvSpPr>
        <p:spPr>
          <a:xfrm>
            <a:off x="586667" y="759655"/>
            <a:ext cx="8782416" cy="53386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大声を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出さないで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497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10867-0966-1466-EE2B-A799E1475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3541EA7-1992-3E55-5263-4A7B31A589D7}"/>
              </a:ext>
            </a:extLst>
          </p:cNvPr>
          <p:cNvSpPr txBox="1"/>
          <p:nvPr/>
        </p:nvSpPr>
        <p:spPr>
          <a:xfrm>
            <a:off x="563851" y="647114"/>
            <a:ext cx="8778298" cy="269323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大声を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出さないで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DD995F-F78E-4A1E-C5A7-BE25B1F5B80D}"/>
              </a:ext>
            </a:extLst>
          </p:cNvPr>
          <p:cNvSpPr txBox="1"/>
          <p:nvPr/>
        </p:nvSpPr>
        <p:spPr>
          <a:xfrm>
            <a:off x="647114" y="3761429"/>
            <a:ext cx="8583522" cy="247938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会話やスマホの通話などで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周囲の迷惑にらないように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ご注意ください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382957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D37C8862-1029-1E56-A8AB-207FD2EEBFC6}"/>
              </a:ext>
            </a:extLst>
          </p:cNvPr>
          <p:cNvGrpSpPr/>
          <p:nvPr/>
        </p:nvGrpSpPr>
        <p:grpSpPr>
          <a:xfrm>
            <a:off x="3620376" y="2350817"/>
            <a:ext cx="2624907" cy="2624906"/>
            <a:chOff x="708216" y="3790062"/>
            <a:chExt cx="2606484" cy="2606484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F4A5BFD8-6A4D-CD72-C864-9972EA120E13}"/>
                </a:ext>
              </a:extLst>
            </p:cNvPr>
            <p:cNvGrpSpPr/>
            <p:nvPr/>
          </p:nvGrpSpPr>
          <p:grpSpPr>
            <a:xfrm>
              <a:off x="708216" y="3790062"/>
              <a:ext cx="2606484" cy="2606484"/>
              <a:chOff x="643930" y="806730"/>
              <a:chExt cx="2735056" cy="2735056"/>
            </a:xfrm>
          </p:grpSpPr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D9519793-46EB-CAD5-61E8-A700F01CF4B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37666EB6-2D3D-17D7-A7C8-44C2B78440CD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971B209A-A624-A812-AC25-674E0EDFDE19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1F6032D7-B819-8077-2C3E-F790D8F0AC94}"/>
                </a:ext>
              </a:extLst>
            </p:cNvPr>
            <p:cNvSpPr/>
            <p:nvPr/>
          </p:nvSpPr>
          <p:spPr>
            <a:xfrm>
              <a:off x="845344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712A14F1-77FF-184C-3691-B7918A691A8B}"/>
                </a:ext>
              </a:extLst>
            </p:cNvPr>
            <p:cNvGrpSpPr/>
            <p:nvPr/>
          </p:nvGrpSpPr>
          <p:grpSpPr>
            <a:xfrm>
              <a:off x="958906" y="4095750"/>
              <a:ext cx="2084434" cy="2062116"/>
              <a:chOff x="684664" y="3866555"/>
              <a:chExt cx="2577806" cy="2550206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78CA7C0-3CEB-A083-77DD-EB289C414B15}"/>
                  </a:ext>
                </a:extLst>
              </p:cNvPr>
              <p:cNvSpPr/>
              <p:nvPr/>
            </p:nvSpPr>
            <p:spPr bwMode="auto">
              <a:xfrm>
                <a:off x="684664" y="4319769"/>
                <a:ext cx="2577806" cy="2096992"/>
              </a:xfrm>
              <a:custGeom>
                <a:avLst/>
                <a:gdLst>
                  <a:gd name="connsiteX0" fmla="*/ 1239748 w 2577806"/>
                  <a:gd name="connsiteY0" fmla="*/ 0 h 2096992"/>
                  <a:gd name="connsiteX1" fmla="*/ 1277563 w 2577806"/>
                  <a:gd name="connsiteY1" fmla="*/ 3550 h 2096992"/>
                  <a:gd name="connsiteX2" fmla="*/ 1315378 w 2577806"/>
                  <a:gd name="connsiteY2" fmla="*/ 0 h 2096992"/>
                  <a:gd name="connsiteX3" fmla="*/ 1864181 w 2577806"/>
                  <a:gd name="connsiteY3" fmla="*/ 510994 h 2096992"/>
                  <a:gd name="connsiteX4" fmla="*/ 1859696 w 2577806"/>
                  <a:gd name="connsiteY4" fmla="*/ 552422 h 2096992"/>
                  <a:gd name="connsiteX5" fmla="*/ 1876221 w 2577806"/>
                  <a:gd name="connsiteY5" fmla="*/ 565871 h 2096992"/>
                  <a:gd name="connsiteX6" fmla="*/ 1912162 w 2577806"/>
                  <a:gd name="connsiteY6" fmla="*/ 777011 h 2096992"/>
                  <a:gd name="connsiteX7" fmla="*/ 1745751 w 2577806"/>
                  <a:gd name="connsiteY7" fmla="*/ 946674 h 2096992"/>
                  <a:gd name="connsiteX8" fmla="*/ 1728759 w 2577806"/>
                  <a:gd name="connsiteY8" fmla="*/ 944672 h 2096992"/>
                  <a:gd name="connsiteX9" fmla="*/ 1701282 w 2577806"/>
                  <a:gd name="connsiteY9" fmla="*/ 999397 h 2096992"/>
                  <a:gd name="connsiteX10" fmla="*/ 1405263 w 2577806"/>
                  <a:gd name="connsiteY10" fmla="*/ 1225564 h 2096992"/>
                  <a:gd name="connsiteX11" fmla="*/ 1384821 w 2577806"/>
                  <a:gd name="connsiteY11" fmla="*/ 1229793 h 2096992"/>
                  <a:gd name="connsiteX12" fmla="*/ 1397625 w 2577806"/>
                  <a:gd name="connsiteY12" fmla="*/ 1312654 h 2096992"/>
                  <a:gd name="connsiteX13" fmla="*/ 1630169 w 2577806"/>
                  <a:gd name="connsiteY13" fmla="*/ 1312654 h 2096992"/>
                  <a:gd name="connsiteX14" fmla="*/ 1746094 w 2577806"/>
                  <a:gd name="connsiteY14" fmla="*/ 1360672 h 2096992"/>
                  <a:gd name="connsiteX15" fmla="*/ 1763789 w 2577806"/>
                  <a:gd name="connsiteY15" fmla="*/ 1386917 h 2096992"/>
                  <a:gd name="connsiteX16" fmla="*/ 1769395 w 2577806"/>
                  <a:gd name="connsiteY16" fmla="*/ 1383680 h 2096992"/>
                  <a:gd name="connsiteX17" fmla="*/ 1949982 w 2577806"/>
                  <a:gd name="connsiteY17" fmla="*/ 1696465 h 2096992"/>
                  <a:gd name="connsiteX18" fmla="*/ 2114811 w 2577806"/>
                  <a:gd name="connsiteY18" fmla="*/ 1410973 h 2096992"/>
                  <a:gd name="connsiteX19" fmla="*/ 2116176 w 2577806"/>
                  <a:gd name="connsiteY19" fmla="*/ 1404212 h 2096992"/>
                  <a:gd name="connsiteX20" fmla="*/ 2189162 w 2577806"/>
                  <a:gd name="connsiteY20" fmla="*/ 1355834 h 2096992"/>
                  <a:gd name="connsiteX21" fmla="*/ 2215330 w 2577806"/>
                  <a:gd name="connsiteY21" fmla="*/ 1355834 h 2096992"/>
                  <a:gd name="connsiteX22" fmla="*/ 2216082 w 2577806"/>
                  <a:gd name="connsiteY22" fmla="*/ 1352149 h 2096992"/>
                  <a:gd name="connsiteX23" fmla="*/ 2224906 w 2577806"/>
                  <a:gd name="connsiteY23" fmla="*/ 1339114 h 2096992"/>
                  <a:gd name="connsiteX24" fmla="*/ 2314685 w 2577806"/>
                  <a:gd name="connsiteY24" fmla="*/ 1250923 h 2096992"/>
                  <a:gd name="connsiteX25" fmla="*/ 2342817 w 2577806"/>
                  <a:gd name="connsiteY25" fmla="*/ 1239564 h 2096992"/>
                  <a:gd name="connsiteX26" fmla="*/ 2370740 w 2577806"/>
                  <a:gd name="connsiteY26" fmla="*/ 1251424 h 2096992"/>
                  <a:gd name="connsiteX27" fmla="*/ 2370240 w 2577806"/>
                  <a:gd name="connsiteY27" fmla="*/ 1307479 h 2096992"/>
                  <a:gd name="connsiteX28" fmla="*/ 2321014 w 2577806"/>
                  <a:gd name="connsiteY28" fmla="*/ 1355834 h 2096992"/>
                  <a:gd name="connsiteX29" fmla="*/ 2367964 w 2577806"/>
                  <a:gd name="connsiteY29" fmla="*/ 1355834 h 2096992"/>
                  <a:gd name="connsiteX30" fmla="*/ 2463278 w 2577806"/>
                  <a:gd name="connsiteY30" fmla="*/ 1308804 h 2096992"/>
                  <a:gd name="connsiteX31" fmla="*/ 2474818 w 2577806"/>
                  <a:gd name="connsiteY31" fmla="*/ 1305744 h 2096992"/>
                  <a:gd name="connsiteX32" fmla="*/ 2486239 w 2577806"/>
                  <a:gd name="connsiteY32" fmla="*/ 1307294 h 2096992"/>
                  <a:gd name="connsiteX33" fmla="*/ 2498575 w 2577806"/>
                  <a:gd name="connsiteY33" fmla="*/ 1318107 h 2096992"/>
                  <a:gd name="connsiteX34" fmla="*/ 2511506 w 2577806"/>
                  <a:gd name="connsiteY34" fmla="*/ 1311726 h 2096992"/>
                  <a:gd name="connsiteX35" fmla="*/ 2523046 w 2577806"/>
                  <a:gd name="connsiteY35" fmla="*/ 1308666 h 2096992"/>
                  <a:gd name="connsiteX36" fmla="*/ 2551770 w 2577806"/>
                  <a:gd name="connsiteY36" fmla="*/ 1325384 h 2096992"/>
                  <a:gd name="connsiteX37" fmla="*/ 2552387 w 2577806"/>
                  <a:gd name="connsiteY37" fmla="*/ 1334765 h 2096992"/>
                  <a:gd name="connsiteX38" fmla="*/ 2559027 w 2577806"/>
                  <a:gd name="connsiteY38" fmla="*/ 1335666 h 2096992"/>
                  <a:gd name="connsiteX39" fmla="*/ 2574946 w 2577806"/>
                  <a:gd name="connsiteY39" fmla="*/ 1349619 h 2096992"/>
                  <a:gd name="connsiteX40" fmla="*/ 2562381 w 2577806"/>
                  <a:gd name="connsiteY40" fmla="*/ 1386662 h 2096992"/>
                  <a:gd name="connsiteX41" fmla="*/ 2524944 w 2577806"/>
                  <a:gd name="connsiteY41" fmla="*/ 1405134 h 2096992"/>
                  <a:gd name="connsiteX42" fmla="*/ 2532803 w 2577806"/>
                  <a:gd name="connsiteY42" fmla="*/ 1412023 h 2096992"/>
                  <a:gd name="connsiteX43" fmla="*/ 2521200 w 2577806"/>
                  <a:gd name="connsiteY43" fmla="*/ 1446230 h 2096992"/>
                  <a:gd name="connsiteX44" fmla="*/ 2389453 w 2577806"/>
                  <a:gd name="connsiteY44" fmla="*/ 1511238 h 2096992"/>
                  <a:gd name="connsiteX45" fmla="*/ 2376302 w 2577806"/>
                  <a:gd name="connsiteY45" fmla="*/ 1512102 h 2096992"/>
                  <a:gd name="connsiteX46" fmla="*/ 2371107 w 2577806"/>
                  <a:gd name="connsiteY46" fmla="*/ 1514255 h 2096992"/>
                  <a:gd name="connsiteX47" fmla="*/ 2214655 w 2577806"/>
                  <a:gd name="connsiteY47" fmla="*/ 1514254 h 2096992"/>
                  <a:gd name="connsiteX48" fmla="*/ 2010253 w 2577806"/>
                  <a:gd name="connsiteY48" fmla="*/ 1868288 h 2096992"/>
                  <a:gd name="connsiteX49" fmla="*/ 1968323 w 2577806"/>
                  <a:gd name="connsiteY49" fmla="*/ 1900462 h 2096992"/>
                  <a:gd name="connsiteX50" fmla="*/ 1958916 w 2577806"/>
                  <a:gd name="connsiteY50" fmla="*/ 1901118 h 2096992"/>
                  <a:gd name="connsiteX51" fmla="*/ 1957616 w 2577806"/>
                  <a:gd name="connsiteY51" fmla="*/ 1901555 h 2096992"/>
                  <a:gd name="connsiteX52" fmla="*/ 1955132 w 2577806"/>
                  <a:gd name="connsiteY52" fmla="*/ 1901382 h 2096992"/>
                  <a:gd name="connsiteX53" fmla="*/ 1941915 w 2577806"/>
                  <a:gd name="connsiteY53" fmla="*/ 1902304 h 2096992"/>
                  <a:gd name="connsiteX54" fmla="*/ 1934999 w 2577806"/>
                  <a:gd name="connsiteY54" fmla="*/ 1899978 h 2096992"/>
                  <a:gd name="connsiteX55" fmla="*/ 1931208 w 2577806"/>
                  <a:gd name="connsiteY55" fmla="*/ 1899714 h 2096992"/>
                  <a:gd name="connsiteX56" fmla="*/ 1924549 w 2577806"/>
                  <a:gd name="connsiteY56" fmla="*/ 1896464 h 2096992"/>
                  <a:gd name="connsiteX57" fmla="*/ 1915923 w 2577806"/>
                  <a:gd name="connsiteY57" fmla="*/ 1893564 h 2096992"/>
                  <a:gd name="connsiteX58" fmla="*/ 1912602 w 2577806"/>
                  <a:gd name="connsiteY58" fmla="*/ 1890635 h 2096992"/>
                  <a:gd name="connsiteX59" fmla="*/ 1907418 w 2577806"/>
                  <a:gd name="connsiteY59" fmla="*/ 1888105 h 2096992"/>
                  <a:gd name="connsiteX60" fmla="*/ 1899298 w 2577806"/>
                  <a:gd name="connsiteY60" fmla="*/ 1878900 h 2096992"/>
                  <a:gd name="connsiteX61" fmla="*/ 1895359 w 2577806"/>
                  <a:gd name="connsiteY61" fmla="*/ 1875425 h 2096992"/>
                  <a:gd name="connsiteX62" fmla="*/ 1894276 w 2577806"/>
                  <a:gd name="connsiteY62" fmla="*/ 1873205 h 2096992"/>
                  <a:gd name="connsiteX63" fmla="*/ 1889278 w 2577806"/>
                  <a:gd name="connsiteY63" fmla="*/ 1867540 h 2096992"/>
                  <a:gd name="connsiteX64" fmla="*/ 1794111 w 2577806"/>
                  <a:gd name="connsiteY64" fmla="*/ 1702705 h 2096992"/>
                  <a:gd name="connsiteX65" fmla="*/ 1794111 w 2577806"/>
                  <a:gd name="connsiteY65" fmla="*/ 2096992 h 2096992"/>
                  <a:gd name="connsiteX66" fmla="*/ 788625 w 2577806"/>
                  <a:gd name="connsiteY66" fmla="*/ 2096992 h 2096992"/>
                  <a:gd name="connsiteX67" fmla="*/ 788625 w 2577806"/>
                  <a:gd name="connsiteY67" fmla="*/ 1701309 h 2096992"/>
                  <a:gd name="connsiteX68" fmla="*/ 688528 w 2577806"/>
                  <a:gd name="connsiteY68" fmla="*/ 1874683 h 2096992"/>
                  <a:gd name="connsiteX69" fmla="*/ 683531 w 2577806"/>
                  <a:gd name="connsiteY69" fmla="*/ 1880348 h 2096992"/>
                  <a:gd name="connsiteX70" fmla="*/ 682448 w 2577806"/>
                  <a:gd name="connsiteY70" fmla="*/ 1882568 h 2096992"/>
                  <a:gd name="connsiteX71" fmla="*/ 678508 w 2577806"/>
                  <a:gd name="connsiteY71" fmla="*/ 1886043 h 2096992"/>
                  <a:gd name="connsiteX72" fmla="*/ 670389 w 2577806"/>
                  <a:gd name="connsiteY72" fmla="*/ 1895248 h 2096992"/>
                  <a:gd name="connsiteX73" fmla="*/ 665204 w 2577806"/>
                  <a:gd name="connsiteY73" fmla="*/ 1897778 h 2096992"/>
                  <a:gd name="connsiteX74" fmla="*/ 661883 w 2577806"/>
                  <a:gd name="connsiteY74" fmla="*/ 1900707 h 2096992"/>
                  <a:gd name="connsiteX75" fmla="*/ 653257 w 2577806"/>
                  <a:gd name="connsiteY75" fmla="*/ 1903607 h 2096992"/>
                  <a:gd name="connsiteX76" fmla="*/ 646598 w 2577806"/>
                  <a:gd name="connsiteY76" fmla="*/ 1906857 h 2096992"/>
                  <a:gd name="connsiteX77" fmla="*/ 642807 w 2577806"/>
                  <a:gd name="connsiteY77" fmla="*/ 1907121 h 2096992"/>
                  <a:gd name="connsiteX78" fmla="*/ 635892 w 2577806"/>
                  <a:gd name="connsiteY78" fmla="*/ 1909447 h 2096992"/>
                  <a:gd name="connsiteX79" fmla="*/ 622674 w 2577806"/>
                  <a:gd name="connsiteY79" fmla="*/ 1908525 h 2096992"/>
                  <a:gd name="connsiteX80" fmla="*/ 620190 w 2577806"/>
                  <a:gd name="connsiteY80" fmla="*/ 1908698 h 2096992"/>
                  <a:gd name="connsiteX81" fmla="*/ 618890 w 2577806"/>
                  <a:gd name="connsiteY81" fmla="*/ 1908261 h 2096992"/>
                  <a:gd name="connsiteX82" fmla="*/ 609483 w 2577806"/>
                  <a:gd name="connsiteY82" fmla="*/ 1907605 h 2096992"/>
                  <a:gd name="connsiteX83" fmla="*/ 567553 w 2577806"/>
                  <a:gd name="connsiteY83" fmla="*/ 1875431 h 2096992"/>
                  <a:gd name="connsiteX84" fmla="*/ 363151 w 2577806"/>
                  <a:gd name="connsiteY84" fmla="*/ 1521397 h 2096992"/>
                  <a:gd name="connsiteX85" fmla="*/ 206699 w 2577806"/>
                  <a:gd name="connsiteY85" fmla="*/ 1521398 h 2096992"/>
                  <a:gd name="connsiteX86" fmla="*/ 201504 w 2577806"/>
                  <a:gd name="connsiteY86" fmla="*/ 1519245 h 2096992"/>
                  <a:gd name="connsiteX87" fmla="*/ 188353 w 2577806"/>
                  <a:gd name="connsiteY87" fmla="*/ 1518381 h 2096992"/>
                  <a:gd name="connsiteX88" fmla="*/ 56606 w 2577806"/>
                  <a:gd name="connsiteY88" fmla="*/ 1453373 h 2096992"/>
                  <a:gd name="connsiteX89" fmla="*/ 45003 w 2577806"/>
                  <a:gd name="connsiteY89" fmla="*/ 1419166 h 2096992"/>
                  <a:gd name="connsiteX90" fmla="*/ 52862 w 2577806"/>
                  <a:gd name="connsiteY90" fmla="*/ 1412277 h 2096992"/>
                  <a:gd name="connsiteX91" fmla="*/ 15425 w 2577806"/>
                  <a:gd name="connsiteY91" fmla="*/ 1393805 h 2096992"/>
                  <a:gd name="connsiteX92" fmla="*/ 2861 w 2577806"/>
                  <a:gd name="connsiteY92" fmla="*/ 1356762 h 2096992"/>
                  <a:gd name="connsiteX93" fmla="*/ 18780 w 2577806"/>
                  <a:gd name="connsiteY93" fmla="*/ 1342809 h 2096992"/>
                  <a:gd name="connsiteX94" fmla="*/ 25419 w 2577806"/>
                  <a:gd name="connsiteY94" fmla="*/ 1341908 h 2096992"/>
                  <a:gd name="connsiteX95" fmla="*/ 26036 w 2577806"/>
                  <a:gd name="connsiteY95" fmla="*/ 1332527 h 2096992"/>
                  <a:gd name="connsiteX96" fmla="*/ 54760 w 2577806"/>
                  <a:gd name="connsiteY96" fmla="*/ 1315809 h 2096992"/>
                  <a:gd name="connsiteX97" fmla="*/ 66300 w 2577806"/>
                  <a:gd name="connsiteY97" fmla="*/ 1318869 h 2096992"/>
                  <a:gd name="connsiteX98" fmla="*/ 79232 w 2577806"/>
                  <a:gd name="connsiteY98" fmla="*/ 1325250 h 2096992"/>
                  <a:gd name="connsiteX99" fmla="*/ 91567 w 2577806"/>
                  <a:gd name="connsiteY99" fmla="*/ 1314437 h 2096992"/>
                  <a:gd name="connsiteX100" fmla="*/ 102989 w 2577806"/>
                  <a:gd name="connsiteY100" fmla="*/ 1312887 h 2096992"/>
                  <a:gd name="connsiteX101" fmla="*/ 114528 w 2577806"/>
                  <a:gd name="connsiteY101" fmla="*/ 1315947 h 2096992"/>
                  <a:gd name="connsiteX102" fmla="*/ 209842 w 2577806"/>
                  <a:gd name="connsiteY102" fmla="*/ 1362977 h 2096992"/>
                  <a:gd name="connsiteX103" fmla="*/ 256792 w 2577806"/>
                  <a:gd name="connsiteY103" fmla="*/ 1362977 h 2096992"/>
                  <a:gd name="connsiteX104" fmla="*/ 207566 w 2577806"/>
                  <a:gd name="connsiteY104" fmla="*/ 1314622 h 2096992"/>
                  <a:gd name="connsiteX105" fmla="*/ 207066 w 2577806"/>
                  <a:gd name="connsiteY105" fmla="*/ 1258567 h 2096992"/>
                  <a:gd name="connsiteX106" fmla="*/ 234989 w 2577806"/>
                  <a:gd name="connsiteY106" fmla="*/ 1246707 h 2096992"/>
                  <a:gd name="connsiteX107" fmla="*/ 263121 w 2577806"/>
                  <a:gd name="connsiteY107" fmla="*/ 1258066 h 2096992"/>
                  <a:gd name="connsiteX108" fmla="*/ 352900 w 2577806"/>
                  <a:gd name="connsiteY108" fmla="*/ 1346257 h 2096992"/>
                  <a:gd name="connsiteX109" fmla="*/ 361724 w 2577806"/>
                  <a:gd name="connsiteY109" fmla="*/ 1359292 h 2096992"/>
                  <a:gd name="connsiteX110" fmla="*/ 362476 w 2577806"/>
                  <a:gd name="connsiteY110" fmla="*/ 1362977 h 2096992"/>
                  <a:gd name="connsiteX111" fmla="*/ 388644 w 2577806"/>
                  <a:gd name="connsiteY111" fmla="*/ 1362977 h 2096992"/>
                  <a:gd name="connsiteX112" fmla="*/ 461630 w 2577806"/>
                  <a:gd name="connsiteY112" fmla="*/ 1411355 h 2096992"/>
                  <a:gd name="connsiteX113" fmla="*/ 462995 w 2577806"/>
                  <a:gd name="connsiteY113" fmla="*/ 1418116 h 2096992"/>
                  <a:gd name="connsiteX114" fmla="*/ 627824 w 2577806"/>
                  <a:gd name="connsiteY114" fmla="*/ 1703608 h 2096992"/>
                  <a:gd name="connsiteX115" fmla="*/ 808411 w 2577806"/>
                  <a:gd name="connsiteY115" fmla="*/ 1390823 h 2096992"/>
                  <a:gd name="connsiteX116" fmla="*/ 814100 w 2577806"/>
                  <a:gd name="connsiteY116" fmla="*/ 1394107 h 2096992"/>
                  <a:gd name="connsiteX117" fmla="*/ 836642 w 2577806"/>
                  <a:gd name="connsiteY117" fmla="*/ 1360672 h 2096992"/>
                  <a:gd name="connsiteX118" fmla="*/ 952567 w 2577806"/>
                  <a:gd name="connsiteY118" fmla="*/ 1312654 h 2096992"/>
                  <a:gd name="connsiteX119" fmla="*/ 1157489 w 2577806"/>
                  <a:gd name="connsiteY119" fmla="*/ 1312654 h 2096992"/>
                  <a:gd name="connsiteX120" fmla="*/ 1170294 w 2577806"/>
                  <a:gd name="connsiteY120" fmla="*/ 1229793 h 2096992"/>
                  <a:gd name="connsiteX121" fmla="*/ 1149853 w 2577806"/>
                  <a:gd name="connsiteY121" fmla="*/ 1225564 h 2096992"/>
                  <a:gd name="connsiteX122" fmla="*/ 853834 w 2577806"/>
                  <a:gd name="connsiteY122" fmla="*/ 999397 h 2096992"/>
                  <a:gd name="connsiteX123" fmla="*/ 826095 w 2577806"/>
                  <a:gd name="connsiteY123" fmla="*/ 944150 h 2096992"/>
                  <a:gd name="connsiteX124" fmla="*/ 804669 w 2577806"/>
                  <a:gd name="connsiteY124" fmla="*/ 946674 h 2096992"/>
                  <a:gd name="connsiteX125" fmla="*/ 638258 w 2577806"/>
                  <a:gd name="connsiteY125" fmla="*/ 777011 h 2096992"/>
                  <a:gd name="connsiteX126" fmla="*/ 674199 w 2577806"/>
                  <a:gd name="connsiteY126" fmla="*/ 565871 h 2096992"/>
                  <a:gd name="connsiteX127" fmla="*/ 695049 w 2577806"/>
                  <a:gd name="connsiteY127" fmla="*/ 548902 h 2096992"/>
                  <a:gd name="connsiteX128" fmla="*/ 690945 w 2577806"/>
                  <a:gd name="connsiteY128" fmla="*/ 510994 h 2096992"/>
                  <a:gd name="connsiteX129" fmla="*/ 1239748 w 2577806"/>
                  <a:gd name="connsiteY129" fmla="*/ 0 h 20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577806" h="2096992">
                    <a:moveTo>
                      <a:pt x="1239748" y="0"/>
                    </a:moveTo>
                    <a:lnTo>
                      <a:pt x="1277563" y="3550"/>
                    </a:lnTo>
                    <a:lnTo>
                      <a:pt x="1315378" y="0"/>
                    </a:lnTo>
                    <a:cubicBezTo>
                      <a:pt x="1618474" y="0"/>
                      <a:pt x="1864181" y="228780"/>
                      <a:pt x="1864181" y="510994"/>
                    </a:cubicBezTo>
                    <a:lnTo>
                      <a:pt x="1859696" y="552422"/>
                    </a:lnTo>
                    <a:lnTo>
                      <a:pt x="1876221" y="565871"/>
                    </a:lnTo>
                    <a:cubicBezTo>
                      <a:pt x="1918647" y="610439"/>
                      <a:pt x="1934809" y="692492"/>
                      <a:pt x="1912162" y="777011"/>
                    </a:cubicBezTo>
                    <a:cubicBezTo>
                      <a:pt x="1885741" y="875616"/>
                      <a:pt x="1815252" y="944904"/>
                      <a:pt x="1745751" y="946674"/>
                    </a:cubicBezTo>
                    <a:lnTo>
                      <a:pt x="1728759" y="944672"/>
                    </a:lnTo>
                    <a:lnTo>
                      <a:pt x="1701282" y="999397"/>
                    </a:lnTo>
                    <a:cubicBezTo>
                      <a:pt x="1632410" y="1109607"/>
                      <a:pt x="1527717" y="1191504"/>
                      <a:pt x="1405263" y="1225564"/>
                    </a:cubicBezTo>
                    <a:lnTo>
                      <a:pt x="1384821" y="1229793"/>
                    </a:lnTo>
                    <a:lnTo>
                      <a:pt x="1397625" y="1312654"/>
                    </a:lnTo>
                    <a:lnTo>
                      <a:pt x="1630169" y="1312654"/>
                    </a:lnTo>
                    <a:cubicBezTo>
                      <a:pt x="1675441" y="1312654"/>
                      <a:pt x="1716426" y="1331004"/>
                      <a:pt x="1746094" y="1360672"/>
                    </a:cubicBezTo>
                    <a:lnTo>
                      <a:pt x="1763789" y="1386917"/>
                    </a:lnTo>
                    <a:lnTo>
                      <a:pt x="1769395" y="1383680"/>
                    </a:lnTo>
                    <a:lnTo>
                      <a:pt x="1949982" y="1696465"/>
                    </a:lnTo>
                    <a:lnTo>
                      <a:pt x="2114811" y="1410973"/>
                    </a:lnTo>
                    <a:lnTo>
                      <a:pt x="2116176" y="1404212"/>
                    </a:lnTo>
                    <a:cubicBezTo>
                      <a:pt x="2128201" y="1375782"/>
                      <a:pt x="2156352" y="1355834"/>
                      <a:pt x="2189162" y="1355834"/>
                    </a:cubicBezTo>
                    <a:lnTo>
                      <a:pt x="2215330" y="1355834"/>
                    </a:lnTo>
                    <a:lnTo>
                      <a:pt x="2216082" y="1352149"/>
                    </a:lnTo>
                    <a:cubicBezTo>
                      <a:pt x="2218059" y="1347394"/>
                      <a:pt x="2221002" y="1342949"/>
                      <a:pt x="2224906" y="1339114"/>
                    </a:cubicBezTo>
                    <a:cubicBezTo>
                      <a:pt x="2254833" y="1309717"/>
                      <a:pt x="2284759" y="1280320"/>
                      <a:pt x="2314685" y="1250923"/>
                    </a:cubicBezTo>
                    <a:cubicBezTo>
                      <a:pt x="2322494" y="1243253"/>
                      <a:pt x="2332672" y="1239473"/>
                      <a:pt x="2342817" y="1239564"/>
                    </a:cubicBezTo>
                    <a:cubicBezTo>
                      <a:pt x="2352961" y="1239654"/>
                      <a:pt x="2363070" y="1243614"/>
                      <a:pt x="2370740" y="1251424"/>
                    </a:cubicBezTo>
                    <a:cubicBezTo>
                      <a:pt x="2386082" y="1267041"/>
                      <a:pt x="2385858" y="1292138"/>
                      <a:pt x="2370240" y="1307479"/>
                    </a:cubicBezTo>
                    <a:lnTo>
                      <a:pt x="2321014" y="1355834"/>
                    </a:lnTo>
                    <a:lnTo>
                      <a:pt x="2367964" y="1355834"/>
                    </a:lnTo>
                    <a:lnTo>
                      <a:pt x="2463278" y="1308804"/>
                    </a:lnTo>
                    <a:cubicBezTo>
                      <a:pt x="2467000" y="1306967"/>
                      <a:pt x="2470919" y="1305972"/>
                      <a:pt x="2474818" y="1305744"/>
                    </a:cubicBezTo>
                    <a:cubicBezTo>
                      <a:pt x="2478716" y="1305517"/>
                      <a:pt x="2482595" y="1306058"/>
                      <a:pt x="2486239" y="1307294"/>
                    </a:cubicBezTo>
                    <a:lnTo>
                      <a:pt x="2498575" y="1318107"/>
                    </a:lnTo>
                    <a:lnTo>
                      <a:pt x="2511506" y="1311726"/>
                    </a:lnTo>
                    <a:cubicBezTo>
                      <a:pt x="2515229" y="1309890"/>
                      <a:pt x="2519147" y="1308895"/>
                      <a:pt x="2523046" y="1308666"/>
                    </a:cubicBezTo>
                    <a:cubicBezTo>
                      <a:pt x="2534742" y="1307985"/>
                      <a:pt x="2546260" y="1314217"/>
                      <a:pt x="2551770" y="1325384"/>
                    </a:cubicBezTo>
                    <a:lnTo>
                      <a:pt x="2552387" y="1334765"/>
                    </a:lnTo>
                    <a:lnTo>
                      <a:pt x="2559027" y="1335666"/>
                    </a:lnTo>
                    <a:cubicBezTo>
                      <a:pt x="2565730" y="1337939"/>
                      <a:pt x="2571566" y="1342771"/>
                      <a:pt x="2574946" y="1349619"/>
                    </a:cubicBezTo>
                    <a:cubicBezTo>
                      <a:pt x="2581704" y="1363318"/>
                      <a:pt x="2576079" y="1379903"/>
                      <a:pt x="2562381" y="1386662"/>
                    </a:cubicBezTo>
                    <a:lnTo>
                      <a:pt x="2524944" y="1405134"/>
                    </a:lnTo>
                    <a:lnTo>
                      <a:pt x="2532803" y="1412023"/>
                    </a:lnTo>
                    <a:cubicBezTo>
                      <a:pt x="2539045" y="1424673"/>
                      <a:pt x="2533849" y="1439989"/>
                      <a:pt x="2521200" y="1446230"/>
                    </a:cubicBezTo>
                    <a:lnTo>
                      <a:pt x="2389453" y="1511238"/>
                    </a:lnTo>
                    <a:lnTo>
                      <a:pt x="2376302" y="1512102"/>
                    </a:lnTo>
                    <a:lnTo>
                      <a:pt x="2371107" y="1514255"/>
                    </a:lnTo>
                    <a:lnTo>
                      <a:pt x="2214655" y="1514254"/>
                    </a:lnTo>
                    <a:lnTo>
                      <a:pt x="2010253" y="1868288"/>
                    </a:lnTo>
                    <a:cubicBezTo>
                      <a:pt x="2000718" y="1884802"/>
                      <a:pt x="1985393" y="1895888"/>
                      <a:pt x="1968323" y="1900462"/>
                    </a:cubicBezTo>
                    <a:lnTo>
                      <a:pt x="1958916" y="1901118"/>
                    </a:lnTo>
                    <a:lnTo>
                      <a:pt x="1957616" y="1901555"/>
                    </a:lnTo>
                    <a:lnTo>
                      <a:pt x="1955132" y="1901382"/>
                    </a:lnTo>
                    <a:lnTo>
                      <a:pt x="1941915" y="1902304"/>
                    </a:lnTo>
                    <a:lnTo>
                      <a:pt x="1934999" y="1899978"/>
                    </a:lnTo>
                    <a:lnTo>
                      <a:pt x="1931208" y="1899714"/>
                    </a:lnTo>
                    <a:lnTo>
                      <a:pt x="1924549" y="1896464"/>
                    </a:lnTo>
                    <a:lnTo>
                      <a:pt x="1915923" y="1893564"/>
                    </a:lnTo>
                    <a:lnTo>
                      <a:pt x="1912602" y="1890635"/>
                    </a:lnTo>
                    <a:lnTo>
                      <a:pt x="1907418" y="1888105"/>
                    </a:lnTo>
                    <a:lnTo>
                      <a:pt x="1899298" y="1878900"/>
                    </a:lnTo>
                    <a:lnTo>
                      <a:pt x="1895359" y="1875425"/>
                    </a:lnTo>
                    <a:lnTo>
                      <a:pt x="1894276" y="1873205"/>
                    </a:lnTo>
                    <a:lnTo>
                      <a:pt x="1889278" y="1867540"/>
                    </a:lnTo>
                    <a:lnTo>
                      <a:pt x="1794111" y="1702705"/>
                    </a:lnTo>
                    <a:lnTo>
                      <a:pt x="1794111" y="2096992"/>
                    </a:lnTo>
                    <a:lnTo>
                      <a:pt x="788625" y="2096992"/>
                    </a:lnTo>
                    <a:lnTo>
                      <a:pt x="788625" y="1701309"/>
                    </a:lnTo>
                    <a:lnTo>
                      <a:pt x="688528" y="1874683"/>
                    </a:lnTo>
                    <a:lnTo>
                      <a:pt x="683531" y="1880348"/>
                    </a:lnTo>
                    <a:lnTo>
                      <a:pt x="682448" y="1882568"/>
                    </a:lnTo>
                    <a:lnTo>
                      <a:pt x="678508" y="1886043"/>
                    </a:lnTo>
                    <a:lnTo>
                      <a:pt x="670389" y="1895248"/>
                    </a:lnTo>
                    <a:lnTo>
                      <a:pt x="665204" y="1897778"/>
                    </a:lnTo>
                    <a:lnTo>
                      <a:pt x="661883" y="1900707"/>
                    </a:lnTo>
                    <a:lnTo>
                      <a:pt x="653257" y="1903607"/>
                    </a:lnTo>
                    <a:lnTo>
                      <a:pt x="646598" y="1906857"/>
                    </a:lnTo>
                    <a:lnTo>
                      <a:pt x="642807" y="1907121"/>
                    </a:lnTo>
                    <a:lnTo>
                      <a:pt x="635892" y="1909447"/>
                    </a:lnTo>
                    <a:lnTo>
                      <a:pt x="622674" y="1908525"/>
                    </a:lnTo>
                    <a:lnTo>
                      <a:pt x="620190" y="1908698"/>
                    </a:lnTo>
                    <a:lnTo>
                      <a:pt x="618890" y="1908261"/>
                    </a:lnTo>
                    <a:lnTo>
                      <a:pt x="609483" y="1907605"/>
                    </a:lnTo>
                    <a:cubicBezTo>
                      <a:pt x="592413" y="1903031"/>
                      <a:pt x="577088" y="1891945"/>
                      <a:pt x="567553" y="1875431"/>
                    </a:cubicBezTo>
                    <a:lnTo>
                      <a:pt x="363151" y="1521397"/>
                    </a:lnTo>
                    <a:lnTo>
                      <a:pt x="206699" y="1521398"/>
                    </a:lnTo>
                    <a:lnTo>
                      <a:pt x="201504" y="1519245"/>
                    </a:lnTo>
                    <a:lnTo>
                      <a:pt x="188353" y="1518381"/>
                    </a:lnTo>
                    <a:lnTo>
                      <a:pt x="56606" y="1453373"/>
                    </a:lnTo>
                    <a:cubicBezTo>
                      <a:pt x="43957" y="1447132"/>
                      <a:pt x="38761" y="1431816"/>
                      <a:pt x="45003" y="1419166"/>
                    </a:cubicBezTo>
                    <a:lnTo>
                      <a:pt x="52862" y="1412277"/>
                    </a:lnTo>
                    <a:lnTo>
                      <a:pt x="15425" y="1393805"/>
                    </a:lnTo>
                    <a:cubicBezTo>
                      <a:pt x="1727" y="1387046"/>
                      <a:pt x="-3898" y="1370461"/>
                      <a:pt x="2861" y="1356762"/>
                    </a:cubicBezTo>
                    <a:cubicBezTo>
                      <a:pt x="6240" y="1349914"/>
                      <a:pt x="12076" y="1345082"/>
                      <a:pt x="18780" y="1342809"/>
                    </a:cubicBezTo>
                    <a:lnTo>
                      <a:pt x="25419" y="1341908"/>
                    </a:lnTo>
                    <a:lnTo>
                      <a:pt x="26036" y="1332527"/>
                    </a:lnTo>
                    <a:cubicBezTo>
                      <a:pt x="31546" y="1321360"/>
                      <a:pt x="43064" y="1315128"/>
                      <a:pt x="54760" y="1315809"/>
                    </a:cubicBezTo>
                    <a:cubicBezTo>
                      <a:pt x="58659" y="1316038"/>
                      <a:pt x="62578" y="1317033"/>
                      <a:pt x="66300" y="1318869"/>
                    </a:cubicBezTo>
                    <a:lnTo>
                      <a:pt x="79232" y="1325250"/>
                    </a:lnTo>
                    <a:lnTo>
                      <a:pt x="91567" y="1314437"/>
                    </a:lnTo>
                    <a:cubicBezTo>
                      <a:pt x="95211" y="1313201"/>
                      <a:pt x="99090" y="1312660"/>
                      <a:pt x="102989" y="1312887"/>
                    </a:cubicBezTo>
                    <a:cubicBezTo>
                      <a:pt x="106887" y="1313115"/>
                      <a:pt x="110806" y="1314110"/>
                      <a:pt x="114528" y="1315947"/>
                    </a:cubicBezTo>
                    <a:lnTo>
                      <a:pt x="209842" y="1362977"/>
                    </a:lnTo>
                    <a:lnTo>
                      <a:pt x="256792" y="1362977"/>
                    </a:lnTo>
                    <a:lnTo>
                      <a:pt x="207566" y="1314622"/>
                    </a:lnTo>
                    <a:cubicBezTo>
                      <a:pt x="191949" y="1299281"/>
                      <a:pt x="191724" y="1274184"/>
                      <a:pt x="207066" y="1258567"/>
                    </a:cubicBezTo>
                    <a:cubicBezTo>
                      <a:pt x="214736" y="1250757"/>
                      <a:pt x="224845" y="1246797"/>
                      <a:pt x="234989" y="1246707"/>
                    </a:cubicBezTo>
                    <a:cubicBezTo>
                      <a:pt x="245134" y="1246616"/>
                      <a:pt x="255312" y="1250396"/>
                      <a:pt x="263121" y="1258066"/>
                    </a:cubicBezTo>
                    <a:cubicBezTo>
                      <a:pt x="293047" y="1287463"/>
                      <a:pt x="322973" y="1316860"/>
                      <a:pt x="352900" y="1346257"/>
                    </a:cubicBezTo>
                    <a:cubicBezTo>
                      <a:pt x="356804" y="1350092"/>
                      <a:pt x="359747" y="1354537"/>
                      <a:pt x="361724" y="1359292"/>
                    </a:cubicBezTo>
                    <a:lnTo>
                      <a:pt x="362476" y="1362977"/>
                    </a:lnTo>
                    <a:lnTo>
                      <a:pt x="388644" y="1362977"/>
                    </a:lnTo>
                    <a:cubicBezTo>
                      <a:pt x="421454" y="1362977"/>
                      <a:pt x="449605" y="1382925"/>
                      <a:pt x="461630" y="1411355"/>
                    </a:cubicBezTo>
                    <a:lnTo>
                      <a:pt x="462995" y="1418116"/>
                    </a:lnTo>
                    <a:lnTo>
                      <a:pt x="627824" y="1703608"/>
                    </a:lnTo>
                    <a:lnTo>
                      <a:pt x="808411" y="1390823"/>
                    </a:lnTo>
                    <a:lnTo>
                      <a:pt x="814100" y="1394107"/>
                    </a:lnTo>
                    <a:lnTo>
                      <a:pt x="836642" y="1360672"/>
                    </a:lnTo>
                    <a:cubicBezTo>
                      <a:pt x="866310" y="1331004"/>
                      <a:pt x="907296" y="1312654"/>
                      <a:pt x="952567" y="1312654"/>
                    </a:cubicBezTo>
                    <a:lnTo>
                      <a:pt x="1157489" y="1312654"/>
                    </a:lnTo>
                    <a:lnTo>
                      <a:pt x="1170294" y="1229793"/>
                    </a:lnTo>
                    <a:lnTo>
                      <a:pt x="1149853" y="1225564"/>
                    </a:lnTo>
                    <a:cubicBezTo>
                      <a:pt x="1027399" y="1191504"/>
                      <a:pt x="922706" y="1109607"/>
                      <a:pt x="853834" y="999397"/>
                    </a:cubicBezTo>
                    <a:lnTo>
                      <a:pt x="826095" y="944150"/>
                    </a:lnTo>
                    <a:lnTo>
                      <a:pt x="804669" y="946674"/>
                    </a:lnTo>
                    <a:cubicBezTo>
                      <a:pt x="735168" y="944904"/>
                      <a:pt x="664679" y="875616"/>
                      <a:pt x="638258" y="777011"/>
                    </a:cubicBezTo>
                    <a:cubicBezTo>
                      <a:pt x="615611" y="692492"/>
                      <a:pt x="631773" y="610439"/>
                      <a:pt x="674199" y="565871"/>
                    </a:cubicBezTo>
                    <a:lnTo>
                      <a:pt x="695049" y="548902"/>
                    </a:lnTo>
                    <a:lnTo>
                      <a:pt x="690945" y="510994"/>
                    </a:lnTo>
                    <a:cubicBezTo>
                      <a:pt x="690945" y="228780"/>
                      <a:pt x="936652" y="0"/>
                      <a:pt x="1239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4C268C3E-7C68-FC26-A392-785953688D97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677898" cy="739697"/>
              </a:xfrm>
              <a:custGeom>
                <a:avLst/>
                <a:gdLst>
                  <a:gd name="connsiteX0" fmla="*/ 334625 w 677898"/>
                  <a:gd name="connsiteY0" fmla="*/ 333197 h 739697"/>
                  <a:gd name="connsiteX1" fmla="*/ 573790 w 677898"/>
                  <a:gd name="connsiteY1" fmla="*/ 536447 h 739697"/>
                  <a:gd name="connsiteX2" fmla="*/ 334625 w 677898"/>
                  <a:gd name="connsiteY2" fmla="*/ 739697 h 739697"/>
                  <a:gd name="connsiteX3" fmla="*/ 95460 w 677898"/>
                  <a:gd name="connsiteY3" fmla="*/ 536447 h 739697"/>
                  <a:gd name="connsiteX4" fmla="*/ 334625 w 677898"/>
                  <a:gd name="connsiteY4" fmla="*/ 333197 h 739697"/>
                  <a:gd name="connsiteX5" fmla="*/ 617250 w 677898"/>
                  <a:gd name="connsiteY5" fmla="*/ 0 h 739697"/>
                  <a:gd name="connsiteX6" fmla="*/ 677898 w 677898"/>
                  <a:gd name="connsiteY6" fmla="*/ 60648 h 739697"/>
                  <a:gd name="connsiteX7" fmla="*/ 677898 w 677898"/>
                  <a:gd name="connsiteY7" fmla="*/ 156486 h 739697"/>
                  <a:gd name="connsiteX8" fmla="*/ 617250 w 677898"/>
                  <a:gd name="connsiteY8" fmla="*/ 217134 h 739697"/>
                  <a:gd name="connsiteX9" fmla="*/ 556602 w 677898"/>
                  <a:gd name="connsiteY9" fmla="*/ 156486 h 739697"/>
                  <a:gd name="connsiteX10" fmla="*/ 556602 w 677898"/>
                  <a:gd name="connsiteY10" fmla="*/ 60648 h 739697"/>
                  <a:gd name="connsiteX11" fmla="*/ 617250 w 677898"/>
                  <a:gd name="connsiteY11" fmla="*/ 0 h 739697"/>
                  <a:gd name="connsiteX12" fmla="*/ 60648 w 677898"/>
                  <a:gd name="connsiteY12" fmla="*/ 0 h 739697"/>
                  <a:gd name="connsiteX13" fmla="*/ 121296 w 677898"/>
                  <a:gd name="connsiteY13" fmla="*/ 60648 h 739697"/>
                  <a:gd name="connsiteX14" fmla="*/ 121296 w 677898"/>
                  <a:gd name="connsiteY14" fmla="*/ 156486 h 739697"/>
                  <a:gd name="connsiteX15" fmla="*/ 60648 w 677898"/>
                  <a:gd name="connsiteY15" fmla="*/ 217134 h 739697"/>
                  <a:gd name="connsiteX16" fmla="*/ 0 w 677898"/>
                  <a:gd name="connsiteY16" fmla="*/ 156486 h 739697"/>
                  <a:gd name="connsiteX17" fmla="*/ 0 w 677898"/>
                  <a:gd name="connsiteY17" fmla="*/ 60648 h 739697"/>
                  <a:gd name="connsiteX18" fmla="*/ 60648 w 677898"/>
                  <a:gd name="connsiteY18" fmla="*/ 0 h 73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739697">
                    <a:moveTo>
                      <a:pt x="334625" y="333197"/>
                    </a:moveTo>
                    <a:cubicBezTo>
                      <a:pt x="466712" y="333197"/>
                      <a:pt x="573790" y="424195"/>
                      <a:pt x="573790" y="536447"/>
                    </a:cubicBezTo>
                    <a:cubicBezTo>
                      <a:pt x="573790" y="648699"/>
                      <a:pt x="466712" y="739697"/>
                      <a:pt x="334625" y="739697"/>
                    </a:cubicBezTo>
                    <a:cubicBezTo>
                      <a:pt x="202538" y="739697"/>
                      <a:pt x="95460" y="648699"/>
                      <a:pt x="95460" y="536447"/>
                    </a:cubicBezTo>
                    <a:cubicBezTo>
                      <a:pt x="95460" y="424195"/>
                      <a:pt x="202538" y="333197"/>
                      <a:pt x="334625" y="333197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楕円 493">
                <a:extLst>
                  <a:ext uri="{FF2B5EF4-FFF2-40B4-BE49-F238E27FC236}">
                    <a16:creationId xmlns:a16="http://schemas.microsoft.com/office/drawing/2014/main" id="{B761AA67-538E-3041-7041-DFC3B433C509}"/>
                  </a:ext>
                </a:extLst>
              </p:cNvPr>
              <p:cNvSpPr/>
              <p:nvPr/>
            </p:nvSpPr>
            <p:spPr bwMode="auto">
              <a:xfrm>
                <a:off x="1801593" y="5409225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197948ED-B3F9-2E9A-9D6F-EDB08663D1CB}"/>
                  </a:ext>
                </a:extLst>
              </p:cNvPr>
              <p:cNvSpPr/>
              <p:nvPr/>
            </p:nvSpPr>
            <p:spPr bwMode="auto">
              <a:xfrm>
                <a:off x="1598431" y="386655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E3606BA9-EB26-6272-C965-B8334F7E7928}"/>
                  </a:ext>
                </a:extLst>
              </p:cNvPr>
              <p:cNvSpPr/>
              <p:nvPr/>
            </p:nvSpPr>
            <p:spPr bwMode="auto">
              <a:xfrm rot="18000000">
                <a:off x="851101" y="4353052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CE2567B1-825E-1012-B75E-98D04D124901}"/>
                  </a:ext>
                </a:extLst>
              </p:cNvPr>
              <p:cNvSpPr/>
              <p:nvPr/>
            </p:nvSpPr>
            <p:spPr bwMode="auto">
              <a:xfrm rot="3600000" flipH="1">
                <a:off x="2450112" y="433539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EE17B312-0625-BF2E-F248-FB1D622EB8BF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CED0BA87-4534-8996-A241-6917E79D1477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620AF6BE-D6AD-9392-EB08-9B83B42C561A}"/>
                </a:ext>
              </a:extLst>
            </p:cNvPr>
            <p:cNvSpPr/>
            <p:nvPr/>
          </p:nvSpPr>
          <p:spPr>
            <a:xfrm>
              <a:off x="846768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32FDEAC9-01B8-5C5B-82E8-84329CDB289D}"/>
              </a:ext>
            </a:extLst>
          </p:cNvPr>
          <p:cNvSpPr txBox="1"/>
          <p:nvPr/>
        </p:nvSpPr>
        <p:spPr>
          <a:xfrm>
            <a:off x="712257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通話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しない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F7AB33BE-9325-767A-F651-6964F3A41EBA}"/>
              </a:ext>
            </a:extLst>
          </p:cNvPr>
          <p:cNvSpPr txBox="1"/>
          <p:nvPr/>
        </p:nvSpPr>
        <p:spPr>
          <a:xfrm>
            <a:off x="3668188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叫ばない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歌わない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CDE2B4DF-9DEA-1354-06FF-68DC34AC6280}"/>
              </a:ext>
            </a:extLst>
          </p:cNvPr>
          <p:cNvSpPr txBox="1"/>
          <p:nvPr/>
        </p:nvSpPr>
        <p:spPr>
          <a:xfrm>
            <a:off x="6663664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会話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しない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500320" y="400050"/>
            <a:ext cx="8910380" cy="146012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大声を出さないで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1998531A-EE07-672E-8849-76DAB5338079}"/>
              </a:ext>
            </a:extLst>
          </p:cNvPr>
          <p:cNvGrpSpPr/>
          <p:nvPr/>
        </p:nvGrpSpPr>
        <p:grpSpPr>
          <a:xfrm>
            <a:off x="655859" y="2345506"/>
            <a:ext cx="2624906" cy="2624906"/>
            <a:chOff x="3653639" y="3790062"/>
            <a:chExt cx="2606484" cy="2606484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E287FACC-BDB1-F888-355E-F164F05961F6}"/>
                </a:ext>
              </a:extLst>
            </p:cNvPr>
            <p:cNvGrpSpPr/>
            <p:nvPr/>
          </p:nvGrpSpPr>
          <p:grpSpPr>
            <a:xfrm>
              <a:off x="3653639" y="3790062"/>
              <a:ext cx="2606484" cy="2606484"/>
              <a:chOff x="643930" y="806730"/>
              <a:chExt cx="2735056" cy="2735056"/>
            </a:xfrm>
          </p:grpSpPr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88C31435-2530-742A-5DDA-4E0A9CFB05A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DEFF622A-516F-2391-3FC2-D8415CF2D32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20765FBB-8CA9-98D4-29D0-B372A3792E3E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2C05C2D5-A63E-1114-40C7-11DACA04E36F}"/>
                </a:ext>
              </a:extLst>
            </p:cNvPr>
            <p:cNvSpPr/>
            <p:nvPr/>
          </p:nvSpPr>
          <p:spPr>
            <a:xfrm>
              <a:off x="3783806" y="3922397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5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5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FD1ABFCF-A85C-0950-2C98-2414F227A8AC}"/>
                </a:ext>
              </a:extLst>
            </p:cNvPr>
            <p:cNvGrpSpPr/>
            <p:nvPr/>
          </p:nvGrpSpPr>
          <p:grpSpPr>
            <a:xfrm>
              <a:off x="4076894" y="4059070"/>
              <a:ext cx="1781893" cy="2095343"/>
              <a:chOff x="3879926" y="3903505"/>
              <a:chExt cx="2151564" cy="2530044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2532A990-D5E6-4578-D702-C8EE9A25C060}"/>
                  </a:ext>
                </a:extLst>
              </p:cNvPr>
              <p:cNvSpPr/>
              <p:nvPr/>
            </p:nvSpPr>
            <p:spPr bwMode="auto">
              <a:xfrm>
                <a:off x="4060960" y="4350504"/>
                <a:ext cx="1917655" cy="2083045"/>
              </a:xfrm>
              <a:custGeom>
                <a:avLst/>
                <a:gdLst>
                  <a:gd name="connsiteX0" fmla="*/ 412932 w 1917655"/>
                  <a:gd name="connsiteY0" fmla="*/ 1686851 h 2083045"/>
                  <a:gd name="connsiteX1" fmla="*/ 261655 w 1917655"/>
                  <a:gd name="connsiteY1" fmla="*/ 1838128 h 2083045"/>
                  <a:gd name="connsiteX2" fmla="*/ 412932 w 1917655"/>
                  <a:gd name="connsiteY2" fmla="*/ 1925468 h 2083045"/>
                  <a:gd name="connsiteX3" fmla="*/ 864055 w 1917655"/>
                  <a:gd name="connsiteY3" fmla="*/ 0 h 2083045"/>
                  <a:gd name="connsiteX4" fmla="*/ 901870 w 1917655"/>
                  <a:gd name="connsiteY4" fmla="*/ 3549 h 2083045"/>
                  <a:gd name="connsiteX5" fmla="*/ 939685 w 1917655"/>
                  <a:gd name="connsiteY5" fmla="*/ 0 h 2083045"/>
                  <a:gd name="connsiteX6" fmla="*/ 1488488 w 1917655"/>
                  <a:gd name="connsiteY6" fmla="*/ 510994 h 2083045"/>
                  <a:gd name="connsiteX7" fmla="*/ 1484003 w 1917655"/>
                  <a:gd name="connsiteY7" fmla="*/ 552422 h 2083045"/>
                  <a:gd name="connsiteX8" fmla="*/ 1500528 w 1917655"/>
                  <a:gd name="connsiteY8" fmla="*/ 565870 h 2083045"/>
                  <a:gd name="connsiteX9" fmla="*/ 1536469 w 1917655"/>
                  <a:gd name="connsiteY9" fmla="*/ 777010 h 2083045"/>
                  <a:gd name="connsiteX10" fmla="*/ 1370058 w 1917655"/>
                  <a:gd name="connsiteY10" fmla="*/ 946673 h 2083045"/>
                  <a:gd name="connsiteX11" fmla="*/ 1353553 w 1917655"/>
                  <a:gd name="connsiteY11" fmla="*/ 944729 h 2083045"/>
                  <a:gd name="connsiteX12" fmla="*/ 1345158 w 1917655"/>
                  <a:gd name="connsiteY12" fmla="*/ 965504 h 2083045"/>
                  <a:gd name="connsiteX13" fmla="*/ 1100767 w 1917655"/>
                  <a:gd name="connsiteY13" fmla="*/ 1199544 h 2083045"/>
                  <a:gd name="connsiteX14" fmla="*/ 1009202 w 1917655"/>
                  <a:gd name="connsiteY14" fmla="*/ 1230272 h 2083045"/>
                  <a:gd name="connsiteX15" fmla="*/ 1021932 w 1917655"/>
                  <a:gd name="connsiteY15" fmla="*/ 1312653 h 2083045"/>
                  <a:gd name="connsiteX16" fmla="*/ 1254476 w 1917655"/>
                  <a:gd name="connsiteY16" fmla="*/ 1312653 h 2083045"/>
                  <a:gd name="connsiteX17" fmla="*/ 1285597 w 1917655"/>
                  <a:gd name="connsiteY17" fmla="*/ 1318936 h 2083045"/>
                  <a:gd name="connsiteX18" fmla="*/ 1309063 w 1917655"/>
                  <a:gd name="connsiteY18" fmla="*/ 1320407 h 2083045"/>
                  <a:gd name="connsiteX19" fmla="*/ 1678332 w 1917655"/>
                  <a:gd name="connsiteY19" fmla="*/ 1419352 h 2083045"/>
                  <a:gd name="connsiteX20" fmla="*/ 1556471 w 1917655"/>
                  <a:gd name="connsiteY20" fmla="*/ 964557 h 2083045"/>
                  <a:gd name="connsiteX21" fmla="*/ 1591409 w 1917655"/>
                  <a:gd name="connsiteY21" fmla="*/ 860369 h 2083045"/>
                  <a:gd name="connsiteX22" fmla="*/ 1626762 w 1917655"/>
                  <a:gd name="connsiteY22" fmla="*/ 842809 h 2083045"/>
                  <a:gd name="connsiteX23" fmla="*/ 1666158 w 1917655"/>
                  <a:gd name="connsiteY23" fmla="*/ 840340 h 2083045"/>
                  <a:gd name="connsiteX24" fmla="*/ 1748510 w 1917655"/>
                  <a:gd name="connsiteY24" fmla="*/ 913100 h 2083045"/>
                  <a:gd name="connsiteX25" fmla="*/ 1915067 w 1917655"/>
                  <a:gd name="connsiteY25" fmla="*/ 1534701 h 2083045"/>
                  <a:gd name="connsiteX26" fmla="*/ 1915382 w 1917655"/>
                  <a:gd name="connsiteY26" fmla="*/ 1539728 h 2083045"/>
                  <a:gd name="connsiteX27" fmla="*/ 1917655 w 1917655"/>
                  <a:gd name="connsiteY27" fmla="*/ 1546333 h 2083045"/>
                  <a:gd name="connsiteX28" fmla="*/ 1916725 w 1917655"/>
                  <a:gd name="connsiteY28" fmla="*/ 1561165 h 2083045"/>
                  <a:gd name="connsiteX29" fmla="*/ 1917536 w 1917655"/>
                  <a:gd name="connsiteY29" fmla="*/ 1574098 h 2083045"/>
                  <a:gd name="connsiteX30" fmla="*/ 1915554 w 1917655"/>
                  <a:gd name="connsiteY30" fmla="*/ 1579858 h 2083045"/>
                  <a:gd name="connsiteX31" fmla="*/ 1915186 w 1917655"/>
                  <a:gd name="connsiteY31" fmla="*/ 1585731 h 2083045"/>
                  <a:gd name="connsiteX32" fmla="*/ 1915185 w 1917655"/>
                  <a:gd name="connsiteY32" fmla="*/ 1585730 h 2083045"/>
                  <a:gd name="connsiteX33" fmla="*/ 1909809 w 1917655"/>
                  <a:gd name="connsiteY33" fmla="*/ 1596554 h 2083045"/>
                  <a:gd name="connsiteX34" fmla="*/ 1905136 w 1917655"/>
                  <a:gd name="connsiteY34" fmla="*/ 1610133 h 2083045"/>
                  <a:gd name="connsiteX35" fmla="*/ 1900304 w 1917655"/>
                  <a:gd name="connsiteY35" fmla="*/ 1615690 h 2083045"/>
                  <a:gd name="connsiteX36" fmla="*/ 1897624 w 1917655"/>
                  <a:gd name="connsiteY36" fmla="*/ 1621084 h 2083045"/>
                  <a:gd name="connsiteX37" fmla="*/ 1889371 w 1917655"/>
                  <a:gd name="connsiteY37" fmla="*/ 1628261 h 2083045"/>
                  <a:gd name="connsiteX38" fmla="*/ 1880129 w 1917655"/>
                  <a:gd name="connsiteY38" fmla="*/ 1638889 h 2083045"/>
                  <a:gd name="connsiteX39" fmla="*/ 1873183 w 1917655"/>
                  <a:gd name="connsiteY39" fmla="*/ 1642339 h 2083045"/>
                  <a:gd name="connsiteX40" fmla="*/ 1868868 w 1917655"/>
                  <a:gd name="connsiteY40" fmla="*/ 1646091 h 2083045"/>
                  <a:gd name="connsiteX41" fmla="*/ 1858325 w 1917655"/>
                  <a:gd name="connsiteY41" fmla="*/ 1649719 h 2083045"/>
                  <a:gd name="connsiteX42" fmla="*/ 1844775 w 1917655"/>
                  <a:gd name="connsiteY42" fmla="*/ 1656449 h 2083045"/>
                  <a:gd name="connsiteX43" fmla="*/ 1844775 w 1917655"/>
                  <a:gd name="connsiteY43" fmla="*/ 1656448 h 2083045"/>
                  <a:gd name="connsiteX44" fmla="*/ 1837432 w 1917655"/>
                  <a:gd name="connsiteY44" fmla="*/ 1656908 h 2083045"/>
                  <a:gd name="connsiteX45" fmla="*/ 1832834 w 1917655"/>
                  <a:gd name="connsiteY45" fmla="*/ 1658491 h 2083045"/>
                  <a:gd name="connsiteX46" fmla="*/ 1822509 w 1917655"/>
                  <a:gd name="connsiteY46" fmla="*/ 1657844 h 2083045"/>
                  <a:gd name="connsiteX47" fmla="*/ 1805378 w 1917655"/>
                  <a:gd name="connsiteY47" fmla="*/ 1658917 h 2083045"/>
                  <a:gd name="connsiteX48" fmla="*/ 1797749 w 1917655"/>
                  <a:gd name="connsiteY48" fmla="*/ 1656292 h 2083045"/>
                  <a:gd name="connsiteX49" fmla="*/ 1793437 w 1917655"/>
                  <a:gd name="connsiteY49" fmla="*/ 1656022 h 2083045"/>
                  <a:gd name="connsiteX50" fmla="*/ 1418418 w 1917655"/>
                  <a:gd name="connsiteY50" fmla="*/ 1555535 h 2083045"/>
                  <a:gd name="connsiteX51" fmla="*/ 1418418 w 1917655"/>
                  <a:gd name="connsiteY51" fmla="*/ 2083045 h 2083045"/>
                  <a:gd name="connsiteX52" fmla="*/ 288236 w 1917655"/>
                  <a:gd name="connsiteY52" fmla="*/ 2083045 h 2083045"/>
                  <a:gd name="connsiteX53" fmla="*/ 56197 w 1917655"/>
                  <a:gd name="connsiteY53" fmla="*/ 1949077 h 2083045"/>
                  <a:gd name="connsiteX54" fmla="*/ 51582 w 1917655"/>
                  <a:gd name="connsiteY54" fmla="*/ 1945006 h 2083045"/>
                  <a:gd name="connsiteX55" fmla="*/ 29114 w 1917655"/>
                  <a:gd name="connsiteY55" fmla="*/ 1930086 h 2083045"/>
                  <a:gd name="connsiteX56" fmla="*/ 29115 w 1917655"/>
                  <a:gd name="connsiteY56" fmla="*/ 1930085 h 2083045"/>
                  <a:gd name="connsiteX57" fmla="*/ 29115 w 1917655"/>
                  <a:gd name="connsiteY57" fmla="*/ 1789503 h 2083045"/>
                  <a:gd name="connsiteX58" fmla="*/ 458723 w 1917655"/>
                  <a:gd name="connsiteY58" fmla="*/ 1359896 h 2083045"/>
                  <a:gd name="connsiteX59" fmla="*/ 491607 w 1917655"/>
                  <a:gd name="connsiteY59" fmla="*/ 1338059 h 2083045"/>
                  <a:gd name="connsiteX60" fmla="*/ 495654 w 1917655"/>
                  <a:gd name="connsiteY60" fmla="*/ 1337272 h 2083045"/>
                  <a:gd name="connsiteX61" fmla="*/ 513060 w 1917655"/>
                  <a:gd name="connsiteY61" fmla="*/ 1325536 h 2083045"/>
                  <a:gd name="connsiteX62" fmla="*/ 576874 w 1917655"/>
                  <a:gd name="connsiteY62" fmla="*/ 1312653 h 2083045"/>
                  <a:gd name="connsiteX63" fmla="*/ 781796 w 1917655"/>
                  <a:gd name="connsiteY63" fmla="*/ 1312653 h 2083045"/>
                  <a:gd name="connsiteX64" fmla="*/ 794527 w 1917655"/>
                  <a:gd name="connsiteY64" fmla="*/ 1230271 h 2083045"/>
                  <a:gd name="connsiteX65" fmla="*/ 702963 w 1917655"/>
                  <a:gd name="connsiteY65" fmla="*/ 1199544 h 2083045"/>
                  <a:gd name="connsiteX66" fmla="*/ 478141 w 1917655"/>
                  <a:gd name="connsiteY66" fmla="*/ 999397 h 2083045"/>
                  <a:gd name="connsiteX67" fmla="*/ 448864 w 1917655"/>
                  <a:gd name="connsiteY67" fmla="*/ 944330 h 2083045"/>
                  <a:gd name="connsiteX68" fmla="*/ 428976 w 1917655"/>
                  <a:gd name="connsiteY68" fmla="*/ 946673 h 2083045"/>
                  <a:gd name="connsiteX69" fmla="*/ 262565 w 1917655"/>
                  <a:gd name="connsiteY69" fmla="*/ 777010 h 2083045"/>
                  <a:gd name="connsiteX70" fmla="*/ 298506 w 1917655"/>
                  <a:gd name="connsiteY70" fmla="*/ 565870 h 2083045"/>
                  <a:gd name="connsiteX71" fmla="*/ 319794 w 1917655"/>
                  <a:gd name="connsiteY71" fmla="*/ 552952 h 2083045"/>
                  <a:gd name="connsiteX72" fmla="*/ 315252 w 1917655"/>
                  <a:gd name="connsiteY72" fmla="*/ 510994 h 2083045"/>
                  <a:gd name="connsiteX73" fmla="*/ 864055 w 1917655"/>
                  <a:gd name="connsiteY73" fmla="*/ 0 h 2083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917655" h="2083045">
                    <a:moveTo>
                      <a:pt x="412932" y="1686851"/>
                    </a:moveTo>
                    <a:lnTo>
                      <a:pt x="261655" y="1838128"/>
                    </a:lnTo>
                    <a:lnTo>
                      <a:pt x="412932" y="1925468"/>
                    </a:lnTo>
                    <a:close/>
                    <a:moveTo>
                      <a:pt x="864055" y="0"/>
                    </a:moveTo>
                    <a:lnTo>
                      <a:pt x="901870" y="3549"/>
                    </a:lnTo>
                    <a:lnTo>
                      <a:pt x="939685" y="0"/>
                    </a:lnTo>
                    <a:cubicBezTo>
                      <a:pt x="1242781" y="0"/>
                      <a:pt x="1488488" y="228780"/>
                      <a:pt x="1488488" y="510994"/>
                    </a:cubicBezTo>
                    <a:lnTo>
                      <a:pt x="1484003" y="552422"/>
                    </a:lnTo>
                    <a:lnTo>
                      <a:pt x="1500528" y="565870"/>
                    </a:lnTo>
                    <a:cubicBezTo>
                      <a:pt x="1542954" y="610438"/>
                      <a:pt x="1559116" y="692492"/>
                      <a:pt x="1536469" y="777010"/>
                    </a:cubicBezTo>
                    <a:cubicBezTo>
                      <a:pt x="1510048" y="875616"/>
                      <a:pt x="1439559" y="944904"/>
                      <a:pt x="1370058" y="946673"/>
                    </a:cubicBezTo>
                    <a:lnTo>
                      <a:pt x="1353553" y="944729"/>
                    </a:lnTo>
                    <a:lnTo>
                      <a:pt x="1345158" y="965504"/>
                    </a:lnTo>
                    <a:cubicBezTo>
                      <a:pt x="1289784" y="1069613"/>
                      <a:pt x="1203932" y="1152371"/>
                      <a:pt x="1100767" y="1199544"/>
                    </a:cubicBezTo>
                    <a:lnTo>
                      <a:pt x="1009202" y="1230272"/>
                    </a:lnTo>
                    <a:lnTo>
                      <a:pt x="1021932" y="1312653"/>
                    </a:lnTo>
                    <a:lnTo>
                      <a:pt x="1254476" y="1312653"/>
                    </a:lnTo>
                    <a:lnTo>
                      <a:pt x="1285597" y="1318936"/>
                    </a:lnTo>
                    <a:lnTo>
                      <a:pt x="1309063" y="1320407"/>
                    </a:lnTo>
                    <a:lnTo>
                      <a:pt x="1678332" y="1419352"/>
                    </a:lnTo>
                    <a:lnTo>
                      <a:pt x="1556471" y="964557"/>
                    </a:lnTo>
                    <a:cubicBezTo>
                      <a:pt x="1545814" y="924784"/>
                      <a:pt x="1560851" y="884180"/>
                      <a:pt x="1591409" y="860369"/>
                    </a:cubicBezTo>
                    <a:lnTo>
                      <a:pt x="1626762" y="842809"/>
                    </a:lnTo>
                    <a:lnTo>
                      <a:pt x="1666158" y="840340"/>
                    </a:lnTo>
                    <a:cubicBezTo>
                      <a:pt x="1704527" y="845682"/>
                      <a:pt x="1737853" y="873328"/>
                      <a:pt x="1748510" y="913100"/>
                    </a:cubicBezTo>
                    <a:lnTo>
                      <a:pt x="1915067" y="1534701"/>
                    </a:lnTo>
                    <a:lnTo>
                      <a:pt x="1915382" y="1539728"/>
                    </a:lnTo>
                    <a:lnTo>
                      <a:pt x="1917655" y="1546333"/>
                    </a:lnTo>
                    <a:lnTo>
                      <a:pt x="1916725" y="1561165"/>
                    </a:lnTo>
                    <a:lnTo>
                      <a:pt x="1917536" y="1574098"/>
                    </a:lnTo>
                    <a:lnTo>
                      <a:pt x="1915554" y="1579858"/>
                    </a:lnTo>
                    <a:lnTo>
                      <a:pt x="1915186" y="1585731"/>
                    </a:lnTo>
                    <a:lnTo>
                      <a:pt x="1915185" y="1585730"/>
                    </a:lnTo>
                    <a:lnTo>
                      <a:pt x="1909809" y="1596554"/>
                    </a:lnTo>
                    <a:lnTo>
                      <a:pt x="1905136" y="1610133"/>
                    </a:lnTo>
                    <a:lnTo>
                      <a:pt x="1900304" y="1615690"/>
                    </a:lnTo>
                    <a:lnTo>
                      <a:pt x="1897624" y="1621084"/>
                    </a:lnTo>
                    <a:lnTo>
                      <a:pt x="1889371" y="1628261"/>
                    </a:lnTo>
                    <a:lnTo>
                      <a:pt x="1880129" y="1638889"/>
                    </a:lnTo>
                    <a:lnTo>
                      <a:pt x="1873183" y="1642339"/>
                    </a:lnTo>
                    <a:lnTo>
                      <a:pt x="1868868" y="1646091"/>
                    </a:lnTo>
                    <a:lnTo>
                      <a:pt x="1858325" y="1649719"/>
                    </a:lnTo>
                    <a:lnTo>
                      <a:pt x="1844775" y="1656449"/>
                    </a:lnTo>
                    <a:lnTo>
                      <a:pt x="1844775" y="1656448"/>
                    </a:lnTo>
                    <a:lnTo>
                      <a:pt x="1837432" y="1656908"/>
                    </a:lnTo>
                    <a:lnTo>
                      <a:pt x="1832834" y="1658491"/>
                    </a:lnTo>
                    <a:lnTo>
                      <a:pt x="1822509" y="1657844"/>
                    </a:lnTo>
                    <a:lnTo>
                      <a:pt x="1805378" y="1658917"/>
                    </a:lnTo>
                    <a:lnTo>
                      <a:pt x="1797749" y="1656292"/>
                    </a:lnTo>
                    <a:lnTo>
                      <a:pt x="1793437" y="1656022"/>
                    </a:lnTo>
                    <a:lnTo>
                      <a:pt x="1418418" y="1555535"/>
                    </a:lnTo>
                    <a:lnTo>
                      <a:pt x="1418418" y="2083045"/>
                    </a:lnTo>
                    <a:lnTo>
                      <a:pt x="288236" y="2083045"/>
                    </a:lnTo>
                    <a:lnTo>
                      <a:pt x="56197" y="1949077"/>
                    </a:lnTo>
                    <a:lnTo>
                      <a:pt x="51582" y="1945006"/>
                    </a:lnTo>
                    <a:lnTo>
                      <a:pt x="29114" y="1930086"/>
                    </a:lnTo>
                    <a:lnTo>
                      <a:pt x="29115" y="1930085"/>
                    </a:lnTo>
                    <a:cubicBezTo>
                      <a:pt x="-9706" y="1891265"/>
                      <a:pt x="-9706" y="1828324"/>
                      <a:pt x="29115" y="1789503"/>
                    </a:cubicBezTo>
                    <a:lnTo>
                      <a:pt x="458723" y="1359896"/>
                    </a:lnTo>
                    <a:cubicBezTo>
                      <a:pt x="468428" y="1350191"/>
                      <a:pt x="479641" y="1342912"/>
                      <a:pt x="491607" y="1338059"/>
                    </a:cubicBezTo>
                    <a:lnTo>
                      <a:pt x="495654" y="1337272"/>
                    </a:lnTo>
                    <a:lnTo>
                      <a:pt x="513060" y="1325536"/>
                    </a:lnTo>
                    <a:cubicBezTo>
                      <a:pt x="532674" y="1317241"/>
                      <a:pt x="554238" y="1312653"/>
                      <a:pt x="576874" y="1312653"/>
                    </a:cubicBezTo>
                    <a:lnTo>
                      <a:pt x="781796" y="1312653"/>
                    </a:lnTo>
                    <a:lnTo>
                      <a:pt x="794527" y="1230271"/>
                    </a:lnTo>
                    <a:lnTo>
                      <a:pt x="702963" y="1199544"/>
                    </a:lnTo>
                    <a:cubicBezTo>
                      <a:pt x="611261" y="1157612"/>
                      <a:pt x="533238" y="1087565"/>
                      <a:pt x="478141" y="999397"/>
                    </a:cubicBezTo>
                    <a:lnTo>
                      <a:pt x="448864" y="944330"/>
                    </a:lnTo>
                    <a:lnTo>
                      <a:pt x="428976" y="946673"/>
                    </a:lnTo>
                    <a:cubicBezTo>
                      <a:pt x="359475" y="944904"/>
                      <a:pt x="288986" y="875616"/>
                      <a:pt x="262565" y="777010"/>
                    </a:cubicBezTo>
                    <a:cubicBezTo>
                      <a:pt x="239918" y="692492"/>
                      <a:pt x="256080" y="610438"/>
                      <a:pt x="298506" y="565870"/>
                    </a:cubicBezTo>
                    <a:lnTo>
                      <a:pt x="319794" y="552952"/>
                    </a:lnTo>
                    <a:lnTo>
                      <a:pt x="315252" y="510994"/>
                    </a:lnTo>
                    <a:cubicBezTo>
                      <a:pt x="315252" y="228780"/>
                      <a:pt x="560959" y="0"/>
                      <a:pt x="8640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角を丸くする 97">
                <a:extLst>
                  <a:ext uri="{FF2B5EF4-FFF2-40B4-BE49-F238E27FC236}">
                    <a16:creationId xmlns:a16="http://schemas.microsoft.com/office/drawing/2014/main" id="{E6B065C0-E92E-B4BF-F119-AB2EC1821AB5}"/>
                  </a:ext>
                </a:extLst>
              </p:cNvPr>
              <p:cNvSpPr/>
              <p:nvPr/>
            </p:nvSpPr>
            <p:spPr bwMode="auto">
              <a:xfrm rot="1800000">
                <a:off x="5507966" y="4888546"/>
                <a:ext cx="312024" cy="668900"/>
              </a:xfrm>
              <a:prstGeom prst="roundRect">
                <a:avLst>
                  <a:gd name="adj" fmla="val 1056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A6EFD7C5-7D51-3698-7466-7061001861F5}"/>
                  </a:ext>
                </a:extLst>
              </p:cNvPr>
              <p:cNvSpPr/>
              <p:nvPr/>
            </p:nvSpPr>
            <p:spPr bwMode="auto">
              <a:xfrm rot="1800000">
                <a:off x="5540898" y="4917862"/>
                <a:ext cx="219118" cy="59465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FB0F9737-A129-E2DD-52D0-D59CB996322C}"/>
                  </a:ext>
                </a:extLst>
              </p:cNvPr>
              <p:cNvSpPr/>
              <p:nvPr/>
            </p:nvSpPr>
            <p:spPr bwMode="auto">
              <a:xfrm rot="1800000">
                <a:off x="5573366" y="5083217"/>
                <a:ext cx="155504" cy="22274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E8BC3DC4-83D8-CD5D-6887-77405A2B60EE}"/>
                  </a:ext>
                </a:extLst>
              </p:cNvPr>
              <p:cNvSpPr/>
              <p:nvPr/>
            </p:nvSpPr>
            <p:spPr bwMode="auto">
              <a:xfrm>
                <a:off x="4630063" y="4875911"/>
                <a:ext cx="677898" cy="686951"/>
              </a:xfrm>
              <a:custGeom>
                <a:avLst/>
                <a:gdLst>
                  <a:gd name="connsiteX0" fmla="*/ 334625 w 677898"/>
                  <a:gd name="connsiteY0" fmla="*/ 280451 h 686951"/>
                  <a:gd name="connsiteX1" fmla="*/ 573790 w 677898"/>
                  <a:gd name="connsiteY1" fmla="*/ 483701 h 686951"/>
                  <a:gd name="connsiteX2" fmla="*/ 334625 w 677898"/>
                  <a:gd name="connsiteY2" fmla="*/ 686951 h 686951"/>
                  <a:gd name="connsiteX3" fmla="*/ 95460 w 677898"/>
                  <a:gd name="connsiteY3" fmla="*/ 483701 h 686951"/>
                  <a:gd name="connsiteX4" fmla="*/ 334625 w 677898"/>
                  <a:gd name="connsiteY4" fmla="*/ 280451 h 686951"/>
                  <a:gd name="connsiteX5" fmla="*/ 617250 w 677898"/>
                  <a:gd name="connsiteY5" fmla="*/ 0 h 686951"/>
                  <a:gd name="connsiteX6" fmla="*/ 677898 w 677898"/>
                  <a:gd name="connsiteY6" fmla="*/ 60648 h 686951"/>
                  <a:gd name="connsiteX7" fmla="*/ 677898 w 677898"/>
                  <a:gd name="connsiteY7" fmla="*/ 156486 h 686951"/>
                  <a:gd name="connsiteX8" fmla="*/ 617250 w 677898"/>
                  <a:gd name="connsiteY8" fmla="*/ 217134 h 686951"/>
                  <a:gd name="connsiteX9" fmla="*/ 556602 w 677898"/>
                  <a:gd name="connsiteY9" fmla="*/ 156486 h 686951"/>
                  <a:gd name="connsiteX10" fmla="*/ 556602 w 677898"/>
                  <a:gd name="connsiteY10" fmla="*/ 60648 h 686951"/>
                  <a:gd name="connsiteX11" fmla="*/ 617250 w 677898"/>
                  <a:gd name="connsiteY11" fmla="*/ 0 h 686951"/>
                  <a:gd name="connsiteX12" fmla="*/ 60648 w 677898"/>
                  <a:gd name="connsiteY12" fmla="*/ 0 h 686951"/>
                  <a:gd name="connsiteX13" fmla="*/ 121296 w 677898"/>
                  <a:gd name="connsiteY13" fmla="*/ 60648 h 686951"/>
                  <a:gd name="connsiteX14" fmla="*/ 121296 w 677898"/>
                  <a:gd name="connsiteY14" fmla="*/ 156486 h 686951"/>
                  <a:gd name="connsiteX15" fmla="*/ 60648 w 677898"/>
                  <a:gd name="connsiteY15" fmla="*/ 217134 h 686951"/>
                  <a:gd name="connsiteX16" fmla="*/ 0 w 677898"/>
                  <a:gd name="connsiteY16" fmla="*/ 156486 h 686951"/>
                  <a:gd name="connsiteX17" fmla="*/ 0 w 677898"/>
                  <a:gd name="connsiteY17" fmla="*/ 60648 h 686951"/>
                  <a:gd name="connsiteX18" fmla="*/ 60648 w 677898"/>
                  <a:gd name="connsiteY18" fmla="*/ 0 h 686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686951">
                    <a:moveTo>
                      <a:pt x="334625" y="280451"/>
                    </a:moveTo>
                    <a:cubicBezTo>
                      <a:pt x="466712" y="280451"/>
                      <a:pt x="573790" y="371449"/>
                      <a:pt x="573790" y="483701"/>
                    </a:cubicBezTo>
                    <a:cubicBezTo>
                      <a:pt x="573790" y="595953"/>
                      <a:pt x="466712" y="686951"/>
                      <a:pt x="334625" y="686951"/>
                    </a:cubicBezTo>
                    <a:cubicBezTo>
                      <a:pt x="202538" y="686951"/>
                      <a:pt x="95460" y="595953"/>
                      <a:pt x="95460" y="483701"/>
                    </a:cubicBezTo>
                    <a:cubicBezTo>
                      <a:pt x="95460" y="371449"/>
                      <a:pt x="202538" y="280451"/>
                      <a:pt x="334625" y="280451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" name="楕円 493">
                <a:extLst>
                  <a:ext uri="{FF2B5EF4-FFF2-40B4-BE49-F238E27FC236}">
                    <a16:creationId xmlns:a16="http://schemas.microsoft.com/office/drawing/2014/main" id="{A1E57D4D-B494-8A18-998E-70EB20DF130C}"/>
                  </a:ext>
                </a:extLst>
              </p:cNvPr>
              <p:cNvSpPr/>
              <p:nvPr/>
            </p:nvSpPr>
            <p:spPr bwMode="auto">
              <a:xfrm>
                <a:off x="4801780" y="5428639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C56537B8-3764-0CFB-FA9F-49D96F4C215D}"/>
                  </a:ext>
                </a:extLst>
              </p:cNvPr>
              <p:cNvSpPr/>
              <p:nvPr/>
            </p:nvSpPr>
            <p:spPr bwMode="auto">
              <a:xfrm>
                <a:off x="4608331" y="390350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2BE5706A-C771-42D9-44DD-293B8C52874D}"/>
                  </a:ext>
                </a:extLst>
              </p:cNvPr>
              <p:cNvSpPr/>
              <p:nvPr/>
            </p:nvSpPr>
            <p:spPr bwMode="auto">
              <a:xfrm rot="18000000">
                <a:off x="3688629" y="4258243"/>
                <a:ext cx="814476" cy="399263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258DA824-D889-0C56-F27D-3D24E14260FF}"/>
                  </a:ext>
                </a:extLst>
              </p:cNvPr>
              <p:cNvSpPr/>
              <p:nvPr/>
            </p:nvSpPr>
            <p:spPr bwMode="auto">
              <a:xfrm rot="3600000" flipH="1">
                <a:off x="5523323" y="4244707"/>
                <a:ext cx="682010" cy="334324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28F316BF-8153-D2C9-F852-4AADD30FDE93}"/>
                  </a:ext>
                </a:extLst>
              </p:cNvPr>
              <p:cNvSpPr/>
              <p:nvPr/>
            </p:nvSpPr>
            <p:spPr bwMode="auto">
              <a:xfrm rot="14400000">
                <a:off x="3709262" y="5285249"/>
                <a:ext cx="669544" cy="32821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D0936A05-2989-43A3-44D8-4ADEEF5BEB8A}"/>
                </a:ext>
              </a:extLst>
            </p:cNvPr>
            <p:cNvSpPr/>
            <p:nvPr/>
          </p:nvSpPr>
          <p:spPr>
            <a:xfrm>
              <a:off x="3785230" y="3922397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5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5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1D047029-0D73-0D0F-9C35-178389263CCC}"/>
              </a:ext>
            </a:extLst>
          </p:cNvPr>
          <p:cNvGrpSpPr/>
          <p:nvPr/>
        </p:nvGrpSpPr>
        <p:grpSpPr>
          <a:xfrm>
            <a:off x="6604425" y="2363929"/>
            <a:ext cx="2606483" cy="2606483"/>
            <a:chOff x="6562612" y="882572"/>
            <a:chExt cx="2606483" cy="2606483"/>
          </a:xfrm>
        </p:grpSpPr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DE666D4E-38C3-8CE6-9BDC-6C8EAE5A5761}"/>
                </a:ext>
              </a:extLst>
            </p:cNvPr>
            <p:cNvGrpSpPr/>
            <p:nvPr/>
          </p:nvGrpSpPr>
          <p:grpSpPr>
            <a:xfrm>
              <a:off x="6562612" y="882572"/>
              <a:ext cx="2606483" cy="2606483"/>
              <a:chOff x="636468" y="806730"/>
              <a:chExt cx="2735056" cy="2735056"/>
            </a:xfrm>
          </p:grpSpPr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C99C581A-BBAA-113E-89FA-92F9265A92B1}"/>
                  </a:ext>
                </a:extLst>
              </p:cNvPr>
              <p:cNvSpPr/>
              <p:nvPr/>
            </p:nvSpPr>
            <p:spPr bwMode="auto">
              <a:xfrm>
                <a:off x="636468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5" name="四角形: 角を丸くする 124">
                <a:extLst>
                  <a:ext uri="{FF2B5EF4-FFF2-40B4-BE49-F238E27FC236}">
                    <a16:creationId xmlns:a16="http://schemas.microsoft.com/office/drawing/2014/main" id="{6D228E28-B0FD-A6A1-5922-D3DEAD42520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7" cy="2359897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A2809E5D-E2B9-8FC2-8D26-BAE09AFF883E}"/>
                </a:ext>
              </a:extLst>
            </p:cNvPr>
            <p:cNvSpPr/>
            <p:nvPr/>
          </p:nvSpPr>
          <p:spPr bwMode="auto">
            <a:xfrm>
              <a:off x="6644974" y="957822"/>
              <a:ext cx="2455983" cy="2455983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47F38AAB-BFA2-5778-4D1D-08FFACC7CC5C}"/>
                </a:ext>
              </a:extLst>
            </p:cNvPr>
            <p:cNvSpPr/>
            <p:nvPr/>
          </p:nvSpPr>
          <p:spPr bwMode="auto">
            <a:xfrm>
              <a:off x="6711217" y="1029195"/>
              <a:ext cx="2306728" cy="230672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858A9362-A6AA-7C80-4836-9DC6CE6BC4C3}"/>
                </a:ext>
              </a:extLst>
            </p:cNvPr>
            <p:cNvSpPr/>
            <p:nvPr/>
          </p:nvSpPr>
          <p:spPr bwMode="auto">
            <a:xfrm flipH="1">
              <a:off x="6888330" y="1090024"/>
              <a:ext cx="1983109" cy="2098386"/>
            </a:xfrm>
            <a:custGeom>
              <a:avLst/>
              <a:gdLst>
                <a:gd name="connsiteX0" fmla="*/ 677418 w 2297454"/>
                <a:gd name="connsiteY0" fmla="*/ 369166 h 2431004"/>
                <a:gd name="connsiteX1" fmla="*/ 318227 w 2297454"/>
                <a:gd name="connsiteY1" fmla="*/ 784102 h 2431004"/>
                <a:gd name="connsiteX2" fmla="*/ 537605 w 2297454"/>
                <a:gd name="connsiteY2" fmla="*/ 1166431 h 2431004"/>
                <a:gd name="connsiteX3" fmla="*/ 604407 w 2297454"/>
                <a:gd name="connsiteY3" fmla="*/ 1190386 h 2431004"/>
                <a:gd name="connsiteX4" fmla="*/ 595929 w 2297454"/>
                <a:gd name="connsiteY4" fmla="*/ 1246358 h 2431004"/>
                <a:gd name="connsiteX5" fmla="*/ 538486 w 2297454"/>
                <a:gd name="connsiteY5" fmla="*/ 1285088 h 2431004"/>
                <a:gd name="connsiteX6" fmla="*/ 480938 w 2297454"/>
                <a:gd name="connsiteY6" fmla="*/ 1424019 h 2431004"/>
                <a:gd name="connsiteX7" fmla="*/ 480939 w 2297454"/>
                <a:gd name="connsiteY7" fmla="*/ 1884146 h 2431004"/>
                <a:gd name="connsiteX8" fmla="*/ 514494 w 2297454"/>
                <a:gd name="connsiteY8" fmla="*/ 1993999 h 2431004"/>
                <a:gd name="connsiteX9" fmla="*/ 532249 w 2297454"/>
                <a:gd name="connsiteY9" fmla="*/ 2013539 h 2431004"/>
                <a:gd name="connsiteX10" fmla="*/ 569246 w 2297454"/>
                <a:gd name="connsiteY10" fmla="*/ 2431004 h 2431004"/>
                <a:gd name="connsiteX11" fmla="*/ 643637 w 2297454"/>
                <a:gd name="connsiteY11" fmla="*/ 2431004 h 2431004"/>
                <a:gd name="connsiteX12" fmla="*/ 663591 w 2297454"/>
                <a:gd name="connsiteY12" fmla="*/ 2205843 h 2431004"/>
                <a:gd name="connsiteX13" fmla="*/ 683546 w 2297454"/>
                <a:gd name="connsiteY13" fmla="*/ 2431004 h 2431004"/>
                <a:gd name="connsiteX14" fmla="*/ 757937 w 2297454"/>
                <a:gd name="connsiteY14" fmla="*/ 2431004 h 2431004"/>
                <a:gd name="connsiteX15" fmla="*/ 792674 w 2297454"/>
                <a:gd name="connsiteY15" fmla="*/ 2039038 h 2431004"/>
                <a:gd name="connsiteX16" fmla="*/ 816349 w 2297454"/>
                <a:gd name="connsiteY16" fmla="*/ 2023077 h 2431004"/>
                <a:gd name="connsiteX17" fmla="*/ 873896 w 2297454"/>
                <a:gd name="connsiteY17" fmla="*/ 1884145 h 2431004"/>
                <a:gd name="connsiteX18" fmla="*/ 873896 w 2297454"/>
                <a:gd name="connsiteY18" fmla="*/ 1672287 h 2431004"/>
                <a:gd name="connsiteX19" fmla="*/ 1009371 w 2297454"/>
                <a:gd name="connsiteY19" fmla="*/ 1807762 h 2431004"/>
                <a:gd name="connsiteX20" fmla="*/ 1093805 w 2297454"/>
                <a:gd name="connsiteY20" fmla="*/ 1807762 h 2431004"/>
                <a:gd name="connsiteX21" fmla="*/ 1093805 w 2297454"/>
                <a:gd name="connsiteY21" fmla="*/ 1723328 h 2431004"/>
                <a:gd name="connsiteX22" fmla="*/ 873896 w 2297454"/>
                <a:gd name="connsiteY22" fmla="*/ 1503419 h 2431004"/>
                <a:gd name="connsiteX23" fmla="*/ 873896 w 2297454"/>
                <a:gd name="connsiteY23" fmla="*/ 1424019 h 2431004"/>
                <a:gd name="connsiteX24" fmla="*/ 816349 w 2297454"/>
                <a:gd name="connsiteY24" fmla="*/ 1285088 h 2431004"/>
                <a:gd name="connsiteX25" fmla="*/ 758906 w 2297454"/>
                <a:gd name="connsiteY25" fmla="*/ 1246359 h 2431004"/>
                <a:gd name="connsiteX26" fmla="*/ 750428 w 2297454"/>
                <a:gd name="connsiteY26" fmla="*/ 1190386 h 2431004"/>
                <a:gd name="connsiteX27" fmla="*/ 817231 w 2297454"/>
                <a:gd name="connsiteY27" fmla="*/ 1166431 h 2431004"/>
                <a:gd name="connsiteX28" fmla="*/ 1036609 w 2297454"/>
                <a:gd name="connsiteY28" fmla="*/ 784102 h 2431004"/>
                <a:gd name="connsiteX29" fmla="*/ 677418 w 2297454"/>
                <a:gd name="connsiteY29" fmla="*/ 369166 h 2431004"/>
                <a:gd name="connsiteX30" fmla="*/ 1607412 w 2297454"/>
                <a:gd name="connsiteY30" fmla="*/ 369165 h 2431004"/>
                <a:gd name="connsiteX31" fmla="*/ 1248221 w 2297454"/>
                <a:gd name="connsiteY31" fmla="*/ 784101 h 2431004"/>
                <a:gd name="connsiteX32" fmla="*/ 1467599 w 2297454"/>
                <a:gd name="connsiteY32" fmla="*/ 1166430 h 2431004"/>
                <a:gd name="connsiteX33" fmla="*/ 1534402 w 2297454"/>
                <a:gd name="connsiteY33" fmla="*/ 1190385 h 2431004"/>
                <a:gd name="connsiteX34" fmla="*/ 1525923 w 2297454"/>
                <a:gd name="connsiteY34" fmla="*/ 1246358 h 2431004"/>
                <a:gd name="connsiteX35" fmla="*/ 1468480 w 2297454"/>
                <a:gd name="connsiteY35" fmla="*/ 1285088 h 2431004"/>
                <a:gd name="connsiteX36" fmla="*/ 1461419 w 2297454"/>
                <a:gd name="connsiteY36" fmla="*/ 1295561 h 2431004"/>
                <a:gd name="connsiteX37" fmla="*/ 1452110 w 2297454"/>
                <a:gd name="connsiteY37" fmla="*/ 1299416 h 2431004"/>
                <a:gd name="connsiteX38" fmla="*/ 1305122 w 2297454"/>
                <a:gd name="connsiteY38" fmla="*/ 1446404 h 2431004"/>
                <a:gd name="connsiteX39" fmla="*/ 1154959 w 2297454"/>
                <a:gd name="connsiteY39" fmla="*/ 1296241 h 2431004"/>
                <a:gd name="connsiteX40" fmla="*/ 1070525 w 2297454"/>
                <a:gd name="connsiteY40" fmla="*/ 1296241 h 2431004"/>
                <a:gd name="connsiteX41" fmla="*/ 1070525 w 2297454"/>
                <a:gd name="connsiteY41" fmla="*/ 1380675 h 2431004"/>
                <a:gd name="connsiteX42" fmla="*/ 1258433 w 2297454"/>
                <a:gd name="connsiteY42" fmla="*/ 1568583 h 2431004"/>
                <a:gd name="connsiteX43" fmla="*/ 1263483 w 2297454"/>
                <a:gd name="connsiteY43" fmla="*/ 1570675 h 2431004"/>
                <a:gd name="connsiteX44" fmla="*/ 1264202 w 2297454"/>
                <a:gd name="connsiteY44" fmla="*/ 1571758 h 2431004"/>
                <a:gd name="connsiteX45" fmla="*/ 1348636 w 2297454"/>
                <a:gd name="connsiteY45" fmla="*/ 1571758 h 2431004"/>
                <a:gd name="connsiteX46" fmla="*/ 1410932 w 2297454"/>
                <a:gd name="connsiteY46" fmla="*/ 1509462 h 2431004"/>
                <a:gd name="connsiteX47" fmla="*/ 1410933 w 2297454"/>
                <a:gd name="connsiteY47" fmla="*/ 1884146 h 2431004"/>
                <a:gd name="connsiteX48" fmla="*/ 1444489 w 2297454"/>
                <a:gd name="connsiteY48" fmla="*/ 1993999 h 2431004"/>
                <a:gd name="connsiteX49" fmla="*/ 1464314 w 2297454"/>
                <a:gd name="connsiteY49" fmla="*/ 2015818 h 2431004"/>
                <a:gd name="connsiteX50" fmla="*/ 1501701 w 2297454"/>
                <a:gd name="connsiteY50" fmla="*/ 2422719 h 2431004"/>
                <a:gd name="connsiteX51" fmla="*/ 1576092 w 2297454"/>
                <a:gd name="connsiteY51" fmla="*/ 2422719 h 2431004"/>
                <a:gd name="connsiteX52" fmla="*/ 1600809 w 2297454"/>
                <a:gd name="connsiteY52" fmla="*/ 2153711 h 2431004"/>
                <a:gd name="connsiteX53" fmla="*/ 1625526 w 2297454"/>
                <a:gd name="connsiteY53" fmla="*/ 2422719 h 2431004"/>
                <a:gd name="connsiteX54" fmla="*/ 1699917 w 2297454"/>
                <a:gd name="connsiteY54" fmla="*/ 2422719 h 2431004"/>
                <a:gd name="connsiteX55" fmla="*/ 1735996 w 2297454"/>
                <a:gd name="connsiteY55" fmla="*/ 2030053 h 2431004"/>
                <a:gd name="connsiteX56" fmla="*/ 1746343 w 2297454"/>
                <a:gd name="connsiteY56" fmla="*/ 2023077 h 2431004"/>
                <a:gd name="connsiteX57" fmla="*/ 1803890 w 2297454"/>
                <a:gd name="connsiteY57" fmla="*/ 1884145 h 2431004"/>
                <a:gd name="connsiteX58" fmla="*/ 1803890 w 2297454"/>
                <a:gd name="connsiteY58" fmla="*/ 1424019 h 2431004"/>
                <a:gd name="connsiteX59" fmla="*/ 1746343 w 2297454"/>
                <a:gd name="connsiteY59" fmla="*/ 1285088 h 2431004"/>
                <a:gd name="connsiteX60" fmla="*/ 1688900 w 2297454"/>
                <a:gd name="connsiteY60" fmla="*/ 1246359 h 2431004"/>
                <a:gd name="connsiteX61" fmla="*/ 1680422 w 2297454"/>
                <a:gd name="connsiteY61" fmla="*/ 1190385 h 2431004"/>
                <a:gd name="connsiteX62" fmla="*/ 1747226 w 2297454"/>
                <a:gd name="connsiteY62" fmla="*/ 1166430 h 2431004"/>
                <a:gd name="connsiteX63" fmla="*/ 1966603 w 2297454"/>
                <a:gd name="connsiteY63" fmla="*/ 784101 h 2431004"/>
                <a:gd name="connsiteX64" fmla="*/ 1607412 w 2297454"/>
                <a:gd name="connsiteY64" fmla="*/ 369165 h 2431004"/>
                <a:gd name="connsiteX65" fmla="*/ 218535 w 2297454"/>
                <a:gd name="connsiteY65" fmla="*/ 334843 h 2431004"/>
                <a:gd name="connsiteX66" fmla="*/ 221914 w 2297454"/>
                <a:gd name="connsiteY66" fmla="*/ 348028 h 2431004"/>
                <a:gd name="connsiteX67" fmla="*/ 247330 w 2297454"/>
                <a:gd name="connsiteY67" fmla="*/ 408174 h 2431004"/>
                <a:gd name="connsiteX68" fmla="*/ 253242 w 2297454"/>
                <a:gd name="connsiteY68" fmla="*/ 418987 h 2431004"/>
                <a:gd name="connsiteX69" fmla="*/ 226334 w 2297454"/>
                <a:gd name="connsiteY69" fmla="*/ 438964 h 2431004"/>
                <a:gd name="connsiteX70" fmla="*/ 168746 w 2297454"/>
                <a:gd name="connsiteY70" fmla="*/ 501103 h 2431004"/>
                <a:gd name="connsiteX71" fmla="*/ 150911 w 2297454"/>
                <a:gd name="connsiteY71" fmla="*/ 528404 h 2431004"/>
                <a:gd name="connsiteX72" fmla="*/ 136962 w 2297454"/>
                <a:gd name="connsiteY72" fmla="*/ 520755 h 2431004"/>
                <a:gd name="connsiteX73" fmla="*/ 68323 w 2297454"/>
                <a:gd name="connsiteY73" fmla="*/ 491190 h 2431004"/>
                <a:gd name="connsiteX74" fmla="*/ 53337 w 2297454"/>
                <a:gd name="connsiteY74" fmla="*/ 487115 h 2431004"/>
                <a:gd name="connsiteX75" fmla="*/ 64359 w 2297454"/>
                <a:gd name="connsiteY75" fmla="*/ 498056 h 2431004"/>
                <a:gd name="connsiteX76" fmla="*/ 124282 w 2297454"/>
                <a:gd name="connsiteY76" fmla="*/ 542718 h 2431004"/>
                <a:gd name="connsiteX77" fmla="*/ 137881 w 2297454"/>
                <a:gd name="connsiteY77" fmla="*/ 550972 h 2431004"/>
                <a:gd name="connsiteX78" fmla="*/ 123155 w 2297454"/>
                <a:gd name="connsiteY78" fmla="*/ 580069 h 2431004"/>
                <a:gd name="connsiteX79" fmla="*/ 98136 w 2297454"/>
                <a:gd name="connsiteY79" fmla="*/ 661011 h 2431004"/>
                <a:gd name="connsiteX80" fmla="*/ 94221 w 2297454"/>
                <a:gd name="connsiteY80" fmla="*/ 694890 h 2431004"/>
                <a:gd name="connsiteX81" fmla="*/ 80857 w 2297454"/>
                <a:gd name="connsiteY81" fmla="*/ 695174 h 2431004"/>
                <a:gd name="connsiteX82" fmla="*/ 13605 w 2297454"/>
                <a:gd name="connsiteY82" fmla="*/ 702834 h 2431004"/>
                <a:gd name="connsiteX83" fmla="*/ 0 w 2297454"/>
                <a:gd name="connsiteY83" fmla="*/ 706317 h 2431004"/>
                <a:gd name="connsiteX84" fmla="*/ 13605 w 2297454"/>
                <a:gd name="connsiteY84" fmla="*/ 709801 h 2431004"/>
                <a:gd name="connsiteX85" fmla="*/ 55888 w 2297454"/>
                <a:gd name="connsiteY85" fmla="*/ 715823 h 2431004"/>
                <a:gd name="connsiteX86" fmla="*/ 94111 w 2297454"/>
                <a:gd name="connsiteY86" fmla="*/ 717453 h 2431004"/>
                <a:gd name="connsiteX87" fmla="*/ 94553 w 2297454"/>
                <a:gd name="connsiteY87" fmla="*/ 735787 h 2431004"/>
                <a:gd name="connsiteX88" fmla="*/ 128873 w 2297454"/>
                <a:gd name="connsiteY88" fmla="*/ 822081 h 2431004"/>
                <a:gd name="connsiteX89" fmla="*/ 141354 w 2297454"/>
                <a:gd name="connsiteY89" fmla="*/ 832247 h 2431004"/>
                <a:gd name="connsiteX90" fmla="*/ 134980 w 2297454"/>
                <a:gd name="connsiteY90" fmla="*/ 822215 h 2431004"/>
                <a:gd name="connsiteX91" fmla="*/ 119776 w 2297454"/>
                <a:gd name="connsiteY91" fmla="*/ 735607 h 2431004"/>
                <a:gd name="connsiteX92" fmla="*/ 121328 w 2297454"/>
                <a:gd name="connsiteY92" fmla="*/ 717741 h 2431004"/>
                <a:gd name="connsiteX93" fmla="*/ 134475 w 2297454"/>
                <a:gd name="connsiteY93" fmla="*/ 717460 h 2431004"/>
                <a:gd name="connsiteX94" fmla="*/ 201727 w 2297454"/>
                <a:gd name="connsiteY94" fmla="*/ 709801 h 2431004"/>
                <a:gd name="connsiteX95" fmla="*/ 215332 w 2297454"/>
                <a:gd name="connsiteY95" fmla="*/ 706317 h 2431004"/>
                <a:gd name="connsiteX96" fmla="*/ 201727 w 2297454"/>
                <a:gd name="connsiteY96" fmla="*/ 702834 h 2431004"/>
                <a:gd name="connsiteX97" fmla="*/ 159444 w 2297454"/>
                <a:gd name="connsiteY97" fmla="*/ 696812 h 2431004"/>
                <a:gd name="connsiteX98" fmla="*/ 124002 w 2297454"/>
                <a:gd name="connsiteY98" fmla="*/ 695300 h 2431004"/>
                <a:gd name="connsiteX99" fmla="*/ 129639 w 2297454"/>
                <a:gd name="connsiteY99" fmla="*/ 666660 h 2431004"/>
                <a:gd name="connsiteX100" fmla="*/ 155565 w 2297454"/>
                <a:gd name="connsiteY100" fmla="*/ 593730 h 2431004"/>
                <a:gd name="connsiteX101" fmla="*/ 168642 w 2297454"/>
                <a:gd name="connsiteY101" fmla="*/ 568528 h 2431004"/>
                <a:gd name="connsiteX102" fmla="*/ 175530 w 2297454"/>
                <a:gd name="connsiteY102" fmla="*/ 572306 h 2431004"/>
                <a:gd name="connsiteX103" fmla="*/ 244170 w 2297454"/>
                <a:gd name="connsiteY103" fmla="*/ 601870 h 2431004"/>
                <a:gd name="connsiteX104" fmla="*/ 259156 w 2297454"/>
                <a:gd name="connsiteY104" fmla="*/ 605945 h 2431004"/>
                <a:gd name="connsiteX105" fmla="*/ 248134 w 2297454"/>
                <a:gd name="connsiteY105" fmla="*/ 595004 h 2431004"/>
                <a:gd name="connsiteX106" fmla="*/ 188211 w 2297454"/>
                <a:gd name="connsiteY106" fmla="*/ 550343 h 2431004"/>
                <a:gd name="connsiteX107" fmla="*/ 181495 w 2297454"/>
                <a:gd name="connsiteY107" fmla="*/ 546267 h 2431004"/>
                <a:gd name="connsiteX108" fmla="*/ 196783 w 2297454"/>
                <a:gd name="connsiteY108" fmla="*/ 522339 h 2431004"/>
                <a:gd name="connsiteX109" fmla="*/ 246979 w 2297454"/>
                <a:gd name="connsiteY109" fmla="*/ 463422 h 2431004"/>
                <a:gd name="connsiteX110" fmla="*/ 268539 w 2297454"/>
                <a:gd name="connsiteY110" fmla="*/ 444590 h 2431004"/>
                <a:gd name="connsiteX111" fmla="*/ 286681 w 2297454"/>
                <a:gd name="connsiteY111" fmla="*/ 472885 h 2431004"/>
                <a:gd name="connsiteX112" fmla="*/ 312539 w 2297454"/>
                <a:gd name="connsiteY112" fmla="*/ 504996 h 2431004"/>
                <a:gd name="connsiteX113" fmla="*/ 322269 w 2297454"/>
                <a:gd name="connsiteY113" fmla="*/ 514515 h 2431004"/>
                <a:gd name="connsiteX114" fmla="*/ 318890 w 2297454"/>
                <a:gd name="connsiteY114" fmla="*/ 501330 h 2431004"/>
                <a:gd name="connsiteX115" fmla="*/ 293474 w 2297454"/>
                <a:gd name="connsiteY115" fmla="*/ 441183 h 2431004"/>
                <a:gd name="connsiteX116" fmla="*/ 287547 w 2297454"/>
                <a:gd name="connsiteY116" fmla="*/ 430343 h 2431004"/>
                <a:gd name="connsiteX117" fmla="*/ 301757 w 2297454"/>
                <a:gd name="connsiteY117" fmla="*/ 420407 h 2431004"/>
                <a:gd name="connsiteX118" fmla="*/ 384364 w 2297454"/>
                <a:gd name="connsiteY118" fmla="*/ 390270 h 2431004"/>
                <a:gd name="connsiteX119" fmla="*/ 396236 w 2297454"/>
                <a:gd name="connsiteY119" fmla="*/ 390773 h 2431004"/>
                <a:gd name="connsiteX120" fmla="*/ 381194 w 2297454"/>
                <a:gd name="connsiteY120" fmla="*/ 385049 h 2431004"/>
                <a:gd name="connsiteX121" fmla="*/ 289301 w 2297454"/>
                <a:gd name="connsiteY121" fmla="*/ 398474 h 2431004"/>
                <a:gd name="connsiteX122" fmla="*/ 273691 w 2297454"/>
                <a:gd name="connsiteY122" fmla="*/ 406991 h 2431004"/>
                <a:gd name="connsiteX123" fmla="*/ 254123 w 2297454"/>
                <a:gd name="connsiteY123" fmla="*/ 376473 h 2431004"/>
                <a:gd name="connsiteX124" fmla="*/ 228264 w 2297454"/>
                <a:gd name="connsiteY124" fmla="*/ 344361 h 2431004"/>
                <a:gd name="connsiteX125" fmla="*/ 2085016 w 2297454"/>
                <a:gd name="connsiteY125" fmla="*/ 331323 h 2431004"/>
                <a:gd name="connsiteX126" fmla="*/ 2075196 w 2297454"/>
                <a:gd name="connsiteY126" fmla="*/ 341364 h 2431004"/>
                <a:gd name="connsiteX127" fmla="*/ 2048839 w 2297454"/>
                <a:gd name="connsiteY127" fmla="*/ 374971 h 2431004"/>
                <a:gd name="connsiteX128" fmla="*/ 2028316 w 2297454"/>
                <a:gd name="connsiteY128" fmla="*/ 407258 h 2431004"/>
                <a:gd name="connsiteX129" fmla="*/ 2012218 w 2297454"/>
                <a:gd name="connsiteY129" fmla="*/ 398474 h 2431004"/>
                <a:gd name="connsiteX130" fmla="*/ 1920325 w 2297454"/>
                <a:gd name="connsiteY130" fmla="*/ 385049 h 2431004"/>
                <a:gd name="connsiteX131" fmla="*/ 1905280 w 2297454"/>
                <a:gd name="connsiteY131" fmla="*/ 390774 h 2431004"/>
                <a:gd name="connsiteX132" fmla="*/ 1917155 w 2297454"/>
                <a:gd name="connsiteY132" fmla="*/ 390271 h 2431004"/>
                <a:gd name="connsiteX133" fmla="*/ 1999762 w 2297454"/>
                <a:gd name="connsiteY133" fmla="*/ 420408 h 2431004"/>
                <a:gd name="connsiteX134" fmla="*/ 2014459 w 2297454"/>
                <a:gd name="connsiteY134" fmla="*/ 430685 h 2431004"/>
                <a:gd name="connsiteX135" fmla="*/ 2008128 w 2297454"/>
                <a:gd name="connsiteY135" fmla="*/ 442211 h 2431004"/>
                <a:gd name="connsiteX136" fmla="*/ 1981135 w 2297454"/>
                <a:gd name="connsiteY136" fmla="*/ 504283 h 2431004"/>
                <a:gd name="connsiteX137" fmla="*/ 1977350 w 2297454"/>
                <a:gd name="connsiteY137" fmla="*/ 517807 h 2431004"/>
                <a:gd name="connsiteX138" fmla="*/ 1987169 w 2297454"/>
                <a:gd name="connsiteY138" fmla="*/ 507766 h 2431004"/>
                <a:gd name="connsiteX139" fmla="*/ 2013526 w 2297454"/>
                <a:gd name="connsiteY139" fmla="*/ 474159 h 2431004"/>
                <a:gd name="connsiteX140" fmla="*/ 2032556 w 2297454"/>
                <a:gd name="connsiteY140" fmla="*/ 444221 h 2431004"/>
                <a:gd name="connsiteX141" fmla="*/ 2054540 w 2297454"/>
                <a:gd name="connsiteY141" fmla="*/ 463423 h 2431004"/>
                <a:gd name="connsiteX142" fmla="*/ 2104736 w 2297454"/>
                <a:gd name="connsiteY142" fmla="*/ 522340 h 2431004"/>
                <a:gd name="connsiteX143" fmla="*/ 2120024 w 2297454"/>
                <a:gd name="connsiteY143" fmla="*/ 546267 h 2431004"/>
                <a:gd name="connsiteX144" fmla="*/ 2113308 w 2297454"/>
                <a:gd name="connsiteY144" fmla="*/ 550343 h 2431004"/>
                <a:gd name="connsiteX145" fmla="*/ 2053385 w 2297454"/>
                <a:gd name="connsiteY145" fmla="*/ 595005 h 2431004"/>
                <a:gd name="connsiteX146" fmla="*/ 2042363 w 2297454"/>
                <a:gd name="connsiteY146" fmla="*/ 605945 h 2431004"/>
                <a:gd name="connsiteX147" fmla="*/ 2057349 w 2297454"/>
                <a:gd name="connsiteY147" fmla="*/ 601870 h 2431004"/>
                <a:gd name="connsiteX148" fmla="*/ 2125988 w 2297454"/>
                <a:gd name="connsiteY148" fmla="*/ 572306 h 2431004"/>
                <a:gd name="connsiteX149" fmla="*/ 2132876 w 2297454"/>
                <a:gd name="connsiteY149" fmla="*/ 568528 h 2431004"/>
                <a:gd name="connsiteX150" fmla="*/ 2145954 w 2297454"/>
                <a:gd name="connsiteY150" fmla="*/ 593732 h 2431004"/>
                <a:gd name="connsiteX151" fmla="*/ 2171880 w 2297454"/>
                <a:gd name="connsiteY151" fmla="*/ 666661 h 2431004"/>
                <a:gd name="connsiteX152" fmla="*/ 2177408 w 2297454"/>
                <a:gd name="connsiteY152" fmla="*/ 694748 h 2431004"/>
                <a:gd name="connsiteX153" fmla="*/ 2143834 w 2297454"/>
                <a:gd name="connsiteY153" fmla="*/ 696313 h 2431004"/>
                <a:gd name="connsiteX154" fmla="*/ 2103095 w 2297454"/>
                <a:gd name="connsiteY154" fmla="*/ 702651 h 2431004"/>
                <a:gd name="connsiteX155" fmla="*/ 2089987 w 2297454"/>
                <a:gd name="connsiteY155" fmla="*/ 706318 h 2431004"/>
                <a:gd name="connsiteX156" fmla="*/ 2103095 w 2297454"/>
                <a:gd name="connsiteY156" fmla="*/ 709984 h 2431004"/>
                <a:gd name="connsiteX157" fmla="*/ 2167891 w 2297454"/>
                <a:gd name="connsiteY157" fmla="*/ 718046 h 2431004"/>
                <a:gd name="connsiteX158" fmla="*/ 2180243 w 2297454"/>
                <a:gd name="connsiteY158" fmla="*/ 718334 h 2431004"/>
                <a:gd name="connsiteX159" fmla="*/ 2181743 w 2297454"/>
                <a:gd name="connsiteY159" fmla="*/ 735608 h 2431004"/>
                <a:gd name="connsiteX160" fmla="*/ 2166539 w 2297454"/>
                <a:gd name="connsiteY160" fmla="*/ 822216 h 2431004"/>
                <a:gd name="connsiteX161" fmla="*/ 2160167 w 2297454"/>
                <a:gd name="connsiteY161" fmla="*/ 832246 h 2431004"/>
                <a:gd name="connsiteX162" fmla="*/ 2172645 w 2297454"/>
                <a:gd name="connsiteY162" fmla="*/ 822081 h 2431004"/>
                <a:gd name="connsiteX163" fmla="*/ 2206966 w 2297454"/>
                <a:gd name="connsiteY163" fmla="*/ 735787 h 2431004"/>
                <a:gd name="connsiteX164" fmla="*/ 2207395 w 2297454"/>
                <a:gd name="connsiteY164" fmla="*/ 718010 h 2431004"/>
                <a:gd name="connsiteX165" fmla="*/ 2243608 w 2297454"/>
                <a:gd name="connsiteY165" fmla="*/ 716323 h 2431004"/>
                <a:gd name="connsiteX166" fmla="*/ 2284346 w 2297454"/>
                <a:gd name="connsiteY166" fmla="*/ 709984 h 2431004"/>
                <a:gd name="connsiteX167" fmla="*/ 2297454 w 2297454"/>
                <a:gd name="connsiteY167" fmla="*/ 706318 h 2431004"/>
                <a:gd name="connsiteX168" fmla="*/ 2284346 w 2297454"/>
                <a:gd name="connsiteY168" fmla="*/ 702651 h 2431004"/>
                <a:gd name="connsiteX169" fmla="*/ 2219550 w 2297454"/>
                <a:gd name="connsiteY169" fmla="*/ 694589 h 2431004"/>
                <a:gd name="connsiteX170" fmla="*/ 2207230 w 2297454"/>
                <a:gd name="connsiteY170" fmla="*/ 694303 h 2431004"/>
                <a:gd name="connsiteX171" fmla="*/ 2203383 w 2297454"/>
                <a:gd name="connsiteY171" fmla="*/ 661012 h 2431004"/>
                <a:gd name="connsiteX172" fmla="*/ 2178364 w 2297454"/>
                <a:gd name="connsiteY172" fmla="*/ 580069 h 2431004"/>
                <a:gd name="connsiteX173" fmla="*/ 2163637 w 2297454"/>
                <a:gd name="connsiteY173" fmla="*/ 550973 h 2431004"/>
                <a:gd name="connsiteX174" fmla="*/ 2177236 w 2297454"/>
                <a:gd name="connsiteY174" fmla="*/ 542718 h 2431004"/>
                <a:gd name="connsiteX175" fmla="*/ 2237159 w 2297454"/>
                <a:gd name="connsiteY175" fmla="*/ 498057 h 2431004"/>
                <a:gd name="connsiteX176" fmla="*/ 2248182 w 2297454"/>
                <a:gd name="connsiteY176" fmla="*/ 487116 h 2431004"/>
                <a:gd name="connsiteX177" fmla="*/ 2233195 w 2297454"/>
                <a:gd name="connsiteY177" fmla="*/ 491191 h 2431004"/>
                <a:gd name="connsiteX178" fmla="*/ 2164556 w 2297454"/>
                <a:gd name="connsiteY178" fmla="*/ 520755 h 2431004"/>
                <a:gd name="connsiteX179" fmla="*/ 2150608 w 2297454"/>
                <a:gd name="connsiteY179" fmla="*/ 528405 h 2431004"/>
                <a:gd name="connsiteX180" fmla="*/ 2132773 w 2297454"/>
                <a:gd name="connsiteY180" fmla="*/ 501103 h 2431004"/>
                <a:gd name="connsiteX181" fmla="*/ 2075184 w 2297454"/>
                <a:gd name="connsiteY181" fmla="*/ 438965 h 2431004"/>
                <a:gd name="connsiteX182" fmla="*/ 2047802 w 2297454"/>
                <a:gd name="connsiteY182" fmla="*/ 418635 h 2431004"/>
                <a:gd name="connsiteX183" fmla="*/ 2054237 w 2297454"/>
                <a:gd name="connsiteY183" fmla="*/ 406920 h 2431004"/>
                <a:gd name="connsiteX184" fmla="*/ 2081230 w 2297454"/>
                <a:gd name="connsiteY184" fmla="*/ 344847 h 2431004"/>
                <a:gd name="connsiteX185" fmla="*/ 677478 w 2297454"/>
                <a:gd name="connsiteY185" fmla="*/ 25827 h 2431004"/>
                <a:gd name="connsiteX186" fmla="*/ 673514 w 2297454"/>
                <a:gd name="connsiteY186" fmla="*/ 40843 h 2431004"/>
                <a:gd name="connsiteX187" fmla="*/ 664797 w 2297454"/>
                <a:gd name="connsiteY187" fmla="*/ 115068 h 2431004"/>
                <a:gd name="connsiteX188" fmla="*/ 664448 w 2297454"/>
                <a:gd name="connsiteY188" fmla="*/ 130973 h 2431004"/>
                <a:gd name="connsiteX189" fmla="*/ 631887 w 2297454"/>
                <a:gd name="connsiteY189" fmla="*/ 132768 h 2431004"/>
                <a:gd name="connsiteX190" fmla="*/ 549279 w 2297454"/>
                <a:gd name="connsiteY190" fmla="*/ 151572 h 2431004"/>
                <a:gd name="connsiteX191" fmla="*/ 517982 w 2297454"/>
                <a:gd name="connsiteY191" fmla="*/ 165121 h 2431004"/>
                <a:gd name="connsiteX192" fmla="*/ 511054 w 2297454"/>
                <a:gd name="connsiteY192" fmla="*/ 153690 h 2431004"/>
                <a:gd name="connsiteX193" fmla="*/ 470794 w 2297454"/>
                <a:gd name="connsiteY193" fmla="*/ 99277 h 2431004"/>
                <a:gd name="connsiteX194" fmla="*/ 460975 w 2297454"/>
                <a:gd name="connsiteY194" fmla="*/ 89237 h 2431004"/>
                <a:gd name="connsiteX195" fmla="*/ 464761 w 2297454"/>
                <a:gd name="connsiteY195" fmla="*/ 102761 h 2431004"/>
                <a:gd name="connsiteX196" fmla="*/ 480686 w 2297454"/>
                <a:gd name="connsiteY196" fmla="*/ 142390 h 2431004"/>
                <a:gd name="connsiteX197" fmla="*/ 498386 w 2297454"/>
                <a:gd name="connsiteY197" fmla="*/ 176307 h 2431004"/>
                <a:gd name="connsiteX198" fmla="*/ 482730 w 2297454"/>
                <a:gd name="connsiteY198" fmla="*/ 185857 h 2431004"/>
                <a:gd name="connsiteX199" fmla="*/ 425157 w 2297454"/>
                <a:gd name="connsiteY199" fmla="*/ 258726 h 2431004"/>
                <a:gd name="connsiteX200" fmla="*/ 422593 w 2297454"/>
                <a:gd name="connsiteY200" fmla="*/ 274618 h 2431004"/>
                <a:gd name="connsiteX201" fmla="*/ 428094 w 2297454"/>
                <a:gd name="connsiteY201" fmla="*/ 264082 h 2431004"/>
                <a:gd name="connsiteX202" fmla="*/ 495497 w 2297454"/>
                <a:gd name="connsiteY202" fmla="*/ 207611 h 2431004"/>
                <a:gd name="connsiteX203" fmla="*/ 511746 w 2297454"/>
                <a:gd name="connsiteY203" fmla="*/ 200021 h 2431004"/>
                <a:gd name="connsiteX204" fmla="*/ 518562 w 2297454"/>
                <a:gd name="connsiteY204" fmla="*/ 211267 h 2431004"/>
                <a:gd name="connsiteX205" fmla="*/ 558822 w 2297454"/>
                <a:gd name="connsiteY205" fmla="*/ 265679 h 2431004"/>
                <a:gd name="connsiteX206" fmla="*/ 568641 w 2297454"/>
                <a:gd name="connsiteY206" fmla="*/ 275720 h 2431004"/>
                <a:gd name="connsiteX207" fmla="*/ 564855 w 2297454"/>
                <a:gd name="connsiteY207" fmla="*/ 262196 h 2431004"/>
                <a:gd name="connsiteX208" fmla="*/ 548929 w 2297454"/>
                <a:gd name="connsiteY208" fmla="*/ 222567 h 2431004"/>
                <a:gd name="connsiteX209" fmla="*/ 532517 w 2297454"/>
                <a:gd name="connsiteY209" fmla="*/ 191117 h 2431004"/>
                <a:gd name="connsiteX210" fmla="*/ 560139 w 2297454"/>
                <a:gd name="connsiteY210" fmla="*/ 181679 h 2431004"/>
                <a:gd name="connsiteX211" fmla="*/ 636260 w 2297454"/>
                <a:gd name="connsiteY211" fmla="*/ 167666 h 2431004"/>
                <a:gd name="connsiteX212" fmla="*/ 664625 w 2297454"/>
                <a:gd name="connsiteY212" fmla="*/ 166391 h 2431004"/>
                <a:gd name="connsiteX213" fmla="*/ 664797 w 2297454"/>
                <a:gd name="connsiteY213" fmla="*/ 174245 h 2431004"/>
                <a:gd name="connsiteX214" fmla="*/ 673514 w 2297454"/>
                <a:gd name="connsiteY214" fmla="*/ 248470 h 2431004"/>
                <a:gd name="connsiteX215" fmla="*/ 677478 w 2297454"/>
                <a:gd name="connsiteY215" fmla="*/ 263486 h 2431004"/>
                <a:gd name="connsiteX216" fmla="*/ 681442 w 2297454"/>
                <a:gd name="connsiteY216" fmla="*/ 248470 h 2431004"/>
                <a:gd name="connsiteX217" fmla="*/ 690158 w 2297454"/>
                <a:gd name="connsiteY217" fmla="*/ 174245 h 2431004"/>
                <a:gd name="connsiteX218" fmla="*/ 690330 w 2297454"/>
                <a:gd name="connsiteY218" fmla="*/ 166391 h 2431004"/>
                <a:gd name="connsiteX219" fmla="*/ 718696 w 2297454"/>
                <a:gd name="connsiteY219" fmla="*/ 167666 h 2431004"/>
                <a:gd name="connsiteX220" fmla="*/ 794817 w 2297454"/>
                <a:gd name="connsiteY220" fmla="*/ 181679 h 2431004"/>
                <a:gd name="connsiteX221" fmla="*/ 821906 w 2297454"/>
                <a:gd name="connsiteY221" fmla="*/ 190935 h 2431004"/>
                <a:gd name="connsiteX222" fmla="*/ 806473 w 2297454"/>
                <a:gd name="connsiteY222" fmla="*/ 220793 h 2431004"/>
                <a:gd name="connsiteX223" fmla="*/ 791594 w 2297454"/>
                <a:gd name="connsiteY223" fmla="*/ 259243 h 2431004"/>
                <a:gd name="connsiteX224" fmla="*/ 788215 w 2297454"/>
                <a:gd name="connsiteY224" fmla="*/ 272428 h 2431004"/>
                <a:gd name="connsiteX225" fmla="*/ 797944 w 2297454"/>
                <a:gd name="connsiteY225" fmla="*/ 262910 h 2431004"/>
                <a:gd name="connsiteX226" fmla="*/ 837324 w 2297454"/>
                <a:gd name="connsiteY226" fmla="*/ 210826 h 2431004"/>
                <a:gd name="connsiteX227" fmla="*/ 843749 w 2297454"/>
                <a:gd name="connsiteY227" fmla="*/ 200273 h 2431004"/>
                <a:gd name="connsiteX228" fmla="*/ 859459 w 2297454"/>
                <a:gd name="connsiteY228" fmla="*/ 207611 h 2431004"/>
                <a:gd name="connsiteX229" fmla="*/ 926862 w 2297454"/>
                <a:gd name="connsiteY229" fmla="*/ 264082 h 2431004"/>
                <a:gd name="connsiteX230" fmla="*/ 932362 w 2297454"/>
                <a:gd name="connsiteY230" fmla="*/ 274615 h 2431004"/>
                <a:gd name="connsiteX231" fmla="*/ 929798 w 2297454"/>
                <a:gd name="connsiteY231" fmla="*/ 258726 h 2431004"/>
                <a:gd name="connsiteX232" fmla="*/ 872226 w 2297454"/>
                <a:gd name="connsiteY232" fmla="*/ 185857 h 2431004"/>
                <a:gd name="connsiteX233" fmla="*/ 857045 w 2297454"/>
                <a:gd name="connsiteY233" fmla="*/ 176597 h 2431004"/>
                <a:gd name="connsiteX234" fmla="*/ 873690 w 2297454"/>
                <a:gd name="connsiteY234" fmla="*/ 144392 h 2431004"/>
                <a:gd name="connsiteX235" fmla="*/ 888570 w 2297454"/>
                <a:gd name="connsiteY235" fmla="*/ 105942 h 2431004"/>
                <a:gd name="connsiteX236" fmla="*/ 891949 w 2297454"/>
                <a:gd name="connsiteY236" fmla="*/ 92757 h 2431004"/>
                <a:gd name="connsiteX237" fmla="*/ 882219 w 2297454"/>
                <a:gd name="connsiteY237" fmla="*/ 102276 h 2431004"/>
                <a:gd name="connsiteX238" fmla="*/ 842839 w 2297454"/>
                <a:gd name="connsiteY238" fmla="*/ 154359 h 2431004"/>
                <a:gd name="connsiteX239" fmla="*/ 836431 w 2297454"/>
                <a:gd name="connsiteY239" fmla="*/ 164886 h 2431004"/>
                <a:gd name="connsiteX240" fmla="*/ 805677 w 2297454"/>
                <a:gd name="connsiteY240" fmla="*/ 151572 h 2431004"/>
                <a:gd name="connsiteX241" fmla="*/ 723069 w 2297454"/>
                <a:gd name="connsiteY241" fmla="*/ 132768 h 2431004"/>
                <a:gd name="connsiteX242" fmla="*/ 690507 w 2297454"/>
                <a:gd name="connsiteY242" fmla="*/ 130973 h 2431004"/>
                <a:gd name="connsiteX243" fmla="*/ 690158 w 2297454"/>
                <a:gd name="connsiteY243" fmla="*/ 115068 h 2431004"/>
                <a:gd name="connsiteX244" fmla="*/ 681442 w 2297454"/>
                <a:gd name="connsiteY244" fmla="*/ 40843 h 2431004"/>
                <a:gd name="connsiteX245" fmla="*/ 1605433 w 2297454"/>
                <a:gd name="connsiteY245" fmla="*/ 0 h 2431004"/>
                <a:gd name="connsiteX246" fmla="*/ 1601469 w 2297454"/>
                <a:gd name="connsiteY246" fmla="*/ 15016 h 2431004"/>
                <a:gd name="connsiteX247" fmla="*/ 1592753 w 2297454"/>
                <a:gd name="connsiteY247" fmla="*/ 89241 h 2431004"/>
                <a:gd name="connsiteX248" fmla="*/ 1592403 w 2297454"/>
                <a:gd name="connsiteY248" fmla="*/ 105146 h 2431004"/>
                <a:gd name="connsiteX249" fmla="*/ 1559842 w 2297454"/>
                <a:gd name="connsiteY249" fmla="*/ 106941 h 2431004"/>
                <a:gd name="connsiteX250" fmla="*/ 1477234 w 2297454"/>
                <a:gd name="connsiteY250" fmla="*/ 125745 h 2431004"/>
                <a:gd name="connsiteX251" fmla="*/ 1445937 w 2297454"/>
                <a:gd name="connsiteY251" fmla="*/ 139294 h 2431004"/>
                <a:gd name="connsiteX252" fmla="*/ 1439009 w 2297454"/>
                <a:gd name="connsiteY252" fmla="*/ 127863 h 2431004"/>
                <a:gd name="connsiteX253" fmla="*/ 1398750 w 2297454"/>
                <a:gd name="connsiteY253" fmla="*/ 73450 h 2431004"/>
                <a:gd name="connsiteX254" fmla="*/ 1388930 w 2297454"/>
                <a:gd name="connsiteY254" fmla="*/ 63410 h 2431004"/>
                <a:gd name="connsiteX255" fmla="*/ 1392716 w 2297454"/>
                <a:gd name="connsiteY255" fmla="*/ 76934 h 2431004"/>
                <a:gd name="connsiteX256" fmla="*/ 1408642 w 2297454"/>
                <a:gd name="connsiteY256" fmla="*/ 116563 h 2431004"/>
                <a:gd name="connsiteX257" fmla="*/ 1426341 w 2297454"/>
                <a:gd name="connsiteY257" fmla="*/ 150480 h 2431004"/>
                <a:gd name="connsiteX258" fmla="*/ 1410685 w 2297454"/>
                <a:gd name="connsiteY258" fmla="*/ 160030 h 2431004"/>
                <a:gd name="connsiteX259" fmla="*/ 1353113 w 2297454"/>
                <a:gd name="connsiteY259" fmla="*/ 232899 h 2431004"/>
                <a:gd name="connsiteX260" fmla="*/ 1350548 w 2297454"/>
                <a:gd name="connsiteY260" fmla="*/ 248791 h 2431004"/>
                <a:gd name="connsiteX261" fmla="*/ 1356050 w 2297454"/>
                <a:gd name="connsiteY261" fmla="*/ 238255 h 2431004"/>
                <a:gd name="connsiteX262" fmla="*/ 1423452 w 2297454"/>
                <a:gd name="connsiteY262" fmla="*/ 181784 h 2431004"/>
                <a:gd name="connsiteX263" fmla="*/ 1439701 w 2297454"/>
                <a:gd name="connsiteY263" fmla="*/ 174194 h 2431004"/>
                <a:gd name="connsiteX264" fmla="*/ 1446517 w 2297454"/>
                <a:gd name="connsiteY264" fmla="*/ 185440 h 2431004"/>
                <a:gd name="connsiteX265" fmla="*/ 1486777 w 2297454"/>
                <a:gd name="connsiteY265" fmla="*/ 239852 h 2431004"/>
                <a:gd name="connsiteX266" fmla="*/ 1496596 w 2297454"/>
                <a:gd name="connsiteY266" fmla="*/ 249893 h 2431004"/>
                <a:gd name="connsiteX267" fmla="*/ 1492810 w 2297454"/>
                <a:gd name="connsiteY267" fmla="*/ 236369 h 2431004"/>
                <a:gd name="connsiteX268" fmla="*/ 1476884 w 2297454"/>
                <a:gd name="connsiteY268" fmla="*/ 196740 h 2431004"/>
                <a:gd name="connsiteX269" fmla="*/ 1460472 w 2297454"/>
                <a:gd name="connsiteY269" fmla="*/ 165290 h 2431004"/>
                <a:gd name="connsiteX270" fmla="*/ 1488094 w 2297454"/>
                <a:gd name="connsiteY270" fmla="*/ 155852 h 2431004"/>
                <a:gd name="connsiteX271" fmla="*/ 1564216 w 2297454"/>
                <a:gd name="connsiteY271" fmla="*/ 141839 h 2431004"/>
                <a:gd name="connsiteX272" fmla="*/ 1592580 w 2297454"/>
                <a:gd name="connsiteY272" fmla="*/ 140564 h 2431004"/>
                <a:gd name="connsiteX273" fmla="*/ 1592753 w 2297454"/>
                <a:gd name="connsiteY273" fmla="*/ 148418 h 2431004"/>
                <a:gd name="connsiteX274" fmla="*/ 1601469 w 2297454"/>
                <a:gd name="connsiteY274" fmla="*/ 222643 h 2431004"/>
                <a:gd name="connsiteX275" fmla="*/ 1605433 w 2297454"/>
                <a:gd name="connsiteY275" fmla="*/ 237659 h 2431004"/>
                <a:gd name="connsiteX276" fmla="*/ 1609397 w 2297454"/>
                <a:gd name="connsiteY276" fmla="*/ 222643 h 2431004"/>
                <a:gd name="connsiteX277" fmla="*/ 1618113 w 2297454"/>
                <a:gd name="connsiteY277" fmla="*/ 148418 h 2431004"/>
                <a:gd name="connsiteX278" fmla="*/ 1618286 w 2297454"/>
                <a:gd name="connsiteY278" fmla="*/ 140564 h 2431004"/>
                <a:gd name="connsiteX279" fmla="*/ 1646651 w 2297454"/>
                <a:gd name="connsiteY279" fmla="*/ 141839 h 2431004"/>
                <a:gd name="connsiteX280" fmla="*/ 1722773 w 2297454"/>
                <a:gd name="connsiteY280" fmla="*/ 155852 h 2431004"/>
                <a:gd name="connsiteX281" fmla="*/ 1749862 w 2297454"/>
                <a:gd name="connsiteY281" fmla="*/ 165108 h 2431004"/>
                <a:gd name="connsiteX282" fmla="*/ 1734429 w 2297454"/>
                <a:gd name="connsiteY282" fmla="*/ 194966 h 2431004"/>
                <a:gd name="connsiteX283" fmla="*/ 1719549 w 2297454"/>
                <a:gd name="connsiteY283" fmla="*/ 233416 h 2431004"/>
                <a:gd name="connsiteX284" fmla="*/ 1716170 w 2297454"/>
                <a:gd name="connsiteY284" fmla="*/ 246601 h 2431004"/>
                <a:gd name="connsiteX285" fmla="*/ 1725900 w 2297454"/>
                <a:gd name="connsiteY285" fmla="*/ 237083 h 2431004"/>
                <a:gd name="connsiteX286" fmla="*/ 1765280 w 2297454"/>
                <a:gd name="connsiteY286" fmla="*/ 184999 h 2431004"/>
                <a:gd name="connsiteX287" fmla="*/ 1771704 w 2297454"/>
                <a:gd name="connsiteY287" fmla="*/ 174446 h 2431004"/>
                <a:gd name="connsiteX288" fmla="*/ 1787414 w 2297454"/>
                <a:gd name="connsiteY288" fmla="*/ 181784 h 2431004"/>
                <a:gd name="connsiteX289" fmla="*/ 1854817 w 2297454"/>
                <a:gd name="connsiteY289" fmla="*/ 238255 h 2431004"/>
                <a:gd name="connsiteX290" fmla="*/ 1860317 w 2297454"/>
                <a:gd name="connsiteY290" fmla="*/ 248788 h 2431004"/>
                <a:gd name="connsiteX291" fmla="*/ 1857753 w 2297454"/>
                <a:gd name="connsiteY291" fmla="*/ 232899 h 2431004"/>
                <a:gd name="connsiteX292" fmla="*/ 1800181 w 2297454"/>
                <a:gd name="connsiteY292" fmla="*/ 160030 h 2431004"/>
                <a:gd name="connsiteX293" fmla="*/ 1785000 w 2297454"/>
                <a:gd name="connsiteY293" fmla="*/ 150770 h 2431004"/>
                <a:gd name="connsiteX294" fmla="*/ 1801645 w 2297454"/>
                <a:gd name="connsiteY294" fmla="*/ 118565 h 2431004"/>
                <a:gd name="connsiteX295" fmla="*/ 1816525 w 2297454"/>
                <a:gd name="connsiteY295" fmla="*/ 80115 h 2431004"/>
                <a:gd name="connsiteX296" fmla="*/ 1819904 w 2297454"/>
                <a:gd name="connsiteY296" fmla="*/ 66930 h 2431004"/>
                <a:gd name="connsiteX297" fmla="*/ 1810174 w 2297454"/>
                <a:gd name="connsiteY297" fmla="*/ 76449 h 2431004"/>
                <a:gd name="connsiteX298" fmla="*/ 1770795 w 2297454"/>
                <a:gd name="connsiteY298" fmla="*/ 128532 h 2431004"/>
                <a:gd name="connsiteX299" fmla="*/ 1764386 w 2297454"/>
                <a:gd name="connsiteY299" fmla="*/ 139059 h 2431004"/>
                <a:gd name="connsiteX300" fmla="*/ 1733632 w 2297454"/>
                <a:gd name="connsiteY300" fmla="*/ 125745 h 2431004"/>
                <a:gd name="connsiteX301" fmla="*/ 1651024 w 2297454"/>
                <a:gd name="connsiteY301" fmla="*/ 106941 h 2431004"/>
                <a:gd name="connsiteX302" fmla="*/ 1618462 w 2297454"/>
                <a:gd name="connsiteY302" fmla="*/ 105146 h 2431004"/>
                <a:gd name="connsiteX303" fmla="*/ 1618113 w 2297454"/>
                <a:gd name="connsiteY303" fmla="*/ 89241 h 2431004"/>
                <a:gd name="connsiteX304" fmla="*/ 1609397 w 2297454"/>
                <a:gd name="connsiteY304" fmla="*/ 15016 h 2431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</a:cxnLst>
              <a:rect l="l" t="t" r="r" b="b"/>
              <a:pathLst>
                <a:path w="2297454" h="2431004">
                  <a:moveTo>
                    <a:pt x="677418" y="369166"/>
                  </a:moveTo>
                  <a:cubicBezTo>
                    <a:pt x="479042" y="369166"/>
                    <a:pt x="318227" y="554939"/>
                    <a:pt x="318227" y="784102"/>
                  </a:cubicBezTo>
                  <a:cubicBezTo>
                    <a:pt x="318227" y="955975"/>
                    <a:pt x="408685" y="1103440"/>
                    <a:pt x="537605" y="1166431"/>
                  </a:cubicBezTo>
                  <a:lnTo>
                    <a:pt x="604407" y="1190386"/>
                  </a:lnTo>
                  <a:lnTo>
                    <a:pt x="595929" y="1246358"/>
                  </a:lnTo>
                  <a:lnTo>
                    <a:pt x="538486" y="1285088"/>
                  </a:lnTo>
                  <a:cubicBezTo>
                    <a:pt x="502930" y="1320644"/>
                    <a:pt x="480938" y="1369763"/>
                    <a:pt x="480938" y="1424019"/>
                  </a:cubicBezTo>
                  <a:cubicBezTo>
                    <a:pt x="480938" y="1577395"/>
                    <a:pt x="480939" y="1730770"/>
                    <a:pt x="480939" y="1884146"/>
                  </a:cubicBezTo>
                  <a:cubicBezTo>
                    <a:pt x="480939" y="1924838"/>
                    <a:pt x="493309" y="1962641"/>
                    <a:pt x="514494" y="1993999"/>
                  </a:cubicBezTo>
                  <a:lnTo>
                    <a:pt x="532249" y="2013539"/>
                  </a:lnTo>
                  <a:lnTo>
                    <a:pt x="569246" y="2431004"/>
                  </a:lnTo>
                  <a:lnTo>
                    <a:pt x="643637" y="2431004"/>
                  </a:lnTo>
                  <a:lnTo>
                    <a:pt x="663591" y="2205843"/>
                  </a:lnTo>
                  <a:lnTo>
                    <a:pt x="683546" y="2431004"/>
                  </a:lnTo>
                  <a:lnTo>
                    <a:pt x="757937" y="2431004"/>
                  </a:lnTo>
                  <a:lnTo>
                    <a:pt x="792674" y="2039038"/>
                  </a:lnTo>
                  <a:lnTo>
                    <a:pt x="816349" y="2023077"/>
                  </a:lnTo>
                  <a:cubicBezTo>
                    <a:pt x="851904" y="1987521"/>
                    <a:pt x="873896" y="1938401"/>
                    <a:pt x="873896" y="1884145"/>
                  </a:cubicBezTo>
                  <a:lnTo>
                    <a:pt x="873896" y="1672287"/>
                  </a:lnTo>
                  <a:lnTo>
                    <a:pt x="1009371" y="1807762"/>
                  </a:lnTo>
                  <a:cubicBezTo>
                    <a:pt x="1032687" y="1831078"/>
                    <a:pt x="1070489" y="1831078"/>
                    <a:pt x="1093805" y="1807762"/>
                  </a:cubicBezTo>
                  <a:cubicBezTo>
                    <a:pt x="1117121" y="1784446"/>
                    <a:pt x="1117121" y="1746644"/>
                    <a:pt x="1093805" y="1723328"/>
                  </a:cubicBezTo>
                  <a:lnTo>
                    <a:pt x="873896" y="1503419"/>
                  </a:lnTo>
                  <a:lnTo>
                    <a:pt x="873896" y="1424019"/>
                  </a:lnTo>
                  <a:cubicBezTo>
                    <a:pt x="873896" y="1369763"/>
                    <a:pt x="851904" y="1320644"/>
                    <a:pt x="816349" y="1285088"/>
                  </a:cubicBezTo>
                  <a:lnTo>
                    <a:pt x="758906" y="1246359"/>
                  </a:lnTo>
                  <a:lnTo>
                    <a:pt x="750428" y="1190386"/>
                  </a:lnTo>
                  <a:lnTo>
                    <a:pt x="817231" y="1166431"/>
                  </a:lnTo>
                  <a:cubicBezTo>
                    <a:pt x="946151" y="1103440"/>
                    <a:pt x="1036609" y="955975"/>
                    <a:pt x="1036609" y="784102"/>
                  </a:cubicBezTo>
                  <a:cubicBezTo>
                    <a:pt x="1036609" y="554939"/>
                    <a:pt x="875794" y="369166"/>
                    <a:pt x="677418" y="369166"/>
                  </a:cubicBezTo>
                  <a:close/>
                  <a:moveTo>
                    <a:pt x="1607412" y="369165"/>
                  </a:moveTo>
                  <a:cubicBezTo>
                    <a:pt x="1409036" y="369165"/>
                    <a:pt x="1248221" y="554938"/>
                    <a:pt x="1248221" y="784101"/>
                  </a:cubicBezTo>
                  <a:cubicBezTo>
                    <a:pt x="1248221" y="955974"/>
                    <a:pt x="1338680" y="1103439"/>
                    <a:pt x="1467599" y="1166430"/>
                  </a:cubicBezTo>
                  <a:lnTo>
                    <a:pt x="1534402" y="1190385"/>
                  </a:lnTo>
                  <a:lnTo>
                    <a:pt x="1525923" y="1246358"/>
                  </a:lnTo>
                  <a:lnTo>
                    <a:pt x="1468480" y="1285088"/>
                  </a:lnTo>
                  <a:lnTo>
                    <a:pt x="1461419" y="1295561"/>
                  </a:lnTo>
                  <a:lnTo>
                    <a:pt x="1452110" y="1299416"/>
                  </a:lnTo>
                  <a:lnTo>
                    <a:pt x="1305122" y="1446404"/>
                  </a:lnTo>
                  <a:lnTo>
                    <a:pt x="1154959" y="1296241"/>
                  </a:lnTo>
                  <a:cubicBezTo>
                    <a:pt x="1131643" y="1272925"/>
                    <a:pt x="1093841" y="1272925"/>
                    <a:pt x="1070525" y="1296241"/>
                  </a:cubicBezTo>
                  <a:cubicBezTo>
                    <a:pt x="1047209" y="1319557"/>
                    <a:pt x="1047209" y="1357359"/>
                    <a:pt x="1070525" y="1380675"/>
                  </a:cubicBezTo>
                  <a:lnTo>
                    <a:pt x="1258433" y="1568583"/>
                  </a:lnTo>
                  <a:lnTo>
                    <a:pt x="1263483" y="1570675"/>
                  </a:lnTo>
                  <a:lnTo>
                    <a:pt x="1264202" y="1571758"/>
                  </a:lnTo>
                  <a:cubicBezTo>
                    <a:pt x="1287518" y="1595074"/>
                    <a:pt x="1325320" y="1595074"/>
                    <a:pt x="1348636" y="1571758"/>
                  </a:cubicBezTo>
                  <a:lnTo>
                    <a:pt x="1410932" y="1509462"/>
                  </a:lnTo>
                  <a:lnTo>
                    <a:pt x="1410933" y="1884146"/>
                  </a:lnTo>
                  <a:cubicBezTo>
                    <a:pt x="1410933" y="1924838"/>
                    <a:pt x="1423304" y="1962641"/>
                    <a:pt x="1444489" y="1993999"/>
                  </a:cubicBezTo>
                  <a:lnTo>
                    <a:pt x="1464314" y="2015818"/>
                  </a:lnTo>
                  <a:lnTo>
                    <a:pt x="1501701" y="2422719"/>
                  </a:lnTo>
                  <a:lnTo>
                    <a:pt x="1576092" y="2422719"/>
                  </a:lnTo>
                  <a:lnTo>
                    <a:pt x="1600809" y="2153711"/>
                  </a:lnTo>
                  <a:lnTo>
                    <a:pt x="1625526" y="2422719"/>
                  </a:lnTo>
                  <a:lnTo>
                    <a:pt x="1699917" y="2422719"/>
                  </a:lnTo>
                  <a:lnTo>
                    <a:pt x="1735996" y="2030053"/>
                  </a:lnTo>
                  <a:lnTo>
                    <a:pt x="1746343" y="2023077"/>
                  </a:lnTo>
                  <a:cubicBezTo>
                    <a:pt x="1781898" y="1987521"/>
                    <a:pt x="1803890" y="1938401"/>
                    <a:pt x="1803890" y="1884145"/>
                  </a:cubicBezTo>
                  <a:lnTo>
                    <a:pt x="1803890" y="1424019"/>
                  </a:lnTo>
                  <a:cubicBezTo>
                    <a:pt x="1803890" y="1369763"/>
                    <a:pt x="1781898" y="1320644"/>
                    <a:pt x="1746343" y="1285088"/>
                  </a:cubicBezTo>
                  <a:lnTo>
                    <a:pt x="1688900" y="1246359"/>
                  </a:lnTo>
                  <a:lnTo>
                    <a:pt x="1680422" y="1190385"/>
                  </a:lnTo>
                  <a:lnTo>
                    <a:pt x="1747226" y="1166430"/>
                  </a:lnTo>
                  <a:cubicBezTo>
                    <a:pt x="1876145" y="1103439"/>
                    <a:pt x="1966603" y="955974"/>
                    <a:pt x="1966603" y="784101"/>
                  </a:cubicBezTo>
                  <a:cubicBezTo>
                    <a:pt x="1966603" y="554938"/>
                    <a:pt x="1805788" y="369165"/>
                    <a:pt x="1607412" y="369165"/>
                  </a:cubicBezTo>
                  <a:close/>
                  <a:moveTo>
                    <a:pt x="218535" y="334843"/>
                  </a:moveTo>
                  <a:lnTo>
                    <a:pt x="221914" y="348028"/>
                  </a:lnTo>
                  <a:cubicBezTo>
                    <a:pt x="227135" y="365100"/>
                    <a:pt x="235839" y="385907"/>
                    <a:pt x="247330" y="408174"/>
                  </a:cubicBezTo>
                  <a:lnTo>
                    <a:pt x="253242" y="418987"/>
                  </a:lnTo>
                  <a:lnTo>
                    <a:pt x="226334" y="438964"/>
                  </a:lnTo>
                  <a:cubicBezTo>
                    <a:pt x="205921" y="456240"/>
                    <a:pt x="186404" y="477123"/>
                    <a:pt x="168746" y="501103"/>
                  </a:cubicBezTo>
                  <a:lnTo>
                    <a:pt x="150911" y="528404"/>
                  </a:lnTo>
                  <a:lnTo>
                    <a:pt x="136962" y="520755"/>
                  </a:lnTo>
                  <a:cubicBezTo>
                    <a:pt x="111493" y="507525"/>
                    <a:pt x="87749" y="497395"/>
                    <a:pt x="68323" y="491190"/>
                  </a:cubicBezTo>
                  <a:lnTo>
                    <a:pt x="53337" y="487115"/>
                  </a:lnTo>
                  <a:lnTo>
                    <a:pt x="64359" y="498056"/>
                  </a:lnTo>
                  <a:cubicBezTo>
                    <a:pt x="79445" y="511778"/>
                    <a:pt x="100090" y="527275"/>
                    <a:pt x="124282" y="542718"/>
                  </a:cubicBezTo>
                  <a:lnTo>
                    <a:pt x="137881" y="550972"/>
                  </a:lnTo>
                  <a:lnTo>
                    <a:pt x="123155" y="580069"/>
                  </a:lnTo>
                  <a:cubicBezTo>
                    <a:pt x="111217" y="607351"/>
                    <a:pt x="102890" y="634695"/>
                    <a:pt x="98136" y="661011"/>
                  </a:cubicBezTo>
                  <a:lnTo>
                    <a:pt x="94221" y="694890"/>
                  </a:lnTo>
                  <a:lnTo>
                    <a:pt x="80857" y="695174"/>
                  </a:lnTo>
                  <a:cubicBezTo>
                    <a:pt x="54879" y="696297"/>
                    <a:pt x="31659" y="699020"/>
                    <a:pt x="13605" y="702834"/>
                  </a:cubicBezTo>
                  <a:lnTo>
                    <a:pt x="0" y="706317"/>
                  </a:lnTo>
                  <a:lnTo>
                    <a:pt x="13605" y="709801"/>
                  </a:lnTo>
                  <a:cubicBezTo>
                    <a:pt x="25641" y="712343"/>
                    <a:pt x="39973" y="714401"/>
                    <a:pt x="55888" y="715823"/>
                  </a:cubicBezTo>
                  <a:lnTo>
                    <a:pt x="94111" y="717453"/>
                  </a:lnTo>
                  <a:lnTo>
                    <a:pt x="94553" y="735787"/>
                  </a:lnTo>
                  <a:cubicBezTo>
                    <a:pt x="98083" y="770543"/>
                    <a:pt x="109565" y="800534"/>
                    <a:pt x="128873" y="822081"/>
                  </a:cubicBezTo>
                  <a:lnTo>
                    <a:pt x="141354" y="832247"/>
                  </a:lnTo>
                  <a:lnTo>
                    <a:pt x="134980" y="822215"/>
                  </a:lnTo>
                  <a:cubicBezTo>
                    <a:pt x="123929" y="798044"/>
                    <a:pt x="118851" y="768373"/>
                    <a:pt x="119776" y="735607"/>
                  </a:cubicBezTo>
                  <a:lnTo>
                    <a:pt x="121328" y="717741"/>
                  </a:lnTo>
                  <a:lnTo>
                    <a:pt x="134475" y="717460"/>
                  </a:lnTo>
                  <a:cubicBezTo>
                    <a:pt x="160453" y="716338"/>
                    <a:pt x="183673" y="713615"/>
                    <a:pt x="201727" y="709801"/>
                  </a:cubicBezTo>
                  <a:lnTo>
                    <a:pt x="215332" y="706317"/>
                  </a:lnTo>
                  <a:lnTo>
                    <a:pt x="201727" y="702834"/>
                  </a:lnTo>
                  <a:cubicBezTo>
                    <a:pt x="189691" y="700291"/>
                    <a:pt x="175359" y="698234"/>
                    <a:pt x="159444" y="696812"/>
                  </a:cubicBezTo>
                  <a:lnTo>
                    <a:pt x="124002" y="695300"/>
                  </a:lnTo>
                  <a:lnTo>
                    <a:pt x="129639" y="666660"/>
                  </a:lnTo>
                  <a:cubicBezTo>
                    <a:pt x="135601" y="642776"/>
                    <a:pt x="144240" y="618229"/>
                    <a:pt x="155565" y="593730"/>
                  </a:cubicBezTo>
                  <a:lnTo>
                    <a:pt x="168642" y="568528"/>
                  </a:lnTo>
                  <a:lnTo>
                    <a:pt x="175530" y="572306"/>
                  </a:lnTo>
                  <a:cubicBezTo>
                    <a:pt x="201000" y="585535"/>
                    <a:pt x="224743" y="595666"/>
                    <a:pt x="244170" y="601870"/>
                  </a:cubicBezTo>
                  <a:lnTo>
                    <a:pt x="259156" y="605945"/>
                  </a:lnTo>
                  <a:lnTo>
                    <a:pt x="248134" y="595004"/>
                  </a:lnTo>
                  <a:cubicBezTo>
                    <a:pt x="233047" y="581283"/>
                    <a:pt x="212402" y="565786"/>
                    <a:pt x="188211" y="550343"/>
                  </a:cubicBezTo>
                  <a:lnTo>
                    <a:pt x="181495" y="546267"/>
                  </a:lnTo>
                  <a:lnTo>
                    <a:pt x="196783" y="522339"/>
                  </a:lnTo>
                  <a:cubicBezTo>
                    <a:pt x="212337" y="500282"/>
                    <a:pt x="229276" y="480527"/>
                    <a:pt x="246979" y="463422"/>
                  </a:cubicBezTo>
                  <a:lnTo>
                    <a:pt x="268539" y="444590"/>
                  </a:lnTo>
                  <a:lnTo>
                    <a:pt x="286681" y="472885"/>
                  </a:lnTo>
                  <a:cubicBezTo>
                    <a:pt x="295643" y="485416"/>
                    <a:pt x="304423" y="496291"/>
                    <a:pt x="312539" y="504996"/>
                  </a:cubicBezTo>
                  <a:lnTo>
                    <a:pt x="322269" y="514515"/>
                  </a:lnTo>
                  <a:lnTo>
                    <a:pt x="318890" y="501330"/>
                  </a:lnTo>
                  <a:cubicBezTo>
                    <a:pt x="313669" y="484258"/>
                    <a:pt x="304965" y="463451"/>
                    <a:pt x="293474" y="441183"/>
                  </a:cubicBezTo>
                  <a:lnTo>
                    <a:pt x="287547" y="430343"/>
                  </a:lnTo>
                  <a:lnTo>
                    <a:pt x="301757" y="420407"/>
                  </a:lnTo>
                  <a:cubicBezTo>
                    <a:pt x="329671" y="403223"/>
                    <a:pt x="357905" y="392785"/>
                    <a:pt x="384364" y="390270"/>
                  </a:cubicBezTo>
                  <a:lnTo>
                    <a:pt x="396236" y="390773"/>
                  </a:lnTo>
                  <a:lnTo>
                    <a:pt x="381194" y="385049"/>
                  </a:lnTo>
                  <a:cubicBezTo>
                    <a:pt x="352880" y="379101"/>
                    <a:pt x="321165" y="384152"/>
                    <a:pt x="289301" y="398474"/>
                  </a:cubicBezTo>
                  <a:lnTo>
                    <a:pt x="273691" y="406991"/>
                  </a:lnTo>
                  <a:lnTo>
                    <a:pt x="254123" y="376473"/>
                  </a:lnTo>
                  <a:cubicBezTo>
                    <a:pt x="245160" y="363942"/>
                    <a:pt x="236380" y="353066"/>
                    <a:pt x="228264" y="344361"/>
                  </a:cubicBezTo>
                  <a:close/>
                  <a:moveTo>
                    <a:pt x="2085016" y="331323"/>
                  </a:moveTo>
                  <a:lnTo>
                    <a:pt x="2075196" y="341364"/>
                  </a:lnTo>
                  <a:cubicBezTo>
                    <a:pt x="2066976" y="350516"/>
                    <a:pt x="2058028" y="361899"/>
                    <a:pt x="2048839" y="374971"/>
                  </a:cubicBezTo>
                  <a:lnTo>
                    <a:pt x="2028316" y="407258"/>
                  </a:lnTo>
                  <a:lnTo>
                    <a:pt x="2012218" y="398474"/>
                  </a:lnTo>
                  <a:cubicBezTo>
                    <a:pt x="1980353" y="384153"/>
                    <a:pt x="1948639" y="379101"/>
                    <a:pt x="1920325" y="385049"/>
                  </a:cubicBezTo>
                  <a:lnTo>
                    <a:pt x="1905280" y="390774"/>
                  </a:lnTo>
                  <a:lnTo>
                    <a:pt x="1917155" y="390271"/>
                  </a:lnTo>
                  <a:cubicBezTo>
                    <a:pt x="1943613" y="392786"/>
                    <a:pt x="1971848" y="403224"/>
                    <a:pt x="1999762" y="420408"/>
                  </a:cubicBezTo>
                  <a:lnTo>
                    <a:pt x="2014459" y="430685"/>
                  </a:lnTo>
                  <a:lnTo>
                    <a:pt x="2008128" y="442211"/>
                  </a:lnTo>
                  <a:cubicBezTo>
                    <a:pt x="1996111" y="465270"/>
                    <a:pt x="1986859" y="486740"/>
                    <a:pt x="1981135" y="504283"/>
                  </a:cubicBezTo>
                  <a:lnTo>
                    <a:pt x="1977350" y="517807"/>
                  </a:lnTo>
                  <a:lnTo>
                    <a:pt x="1987169" y="507766"/>
                  </a:lnTo>
                  <a:cubicBezTo>
                    <a:pt x="1995389" y="498614"/>
                    <a:pt x="2004337" y="487231"/>
                    <a:pt x="2013526" y="474159"/>
                  </a:cubicBezTo>
                  <a:lnTo>
                    <a:pt x="2032556" y="444221"/>
                  </a:lnTo>
                  <a:lnTo>
                    <a:pt x="2054540" y="463423"/>
                  </a:lnTo>
                  <a:cubicBezTo>
                    <a:pt x="2072243" y="480528"/>
                    <a:pt x="2089182" y="500283"/>
                    <a:pt x="2104736" y="522340"/>
                  </a:cubicBezTo>
                  <a:lnTo>
                    <a:pt x="2120024" y="546267"/>
                  </a:lnTo>
                  <a:lnTo>
                    <a:pt x="2113308" y="550343"/>
                  </a:lnTo>
                  <a:cubicBezTo>
                    <a:pt x="2089116" y="565786"/>
                    <a:pt x="2068471" y="581283"/>
                    <a:pt x="2053385" y="595005"/>
                  </a:cubicBezTo>
                  <a:lnTo>
                    <a:pt x="2042363" y="605945"/>
                  </a:lnTo>
                  <a:lnTo>
                    <a:pt x="2057349" y="601870"/>
                  </a:lnTo>
                  <a:cubicBezTo>
                    <a:pt x="2076775" y="595666"/>
                    <a:pt x="2100518" y="585535"/>
                    <a:pt x="2125988" y="572306"/>
                  </a:cubicBezTo>
                  <a:lnTo>
                    <a:pt x="2132876" y="568528"/>
                  </a:lnTo>
                  <a:lnTo>
                    <a:pt x="2145954" y="593732"/>
                  </a:lnTo>
                  <a:cubicBezTo>
                    <a:pt x="2157279" y="618230"/>
                    <a:pt x="2165918" y="642777"/>
                    <a:pt x="2171880" y="666661"/>
                  </a:cubicBezTo>
                  <a:lnTo>
                    <a:pt x="2177408" y="694748"/>
                  </a:lnTo>
                  <a:lnTo>
                    <a:pt x="2143834" y="696313"/>
                  </a:lnTo>
                  <a:cubicBezTo>
                    <a:pt x="2128500" y="697809"/>
                    <a:pt x="2114692" y="699975"/>
                    <a:pt x="2103095" y="702651"/>
                  </a:cubicBezTo>
                  <a:lnTo>
                    <a:pt x="2089987" y="706318"/>
                  </a:lnTo>
                  <a:lnTo>
                    <a:pt x="2103095" y="709984"/>
                  </a:lnTo>
                  <a:cubicBezTo>
                    <a:pt x="2120490" y="713998"/>
                    <a:pt x="2142862" y="716864"/>
                    <a:pt x="2167891" y="718046"/>
                  </a:cubicBezTo>
                  <a:lnTo>
                    <a:pt x="2180243" y="718334"/>
                  </a:lnTo>
                  <a:lnTo>
                    <a:pt x="2181743" y="735608"/>
                  </a:lnTo>
                  <a:cubicBezTo>
                    <a:pt x="2182668" y="768374"/>
                    <a:pt x="2177589" y="798045"/>
                    <a:pt x="2166539" y="822216"/>
                  </a:cubicBezTo>
                  <a:lnTo>
                    <a:pt x="2160167" y="832246"/>
                  </a:lnTo>
                  <a:lnTo>
                    <a:pt x="2172645" y="822081"/>
                  </a:lnTo>
                  <a:cubicBezTo>
                    <a:pt x="2191953" y="800534"/>
                    <a:pt x="2203436" y="770544"/>
                    <a:pt x="2206966" y="735787"/>
                  </a:cubicBezTo>
                  <a:lnTo>
                    <a:pt x="2207395" y="718010"/>
                  </a:lnTo>
                  <a:lnTo>
                    <a:pt x="2243608" y="716323"/>
                  </a:lnTo>
                  <a:cubicBezTo>
                    <a:pt x="2258941" y="714826"/>
                    <a:pt x="2272750" y="712660"/>
                    <a:pt x="2284346" y="709984"/>
                  </a:cubicBezTo>
                  <a:lnTo>
                    <a:pt x="2297454" y="706318"/>
                  </a:lnTo>
                  <a:lnTo>
                    <a:pt x="2284346" y="702651"/>
                  </a:lnTo>
                  <a:cubicBezTo>
                    <a:pt x="2266951" y="698637"/>
                    <a:pt x="2244579" y="695771"/>
                    <a:pt x="2219550" y="694589"/>
                  </a:cubicBezTo>
                  <a:lnTo>
                    <a:pt x="2207230" y="694303"/>
                  </a:lnTo>
                  <a:lnTo>
                    <a:pt x="2203383" y="661012"/>
                  </a:lnTo>
                  <a:cubicBezTo>
                    <a:pt x="2198628" y="634695"/>
                    <a:pt x="2190301" y="607351"/>
                    <a:pt x="2178364" y="580069"/>
                  </a:cubicBezTo>
                  <a:lnTo>
                    <a:pt x="2163637" y="550973"/>
                  </a:lnTo>
                  <a:lnTo>
                    <a:pt x="2177236" y="542718"/>
                  </a:lnTo>
                  <a:cubicBezTo>
                    <a:pt x="2201428" y="527275"/>
                    <a:pt x="2222073" y="511778"/>
                    <a:pt x="2237159" y="498057"/>
                  </a:cubicBezTo>
                  <a:lnTo>
                    <a:pt x="2248182" y="487116"/>
                  </a:lnTo>
                  <a:lnTo>
                    <a:pt x="2233195" y="491191"/>
                  </a:lnTo>
                  <a:cubicBezTo>
                    <a:pt x="2213769" y="497395"/>
                    <a:pt x="2190026" y="507526"/>
                    <a:pt x="2164556" y="520755"/>
                  </a:cubicBezTo>
                  <a:lnTo>
                    <a:pt x="2150608" y="528405"/>
                  </a:lnTo>
                  <a:lnTo>
                    <a:pt x="2132773" y="501103"/>
                  </a:lnTo>
                  <a:cubicBezTo>
                    <a:pt x="2115115" y="477124"/>
                    <a:pt x="2095597" y="456240"/>
                    <a:pt x="2075184" y="438965"/>
                  </a:cubicBezTo>
                  <a:lnTo>
                    <a:pt x="2047802" y="418635"/>
                  </a:lnTo>
                  <a:lnTo>
                    <a:pt x="2054237" y="406920"/>
                  </a:lnTo>
                  <a:cubicBezTo>
                    <a:pt x="2066254" y="383860"/>
                    <a:pt x="2075506" y="362390"/>
                    <a:pt x="2081230" y="344847"/>
                  </a:cubicBezTo>
                  <a:close/>
                  <a:moveTo>
                    <a:pt x="677478" y="25827"/>
                  </a:moveTo>
                  <a:lnTo>
                    <a:pt x="673514" y="40843"/>
                  </a:lnTo>
                  <a:cubicBezTo>
                    <a:pt x="669174" y="60769"/>
                    <a:pt x="666075" y="86396"/>
                    <a:pt x="664797" y="115068"/>
                  </a:cubicBezTo>
                  <a:lnTo>
                    <a:pt x="664448" y="130973"/>
                  </a:lnTo>
                  <a:lnTo>
                    <a:pt x="631887" y="132768"/>
                  </a:lnTo>
                  <a:cubicBezTo>
                    <a:pt x="602291" y="136070"/>
                    <a:pt x="574447" y="142531"/>
                    <a:pt x="549279" y="151572"/>
                  </a:cubicBezTo>
                  <a:lnTo>
                    <a:pt x="517982" y="165121"/>
                  </a:lnTo>
                  <a:lnTo>
                    <a:pt x="511054" y="153690"/>
                  </a:lnTo>
                  <a:cubicBezTo>
                    <a:pt x="497092" y="131754"/>
                    <a:pt x="483124" y="113006"/>
                    <a:pt x="470794" y="99277"/>
                  </a:cubicBezTo>
                  <a:lnTo>
                    <a:pt x="460975" y="89237"/>
                  </a:lnTo>
                  <a:lnTo>
                    <a:pt x="464761" y="102761"/>
                  </a:lnTo>
                  <a:cubicBezTo>
                    <a:pt x="468577" y="114456"/>
                    <a:pt x="473961" y="127897"/>
                    <a:pt x="480686" y="142390"/>
                  </a:cubicBezTo>
                  <a:lnTo>
                    <a:pt x="498386" y="176307"/>
                  </a:lnTo>
                  <a:lnTo>
                    <a:pt x="482730" y="185857"/>
                  </a:lnTo>
                  <a:cubicBezTo>
                    <a:pt x="454395" y="206292"/>
                    <a:pt x="434163" y="231232"/>
                    <a:pt x="425157" y="258726"/>
                  </a:cubicBezTo>
                  <a:lnTo>
                    <a:pt x="422593" y="274618"/>
                  </a:lnTo>
                  <a:lnTo>
                    <a:pt x="428094" y="264082"/>
                  </a:lnTo>
                  <a:cubicBezTo>
                    <a:pt x="443502" y="242426"/>
                    <a:pt x="466659" y="223193"/>
                    <a:pt x="495497" y="207611"/>
                  </a:cubicBezTo>
                  <a:lnTo>
                    <a:pt x="511746" y="200021"/>
                  </a:lnTo>
                  <a:lnTo>
                    <a:pt x="518562" y="211267"/>
                  </a:lnTo>
                  <a:cubicBezTo>
                    <a:pt x="532524" y="233203"/>
                    <a:pt x="546491" y="251951"/>
                    <a:pt x="558822" y="265679"/>
                  </a:cubicBezTo>
                  <a:lnTo>
                    <a:pt x="568641" y="275720"/>
                  </a:lnTo>
                  <a:lnTo>
                    <a:pt x="564855" y="262196"/>
                  </a:lnTo>
                  <a:cubicBezTo>
                    <a:pt x="561039" y="250501"/>
                    <a:pt x="555655" y="237060"/>
                    <a:pt x="548929" y="222567"/>
                  </a:cubicBezTo>
                  <a:lnTo>
                    <a:pt x="532517" y="191117"/>
                  </a:lnTo>
                  <a:lnTo>
                    <a:pt x="560139" y="181679"/>
                  </a:lnTo>
                  <a:cubicBezTo>
                    <a:pt x="583803" y="174900"/>
                    <a:pt x="609381" y="170108"/>
                    <a:pt x="636260" y="167666"/>
                  </a:cubicBezTo>
                  <a:lnTo>
                    <a:pt x="664625" y="166391"/>
                  </a:lnTo>
                  <a:lnTo>
                    <a:pt x="664797" y="174245"/>
                  </a:lnTo>
                  <a:cubicBezTo>
                    <a:pt x="666075" y="202917"/>
                    <a:pt x="669174" y="228544"/>
                    <a:pt x="673514" y="248470"/>
                  </a:cubicBezTo>
                  <a:lnTo>
                    <a:pt x="677478" y="263486"/>
                  </a:lnTo>
                  <a:lnTo>
                    <a:pt x="681442" y="248470"/>
                  </a:lnTo>
                  <a:cubicBezTo>
                    <a:pt x="685782" y="228544"/>
                    <a:pt x="688880" y="202917"/>
                    <a:pt x="690158" y="174245"/>
                  </a:cubicBezTo>
                  <a:lnTo>
                    <a:pt x="690330" y="166391"/>
                  </a:lnTo>
                  <a:lnTo>
                    <a:pt x="718696" y="167666"/>
                  </a:lnTo>
                  <a:cubicBezTo>
                    <a:pt x="745575" y="170108"/>
                    <a:pt x="771153" y="174900"/>
                    <a:pt x="794817" y="181679"/>
                  </a:cubicBezTo>
                  <a:lnTo>
                    <a:pt x="821906" y="190935"/>
                  </a:lnTo>
                  <a:lnTo>
                    <a:pt x="806473" y="220793"/>
                  </a:lnTo>
                  <a:cubicBezTo>
                    <a:pt x="800103" y="234821"/>
                    <a:pt x="795074" y="247862"/>
                    <a:pt x="791594" y="259243"/>
                  </a:cubicBezTo>
                  <a:lnTo>
                    <a:pt x="788215" y="272428"/>
                  </a:lnTo>
                  <a:lnTo>
                    <a:pt x="797944" y="262910"/>
                  </a:lnTo>
                  <a:cubicBezTo>
                    <a:pt x="810118" y="249852"/>
                    <a:pt x="823786" y="231911"/>
                    <a:pt x="837324" y="210826"/>
                  </a:cubicBezTo>
                  <a:lnTo>
                    <a:pt x="843749" y="200273"/>
                  </a:lnTo>
                  <a:lnTo>
                    <a:pt x="859459" y="207611"/>
                  </a:lnTo>
                  <a:cubicBezTo>
                    <a:pt x="888298" y="223193"/>
                    <a:pt x="911454" y="242426"/>
                    <a:pt x="926862" y="264082"/>
                  </a:cubicBezTo>
                  <a:lnTo>
                    <a:pt x="932362" y="274615"/>
                  </a:lnTo>
                  <a:lnTo>
                    <a:pt x="929798" y="258726"/>
                  </a:lnTo>
                  <a:cubicBezTo>
                    <a:pt x="920792" y="231232"/>
                    <a:pt x="900560" y="206292"/>
                    <a:pt x="872226" y="185857"/>
                  </a:cubicBezTo>
                  <a:lnTo>
                    <a:pt x="857045" y="176597"/>
                  </a:lnTo>
                  <a:lnTo>
                    <a:pt x="873690" y="144392"/>
                  </a:lnTo>
                  <a:cubicBezTo>
                    <a:pt x="880060" y="130364"/>
                    <a:pt x="885089" y="117323"/>
                    <a:pt x="888570" y="105942"/>
                  </a:cubicBezTo>
                  <a:lnTo>
                    <a:pt x="891949" y="92757"/>
                  </a:lnTo>
                  <a:lnTo>
                    <a:pt x="882219" y="102276"/>
                  </a:lnTo>
                  <a:cubicBezTo>
                    <a:pt x="870045" y="115333"/>
                    <a:pt x="856378" y="133274"/>
                    <a:pt x="842839" y="154359"/>
                  </a:cubicBezTo>
                  <a:lnTo>
                    <a:pt x="836431" y="164886"/>
                  </a:lnTo>
                  <a:lnTo>
                    <a:pt x="805677" y="151572"/>
                  </a:lnTo>
                  <a:cubicBezTo>
                    <a:pt x="780509" y="142531"/>
                    <a:pt x="752664" y="136070"/>
                    <a:pt x="723069" y="132768"/>
                  </a:cubicBezTo>
                  <a:lnTo>
                    <a:pt x="690507" y="130973"/>
                  </a:lnTo>
                  <a:lnTo>
                    <a:pt x="690158" y="115068"/>
                  </a:lnTo>
                  <a:cubicBezTo>
                    <a:pt x="688880" y="86396"/>
                    <a:pt x="685782" y="60769"/>
                    <a:pt x="681442" y="40843"/>
                  </a:cubicBezTo>
                  <a:close/>
                  <a:moveTo>
                    <a:pt x="1605433" y="0"/>
                  </a:moveTo>
                  <a:lnTo>
                    <a:pt x="1601469" y="15016"/>
                  </a:lnTo>
                  <a:cubicBezTo>
                    <a:pt x="1597129" y="34942"/>
                    <a:pt x="1594030" y="60569"/>
                    <a:pt x="1592753" y="89241"/>
                  </a:cubicBezTo>
                  <a:lnTo>
                    <a:pt x="1592403" y="105146"/>
                  </a:lnTo>
                  <a:lnTo>
                    <a:pt x="1559842" y="106941"/>
                  </a:lnTo>
                  <a:cubicBezTo>
                    <a:pt x="1530246" y="110243"/>
                    <a:pt x="1502402" y="116704"/>
                    <a:pt x="1477234" y="125745"/>
                  </a:cubicBezTo>
                  <a:lnTo>
                    <a:pt x="1445937" y="139294"/>
                  </a:lnTo>
                  <a:lnTo>
                    <a:pt x="1439009" y="127863"/>
                  </a:lnTo>
                  <a:cubicBezTo>
                    <a:pt x="1425047" y="105927"/>
                    <a:pt x="1411080" y="87179"/>
                    <a:pt x="1398750" y="73450"/>
                  </a:cubicBezTo>
                  <a:lnTo>
                    <a:pt x="1388930" y="63410"/>
                  </a:lnTo>
                  <a:lnTo>
                    <a:pt x="1392716" y="76934"/>
                  </a:lnTo>
                  <a:cubicBezTo>
                    <a:pt x="1396532" y="88629"/>
                    <a:pt x="1401916" y="102070"/>
                    <a:pt x="1408642" y="116563"/>
                  </a:cubicBezTo>
                  <a:lnTo>
                    <a:pt x="1426341" y="150480"/>
                  </a:lnTo>
                  <a:lnTo>
                    <a:pt x="1410685" y="160030"/>
                  </a:lnTo>
                  <a:cubicBezTo>
                    <a:pt x="1382350" y="180465"/>
                    <a:pt x="1362118" y="205405"/>
                    <a:pt x="1353113" y="232899"/>
                  </a:cubicBezTo>
                  <a:lnTo>
                    <a:pt x="1350548" y="248791"/>
                  </a:lnTo>
                  <a:lnTo>
                    <a:pt x="1356050" y="238255"/>
                  </a:lnTo>
                  <a:cubicBezTo>
                    <a:pt x="1371457" y="216599"/>
                    <a:pt x="1394614" y="197366"/>
                    <a:pt x="1423452" y="181784"/>
                  </a:cubicBezTo>
                  <a:lnTo>
                    <a:pt x="1439701" y="174194"/>
                  </a:lnTo>
                  <a:lnTo>
                    <a:pt x="1446517" y="185440"/>
                  </a:lnTo>
                  <a:cubicBezTo>
                    <a:pt x="1460479" y="207376"/>
                    <a:pt x="1474447" y="226124"/>
                    <a:pt x="1486777" y="239852"/>
                  </a:cubicBezTo>
                  <a:lnTo>
                    <a:pt x="1496596" y="249893"/>
                  </a:lnTo>
                  <a:lnTo>
                    <a:pt x="1492810" y="236369"/>
                  </a:lnTo>
                  <a:cubicBezTo>
                    <a:pt x="1488994" y="224674"/>
                    <a:pt x="1483610" y="211233"/>
                    <a:pt x="1476884" y="196740"/>
                  </a:cubicBezTo>
                  <a:lnTo>
                    <a:pt x="1460472" y="165290"/>
                  </a:lnTo>
                  <a:lnTo>
                    <a:pt x="1488094" y="155852"/>
                  </a:lnTo>
                  <a:cubicBezTo>
                    <a:pt x="1511759" y="149073"/>
                    <a:pt x="1537337" y="144281"/>
                    <a:pt x="1564216" y="141839"/>
                  </a:cubicBezTo>
                  <a:lnTo>
                    <a:pt x="1592580" y="140564"/>
                  </a:lnTo>
                  <a:lnTo>
                    <a:pt x="1592753" y="148418"/>
                  </a:lnTo>
                  <a:cubicBezTo>
                    <a:pt x="1594030" y="177090"/>
                    <a:pt x="1597129" y="202717"/>
                    <a:pt x="1601469" y="222643"/>
                  </a:cubicBezTo>
                  <a:lnTo>
                    <a:pt x="1605433" y="237659"/>
                  </a:lnTo>
                  <a:lnTo>
                    <a:pt x="1609397" y="222643"/>
                  </a:lnTo>
                  <a:cubicBezTo>
                    <a:pt x="1613737" y="202717"/>
                    <a:pt x="1616835" y="177090"/>
                    <a:pt x="1618113" y="148418"/>
                  </a:cubicBezTo>
                  <a:lnTo>
                    <a:pt x="1618286" y="140564"/>
                  </a:lnTo>
                  <a:lnTo>
                    <a:pt x="1646651" y="141839"/>
                  </a:lnTo>
                  <a:cubicBezTo>
                    <a:pt x="1673530" y="144281"/>
                    <a:pt x="1699108" y="149073"/>
                    <a:pt x="1722773" y="155852"/>
                  </a:cubicBezTo>
                  <a:lnTo>
                    <a:pt x="1749862" y="165108"/>
                  </a:lnTo>
                  <a:lnTo>
                    <a:pt x="1734429" y="194966"/>
                  </a:lnTo>
                  <a:cubicBezTo>
                    <a:pt x="1728058" y="208994"/>
                    <a:pt x="1723030" y="222035"/>
                    <a:pt x="1719549" y="233416"/>
                  </a:cubicBezTo>
                  <a:lnTo>
                    <a:pt x="1716170" y="246601"/>
                  </a:lnTo>
                  <a:lnTo>
                    <a:pt x="1725900" y="237083"/>
                  </a:lnTo>
                  <a:cubicBezTo>
                    <a:pt x="1738073" y="224025"/>
                    <a:pt x="1751741" y="206084"/>
                    <a:pt x="1765280" y="184999"/>
                  </a:cubicBezTo>
                  <a:lnTo>
                    <a:pt x="1771704" y="174446"/>
                  </a:lnTo>
                  <a:lnTo>
                    <a:pt x="1787414" y="181784"/>
                  </a:lnTo>
                  <a:cubicBezTo>
                    <a:pt x="1816253" y="197366"/>
                    <a:pt x="1839409" y="216599"/>
                    <a:pt x="1854817" y="238255"/>
                  </a:cubicBezTo>
                  <a:lnTo>
                    <a:pt x="1860317" y="248788"/>
                  </a:lnTo>
                  <a:lnTo>
                    <a:pt x="1857753" y="232899"/>
                  </a:lnTo>
                  <a:cubicBezTo>
                    <a:pt x="1848747" y="205405"/>
                    <a:pt x="1828516" y="180465"/>
                    <a:pt x="1800181" y="160030"/>
                  </a:cubicBezTo>
                  <a:lnTo>
                    <a:pt x="1785000" y="150770"/>
                  </a:lnTo>
                  <a:lnTo>
                    <a:pt x="1801645" y="118565"/>
                  </a:lnTo>
                  <a:cubicBezTo>
                    <a:pt x="1808016" y="104537"/>
                    <a:pt x="1813044" y="91496"/>
                    <a:pt x="1816525" y="80115"/>
                  </a:cubicBezTo>
                  <a:lnTo>
                    <a:pt x="1819904" y="66930"/>
                  </a:lnTo>
                  <a:lnTo>
                    <a:pt x="1810174" y="76449"/>
                  </a:lnTo>
                  <a:cubicBezTo>
                    <a:pt x="1798000" y="89506"/>
                    <a:pt x="1784333" y="107447"/>
                    <a:pt x="1770795" y="128532"/>
                  </a:cubicBezTo>
                  <a:lnTo>
                    <a:pt x="1764386" y="139059"/>
                  </a:lnTo>
                  <a:lnTo>
                    <a:pt x="1733632" y="125745"/>
                  </a:lnTo>
                  <a:cubicBezTo>
                    <a:pt x="1708464" y="116704"/>
                    <a:pt x="1680620" y="110243"/>
                    <a:pt x="1651024" y="106941"/>
                  </a:cubicBezTo>
                  <a:lnTo>
                    <a:pt x="1618462" y="105146"/>
                  </a:lnTo>
                  <a:lnTo>
                    <a:pt x="1618113" y="89241"/>
                  </a:lnTo>
                  <a:cubicBezTo>
                    <a:pt x="1616835" y="60569"/>
                    <a:pt x="1613737" y="34942"/>
                    <a:pt x="1609397" y="1501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E8A8AF43-97BE-2809-F877-41E908AE00E7}"/>
                </a:ext>
              </a:extLst>
            </p:cNvPr>
            <p:cNvSpPr/>
            <p:nvPr/>
          </p:nvSpPr>
          <p:spPr bwMode="auto">
            <a:xfrm>
              <a:off x="6706927" y="1029195"/>
              <a:ext cx="2306728" cy="230672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08BE3-F606-D33D-5CBC-9B7A48F49B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4A9FB1F8-9042-BF1E-4BCE-F6E39E47C2F6}"/>
              </a:ext>
            </a:extLst>
          </p:cNvPr>
          <p:cNvSpPr/>
          <p:nvPr/>
        </p:nvSpPr>
        <p:spPr>
          <a:xfrm>
            <a:off x="101600" y="101601"/>
            <a:ext cx="9702800" cy="19884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27B9972-1498-9ACD-8097-BB3A4E832777}"/>
              </a:ext>
            </a:extLst>
          </p:cNvPr>
          <p:cNvSpPr txBox="1"/>
          <p:nvPr/>
        </p:nvSpPr>
        <p:spPr>
          <a:xfrm>
            <a:off x="485666" y="250723"/>
            <a:ext cx="8939688" cy="16825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大声を出さないで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ECE5ED1-9D6C-D3A4-FE34-FCEF8A46A801}"/>
              </a:ext>
            </a:extLst>
          </p:cNvPr>
          <p:cNvGrpSpPr/>
          <p:nvPr/>
        </p:nvGrpSpPr>
        <p:grpSpPr>
          <a:xfrm>
            <a:off x="3620376" y="2350817"/>
            <a:ext cx="2624907" cy="2624906"/>
            <a:chOff x="708216" y="3790062"/>
            <a:chExt cx="2606484" cy="260648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371E99A-0A61-3788-8BC1-49AE28AFDA78}"/>
                </a:ext>
              </a:extLst>
            </p:cNvPr>
            <p:cNvGrpSpPr/>
            <p:nvPr/>
          </p:nvGrpSpPr>
          <p:grpSpPr>
            <a:xfrm>
              <a:off x="708216" y="3790062"/>
              <a:ext cx="2606484" cy="2606484"/>
              <a:chOff x="643930" y="806730"/>
              <a:chExt cx="2735056" cy="2735056"/>
            </a:xfrm>
          </p:grpSpPr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E5936FA2-D9EF-248D-B0A5-78E87DBD199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四角形: 角を丸くする 88">
                <a:extLst>
                  <a:ext uri="{FF2B5EF4-FFF2-40B4-BE49-F238E27FC236}">
                    <a16:creationId xmlns:a16="http://schemas.microsoft.com/office/drawing/2014/main" id="{74CE80C4-0D10-4A5B-14CD-6DFCA0E91BB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9BC63727-89F1-3E3A-B5F1-7308E279563F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F78FD59-35AA-D644-48CA-6BFF642B448B}"/>
                </a:ext>
              </a:extLst>
            </p:cNvPr>
            <p:cNvSpPr/>
            <p:nvPr/>
          </p:nvSpPr>
          <p:spPr>
            <a:xfrm>
              <a:off x="845344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26C5296E-5378-CD84-470C-E92CA298E21D}"/>
                </a:ext>
              </a:extLst>
            </p:cNvPr>
            <p:cNvGrpSpPr/>
            <p:nvPr/>
          </p:nvGrpSpPr>
          <p:grpSpPr>
            <a:xfrm>
              <a:off x="958906" y="4095750"/>
              <a:ext cx="2084434" cy="2062116"/>
              <a:chOff x="684664" y="3866555"/>
              <a:chExt cx="2577806" cy="2550206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723CFE91-0C24-934F-86CE-E31C0A7EB909}"/>
                  </a:ext>
                </a:extLst>
              </p:cNvPr>
              <p:cNvSpPr/>
              <p:nvPr/>
            </p:nvSpPr>
            <p:spPr bwMode="auto">
              <a:xfrm>
                <a:off x="684664" y="4319769"/>
                <a:ext cx="2577806" cy="2096992"/>
              </a:xfrm>
              <a:custGeom>
                <a:avLst/>
                <a:gdLst>
                  <a:gd name="connsiteX0" fmla="*/ 1239748 w 2577806"/>
                  <a:gd name="connsiteY0" fmla="*/ 0 h 2096992"/>
                  <a:gd name="connsiteX1" fmla="*/ 1277563 w 2577806"/>
                  <a:gd name="connsiteY1" fmla="*/ 3550 h 2096992"/>
                  <a:gd name="connsiteX2" fmla="*/ 1315378 w 2577806"/>
                  <a:gd name="connsiteY2" fmla="*/ 0 h 2096992"/>
                  <a:gd name="connsiteX3" fmla="*/ 1864181 w 2577806"/>
                  <a:gd name="connsiteY3" fmla="*/ 510994 h 2096992"/>
                  <a:gd name="connsiteX4" fmla="*/ 1859696 w 2577806"/>
                  <a:gd name="connsiteY4" fmla="*/ 552422 h 2096992"/>
                  <a:gd name="connsiteX5" fmla="*/ 1876221 w 2577806"/>
                  <a:gd name="connsiteY5" fmla="*/ 565871 h 2096992"/>
                  <a:gd name="connsiteX6" fmla="*/ 1912162 w 2577806"/>
                  <a:gd name="connsiteY6" fmla="*/ 777011 h 2096992"/>
                  <a:gd name="connsiteX7" fmla="*/ 1745751 w 2577806"/>
                  <a:gd name="connsiteY7" fmla="*/ 946674 h 2096992"/>
                  <a:gd name="connsiteX8" fmla="*/ 1728759 w 2577806"/>
                  <a:gd name="connsiteY8" fmla="*/ 944672 h 2096992"/>
                  <a:gd name="connsiteX9" fmla="*/ 1701282 w 2577806"/>
                  <a:gd name="connsiteY9" fmla="*/ 999397 h 2096992"/>
                  <a:gd name="connsiteX10" fmla="*/ 1405263 w 2577806"/>
                  <a:gd name="connsiteY10" fmla="*/ 1225564 h 2096992"/>
                  <a:gd name="connsiteX11" fmla="*/ 1384821 w 2577806"/>
                  <a:gd name="connsiteY11" fmla="*/ 1229793 h 2096992"/>
                  <a:gd name="connsiteX12" fmla="*/ 1397625 w 2577806"/>
                  <a:gd name="connsiteY12" fmla="*/ 1312654 h 2096992"/>
                  <a:gd name="connsiteX13" fmla="*/ 1630169 w 2577806"/>
                  <a:gd name="connsiteY13" fmla="*/ 1312654 h 2096992"/>
                  <a:gd name="connsiteX14" fmla="*/ 1746094 w 2577806"/>
                  <a:gd name="connsiteY14" fmla="*/ 1360672 h 2096992"/>
                  <a:gd name="connsiteX15" fmla="*/ 1763789 w 2577806"/>
                  <a:gd name="connsiteY15" fmla="*/ 1386917 h 2096992"/>
                  <a:gd name="connsiteX16" fmla="*/ 1769395 w 2577806"/>
                  <a:gd name="connsiteY16" fmla="*/ 1383680 h 2096992"/>
                  <a:gd name="connsiteX17" fmla="*/ 1949982 w 2577806"/>
                  <a:gd name="connsiteY17" fmla="*/ 1696465 h 2096992"/>
                  <a:gd name="connsiteX18" fmla="*/ 2114811 w 2577806"/>
                  <a:gd name="connsiteY18" fmla="*/ 1410973 h 2096992"/>
                  <a:gd name="connsiteX19" fmla="*/ 2116176 w 2577806"/>
                  <a:gd name="connsiteY19" fmla="*/ 1404212 h 2096992"/>
                  <a:gd name="connsiteX20" fmla="*/ 2189162 w 2577806"/>
                  <a:gd name="connsiteY20" fmla="*/ 1355834 h 2096992"/>
                  <a:gd name="connsiteX21" fmla="*/ 2215330 w 2577806"/>
                  <a:gd name="connsiteY21" fmla="*/ 1355834 h 2096992"/>
                  <a:gd name="connsiteX22" fmla="*/ 2216082 w 2577806"/>
                  <a:gd name="connsiteY22" fmla="*/ 1352149 h 2096992"/>
                  <a:gd name="connsiteX23" fmla="*/ 2224906 w 2577806"/>
                  <a:gd name="connsiteY23" fmla="*/ 1339114 h 2096992"/>
                  <a:gd name="connsiteX24" fmla="*/ 2314685 w 2577806"/>
                  <a:gd name="connsiteY24" fmla="*/ 1250923 h 2096992"/>
                  <a:gd name="connsiteX25" fmla="*/ 2342817 w 2577806"/>
                  <a:gd name="connsiteY25" fmla="*/ 1239564 h 2096992"/>
                  <a:gd name="connsiteX26" fmla="*/ 2370740 w 2577806"/>
                  <a:gd name="connsiteY26" fmla="*/ 1251424 h 2096992"/>
                  <a:gd name="connsiteX27" fmla="*/ 2370240 w 2577806"/>
                  <a:gd name="connsiteY27" fmla="*/ 1307479 h 2096992"/>
                  <a:gd name="connsiteX28" fmla="*/ 2321014 w 2577806"/>
                  <a:gd name="connsiteY28" fmla="*/ 1355834 h 2096992"/>
                  <a:gd name="connsiteX29" fmla="*/ 2367964 w 2577806"/>
                  <a:gd name="connsiteY29" fmla="*/ 1355834 h 2096992"/>
                  <a:gd name="connsiteX30" fmla="*/ 2463278 w 2577806"/>
                  <a:gd name="connsiteY30" fmla="*/ 1308804 h 2096992"/>
                  <a:gd name="connsiteX31" fmla="*/ 2474818 w 2577806"/>
                  <a:gd name="connsiteY31" fmla="*/ 1305744 h 2096992"/>
                  <a:gd name="connsiteX32" fmla="*/ 2486239 w 2577806"/>
                  <a:gd name="connsiteY32" fmla="*/ 1307294 h 2096992"/>
                  <a:gd name="connsiteX33" fmla="*/ 2498575 w 2577806"/>
                  <a:gd name="connsiteY33" fmla="*/ 1318107 h 2096992"/>
                  <a:gd name="connsiteX34" fmla="*/ 2511506 w 2577806"/>
                  <a:gd name="connsiteY34" fmla="*/ 1311726 h 2096992"/>
                  <a:gd name="connsiteX35" fmla="*/ 2523046 w 2577806"/>
                  <a:gd name="connsiteY35" fmla="*/ 1308666 h 2096992"/>
                  <a:gd name="connsiteX36" fmla="*/ 2551770 w 2577806"/>
                  <a:gd name="connsiteY36" fmla="*/ 1325384 h 2096992"/>
                  <a:gd name="connsiteX37" fmla="*/ 2552387 w 2577806"/>
                  <a:gd name="connsiteY37" fmla="*/ 1334765 h 2096992"/>
                  <a:gd name="connsiteX38" fmla="*/ 2559027 w 2577806"/>
                  <a:gd name="connsiteY38" fmla="*/ 1335666 h 2096992"/>
                  <a:gd name="connsiteX39" fmla="*/ 2574946 w 2577806"/>
                  <a:gd name="connsiteY39" fmla="*/ 1349619 h 2096992"/>
                  <a:gd name="connsiteX40" fmla="*/ 2562381 w 2577806"/>
                  <a:gd name="connsiteY40" fmla="*/ 1386662 h 2096992"/>
                  <a:gd name="connsiteX41" fmla="*/ 2524944 w 2577806"/>
                  <a:gd name="connsiteY41" fmla="*/ 1405134 h 2096992"/>
                  <a:gd name="connsiteX42" fmla="*/ 2532803 w 2577806"/>
                  <a:gd name="connsiteY42" fmla="*/ 1412023 h 2096992"/>
                  <a:gd name="connsiteX43" fmla="*/ 2521200 w 2577806"/>
                  <a:gd name="connsiteY43" fmla="*/ 1446230 h 2096992"/>
                  <a:gd name="connsiteX44" fmla="*/ 2389453 w 2577806"/>
                  <a:gd name="connsiteY44" fmla="*/ 1511238 h 2096992"/>
                  <a:gd name="connsiteX45" fmla="*/ 2376302 w 2577806"/>
                  <a:gd name="connsiteY45" fmla="*/ 1512102 h 2096992"/>
                  <a:gd name="connsiteX46" fmla="*/ 2371107 w 2577806"/>
                  <a:gd name="connsiteY46" fmla="*/ 1514255 h 2096992"/>
                  <a:gd name="connsiteX47" fmla="*/ 2214655 w 2577806"/>
                  <a:gd name="connsiteY47" fmla="*/ 1514254 h 2096992"/>
                  <a:gd name="connsiteX48" fmla="*/ 2010253 w 2577806"/>
                  <a:gd name="connsiteY48" fmla="*/ 1868288 h 2096992"/>
                  <a:gd name="connsiteX49" fmla="*/ 1968323 w 2577806"/>
                  <a:gd name="connsiteY49" fmla="*/ 1900462 h 2096992"/>
                  <a:gd name="connsiteX50" fmla="*/ 1958916 w 2577806"/>
                  <a:gd name="connsiteY50" fmla="*/ 1901118 h 2096992"/>
                  <a:gd name="connsiteX51" fmla="*/ 1957616 w 2577806"/>
                  <a:gd name="connsiteY51" fmla="*/ 1901555 h 2096992"/>
                  <a:gd name="connsiteX52" fmla="*/ 1955132 w 2577806"/>
                  <a:gd name="connsiteY52" fmla="*/ 1901382 h 2096992"/>
                  <a:gd name="connsiteX53" fmla="*/ 1941915 w 2577806"/>
                  <a:gd name="connsiteY53" fmla="*/ 1902304 h 2096992"/>
                  <a:gd name="connsiteX54" fmla="*/ 1934999 w 2577806"/>
                  <a:gd name="connsiteY54" fmla="*/ 1899978 h 2096992"/>
                  <a:gd name="connsiteX55" fmla="*/ 1931208 w 2577806"/>
                  <a:gd name="connsiteY55" fmla="*/ 1899714 h 2096992"/>
                  <a:gd name="connsiteX56" fmla="*/ 1924549 w 2577806"/>
                  <a:gd name="connsiteY56" fmla="*/ 1896464 h 2096992"/>
                  <a:gd name="connsiteX57" fmla="*/ 1915923 w 2577806"/>
                  <a:gd name="connsiteY57" fmla="*/ 1893564 h 2096992"/>
                  <a:gd name="connsiteX58" fmla="*/ 1912602 w 2577806"/>
                  <a:gd name="connsiteY58" fmla="*/ 1890635 h 2096992"/>
                  <a:gd name="connsiteX59" fmla="*/ 1907418 w 2577806"/>
                  <a:gd name="connsiteY59" fmla="*/ 1888105 h 2096992"/>
                  <a:gd name="connsiteX60" fmla="*/ 1899298 w 2577806"/>
                  <a:gd name="connsiteY60" fmla="*/ 1878900 h 2096992"/>
                  <a:gd name="connsiteX61" fmla="*/ 1895359 w 2577806"/>
                  <a:gd name="connsiteY61" fmla="*/ 1875425 h 2096992"/>
                  <a:gd name="connsiteX62" fmla="*/ 1894276 w 2577806"/>
                  <a:gd name="connsiteY62" fmla="*/ 1873205 h 2096992"/>
                  <a:gd name="connsiteX63" fmla="*/ 1889278 w 2577806"/>
                  <a:gd name="connsiteY63" fmla="*/ 1867540 h 2096992"/>
                  <a:gd name="connsiteX64" fmla="*/ 1794111 w 2577806"/>
                  <a:gd name="connsiteY64" fmla="*/ 1702705 h 2096992"/>
                  <a:gd name="connsiteX65" fmla="*/ 1794111 w 2577806"/>
                  <a:gd name="connsiteY65" fmla="*/ 2096992 h 2096992"/>
                  <a:gd name="connsiteX66" fmla="*/ 788625 w 2577806"/>
                  <a:gd name="connsiteY66" fmla="*/ 2096992 h 2096992"/>
                  <a:gd name="connsiteX67" fmla="*/ 788625 w 2577806"/>
                  <a:gd name="connsiteY67" fmla="*/ 1701309 h 2096992"/>
                  <a:gd name="connsiteX68" fmla="*/ 688528 w 2577806"/>
                  <a:gd name="connsiteY68" fmla="*/ 1874683 h 2096992"/>
                  <a:gd name="connsiteX69" fmla="*/ 683531 w 2577806"/>
                  <a:gd name="connsiteY69" fmla="*/ 1880348 h 2096992"/>
                  <a:gd name="connsiteX70" fmla="*/ 682448 w 2577806"/>
                  <a:gd name="connsiteY70" fmla="*/ 1882568 h 2096992"/>
                  <a:gd name="connsiteX71" fmla="*/ 678508 w 2577806"/>
                  <a:gd name="connsiteY71" fmla="*/ 1886043 h 2096992"/>
                  <a:gd name="connsiteX72" fmla="*/ 670389 w 2577806"/>
                  <a:gd name="connsiteY72" fmla="*/ 1895248 h 2096992"/>
                  <a:gd name="connsiteX73" fmla="*/ 665204 w 2577806"/>
                  <a:gd name="connsiteY73" fmla="*/ 1897778 h 2096992"/>
                  <a:gd name="connsiteX74" fmla="*/ 661883 w 2577806"/>
                  <a:gd name="connsiteY74" fmla="*/ 1900707 h 2096992"/>
                  <a:gd name="connsiteX75" fmla="*/ 653257 w 2577806"/>
                  <a:gd name="connsiteY75" fmla="*/ 1903607 h 2096992"/>
                  <a:gd name="connsiteX76" fmla="*/ 646598 w 2577806"/>
                  <a:gd name="connsiteY76" fmla="*/ 1906857 h 2096992"/>
                  <a:gd name="connsiteX77" fmla="*/ 642807 w 2577806"/>
                  <a:gd name="connsiteY77" fmla="*/ 1907121 h 2096992"/>
                  <a:gd name="connsiteX78" fmla="*/ 635892 w 2577806"/>
                  <a:gd name="connsiteY78" fmla="*/ 1909447 h 2096992"/>
                  <a:gd name="connsiteX79" fmla="*/ 622674 w 2577806"/>
                  <a:gd name="connsiteY79" fmla="*/ 1908525 h 2096992"/>
                  <a:gd name="connsiteX80" fmla="*/ 620190 w 2577806"/>
                  <a:gd name="connsiteY80" fmla="*/ 1908698 h 2096992"/>
                  <a:gd name="connsiteX81" fmla="*/ 618890 w 2577806"/>
                  <a:gd name="connsiteY81" fmla="*/ 1908261 h 2096992"/>
                  <a:gd name="connsiteX82" fmla="*/ 609483 w 2577806"/>
                  <a:gd name="connsiteY82" fmla="*/ 1907605 h 2096992"/>
                  <a:gd name="connsiteX83" fmla="*/ 567553 w 2577806"/>
                  <a:gd name="connsiteY83" fmla="*/ 1875431 h 2096992"/>
                  <a:gd name="connsiteX84" fmla="*/ 363151 w 2577806"/>
                  <a:gd name="connsiteY84" fmla="*/ 1521397 h 2096992"/>
                  <a:gd name="connsiteX85" fmla="*/ 206699 w 2577806"/>
                  <a:gd name="connsiteY85" fmla="*/ 1521398 h 2096992"/>
                  <a:gd name="connsiteX86" fmla="*/ 201504 w 2577806"/>
                  <a:gd name="connsiteY86" fmla="*/ 1519245 h 2096992"/>
                  <a:gd name="connsiteX87" fmla="*/ 188353 w 2577806"/>
                  <a:gd name="connsiteY87" fmla="*/ 1518381 h 2096992"/>
                  <a:gd name="connsiteX88" fmla="*/ 56606 w 2577806"/>
                  <a:gd name="connsiteY88" fmla="*/ 1453373 h 2096992"/>
                  <a:gd name="connsiteX89" fmla="*/ 45003 w 2577806"/>
                  <a:gd name="connsiteY89" fmla="*/ 1419166 h 2096992"/>
                  <a:gd name="connsiteX90" fmla="*/ 52862 w 2577806"/>
                  <a:gd name="connsiteY90" fmla="*/ 1412277 h 2096992"/>
                  <a:gd name="connsiteX91" fmla="*/ 15425 w 2577806"/>
                  <a:gd name="connsiteY91" fmla="*/ 1393805 h 2096992"/>
                  <a:gd name="connsiteX92" fmla="*/ 2861 w 2577806"/>
                  <a:gd name="connsiteY92" fmla="*/ 1356762 h 2096992"/>
                  <a:gd name="connsiteX93" fmla="*/ 18780 w 2577806"/>
                  <a:gd name="connsiteY93" fmla="*/ 1342809 h 2096992"/>
                  <a:gd name="connsiteX94" fmla="*/ 25419 w 2577806"/>
                  <a:gd name="connsiteY94" fmla="*/ 1341908 h 2096992"/>
                  <a:gd name="connsiteX95" fmla="*/ 26036 w 2577806"/>
                  <a:gd name="connsiteY95" fmla="*/ 1332527 h 2096992"/>
                  <a:gd name="connsiteX96" fmla="*/ 54760 w 2577806"/>
                  <a:gd name="connsiteY96" fmla="*/ 1315809 h 2096992"/>
                  <a:gd name="connsiteX97" fmla="*/ 66300 w 2577806"/>
                  <a:gd name="connsiteY97" fmla="*/ 1318869 h 2096992"/>
                  <a:gd name="connsiteX98" fmla="*/ 79232 w 2577806"/>
                  <a:gd name="connsiteY98" fmla="*/ 1325250 h 2096992"/>
                  <a:gd name="connsiteX99" fmla="*/ 91567 w 2577806"/>
                  <a:gd name="connsiteY99" fmla="*/ 1314437 h 2096992"/>
                  <a:gd name="connsiteX100" fmla="*/ 102989 w 2577806"/>
                  <a:gd name="connsiteY100" fmla="*/ 1312887 h 2096992"/>
                  <a:gd name="connsiteX101" fmla="*/ 114528 w 2577806"/>
                  <a:gd name="connsiteY101" fmla="*/ 1315947 h 2096992"/>
                  <a:gd name="connsiteX102" fmla="*/ 209842 w 2577806"/>
                  <a:gd name="connsiteY102" fmla="*/ 1362977 h 2096992"/>
                  <a:gd name="connsiteX103" fmla="*/ 256792 w 2577806"/>
                  <a:gd name="connsiteY103" fmla="*/ 1362977 h 2096992"/>
                  <a:gd name="connsiteX104" fmla="*/ 207566 w 2577806"/>
                  <a:gd name="connsiteY104" fmla="*/ 1314622 h 2096992"/>
                  <a:gd name="connsiteX105" fmla="*/ 207066 w 2577806"/>
                  <a:gd name="connsiteY105" fmla="*/ 1258567 h 2096992"/>
                  <a:gd name="connsiteX106" fmla="*/ 234989 w 2577806"/>
                  <a:gd name="connsiteY106" fmla="*/ 1246707 h 2096992"/>
                  <a:gd name="connsiteX107" fmla="*/ 263121 w 2577806"/>
                  <a:gd name="connsiteY107" fmla="*/ 1258066 h 2096992"/>
                  <a:gd name="connsiteX108" fmla="*/ 352900 w 2577806"/>
                  <a:gd name="connsiteY108" fmla="*/ 1346257 h 2096992"/>
                  <a:gd name="connsiteX109" fmla="*/ 361724 w 2577806"/>
                  <a:gd name="connsiteY109" fmla="*/ 1359292 h 2096992"/>
                  <a:gd name="connsiteX110" fmla="*/ 362476 w 2577806"/>
                  <a:gd name="connsiteY110" fmla="*/ 1362977 h 2096992"/>
                  <a:gd name="connsiteX111" fmla="*/ 388644 w 2577806"/>
                  <a:gd name="connsiteY111" fmla="*/ 1362977 h 2096992"/>
                  <a:gd name="connsiteX112" fmla="*/ 461630 w 2577806"/>
                  <a:gd name="connsiteY112" fmla="*/ 1411355 h 2096992"/>
                  <a:gd name="connsiteX113" fmla="*/ 462995 w 2577806"/>
                  <a:gd name="connsiteY113" fmla="*/ 1418116 h 2096992"/>
                  <a:gd name="connsiteX114" fmla="*/ 627824 w 2577806"/>
                  <a:gd name="connsiteY114" fmla="*/ 1703608 h 2096992"/>
                  <a:gd name="connsiteX115" fmla="*/ 808411 w 2577806"/>
                  <a:gd name="connsiteY115" fmla="*/ 1390823 h 2096992"/>
                  <a:gd name="connsiteX116" fmla="*/ 814100 w 2577806"/>
                  <a:gd name="connsiteY116" fmla="*/ 1394107 h 2096992"/>
                  <a:gd name="connsiteX117" fmla="*/ 836642 w 2577806"/>
                  <a:gd name="connsiteY117" fmla="*/ 1360672 h 2096992"/>
                  <a:gd name="connsiteX118" fmla="*/ 952567 w 2577806"/>
                  <a:gd name="connsiteY118" fmla="*/ 1312654 h 2096992"/>
                  <a:gd name="connsiteX119" fmla="*/ 1157489 w 2577806"/>
                  <a:gd name="connsiteY119" fmla="*/ 1312654 h 2096992"/>
                  <a:gd name="connsiteX120" fmla="*/ 1170294 w 2577806"/>
                  <a:gd name="connsiteY120" fmla="*/ 1229793 h 2096992"/>
                  <a:gd name="connsiteX121" fmla="*/ 1149853 w 2577806"/>
                  <a:gd name="connsiteY121" fmla="*/ 1225564 h 2096992"/>
                  <a:gd name="connsiteX122" fmla="*/ 853834 w 2577806"/>
                  <a:gd name="connsiteY122" fmla="*/ 999397 h 2096992"/>
                  <a:gd name="connsiteX123" fmla="*/ 826095 w 2577806"/>
                  <a:gd name="connsiteY123" fmla="*/ 944150 h 2096992"/>
                  <a:gd name="connsiteX124" fmla="*/ 804669 w 2577806"/>
                  <a:gd name="connsiteY124" fmla="*/ 946674 h 2096992"/>
                  <a:gd name="connsiteX125" fmla="*/ 638258 w 2577806"/>
                  <a:gd name="connsiteY125" fmla="*/ 777011 h 2096992"/>
                  <a:gd name="connsiteX126" fmla="*/ 674199 w 2577806"/>
                  <a:gd name="connsiteY126" fmla="*/ 565871 h 2096992"/>
                  <a:gd name="connsiteX127" fmla="*/ 695049 w 2577806"/>
                  <a:gd name="connsiteY127" fmla="*/ 548902 h 2096992"/>
                  <a:gd name="connsiteX128" fmla="*/ 690945 w 2577806"/>
                  <a:gd name="connsiteY128" fmla="*/ 510994 h 2096992"/>
                  <a:gd name="connsiteX129" fmla="*/ 1239748 w 2577806"/>
                  <a:gd name="connsiteY129" fmla="*/ 0 h 20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577806" h="2096992">
                    <a:moveTo>
                      <a:pt x="1239748" y="0"/>
                    </a:moveTo>
                    <a:lnTo>
                      <a:pt x="1277563" y="3550"/>
                    </a:lnTo>
                    <a:lnTo>
                      <a:pt x="1315378" y="0"/>
                    </a:lnTo>
                    <a:cubicBezTo>
                      <a:pt x="1618474" y="0"/>
                      <a:pt x="1864181" y="228780"/>
                      <a:pt x="1864181" y="510994"/>
                    </a:cubicBezTo>
                    <a:lnTo>
                      <a:pt x="1859696" y="552422"/>
                    </a:lnTo>
                    <a:lnTo>
                      <a:pt x="1876221" y="565871"/>
                    </a:lnTo>
                    <a:cubicBezTo>
                      <a:pt x="1918647" y="610439"/>
                      <a:pt x="1934809" y="692492"/>
                      <a:pt x="1912162" y="777011"/>
                    </a:cubicBezTo>
                    <a:cubicBezTo>
                      <a:pt x="1885741" y="875616"/>
                      <a:pt x="1815252" y="944904"/>
                      <a:pt x="1745751" y="946674"/>
                    </a:cubicBezTo>
                    <a:lnTo>
                      <a:pt x="1728759" y="944672"/>
                    </a:lnTo>
                    <a:lnTo>
                      <a:pt x="1701282" y="999397"/>
                    </a:lnTo>
                    <a:cubicBezTo>
                      <a:pt x="1632410" y="1109607"/>
                      <a:pt x="1527717" y="1191504"/>
                      <a:pt x="1405263" y="1225564"/>
                    </a:cubicBezTo>
                    <a:lnTo>
                      <a:pt x="1384821" y="1229793"/>
                    </a:lnTo>
                    <a:lnTo>
                      <a:pt x="1397625" y="1312654"/>
                    </a:lnTo>
                    <a:lnTo>
                      <a:pt x="1630169" y="1312654"/>
                    </a:lnTo>
                    <a:cubicBezTo>
                      <a:pt x="1675441" y="1312654"/>
                      <a:pt x="1716426" y="1331004"/>
                      <a:pt x="1746094" y="1360672"/>
                    </a:cubicBezTo>
                    <a:lnTo>
                      <a:pt x="1763789" y="1386917"/>
                    </a:lnTo>
                    <a:lnTo>
                      <a:pt x="1769395" y="1383680"/>
                    </a:lnTo>
                    <a:lnTo>
                      <a:pt x="1949982" y="1696465"/>
                    </a:lnTo>
                    <a:lnTo>
                      <a:pt x="2114811" y="1410973"/>
                    </a:lnTo>
                    <a:lnTo>
                      <a:pt x="2116176" y="1404212"/>
                    </a:lnTo>
                    <a:cubicBezTo>
                      <a:pt x="2128201" y="1375782"/>
                      <a:pt x="2156352" y="1355834"/>
                      <a:pt x="2189162" y="1355834"/>
                    </a:cubicBezTo>
                    <a:lnTo>
                      <a:pt x="2215330" y="1355834"/>
                    </a:lnTo>
                    <a:lnTo>
                      <a:pt x="2216082" y="1352149"/>
                    </a:lnTo>
                    <a:cubicBezTo>
                      <a:pt x="2218059" y="1347394"/>
                      <a:pt x="2221002" y="1342949"/>
                      <a:pt x="2224906" y="1339114"/>
                    </a:cubicBezTo>
                    <a:cubicBezTo>
                      <a:pt x="2254833" y="1309717"/>
                      <a:pt x="2284759" y="1280320"/>
                      <a:pt x="2314685" y="1250923"/>
                    </a:cubicBezTo>
                    <a:cubicBezTo>
                      <a:pt x="2322494" y="1243253"/>
                      <a:pt x="2332672" y="1239473"/>
                      <a:pt x="2342817" y="1239564"/>
                    </a:cubicBezTo>
                    <a:cubicBezTo>
                      <a:pt x="2352961" y="1239654"/>
                      <a:pt x="2363070" y="1243614"/>
                      <a:pt x="2370740" y="1251424"/>
                    </a:cubicBezTo>
                    <a:cubicBezTo>
                      <a:pt x="2386082" y="1267041"/>
                      <a:pt x="2385858" y="1292138"/>
                      <a:pt x="2370240" y="1307479"/>
                    </a:cubicBezTo>
                    <a:lnTo>
                      <a:pt x="2321014" y="1355834"/>
                    </a:lnTo>
                    <a:lnTo>
                      <a:pt x="2367964" y="1355834"/>
                    </a:lnTo>
                    <a:lnTo>
                      <a:pt x="2463278" y="1308804"/>
                    </a:lnTo>
                    <a:cubicBezTo>
                      <a:pt x="2467000" y="1306967"/>
                      <a:pt x="2470919" y="1305972"/>
                      <a:pt x="2474818" y="1305744"/>
                    </a:cubicBezTo>
                    <a:cubicBezTo>
                      <a:pt x="2478716" y="1305517"/>
                      <a:pt x="2482595" y="1306058"/>
                      <a:pt x="2486239" y="1307294"/>
                    </a:cubicBezTo>
                    <a:lnTo>
                      <a:pt x="2498575" y="1318107"/>
                    </a:lnTo>
                    <a:lnTo>
                      <a:pt x="2511506" y="1311726"/>
                    </a:lnTo>
                    <a:cubicBezTo>
                      <a:pt x="2515229" y="1309890"/>
                      <a:pt x="2519147" y="1308895"/>
                      <a:pt x="2523046" y="1308666"/>
                    </a:cubicBezTo>
                    <a:cubicBezTo>
                      <a:pt x="2534742" y="1307985"/>
                      <a:pt x="2546260" y="1314217"/>
                      <a:pt x="2551770" y="1325384"/>
                    </a:cubicBezTo>
                    <a:lnTo>
                      <a:pt x="2552387" y="1334765"/>
                    </a:lnTo>
                    <a:lnTo>
                      <a:pt x="2559027" y="1335666"/>
                    </a:lnTo>
                    <a:cubicBezTo>
                      <a:pt x="2565730" y="1337939"/>
                      <a:pt x="2571566" y="1342771"/>
                      <a:pt x="2574946" y="1349619"/>
                    </a:cubicBezTo>
                    <a:cubicBezTo>
                      <a:pt x="2581704" y="1363318"/>
                      <a:pt x="2576079" y="1379903"/>
                      <a:pt x="2562381" y="1386662"/>
                    </a:cubicBezTo>
                    <a:lnTo>
                      <a:pt x="2524944" y="1405134"/>
                    </a:lnTo>
                    <a:lnTo>
                      <a:pt x="2532803" y="1412023"/>
                    </a:lnTo>
                    <a:cubicBezTo>
                      <a:pt x="2539045" y="1424673"/>
                      <a:pt x="2533849" y="1439989"/>
                      <a:pt x="2521200" y="1446230"/>
                    </a:cubicBezTo>
                    <a:lnTo>
                      <a:pt x="2389453" y="1511238"/>
                    </a:lnTo>
                    <a:lnTo>
                      <a:pt x="2376302" y="1512102"/>
                    </a:lnTo>
                    <a:lnTo>
                      <a:pt x="2371107" y="1514255"/>
                    </a:lnTo>
                    <a:lnTo>
                      <a:pt x="2214655" y="1514254"/>
                    </a:lnTo>
                    <a:lnTo>
                      <a:pt x="2010253" y="1868288"/>
                    </a:lnTo>
                    <a:cubicBezTo>
                      <a:pt x="2000718" y="1884802"/>
                      <a:pt x="1985393" y="1895888"/>
                      <a:pt x="1968323" y="1900462"/>
                    </a:cubicBezTo>
                    <a:lnTo>
                      <a:pt x="1958916" y="1901118"/>
                    </a:lnTo>
                    <a:lnTo>
                      <a:pt x="1957616" y="1901555"/>
                    </a:lnTo>
                    <a:lnTo>
                      <a:pt x="1955132" y="1901382"/>
                    </a:lnTo>
                    <a:lnTo>
                      <a:pt x="1941915" y="1902304"/>
                    </a:lnTo>
                    <a:lnTo>
                      <a:pt x="1934999" y="1899978"/>
                    </a:lnTo>
                    <a:lnTo>
                      <a:pt x="1931208" y="1899714"/>
                    </a:lnTo>
                    <a:lnTo>
                      <a:pt x="1924549" y="1896464"/>
                    </a:lnTo>
                    <a:lnTo>
                      <a:pt x="1915923" y="1893564"/>
                    </a:lnTo>
                    <a:lnTo>
                      <a:pt x="1912602" y="1890635"/>
                    </a:lnTo>
                    <a:lnTo>
                      <a:pt x="1907418" y="1888105"/>
                    </a:lnTo>
                    <a:lnTo>
                      <a:pt x="1899298" y="1878900"/>
                    </a:lnTo>
                    <a:lnTo>
                      <a:pt x="1895359" y="1875425"/>
                    </a:lnTo>
                    <a:lnTo>
                      <a:pt x="1894276" y="1873205"/>
                    </a:lnTo>
                    <a:lnTo>
                      <a:pt x="1889278" y="1867540"/>
                    </a:lnTo>
                    <a:lnTo>
                      <a:pt x="1794111" y="1702705"/>
                    </a:lnTo>
                    <a:lnTo>
                      <a:pt x="1794111" y="2096992"/>
                    </a:lnTo>
                    <a:lnTo>
                      <a:pt x="788625" y="2096992"/>
                    </a:lnTo>
                    <a:lnTo>
                      <a:pt x="788625" y="1701309"/>
                    </a:lnTo>
                    <a:lnTo>
                      <a:pt x="688528" y="1874683"/>
                    </a:lnTo>
                    <a:lnTo>
                      <a:pt x="683531" y="1880348"/>
                    </a:lnTo>
                    <a:lnTo>
                      <a:pt x="682448" y="1882568"/>
                    </a:lnTo>
                    <a:lnTo>
                      <a:pt x="678508" y="1886043"/>
                    </a:lnTo>
                    <a:lnTo>
                      <a:pt x="670389" y="1895248"/>
                    </a:lnTo>
                    <a:lnTo>
                      <a:pt x="665204" y="1897778"/>
                    </a:lnTo>
                    <a:lnTo>
                      <a:pt x="661883" y="1900707"/>
                    </a:lnTo>
                    <a:lnTo>
                      <a:pt x="653257" y="1903607"/>
                    </a:lnTo>
                    <a:lnTo>
                      <a:pt x="646598" y="1906857"/>
                    </a:lnTo>
                    <a:lnTo>
                      <a:pt x="642807" y="1907121"/>
                    </a:lnTo>
                    <a:lnTo>
                      <a:pt x="635892" y="1909447"/>
                    </a:lnTo>
                    <a:lnTo>
                      <a:pt x="622674" y="1908525"/>
                    </a:lnTo>
                    <a:lnTo>
                      <a:pt x="620190" y="1908698"/>
                    </a:lnTo>
                    <a:lnTo>
                      <a:pt x="618890" y="1908261"/>
                    </a:lnTo>
                    <a:lnTo>
                      <a:pt x="609483" y="1907605"/>
                    </a:lnTo>
                    <a:cubicBezTo>
                      <a:pt x="592413" y="1903031"/>
                      <a:pt x="577088" y="1891945"/>
                      <a:pt x="567553" y="1875431"/>
                    </a:cubicBezTo>
                    <a:lnTo>
                      <a:pt x="363151" y="1521397"/>
                    </a:lnTo>
                    <a:lnTo>
                      <a:pt x="206699" y="1521398"/>
                    </a:lnTo>
                    <a:lnTo>
                      <a:pt x="201504" y="1519245"/>
                    </a:lnTo>
                    <a:lnTo>
                      <a:pt x="188353" y="1518381"/>
                    </a:lnTo>
                    <a:lnTo>
                      <a:pt x="56606" y="1453373"/>
                    </a:lnTo>
                    <a:cubicBezTo>
                      <a:pt x="43957" y="1447132"/>
                      <a:pt x="38761" y="1431816"/>
                      <a:pt x="45003" y="1419166"/>
                    </a:cubicBezTo>
                    <a:lnTo>
                      <a:pt x="52862" y="1412277"/>
                    </a:lnTo>
                    <a:lnTo>
                      <a:pt x="15425" y="1393805"/>
                    </a:lnTo>
                    <a:cubicBezTo>
                      <a:pt x="1727" y="1387046"/>
                      <a:pt x="-3898" y="1370461"/>
                      <a:pt x="2861" y="1356762"/>
                    </a:cubicBezTo>
                    <a:cubicBezTo>
                      <a:pt x="6240" y="1349914"/>
                      <a:pt x="12076" y="1345082"/>
                      <a:pt x="18780" y="1342809"/>
                    </a:cubicBezTo>
                    <a:lnTo>
                      <a:pt x="25419" y="1341908"/>
                    </a:lnTo>
                    <a:lnTo>
                      <a:pt x="26036" y="1332527"/>
                    </a:lnTo>
                    <a:cubicBezTo>
                      <a:pt x="31546" y="1321360"/>
                      <a:pt x="43064" y="1315128"/>
                      <a:pt x="54760" y="1315809"/>
                    </a:cubicBezTo>
                    <a:cubicBezTo>
                      <a:pt x="58659" y="1316038"/>
                      <a:pt x="62578" y="1317033"/>
                      <a:pt x="66300" y="1318869"/>
                    </a:cubicBezTo>
                    <a:lnTo>
                      <a:pt x="79232" y="1325250"/>
                    </a:lnTo>
                    <a:lnTo>
                      <a:pt x="91567" y="1314437"/>
                    </a:lnTo>
                    <a:cubicBezTo>
                      <a:pt x="95211" y="1313201"/>
                      <a:pt x="99090" y="1312660"/>
                      <a:pt x="102989" y="1312887"/>
                    </a:cubicBezTo>
                    <a:cubicBezTo>
                      <a:pt x="106887" y="1313115"/>
                      <a:pt x="110806" y="1314110"/>
                      <a:pt x="114528" y="1315947"/>
                    </a:cubicBezTo>
                    <a:lnTo>
                      <a:pt x="209842" y="1362977"/>
                    </a:lnTo>
                    <a:lnTo>
                      <a:pt x="256792" y="1362977"/>
                    </a:lnTo>
                    <a:lnTo>
                      <a:pt x="207566" y="1314622"/>
                    </a:lnTo>
                    <a:cubicBezTo>
                      <a:pt x="191949" y="1299281"/>
                      <a:pt x="191724" y="1274184"/>
                      <a:pt x="207066" y="1258567"/>
                    </a:cubicBezTo>
                    <a:cubicBezTo>
                      <a:pt x="214736" y="1250757"/>
                      <a:pt x="224845" y="1246797"/>
                      <a:pt x="234989" y="1246707"/>
                    </a:cubicBezTo>
                    <a:cubicBezTo>
                      <a:pt x="245134" y="1246616"/>
                      <a:pt x="255312" y="1250396"/>
                      <a:pt x="263121" y="1258066"/>
                    </a:cubicBezTo>
                    <a:cubicBezTo>
                      <a:pt x="293047" y="1287463"/>
                      <a:pt x="322973" y="1316860"/>
                      <a:pt x="352900" y="1346257"/>
                    </a:cubicBezTo>
                    <a:cubicBezTo>
                      <a:pt x="356804" y="1350092"/>
                      <a:pt x="359747" y="1354537"/>
                      <a:pt x="361724" y="1359292"/>
                    </a:cubicBezTo>
                    <a:lnTo>
                      <a:pt x="362476" y="1362977"/>
                    </a:lnTo>
                    <a:lnTo>
                      <a:pt x="388644" y="1362977"/>
                    </a:lnTo>
                    <a:cubicBezTo>
                      <a:pt x="421454" y="1362977"/>
                      <a:pt x="449605" y="1382925"/>
                      <a:pt x="461630" y="1411355"/>
                    </a:cubicBezTo>
                    <a:lnTo>
                      <a:pt x="462995" y="1418116"/>
                    </a:lnTo>
                    <a:lnTo>
                      <a:pt x="627824" y="1703608"/>
                    </a:lnTo>
                    <a:lnTo>
                      <a:pt x="808411" y="1390823"/>
                    </a:lnTo>
                    <a:lnTo>
                      <a:pt x="814100" y="1394107"/>
                    </a:lnTo>
                    <a:lnTo>
                      <a:pt x="836642" y="1360672"/>
                    </a:lnTo>
                    <a:cubicBezTo>
                      <a:pt x="866310" y="1331004"/>
                      <a:pt x="907296" y="1312654"/>
                      <a:pt x="952567" y="1312654"/>
                    </a:cubicBezTo>
                    <a:lnTo>
                      <a:pt x="1157489" y="1312654"/>
                    </a:lnTo>
                    <a:lnTo>
                      <a:pt x="1170294" y="1229793"/>
                    </a:lnTo>
                    <a:lnTo>
                      <a:pt x="1149853" y="1225564"/>
                    </a:lnTo>
                    <a:cubicBezTo>
                      <a:pt x="1027399" y="1191504"/>
                      <a:pt x="922706" y="1109607"/>
                      <a:pt x="853834" y="999397"/>
                    </a:cubicBezTo>
                    <a:lnTo>
                      <a:pt x="826095" y="944150"/>
                    </a:lnTo>
                    <a:lnTo>
                      <a:pt x="804669" y="946674"/>
                    </a:lnTo>
                    <a:cubicBezTo>
                      <a:pt x="735168" y="944904"/>
                      <a:pt x="664679" y="875616"/>
                      <a:pt x="638258" y="777011"/>
                    </a:cubicBezTo>
                    <a:cubicBezTo>
                      <a:pt x="615611" y="692492"/>
                      <a:pt x="631773" y="610439"/>
                      <a:pt x="674199" y="565871"/>
                    </a:cubicBezTo>
                    <a:lnTo>
                      <a:pt x="695049" y="548902"/>
                    </a:lnTo>
                    <a:lnTo>
                      <a:pt x="690945" y="510994"/>
                    </a:lnTo>
                    <a:cubicBezTo>
                      <a:pt x="690945" y="228780"/>
                      <a:pt x="936652" y="0"/>
                      <a:pt x="1239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EFBF1B75-63D5-3EED-6B61-639103954738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677898" cy="739697"/>
              </a:xfrm>
              <a:custGeom>
                <a:avLst/>
                <a:gdLst>
                  <a:gd name="connsiteX0" fmla="*/ 334625 w 677898"/>
                  <a:gd name="connsiteY0" fmla="*/ 333197 h 739697"/>
                  <a:gd name="connsiteX1" fmla="*/ 573790 w 677898"/>
                  <a:gd name="connsiteY1" fmla="*/ 536447 h 739697"/>
                  <a:gd name="connsiteX2" fmla="*/ 334625 w 677898"/>
                  <a:gd name="connsiteY2" fmla="*/ 739697 h 739697"/>
                  <a:gd name="connsiteX3" fmla="*/ 95460 w 677898"/>
                  <a:gd name="connsiteY3" fmla="*/ 536447 h 739697"/>
                  <a:gd name="connsiteX4" fmla="*/ 334625 w 677898"/>
                  <a:gd name="connsiteY4" fmla="*/ 333197 h 739697"/>
                  <a:gd name="connsiteX5" fmla="*/ 617250 w 677898"/>
                  <a:gd name="connsiteY5" fmla="*/ 0 h 739697"/>
                  <a:gd name="connsiteX6" fmla="*/ 677898 w 677898"/>
                  <a:gd name="connsiteY6" fmla="*/ 60648 h 739697"/>
                  <a:gd name="connsiteX7" fmla="*/ 677898 w 677898"/>
                  <a:gd name="connsiteY7" fmla="*/ 156486 h 739697"/>
                  <a:gd name="connsiteX8" fmla="*/ 617250 w 677898"/>
                  <a:gd name="connsiteY8" fmla="*/ 217134 h 739697"/>
                  <a:gd name="connsiteX9" fmla="*/ 556602 w 677898"/>
                  <a:gd name="connsiteY9" fmla="*/ 156486 h 739697"/>
                  <a:gd name="connsiteX10" fmla="*/ 556602 w 677898"/>
                  <a:gd name="connsiteY10" fmla="*/ 60648 h 739697"/>
                  <a:gd name="connsiteX11" fmla="*/ 617250 w 677898"/>
                  <a:gd name="connsiteY11" fmla="*/ 0 h 739697"/>
                  <a:gd name="connsiteX12" fmla="*/ 60648 w 677898"/>
                  <a:gd name="connsiteY12" fmla="*/ 0 h 739697"/>
                  <a:gd name="connsiteX13" fmla="*/ 121296 w 677898"/>
                  <a:gd name="connsiteY13" fmla="*/ 60648 h 739697"/>
                  <a:gd name="connsiteX14" fmla="*/ 121296 w 677898"/>
                  <a:gd name="connsiteY14" fmla="*/ 156486 h 739697"/>
                  <a:gd name="connsiteX15" fmla="*/ 60648 w 677898"/>
                  <a:gd name="connsiteY15" fmla="*/ 217134 h 739697"/>
                  <a:gd name="connsiteX16" fmla="*/ 0 w 677898"/>
                  <a:gd name="connsiteY16" fmla="*/ 156486 h 739697"/>
                  <a:gd name="connsiteX17" fmla="*/ 0 w 677898"/>
                  <a:gd name="connsiteY17" fmla="*/ 60648 h 739697"/>
                  <a:gd name="connsiteX18" fmla="*/ 60648 w 677898"/>
                  <a:gd name="connsiteY18" fmla="*/ 0 h 73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739697">
                    <a:moveTo>
                      <a:pt x="334625" y="333197"/>
                    </a:moveTo>
                    <a:cubicBezTo>
                      <a:pt x="466712" y="333197"/>
                      <a:pt x="573790" y="424195"/>
                      <a:pt x="573790" y="536447"/>
                    </a:cubicBezTo>
                    <a:cubicBezTo>
                      <a:pt x="573790" y="648699"/>
                      <a:pt x="466712" y="739697"/>
                      <a:pt x="334625" y="739697"/>
                    </a:cubicBezTo>
                    <a:cubicBezTo>
                      <a:pt x="202538" y="739697"/>
                      <a:pt x="95460" y="648699"/>
                      <a:pt x="95460" y="536447"/>
                    </a:cubicBezTo>
                    <a:cubicBezTo>
                      <a:pt x="95460" y="424195"/>
                      <a:pt x="202538" y="333197"/>
                      <a:pt x="334625" y="333197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楕円 493">
                <a:extLst>
                  <a:ext uri="{FF2B5EF4-FFF2-40B4-BE49-F238E27FC236}">
                    <a16:creationId xmlns:a16="http://schemas.microsoft.com/office/drawing/2014/main" id="{23356C50-CE80-F14B-73DE-DFA35AE48A6E}"/>
                  </a:ext>
                </a:extLst>
              </p:cNvPr>
              <p:cNvSpPr/>
              <p:nvPr/>
            </p:nvSpPr>
            <p:spPr bwMode="auto">
              <a:xfrm>
                <a:off x="1801593" y="5409225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E50BD646-5BAF-A1AD-2AD3-69B5D515C1EA}"/>
                  </a:ext>
                </a:extLst>
              </p:cNvPr>
              <p:cNvSpPr/>
              <p:nvPr/>
            </p:nvSpPr>
            <p:spPr bwMode="auto">
              <a:xfrm>
                <a:off x="1598431" y="386655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31345B4D-ACEC-9E13-1D9F-AD2A060488E8}"/>
                  </a:ext>
                </a:extLst>
              </p:cNvPr>
              <p:cNvSpPr/>
              <p:nvPr/>
            </p:nvSpPr>
            <p:spPr bwMode="auto">
              <a:xfrm rot="18000000">
                <a:off x="851101" y="4353052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16B7851D-E2B0-C92B-1636-FD5CC6584E3F}"/>
                  </a:ext>
                </a:extLst>
              </p:cNvPr>
              <p:cNvSpPr/>
              <p:nvPr/>
            </p:nvSpPr>
            <p:spPr bwMode="auto">
              <a:xfrm rot="3600000" flipH="1">
                <a:off x="2450112" y="433539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5BB63292-809C-F9AA-B195-B9C8BFF90F64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126F1217-DCF9-AB42-2245-14F43F3100D4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470E7664-377B-3F75-EF43-29FA47667E2D}"/>
                </a:ext>
              </a:extLst>
            </p:cNvPr>
            <p:cNvSpPr/>
            <p:nvPr/>
          </p:nvSpPr>
          <p:spPr>
            <a:xfrm>
              <a:off x="846768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38AB21D6-A937-5F32-CFDE-3991108ADF10}"/>
              </a:ext>
            </a:extLst>
          </p:cNvPr>
          <p:cNvSpPr txBox="1"/>
          <p:nvPr/>
        </p:nvSpPr>
        <p:spPr>
          <a:xfrm>
            <a:off x="712257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通話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しない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933A4805-D076-C0BC-690F-903C4915CEAF}"/>
              </a:ext>
            </a:extLst>
          </p:cNvPr>
          <p:cNvSpPr txBox="1"/>
          <p:nvPr/>
        </p:nvSpPr>
        <p:spPr>
          <a:xfrm>
            <a:off x="3668188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叫ばない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歌わない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E3F34920-85CB-4783-112B-06B632AE3292}"/>
              </a:ext>
            </a:extLst>
          </p:cNvPr>
          <p:cNvSpPr txBox="1"/>
          <p:nvPr/>
        </p:nvSpPr>
        <p:spPr>
          <a:xfrm>
            <a:off x="6663664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会話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しない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2DA9C245-65C8-879B-4996-20D65B01DAC0}"/>
              </a:ext>
            </a:extLst>
          </p:cNvPr>
          <p:cNvGrpSpPr/>
          <p:nvPr/>
        </p:nvGrpSpPr>
        <p:grpSpPr>
          <a:xfrm>
            <a:off x="655859" y="2345506"/>
            <a:ext cx="2624906" cy="2624906"/>
            <a:chOff x="3653639" y="3790062"/>
            <a:chExt cx="2606484" cy="2606484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D9653D55-CDE5-2824-E5CD-BFC68C92E100}"/>
                </a:ext>
              </a:extLst>
            </p:cNvPr>
            <p:cNvGrpSpPr/>
            <p:nvPr/>
          </p:nvGrpSpPr>
          <p:grpSpPr>
            <a:xfrm>
              <a:off x="3653639" y="3790062"/>
              <a:ext cx="2606484" cy="2606484"/>
              <a:chOff x="643930" y="806730"/>
              <a:chExt cx="2735056" cy="2735056"/>
            </a:xfrm>
          </p:grpSpPr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CCE89844-9796-90CA-616D-936DC468EC4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5C2BC140-D4B8-6E84-22FC-73A1CFF22B7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866D98A4-477E-070B-9BC1-7FDC6862D525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CD1C14E3-C87A-0A7C-90CD-195296BCF306}"/>
                </a:ext>
              </a:extLst>
            </p:cNvPr>
            <p:cNvSpPr/>
            <p:nvPr/>
          </p:nvSpPr>
          <p:spPr>
            <a:xfrm>
              <a:off x="3783806" y="3922397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5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5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E81E4FF5-D069-F574-FE86-5EC5E0F93529}"/>
                </a:ext>
              </a:extLst>
            </p:cNvPr>
            <p:cNvGrpSpPr/>
            <p:nvPr/>
          </p:nvGrpSpPr>
          <p:grpSpPr>
            <a:xfrm>
              <a:off x="4076894" y="4059070"/>
              <a:ext cx="1781893" cy="2095343"/>
              <a:chOff x="3879926" y="3903505"/>
              <a:chExt cx="2151564" cy="2530044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709BBC75-F341-9CDE-0F30-A4589FDBF019}"/>
                  </a:ext>
                </a:extLst>
              </p:cNvPr>
              <p:cNvSpPr/>
              <p:nvPr/>
            </p:nvSpPr>
            <p:spPr bwMode="auto">
              <a:xfrm>
                <a:off x="4060960" y="4350504"/>
                <a:ext cx="1917655" cy="2083045"/>
              </a:xfrm>
              <a:custGeom>
                <a:avLst/>
                <a:gdLst>
                  <a:gd name="connsiteX0" fmla="*/ 412932 w 1917655"/>
                  <a:gd name="connsiteY0" fmla="*/ 1686851 h 2083045"/>
                  <a:gd name="connsiteX1" fmla="*/ 261655 w 1917655"/>
                  <a:gd name="connsiteY1" fmla="*/ 1838128 h 2083045"/>
                  <a:gd name="connsiteX2" fmla="*/ 412932 w 1917655"/>
                  <a:gd name="connsiteY2" fmla="*/ 1925468 h 2083045"/>
                  <a:gd name="connsiteX3" fmla="*/ 864055 w 1917655"/>
                  <a:gd name="connsiteY3" fmla="*/ 0 h 2083045"/>
                  <a:gd name="connsiteX4" fmla="*/ 901870 w 1917655"/>
                  <a:gd name="connsiteY4" fmla="*/ 3549 h 2083045"/>
                  <a:gd name="connsiteX5" fmla="*/ 939685 w 1917655"/>
                  <a:gd name="connsiteY5" fmla="*/ 0 h 2083045"/>
                  <a:gd name="connsiteX6" fmla="*/ 1488488 w 1917655"/>
                  <a:gd name="connsiteY6" fmla="*/ 510994 h 2083045"/>
                  <a:gd name="connsiteX7" fmla="*/ 1484003 w 1917655"/>
                  <a:gd name="connsiteY7" fmla="*/ 552422 h 2083045"/>
                  <a:gd name="connsiteX8" fmla="*/ 1500528 w 1917655"/>
                  <a:gd name="connsiteY8" fmla="*/ 565870 h 2083045"/>
                  <a:gd name="connsiteX9" fmla="*/ 1536469 w 1917655"/>
                  <a:gd name="connsiteY9" fmla="*/ 777010 h 2083045"/>
                  <a:gd name="connsiteX10" fmla="*/ 1370058 w 1917655"/>
                  <a:gd name="connsiteY10" fmla="*/ 946673 h 2083045"/>
                  <a:gd name="connsiteX11" fmla="*/ 1353553 w 1917655"/>
                  <a:gd name="connsiteY11" fmla="*/ 944729 h 2083045"/>
                  <a:gd name="connsiteX12" fmla="*/ 1345158 w 1917655"/>
                  <a:gd name="connsiteY12" fmla="*/ 965504 h 2083045"/>
                  <a:gd name="connsiteX13" fmla="*/ 1100767 w 1917655"/>
                  <a:gd name="connsiteY13" fmla="*/ 1199544 h 2083045"/>
                  <a:gd name="connsiteX14" fmla="*/ 1009202 w 1917655"/>
                  <a:gd name="connsiteY14" fmla="*/ 1230272 h 2083045"/>
                  <a:gd name="connsiteX15" fmla="*/ 1021932 w 1917655"/>
                  <a:gd name="connsiteY15" fmla="*/ 1312653 h 2083045"/>
                  <a:gd name="connsiteX16" fmla="*/ 1254476 w 1917655"/>
                  <a:gd name="connsiteY16" fmla="*/ 1312653 h 2083045"/>
                  <a:gd name="connsiteX17" fmla="*/ 1285597 w 1917655"/>
                  <a:gd name="connsiteY17" fmla="*/ 1318936 h 2083045"/>
                  <a:gd name="connsiteX18" fmla="*/ 1309063 w 1917655"/>
                  <a:gd name="connsiteY18" fmla="*/ 1320407 h 2083045"/>
                  <a:gd name="connsiteX19" fmla="*/ 1678332 w 1917655"/>
                  <a:gd name="connsiteY19" fmla="*/ 1419352 h 2083045"/>
                  <a:gd name="connsiteX20" fmla="*/ 1556471 w 1917655"/>
                  <a:gd name="connsiteY20" fmla="*/ 964557 h 2083045"/>
                  <a:gd name="connsiteX21" fmla="*/ 1591409 w 1917655"/>
                  <a:gd name="connsiteY21" fmla="*/ 860369 h 2083045"/>
                  <a:gd name="connsiteX22" fmla="*/ 1626762 w 1917655"/>
                  <a:gd name="connsiteY22" fmla="*/ 842809 h 2083045"/>
                  <a:gd name="connsiteX23" fmla="*/ 1666158 w 1917655"/>
                  <a:gd name="connsiteY23" fmla="*/ 840340 h 2083045"/>
                  <a:gd name="connsiteX24" fmla="*/ 1748510 w 1917655"/>
                  <a:gd name="connsiteY24" fmla="*/ 913100 h 2083045"/>
                  <a:gd name="connsiteX25" fmla="*/ 1915067 w 1917655"/>
                  <a:gd name="connsiteY25" fmla="*/ 1534701 h 2083045"/>
                  <a:gd name="connsiteX26" fmla="*/ 1915382 w 1917655"/>
                  <a:gd name="connsiteY26" fmla="*/ 1539728 h 2083045"/>
                  <a:gd name="connsiteX27" fmla="*/ 1917655 w 1917655"/>
                  <a:gd name="connsiteY27" fmla="*/ 1546333 h 2083045"/>
                  <a:gd name="connsiteX28" fmla="*/ 1916725 w 1917655"/>
                  <a:gd name="connsiteY28" fmla="*/ 1561165 h 2083045"/>
                  <a:gd name="connsiteX29" fmla="*/ 1917536 w 1917655"/>
                  <a:gd name="connsiteY29" fmla="*/ 1574098 h 2083045"/>
                  <a:gd name="connsiteX30" fmla="*/ 1915554 w 1917655"/>
                  <a:gd name="connsiteY30" fmla="*/ 1579858 h 2083045"/>
                  <a:gd name="connsiteX31" fmla="*/ 1915186 w 1917655"/>
                  <a:gd name="connsiteY31" fmla="*/ 1585731 h 2083045"/>
                  <a:gd name="connsiteX32" fmla="*/ 1915185 w 1917655"/>
                  <a:gd name="connsiteY32" fmla="*/ 1585730 h 2083045"/>
                  <a:gd name="connsiteX33" fmla="*/ 1909809 w 1917655"/>
                  <a:gd name="connsiteY33" fmla="*/ 1596554 h 2083045"/>
                  <a:gd name="connsiteX34" fmla="*/ 1905136 w 1917655"/>
                  <a:gd name="connsiteY34" fmla="*/ 1610133 h 2083045"/>
                  <a:gd name="connsiteX35" fmla="*/ 1900304 w 1917655"/>
                  <a:gd name="connsiteY35" fmla="*/ 1615690 h 2083045"/>
                  <a:gd name="connsiteX36" fmla="*/ 1897624 w 1917655"/>
                  <a:gd name="connsiteY36" fmla="*/ 1621084 h 2083045"/>
                  <a:gd name="connsiteX37" fmla="*/ 1889371 w 1917655"/>
                  <a:gd name="connsiteY37" fmla="*/ 1628261 h 2083045"/>
                  <a:gd name="connsiteX38" fmla="*/ 1880129 w 1917655"/>
                  <a:gd name="connsiteY38" fmla="*/ 1638889 h 2083045"/>
                  <a:gd name="connsiteX39" fmla="*/ 1873183 w 1917655"/>
                  <a:gd name="connsiteY39" fmla="*/ 1642339 h 2083045"/>
                  <a:gd name="connsiteX40" fmla="*/ 1868868 w 1917655"/>
                  <a:gd name="connsiteY40" fmla="*/ 1646091 h 2083045"/>
                  <a:gd name="connsiteX41" fmla="*/ 1858325 w 1917655"/>
                  <a:gd name="connsiteY41" fmla="*/ 1649719 h 2083045"/>
                  <a:gd name="connsiteX42" fmla="*/ 1844775 w 1917655"/>
                  <a:gd name="connsiteY42" fmla="*/ 1656449 h 2083045"/>
                  <a:gd name="connsiteX43" fmla="*/ 1844775 w 1917655"/>
                  <a:gd name="connsiteY43" fmla="*/ 1656448 h 2083045"/>
                  <a:gd name="connsiteX44" fmla="*/ 1837432 w 1917655"/>
                  <a:gd name="connsiteY44" fmla="*/ 1656908 h 2083045"/>
                  <a:gd name="connsiteX45" fmla="*/ 1832834 w 1917655"/>
                  <a:gd name="connsiteY45" fmla="*/ 1658491 h 2083045"/>
                  <a:gd name="connsiteX46" fmla="*/ 1822509 w 1917655"/>
                  <a:gd name="connsiteY46" fmla="*/ 1657844 h 2083045"/>
                  <a:gd name="connsiteX47" fmla="*/ 1805378 w 1917655"/>
                  <a:gd name="connsiteY47" fmla="*/ 1658917 h 2083045"/>
                  <a:gd name="connsiteX48" fmla="*/ 1797749 w 1917655"/>
                  <a:gd name="connsiteY48" fmla="*/ 1656292 h 2083045"/>
                  <a:gd name="connsiteX49" fmla="*/ 1793437 w 1917655"/>
                  <a:gd name="connsiteY49" fmla="*/ 1656022 h 2083045"/>
                  <a:gd name="connsiteX50" fmla="*/ 1418418 w 1917655"/>
                  <a:gd name="connsiteY50" fmla="*/ 1555535 h 2083045"/>
                  <a:gd name="connsiteX51" fmla="*/ 1418418 w 1917655"/>
                  <a:gd name="connsiteY51" fmla="*/ 2083045 h 2083045"/>
                  <a:gd name="connsiteX52" fmla="*/ 288236 w 1917655"/>
                  <a:gd name="connsiteY52" fmla="*/ 2083045 h 2083045"/>
                  <a:gd name="connsiteX53" fmla="*/ 56197 w 1917655"/>
                  <a:gd name="connsiteY53" fmla="*/ 1949077 h 2083045"/>
                  <a:gd name="connsiteX54" fmla="*/ 51582 w 1917655"/>
                  <a:gd name="connsiteY54" fmla="*/ 1945006 h 2083045"/>
                  <a:gd name="connsiteX55" fmla="*/ 29114 w 1917655"/>
                  <a:gd name="connsiteY55" fmla="*/ 1930086 h 2083045"/>
                  <a:gd name="connsiteX56" fmla="*/ 29115 w 1917655"/>
                  <a:gd name="connsiteY56" fmla="*/ 1930085 h 2083045"/>
                  <a:gd name="connsiteX57" fmla="*/ 29115 w 1917655"/>
                  <a:gd name="connsiteY57" fmla="*/ 1789503 h 2083045"/>
                  <a:gd name="connsiteX58" fmla="*/ 458723 w 1917655"/>
                  <a:gd name="connsiteY58" fmla="*/ 1359896 h 2083045"/>
                  <a:gd name="connsiteX59" fmla="*/ 491607 w 1917655"/>
                  <a:gd name="connsiteY59" fmla="*/ 1338059 h 2083045"/>
                  <a:gd name="connsiteX60" fmla="*/ 495654 w 1917655"/>
                  <a:gd name="connsiteY60" fmla="*/ 1337272 h 2083045"/>
                  <a:gd name="connsiteX61" fmla="*/ 513060 w 1917655"/>
                  <a:gd name="connsiteY61" fmla="*/ 1325536 h 2083045"/>
                  <a:gd name="connsiteX62" fmla="*/ 576874 w 1917655"/>
                  <a:gd name="connsiteY62" fmla="*/ 1312653 h 2083045"/>
                  <a:gd name="connsiteX63" fmla="*/ 781796 w 1917655"/>
                  <a:gd name="connsiteY63" fmla="*/ 1312653 h 2083045"/>
                  <a:gd name="connsiteX64" fmla="*/ 794527 w 1917655"/>
                  <a:gd name="connsiteY64" fmla="*/ 1230271 h 2083045"/>
                  <a:gd name="connsiteX65" fmla="*/ 702963 w 1917655"/>
                  <a:gd name="connsiteY65" fmla="*/ 1199544 h 2083045"/>
                  <a:gd name="connsiteX66" fmla="*/ 478141 w 1917655"/>
                  <a:gd name="connsiteY66" fmla="*/ 999397 h 2083045"/>
                  <a:gd name="connsiteX67" fmla="*/ 448864 w 1917655"/>
                  <a:gd name="connsiteY67" fmla="*/ 944330 h 2083045"/>
                  <a:gd name="connsiteX68" fmla="*/ 428976 w 1917655"/>
                  <a:gd name="connsiteY68" fmla="*/ 946673 h 2083045"/>
                  <a:gd name="connsiteX69" fmla="*/ 262565 w 1917655"/>
                  <a:gd name="connsiteY69" fmla="*/ 777010 h 2083045"/>
                  <a:gd name="connsiteX70" fmla="*/ 298506 w 1917655"/>
                  <a:gd name="connsiteY70" fmla="*/ 565870 h 2083045"/>
                  <a:gd name="connsiteX71" fmla="*/ 319794 w 1917655"/>
                  <a:gd name="connsiteY71" fmla="*/ 552952 h 2083045"/>
                  <a:gd name="connsiteX72" fmla="*/ 315252 w 1917655"/>
                  <a:gd name="connsiteY72" fmla="*/ 510994 h 2083045"/>
                  <a:gd name="connsiteX73" fmla="*/ 864055 w 1917655"/>
                  <a:gd name="connsiteY73" fmla="*/ 0 h 2083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917655" h="2083045">
                    <a:moveTo>
                      <a:pt x="412932" y="1686851"/>
                    </a:moveTo>
                    <a:lnTo>
                      <a:pt x="261655" y="1838128"/>
                    </a:lnTo>
                    <a:lnTo>
                      <a:pt x="412932" y="1925468"/>
                    </a:lnTo>
                    <a:close/>
                    <a:moveTo>
                      <a:pt x="864055" y="0"/>
                    </a:moveTo>
                    <a:lnTo>
                      <a:pt x="901870" y="3549"/>
                    </a:lnTo>
                    <a:lnTo>
                      <a:pt x="939685" y="0"/>
                    </a:lnTo>
                    <a:cubicBezTo>
                      <a:pt x="1242781" y="0"/>
                      <a:pt x="1488488" y="228780"/>
                      <a:pt x="1488488" y="510994"/>
                    </a:cubicBezTo>
                    <a:lnTo>
                      <a:pt x="1484003" y="552422"/>
                    </a:lnTo>
                    <a:lnTo>
                      <a:pt x="1500528" y="565870"/>
                    </a:lnTo>
                    <a:cubicBezTo>
                      <a:pt x="1542954" y="610438"/>
                      <a:pt x="1559116" y="692492"/>
                      <a:pt x="1536469" y="777010"/>
                    </a:cubicBezTo>
                    <a:cubicBezTo>
                      <a:pt x="1510048" y="875616"/>
                      <a:pt x="1439559" y="944904"/>
                      <a:pt x="1370058" y="946673"/>
                    </a:cubicBezTo>
                    <a:lnTo>
                      <a:pt x="1353553" y="944729"/>
                    </a:lnTo>
                    <a:lnTo>
                      <a:pt x="1345158" y="965504"/>
                    </a:lnTo>
                    <a:cubicBezTo>
                      <a:pt x="1289784" y="1069613"/>
                      <a:pt x="1203932" y="1152371"/>
                      <a:pt x="1100767" y="1199544"/>
                    </a:cubicBezTo>
                    <a:lnTo>
                      <a:pt x="1009202" y="1230272"/>
                    </a:lnTo>
                    <a:lnTo>
                      <a:pt x="1021932" y="1312653"/>
                    </a:lnTo>
                    <a:lnTo>
                      <a:pt x="1254476" y="1312653"/>
                    </a:lnTo>
                    <a:lnTo>
                      <a:pt x="1285597" y="1318936"/>
                    </a:lnTo>
                    <a:lnTo>
                      <a:pt x="1309063" y="1320407"/>
                    </a:lnTo>
                    <a:lnTo>
                      <a:pt x="1678332" y="1419352"/>
                    </a:lnTo>
                    <a:lnTo>
                      <a:pt x="1556471" y="964557"/>
                    </a:lnTo>
                    <a:cubicBezTo>
                      <a:pt x="1545814" y="924784"/>
                      <a:pt x="1560851" y="884180"/>
                      <a:pt x="1591409" y="860369"/>
                    </a:cubicBezTo>
                    <a:lnTo>
                      <a:pt x="1626762" y="842809"/>
                    </a:lnTo>
                    <a:lnTo>
                      <a:pt x="1666158" y="840340"/>
                    </a:lnTo>
                    <a:cubicBezTo>
                      <a:pt x="1704527" y="845682"/>
                      <a:pt x="1737853" y="873328"/>
                      <a:pt x="1748510" y="913100"/>
                    </a:cubicBezTo>
                    <a:lnTo>
                      <a:pt x="1915067" y="1534701"/>
                    </a:lnTo>
                    <a:lnTo>
                      <a:pt x="1915382" y="1539728"/>
                    </a:lnTo>
                    <a:lnTo>
                      <a:pt x="1917655" y="1546333"/>
                    </a:lnTo>
                    <a:lnTo>
                      <a:pt x="1916725" y="1561165"/>
                    </a:lnTo>
                    <a:lnTo>
                      <a:pt x="1917536" y="1574098"/>
                    </a:lnTo>
                    <a:lnTo>
                      <a:pt x="1915554" y="1579858"/>
                    </a:lnTo>
                    <a:lnTo>
                      <a:pt x="1915186" y="1585731"/>
                    </a:lnTo>
                    <a:lnTo>
                      <a:pt x="1915185" y="1585730"/>
                    </a:lnTo>
                    <a:lnTo>
                      <a:pt x="1909809" y="1596554"/>
                    </a:lnTo>
                    <a:lnTo>
                      <a:pt x="1905136" y="1610133"/>
                    </a:lnTo>
                    <a:lnTo>
                      <a:pt x="1900304" y="1615690"/>
                    </a:lnTo>
                    <a:lnTo>
                      <a:pt x="1897624" y="1621084"/>
                    </a:lnTo>
                    <a:lnTo>
                      <a:pt x="1889371" y="1628261"/>
                    </a:lnTo>
                    <a:lnTo>
                      <a:pt x="1880129" y="1638889"/>
                    </a:lnTo>
                    <a:lnTo>
                      <a:pt x="1873183" y="1642339"/>
                    </a:lnTo>
                    <a:lnTo>
                      <a:pt x="1868868" y="1646091"/>
                    </a:lnTo>
                    <a:lnTo>
                      <a:pt x="1858325" y="1649719"/>
                    </a:lnTo>
                    <a:lnTo>
                      <a:pt x="1844775" y="1656449"/>
                    </a:lnTo>
                    <a:lnTo>
                      <a:pt x="1844775" y="1656448"/>
                    </a:lnTo>
                    <a:lnTo>
                      <a:pt x="1837432" y="1656908"/>
                    </a:lnTo>
                    <a:lnTo>
                      <a:pt x="1832834" y="1658491"/>
                    </a:lnTo>
                    <a:lnTo>
                      <a:pt x="1822509" y="1657844"/>
                    </a:lnTo>
                    <a:lnTo>
                      <a:pt x="1805378" y="1658917"/>
                    </a:lnTo>
                    <a:lnTo>
                      <a:pt x="1797749" y="1656292"/>
                    </a:lnTo>
                    <a:lnTo>
                      <a:pt x="1793437" y="1656022"/>
                    </a:lnTo>
                    <a:lnTo>
                      <a:pt x="1418418" y="1555535"/>
                    </a:lnTo>
                    <a:lnTo>
                      <a:pt x="1418418" y="2083045"/>
                    </a:lnTo>
                    <a:lnTo>
                      <a:pt x="288236" y="2083045"/>
                    </a:lnTo>
                    <a:lnTo>
                      <a:pt x="56197" y="1949077"/>
                    </a:lnTo>
                    <a:lnTo>
                      <a:pt x="51582" y="1945006"/>
                    </a:lnTo>
                    <a:lnTo>
                      <a:pt x="29114" y="1930086"/>
                    </a:lnTo>
                    <a:lnTo>
                      <a:pt x="29115" y="1930085"/>
                    </a:lnTo>
                    <a:cubicBezTo>
                      <a:pt x="-9706" y="1891265"/>
                      <a:pt x="-9706" y="1828324"/>
                      <a:pt x="29115" y="1789503"/>
                    </a:cubicBezTo>
                    <a:lnTo>
                      <a:pt x="458723" y="1359896"/>
                    </a:lnTo>
                    <a:cubicBezTo>
                      <a:pt x="468428" y="1350191"/>
                      <a:pt x="479641" y="1342912"/>
                      <a:pt x="491607" y="1338059"/>
                    </a:cubicBezTo>
                    <a:lnTo>
                      <a:pt x="495654" y="1337272"/>
                    </a:lnTo>
                    <a:lnTo>
                      <a:pt x="513060" y="1325536"/>
                    </a:lnTo>
                    <a:cubicBezTo>
                      <a:pt x="532674" y="1317241"/>
                      <a:pt x="554238" y="1312653"/>
                      <a:pt x="576874" y="1312653"/>
                    </a:cubicBezTo>
                    <a:lnTo>
                      <a:pt x="781796" y="1312653"/>
                    </a:lnTo>
                    <a:lnTo>
                      <a:pt x="794527" y="1230271"/>
                    </a:lnTo>
                    <a:lnTo>
                      <a:pt x="702963" y="1199544"/>
                    </a:lnTo>
                    <a:cubicBezTo>
                      <a:pt x="611261" y="1157612"/>
                      <a:pt x="533238" y="1087565"/>
                      <a:pt x="478141" y="999397"/>
                    </a:cubicBezTo>
                    <a:lnTo>
                      <a:pt x="448864" y="944330"/>
                    </a:lnTo>
                    <a:lnTo>
                      <a:pt x="428976" y="946673"/>
                    </a:lnTo>
                    <a:cubicBezTo>
                      <a:pt x="359475" y="944904"/>
                      <a:pt x="288986" y="875616"/>
                      <a:pt x="262565" y="777010"/>
                    </a:cubicBezTo>
                    <a:cubicBezTo>
                      <a:pt x="239918" y="692492"/>
                      <a:pt x="256080" y="610438"/>
                      <a:pt x="298506" y="565870"/>
                    </a:cubicBezTo>
                    <a:lnTo>
                      <a:pt x="319794" y="552952"/>
                    </a:lnTo>
                    <a:lnTo>
                      <a:pt x="315252" y="510994"/>
                    </a:lnTo>
                    <a:cubicBezTo>
                      <a:pt x="315252" y="228780"/>
                      <a:pt x="560959" y="0"/>
                      <a:pt x="8640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5683EAB7-4D16-8FF8-3659-FFA20C92B71B}"/>
                  </a:ext>
                </a:extLst>
              </p:cNvPr>
              <p:cNvSpPr/>
              <p:nvPr/>
            </p:nvSpPr>
            <p:spPr bwMode="auto">
              <a:xfrm rot="1800000">
                <a:off x="5507966" y="4888546"/>
                <a:ext cx="312024" cy="668900"/>
              </a:xfrm>
              <a:prstGeom prst="roundRect">
                <a:avLst>
                  <a:gd name="adj" fmla="val 1056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38E7371B-6630-C224-6DC7-C14024641CF6}"/>
                  </a:ext>
                </a:extLst>
              </p:cNvPr>
              <p:cNvSpPr/>
              <p:nvPr/>
            </p:nvSpPr>
            <p:spPr bwMode="auto">
              <a:xfrm rot="1800000">
                <a:off x="5540898" y="4917862"/>
                <a:ext cx="219118" cy="59465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C5540FFA-2DDE-367D-99DD-E7418B60C887}"/>
                  </a:ext>
                </a:extLst>
              </p:cNvPr>
              <p:cNvSpPr/>
              <p:nvPr/>
            </p:nvSpPr>
            <p:spPr bwMode="auto">
              <a:xfrm rot="1800000">
                <a:off x="5573366" y="5083217"/>
                <a:ext cx="155504" cy="22274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8998A50B-07CB-7436-E594-0630423F36B5}"/>
                  </a:ext>
                </a:extLst>
              </p:cNvPr>
              <p:cNvSpPr/>
              <p:nvPr/>
            </p:nvSpPr>
            <p:spPr bwMode="auto">
              <a:xfrm>
                <a:off x="4630063" y="4875911"/>
                <a:ext cx="677898" cy="686951"/>
              </a:xfrm>
              <a:custGeom>
                <a:avLst/>
                <a:gdLst>
                  <a:gd name="connsiteX0" fmla="*/ 334625 w 677898"/>
                  <a:gd name="connsiteY0" fmla="*/ 280451 h 686951"/>
                  <a:gd name="connsiteX1" fmla="*/ 573790 w 677898"/>
                  <a:gd name="connsiteY1" fmla="*/ 483701 h 686951"/>
                  <a:gd name="connsiteX2" fmla="*/ 334625 w 677898"/>
                  <a:gd name="connsiteY2" fmla="*/ 686951 h 686951"/>
                  <a:gd name="connsiteX3" fmla="*/ 95460 w 677898"/>
                  <a:gd name="connsiteY3" fmla="*/ 483701 h 686951"/>
                  <a:gd name="connsiteX4" fmla="*/ 334625 w 677898"/>
                  <a:gd name="connsiteY4" fmla="*/ 280451 h 686951"/>
                  <a:gd name="connsiteX5" fmla="*/ 617250 w 677898"/>
                  <a:gd name="connsiteY5" fmla="*/ 0 h 686951"/>
                  <a:gd name="connsiteX6" fmla="*/ 677898 w 677898"/>
                  <a:gd name="connsiteY6" fmla="*/ 60648 h 686951"/>
                  <a:gd name="connsiteX7" fmla="*/ 677898 w 677898"/>
                  <a:gd name="connsiteY7" fmla="*/ 156486 h 686951"/>
                  <a:gd name="connsiteX8" fmla="*/ 617250 w 677898"/>
                  <a:gd name="connsiteY8" fmla="*/ 217134 h 686951"/>
                  <a:gd name="connsiteX9" fmla="*/ 556602 w 677898"/>
                  <a:gd name="connsiteY9" fmla="*/ 156486 h 686951"/>
                  <a:gd name="connsiteX10" fmla="*/ 556602 w 677898"/>
                  <a:gd name="connsiteY10" fmla="*/ 60648 h 686951"/>
                  <a:gd name="connsiteX11" fmla="*/ 617250 w 677898"/>
                  <a:gd name="connsiteY11" fmla="*/ 0 h 686951"/>
                  <a:gd name="connsiteX12" fmla="*/ 60648 w 677898"/>
                  <a:gd name="connsiteY12" fmla="*/ 0 h 686951"/>
                  <a:gd name="connsiteX13" fmla="*/ 121296 w 677898"/>
                  <a:gd name="connsiteY13" fmla="*/ 60648 h 686951"/>
                  <a:gd name="connsiteX14" fmla="*/ 121296 w 677898"/>
                  <a:gd name="connsiteY14" fmla="*/ 156486 h 686951"/>
                  <a:gd name="connsiteX15" fmla="*/ 60648 w 677898"/>
                  <a:gd name="connsiteY15" fmla="*/ 217134 h 686951"/>
                  <a:gd name="connsiteX16" fmla="*/ 0 w 677898"/>
                  <a:gd name="connsiteY16" fmla="*/ 156486 h 686951"/>
                  <a:gd name="connsiteX17" fmla="*/ 0 w 677898"/>
                  <a:gd name="connsiteY17" fmla="*/ 60648 h 686951"/>
                  <a:gd name="connsiteX18" fmla="*/ 60648 w 677898"/>
                  <a:gd name="connsiteY18" fmla="*/ 0 h 686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686951">
                    <a:moveTo>
                      <a:pt x="334625" y="280451"/>
                    </a:moveTo>
                    <a:cubicBezTo>
                      <a:pt x="466712" y="280451"/>
                      <a:pt x="573790" y="371449"/>
                      <a:pt x="573790" y="483701"/>
                    </a:cubicBezTo>
                    <a:cubicBezTo>
                      <a:pt x="573790" y="595953"/>
                      <a:pt x="466712" y="686951"/>
                      <a:pt x="334625" y="686951"/>
                    </a:cubicBezTo>
                    <a:cubicBezTo>
                      <a:pt x="202538" y="686951"/>
                      <a:pt x="95460" y="595953"/>
                      <a:pt x="95460" y="483701"/>
                    </a:cubicBezTo>
                    <a:cubicBezTo>
                      <a:pt x="95460" y="371449"/>
                      <a:pt x="202538" y="280451"/>
                      <a:pt x="334625" y="280451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" name="楕円 493">
                <a:extLst>
                  <a:ext uri="{FF2B5EF4-FFF2-40B4-BE49-F238E27FC236}">
                    <a16:creationId xmlns:a16="http://schemas.microsoft.com/office/drawing/2014/main" id="{DAC7AA4E-56FC-7968-A55F-2D2FB739C4D0}"/>
                  </a:ext>
                </a:extLst>
              </p:cNvPr>
              <p:cNvSpPr/>
              <p:nvPr/>
            </p:nvSpPr>
            <p:spPr bwMode="auto">
              <a:xfrm>
                <a:off x="4801780" y="5428639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E7652E13-A3F0-5E17-267E-6DC72EACBA21}"/>
                  </a:ext>
                </a:extLst>
              </p:cNvPr>
              <p:cNvSpPr/>
              <p:nvPr/>
            </p:nvSpPr>
            <p:spPr bwMode="auto">
              <a:xfrm>
                <a:off x="4608331" y="390350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27440ADF-2DCC-4D70-8B5F-3C978D3BDEFE}"/>
                  </a:ext>
                </a:extLst>
              </p:cNvPr>
              <p:cNvSpPr/>
              <p:nvPr/>
            </p:nvSpPr>
            <p:spPr bwMode="auto">
              <a:xfrm rot="18000000">
                <a:off x="3688629" y="4258243"/>
                <a:ext cx="814476" cy="399263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B7CD3667-90B9-FE4E-CB71-4B45CDCE17E1}"/>
                  </a:ext>
                </a:extLst>
              </p:cNvPr>
              <p:cNvSpPr/>
              <p:nvPr/>
            </p:nvSpPr>
            <p:spPr bwMode="auto">
              <a:xfrm rot="3600000" flipH="1">
                <a:off x="5523323" y="4244707"/>
                <a:ext cx="682010" cy="334324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81D67582-F6B8-27F7-C82D-0A57B70D0A1C}"/>
                  </a:ext>
                </a:extLst>
              </p:cNvPr>
              <p:cNvSpPr/>
              <p:nvPr/>
            </p:nvSpPr>
            <p:spPr bwMode="auto">
              <a:xfrm rot="14400000">
                <a:off x="3709262" y="5285249"/>
                <a:ext cx="669544" cy="32821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DF8A2767-332E-0720-6331-963DEECFB64C}"/>
                </a:ext>
              </a:extLst>
            </p:cNvPr>
            <p:cNvSpPr/>
            <p:nvPr/>
          </p:nvSpPr>
          <p:spPr>
            <a:xfrm>
              <a:off x="3785230" y="3922397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5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5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39F7F64E-4A66-B77B-8954-C8B54734C5BA}"/>
              </a:ext>
            </a:extLst>
          </p:cNvPr>
          <p:cNvGrpSpPr/>
          <p:nvPr/>
        </p:nvGrpSpPr>
        <p:grpSpPr>
          <a:xfrm>
            <a:off x="6604425" y="2363929"/>
            <a:ext cx="2606483" cy="2606483"/>
            <a:chOff x="6562612" y="882572"/>
            <a:chExt cx="2606483" cy="2606483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22B18CFB-80C6-EA09-3793-66E5E555F170}"/>
                </a:ext>
              </a:extLst>
            </p:cNvPr>
            <p:cNvGrpSpPr/>
            <p:nvPr/>
          </p:nvGrpSpPr>
          <p:grpSpPr>
            <a:xfrm>
              <a:off x="6562612" y="882572"/>
              <a:ext cx="2606483" cy="2606483"/>
              <a:chOff x="636468" y="806730"/>
              <a:chExt cx="2735056" cy="2735056"/>
            </a:xfrm>
          </p:grpSpPr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7E335818-414A-A189-A071-82DDA666228E}"/>
                  </a:ext>
                </a:extLst>
              </p:cNvPr>
              <p:cNvSpPr/>
              <p:nvPr/>
            </p:nvSpPr>
            <p:spPr bwMode="auto">
              <a:xfrm>
                <a:off x="636468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3205990C-3687-C31E-65C7-693A9DC510D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7" cy="2359897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95953E02-F20D-4018-2766-9D10BDC641B7}"/>
                </a:ext>
              </a:extLst>
            </p:cNvPr>
            <p:cNvSpPr/>
            <p:nvPr/>
          </p:nvSpPr>
          <p:spPr bwMode="auto">
            <a:xfrm>
              <a:off x="6644974" y="957822"/>
              <a:ext cx="2455983" cy="2455983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876C291E-19AC-2BC9-1176-FDCB5A1F683D}"/>
                </a:ext>
              </a:extLst>
            </p:cNvPr>
            <p:cNvSpPr/>
            <p:nvPr/>
          </p:nvSpPr>
          <p:spPr bwMode="auto">
            <a:xfrm>
              <a:off x="6711217" y="1029195"/>
              <a:ext cx="2306728" cy="230672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E5A59813-B19D-3E92-4206-145CD5F804A6}"/>
                </a:ext>
              </a:extLst>
            </p:cNvPr>
            <p:cNvSpPr/>
            <p:nvPr/>
          </p:nvSpPr>
          <p:spPr bwMode="auto">
            <a:xfrm flipH="1">
              <a:off x="6888330" y="1090024"/>
              <a:ext cx="1983109" cy="2098386"/>
            </a:xfrm>
            <a:custGeom>
              <a:avLst/>
              <a:gdLst>
                <a:gd name="connsiteX0" fmla="*/ 677418 w 2297454"/>
                <a:gd name="connsiteY0" fmla="*/ 369166 h 2431004"/>
                <a:gd name="connsiteX1" fmla="*/ 318227 w 2297454"/>
                <a:gd name="connsiteY1" fmla="*/ 784102 h 2431004"/>
                <a:gd name="connsiteX2" fmla="*/ 537605 w 2297454"/>
                <a:gd name="connsiteY2" fmla="*/ 1166431 h 2431004"/>
                <a:gd name="connsiteX3" fmla="*/ 604407 w 2297454"/>
                <a:gd name="connsiteY3" fmla="*/ 1190386 h 2431004"/>
                <a:gd name="connsiteX4" fmla="*/ 595929 w 2297454"/>
                <a:gd name="connsiteY4" fmla="*/ 1246358 h 2431004"/>
                <a:gd name="connsiteX5" fmla="*/ 538486 w 2297454"/>
                <a:gd name="connsiteY5" fmla="*/ 1285088 h 2431004"/>
                <a:gd name="connsiteX6" fmla="*/ 480938 w 2297454"/>
                <a:gd name="connsiteY6" fmla="*/ 1424019 h 2431004"/>
                <a:gd name="connsiteX7" fmla="*/ 480939 w 2297454"/>
                <a:gd name="connsiteY7" fmla="*/ 1884146 h 2431004"/>
                <a:gd name="connsiteX8" fmla="*/ 514494 w 2297454"/>
                <a:gd name="connsiteY8" fmla="*/ 1993999 h 2431004"/>
                <a:gd name="connsiteX9" fmla="*/ 532249 w 2297454"/>
                <a:gd name="connsiteY9" fmla="*/ 2013539 h 2431004"/>
                <a:gd name="connsiteX10" fmla="*/ 569246 w 2297454"/>
                <a:gd name="connsiteY10" fmla="*/ 2431004 h 2431004"/>
                <a:gd name="connsiteX11" fmla="*/ 643637 w 2297454"/>
                <a:gd name="connsiteY11" fmla="*/ 2431004 h 2431004"/>
                <a:gd name="connsiteX12" fmla="*/ 663591 w 2297454"/>
                <a:gd name="connsiteY12" fmla="*/ 2205843 h 2431004"/>
                <a:gd name="connsiteX13" fmla="*/ 683546 w 2297454"/>
                <a:gd name="connsiteY13" fmla="*/ 2431004 h 2431004"/>
                <a:gd name="connsiteX14" fmla="*/ 757937 w 2297454"/>
                <a:gd name="connsiteY14" fmla="*/ 2431004 h 2431004"/>
                <a:gd name="connsiteX15" fmla="*/ 792674 w 2297454"/>
                <a:gd name="connsiteY15" fmla="*/ 2039038 h 2431004"/>
                <a:gd name="connsiteX16" fmla="*/ 816349 w 2297454"/>
                <a:gd name="connsiteY16" fmla="*/ 2023077 h 2431004"/>
                <a:gd name="connsiteX17" fmla="*/ 873896 w 2297454"/>
                <a:gd name="connsiteY17" fmla="*/ 1884145 h 2431004"/>
                <a:gd name="connsiteX18" fmla="*/ 873896 w 2297454"/>
                <a:gd name="connsiteY18" fmla="*/ 1672287 h 2431004"/>
                <a:gd name="connsiteX19" fmla="*/ 1009371 w 2297454"/>
                <a:gd name="connsiteY19" fmla="*/ 1807762 h 2431004"/>
                <a:gd name="connsiteX20" fmla="*/ 1093805 w 2297454"/>
                <a:gd name="connsiteY20" fmla="*/ 1807762 h 2431004"/>
                <a:gd name="connsiteX21" fmla="*/ 1093805 w 2297454"/>
                <a:gd name="connsiteY21" fmla="*/ 1723328 h 2431004"/>
                <a:gd name="connsiteX22" fmla="*/ 873896 w 2297454"/>
                <a:gd name="connsiteY22" fmla="*/ 1503419 h 2431004"/>
                <a:gd name="connsiteX23" fmla="*/ 873896 w 2297454"/>
                <a:gd name="connsiteY23" fmla="*/ 1424019 h 2431004"/>
                <a:gd name="connsiteX24" fmla="*/ 816349 w 2297454"/>
                <a:gd name="connsiteY24" fmla="*/ 1285088 h 2431004"/>
                <a:gd name="connsiteX25" fmla="*/ 758906 w 2297454"/>
                <a:gd name="connsiteY25" fmla="*/ 1246359 h 2431004"/>
                <a:gd name="connsiteX26" fmla="*/ 750428 w 2297454"/>
                <a:gd name="connsiteY26" fmla="*/ 1190386 h 2431004"/>
                <a:gd name="connsiteX27" fmla="*/ 817231 w 2297454"/>
                <a:gd name="connsiteY27" fmla="*/ 1166431 h 2431004"/>
                <a:gd name="connsiteX28" fmla="*/ 1036609 w 2297454"/>
                <a:gd name="connsiteY28" fmla="*/ 784102 h 2431004"/>
                <a:gd name="connsiteX29" fmla="*/ 677418 w 2297454"/>
                <a:gd name="connsiteY29" fmla="*/ 369166 h 2431004"/>
                <a:gd name="connsiteX30" fmla="*/ 1607412 w 2297454"/>
                <a:gd name="connsiteY30" fmla="*/ 369165 h 2431004"/>
                <a:gd name="connsiteX31" fmla="*/ 1248221 w 2297454"/>
                <a:gd name="connsiteY31" fmla="*/ 784101 h 2431004"/>
                <a:gd name="connsiteX32" fmla="*/ 1467599 w 2297454"/>
                <a:gd name="connsiteY32" fmla="*/ 1166430 h 2431004"/>
                <a:gd name="connsiteX33" fmla="*/ 1534402 w 2297454"/>
                <a:gd name="connsiteY33" fmla="*/ 1190385 h 2431004"/>
                <a:gd name="connsiteX34" fmla="*/ 1525923 w 2297454"/>
                <a:gd name="connsiteY34" fmla="*/ 1246358 h 2431004"/>
                <a:gd name="connsiteX35" fmla="*/ 1468480 w 2297454"/>
                <a:gd name="connsiteY35" fmla="*/ 1285088 h 2431004"/>
                <a:gd name="connsiteX36" fmla="*/ 1461419 w 2297454"/>
                <a:gd name="connsiteY36" fmla="*/ 1295561 h 2431004"/>
                <a:gd name="connsiteX37" fmla="*/ 1452110 w 2297454"/>
                <a:gd name="connsiteY37" fmla="*/ 1299416 h 2431004"/>
                <a:gd name="connsiteX38" fmla="*/ 1305122 w 2297454"/>
                <a:gd name="connsiteY38" fmla="*/ 1446404 h 2431004"/>
                <a:gd name="connsiteX39" fmla="*/ 1154959 w 2297454"/>
                <a:gd name="connsiteY39" fmla="*/ 1296241 h 2431004"/>
                <a:gd name="connsiteX40" fmla="*/ 1070525 w 2297454"/>
                <a:gd name="connsiteY40" fmla="*/ 1296241 h 2431004"/>
                <a:gd name="connsiteX41" fmla="*/ 1070525 w 2297454"/>
                <a:gd name="connsiteY41" fmla="*/ 1380675 h 2431004"/>
                <a:gd name="connsiteX42" fmla="*/ 1258433 w 2297454"/>
                <a:gd name="connsiteY42" fmla="*/ 1568583 h 2431004"/>
                <a:gd name="connsiteX43" fmla="*/ 1263483 w 2297454"/>
                <a:gd name="connsiteY43" fmla="*/ 1570675 h 2431004"/>
                <a:gd name="connsiteX44" fmla="*/ 1264202 w 2297454"/>
                <a:gd name="connsiteY44" fmla="*/ 1571758 h 2431004"/>
                <a:gd name="connsiteX45" fmla="*/ 1348636 w 2297454"/>
                <a:gd name="connsiteY45" fmla="*/ 1571758 h 2431004"/>
                <a:gd name="connsiteX46" fmla="*/ 1410932 w 2297454"/>
                <a:gd name="connsiteY46" fmla="*/ 1509462 h 2431004"/>
                <a:gd name="connsiteX47" fmla="*/ 1410933 w 2297454"/>
                <a:gd name="connsiteY47" fmla="*/ 1884146 h 2431004"/>
                <a:gd name="connsiteX48" fmla="*/ 1444489 w 2297454"/>
                <a:gd name="connsiteY48" fmla="*/ 1993999 h 2431004"/>
                <a:gd name="connsiteX49" fmla="*/ 1464314 w 2297454"/>
                <a:gd name="connsiteY49" fmla="*/ 2015818 h 2431004"/>
                <a:gd name="connsiteX50" fmla="*/ 1501701 w 2297454"/>
                <a:gd name="connsiteY50" fmla="*/ 2422719 h 2431004"/>
                <a:gd name="connsiteX51" fmla="*/ 1576092 w 2297454"/>
                <a:gd name="connsiteY51" fmla="*/ 2422719 h 2431004"/>
                <a:gd name="connsiteX52" fmla="*/ 1600809 w 2297454"/>
                <a:gd name="connsiteY52" fmla="*/ 2153711 h 2431004"/>
                <a:gd name="connsiteX53" fmla="*/ 1625526 w 2297454"/>
                <a:gd name="connsiteY53" fmla="*/ 2422719 h 2431004"/>
                <a:gd name="connsiteX54" fmla="*/ 1699917 w 2297454"/>
                <a:gd name="connsiteY54" fmla="*/ 2422719 h 2431004"/>
                <a:gd name="connsiteX55" fmla="*/ 1735996 w 2297454"/>
                <a:gd name="connsiteY55" fmla="*/ 2030053 h 2431004"/>
                <a:gd name="connsiteX56" fmla="*/ 1746343 w 2297454"/>
                <a:gd name="connsiteY56" fmla="*/ 2023077 h 2431004"/>
                <a:gd name="connsiteX57" fmla="*/ 1803890 w 2297454"/>
                <a:gd name="connsiteY57" fmla="*/ 1884145 h 2431004"/>
                <a:gd name="connsiteX58" fmla="*/ 1803890 w 2297454"/>
                <a:gd name="connsiteY58" fmla="*/ 1424019 h 2431004"/>
                <a:gd name="connsiteX59" fmla="*/ 1746343 w 2297454"/>
                <a:gd name="connsiteY59" fmla="*/ 1285088 h 2431004"/>
                <a:gd name="connsiteX60" fmla="*/ 1688900 w 2297454"/>
                <a:gd name="connsiteY60" fmla="*/ 1246359 h 2431004"/>
                <a:gd name="connsiteX61" fmla="*/ 1680422 w 2297454"/>
                <a:gd name="connsiteY61" fmla="*/ 1190385 h 2431004"/>
                <a:gd name="connsiteX62" fmla="*/ 1747226 w 2297454"/>
                <a:gd name="connsiteY62" fmla="*/ 1166430 h 2431004"/>
                <a:gd name="connsiteX63" fmla="*/ 1966603 w 2297454"/>
                <a:gd name="connsiteY63" fmla="*/ 784101 h 2431004"/>
                <a:gd name="connsiteX64" fmla="*/ 1607412 w 2297454"/>
                <a:gd name="connsiteY64" fmla="*/ 369165 h 2431004"/>
                <a:gd name="connsiteX65" fmla="*/ 218535 w 2297454"/>
                <a:gd name="connsiteY65" fmla="*/ 334843 h 2431004"/>
                <a:gd name="connsiteX66" fmla="*/ 221914 w 2297454"/>
                <a:gd name="connsiteY66" fmla="*/ 348028 h 2431004"/>
                <a:gd name="connsiteX67" fmla="*/ 247330 w 2297454"/>
                <a:gd name="connsiteY67" fmla="*/ 408174 h 2431004"/>
                <a:gd name="connsiteX68" fmla="*/ 253242 w 2297454"/>
                <a:gd name="connsiteY68" fmla="*/ 418987 h 2431004"/>
                <a:gd name="connsiteX69" fmla="*/ 226334 w 2297454"/>
                <a:gd name="connsiteY69" fmla="*/ 438964 h 2431004"/>
                <a:gd name="connsiteX70" fmla="*/ 168746 w 2297454"/>
                <a:gd name="connsiteY70" fmla="*/ 501103 h 2431004"/>
                <a:gd name="connsiteX71" fmla="*/ 150911 w 2297454"/>
                <a:gd name="connsiteY71" fmla="*/ 528404 h 2431004"/>
                <a:gd name="connsiteX72" fmla="*/ 136962 w 2297454"/>
                <a:gd name="connsiteY72" fmla="*/ 520755 h 2431004"/>
                <a:gd name="connsiteX73" fmla="*/ 68323 w 2297454"/>
                <a:gd name="connsiteY73" fmla="*/ 491190 h 2431004"/>
                <a:gd name="connsiteX74" fmla="*/ 53337 w 2297454"/>
                <a:gd name="connsiteY74" fmla="*/ 487115 h 2431004"/>
                <a:gd name="connsiteX75" fmla="*/ 64359 w 2297454"/>
                <a:gd name="connsiteY75" fmla="*/ 498056 h 2431004"/>
                <a:gd name="connsiteX76" fmla="*/ 124282 w 2297454"/>
                <a:gd name="connsiteY76" fmla="*/ 542718 h 2431004"/>
                <a:gd name="connsiteX77" fmla="*/ 137881 w 2297454"/>
                <a:gd name="connsiteY77" fmla="*/ 550972 h 2431004"/>
                <a:gd name="connsiteX78" fmla="*/ 123155 w 2297454"/>
                <a:gd name="connsiteY78" fmla="*/ 580069 h 2431004"/>
                <a:gd name="connsiteX79" fmla="*/ 98136 w 2297454"/>
                <a:gd name="connsiteY79" fmla="*/ 661011 h 2431004"/>
                <a:gd name="connsiteX80" fmla="*/ 94221 w 2297454"/>
                <a:gd name="connsiteY80" fmla="*/ 694890 h 2431004"/>
                <a:gd name="connsiteX81" fmla="*/ 80857 w 2297454"/>
                <a:gd name="connsiteY81" fmla="*/ 695174 h 2431004"/>
                <a:gd name="connsiteX82" fmla="*/ 13605 w 2297454"/>
                <a:gd name="connsiteY82" fmla="*/ 702834 h 2431004"/>
                <a:gd name="connsiteX83" fmla="*/ 0 w 2297454"/>
                <a:gd name="connsiteY83" fmla="*/ 706317 h 2431004"/>
                <a:gd name="connsiteX84" fmla="*/ 13605 w 2297454"/>
                <a:gd name="connsiteY84" fmla="*/ 709801 h 2431004"/>
                <a:gd name="connsiteX85" fmla="*/ 55888 w 2297454"/>
                <a:gd name="connsiteY85" fmla="*/ 715823 h 2431004"/>
                <a:gd name="connsiteX86" fmla="*/ 94111 w 2297454"/>
                <a:gd name="connsiteY86" fmla="*/ 717453 h 2431004"/>
                <a:gd name="connsiteX87" fmla="*/ 94553 w 2297454"/>
                <a:gd name="connsiteY87" fmla="*/ 735787 h 2431004"/>
                <a:gd name="connsiteX88" fmla="*/ 128873 w 2297454"/>
                <a:gd name="connsiteY88" fmla="*/ 822081 h 2431004"/>
                <a:gd name="connsiteX89" fmla="*/ 141354 w 2297454"/>
                <a:gd name="connsiteY89" fmla="*/ 832247 h 2431004"/>
                <a:gd name="connsiteX90" fmla="*/ 134980 w 2297454"/>
                <a:gd name="connsiteY90" fmla="*/ 822215 h 2431004"/>
                <a:gd name="connsiteX91" fmla="*/ 119776 w 2297454"/>
                <a:gd name="connsiteY91" fmla="*/ 735607 h 2431004"/>
                <a:gd name="connsiteX92" fmla="*/ 121328 w 2297454"/>
                <a:gd name="connsiteY92" fmla="*/ 717741 h 2431004"/>
                <a:gd name="connsiteX93" fmla="*/ 134475 w 2297454"/>
                <a:gd name="connsiteY93" fmla="*/ 717460 h 2431004"/>
                <a:gd name="connsiteX94" fmla="*/ 201727 w 2297454"/>
                <a:gd name="connsiteY94" fmla="*/ 709801 h 2431004"/>
                <a:gd name="connsiteX95" fmla="*/ 215332 w 2297454"/>
                <a:gd name="connsiteY95" fmla="*/ 706317 h 2431004"/>
                <a:gd name="connsiteX96" fmla="*/ 201727 w 2297454"/>
                <a:gd name="connsiteY96" fmla="*/ 702834 h 2431004"/>
                <a:gd name="connsiteX97" fmla="*/ 159444 w 2297454"/>
                <a:gd name="connsiteY97" fmla="*/ 696812 h 2431004"/>
                <a:gd name="connsiteX98" fmla="*/ 124002 w 2297454"/>
                <a:gd name="connsiteY98" fmla="*/ 695300 h 2431004"/>
                <a:gd name="connsiteX99" fmla="*/ 129639 w 2297454"/>
                <a:gd name="connsiteY99" fmla="*/ 666660 h 2431004"/>
                <a:gd name="connsiteX100" fmla="*/ 155565 w 2297454"/>
                <a:gd name="connsiteY100" fmla="*/ 593730 h 2431004"/>
                <a:gd name="connsiteX101" fmla="*/ 168642 w 2297454"/>
                <a:gd name="connsiteY101" fmla="*/ 568528 h 2431004"/>
                <a:gd name="connsiteX102" fmla="*/ 175530 w 2297454"/>
                <a:gd name="connsiteY102" fmla="*/ 572306 h 2431004"/>
                <a:gd name="connsiteX103" fmla="*/ 244170 w 2297454"/>
                <a:gd name="connsiteY103" fmla="*/ 601870 h 2431004"/>
                <a:gd name="connsiteX104" fmla="*/ 259156 w 2297454"/>
                <a:gd name="connsiteY104" fmla="*/ 605945 h 2431004"/>
                <a:gd name="connsiteX105" fmla="*/ 248134 w 2297454"/>
                <a:gd name="connsiteY105" fmla="*/ 595004 h 2431004"/>
                <a:gd name="connsiteX106" fmla="*/ 188211 w 2297454"/>
                <a:gd name="connsiteY106" fmla="*/ 550343 h 2431004"/>
                <a:gd name="connsiteX107" fmla="*/ 181495 w 2297454"/>
                <a:gd name="connsiteY107" fmla="*/ 546267 h 2431004"/>
                <a:gd name="connsiteX108" fmla="*/ 196783 w 2297454"/>
                <a:gd name="connsiteY108" fmla="*/ 522339 h 2431004"/>
                <a:gd name="connsiteX109" fmla="*/ 246979 w 2297454"/>
                <a:gd name="connsiteY109" fmla="*/ 463422 h 2431004"/>
                <a:gd name="connsiteX110" fmla="*/ 268539 w 2297454"/>
                <a:gd name="connsiteY110" fmla="*/ 444590 h 2431004"/>
                <a:gd name="connsiteX111" fmla="*/ 286681 w 2297454"/>
                <a:gd name="connsiteY111" fmla="*/ 472885 h 2431004"/>
                <a:gd name="connsiteX112" fmla="*/ 312539 w 2297454"/>
                <a:gd name="connsiteY112" fmla="*/ 504996 h 2431004"/>
                <a:gd name="connsiteX113" fmla="*/ 322269 w 2297454"/>
                <a:gd name="connsiteY113" fmla="*/ 514515 h 2431004"/>
                <a:gd name="connsiteX114" fmla="*/ 318890 w 2297454"/>
                <a:gd name="connsiteY114" fmla="*/ 501330 h 2431004"/>
                <a:gd name="connsiteX115" fmla="*/ 293474 w 2297454"/>
                <a:gd name="connsiteY115" fmla="*/ 441183 h 2431004"/>
                <a:gd name="connsiteX116" fmla="*/ 287547 w 2297454"/>
                <a:gd name="connsiteY116" fmla="*/ 430343 h 2431004"/>
                <a:gd name="connsiteX117" fmla="*/ 301757 w 2297454"/>
                <a:gd name="connsiteY117" fmla="*/ 420407 h 2431004"/>
                <a:gd name="connsiteX118" fmla="*/ 384364 w 2297454"/>
                <a:gd name="connsiteY118" fmla="*/ 390270 h 2431004"/>
                <a:gd name="connsiteX119" fmla="*/ 396236 w 2297454"/>
                <a:gd name="connsiteY119" fmla="*/ 390773 h 2431004"/>
                <a:gd name="connsiteX120" fmla="*/ 381194 w 2297454"/>
                <a:gd name="connsiteY120" fmla="*/ 385049 h 2431004"/>
                <a:gd name="connsiteX121" fmla="*/ 289301 w 2297454"/>
                <a:gd name="connsiteY121" fmla="*/ 398474 h 2431004"/>
                <a:gd name="connsiteX122" fmla="*/ 273691 w 2297454"/>
                <a:gd name="connsiteY122" fmla="*/ 406991 h 2431004"/>
                <a:gd name="connsiteX123" fmla="*/ 254123 w 2297454"/>
                <a:gd name="connsiteY123" fmla="*/ 376473 h 2431004"/>
                <a:gd name="connsiteX124" fmla="*/ 228264 w 2297454"/>
                <a:gd name="connsiteY124" fmla="*/ 344361 h 2431004"/>
                <a:gd name="connsiteX125" fmla="*/ 2085016 w 2297454"/>
                <a:gd name="connsiteY125" fmla="*/ 331323 h 2431004"/>
                <a:gd name="connsiteX126" fmla="*/ 2075196 w 2297454"/>
                <a:gd name="connsiteY126" fmla="*/ 341364 h 2431004"/>
                <a:gd name="connsiteX127" fmla="*/ 2048839 w 2297454"/>
                <a:gd name="connsiteY127" fmla="*/ 374971 h 2431004"/>
                <a:gd name="connsiteX128" fmla="*/ 2028316 w 2297454"/>
                <a:gd name="connsiteY128" fmla="*/ 407258 h 2431004"/>
                <a:gd name="connsiteX129" fmla="*/ 2012218 w 2297454"/>
                <a:gd name="connsiteY129" fmla="*/ 398474 h 2431004"/>
                <a:gd name="connsiteX130" fmla="*/ 1920325 w 2297454"/>
                <a:gd name="connsiteY130" fmla="*/ 385049 h 2431004"/>
                <a:gd name="connsiteX131" fmla="*/ 1905280 w 2297454"/>
                <a:gd name="connsiteY131" fmla="*/ 390774 h 2431004"/>
                <a:gd name="connsiteX132" fmla="*/ 1917155 w 2297454"/>
                <a:gd name="connsiteY132" fmla="*/ 390271 h 2431004"/>
                <a:gd name="connsiteX133" fmla="*/ 1999762 w 2297454"/>
                <a:gd name="connsiteY133" fmla="*/ 420408 h 2431004"/>
                <a:gd name="connsiteX134" fmla="*/ 2014459 w 2297454"/>
                <a:gd name="connsiteY134" fmla="*/ 430685 h 2431004"/>
                <a:gd name="connsiteX135" fmla="*/ 2008128 w 2297454"/>
                <a:gd name="connsiteY135" fmla="*/ 442211 h 2431004"/>
                <a:gd name="connsiteX136" fmla="*/ 1981135 w 2297454"/>
                <a:gd name="connsiteY136" fmla="*/ 504283 h 2431004"/>
                <a:gd name="connsiteX137" fmla="*/ 1977350 w 2297454"/>
                <a:gd name="connsiteY137" fmla="*/ 517807 h 2431004"/>
                <a:gd name="connsiteX138" fmla="*/ 1987169 w 2297454"/>
                <a:gd name="connsiteY138" fmla="*/ 507766 h 2431004"/>
                <a:gd name="connsiteX139" fmla="*/ 2013526 w 2297454"/>
                <a:gd name="connsiteY139" fmla="*/ 474159 h 2431004"/>
                <a:gd name="connsiteX140" fmla="*/ 2032556 w 2297454"/>
                <a:gd name="connsiteY140" fmla="*/ 444221 h 2431004"/>
                <a:gd name="connsiteX141" fmla="*/ 2054540 w 2297454"/>
                <a:gd name="connsiteY141" fmla="*/ 463423 h 2431004"/>
                <a:gd name="connsiteX142" fmla="*/ 2104736 w 2297454"/>
                <a:gd name="connsiteY142" fmla="*/ 522340 h 2431004"/>
                <a:gd name="connsiteX143" fmla="*/ 2120024 w 2297454"/>
                <a:gd name="connsiteY143" fmla="*/ 546267 h 2431004"/>
                <a:gd name="connsiteX144" fmla="*/ 2113308 w 2297454"/>
                <a:gd name="connsiteY144" fmla="*/ 550343 h 2431004"/>
                <a:gd name="connsiteX145" fmla="*/ 2053385 w 2297454"/>
                <a:gd name="connsiteY145" fmla="*/ 595005 h 2431004"/>
                <a:gd name="connsiteX146" fmla="*/ 2042363 w 2297454"/>
                <a:gd name="connsiteY146" fmla="*/ 605945 h 2431004"/>
                <a:gd name="connsiteX147" fmla="*/ 2057349 w 2297454"/>
                <a:gd name="connsiteY147" fmla="*/ 601870 h 2431004"/>
                <a:gd name="connsiteX148" fmla="*/ 2125988 w 2297454"/>
                <a:gd name="connsiteY148" fmla="*/ 572306 h 2431004"/>
                <a:gd name="connsiteX149" fmla="*/ 2132876 w 2297454"/>
                <a:gd name="connsiteY149" fmla="*/ 568528 h 2431004"/>
                <a:gd name="connsiteX150" fmla="*/ 2145954 w 2297454"/>
                <a:gd name="connsiteY150" fmla="*/ 593732 h 2431004"/>
                <a:gd name="connsiteX151" fmla="*/ 2171880 w 2297454"/>
                <a:gd name="connsiteY151" fmla="*/ 666661 h 2431004"/>
                <a:gd name="connsiteX152" fmla="*/ 2177408 w 2297454"/>
                <a:gd name="connsiteY152" fmla="*/ 694748 h 2431004"/>
                <a:gd name="connsiteX153" fmla="*/ 2143834 w 2297454"/>
                <a:gd name="connsiteY153" fmla="*/ 696313 h 2431004"/>
                <a:gd name="connsiteX154" fmla="*/ 2103095 w 2297454"/>
                <a:gd name="connsiteY154" fmla="*/ 702651 h 2431004"/>
                <a:gd name="connsiteX155" fmla="*/ 2089987 w 2297454"/>
                <a:gd name="connsiteY155" fmla="*/ 706318 h 2431004"/>
                <a:gd name="connsiteX156" fmla="*/ 2103095 w 2297454"/>
                <a:gd name="connsiteY156" fmla="*/ 709984 h 2431004"/>
                <a:gd name="connsiteX157" fmla="*/ 2167891 w 2297454"/>
                <a:gd name="connsiteY157" fmla="*/ 718046 h 2431004"/>
                <a:gd name="connsiteX158" fmla="*/ 2180243 w 2297454"/>
                <a:gd name="connsiteY158" fmla="*/ 718334 h 2431004"/>
                <a:gd name="connsiteX159" fmla="*/ 2181743 w 2297454"/>
                <a:gd name="connsiteY159" fmla="*/ 735608 h 2431004"/>
                <a:gd name="connsiteX160" fmla="*/ 2166539 w 2297454"/>
                <a:gd name="connsiteY160" fmla="*/ 822216 h 2431004"/>
                <a:gd name="connsiteX161" fmla="*/ 2160167 w 2297454"/>
                <a:gd name="connsiteY161" fmla="*/ 832246 h 2431004"/>
                <a:gd name="connsiteX162" fmla="*/ 2172645 w 2297454"/>
                <a:gd name="connsiteY162" fmla="*/ 822081 h 2431004"/>
                <a:gd name="connsiteX163" fmla="*/ 2206966 w 2297454"/>
                <a:gd name="connsiteY163" fmla="*/ 735787 h 2431004"/>
                <a:gd name="connsiteX164" fmla="*/ 2207395 w 2297454"/>
                <a:gd name="connsiteY164" fmla="*/ 718010 h 2431004"/>
                <a:gd name="connsiteX165" fmla="*/ 2243608 w 2297454"/>
                <a:gd name="connsiteY165" fmla="*/ 716323 h 2431004"/>
                <a:gd name="connsiteX166" fmla="*/ 2284346 w 2297454"/>
                <a:gd name="connsiteY166" fmla="*/ 709984 h 2431004"/>
                <a:gd name="connsiteX167" fmla="*/ 2297454 w 2297454"/>
                <a:gd name="connsiteY167" fmla="*/ 706318 h 2431004"/>
                <a:gd name="connsiteX168" fmla="*/ 2284346 w 2297454"/>
                <a:gd name="connsiteY168" fmla="*/ 702651 h 2431004"/>
                <a:gd name="connsiteX169" fmla="*/ 2219550 w 2297454"/>
                <a:gd name="connsiteY169" fmla="*/ 694589 h 2431004"/>
                <a:gd name="connsiteX170" fmla="*/ 2207230 w 2297454"/>
                <a:gd name="connsiteY170" fmla="*/ 694303 h 2431004"/>
                <a:gd name="connsiteX171" fmla="*/ 2203383 w 2297454"/>
                <a:gd name="connsiteY171" fmla="*/ 661012 h 2431004"/>
                <a:gd name="connsiteX172" fmla="*/ 2178364 w 2297454"/>
                <a:gd name="connsiteY172" fmla="*/ 580069 h 2431004"/>
                <a:gd name="connsiteX173" fmla="*/ 2163637 w 2297454"/>
                <a:gd name="connsiteY173" fmla="*/ 550973 h 2431004"/>
                <a:gd name="connsiteX174" fmla="*/ 2177236 w 2297454"/>
                <a:gd name="connsiteY174" fmla="*/ 542718 h 2431004"/>
                <a:gd name="connsiteX175" fmla="*/ 2237159 w 2297454"/>
                <a:gd name="connsiteY175" fmla="*/ 498057 h 2431004"/>
                <a:gd name="connsiteX176" fmla="*/ 2248182 w 2297454"/>
                <a:gd name="connsiteY176" fmla="*/ 487116 h 2431004"/>
                <a:gd name="connsiteX177" fmla="*/ 2233195 w 2297454"/>
                <a:gd name="connsiteY177" fmla="*/ 491191 h 2431004"/>
                <a:gd name="connsiteX178" fmla="*/ 2164556 w 2297454"/>
                <a:gd name="connsiteY178" fmla="*/ 520755 h 2431004"/>
                <a:gd name="connsiteX179" fmla="*/ 2150608 w 2297454"/>
                <a:gd name="connsiteY179" fmla="*/ 528405 h 2431004"/>
                <a:gd name="connsiteX180" fmla="*/ 2132773 w 2297454"/>
                <a:gd name="connsiteY180" fmla="*/ 501103 h 2431004"/>
                <a:gd name="connsiteX181" fmla="*/ 2075184 w 2297454"/>
                <a:gd name="connsiteY181" fmla="*/ 438965 h 2431004"/>
                <a:gd name="connsiteX182" fmla="*/ 2047802 w 2297454"/>
                <a:gd name="connsiteY182" fmla="*/ 418635 h 2431004"/>
                <a:gd name="connsiteX183" fmla="*/ 2054237 w 2297454"/>
                <a:gd name="connsiteY183" fmla="*/ 406920 h 2431004"/>
                <a:gd name="connsiteX184" fmla="*/ 2081230 w 2297454"/>
                <a:gd name="connsiteY184" fmla="*/ 344847 h 2431004"/>
                <a:gd name="connsiteX185" fmla="*/ 677478 w 2297454"/>
                <a:gd name="connsiteY185" fmla="*/ 25827 h 2431004"/>
                <a:gd name="connsiteX186" fmla="*/ 673514 w 2297454"/>
                <a:gd name="connsiteY186" fmla="*/ 40843 h 2431004"/>
                <a:gd name="connsiteX187" fmla="*/ 664797 w 2297454"/>
                <a:gd name="connsiteY187" fmla="*/ 115068 h 2431004"/>
                <a:gd name="connsiteX188" fmla="*/ 664448 w 2297454"/>
                <a:gd name="connsiteY188" fmla="*/ 130973 h 2431004"/>
                <a:gd name="connsiteX189" fmla="*/ 631887 w 2297454"/>
                <a:gd name="connsiteY189" fmla="*/ 132768 h 2431004"/>
                <a:gd name="connsiteX190" fmla="*/ 549279 w 2297454"/>
                <a:gd name="connsiteY190" fmla="*/ 151572 h 2431004"/>
                <a:gd name="connsiteX191" fmla="*/ 517982 w 2297454"/>
                <a:gd name="connsiteY191" fmla="*/ 165121 h 2431004"/>
                <a:gd name="connsiteX192" fmla="*/ 511054 w 2297454"/>
                <a:gd name="connsiteY192" fmla="*/ 153690 h 2431004"/>
                <a:gd name="connsiteX193" fmla="*/ 470794 w 2297454"/>
                <a:gd name="connsiteY193" fmla="*/ 99277 h 2431004"/>
                <a:gd name="connsiteX194" fmla="*/ 460975 w 2297454"/>
                <a:gd name="connsiteY194" fmla="*/ 89237 h 2431004"/>
                <a:gd name="connsiteX195" fmla="*/ 464761 w 2297454"/>
                <a:gd name="connsiteY195" fmla="*/ 102761 h 2431004"/>
                <a:gd name="connsiteX196" fmla="*/ 480686 w 2297454"/>
                <a:gd name="connsiteY196" fmla="*/ 142390 h 2431004"/>
                <a:gd name="connsiteX197" fmla="*/ 498386 w 2297454"/>
                <a:gd name="connsiteY197" fmla="*/ 176307 h 2431004"/>
                <a:gd name="connsiteX198" fmla="*/ 482730 w 2297454"/>
                <a:gd name="connsiteY198" fmla="*/ 185857 h 2431004"/>
                <a:gd name="connsiteX199" fmla="*/ 425157 w 2297454"/>
                <a:gd name="connsiteY199" fmla="*/ 258726 h 2431004"/>
                <a:gd name="connsiteX200" fmla="*/ 422593 w 2297454"/>
                <a:gd name="connsiteY200" fmla="*/ 274618 h 2431004"/>
                <a:gd name="connsiteX201" fmla="*/ 428094 w 2297454"/>
                <a:gd name="connsiteY201" fmla="*/ 264082 h 2431004"/>
                <a:gd name="connsiteX202" fmla="*/ 495497 w 2297454"/>
                <a:gd name="connsiteY202" fmla="*/ 207611 h 2431004"/>
                <a:gd name="connsiteX203" fmla="*/ 511746 w 2297454"/>
                <a:gd name="connsiteY203" fmla="*/ 200021 h 2431004"/>
                <a:gd name="connsiteX204" fmla="*/ 518562 w 2297454"/>
                <a:gd name="connsiteY204" fmla="*/ 211267 h 2431004"/>
                <a:gd name="connsiteX205" fmla="*/ 558822 w 2297454"/>
                <a:gd name="connsiteY205" fmla="*/ 265679 h 2431004"/>
                <a:gd name="connsiteX206" fmla="*/ 568641 w 2297454"/>
                <a:gd name="connsiteY206" fmla="*/ 275720 h 2431004"/>
                <a:gd name="connsiteX207" fmla="*/ 564855 w 2297454"/>
                <a:gd name="connsiteY207" fmla="*/ 262196 h 2431004"/>
                <a:gd name="connsiteX208" fmla="*/ 548929 w 2297454"/>
                <a:gd name="connsiteY208" fmla="*/ 222567 h 2431004"/>
                <a:gd name="connsiteX209" fmla="*/ 532517 w 2297454"/>
                <a:gd name="connsiteY209" fmla="*/ 191117 h 2431004"/>
                <a:gd name="connsiteX210" fmla="*/ 560139 w 2297454"/>
                <a:gd name="connsiteY210" fmla="*/ 181679 h 2431004"/>
                <a:gd name="connsiteX211" fmla="*/ 636260 w 2297454"/>
                <a:gd name="connsiteY211" fmla="*/ 167666 h 2431004"/>
                <a:gd name="connsiteX212" fmla="*/ 664625 w 2297454"/>
                <a:gd name="connsiteY212" fmla="*/ 166391 h 2431004"/>
                <a:gd name="connsiteX213" fmla="*/ 664797 w 2297454"/>
                <a:gd name="connsiteY213" fmla="*/ 174245 h 2431004"/>
                <a:gd name="connsiteX214" fmla="*/ 673514 w 2297454"/>
                <a:gd name="connsiteY214" fmla="*/ 248470 h 2431004"/>
                <a:gd name="connsiteX215" fmla="*/ 677478 w 2297454"/>
                <a:gd name="connsiteY215" fmla="*/ 263486 h 2431004"/>
                <a:gd name="connsiteX216" fmla="*/ 681442 w 2297454"/>
                <a:gd name="connsiteY216" fmla="*/ 248470 h 2431004"/>
                <a:gd name="connsiteX217" fmla="*/ 690158 w 2297454"/>
                <a:gd name="connsiteY217" fmla="*/ 174245 h 2431004"/>
                <a:gd name="connsiteX218" fmla="*/ 690330 w 2297454"/>
                <a:gd name="connsiteY218" fmla="*/ 166391 h 2431004"/>
                <a:gd name="connsiteX219" fmla="*/ 718696 w 2297454"/>
                <a:gd name="connsiteY219" fmla="*/ 167666 h 2431004"/>
                <a:gd name="connsiteX220" fmla="*/ 794817 w 2297454"/>
                <a:gd name="connsiteY220" fmla="*/ 181679 h 2431004"/>
                <a:gd name="connsiteX221" fmla="*/ 821906 w 2297454"/>
                <a:gd name="connsiteY221" fmla="*/ 190935 h 2431004"/>
                <a:gd name="connsiteX222" fmla="*/ 806473 w 2297454"/>
                <a:gd name="connsiteY222" fmla="*/ 220793 h 2431004"/>
                <a:gd name="connsiteX223" fmla="*/ 791594 w 2297454"/>
                <a:gd name="connsiteY223" fmla="*/ 259243 h 2431004"/>
                <a:gd name="connsiteX224" fmla="*/ 788215 w 2297454"/>
                <a:gd name="connsiteY224" fmla="*/ 272428 h 2431004"/>
                <a:gd name="connsiteX225" fmla="*/ 797944 w 2297454"/>
                <a:gd name="connsiteY225" fmla="*/ 262910 h 2431004"/>
                <a:gd name="connsiteX226" fmla="*/ 837324 w 2297454"/>
                <a:gd name="connsiteY226" fmla="*/ 210826 h 2431004"/>
                <a:gd name="connsiteX227" fmla="*/ 843749 w 2297454"/>
                <a:gd name="connsiteY227" fmla="*/ 200273 h 2431004"/>
                <a:gd name="connsiteX228" fmla="*/ 859459 w 2297454"/>
                <a:gd name="connsiteY228" fmla="*/ 207611 h 2431004"/>
                <a:gd name="connsiteX229" fmla="*/ 926862 w 2297454"/>
                <a:gd name="connsiteY229" fmla="*/ 264082 h 2431004"/>
                <a:gd name="connsiteX230" fmla="*/ 932362 w 2297454"/>
                <a:gd name="connsiteY230" fmla="*/ 274615 h 2431004"/>
                <a:gd name="connsiteX231" fmla="*/ 929798 w 2297454"/>
                <a:gd name="connsiteY231" fmla="*/ 258726 h 2431004"/>
                <a:gd name="connsiteX232" fmla="*/ 872226 w 2297454"/>
                <a:gd name="connsiteY232" fmla="*/ 185857 h 2431004"/>
                <a:gd name="connsiteX233" fmla="*/ 857045 w 2297454"/>
                <a:gd name="connsiteY233" fmla="*/ 176597 h 2431004"/>
                <a:gd name="connsiteX234" fmla="*/ 873690 w 2297454"/>
                <a:gd name="connsiteY234" fmla="*/ 144392 h 2431004"/>
                <a:gd name="connsiteX235" fmla="*/ 888570 w 2297454"/>
                <a:gd name="connsiteY235" fmla="*/ 105942 h 2431004"/>
                <a:gd name="connsiteX236" fmla="*/ 891949 w 2297454"/>
                <a:gd name="connsiteY236" fmla="*/ 92757 h 2431004"/>
                <a:gd name="connsiteX237" fmla="*/ 882219 w 2297454"/>
                <a:gd name="connsiteY237" fmla="*/ 102276 h 2431004"/>
                <a:gd name="connsiteX238" fmla="*/ 842839 w 2297454"/>
                <a:gd name="connsiteY238" fmla="*/ 154359 h 2431004"/>
                <a:gd name="connsiteX239" fmla="*/ 836431 w 2297454"/>
                <a:gd name="connsiteY239" fmla="*/ 164886 h 2431004"/>
                <a:gd name="connsiteX240" fmla="*/ 805677 w 2297454"/>
                <a:gd name="connsiteY240" fmla="*/ 151572 h 2431004"/>
                <a:gd name="connsiteX241" fmla="*/ 723069 w 2297454"/>
                <a:gd name="connsiteY241" fmla="*/ 132768 h 2431004"/>
                <a:gd name="connsiteX242" fmla="*/ 690507 w 2297454"/>
                <a:gd name="connsiteY242" fmla="*/ 130973 h 2431004"/>
                <a:gd name="connsiteX243" fmla="*/ 690158 w 2297454"/>
                <a:gd name="connsiteY243" fmla="*/ 115068 h 2431004"/>
                <a:gd name="connsiteX244" fmla="*/ 681442 w 2297454"/>
                <a:gd name="connsiteY244" fmla="*/ 40843 h 2431004"/>
                <a:gd name="connsiteX245" fmla="*/ 1605433 w 2297454"/>
                <a:gd name="connsiteY245" fmla="*/ 0 h 2431004"/>
                <a:gd name="connsiteX246" fmla="*/ 1601469 w 2297454"/>
                <a:gd name="connsiteY246" fmla="*/ 15016 h 2431004"/>
                <a:gd name="connsiteX247" fmla="*/ 1592753 w 2297454"/>
                <a:gd name="connsiteY247" fmla="*/ 89241 h 2431004"/>
                <a:gd name="connsiteX248" fmla="*/ 1592403 w 2297454"/>
                <a:gd name="connsiteY248" fmla="*/ 105146 h 2431004"/>
                <a:gd name="connsiteX249" fmla="*/ 1559842 w 2297454"/>
                <a:gd name="connsiteY249" fmla="*/ 106941 h 2431004"/>
                <a:gd name="connsiteX250" fmla="*/ 1477234 w 2297454"/>
                <a:gd name="connsiteY250" fmla="*/ 125745 h 2431004"/>
                <a:gd name="connsiteX251" fmla="*/ 1445937 w 2297454"/>
                <a:gd name="connsiteY251" fmla="*/ 139294 h 2431004"/>
                <a:gd name="connsiteX252" fmla="*/ 1439009 w 2297454"/>
                <a:gd name="connsiteY252" fmla="*/ 127863 h 2431004"/>
                <a:gd name="connsiteX253" fmla="*/ 1398750 w 2297454"/>
                <a:gd name="connsiteY253" fmla="*/ 73450 h 2431004"/>
                <a:gd name="connsiteX254" fmla="*/ 1388930 w 2297454"/>
                <a:gd name="connsiteY254" fmla="*/ 63410 h 2431004"/>
                <a:gd name="connsiteX255" fmla="*/ 1392716 w 2297454"/>
                <a:gd name="connsiteY255" fmla="*/ 76934 h 2431004"/>
                <a:gd name="connsiteX256" fmla="*/ 1408642 w 2297454"/>
                <a:gd name="connsiteY256" fmla="*/ 116563 h 2431004"/>
                <a:gd name="connsiteX257" fmla="*/ 1426341 w 2297454"/>
                <a:gd name="connsiteY257" fmla="*/ 150480 h 2431004"/>
                <a:gd name="connsiteX258" fmla="*/ 1410685 w 2297454"/>
                <a:gd name="connsiteY258" fmla="*/ 160030 h 2431004"/>
                <a:gd name="connsiteX259" fmla="*/ 1353113 w 2297454"/>
                <a:gd name="connsiteY259" fmla="*/ 232899 h 2431004"/>
                <a:gd name="connsiteX260" fmla="*/ 1350548 w 2297454"/>
                <a:gd name="connsiteY260" fmla="*/ 248791 h 2431004"/>
                <a:gd name="connsiteX261" fmla="*/ 1356050 w 2297454"/>
                <a:gd name="connsiteY261" fmla="*/ 238255 h 2431004"/>
                <a:gd name="connsiteX262" fmla="*/ 1423452 w 2297454"/>
                <a:gd name="connsiteY262" fmla="*/ 181784 h 2431004"/>
                <a:gd name="connsiteX263" fmla="*/ 1439701 w 2297454"/>
                <a:gd name="connsiteY263" fmla="*/ 174194 h 2431004"/>
                <a:gd name="connsiteX264" fmla="*/ 1446517 w 2297454"/>
                <a:gd name="connsiteY264" fmla="*/ 185440 h 2431004"/>
                <a:gd name="connsiteX265" fmla="*/ 1486777 w 2297454"/>
                <a:gd name="connsiteY265" fmla="*/ 239852 h 2431004"/>
                <a:gd name="connsiteX266" fmla="*/ 1496596 w 2297454"/>
                <a:gd name="connsiteY266" fmla="*/ 249893 h 2431004"/>
                <a:gd name="connsiteX267" fmla="*/ 1492810 w 2297454"/>
                <a:gd name="connsiteY267" fmla="*/ 236369 h 2431004"/>
                <a:gd name="connsiteX268" fmla="*/ 1476884 w 2297454"/>
                <a:gd name="connsiteY268" fmla="*/ 196740 h 2431004"/>
                <a:gd name="connsiteX269" fmla="*/ 1460472 w 2297454"/>
                <a:gd name="connsiteY269" fmla="*/ 165290 h 2431004"/>
                <a:gd name="connsiteX270" fmla="*/ 1488094 w 2297454"/>
                <a:gd name="connsiteY270" fmla="*/ 155852 h 2431004"/>
                <a:gd name="connsiteX271" fmla="*/ 1564216 w 2297454"/>
                <a:gd name="connsiteY271" fmla="*/ 141839 h 2431004"/>
                <a:gd name="connsiteX272" fmla="*/ 1592580 w 2297454"/>
                <a:gd name="connsiteY272" fmla="*/ 140564 h 2431004"/>
                <a:gd name="connsiteX273" fmla="*/ 1592753 w 2297454"/>
                <a:gd name="connsiteY273" fmla="*/ 148418 h 2431004"/>
                <a:gd name="connsiteX274" fmla="*/ 1601469 w 2297454"/>
                <a:gd name="connsiteY274" fmla="*/ 222643 h 2431004"/>
                <a:gd name="connsiteX275" fmla="*/ 1605433 w 2297454"/>
                <a:gd name="connsiteY275" fmla="*/ 237659 h 2431004"/>
                <a:gd name="connsiteX276" fmla="*/ 1609397 w 2297454"/>
                <a:gd name="connsiteY276" fmla="*/ 222643 h 2431004"/>
                <a:gd name="connsiteX277" fmla="*/ 1618113 w 2297454"/>
                <a:gd name="connsiteY277" fmla="*/ 148418 h 2431004"/>
                <a:gd name="connsiteX278" fmla="*/ 1618286 w 2297454"/>
                <a:gd name="connsiteY278" fmla="*/ 140564 h 2431004"/>
                <a:gd name="connsiteX279" fmla="*/ 1646651 w 2297454"/>
                <a:gd name="connsiteY279" fmla="*/ 141839 h 2431004"/>
                <a:gd name="connsiteX280" fmla="*/ 1722773 w 2297454"/>
                <a:gd name="connsiteY280" fmla="*/ 155852 h 2431004"/>
                <a:gd name="connsiteX281" fmla="*/ 1749862 w 2297454"/>
                <a:gd name="connsiteY281" fmla="*/ 165108 h 2431004"/>
                <a:gd name="connsiteX282" fmla="*/ 1734429 w 2297454"/>
                <a:gd name="connsiteY282" fmla="*/ 194966 h 2431004"/>
                <a:gd name="connsiteX283" fmla="*/ 1719549 w 2297454"/>
                <a:gd name="connsiteY283" fmla="*/ 233416 h 2431004"/>
                <a:gd name="connsiteX284" fmla="*/ 1716170 w 2297454"/>
                <a:gd name="connsiteY284" fmla="*/ 246601 h 2431004"/>
                <a:gd name="connsiteX285" fmla="*/ 1725900 w 2297454"/>
                <a:gd name="connsiteY285" fmla="*/ 237083 h 2431004"/>
                <a:gd name="connsiteX286" fmla="*/ 1765280 w 2297454"/>
                <a:gd name="connsiteY286" fmla="*/ 184999 h 2431004"/>
                <a:gd name="connsiteX287" fmla="*/ 1771704 w 2297454"/>
                <a:gd name="connsiteY287" fmla="*/ 174446 h 2431004"/>
                <a:gd name="connsiteX288" fmla="*/ 1787414 w 2297454"/>
                <a:gd name="connsiteY288" fmla="*/ 181784 h 2431004"/>
                <a:gd name="connsiteX289" fmla="*/ 1854817 w 2297454"/>
                <a:gd name="connsiteY289" fmla="*/ 238255 h 2431004"/>
                <a:gd name="connsiteX290" fmla="*/ 1860317 w 2297454"/>
                <a:gd name="connsiteY290" fmla="*/ 248788 h 2431004"/>
                <a:gd name="connsiteX291" fmla="*/ 1857753 w 2297454"/>
                <a:gd name="connsiteY291" fmla="*/ 232899 h 2431004"/>
                <a:gd name="connsiteX292" fmla="*/ 1800181 w 2297454"/>
                <a:gd name="connsiteY292" fmla="*/ 160030 h 2431004"/>
                <a:gd name="connsiteX293" fmla="*/ 1785000 w 2297454"/>
                <a:gd name="connsiteY293" fmla="*/ 150770 h 2431004"/>
                <a:gd name="connsiteX294" fmla="*/ 1801645 w 2297454"/>
                <a:gd name="connsiteY294" fmla="*/ 118565 h 2431004"/>
                <a:gd name="connsiteX295" fmla="*/ 1816525 w 2297454"/>
                <a:gd name="connsiteY295" fmla="*/ 80115 h 2431004"/>
                <a:gd name="connsiteX296" fmla="*/ 1819904 w 2297454"/>
                <a:gd name="connsiteY296" fmla="*/ 66930 h 2431004"/>
                <a:gd name="connsiteX297" fmla="*/ 1810174 w 2297454"/>
                <a:gd name="connsiteY297" fmla="*/ 76449 h 2431004"/>
                <a:gd name="connsiteX298" fmla="*/ 1770795 w 2297454"/>
                <a:gd name="connsiteY298" fmla="*/ 128532 h 2431004"/>
                <a:gd name="connsiteX299" fmla="*/ 1764386 w 2297454"/>
                <a:gd name="connsiteY299" fmla="*/ 139059 h 2431004"/>
                <a:gd name="connsiteX300" fmla="*/ 1733632 w 2297454"/>
                <a:gd name="connsiteY300" fmla="*/ 125745 h 2431004"/>
                <a:gd name="connsiteX301" fmla="*/ 1651024 w 2297454"/>
                <a:gd name="connsiteY301" fmla="*/ 106941 h 2431004"/>
                <a:gd name="connsiteX302" fmla="*/ 1618462 w 2297454"/>
                <a:gd name="connsiteY302" fmla="*/ 105146 h 2431004"/>
                <a:gd name="connsiteX303" fmla="*/ 1618113 w 2297454"/>
                <a:gd name="connsiteY303" fmla="*/ 89241 h 2431004"/>
                <a:gd name="connsiteX304" fmla="*/ 1609397 w 2297454"/>
                <a:gd name="connsiteY304" fmla="*/ 15016 h 2431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</a:cxnLst>
              <a:rect l="l" t="t" r="r" b="b"/>
              <a:pathLst>
                <a:path w="2297454" h="2431004">
                  <a:moveTo>
                    <a:pt x="677418" y="369166"/>
                  </a:moveTo>
                  <a:cubicBezTo>
                    <a:pt x="479042" y="369166"/>
                    <a:pt x="318227" y="554939"/>
                    <a:pt x="318227" y="784102"/>
                  </a:cubicBezTo>
                  <a:cubicBezTo>
                    <a:pt x="318227" y="955975"/>
                    <a:pt x="408685" y="1103440"/>
                    <a:pt x="537605" y="1166431"/>
                  </a:cubicBezTo>
                  <a:lnTo>
                    <a:pt x="604407" y="1190386"/>
                  </a:lnTo>
                  <a:lnTo>
                    <a:pt x="595929" y="1246358"/>
                  </a:lnTo>
                  <a:lnTo>
                    <a:pt x="538486" y="1285088"/>
                  </a:lnTo>
                  <a:cubicBezTo>
                    <a:pt x="502930" y="1320644"/>
                    <a:pt x="480938" y="1369763"/>
                    <a:pt x="480938" y="1424019"/>
                  </a:cubicBezTo>
                  <a:cubicBezTo>
                    <a:pt x="480938" y="1577395"/>
                    <a:pt x="480939" y="1730770"/>
                    <a:pt x="480939" y="1884146"/>
                  </a:cubicBezTo>
                  <a:cubicBezTo>
                    <a:pt x="480939" y="1924838"/>
                    <a:pt x="493309" y="1962641"/>
                    <a:pt x="514494" y="1993999"/>
                  </a:cubicBezTo>
                  <a:lnTo>
                    <a:pt x="532249" y="2013539"/>
                  </a:lnTo>
                  <a:lnTo>
                    <a:pt x="569246" y="2431004"/>
                  </a:lnTo>
                  <a:lnTo>
                    <a:pt x="643637" y="2431004"/>
                  </a:lnTo>
                  <a:lnTo>
                    <a:pt x="663591" y="2205843"/>
                  </a:lnTo>
                  <a:lnTo>
                    <a:pt x="683546" y="2431004"/>
                  </a:lnTo>
                  <a:lnTo>
                    <a:pt x="757937" y="2431004"/>
                  </a:lnTo>
                  <a:lnTo>
                    <a:pt x="792674" y="2039038"/>
                  </a:lnTo>
                  <a:lnTo>
                    <a:pt x="816349" y="2023077"/>
                  </a:lnTo>
                  <a:cubicBezTo>
                    <a:pt x="851904" y="1987521"/>
                    <a:pt x="873896" y="1938401"/>
                    <a:pt x="873896" y="1884145"/>
                  </a:cubicBezTo>
                  <a:lnTo>
                    <a:pt x="873896" y="1672287"/>
                  </a:lnTo>
                  <a:lnTo>
                    <a:pt x="1009371" y="1807762"/>
                  </a:lnTo>
                  <a:cubicBezTo>
                    <a:pt x="1032687" y="1831078"/>
                    <a:pt x="1070489" y="1831078"/>
                    <a:pt x="1093805" y="1807762"/>
                  </a:cubicBezTo>
                  <a:cubicBezTo>
                    <a:pt x="1117121" y="1784446"/>
                    <a:pt x="1117121" y="1746644"/>
                    <a:pt x="1093805" y="1723328"/>
                  </a:cubicBezTo>
                  <a:lnTo>
                    <a:pt x="873896" y="1503419"/>
                  </a:lnTo>
                  <a:lnTo>
                    <a:pt x="873896" y="1424019"/>
                  </a:lnTo>
                  <a:cubicBezTo>
                    <a:pt x="873896" y="1369763"/>
                    <a:pt x="851904" y="1320644"/>
                    <a:pt x="816349" y="1285088"/>
                  </a:cubicBezTo>
                  <a:lnTo>
                    <a:pt x="758906" y="1246359"/>
                  </a:lnTo>
                  <a:lnTo>
                    <a:pt x="750428" y="1190386"/>
                  </a:lnTo>
                  <a:lnTo>
                    <a:pt x="817231" y="1166431"/>
                  </a:lnTo>
                  <a:cubicBezTo>
                    <a:pt x="946151" y="1103440"/>
                    <a:pt x="1036609" y="955975"/>
                    <a:pt x="1036609" y="784102"/>
                  </a:cubicBezTo>
                  <a:cubicBezTo>
                    <a:pt x="1036609" y="554939"/>
                    <a:pt x="875794" y="369166"/>
                    <a:pt x="677418" y="369166"/>
                  </a:cubicBezTo>
                  <a:close/>
                  <a:moveTo>
                    <a:pt x="1607412" y="369165"/>
                  </a:moveTo>
                  <a:cubicBezTo>
                    <a:pt x="1409036" y="369165"/>
                    <a:pt x="1248221" y="554938"/>
                    <a:pt x="1248221" y="784101"/>
                  </a:cubicBezTo>
                  <a:cubicBezTo>
                    <a:pt x="1248221" y="955974"/>
                    <a:pt x="1338680" y="1103439"/>
                    <a:pt x="1467599" y="1166430"/>
                  </a:cubicBezTo>
                  <a:lnTo>
                    <a:pt x="1534402" y="1190385"/>
                  </a:lnTo>
                  <a:lnTo>
                    <a:pt x="1525923" y="1246358"/>
                  </a:lnTo>
                  <a:lnTo>
                    <a:pt x="1468480" y="1285088"/>
                  </a:lnTo>
                  <a:lnTo>
                    <a:pt x="1461419" y="1295561"/>
                  </a:lnTo>
                  <a:lnTo>
                    <a:pt x="1452110" y="1299416"/>
                  </a:lnTo>
                  <a:lnTo>
                    <a:pt x="1305122" y="1446404"/>
                  </a:lnTo>
                  <a:lnTo>
                    <a:pt x="1154959" y="1296241"/>
                  </a:lnTo>
                  <a:cubicBezTo>
                    <a:pt x="1131643" y="1272925"/>
                    <a:pt x="1093841" y="1272925"/>
                    <a:pt x="1070525" y="1296241"/>
                  </a:cubicBezTo>
                  <a:cubicBezTo>
                    <a:pt x="1047209" y="1319557"/>
                    <a:pt x="1047209" y="1357359"/>
                    <a:pt x="1070525" y="1380675"/>
                  </a:cubicBezTo>
                  <a:lnTo>
                    <a:pt x="1258433" y="1568583"/>
                  </a:lnTo>
                  <a:lnTo>
                    <a:pt x="1263483" y="1570675"/>
                  </a:lnTo>
                  <a:lnTo>
                    <a:pt x="1264202" y="1571758"/>
                  </a:lnTo>
                  <a:cubicBezTo>
                    <a:pt x="1287518" y="1595074"/>
                    <a:pt x="1325320" y="1595074"/>
                    <a:pt x="1348636" y="1571758"/>
                  </a:cubicBezTo>
                  <a:lnTo>
                    <a:pt x="1410932" y="1509462"/>
                  </a:lnTo>
                  <a:lnTo>
                    <a:pt x="1410933" y="1884146"/>
                  </a:lnTo>
                  <a:cubicBezTo>
                    <a:pt x="1410933" y="1924838"/>
                    <a:pt x="1423304" y="1962641"/>
                    <a:pt x="1444489" y="1993999"/>
                  </a:cubicBezTo>
                  <a:lnTo>
                    <a:pt x="1464314" y="2015818"/>
                  </a:lnTo>
                  <a:lnTo>
                    <a:pt x="1501701" y="2422719"/>
                  </a:lnTo>
                  <a:lnTo>
                    <a:pt x="1576092" y="2422719"/>
                  </a:lnTo>
                  <a:lnTo>
                    <a:pt x="1600809" y="2153711"/>
                  </a:lnTo>
                  <a:lnTo>
                    <a:pt x="1625526" y="2422719"/>
                  </a:lnTo>
                  <a:lnTo>
                    <a:pt x="1699917" y="2422719"/>
                  </a:lnTo>
                  <a:lnTo>
                    <a:pt x="1735996" y="2030053"/>
                  </a:lnTo>
                  <a:lnTo>
                    <a:pt x="1746343" y="2023077"/>
                  </a:lnTo>
                  <a:cubicBezTo>
                    <a:pt x="1781898" y="1987521"/>
                    <a:pt x="1803890" y="1938401"/>
                    <a:pt x="1803890" y="1884145"/>
                  </a:cubicBezTo>
                  <a:lnTo>
                    <a:pt x="1803890" y="1424019"/>
                  </a:lnTo>
                  <a:cubicBezTo>
                    <a:pt x="1803890" y="1369763"/>
                    <a:pt x="1781898" y="1320644"/>
                    <a:pt x="1746343" y="1285088"/>
                  </a:cubicBezTo>
                  <a:lnTo>
                    <a:pt x="1688900" y="1246359"/>
                  </a:lnTo>
                  <a:lnTo>
                    <a:pt x="1680422" y="1190385"/>
                  </a:lnTo>
                  <a:lnTo>
                    <a:pt x="1747226" y="1166430"/>
                  </a:lnTo>
                  <a:cubicBezTo>
                    <a:pt x="1876145" y="1103439"/>
                    <a:pt x="1966603" y="955974"/>
                    <a:pt x="1966603" y="784101"/>
                  </a:cubicBezTo>
                  <a:cubicBezTo>
                    <a:pt x="1966603" y="554938"/>
                    <a:pt x="1805788" y="369165"/>
                    <a:pt x="1607412" y="369165"/>
                  </a:cubicBezTo>
                  <a:close/>
                  <a:moveTo>
                    <a:pt x="218535" y="334843"/>
                  </a:moveTo>
                  <a:lnTo>
                    <a:pt x="221914" y="348028"/>
                  </a:lnTo>
                  <a:cubicBezTo>
                    <a:pt x="227135" y="365100"/>
                    <a:pt x="235839" y="385907"/>
                    <a:pt x="247330" y="408174"/>
                  </a:cubicBezTo>
                  <a:lnTo>
                    <a:pt x="253242" y="418987"/>
                  </a:lnTo>
                  <a:lnTo>
                    <a:pt x="226334" y="438964"/>
                  </a:lnTo>
                  <a:cubicBezTo>
                    <a:pt x="205921" y="456240"/>
                    <a:pt x="186404" y="477123"/>
                    <a:pt x="168746" y="501103"/>
                  </a:cubicBezTo>
                  <a:lnTo>
                    <a:pt x="150911" y="528404"/>
                  </a:lnTo>
                  <a:lnTo>
                    <a:pt x="136962" y="520755"/>
                  </a:lnTo>
                  <a:cubicBezTo>
                    <a:pt x="111493" y="507525"/>
                    <a:pt x="87749" y="497395"/>
                    <a:pt x="68323" y="491190"/>
                  </a:cubicBezTo>
                  <a:lnTo>
                    <a:pt x="53337" y="487115"/>
                  </a:lnTo>
                  <a:lnTo>
                    <a:pt x="64359" y="498056"/>
                  </a:lnTo>
                  <a:cubicBezTo>
                    <a:pt x="79445" y="511778"/>
                    <a:pt x="100090" y="527275"/>
                    <a:pt x="124282" y="542718"/>
                  </a:cubicBezTo>
                  <a:lnTo>
                    <a:pt x="137881" y="550972"/>
                  </a:lnTo>
                  <a:lnTo>
                    <a:pt x="123155" y="580069"/>
                  </a:lnTo>
                  <a:cubicBezTo>
                    <a:pt x="111217" y="607351"/>
                    <a:pt x="102890" y="634695"/>
                    <a:pt x="98136" y="661011"/>
                  </a:cubicBezTo>
                  <a:lnTo>
                    <a:pt x="94221" y="694890"/>
                  </a:lnTo>
                  <a:lnTo>
                    <a:pt x="80857" y="695174"/>
                  </a:lnTo>
                  <a:cubicBezTo>
                    <a:pt x="54879" y="696297"/>
                    <a:pt x="31659" y="699020"/>
                    <a:pt x="13605" y="702834"/>
                  </a:cubicBezTo>
                  <a:lnTo>
                    <a:pt x="0" y="706317"/>
                  </a:lnTo>
                  <a:lnTo>
                    <a:pt x="13605" y="709801"/>
                  </a:lnTo>
                  <a:cubicBezTo>
                    <a:pt x="25641" y="712343"/>
                    <a:pt x="39973" y="714401"/>
                    <a:pt x="55888" y="715823"/>
                  </a:cubicBezTo>
                  <a:lnTo>
                    <a:pt x="94111" y="717453"/>
                  </a:lnTo>
                  <a:lnTo>
                    <a:pt x="94553" y="735787"/>
                  </a:lnTo>
                  <a:cubicBezTo>
                    <a:pt x="98083" y="770543"/>
                    <a:pt x="109565" y="800534"/>
                    <a:pt x="128873" y="822081"/>
                  </a:cubicBezTo>
                  <a:lnTo>
                    <a:pt x="141354" y="832247"/>
                  </a:lnTo>
                  <a:lnTo>
                    <a:pt x="134980" y="822215"/>
                  </a:lnTo>
                  <a:cubicBezTo>
                    <a:pt x="123929" y="798044"/>
                    <a:pt x="118851" y="768373"/>
                    <a:pt x="119776" y="735607"/>
                  </a:cubicBezTo>
                  <a:lnTo>
                    <a:pt x="121328" y="717741"/>
                  </a:lnTo>
                  <a:lnTo>
                    <a:pt x="134475" y="717460"/>
                  </a:lnTo>
                  <a:cubicBezTo>
                    <a:pt x="160453" y="716338"/>
                    <a:pt x="183673" y="713615"/>
                    <a:pt x="201727" y="709801"/>
                  </a:cubicBezTo>
                  <a:lnTo>
                    <a:pt x="215332" y="706317"/>
                  </a:lnTo>
                  <a:lnTo>
                    <a:pt x="201727" y="702834"/>
                  </a:lnTo>
                  <a:cubicBezTo>
                    <a:pt x="189691" y="700291"/>
                    <a:pt x="175359" y="698234"/>
                    <a:pt x="159444" y="696812"/>
                  </a:cubicBezTo>
                  <a:lnTo>
                    <a:pt x="124002" y="695300"/>
                  </a:lnTo>
                  <a:lnTo>
                    <a:pt x="129639" y="666660"/>
                  </a:lnTo>
                  <a:cubicBezTo>
                    <a:pt x="135601" y="642776"/>
                    <a:pt x="144240" y="618229"/>
                    <a:pt x="155565" y="593730"/>
                  </a:cubicBezTo>
                  <a:lnTo>
                    <a:pt x="168642" y="568528"/>
                  </a:lnTo>
                  <a:lnTo>
                    <a:pt x="175530" y="572306"/>
                  </a:lnTo>
                  <a:cubicBezTo>
                    <a:pt x="201000" y="585535"/>
                    <a:pt x="224743" y="595666"/>
                    <a:pt x="244170" y="601870"/>
                  </a:cubicBezTo>
                  <a:lnTo>
                    <a:pt x="259156" y="605945"/>
                  </a:lnTo>
                  <a:lnTo>
                    <a:pt x="248134" y="595004"/>
                  </a:lnTo>
                  <a:cubicBezTo>
                    <a:pt x="233047" y="581283"/>
                    <a:pt x="212402" y="565786"/>
                    <a:pt x="188211" y="550343"/>
                  </a:cubicBezTo>
                  <a:lnTo>
                    <a:pt x="181495" y="546267"/>
                  </a:lnTo>
                  <a:lnTo>
                    <a:pt x="196783" y="522339"/>
                  </a:lnTo>
                  <a:cubicBezTo>
                    <a:pt x="212337" y="500282"/>
                    <a:pt x="229276" y="480527"/>
                    <a:pt x="246979" y="463422"/>
                  </a:cubicBezTo>
                  <a:lnTo>
                    <a:pt x="268539" y="444590"/>
                  </a:lnTo>
                  <a:lnTo>
                    <a:pt x="286681" y="472885"/>
                  </a:lnTo>
                  <a:cubicBezTo>
                    <a:pt x="295643" y="485416"/>
                    <a:pt x="304423" y="496291"/>
                    <a:pt x="312539" y="504996"/>
                  </a:cubicBezTo>
                  <a:lnTo>
                    <a:pt x="322269" y="514515"/>
                  </a:lnTo>
                  <a:lnTo>
                    <a:pt x="318890" y="501330"/>
                  </a:lnTo>
                  <a:cubicBezTo>
                    <a:pt x="313669" y="484258"/>
                    <a:pt x="304965" y="463451"/>
                    <a:pt x="293474" y="441183"/>
                  </a:cubicBezTo>
                  <a:lnTo>
                    <a:pt x="287547" y="430343"/>
                  </a:lnTo>
                  <a:lnTo>
                    <a:pt x="301757" y="420407"/>
                  </a:lnTo>
                  <a:cubicBezTo>
                    <a:pt x="329671" y="403223"/>
                    <a:pt x="357905" y="392785"/>
                    <a:pt x="384364" y="390270"/>
                  </a:cubicBezTo>
                  <a:lnTo>
                    <a:pt x="396236" y="390773"/>
                  </a:lnTo>
                  <a:lnTo>
                    <a:pt x="381194" y="385049"/>
                  </a:lnTo>
                  <a:cubicBezTo>
                    <a:pt x="352880" y="379101"/>
                    <a:pt x="321165" y="384152"/>
                    <a:pt x="289301" y="398474"/>
                  </a:cubicBezTo>
                  <a:lnTo>
                    <a:pt x="273691" y="406991"/>
                  </a:lnTo>
                  <a:lnTo>
                    <a:pt x="254123" y="376473"/>
                  </a:lnTo>
                  <a:cubicBezTo>
                    <a:pt x="245160" y="363942"/>
                    <a:pt x="236380" y="353066"/>
                    <a:pt x="228264" y="344361"/>
                  </a:cubicBezTo>
                  <a:close/>
                  <a:moveTo>
                    <a:pt x="2085016" y="331323"/>
                  </a:moveTo>
                  <a:lnTo>
                    <a:pt x="2075196" y="341364"/>
                  </a:lnTo>
                  <a:cubicBezTo>
                    <a:pt x="2066976" y="350516"/>
                    <a:pt x="2058028" y="361899"/>
                    <a:pt x="2048839" y="374971"/>
                  </a:cubicBezTo>
                  <a:lnTo>
                    <a:pt x="2028316" y="407258"/>
                  </a:lnTo>
                  <a:lnTo>
                    <a:pt x="2012218" y="398474"/>
                  </a:lnTo>
                  <a:cubicBezTo>
                    <a:pt x="1980353" y="384153"/>
                    <a:pt x="1948639" y="379101"/>
                    <a:pt x="1920325" y="385049"/>
                  </a:cubicBezTo>
                  <a:lnTo>
                    <a:pt x="1905280" y="390774"/>
                  </a:lnTo>
                  <a:lnTo>
                    <a:pt x="1917155" y="390271"/>
                  </a:lnTo>
                  <a:cubicBezTo>
                    <a:pt x="1943613" y="392786"/>
                    <a:pt x="1971848" y="403224"/>
                    <a:pt x="1999762" y="420408"/>
                  </a:cubicBezTo>
                  <a:lnTo>
                    <a:pt x="2014459" y="430685"/>
                  </a:lnTo>
                  <a:lnTo>
                    <a:pt x="2008128" y="442211"/>
                  </a:lnTo>
                  <a:cubicBezTo>
                    <a:pt x="1996111" y="465270"/>
                    <a:pt x="1986859" y="486740"/>
                    <a:pt x="1981135" y="504283"/>
                  </a:cubicBezTo>
                  <a:lnTo>
                    <a:pt x="1977350" y="517807"/>
                  </a:lnTo>
                  <a:lnTo>
                    <a:pt x="1987169" y="507766"/>
                  </a:lnTo>
                  <a:cubicBezTo>
                    <a:pt x="1995389" y="498614"/>
                    <a:pt x="2004337" y="487231"/>
                    <a:pt x="2013526" y="474159"/>
                  </a:cubicBezTo>
                  <a:lnTo>
                    <a:pt x="2032556" y="444221"/>
                  </a:lnTo>
                  <a:lnTo>
                    <a:pt x="2054540" y="463423"/>
                  </a:lnTo>
                  <a:cubicBezTo>
                    <a:pt x="2072243" y="480528"/>
                    <a:pt x="2089182" y="500283"/>
                    <a:pt x="2104736" y="522340"/>
                  </a:cubicBezTo>
                  <a:lnTo>
                    <a:pt x="2120024" y="546267"/>
                  </a:lnTo>
                  <a:lnTo>
                    <a:pt x="2113308" y="550343"/>
                  </a:lnTo>
                  <a:cubicBezTo>
                    <a:pt x="2089116" y="565786"/>
                    <a:pt x="2068471" y="581283"/>
                    <a:pt x="2053385" y="595005"/>
                  </a:cubicBezTo>
                  <a:lnTo>
                    <a:pt x="2042363" y="605945"/>
                  </a:lnTo>
                  <a:lnTo>
                    <a:pt x="2057349" y="601870"/>
                  </a:lnTo>
                  <a:cubicBezTo>
                    <a:pt x="2076775" y="595666"/>
                    <a:pt x="2100518" y="585535"/>
                    <a:pt x="2125988" y="572306"/>
                  </a:cubicBezTo>
                  <a:lnTo>
                    <a:pt x="2132876" y="568528"/>
                  </a:lnTo>
                  <a:lnTo>
                    <a:pt x="2145954" y="593732"/>
                  </a:lnTo>
                  <a:cubicBezTo>
                    <a:pt x="2157279" y="618230"/>
                    <a:pt x="2165918" y="642777"/>
                    <a:pt x="2171880" y="666661"/>
                  </a:cubicBezTo>
                  <a:lnTo>
                    <a:pt x="2177408" y="694748"/>
                  </a:lnTo>
                  <a:lnTo>
                    <a:pt x="2143834" y="696313"/>
                  </a:lnTo>
                  <a:cubicBezTo>
                    <a:pt x="2128500" y="697809"/>
                    <a:pt x="2114692" y="699975"/>
                    <a:pt x="2103095" y="702651"/>
                  </a:cubicBezTo>
                  <a:lnTo>
                    <a:pt x="2089987" y="706318"/>
                  </a:lnTo>
                  <a:lnTo>
                    <a:pt x="2103095" y="709984"/>
                  </a:lnTo>
                  <a:cubicBezTo>
                    <a:pt x="2120490" y="713998"/>
                    <a:pt x="2142862" y="716864"/>
                    <a:pt x="2167891" y="718046"/>
                  </a:cubicBezTo>
                  <a:lnTo>
                    <a:pt x="2180243" y="718334"/>
                  </a:lnTo>
                  <a:lnTo>
                    <a:pt x="2181743" y="735608"/>
                  </a:lnTo>
                  <a:cubicBezTo>
                    <a:pt x="2182668" y="768374"/>
                    <a:pt x="2177589" y="798045"/>
                    <a:pt x="2166539" y="822216"/>
                  </a:cubicBezTo>
                  <a:lnTo>
                    <a:pt x="2160167" y="832246"/>
                  </a:lnTo>
                  <a:lnTo>
                    <a:pt x="2172645" y="822081"/>
                  </a:lnTo>
                  <a:cubicBezTo>
                    <a:pt x="2191953" y="800534"/>
                    <a:pt x="2203436" y="770544"/>
                    <a:pt x="2206966" y="735787"/>
                  </a:cubicBezTo>
                  <a:lnTo>
                    <a:pt x="2207395" y="718010"/>
                  </a:lnTo>
                  <a:lnTo>
                    <a:pt x="2243608" y="716323"/>
                  </a:lnTo>
                  <a:cubicBezTo>
                    <a:pt x="2258941" y="714826"/>
                    <a:pt x="2272750" y="712660"/>
                    <a:pt x="2284346" y="709984"/>
                  </a:cubicBezTo>
                  <a:lnTo>
                    <a:pt x="2297454" y="706318"/>
                  </a:lnTo>
                  <a:lnTo>
                    <a:pt x="2284346" y="702651"/>
                  </a:lnTo>
                  <a:cubicBezTo>
                    <a:pt x="2266951" y="698637"/>
                    <a:pt x="2244579" y="695771"/>
                    <a:pt x="2219550" y="694589"/>
                  </a:cubicBezTo>
                  <a:lnTo>
                    <a:pt x="2207230" y="694303"/>
                  </a:lnTo>
                  <a:lnTo>
                    <a:pt x="2203383" y="661012"/>
                  </a:lnTo>
                  <a:cubicBezTo>
                    <a:pt x="2198628" y="634695"/>
                    <a:pt x="2190301" y="607351"/>
                    <a:pt x="2178364" y="580069"/>
                  </a:cubicBezTo>
                  <a:lnTo>
                    <a:pt x="2163637" y="550973"/>
                  </a:lnTo>
                  <a:lnTo>
                    <a:pt x="2177236" y="542718"/>
                  </a:lnTo>
                  <a:cubicBezTo>
                    <a:pt x="2201428" y="527275"/>
                    <a:pt x="2222073" y="511778"/>
                    <a:pt x="2237159" y="498057"/>
                  </a:cubicBezTo>
                  <a:lnTo>
                    <a:pt x="2248182" y="487116"/>
                  </a:lnTo>
                  <a:lnTo>
                    <a:pt x="2233195" y="491191"/>
                  </a:lnTo>
                  <a:cubicBezTo>
                    <a:pt x="2213769" y="497395"/>
                    <a:pt x="2190026" y="507526"/>
                    <a:pt x="2164556" y="520755"/>
                  </a:cubicBezTo>
                  <a:lnTo>
                    <a:pt x="2150608" y="528405"/>
                  </a:lnTo>
                  <a:lnTo>
                    <a:pt x="2132773" y="501103"/>
                  </a:lnTo>
                  <a:cubicBezTo>
                    <a:pt x="2115115" y="477124"/>
                    <a:pt x="2095597" y="456240"/>
                    <a:pt x="2075184" y="438965"/>
                  </a:cubicBezTo>
                  <a:lnTo>
                    <a:pt x="2047802" y="418635"/>
                  </a:lnTo>
                  <a:lnTo>
                    <a:pt x="2054237" y="406920"/>
                  </a:lnTo>
                  <a:cubicBezTo>
                    <a:pt x="2066254" y="383860"/>
                    <a:pt x="2075506" y="362390"/>
                    <a:pt x="2081230" y="344847"/>
                  </a:cubicBezTo>
                  <a:close/>
                  <a:moveTo>
                    <a:pt x="677478" y="25827"/>
                  </a:moveTo>
                  <a:lnTo>
                    <a:pt x="673514" y="40843"/>
                  </a:lnTo>
                  <a:cubicBezTo>
                    <a:pt x="669174" y="60769"/>
                    <a:pt x="666075" y="86396"/>
                    <a:pt x="664797" y="115068"/>
                  </a:cubicBezTo>
                  <a:lnTo>
                    <a:pt x="664448" y="130973"/>
                  </a:lnTo>
                  <a:lnTo>
                    <a:pt x="631887" y="132768"/>
                  </a:lnTo>
                  <a:cubicBezTo>
                    <a:pt x="602291" y="136070"/>
                    <a:pt x="574447" y="142531"/>
                    <a:pt x="549279" y="151572"/>
                  </a:cubicBezTo>
                  <a:lnTo>
                    <a:pt x="517982" y="165121"/>
                  </a:lnTo>
                  <a:lnTo>
                    <a:pt x="511054" y="153690"/>
                  </a:lnTo>
                  <a:cubicBezTo>
                    <a:pt x="497092" y="131754"/>
                    <a:pt x="483124" y="113006"/>
                    <a:pt x="470794" y="99277"/>
                  </a:cubicBezTo>
                  <a:lnTo>
                    <a:pt x="460975" y="89237"/>
                  </a:lnTo>
                  <a:lnTo>
                    <a:pt x="464761" y="102761"/>
                  </a:lnTo>
                  <a:cubicBezTo>
                    <a:pt x="468577" y="114456"/>
                    <a:pt x="473961" y="127897"/>
                    <a:pt x="480686" y="142390"/>
                  </a:cubicBezTo>
                  <a:lnTo>
                    <a:pt x="498386" y="176307"/>
                  </a:lnTo>
                  <a:lnTo>
                    <a:pt x="482730" y="185857"/>
                  </a:lnTo>
                  <a:cubicBezTo>
                    <a:pt x="454395" y="206292"/>
                    <a:pt x="434163" y="231232"/>
                    <a:pt x="425157" y="258726"/>
                  </a:cubicBezTo>
                  <a:lnTo>
                    <a:pt x="422593" y="274618"/>
                  </a:lnTo>
                  <a:lnTo>
                    <a:pt x="428094" y="264082"/>
                  </a:lnTo>
                  <a:cubicBezTo>
                    <a:pt x="443502" y="242426"/>
                    <a:pt x="466659" y="223193"/>
                    <a:pt x="495497" y="207611"/>
                  </a:cubicBezTo>
                  <a:lnTo>
                    <a:pt x="511746" y="200021"/>
                  </a:lnTo>
                  <a:lnTo>
                    <a:pt x="518562" y="211267"/>
                  </a:lnTo>
                  <a:cubicBezTo>
                    <a:pt x="532524" y="233203"/>
                    <a:pt x="546491" y="251951"/>
                    <a:pt x="558822" y="265679"/>
                  </a:cubicBezTo>
                  <a:lnTo>
                    <a:pt x="568641" y="275720"/>
                  </a:lnTo>
                  <a:lnTo>
                    <a:pt x="564855" y="262196"/>
                  </a:lnTo>
                  <a:cubicBezTo>
                    <a:pt x="561039" y="250501"/>
                    <a:pt x="555655" y="237060"/>
                    <a:pt x="548929" y="222567"/>
                  </a:cubicBezTo>
                  <a:lnTo>
                    <a:pt x="532517" y="191117"/>
                  </a:lnTo>
                  <a:lnTo>
                    <a:pt x="560139" y="181679"/>
                  </a:lnTo>
                  <a:cubicBezTo>
                    <a:pt x="583803" y="174900"/>
                    <a:pt x="609381" y="170108"/>
                    <a:pt x="636260" y="167666"/>
                  </a:cubicBezTo>
                  <a:lnTo>
                    <a:pt x="664625" y="166391"/>
                  </a:lnTo>
                  <a:lnTo>
                    <a:pt x="664797" y="174245"/>
                  </a:lnTo>
                  <a:cubicBezTo>
                    <a:pt x="666075" y="202917"/>
                    <a:pt x="669174" y="228544"/>
                    <a:pt x="673514" y="248470"/>
                  </a:cubicBezTo>
                  <a:lnTo>
                    <a:pt x="677478" y="263486"/>
                  </a:lnTo>
                  <a:lnTo>
                    <a:pt x="681442" y="248470"/>
                  </a:lnTo>
                  <a:cubicBezTo>
                    <a:pt x="685782" y="228544"/>
                    <a:pt x="688880" y="202917"/>
                    <a:pt x="690158" y="174245"/>
                  </a:cubicBezTo>
                  <a:lnTo>
                    <a:pt x="690330" y="166391"/>
                  </a:lnTo>
                  <a:lnTo>
                    <a:pt x="718696" y="167666"/>
                  </a:lnTo>
                  <a:cubicBezTo>
                    <a:pt x="745575" y="170108"/>
                    <a:pt x="771153" y="174900"/>
                    <a:pt x="794817" y="181679"/>
                  </a:cubicBezTo>
                  <a:lnTo>
                    <a:pt x="821906" y="190935"/>
                  </a:lnTo>
                  <a:lnTo>
                    <a:pt x="806473" y="220793"/>
                  </a:lnTo>
                  <a:cubicBezTo>
                    <a:pt x="800103" y="234821"/>
                    <a:pt x="795074" y="247862"/>
                    <a:pt x="791594" y="259243"/>
                  </a:cubicBezTo>
                  <a:lnTo>
                    <a:pt x="788215" y="272428"/>
                  </a:lnTo>
                  <a:lnTo>
                    <a:pt x="797944" y="262910"/>
                  </a:lnTo>
                  <a:cubicBezTo>
                    <a:pt x="810118" y="249852"/>
                    <a:pt x="823786" y="231911"/>
                    <a:pt x="837324" y="210826"/>
                  </a:cubicBezTo>
                  <a:lnTo>
                    <a:pt x="843749" y="200273"/>
                  </a:lnTo>
                  <a:lnTo>
                    <a:pt x="859459" y="207611"/>
                  </a:lnTo>
                  <a:cubicBezTo>
                    <a:pt x="888298" y="223193"/>
                    <a:pt x="911454" y="242426"/>
                    <a:pt x="926862" y="264082"/>
                  </a:cubicBezTo>
                  <a:lnTo>
                    <a:pt x="932362" y="274615"/>
                  </a:lnTo>
                  <a:lnTo>
                    <a:pt x="929798" y="258726"/>
                  </a:lnTo>
                  <a:cubicBezTo>
                    <a:pt x="920792" y="231232"/>
                    <a:pt x="900560" y="206292"/>
                    <a:pt x="872226" y="185857"/>
                  </a:cubicBezTo>
                  <a:lnTo>
                    <a:pt x="857045" y="176597"/>
                  </a:lnTo>
                  <a:lnTo>
                    <a:pt x="873690" y="144392"/>
                  </a:lnTo>
                  <a:cubicBezTo>
                    <a:pt x="880060" y="130364"/>
                    <a:pt x="885089" y="117323"/>
                    <a:pt x="888570" y="105942"/>
                  </a:cubicBezTo>
                  <a:lnTo>
                    <a:pt x="891949" y="92757"/>
                  </a:lnTo>
                  <a:lnTo>
                    <a:pt x="882219" y="102276"/>
                  </a:lnTo>
                  <a:cubicBezTo>
                    <a:pt x="870045" y="115333"/>
                    <a:pt x="856378" y="133274"/>
                    <a:pt x="842839" y="154359"/>
                  </a:cubicBezTo>
                  <a:lnTo>
                    <a:pt x="836431" y="164886"/>
                  </a:lnTo>
                  <a:lnTo>
                    <a:pt x="805677" y="151572"/>
                  </a:lnTo>
                  <a:cubicBezTo>
                    <a:pt x="780509" y="142531"/>
                    <a:pt x="752664" y="136070"/>
                    <a:pt x="723069" y="132768"/>
                  </a:cubicBezTo>
                  <a:lnTo>
                    <a:pt x="690507" y="130973"/>
                  </a:lnTo>
                  <a:lnTo>
                    <a:pt x="690158" y="115068"/>
                  </a:lnTo>
                  <a:cubicBezTo>
                    <a:pt x="688880" y="86396"/>
                    <a:pt x="685782" y="60769"/>
                    <a:pt x="681442" y="40843"/>
                  </a:cubicBezTo>
                  <a:close/>
                  <a:moveTo>
                    <a:pt x="1605433" y="0"/>
                  </a:moveTo>
                  <a:lnTo>
                    <a:pt x="1601469" y="15016"/>
                  </a:lnTo>
                  <a:cubicBezTo>
                    <a:pt x="1597129" y="34942"/>
                    <a:pt x="1594030" y="60569"/>
                    <a:pt x="1592753" y="89241"/>
                  </a:cubicBezTo>
                  <a:lnTo>
                    <a:pt x="1592403" y="105146"/>
                  </a:lnTo>
                  <a:lnTo>
                    <a:pt x="1559842" y="106941"/>
                  </a:lnTo>
                  <a:cubicBezTo>
                    <a:pt x="1530246" y="110243"/>
                    <a:pt x="1502402" y="116704"/>
                    <a:pt x="1477234" y="125745"/>
                  </a:cubicBezTo>
                  <a:lnTo>
                    <a:pt x="1445937" y="139294"/>
                  </a:lnTo>
                  <a:lnTo>
                    <a:pt x="1439009" y="127863"/>
                  </a:lnTo>
                  <a:cubicBezTo>
                    <a:pt x="1425047" y="105927"/>
                    <a:pt x="1411080" y="87179"/>
                    <a:pt x="1398750" y="73450"/>
                  </a:cubicBezTo>
                  <a:lnTo>
                    <a:pt x="1388930" y="63410"/>
                  </a:lnTo>
                  <a:lnTo>
                    <a:pt x="1392716" y="76934"/>
                  </a:lnTo>
                  <a:cubicBezTo>
                    <a:pt x="1396532" y="88629"/>
                    <a:pt x="1401916" y="102070"/>
                    <a:pt x="1408642" y="116563"/>
                  </a:cubicBezTo>
                  <a:lnTo>
                    <a:pt x="1426341" y="150480"/>
                  </a:lnTo>
                  <a:lnTo>
                    <a:pt x="1410685" y="160030"/>
                  </a:lnTo>
                  <a:cubicBezTo>
                    <a:pt x="1382350" y="180465"/>
                    <a:pt x="1362118" y="205405"/>
                    <a:pt x="1353113" y="232899"/>
                  </a:cubicBezTo>
                  <a:lnTo>
                    <a:pt x="1350548" y="248791"/>
                  </a:lnTo>
                  <a:lnTo>
                    <a:pt x="1356050" y="238255"/>
                  </a:lnTo>
                  <a:cubicBezTo>
                    <a:pt x="1371457" y="216599"/>
                    <a:pt x="1394614" y="197366"/>
                    <a:pt x="1423452" y="181784"/>
                  </a:cubicBezTo>
                  <a:lnTo>
                    <a:pt x="1439701" y="174194"/>
                  </a:lnTo>
                  <a:lnTo>
                    <a:pt x="1446517" y="185440"/>
                  </a:lnTo>
                  <a:cubicBezTo>
                    <a:pt x="1460479" y="207376"/>
                    <a:pt x="1474447" y="226124"/>
                    <a:pt x="1486777" y="239852"/>
                  </a:cubicBezTo>
                  <a:lnTo>
                    <a:pt x="1496596" y="249893"/>
                  </a:lnTo>
                  <a:lnTo>
                    <a:pt x="1492810" y="236369"/>
                  </a:lnTo>
                  <a:cubicBezTo>
                    <a:pt x="1488994" y="224674"/>
                    <a:pt x="1483610" y="211233"/>
                    <a:pt x="1476884" y="196740"/>
                  </a:cubicBezTo>
                  <a:lnTo>
                    <a:pt x="1460472" y="165290"/>
                  </a:lnTo>
                  <a:lnTo>
                    <a:pt x="1488094" y="155852"/>
                  </a:lnTo>
                  <a:cubicBezTo>
                    <a:pt x="1511759" y="149073"/>
                    <a:pt x="1537337" y="144281"/>
                    <a:pt x="1564216" y="141839"/>
                  </a:cubicBezTo>
                  <a:lnTo>
                    <a:pt x="1592580" y="140564"/>
                  </a:lnTo>
                  <a:lnTo>
                    <a:pt x="1592753" y="148418"/>
                  </a:lnTo>
                  <a:cubicBezTo>
                    <a:pt x="1594030" y="177090"/>
                    <a:pt x="1597129" y="202717"/>
                    <a:pt x="1601469" y="222643"/>
                  </a:cubicBezTo>
                  <a:lnTo>
                    <a:pt x="1605433" y="237659"/>
                  </a:lnTo>
                  <a:lnTo>
                    <a:pt x="1609397" y="222643"/>
                  </a:lnTo>
                  <a:cubicBezTo>
                    <a:pt x="1613737" y="202717"/>
                    <a:pt x="1616835" y="177090"/>
                    <a:pt x="1618113" y="148418"/>
                  </a:cubicBezTo>
                  <a:lnTo>
                    <a:pt x="1618286" y="140564"/>
                  </a:lnTo>
                  <a:lnTo>
                    <a:pt x="1646651" y="141839"/>
                  </a:lnTo>
                  <a:cubicBezTo>
                    <a:pt x="1673530" y="144281"/>
                    <a:pt x="1699108" y="149073"/>
                    <a:pt x="1722773" y="155852"/>
                  </a:cubicBezTo>
                  <a:lnTo>
                    <a:pt x="1749862" y="165108"/>
                  </a:lnTo>
                  <a:lnTo>
                    <a:pt x="1734429" y="194966"/>
                  </a:lnTo>
                  <a:cubicBezTo>
                    <a:pt x="1728058" y="208994"/>
                    <a:pt x="1723030" y="222035"/>
                    <a:pt x="1719549" y="233416"/>
                  </a:cubicBezTo>
                  <a:lnTo>
                    <a:pt x="1716170" y="246601"/>
                  </a:lnTo>
                  <a:lnTo>
                    <a:pt x="1725900" y="237083"/>
                  </a:lnTo>
                  <a:cubicBezTo>
                    <a:pt x="1738073" y="224025"/>
                    <a:pt x="1751741" y="206084"/>
                    <a:pt x="1765280" y="184999"/>
                  </a:cubicBezTo>
                  <a:lnTo>
                    <a:pt x="1771704" y="174446"/>
                  </a:lnTo>
                  <a:lnTo>
                    <a:pt x="1787414" y="181784"/>
                  </a:lnTo>
                  <a:cubicBezTo>
                    <a:pt x="1816253" y="197366"/>
                    <a:pt x="1839409" y="216599"/>
                    <a:pt x="1854817" y="238255"/>
                  </a:cubicBezTo>
                  <a:lnTo>
                    <a:pt x="1860317" y="248788"/>
                  </a:lnTo>
                  <a:lnTo>
                    <a:pt x="1857753" y="232899"/>
                  </a:lnTo>
                  <a:cubicBezTo>
                    <a:pt x="1848747" y="205405"/>
                    <a:pt x="1828516" y="180465"/>
                    <a:pt x="1800181" y="160030"/>
                  </a:cubicBezTo>
                  <a:lnTo>
                    <a:pt x="1785000" y="150770"/>
                  </a:lnTo>
                  <a:lnTo>
                    <a:pt x="1801645" y="118565"/>
                  </a:lnTo>
                  <a:cubicBezTo>
                    <a:pt x="1808016" y="104537"/>
                    <a:pt x="1813044" y="91496"/>
                    <a:pt x="1816525" y="80115"/>
                  </a:cubicBezTo>
                  <a:lnTo>
                    <a:pt x="1819904" y="66930"/>
                  </a:lnTo>
                  <a:lnTo>
                    <a:pt x="1810174" y="76449"/>
                  </a:lnTo>
                  <a:cubicBezTo>
                    <a:pt x="1798000" y="89506"/>
                    <a:pt x="1784333" y="107447"/>
                    <a:pt x="1770795" y="128532"/>
                  </a:cubicBezTo>
                  <a:lnTo>
                    <a:pt x="1764386" y="139059"/>
                  </a:lnTo>
                  <a:lnTo>
                    <a:pt x="1733632" y="125745"/>
                  </a:lnTo>
                  <a:cubicBezTo>
                    <a:pt x="1708464" y="116704"/>
                    <a:pt x="1680620" y="110243"/>
                    <a:pt x="1651024" y="106941"/>
                  </a:cubicBezTo>
                  <a:lnTo>
                    <a:pt x="1618462" y="105146"/>
                  </a:lnTo>
                  <a:lnTo>
                    <a:pt x="1618113" y="89241"/>
                  </a:lnTo>
                  <a:cubicBezTo>
                    <a:pt x="1616835" y="60569"/>
                    <a:pt x="1613737" y="34942"/>
                    <a:pt x="1609397" y="1501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D2727006-8FD9-6F57-A2B8-425A1AFBDD7D}"/>
                </a:ext>
              </a:extLst>
            </p:cNvPr>
            <p:cNvSpPr/>
            <p:nvPr/>
          </p:nvSpPr>
          <p:spPr bwMode="auto">
            <a:xfrm>
              <a:off x="6706927" y="1029195"/>
              <a:ext cx="2306728" cy="230672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0968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574338" y="1017639"/>
            <a:ext cx="5384010" cy="480307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大声を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出さないで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6861805" y="818208"/>
            <a:ext cx="2405558" cy="123946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かなり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うるさいです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F89442B-DD8D-E3C0-3294-077F4F87C5B1}"/>
              </a:ext>
            </a:extLst>
          </p:cNvPr>
          <p:cNvGrpSpPr/>
          <p:nvPr/>
        </p:nvGrpSpPr>
        <p:grpSpPr>
          <a:xfrm>
            <a:off x="7181543" y="2408663"/>
            <a:ext cx="2246222" cy="4095717"/>
            <a:chOff x="-2778988" y="5655272"/>
            <a:chExt cx="2441310" cy="445143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743F8CB-F5FA-CAE8-A326-2FFFFC15737F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0F6D692-A090-9060-E8C0-E75A1BDE79E4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4177093-4EEA-F93C-AF28-18394DE93EB3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楕円 80">
              <a:extLst>
                <a:ext uri="{FF2B5EF4-FFF2-40B4-BE49-F238E27FC236}">
                  <a16:creationId xmlns:a16="http://schemas.microsoft.com/office/drawing/2014/main" id="{4E1EEF49-A1A3-8B45-F351-CC1A5BDD902E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EBC18D4-A1BB-7451-810F-062473EB2A95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0B7FB21-D743-BF5F-F85C-BC3290643637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楕円 80">
              <a:extLst>
                <a:ext uri="{FF2B5EF4-FFF2-40B4-BE49-F238E27FC236}">
                  <a16:creationId xmlns:a16="http://schemas.microsoft.com/office/drawing/2014/main" id="{9BA04976-70B2-99E5-ECD8-46F5C311A501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F497CD7-374A-9AC0-D604-B4EA7E8F7BBD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A62E3E4-4902-7B61-C577-331D4F9A7365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5E8BE11-93F3-AD54-0CAF-B26929D4B9BE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CFB6CB4-BD80-1429-D903-A8891F2EF93E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7BA1397-BF0D-2B3D-9E42-E338B4B7091C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弦 15">
                <a:extLst>
                  <a:ext uri="{FF2B5EF4-FFF2-40B4-BE49-F238E27FC236}">
                    <a16:creationId xmlns:a16="http://schemas.microsoft.com/office/drawing/2014/main" id="{87D4FC38-A47D-4FCB-EAF6-88279D0B827B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弦 16">
                <a:extLst>
                  <a:ext uri="{FF2B5EF4-FFF2-40B4-BE49-F238E27FC236}">
                    <a16:creationId xmlns:a16="http://schemas.microsoft.com/office/drawing/2014/main" id="{C29DFCD4-F364-B327-9B98-6614DC27EF61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弦 17">
                <a:extLst>
                  <a:ext uri="{FF2B5EF4-FFF2-40B4-BE49-F238E27FC236}">
                    <a16:creationId xmlns:a16="http://schemas.microsoft.com/office/drawing/2014/main" id="{702B2D41-F1DD-1084-66D8-626BAF45055F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弦 18">
                <a:extLst>
                  <a:ext uri="{FF2B5EF4-FFF2-40B4-BE49-F238E27FC236}">
                    <a16:creationId xmlns:a16="http://schemas.microsoft.com/office/drawing/2014/main" id="{50BCC9F0-3190-5B1C-A67E-E5A660DE6351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FEE1461A-149C-91EC-75B2-ED23815388FB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E4EACD19-C282-243D-63F8-B0E76D319D19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E6122E7-AEA6-DBC5-E15E-17285C430107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5A7EF31-A82B-34B8-8604-0F164AD20A25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583AAB5-3D73-2EE1-7DDC-6CE41D88E7AC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A4 210 x 297 mm</PresentationFormat>
  <Paragraphs>27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ＭＳ Ｐゴシック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poph20_大声を出さないで</dc:title>
  <dc:subject>poph20_大声を出さないで</dc:subject>
  <dc:creator>でじけろお</dc:creator>
  <cp:lastModifiedBy/>
  <cp:revision>1</cp:revision>
  <dcterms:created xsi:type="dcterms:W3CDTF">2014-12-04T06:28:23Z</dcterms:created>
  <dcterms:modified xsi:type="dcterms:W3CDTF">2025-01-14T13:25:05Z</dcterms:modified>
  <cp:version>1</cp:version>
</cp:coreProperties>
</file>