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5" r:id="rId2"/>
    <p:sldId id="338" r:id="rId3"/>
    <p:sldId id="339" r:id="rId4"/>
    <p:sldId id="336" r:id="rId5"/>
    <p:sldId id="337" r:id="rId6"/>
    <p:sldId id="33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672" y="4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8E007-3764-5E13-25EA-B74E88D39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954F9C5-B870-08F9-BAA2-74D5CB79C926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6F09DDD-8157-CCC4-44D5-B7C6A72A69E8}"/>
              </a:ext>
            </a:extLst>
          </p:cNvPr>
          <p:cNvSpPr txBox="1"/>
          <p:nvPr/>
        </p:nvSpPr>
        <p:spPr>
          <a:xfrm>
            <a:off x="1519673" y="1077569"/>
            <a:ext cx="6916404" cy="47028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危険！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走るな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CA73CFB-5A0F-ACDE-8BF6-85F334CA99F5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10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93C3A9-BB5B-B499-D2B2-DD06288F8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92ABA56-6345-BCB1-3762-3C77BD36B4AA}"/>
              </a:ext>
            </a:extLst>
          </p:cNvPr>
          <p:cNvSpPr txBox="1"/>
          <p:nvPr/>
        </p:nvSpPr>
        <p:spPr>
          <a:xfrm>
            <a:off x="811750" y="575188"/>
            <a:ext cx="8332250" cy="57076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危険！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走るな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49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715802B-D6BE-BBDA-6197-F2D1EB7760C7}"/>
              </a:ext>
            </a:extLst>
          </p:cNvPr>
          <p:cNvSpPr/>
          <p:nvPr/>
        </p:nvSpPr>
        <p:spPr>
          <a:xfrm>
            <a:off x="92460" y="109793"/>
            <a:ext cx="3288891" cy="66384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E965AEFD-C406-C1A8-D9B1-7B0CD4D28D10}"/>
              </a:ext>
            </a:extLst>
          </p:cNvPr>
          <p:cNvSpPr txBox="1"/>
          <p:nvPr/>
        </p:nvSpPr>
        <p:spPr>
          <a:xfrm>
            <a:off x="3748840" y="889372"/>
            <a:ext cx="5878514" cy="49994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危険！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走るな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C587490-1CC1-4EAC-A84D-FBEC18898D76}"/>
              </a:ext>
            </a:extLst>
          </p:cNvPr>
          <p:cNvGrpSpPr/>
          <p:nvPr/>
        </p:nvGrpSpPr>
        <p:grpSpPr>
          <a:xfrm>
            <a:off x="298939" y="1999226"/>
            <a:ext cx="2875933" cy="2875933"/>
            <a:chOff x="3662431" y="3772477"/>
            <a:chExt cx="2606484" cy="2606484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3015B296-35A5-1016-24D1-EE258E38FF8A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4C30B372-4069-5B67-CA6E-BFF47287FE2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79A5EA71-7F1D-0B2A-AF40-E7D62BBB059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CFD3A5E-B86B-1F98-DB1A-E908EB8289AF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884EFDC-E54A-C888-A247-DB1FF7EE16C3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0B9A51E2-3ECC-5D67-184D-EBA8E53A66E6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23" name="星: 10 pt 22">
                <a:extLst>
                  <a:ext uri="{FF2B5EF4-FFF2-40B4-BE49-F238E27FC236}">
                    <a16:creationId xmlns:a16="http://schemas.microsoft.com/office/drawing/2014/main" id="{7E6C7698-9998-943E-D2A8-EFFF30B7A91B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00E7BC18-D4C6-E62D-2A31-A073E072622B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0ECDBA9-C518-E61B-6F28-E52EBF7FFFC5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B7ACB26-97F6-A740-95C7-F9A2C65C8D4C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680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10867-0966-1466-EE2B-A799E1475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1098BECF-EC25-8BB3-1B0E-4824606670D5}"/>
              </a:ext>
            </a:extLst>
          </p:cNvPr>
          <p:cNvGrpSpPr/>
          <p:nvPr/>
        </p:nvGrpSpPr>
        <p:grpSpPr>
          <a:xfrm>
            <a:off x="407495" y="432912"/>
            <a:ext cx="5088170" cy="5992176"/>
            <a:chOff x="850715" y="2348576"/>
            <a:chExt cx="1836157" cy="2162385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CAD79670-77D0-CA92-FB71-75DC534B1600}"/>
                </a:ext>
              </a:extLst>
            </p:cNvPr>
            <p:cNvGrpSpPr/>
            <p:nvPr/>
          </p:nvGrpSpPr>
          <p:grpSpPr>
            <a:xfrm>
              <a:off x="1089763" y="2348576"/>
              <a:ext cx="1462614" cy="2162385"/>
              <a:chOff x="738170" y="1070301"/>
              <a:chExt cx="1325580" cy="1959790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7E6A3C23-3B15-015C-6A89-80BFC55FCE9B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52EA4C45-CFB7-6F0A-8226-F7F3253BB988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BBAF2230-5978-5BB7-4DB6-ED39072E310E}"/>
                </a:ext>
              </a:extLst>
            </p:cNvPr>
            <p:cNvSpPr/>
            <p:nvPr/>
          </p:nvSpPr>
          <p:spPr bwMode="auto">
            <a:xfrm flipH="1">
              <a:off x="850715" y="2515522"/>
              <a:ext cx="1836157" cy="1836156"/>
            </a:xfrm>
            <a:custGeom>
              <a:avLst/>
              <a:gdLst>
                <a:gd name="connsiteX0" fmla="*/ 2038738 w 2154526"/>
                <a:gd name="connsiteY0" fmla="*/ 0 h 2154526"/>
                <a:gd name="connsiteX1" fmla="*/ 1077263 w 2154526"/>
                <a:gd name="connsiteY1" fmla="*/ 961475 h 2154526"/>
                <a:gd name="connsiteX2" fmla="*/ 115788 w 2154526"/>
                <a:gd name="connsiteY2" fmla="*/ 0 h 2154526"/>
                <a:gd name="connsiteX3" fmla="*/ 0 w 2154526"/>
                <a:gd name="connsiteY3" fmla="*/ 115788 h 2154526"/>
                <a:gd name="connsiteX4" fmla="*/ 961475 w 2154526"/>
                <a:gd name="connsiteY4" fmla="*/ 1077263 h 2154526"/>
                <a:gd name="connsiteX5" fmla="*/ 0 w 2154526"/>
                <a:gd name="connsiteY5" fmla="*/ 2038739 h 2154526"/>
                <a:gd name="connsiteX6" fmla="*/ 115789 w 2154526"/>
                <a:gd name="connsiteY6" fmla="*/ 2154526 h 2154526"/>
                <a:gd name="connsiteX7" fmla="*/ 1077263 w 2154526"/>
                <a:gd name="connsiteY7" fmla="*/ 1193051 h 2154526"/>
                <a:gd name="connsiteX8" fmla="*/ 2038738 w 2154526"/>
                <a:gd name="connsiteY8" fmla="*/ 2154526 h 2154526"/>
                <a:gd name="connsiteX9" fmla="*/ 2154526 w 2154526"/>
                <a:gd name="connsiteY9" fmla="*/ 2038739 h 2154526"/>
                <a:gd name="connsiteX10" fmla="*/ 1193051 w 2154526"/>
                <a:gd name="connsiteY10" fmla="*/ 1077263 h 2154526"/>
                <a:gd name="connsiteX11" fmla="*/ 2154526 w 2154526"/>
                <a:gd name="connsiteY11" fmla="*/ 115788 h 2154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54526" h="2154526">
                  <a:moveTo>
                    <a:pt x="2038738" y="0"/>
                  </a:moveTo>
                  <a:lnTo>
                    <a:pt x="1077263" y="961475"/>
                  </a:lnTo>
                  <a:lnTo>
                    <a:pt x="115788" y="0"/>
                  </a:lnTo>
                  <a:lnTo>
                    <a:pt x="0" y="115788"/>
                  </a:lnTo>
                  <a:lnTo>
                    <a:pt x="961475" y="1077263"/>
                  </a:lnTo>
                  <a:lnTo>
                    <a:pt x="0" y="2038739"/>
                  </a:lnTo>
                  <a:lnTo>
                    <a:pt x="115789" y="2154526"/>
                  </a:lnTo>
                  <a:lnTo>
                    <a:pt x="1077263" y="1193051"/>
                  </a:lnTo>
                  <a:lnTo>
                    <a:pt x="2038738" y="2154526"/>
                  </a:lnTo>
                  <a:lnTo>
                    <a:pt x="2154526" y="2038739"/>
                  </a:lnTo>
                  <a:lnTo>
                    <a:pt x="1193051" y="1077263"/>
                  </a:lnTo>
                  <a:lnTo>
                    <a:pt x="2154526" y="115788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579328F-D027-C70C-5C56-07DA79C63CE7}"/>
              </a:ext>
            </a:extLst>
          </p:cNvPr>
          <p:cNvSpPr txBox="1"/>
          <p:nvPr/>
        </p:nvSpPr>
        <p:spPr>
          <a:xfrm rot="5400000">
            <a:off x="4636575" y="1563158"/>
            <a:ext cx="5975248" cy="374861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危険！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走るな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957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08BE3-F606-D33D-5CBC-9B7A48F49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4A9FB1F8-9042-BF1E-4BCE-F6E39E47C2F6}"/>
              </a:ext>
            </a:extLst>
          </p:cNvPr>
          <p:cNvSpPr/>
          <p:nvPr/>
        </p:nvSpPr>
        <p:spPr>
          <a:xfrm>
            <a:off x="101600" y="101601"/>
            <a:ext cx="9702800" cy="19884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B6029620-D642-00DC-D11B-E04B5112510B}"/>
              </a:ext>
            </a:extLst>
          </p:cNvPr>
          <p:cNvSpPr txBox="1"/>
          <p:nvPr/>
        </p:nvSpPr>
        <p:spPr>
          <a:xfrm>
            <a:off x="640234" y="5274205"/>
            <a:ext cx="2509898" cy="97353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危ない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9011600C-61D9-CD40-3CDB-695F18BFFB24}"/>
              </a:ext>
            </a:extLst>
          </p:cNvPr>
          <p:cNvSpPr txBox="1"/>
          <p:nvPr/>
        </p:nvSpPr>
        <p:spPr>
          <a:xfrm>
            <a:off x="3668188" y="5274205"/>
            <a:ext cx="2509898" cy="97353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絶対に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A57113D-5241-26E7-5B3C-B2253E27B2AC}"/>
              </a:ext>
            </a:extLst>
          </p:cNvPr>
          <p:cNvSpPr txBox="1"/>
          <p:nvPr/>
        </p:nvSpPr>
        <p:spPr>
          <a:xfrm>
            <a:off x="6746572" y="5274205"/>
            <a:ext cx="2509898" cy="97353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走るな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27B9972-1498-9ACD-8097-BB3A4E832777}"/>
              </a:ext>
            </a:extLst>
          </p:cNvPr>
          <p:cNvSpPr txBox="1"/>
          <p:nvPr/>
        </p:nvSpPr>
        <p:spPr>
          <a:xfrm>
            <a:off x="855510" y="250723"/>
            <a:ext cx="8200000" cy="16825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危険！走るな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D5BFC2FD-A4BE-BC54-216D-5549683E4AF7}"/>
              </a:ext>
            </a:extLst>
          </p:cNvPr>
          <p:cNvGrpSpPr/>
          <p:nvPr/>
        </p:nvGrpSpPr>
        <p:grpSpPr>
          <a:xfrm>
            <a:off x="587515" y="2497120"/>
            <a:ext cx="2606484" cy="2606484"/>
            <a:chOff x="3662431" y="3772477"/>
            <a:chExt cx="2606484" cy="2606484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E1806769-0925-889F-BB13-D52F16FA39FD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FCABE29F-4D60-A796-95C0-C637DE63685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5F40A346-ACDB-F3C1-37EB-CF9FC6DF1CC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B09F6787-03EA-9045-EB00-91BC89ADFB81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05160321-0D8C-9F96-C7A3-FC8DE6885538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DE3F69BA-1D03-F67D-919F-53677B5D23F2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114" name="星: 10 pt 113">
                <a:extLst>
                  <a:ext uri="{FF2B5EF4-FFF2-40B4-BE49-F238E27FC236}">
                    <a16:creationId xmlns:a16="http://schemas.microsoft.com/office/drawing/2014/main" id="{947CBD50-5AD5-B720-F774-9B689AF6AF17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0146BD50-F2D8-33C1-83DD-EB5E9984344C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34024103-44AD-D06A-A4D0-CBAB6D403BA3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BEFA1D6A-E3F6-0CED-FF5A-E1B39F39463C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FE7ACCD3-2B07-1C7E-1EA7-59C0E3D6C5CA}"/>
              </a:ext>
            </a:extLst>
          </p:cNvPr>
          <p:cNvGrpSpPr/>
          <p:nvPr/>
        </p:nvGrpSpPr>
        <p:grpSpPr>
          <a:xfrm>
            <a:off x="3631338" y="2497120"/>
            <a:ext cx="2606484" cy="2606484"/>
            <a:chOff x="3662431" y="3772477"/>
            <a:chExt cx="2606484" cy="2606484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D7B2DE9F-2B68-9767-2597-1B3A4983AD00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D239E041-964A-0D12-D5BD-667A36DC292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0B8EF8E1-9EF5-BE78-1F91-AEF5AEDC4E5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47BAA317-C497-EAA0-AC41-965F20FD9ED5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C4CABC15-CE0F-3FCD-2089-D7ECA5194574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AF4F0282-16C3-058C-2F42-D58B7386C5D1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125" name="星: 10 pt 124">
                <a:extLst>
                  <a:ext uri="{FF2B5EF4-FFF2-40B4-BE49-F238E27FC236}">
                    <a16:creationId xmlns:a16="http://schemas.microsoft.com/office/drawing/2014/main" id="{182C7038-A7C6-BECF-572B-CFD8A8A3DD66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89DB602-CE15-4675-D0D6-BD3F3D1B2433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4B42D1CB-1BE9-F2B4-0B2A-C821B36B6950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9D22D7C9-6422-9292-BE88-E037FAE6CEAE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3BE4A1D6-A55A-6C1E-E879-1D8348774D68}"/>
              </a:ext>
            </a:extLst>
          </p:cNvPr>
          <p:cNvGrpSpPr/>
          <p:nvPr/>
        </p:nvGrpSpPr>
        <p:grpSpPr>
          <a:xfrm>
            <a:off x="6666996" y="2497120"/>
            <a:ext cx="2606484" cy="2606484"/>
            <a:chOff x="3662431" y="3772477"/>
            <a:chExt cx="2606484" cy="2606484"/>
          </a:xfrm>
        </p:grpSpPr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BDCA26A8-B27F-128A-E9D7-BAA4FCC3928E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19310FAF-AC54-5A1E-37DE-1A6244A119A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96D6B83D-C74C-7E6C-B487-821E00149A1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7CD5EBB5-C259-B69A-5F2F-46AA901096FA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ACE73951-4AEE-0500-06B7-3EC2C3C9DCBE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A48B4567-AB58-D679-210A-22E8BD695F78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136" name="星: 10 pt 135">
                <a:extLst>
                  <a:ext uri="{FF2B5EF4-FFF2-40B4-BE49-F238E27FC236}">
                    <a16:creationId xmlns:a16="http://schemas.microsoft.com/office/drawing/2014/main" id="{5FA23251-EFAF-3180-1853-F2074EDCA6DE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568E66ED-8E85-CE6D-4FF0-B68F237D029C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B30BA496-2A18-D398-3FCA-F2087B38E99C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CB8109C0-15F8-AAD5-15E7-91C8712C8B42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0968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574338" y="1017639"/>
            <a:ext cx="5384010" cy="480307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危険！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走るな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6847320" y="708186"/>
            <a:ext cx="2405558" cy="135139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転んで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ケガするよ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89442B-DD8D-E3C0-3294-077F4F87C5B1}"/>
              </a:ext>
            </a:extLst>
          </p:cNvPr>
          <p:cNvGrpSpPr/>
          <p:nvPr/>
        </p:nvGrpSpPr>
        <p:grpSpPr>
          <a:xfrm>
            <a:off x="7181543" y="2408663"/>
            <a:ext cx="2246222" cy="4095717"/>
            <a:chOff x="-2778988" y="5655272"/>
            <a:chExt cx="2441310" cy="44514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43F8CB-F5FA-CAE8-A326-2FFFFC15737F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F6D692-A090-9060-E8C0-E75A1BDE79E4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4177093-4EEA-F93C-AF28-18394DE93EB3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80">
              <a:extLst>
                <a:ext uri="{FF2B5EF4-FFF2-40B4-BE49-F238E27FC236}">
                  <a16:creationId xmlns:a16="http://schemas.microsoft.com/office/drawing/2014/main" id="{4E1EEF49-A1A3-8B45-F351-CC1A5BDD902E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BC18D4-A1BB-7451-810F-062473EB2A95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B7FB21-D743-BF5F-F85C-BC329064363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9BA04976-70B2-99E5-ECD8-46F5C311A501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F497CD7-374A-9AC0-D604-B4EA7E8F7BBD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A62E3E4-4902-7B61-C577-331D4F9A7365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E8BE11-93F3-AD54-0CAF-B26929D4B9BE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CFB6CB4-BD80-1429-D903-A8891F2EF93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BA1397-BF0D-2B3D-9E42-E338B4B7091C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87D4FC38-A47D-4FCB-EAF6-88279D0B827B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C29DFCD4-F364-B327-9B98-6614DC27EF61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702B2D41-F1DD-1084-66D8-626BAF45055F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50BCC9F0-3190-5B1C-A67E-E5A660DE6351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FEE1461A-149C-91EC-75B2-ED23815388FB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4EACD19-C282-243D-63F8-B0E76D319D19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6122E7-AEA6-DBC5-E15E-17285C430107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5A7EF31-A82B-34B8-8604-0F164AD20A25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83AAB5-3D73-2EE1-7DDC-6CE41D88E7AC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poph21_危険！走るな</dc:title>
  <dc:subject>poph21_危険！走るな</dc:subject>
  <dc:creator>でじけろお</dc:creator>
  <cp:lastModifiedBy/>
  <cp:revision>1</cp:revision>
  <dcterms:created xsi:type="dcterms:W3CDTF">2014-12-04T06:28:23Z</dcterms:created>
  <dcterms:modified xsi:type="dcterms:W3CDTF">2025-01-14T13:45:16Z</dcterms:modified>
  <cp:version>1</cp:version>
</cp:coreProperties>
</file>