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2" r:id="rId3"/>
    <p:sldId id="333" r:id="rId4"/>
    <p:sldId id="330" r:id="rId5"/>
    <p:sldId id="331" r:id="rId6"/>
    <p:sldId id="32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66" d="100"/>
          <a:sy n="66" d="100"/>
        </p:scale>
        <p:origin x="828" y="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264160" y="2590802"/>
            <a:ext cx="7386318" cy="47244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危険！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走るな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9AF30-5A94-9EF1-06F1-287C12E2B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7957F-AA30-3383-FE2B-7A7532C290B1}"/>
              </a:ext>
            </a:extLst>
          </p:cNvPr>
          <p:cNvSpPr txBox="1"/>
          <p:nvPr/>
        </p:nvSpPr>
        <p:spPr>
          <a:xfrm rot="5400000">
            <a:off x="-908552" y="2128820"/>
            <a:ext cx="8630098" cy="56483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危険！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走るな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5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7547C41-51C8-B462-B6C8-F145B3FFAAA2}"/>
              </a:ext>
            </a:extLst>
          </p:cNvPr>
          <p:cNvSpPr/>
          <p:nvPr/>
        </p:nvSpPr>
        <p:spPr>
          <a:xfrm>
            <a:off x="148856" y="101600"/>
            <a:ext cx="6584453" cy="381118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6780E65-6ECF-35BE-B6A3-23DFFD0D70E6}"/>
              </a:ext>
            </a:extLst>
          </p:cNvPr>
          <p:cNvSpPr txBox="1"/>
          <p:nvPr/>
        </p:nvSpPr>
        <p:spPr>
          <a:xfrm>
            <a:off x="501022" y="4321044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危険！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走るな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B1062A0-87BD-EF41-395D-0DC26372F742}"/>
              </a:ext>
            </a:extLst>
          </p:cNvPr>
          <p:cNvGrpSpPr/>
          <p:nvPr/>
        </p:nvGrpSpPr>
        <p:grpSpPr>
          <a:xfrm>
            <a:off x="1775637" y="353827"/>
            <a:ext cx="3306726" cy="3306726"/>
            <a:chOff x="3662431" y="3772477"/>
            <a:chExt cx="2606484" cy="2606484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D3AC41C-D965-7A07-0816-8DEF5D8F2F72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FD4D8B69-9307-F075-49B6-A23BD3EEC8B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F7932780-DA24-89E9-9C55-CD1A1949CCA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96759CC-ED27-72CD-AF45-78037E9B1E3E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5370299F-2D9B-E1BB-CB44-AC2B6318E261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DC360088-2364-5B87-ADD2-97B8B9A9A470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29" name="星: 10 pt 28">
                <a:extLst>
                  <a:ext uri="{FF2B5EF4-FFF2-40B4-BE49-F238E27FC236}">
                    <a16:creationId xmlns:a16="http://schemas.microsoft.com/office/drawing/2014/main" id="{350BBD97-2C23-694A-A461-C5CED7F7CBE3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5C7311B1-2141-09D2-CB55-794F22613B29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3750394-8872-5FD3-66A7-DFC321C6200D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3839A78-A7A1-0D23-3FCF-DC85242BC9EF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4730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1E62B88-AB63-8045-9E2D-9D97D117FB7C}"/>
              </a:ext>
            </a:extLst>
          </p:cNvPr>
          <p:cNvGrpSpPr/>
          <p:nvPr/>
        </p:nvGrpSpPr>
        <p:grpSpPr>
          <a:xfrm>
            <a:off x="1154686" y="4795520"/>
            <a:ext cx="4548628" cy="4556324"/>
            <a:chOff x="850715" y="2512413"/>
            <a:chExt cx="1836157" cy="183926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D45438B-62E1-55A3-19A1-E91E4D654C3F}"/>
                </a:ext>
              </a:extLst>
            </p:cNvPr>
            <p:cNvGrpSpPr/>
            <p:nvPr/>
          </p:nvGrpSpPr>
          <p:grpSpPr>
            <a:xfrm>
              <a:off x="1199609" y="2512413"/>
              <a:ext cx="1352767" cy="1834712"/>
              <a:chOff x="837725" y="1218788"/>
              <a:chExt cx="1226025" cy="1662817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A8BAA6E-9929-E499-01D7-7240359E759B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9E8577C5-D35C-F720-0AFB-41EFB1D619D7}"/>
                  </a:ext>
                </a:extLst>
              </p:cNvPr>
              <p:cNvSpPr/>
              <p:nvPr/>
            </p:nvSpPr>
            <p:spPr bwMode="auto">
              <a:xfrm>
                <a:off x="837725" y="1218788"/>
                <a:ext cx="1114860" cy="1662817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55FCAB3-3E60-DB10-9266-3E31E4C6A8C5}"/>
                </a:ext>
              </a:extLst>
            </p:cNvPr>
            <p:cNvSpPr/>
            <p:nvPr/>
          </p:nvSpPr>
          <p:spPr bwMode="auto">
            <a:xfrm flipH="1">
              <a:off x="850715" y="2515522"/>
              <a:ext cx="1836157" cy="1836156"/>
            </a:xfrm>
            <a:custGeom>
              <a:avLst/>
              <a:gdLst>
                <a:gd name="connsiteX0" fmla="*/ 2038738 w 2154526"/>
                <a:gd name="connsiteY0" fmla="*/ 0 h 2154526"/>
                <a:gd name="connsiteX1" fmla="*/ 1077263 w 2154526"/>
                <a:gd name="connsiteY1" fmla="*/ 961475 h 2154526"/>
                <a:gd name="connsiteX2" fmla="*/ 115788 w 2154526"/>
                <a:gd name="connsiteY2" fmla="*/ 0 h 2154526"/>
                <a:gd name="connsiteX3" fmla="*/ 0 w 2154526"/>
                <a:gd name="connsiteY3" fmla="*/ 115788 h 2154526"/>
                <a:gd name="connsiteX4" fmla="*/ 961475 w 2154526"/>
                <a:gd name="connsiteY4" fmla="*/ 1077263 h 2154526"/>
                <a:gd name="connsiteX5" fmla="*/ 0 w 2154526"/>
                <a:gd name="connsiteY5" fmla="*/ 2038739 h 2154526"/>
                <a:gd name="connsiteX6" fmla="*/ 115789 w 2154526"/>
                <a:gd name="connsiteY6" fmla="*/ 2154526 h 2154526"/>
                <a:gd name="connsiteX7" fmla="*/ 1077263 w 2154526"/>
                <a:gd name="connsiteY7" fmla="*/ 1193051 h 2154526"/>
                <a:gd name="connsiteX8" fmla="*/ 2038738 w 2154526"/>
                <a:gd name="connsiteY8" fmla="*/ 2154526 h 2154526"/>
                <a:gd name="connsiteX9" fmla="*/ 2154526 w 2154526"/>
                <a:gd name="connsiteY9" fmla="*/ 2038739 h 2154526"/>
                <a:gd name="connsiteX10" fmla="*/ 1193051 w 2154526"/>
                <a:gd name="connsiteY10" fmla="*/ 1077263 h 2154526"/>
                <a:gd name="connsiteX11" fmla="*/ 2154526 w 2154526"/>
                <a:gd name="connsiteY11" fmla="*/ 115788 h 215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4526" h="2154526">
                  <a:moveTo>
                    <a:pt x="2038738" y="0"/>
                  </a:moveTo>
                  <a:lnTo>
                    <a:pt x="1077263" y="961475"/>
                  </a:lnTo>
                  <a:lnTo>
                    <a:pt x="115788" y="0"/>
                  </a:lnTo>
                  <a:lnTo>
                    <a:pt x="0" y="115788"/>
                  </a:lnTo>
                  <a:lnTo>
                    <a:pt x="961475" y="1077263"/>
                  </a:lnTo>
                  <a:lnTo>
                    <a:pt x="0" y="2038739"/>
                  </a:lnTo>
                  <a:lnTo>
                    <a:pt x="115789" y="2154526"/>
                  </a:lnTo>
                  <a:lnTo>
                    <a:pt x="1077263" y="1193051"/>
                  </a:lnTo>
                  <a:lnTo>
                    <a:pt x="2038738" y="2154526"/>
                  </a:lnTo>
                  <a:lnTo>
                    <a:pt x="2154526" y="2038739"/>
                  </a:lnTo>
                  <a:lnTo>
                    <a:pt x="1193051" y="1077263"/>
                  </a:lnTo>
                  <a:lnTo>
                    <a:pt x="2154526" y="11578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9FC257B-BDD6-167B-BA11-6947C70ACB64}"/>
              </a:ext>
            </a:extLst>
          </p:cNvPr>
          <p:cNvSpPr txBox="1"/>
          <p:nvPr/>
        </p:nvSpPr>
        <p:spPr>
          <a:xfrm>
            <a:off x="518785" y="447304"/>
            <a:ext cx="5820430" cy="36585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危険！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走るな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667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危険！走るな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AB55A6D-AA1A-AA41-484C-041219AB0E1B}"/>
              </a:ext>
            </a:extLst>
          </p:cNvPr>
          <p:cNvSpPr txBox="1"/>
          <p:nvPr/>
        </p:nvSpPr>
        <p:spPr>
          <a:xfrm>
            <a:off x="656011" y="2765895"/>
            <a:ext cx="2206232" cy="59889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危ない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0F3D92-0966-49D5-B915-023CE709A962}"/>
              </a:ext>
            </a:extLst>
          </p:cNvPr>
          <p:cNvSpPr txBox="1"/>
          <p:nvPr/>
        </p:nvSpPr>
        <p:spPr>
          <a:xfrm>
            <a:off x="638568" y="5903504"/>
            <a:ext cx="2206232" cy="59889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34D799-B286-089B-364C-320055118989}"/>
              </a:ext>
            </a:extLst>
          </p:cNvPr>
          <p:cNvSpPr txBox="1"/>
          <p:nvPr/>
        </p:nvSpPr>
        <p:spPr>
          <a:xfrm>
            <a:off x="662439" y="9081706"/>
            <a:ext cx="2206232" cy="59889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走るな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77212E66-6BCE-A002-1DDF-966A50A2F614}"/>
              </a:ext>
            </a:extLst>
          </p:cNvPr>
          <p:cNvGrpSpPr/>
          <p:nvPr/>
        </p:nvGrpSpPr>
        <p:grpSpPr>
          <a:xfrm>
            <a:off x="632414" y="387837"/>
            <a:ext cx="2253426" cy="2253426"/>
            <a:chOff x="3662431" y="3772477"/>
            <a:chExt cx="2606484" cy="2606484"/>
          </a:xfrm>
        </p:grpSpPr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5DEA3D67-9EDE-E1CF-F2CB-0149F5B249F7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A8EB5B68-9F64-F134-2DB2-F8FCC74F528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AEB467C5-4A3B-E956-77F7-9AAEB1EB407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FEBBCE49-6CBD-C4F1-62AD-64ACCE8E5F4B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4A15BB2D-1317-EF6F-8589-48740A8B98EC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9286A2CD-07F2-5381-1239-72ACECAE5898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45" name="星: 10 pt 144">
                <a:extLst>
                  <a:ext uri="{FF2B5EF4-FFF2-40B4-BE49-F238E27FC236}">
                    <a16:creationId xmlns:a16="http://schemas.microsoft.com/office/drawing/2014/main" id="{48A75F6B-4782-499C-6CE9-2CBAFAF43C90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A6FBD111-AB18-DC5F-5A34-9CEF1C636A24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69A6E212-1A30-A61F-E1E7-A5A00F165FE7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183FFDB5-B29F-EAD8-F9C1-BB4ED5F3206B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B37204D1-1F49-258A-ABB3-627D249868FB}"/>
              </a:ext>
            </a:extLst>
          </p:cNvPr>
          <p:cNvGrpSpPr/>
          <p:nvPr/>
        </p:nvGrpSpPr>
        <p:grpSpPr>
          <a:xfrm>
            <a:off x="632414" y="3527251"/>
            <a:ext cx="2253426" cy="2253426"/>
            <a:chOff x="3662431" y="3772477"/>
            <a:chExt cx="2606484" cy="2606484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7FB73C55-E27E-541F-D5BD-3C1E0CAFCE9E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5167F2CA-6136-6508-F4F3-DBCA38251BA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0AD2B773-D9CA-F290-6EE7-03C1F30FA86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FFBB8AC4-5D62-9A3D-2883-86D34A7DCBD5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9C944F62-7BFE-9588-BDBE-DBFE141F375F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8D2C740B-A918-4884-0050-DF103E9274E5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56" name="星: 10 pt 155">
                <a:extLst>
                  <a:ext uri="{FF2B5EF4-FFF2-40B4-BE49-F238E27FC236}">
                    <a16:creationId xmlns:a16="http://schemas.microsoft.com/office/drawing/2014/main" id="{1DACDDFF-60B7-E10A-4EA9-EDE819951D03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0E788E1D-965A-D7BB-D027-7291CE532F92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F5509642-519A-7DCD-233D-0B3F71A56356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778B4DC7-3EAA-99E0-E91F-E9553EA660EF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D6C04BE6-7C31-DAD2-BD46-4EB864C334B0}"/>
              </a:ext>
            </a:extLst>
          </p:cNvPr>
          <p:cNvGrpSpPr/>
          <p:nvPr/>
        </p:nvGrpSpPr>
        <p:grpSpPr>
          <a:xfrm>
            <a:off x="632414" y="6707816"/>
            <a:ext cx="2253426" cy="2253426"/>
            <a:chOff x="3662431" y="3772477"/>
            <a:chExt cx="2606484" cy="2606484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2F96F51C-FD9E-9ECF-8BD0-98CC49B08EB7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A503C0F3-294E-7191-D0F5-8B5CD221712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2932B48B-6540-82B4-2EEE-9A81F6A23D4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0F8A0C06-8D30-80BF-AA12-5AAE67C85CCD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99A044C8-2D5E-B10C-7EFD-8814C773E982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D1DE8F5F-9293-4209-E645-DB9B2E2ACD0D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67" name="星: 10 pt 166">
                <a:extLst>
                  <a:ext uri="{FF2B5EF4-FFF2-40B4-BE49-F238E27FC236}">
                    <a16:creationId xmlns:a16="http://schemas.microsoft.com/office/drawing/2014/main" id="{88EC5D4E-BF24-1118-7FC3-2D1655301723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CDCE382D-6AC1-E9D1-FC7F-A42FB811839A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F3E80346-71D2-75E3-12A8-9019F1214F6E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ACB944B8-1A51-B770-8692-FEC1B84A9B85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0742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61288" y="1041991"/>
            <a:ext cx="5363066" cy="44754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危険！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走るな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3099595" y="7360733"/>
            <a:ext cx="3087764" cy="15287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転んで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ケガするよ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poph21_危険！走るな</dc:title>
  <dc:subject>poph21_危険！走るな</dc:subject>
  <dc:creator>でじけろお</dc:creator>
  <cp:lastModifiedBy/>
  <cp:revision>1</cp:revision>
  <dcterms:created xsi:type="dcterms:W3CDTF">2014-12-04T06:28:15Z</dcterms:created>
  <dcterms:modified xsi:type="dcterms:W3CDTF">2025-01-14T13:45:15Z</dcterms:modified>
  <cp:version>1</cp:version>
</cp:coreProperties>
</file>