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9" r:id="rId4"/>
    <p:sldId id="336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走っては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92460" y="109793"/>
            <a:ext cx="3288891" cy="66384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C587490-1CC1-4EAC-A84D-FBEC18898D76}"/>
              </a:ext>
            </a:extLst>
          </p:cNvPr>
          <p:cNvGrpSpPr/>
          <p:nvPr/>
        </p:nvGrpSpPr>
        <p:grpSpPr>
          <a:xfrm>
            <a:off x="298939" y="1999226"/>
            <a:ext cx="2875933" cy="2875933"/>
            <a:chOff x="3662431" y="3772477"/>
            <a:chExt cx="2606484" cy="260648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015B296-35A5-1016-24D1-EE258E38FF8A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30B372-4069-5B67-CA6E-BFF47287FE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79A5EA71-7F1D-0B2A-AF40-E7D62BBB059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CFD3A5E-B86B-1F98-DB1A-E908EB8289AF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884EFDC-E54A-C888-A247-DB1FF7EE16C3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B9A51E2-3ECC-5D67-184D-EBA8E53A66E6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23" name="星: 10 pt 22">
                <a:extLst>
                  <a:ext uri="{FF2B5EF4-FFF2-40B4-BE49-F238E27FC236}">
                    <a16:creationId xmlns:a16="http://schemas.microsoft.com/office/drawing/2014/main" id="{7E6C7698-9998-943E-D2A8-EFFF30B7A91B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0E7BC18-D4C6-E62D-2A31-A073E072622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0ECDBA9-C518-E61B-6F28-E52EBF7FFFC5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B7ACB26-97F6-A740-95C7-F9A2C65C8D4C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68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098BECF-EC25-8BB3-1B0E-4824606670D5}"/>
              </a:ext>
            </a:extLst>
          </p:cNvPr>
          <p:cNvGrpSpPr/>
          <p:nvPr/>
        </p:nvGrpSpPr>
        <p:grpSpPr>
          <a:xfrm>
            <a:off x="407495" y="432912"/>
            <a:ext cx="5088170" cy="5992176"/>
            <a:chOff x="850715" y="2348576"/>
            <a:chExt cx="1836157" cy="2162385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AD79670-77D0-CA92-FB71-75DC534B1600}"/>
                </a:ext>
              </a:extLst>
            </p:cNvPr>
            <p:cNvGrpSpPr/>
            <p:nvPr/>
          </p:nvGrpSpPr>
          <p:grpSpPr>
            <a:xfrm>
              <a:off x="1089763" y="2348576"/>
              <a:ext cx="1462614" cy="2162385"/>
              <a:chOff x="738170" y="1070301"/>
              <a:chExt cx="1325580" cy="195979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E6A3C23-3B15-015C-6A89-80BFC55FCE9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2EA4C45-CFB7-6F0A-8226-F7F3253BB988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BAF2230-5978-5BB7-4DB6-ED39072E310E}"/>
                </a:ext>
              </a:extLst>
            </p:cNvPr>
            <p:cNvSpPr/>
            <p:nvPr/>
          </p:nvSpPr>
          <p:spPr bwMode="auto">
            <a:xfrm flipH="1">
              <a:off x="850715" y="2515522"/>
              <a:ext cx="1836157" cy="1836156"/>
            </a:xfrm>
            <a:custGeom>
              <a:avLst/>
              <a:gdLst>
                <a:gd name="connsiteX0" fmla="*/ 2038738 w 2154526"/>
                <a:gd name="connsiteY0" fmla="*/ 0 h 2154526"/>
                <a:gd name="connsiteX1" fmla="*/ 1077263 w 2154526"/>
                <a:gd name="connsiteY1" fmla="*/ 961475 h 2154526"/>
                <a:gd name="connsiteX2" fmla="*/ 115788 w 2154526"/>
                <a:gd name="connsiteY2" fmla="*/ 0 h 2154526"/>
                <a:gd name="connsiteX3" fmla="*/ 0 w 2154526"/>
                <a:gd name="connsiteY3" fmla="*/ 115788 h 2154526"/>
                <a:gd name="connsiteX4" fmla="*/ 961475 w 2154526"/>
                <a:gd name="connsiteY4" fmla="*/ 1077263 h 2154526"/>
                <a:gd name="connsiteX5" fmla="*/ 0 w 2154526"/>
                <a:gd name="connsiteY5" fmla="*/ 2038739 h 2154526"/>
                <a:gd name="connsiteX6" fmla="*/ 115789 w 2154526"/>
                <a:gd name="connsiteY6" fmla="*/ 2154526 h 2154526"/>
                <a:gd name="connsiteX7" fmla="*/ 1077263 w 2154526"/>
                <a:gd name="connsiteY7" fmla="*/ 1193051 h 2154526"/>
                <a:gd name="connsiteX8" fmla="*/ 2038738 w 2154526"/>
                <a:gd name="connsiteY8" fmla="*/ 2154526 h 2154526"/>
                <a:gd name="connsiteX9" fmla="*/ 2154526 w 2154526"/>
                <a:gd name="connsiteY9" fmla="*/ 2038739 h 2154526"/>
                <a:gd name="connsiteX10" fmla="*/ 1193051 w 2154526"/>
                <a:gd name="connsiteY10" fmla="*/ 1077263 h 2154526"/>
                <a:gd name="connsiteX11" fmla="*/ 2154526 w 2154526"/>
                <a:gd name="connsiteY11" fmla="*/ 115788 h 21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4526" h="2154526">
                  <a:moveTo>
                    <a:pt x="2038738" y="0"/>
                  </a:moveTo>
                  <a:lnTo>
                    <a:pt x="1077263" y="961475"/>
                  </a:lnTo>
                  <a:lnTo>
                    <a:pt x="115788" y="0"/>
                  </a:lnTo>
                  <a:lnTo>
                    <a:pt x="0" y="115788"/>
                  </a:lnTo>
                  <a:lnTo>
                    <a:pt x="961475" y="1077263"/>
                  </a:lnTo>
                  <a:lnTo>
                    <a:pt x="0" y="2038739"/>
                  </a:lnTo>
                  <a:lnTo>
                    <a:pt x="115789" y="2154526"/>
                  </a:lnTo>
                  <a:lnTo>
                    <a:pt x="1077263" y="1193051"/>
                  </a:lnTo>
                  <a:lnTo>
                    <a:pt x="2038738" y="2154526"/>
                  </a:lnTo>
                  <a:lnTo>
                    <a:pt x="2154526" y="2038739"/>
                  </a:lnTo>
                  <a:lnTo>
                    <a:pt x="1193051" y="1077263"/>
                  </a:lnTo>
                  <a:lnTo>
                    <a:pt x="2154526" y="11578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579328F-D027-C70C-5C56-07DA79C63CE7}"/>
              </a:ext>
            </a:extLst>
          </p:cNvPr>
          <p:cNvSpPr txBox="1"/>
          <p:nvPr/>
        </p:nvSpPr>
        <p:spPr>
          <a:xfrm rot="5400000">
            <a:off x="4636575" y="1563158"/>
            <a:ext cx="5975248" cy="37486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走っては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いけません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640234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あぶない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ぜったい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746572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はしるな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71598" y="250723"/>
            <a:ext cx="8967824" cy="1682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走ってはいけません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D5BFC2FD-A4BE-BC54-216D-5549683E4AF7}"/>
              </a:ext>
            </a:extLst>
          </p:cNvPr>
          <p:cNvGrpSpPr/>
          <p:nvPr/>
        </p:nvGrpSpPr>
        <p:grpSpPr>
          <a:xfrm>
            <a:off x="587515" y="2497120"/>
            <a:ext cx="2606484" cy="2606484"/>
            <a:chOff x="3662431" y="3772477"/>
            <a:chExt cx="2606484" cy="2606484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1806769-0925-889F-BB13-D52F16FA39FD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FCABE29F-4D60-A796-95C0-C637DE63685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5F40A346-ACDB-F3C1-37EB-CF9FC6DF1C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09F6787-03EA-9045-EB00-91BC89ADFB81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5160321-0D8C-9F96-C7A3-FC8DE6885538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E3F69BA-1D03-F67D-919F-53677B5D23F2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14" name="星: 10 pt 113">
                <a:extLst>
                  <a:ext uri="{FF2B5EF4-FFF2-40B4-BE49-F238E27FC236}">
                    <a16:creationId xmlns:a16="http://schemas.microsoft.com/office/drawing/2014/main" id="{947CBD50-5AD5-B720-F774-9B689AF6AF17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146BD50-F2D8-33C1-83DD-EB5E9984344C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4024103-44AD-D06A-A4D0-CBAB6D403BA3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EFA1D6A-E3F6-0CED-FF5A-E1B39F39463C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E7ACCD3-2B07-1C7E-1EA7-59C0E3D6C5CA}"/>
              </a:ext>
            </a:extLst>
          </p:cNvPr>
          <p:cNvGrpSpPr/>
          <p:nvPr/>
        </p:nvGrpSpPr>
        <p:grpSpPr>
          <a:xfrm>
            <a:off x="3631338" y="2497120"/>
            <a:ext cx="2606484" cy="2606484"/>
            <a:chOff x="3662431" y="3772477"/>
            <a:chExt cx="2606484" cy="260648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7B2DE9F-2B68-9767-2597-1B3A4983AD00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D239E041-964A-0D12-D5BD-667A36DC292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0B8EF8E1-9EF5-BE78-1F91-AEF5AEDC4E5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7BAA317-C497-EAA0-AC41-965F20FD9ED5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4CABC15-CE0F-3FCD-2089-D7ECA5194574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F4F0282-16C3-058C-2F42-D58B7386C5D1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25" name="星: 10 pt 124">
                <a:extLst>
                  <a:ext uri="{FF2B5EF4-FFF2-40B4-BE49-F238E27FC236}">
                    <a16:creationId xmlns:a16="http://schemas.microsoft.com/office/drawing/2014/main" id="{182C7038-A7C6-BECF-572B-CFD8A8A3DD66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89DB602-CE15-4675-D0D6-BD3F3D1B2433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B42D1CB-1BE9-F2B4-0B2A-C821B36B6950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D22D7C9-6422-9292-BE88-E037FAE6CEAE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3BE4A1D6-A55A-6C1E-E879-1D8348774D68}"/>
              </a:ext>
            </a:extLst>
          </p:cNvPr>
          <p:cNvGrpSpPr/>
          <p:nvPr/>
        </p:nvGrpSpPr>
        <p:grpSpPr>
          <a:xfrm>
            <a:off x="6666996" y="2497120"/>
            <a:ext cx="2606484" cy="2606484"/>
            <a:chOff x="3662431" y="3772477"/>
            <a:chExt cx="2606484" cy="2606484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DCA26A8-B27F-128A-E9D7-BAA4FCC3928E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19310FAF-AC54-5A1E-37DE-1A6244A119A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96D6B83D-C74C-7E6C-B487-821E00149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CD5EBB5-C259-B69A-5F2F-46AA901096FA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ACE73951-4AEE-0500-06B7-3EC2C3C9DCBE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A48B4567-AB58-D679-210A-22E8BD695F78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36" name="星: 10 pt 135">
                <a:extLst>
                  <a:ext uri="{FF2B5EF4-FFF2-40B4-BE49-F238E27FC236}">
                    <a16:creationId xmlns:a16="http://schemas.microsoft.com/office/drawing/2014/main" id="{5FA23251-EFAF-3180-1853-F2074EDCA6DE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68E66ED-8E85-CE6D-4FF0-B68F237D029C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30BA496-2A18-D398-3FCA-F2087B38E99C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B8109C0-15F8-AAD5-15E7-91C8712C8B42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走っては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いけません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47320" y="708186"/>
            <a:ext cx="2405558" cy="135139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転んで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ケガするよ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poph22_走ってはいけません</dc:title>
  <dc:subject>poph22_走ってはいけません</dc:subject>
  <dc:creator>でじけろお</dc:creator>
  <cp:lastModifiedBy/>
  <cp:revision>1</cp:revision>
  <dcterms:created xsi:type="dcterms:W3CDTF">2014-12-04T06:28:23Z</dcterms:created>
  <dcterms:modified xsi:type="dcterms:W3CDTF">2025-01-14T14:12:36Z</dcterms:modified>
  <cp:version>1</cp:version>
</cp:coreProperties>
</file>