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4" r:id="rId2"/>
    <p:sldId id="332" r:id="rId3"/>
    <p:sldId id="333" r:id="rId4"/>
    <p:sldId id="330" r:id="rId5"/>
    <p:sldId id="331" r:id="rId6"/>
    <p:sldId id="327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66CCFF"/>
    <a:srgbClr val="CCECFF"/>
    <a:srgbClr val="FF0000"/>
    <a:srgbClr val="99CCFF"/>
    <a:srgbClr val="FFCC66"/>
    <a:srgbClr val="FF6600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7" d="100"/>
          <a:sy n="47" d="100"/>
        </p:scale>
        <p:origin x="1230" y="5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171075" y="1825793"/>
            <a:ext cx="9200150" cy="6254416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-264160" y="2590802"/>
            <a:ext cx="7386318" cy="472440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走っては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いけません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38299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09AF30-5A94-9EF1-06F1-287C12E2B0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EB7957F-AA30-3383-FE2B-7A7532C290B1}"/>
              </a:ext>
            </a:extLst>
          </p:cNvPr>
          <p:cNvSpPr txBox="1"/>
          <p:nvPr/>
        </p:nvSpPr>
        <p:spPr>
          <a:xfrm rot="5400000">
            <a:off x="-908552" y="2128820"/>
            <a:ext cx="8630098" cy="564836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走っては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いけません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457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062355-43D7-2C3F-4DEE-04763B8BEF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7547C41-51C8-B462-B6C8-F145B3FFAAA2}"/>
              </a:ext>
            </a:extLst>
          </p:cNvPr>
          <p:cNvSpPr/>
          <p:nvPr/>
        </p:nvSpPr>
        <p:spPr>
          <a:xfrm>
            <a:off x="148856" y="101600"/>
            <a:ext cx="6584453" cy="381118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96780E65-6ECF-35BE-B6A3-23DFFD0D70E6}"/>
              </a:ext>
            </a:extLst>
          </p:cNvPr>
          <p:cNvSpPr txBox="1"/>
          <p:nvPr/>
        </p:nvSpPr>
        <p:spPr>
          <a:xfrm>
            <a:off x="501022" y="4321044"/>
            <a:ext cx="5878514" cy="499944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走っては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いけません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2B1062A0-87BD-EF41-395D-0DC26372F742}"/>
              </a:ext>
            </a:extLst>
          </p:cNvPr>
          <p:cNvGrpSpPr/>
          <p:nvPr/>
        </p:nvGrpSpPr>
        <p:grpSpPr>
          <a:xfrm>
            <a:off x="1775637" y="353827"/>
            <a:ext cx="3306726" cy="3306726"/>
            <a:chOff x="3662431" y="3772477"/>
            <a:chExt cx="2606484" cy="2606484"/>
          </a:xfrm>
        </p:grpSpPr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CD3AC41C-D965-7A07-0816-8DEF5D8F2F72}"/>
                </a:ext>
              </a:extLst>
            </p:cNvPr>
            <p:cNvGrpSpPr/>
            <p:nvPr/>
          </p:nvGrpSpPr>
          <p:grpSpPr>
            <a:xfrm>
              <a:off x="3662431" y="3772477"/>
              <a:ext cx="2606484" cy="2606484"/>
              <a:chOff x="643930" y="806730"/>
              <a:chExt cx="2735056" cy="2735056"/>
            </a:xfrm>
          </p:grpSpPr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FD4D8B69-9307-F075-49B6-A23BD3EEC8BD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" name="四角形: 角を丸くする 32">
                <a:extLst>
                  <a:ext uri="{FF2B5EF4-FFF2-40B4-BE49-F238E27FC236}">
                    <a16:creationId xmlns:a16="http://schemas.microsoft.com/office/drawing/2014/main" id="{F7932780-DA24-89E9-9C55-CD1A1949CCA2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896759CC-ED27-72CD-AF45-78037E9B1E3E}"/>
                </a:ext>
              </a:extLst>
            </p:cNvPr>
            <p:cNvSpPr/>
            <p:nvPr/>
          </p:nvSpPr>
          <p:spPr bwMode="auto">
            <a:xfrm>
              <a:off x="3737681" y="38477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5370299F-2D9B-E1BB-CB44-AC2B6318E261}"/>
                </a:ext>
              </a:extLst>
            </p:cNvPr>
            <p:cNvSpPr/>
            <p:nvPr/>
          </p:nvSpPr>
          <p:spPr bwMode="auto">
            <a:xfrm>
              <a:off x="3803924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DC360088-2364-5B87-ADD2-97B8B9A9A470}"/>
                </a:ext>
              </a:extLst>
            </p:cNvPr>
            <p:cNvGrpSpPr/>
            <p:nvPr/>
          </p:nvGrpSpPr>
          <p:grpSpPr>
            <a:xfrm>
              <a:off x="4379161" y="4089097"/>
              <a:ext cx="1325580" cy="2033324"/>
              <a:chOff x="738170" y="1070301"/>
              <a:chExt cx="1325580" cy="2033324"/>
            </a:xfrm>
          </p:grpSpPr>
          <p:sp>
            <p:nvSpPr>
              <p:cNvPr id="29" name="星: 10 pt 28">
                <a:extLst>
                  <a:ext uri="{FF2B5EF4-FFF2-40B4-BE49-F238E27FC236}">
                    <a16:creationId xmlns:a16="http://schemas.microsoft.com/office/drawing/2014/main" id="{350BBD97-2C23-694A-A461-C5CED7F7CBE3}"/>
                  </a:ext>
                </a:extLst>
              </p:cNvPr>
              <p:cNvSpPr/>
              <p:nvPr/>
            </p:nvSpPr>
            <p:spPr bwMode="auto">
              <a:xfrm>
                <a:off x="917784" y="2900270"/>
                <a:ext cx="325258" cy="203355"/>
              </a:xfrm>
              <a:prstGeom prst="star10">
                <a:avLst>
                  <a:gd name="adj" fmla="val 31951"/>
                  <a:gd name="hf" fmla="val 10514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5C7311B1-2141-09D2-CB55-794F22613B29}"/>
                  </a:ext>
                </a:extLst>
              </p:cNvPr>
              <p:cNvSpPr/>
              <p:nvPr/>
            </p:nvSpPr>
            <p:spPr bwMode="auto">
              <a:xfrm flipH="1">
                <a:off x="1728730" y="2406650"/>
                <a:ext cx="335020" cy="182201"/>
              </a:xfrm>
              <a:custGeom>
                <a:avLst/>
                <a:gdLst>
                  <a:gd name="connsiteX0" fmla="*/ 275588 w 459739"/>
                  <a:gd name="connsiteY0" fmla="*/ 174334 h 200657"/>
                  <a:gd name="connsiteX1" fmla="*/ 0 w 459739"/>
                  <a:gd name="connsiteY1" fmla="*/ 174334 h 200657"/>
                  <a:gd name="connsiteX2" fmla="*/ 0 w 459739"/>
                  <a:gd name="connsiteY2" fmla="*/ 200657 h 200657"/>
                  <a:gd name="connsiteX3" fmla="*/ 275588 w 459739"/>
                  <a:gd name="connsiteY3" fmla="*/ 200657 h 200657"/>
                  <a:gd name="connsiteX4" fmla="*/ 367663 w 459739"/>
                  <a:gd name="connsiteY4" fmla="*/ 87167 h 200657"/>
                  <a:gd name="connsiteX5" fmla="*/ 92075 w 459739"/>
                  <a:gd name="connsiteY5" fmla="*/ 87167 h 200657"/>
                  <a:gd name="connsiteX6" fmla="*/ 92075 w 459739"/>
                  <a:gd name="connsiteY6" fmla="*/ 113490 h 200657"/>
                  <a:gd name="connsiteX7" fmla="*/ 367663 w 459739"/>
                  <a:gd name="connsiteY7" fmla="*/ 113490 h 200657"/>
                  <a:gd name="connsiteX8" fmla="*/ 459739 w 459739"/>
                  <a:gd name="connsiteY8" fmla="*/ 0 h 200657"/>
                  <a:gd name="connsiteX9" fmla="*/ 184151 w 459739"/>
                  <a:gd name="connsiteY9" fmla="*/ 0 h 200657"/>
                  <a:gd name="connsiteX10" fmla="*/ 184151 w 459739"/>
                  <a:gd name="connsiteY10" fmla="*/ 26323 h 200657"/>
                  <a:gd name="connsiteX11" fmla="*/ 459739 w 459739"/>
                  <a:gd name="connsiteY11" fmla="*/ 26323 h 200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59739" h="200657">
                    <a:moveTo>
                      <a:pt x="275588" y="174334"/>
                    </a:moveTo>
                    <a:lnTo>
                      <a:pt x="0" y="174334"/>
                    </a:lnTo>
                    <a:lnTo>
                      <a:pt x="0" y="200657"/>
                    </a:lnTo>
                    <a:lnTo>
                      <a:pt x="275588" y="200657"/>
                    </a:lnTo>
                    <a:close/>
                    <a:moveTo>
                      <a:pt x="367663" y="87167"/>
                    </a:moveTo>
                    <a:lnTo>
                      <a:pt x="92075" y="87167"/>
                    </a:lnTo>
                    <a:lnTo>
                      <a:pt x="92075" y="113490"/>
                    </a:lnTo>
                    <a:lnTo>
                      <a:pt x="367663" y="113490"/>
                    </a:lnTo>
                    <a:close/>
                    <a:moveTo>
                      <a:pt x="459739" y="0"/>
                    </a:moveTo>
                    <a:lnTo>
                      <a:pt x="184151" y="0"/>
                    </a:lnTo>
                    <a:lnTo>
                      <a:pt x="184151" y="26323"/>
                    </a:lnTo>
                    <a:lnTo>
                      <a:pt x="459739" y="26323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53750394-8872-5FD3-66A7-DFC321C6200D}"/>
                  </a:ext>
                </a:extLst>
              </p:cNvPr>
              <p:cNvSpPr/>
              <p:nvPr/>
            </p:nvSpPr>
            <p:spPr bwMode="auto">
              <a:xfrm>
                <a:off x="738170" y="1070301"/>
                <a:ext cx="1313970" cy="1959790"/>
              </a:xfrm>
              <a:custGeom>
                <a:avLst/>
                <a:gdLst>
                  <a:gd name="connsiteX0" fmla="*/ 389801 w 1313970"/>
                  <a:gd name="connsiteY0" fmla="*/ 139 h 1959790"/>
                  <a:gd name="connsiteX1" fmla="*/ 772041 w 1313970"/>
                  <a:gd name="connsiteY1" fmla="*/ 318564 h 1959790"/>
                  <a:gd name="connsiteX2" fmla="*/ 659093 w 1313970"/>
                  <a:gd name="connsiteY2" fmla="*/ 744643 h 1959790"/>
                  <a:gd name="connsiteX3" fmla="*/ 605572 w 1313970"/>
                  <a:gd name="connsiteY3" fmla="*/ 781741 h 1959790"/>
                  <a:gd name="connsiteX4" fmla="*/ 618717 w 1313970"/>
                  <a:gd name="connsiteY4" fmla="*/ 811811 h 1959790"/>
                  <a:gd name="connsiteX5" fmla="*/ 620856 w 1313970"/>
                  <a:gd name="connsiteY5" fmla="*/ 811677 h 1959790"/>
                  <a:gd name="connsiteX6" fmla="*/ 655852 w 1313970"/>
                  <a:gd name="connsiteY6" fmla="*/ 823720 h 1959790"/>
                  <a:gd name="connsiteX7" fmla="*/ 920866 w 1313970"/>
                  <a:gd name="connsiteY7" fmla="*/ 670714 h 1959790"/>
                  <a:gd name="connsiteX8" fmla="*/ 986740 w 1313970"/>
                  <a:gd name="connsiteY8" fmla="*/ 674787 h 1959790"/>
                  <a:gd name="connsiteX9" fmla="*/ 986966 w 1313970"/>
                  <a:gd name="connsiteY9" fmla="*/ 675042 h 1959790"/>
                  <a:gd name="connsiteX10" fmla="*/ 989141 w 1313970"/>
                  <a:gd name="connsiteY10" fmla="*/ 676104 h 1959790"/>
                  <a:gd name="connsiteX11" fmla="*/ 1004824 w 1313970"/>
                  <a:gd name="connsiteY11" fmla="*/ 693884 h 1959790"/>
                  <a:gd name="connsiteX12" fmla="*/ 1137090 w 1313970"/>
                  <a:gd name="connsiteY12" fmla="*/ 922975 h 1959790"/>
                  <a:gd name="connsiteX13" fmla="*/ 1115237 w 1313970"/>
                  <a:gd name="connsiteY13" fmla="*/ 1004532 h 1959790"/>
                  <a:gd name="connsiteX14" fmla="*/ 1033680 w 1313970"/>
                  <a:gd name="connsiteY14" fmla="*/ 982679 h 1959790"/>
                  <a:gd name="connsiteX15" fmla="*/ 930095 w 1313970"/>
                  <a:gd name="connsiteY15" fmla="*/ 803266 h 1959790"/>
                  <a:gd name="connsiteX16" fmla="*/ 757507 w 1313970"/>
                  <a:gd name="connsiteY16" fmla="*/ 902910 h 1959790"/>
                  <a:gd name="connsiteX17" fmla="*/ 783623 w 1313970"/>
                  <a:gd name="connsiteY17" fmla="*/ 955489 h 1959790"/>
                  <a:gd name="connsiteX18" fmla="*/ 902712 w 1313970"/>
                  <a:gd name="connsiteY18" fmla="*/ 1399938 h 1959790"/>
                  <a:gd name="connsiteX19" fmla="*/ 907592 w 1313970"/>
                  <a:gd name="connsiteY19" fmla="*/ 1477806 h 1959790"/>
                  <a:gd name="connsiteX20" fmla="*/ 903773 w 1313970"/>
                  <a:gd name="connsiteY20" fmla="*/ 1488905 h 1959790"/>
                  <a:gd name="connsiteX21" fmla="*/ 1073838 w 1313970"/>
                  <a:gd name="connsiteY21" fmla="*/ 1697267 h 1959790"/>
                  <a:gd name="connsiteX22" fmla="*/ 1313970 w 1313970"/>
                  <a:gd name="connsiteY22" fmla="*/ 1783084 h 1959790"/>
                  <a:gd name="connsiteX23" fmla="*/ 1294481 w 1313970"/>
                  <a:gd name="connsiteY23" fmla="*/ 1855821 h 1959790"/>
                  <a:gd name="connsiteX24" fmla="*/ 1025756 w 1313970"/>
                  <a:gd name="connsiteY24" fmla="*/ 1806819 h 1959790"/>
                  <a:gd name="connsiteX25" fmla="*/ 1026875 w 1313970"/>
                  <a:gd name="connsiteY25" fmla="*/ 1802642 h 1959790"/>
                  <a:gd name="connsiteX26" fmla="*/ 1023253 w 1313970"/>
                  <a:gd name="connsiteY26" fmla="*/ 1806265 h 1959790"/>
                  <a:gd name="connsiteX27" fmla="*/ 798887 w 1313970"/>
                  <a:gd name="connsiteY27" fmla="*/ 1623137 h 1959790"/>
                  <a:gd name="connsiteX28" fmla="*/ 763781 w 1313970"/>
                  <a:gd name="connsiteY28" fmla="*/ 1640574 h 1959790"/>
                  <a:gd name="connsiteX29" fmla="*/ 763781 w 1313970"/>
                  <a:gd name="connsiteY29" fmla="*/ 1640573 h 1959790"/>
                  <a:gd name="connsiteX30" fmla="*/ 739090 w 1313970"/>
                  <a:gd name="connsiteY30" fmla="*/ 1642120 h 1959790"/>
                  <a:gd name="connsiteX31" fmla="*/ 499173 w 1313970"/>
                  <a:gd name="connsiteY31" fmla="*/ 1750051 h 1959790"/>
                  <a:gd name="connsiteX32" fmla="*/ 354129 w 1313970"/>
                  <a:gd name="connsiteY32" fmla="*/ 1959790 h 1959790"/>
                  <a:gd name="connsiteX33" fmla="*/ 288914 w 1313970"/>
                  <a:gd name="connsiteY33" fmla="*/ 1922139 h 1959790"/>
                  <a:gd name="connsiteX34" fmla="*/ 405798 w 1313970"/>
                  <a:gd name="connsiteY34" fmla="*/ 1675253 h 1959790"/>
                  <a:gd name="connsiteX35" fmla="*/ 409543 w 1313970"/>
                  <a:gd name="connsiteY35" fmla="*/ 1677415 h 1959790"/>
                  <a:gd name="connsiteX36" fmla="*/ 406981 w 1313970"/>
                  <a:gd name="connsiteY36" fmla="*/ 1672978 h 1959790"/>
                  <a:gd name="connsiteX37" fmla="*/ 555195 w 1313970"/>
                  <a:gd name="connsiteY37" fmla="*/ 1566167 h 1959790"/>
                  <a:gd name="connsiteX38" fmla="*/ 523145 w 1313970"/>
                  <a:gd name="connsiteY38" fmla="*/ 1501641 h 1959790"/>
                  <a:gd name="connsiteX39" fmla="*/ 411214 w 1313970"/>
                  <a:gd name="connsiteY39" fmla="*/ 1083912 h 1959790"/>
                  <a:gd name="connsiteX40" fmla="*/ 291633 w 1313970"/>
                  <a:gd name="connsiteY40" fmla="*/ 1203493 h 1959790"/>
                  <a:gd name="connsiteX41" fmla="*/ 249416 w 1313970"/>
                  <a:gd name="connsiteY41" fmla="*/ 1220980 h 1959790"/>
                  <a:gd name="connsiteX42" fmla="*/ 247300 w 1313970"/>
                  <a:gd name="connsiteY42" fmla="*/ 1220103 h 1959790"/>
                  <a:gd name="connsiteX43" fmla="*/ 246756 w 1313970"/>
                  <a:gd name="connsiteY43" fmla="*/ 1220329 h 1959790"/>
                  <a:gd name="connsiteX44" fmla="*/ 204539 w 1313970"/>
                  <a:gd name="connsiteY44" fmla="*/ 1202842 h 1959790"/>
                  <a:gd name="connsiteX45" fmla="*/ 17487 w 1313970"/>
                  <a:gd name="connsiteY45" fmla="*/ 1015790 h 1959790"/>
                  <a:gd name="connsiteX46" fmla="*/ 17487 w 1313970"/>
                  <a:gd name="connsiteY46" fmla="*/ 931356 h 1959790"/>
                  <a:gd name="connsiteX47" fmla="*/ 59704 w 1313970"/>
                  <a:gd name="connsiteY47" fmla="*/ 913869 h 1959790"/>
                  <a:gd name="connsiteX48" fmla="*/ 101921 w 1313970"/>
                  <a:gd name="connsiteY48" fmla="*/ 931356 h 1959790"/>
                  <a:gd name="connsiteX49" fmla="*/ 248412 w 1313970"/>
                  <a:gd name="connsiteY49" fmla="*/ 1077846 h 1959790"/>
                  <a:gd name="connsiteX50" fmla="*/ 450811 w 1313970"/>
                  <a:gd name="connsiteY50" fmla="*/ 875447 h 1959790"/>
                  <a:gd name="connsiteX51" fmla="*/ 452797 w 1313970"/>
                  <a:gd name="connsiteY51" fmla="*/ 874624 h 1959790"/>
                  <a:gd name="connsiteX52" fmla="*/ 457574 w 1313970"/>
                  <a:gd name="connsiteY52" fmla="*/ 869131 h 1959790"/>
                  <a:gd name="connsiteX53" fmla="*/ 452327 w 1313970"/>
                  <a:gd name="connsiteY53" fmla="*/ 822254 h 1959790"/>
                  <a:gd name="connsiteX54" fmla="*/ 388994 w 1313970"/>
                  <a:gd name="connsiteY54" fmla="*/ 817016 h 1959790"/>
                  <a:gd name="connsiteX55" fmla="*/ 78137 w 1313970"/>
                  <a:gd name="connsiteY55" fmla="*/ 504495 h 1959790"/>
                  <a:gd name="connsiteX56" fmla="*/ 317696 w 1313970"/>
                  <a:gd name="connsiteY56" fmla="*/ 10732 h 1959790"/>
                  <a:gd name="connsiteX57" fmla="*/ 389801 w 1313970"/>
                  <a:gd name="connsiteY57" fmla="*/ 139 h 1959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1313970" h="1959790">
                    <a:moveTo>
                      <a:pt x="389801" y="139"/>
                    </a:moveTo>
                    <a:cubicBezTo>
                      <a:pt x="557915" y="-4851"/>
                      <a:pt x="720143" y="124878"/>
                      <a:pt x="772041" y="318564"/>
                    </a:cubicBezTo>
                    <a:cubicBezTo>
                      <a:pt x="816525" y="484579"/>
                      <a:pt x="767316" y="650432"/>
                      <a:pt x="659093" y="744643"/>
                    </a:cubicBezTo>
                    <a:lnTo>
                      <a:pt x="605572" y="781741"/>
                    </a:lnTo>
                    <a:lnTo>
                      <a:pt x="618717" y="811811"/>
                    </a:lnTo>
                    <a:lnTo>
                      <a:pt x="620856" y="811677"/>
                    </a:lnTo>
                    <a:lnTo>
                      <a:pt x="655852" y="823720"/>
                    </a:lnTo>
                    <a:lnTo>
                      <a:pt x="920866" y="670714"/>
                    </a:lnTo>
                    <a:cubicBezTo>
                      <a:pt x="942283" y="658349"/>
                      <a:pt x="968176" y="660760"/>
                      <a:pt x="986740" y="674787"/>
                    </a:cubicBezTo>
                    <a:lnTo>
                      <a:pt x="986966" y="675042"/>
                    </a:lnTo>
                    <a:lnTo>
                      <a:pt x="989141" y="676104"/>
                    </a:lnTo>
                    <a:cubicBezTo>
                      <a:pt x="995329" y="680779"/>
                      <a:pt x="1000703" y="686745"/>
                      <a:pt x="1004824" y="693884"/>
                    </a:cubicBezTo>
                    <a:lnTo>
                      <a:pt x="1137090" y="922975"/>
                    </a:lnTo>
                    <a:cubicBezTo>
                      <a:pt x="1153577" y="951531"/>
                      <a:pt x="1143793" y="988045"/>
                      <a:pt x="1115237" y="1004532"/>
                    </a:cubicBezTo>
                    <a:cubicBezTo>
                      <a:pt x="1086680" y="1021019"/>
                      <a:pt x="1050167" y="1011235"/>
                      <a:pt x="1033680" y="982679"/>
                    </a:cubicBezTo>
                    <a:lnTo>
                      <a:pt x="930095" y="803266"/>
                    </a:lnTo>
                    <a:lnTo>
                      <a:pt x="757507" y="902910"/>
                    </a:lnTo>
                    <a:lnTo>
                      <a:pt x="783623" y="955489"/>
                    </a:lnTo>
                    <a:cubicBezTo>
                      <a:pt x="823320" y="1103639"/>
                      <a:pt x="863016" y="1251788"/>
                      <a:pt x="902712" y="1399938"/>
                    </a:cubicBezTo>
                    <a:cubicBezTo>
                      <a:pt x="909733" y="1426142"/>
                      <a:pt x="911112" y="1452528"/>
                      <a:pt x="907592" y="1477806"/>
                    </a:cubicBezTo>
                    <a:lnTo>
                      <a:pt x="903773" y="1488905"/>
                    </a:lnTo>
                    <a:lnTo>
                      <a:pt x="1073838" y="1697267"/>
                    </a:lnTo>
                    <a:lnTo>
                      <a:pt x="1313970" y="1783084"/>
                    </a:lnTo>
                    <a:lnTo>
                      <a:pt x="1294481" y="1855821"/>
                    </a:lnTo>
                    <a:lnTo>
                      <a:pt x="1025756" y="1806819"/>
                    </a:lnTo>
                    <a:lnTo>
                      <a:pt x="1026875" y="1802642"/>
                    </a:lnTo>
                    <a:lnTo>
                      <a:pt x="1023253" y="1806265"/>
                    </a:lnTo>
                    <a:lnTo>
                      <a:pt x="798887" y="1623137"/>
                    </a:lnTo>
                    <a:lnTo>
                      <a:pt x="763781" y="1640574"/>
                    </a:lnTo>
                    <a:lnTo>
                      <a:pt x="763781" y="1640573"/>
                    </a:lnTo>
                    <a:lnTo>
                      <a:pt x="739090" y="1642120"/>
                    </a:lnTo>
                    <a:lnTo>
                      <a:pt x="499173" y="1750051"/>
                    </a:lnTo>
                    <a:lnTo>
                      <a:pt x="354129" y="1959790"/>
                    </a:lnTo>
                    <a:lnTo>
                      <a:pt x="288914" y="1922139"/>
                    </a:lnTo>
                    <a:lnTo>
                      <a:pt x="405798" y="1675253"/>
                    </a:lnTo>
                    <a:lnTo>
                      <a:pt x="409543" y="1677415"/>
                    </a:lnTo>
                    <a:lnTo>
                      <a:pt x="406981" y="1672978"/>
                    </a:lnTo>
                    <a:lnTo>
                      <a:pt x="555195" y="1566167"/>
                    </a:lnTo>
                    <a:lnTo>
                      <a:pt x="523145" y="1501641"/>
                    </a:lnTo>
                    <a:lnTo>
                      <a:pt x="411214" y="1083912"/>
                    </a:lnTo>
                    <a:lnTo>
                      <a:pt x="291633" y="1203493"/>
                    </a:lnTo>
                    <a:cubicBezTo>
                      <a:pt x="279975" y="1215151"/>
                      <a:pt x="264696" y="1220980"/>
                      <a:pt x="249416" y="1220980"/>
                    </a:cubicBezTo>
                    <a:lnTo>
                      <a:pt x="247300" y="1220103"/>
                    </a:lnTo>
                    <a:lnTo>
                      <a:pt x="246756" y="1220329"/>
                    </a:lnTo>
                    <a:cubicBezTo>
                      <a:pt x="231476" y="1220329"/>
                      <a:pt x="216197" y="1214500"/>
                      <a:pt x="204539" y="1202842"/>
                    </a:cubicBezTo>
                    <a:lnTo>
                      <a:pt x="17487" y="1015790"/>
                    </a:lnTo>
                    <a:cubicBezTo>
                      <a:pt x="-5829" y="992474"/>
                      <a:pt x="-5829" y="954672"/>
                      <a:pt x="17487" y="931356"/>
                    </a:cubicBezTo>
                    <a:cubicBezTo>
                      <a:pt x="29145" y="919698"/>
                      <a:pt x="44425" y="913869"/>
                      <a:pt x="59704" y="913869"/>
                    </a:cubicBezTo>
                    <a:cubicBezTo>
                      <a:pt x="74984" y="913869"/>
                      <a:pt x="90263" y="919698"/>
                      <a:pt x="101921" y="931356"/>
                    </a:cubicBezTo>
                    <a:lnTo>
                      <a:pt x="248412" y="1077846"/>
                    </a:lnTo>
                    <a:lnTo>
                      <a:pt x="450811" y="875447"/>
                    </a:lnTo>
                    <a:lnTo>
                      <a:pt x="452797" y="874624"/>
                    </a:lnTo>
                    <a:lnTo>
                      <a:pt x="457574" y="869131"/>
                    </a:lnTo>
                    <a:lnTo>
                      <a:pt x="452327" y="822254"/>
                    </a:lnTo>
                    <a:lnTo>
                      <a:pt x="388994" y="817016"/>
                    </a:lnTo>
                    <a:cubicBezTo>
                      <a:pt x="248164" y="789539"/>
                      <a:pt x="122621" y="670510"/>
                      <a:pt x="78137" y="504495"/>
                    </a:cubicBezTo>
                    <a:cubicBezTo>
                      <a:pt x="18825" y="283140"/>
                      <a:pt x="126079" y="62075"/>
                      <a:pt x="317696" y="10732"/>
                    </a:cubicBezTo>
                    <a:cubicBezTo>
                      <a:pt x="341648" y="4314"/>
                      <a:pt x="365784" y="851"/>
                      <a:pt x="389801" y="13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D3839A78-A7A1-0D23-3FCF-DC85242BC9EF}"/>
                </a:ext>
              </a:extLst>
            </p:cNvPr>
            <p:cNvSpPr/>
            <p:nvPr/>
          </p:nvSpPr>
          <p:spPr bwMode="auto">
            <a:xfrm>
              <a:off x="3799634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847301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062355-43D7-2C3F-4DEE-04763B8BEF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1E62B88-AB63-8045-9E2D-9D97D117FB7C}"/>
              </a:ext>
            </a:extLst>
          </p:cNvPr>
          <p:cNvGrpSpPr/>
          <p:nvPr/>
        </p:nvGrpSpPr>
        <p:grpSpPr>
          <a:xfrm>
            <a:off x="1154686" y="4795520"/>
            <a:ext cx="4548628" cy="4556324"/>
            <a:chOff x="850715" y="2512413"/>
            <a:chExt cx="1836157" cy="1839265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9D45438B-62E1-55A3-19A1-E91E4D654C3F}"/>
                </a:ext>
              </a:extLst>
            </p:cNvPr>
            <p:cNvGrpSpPr/>
            <p:nvPr/>
          </p:nvGrpSpPr>
          <p:grpSpPr>
            <a:xfrm>
              <a:off x="1199609" y="2512413"/>
              <a:ext cx="1352767" cy="1834712"/>
              <a:chOff x="837725" y="1218788"/>
              <a:chExt cx="1226025" cy="1662817"/>
            </a:xfrm>
          </p:grpSpPr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FA8BAA6E-9929-E499-01D7-7240359E759B}"/>
                  </a:ext>
                </a:extLst>
              </p:cNvPr>
              <p:cNvSpPr/>
              <p:nvPr/>
            </p:nvSpPr>
            <p:spPr bwMode="auto">
              <a:xfrm flipH="1">
                <a:off x="1728730" y="2406650"/>
                <a:ext cx="335020" cy="182201"/>
              </a:xfrm>
              <a:custGeom>
                <a:avLst/>
                <a:gdLst>
                  <a:gd name="connsiteX0" fmla="*/ 275588 w 459739"/>
                  <a:gd name="connsiteY0" fmla="*/ 174334 h 200657"/>
                  <a:gd name="connsiteX1" fmla="*/ 0 w 459739"/>
                  <a:gd name="connsiteY1" fmla="*/ 174334 h 200657"/>
                  <a:gd name="connsiteX2" fmla="*/ 0 w 459739"/>
                  <a:gd name="connsiteY2" fmla="*/ 200657 h 200657"/>
                  <a:gd name="connsiteX3" fmla="*/ 275588 w 459739"/>
                  <a:gd name="connsiteY3" fmla="*/ 200657 h 200657"/>
                  <a:gd name="connsiteX4" fmla="*/ 367663 w 459739"/>
                  <a:gd name="connsiteY4" fmla="*/ 87167 h 200657"/>
                  <a:gd name="connsiteX5" fmla="*/ 92075 w 459739"/>
                  <a:gd name="connsiteY5" fmla="*/ 87167 h 200657"/>
                  <a:gd name="connsiteX6" fmla="*/ 92075 w 459739"/>
                  <a:gd name="connsiteY6" fmla="*/ 113490 h 200657"/>
                  <a:gd name="connsiteX7" fmla="*/ 367663 w 459739"/>
                  <a:gd name="connsiteY7" fmla="*/ 113490 h 200657"/>
                  <a:gd name="connsiteX8" fmla="*/ 459739 w 459739"/>
                  <a:gd name="connsiteY8" fmla="*/ 0 h 200657"/>
                  <a:gd name="connsiteX9" fmla="*/ 184151 w 459739"/>
                  <a:gd name="connsiteY9" fmla="*/ 0 h 200657"/>
                  <a:gd name="connsiteX10" fmla="*/ 184151 w 459739"/>
                  <a:gd name="connsiteY10" fmla="*/ 26323 h 200657"/>
                  <a:gd name="connsiteX11" fmla="*/ 459739 w 459739"/>
                  <a:gd name="connsiteY11" fmla="*/ 26323 h 200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59739" h="200657">
                    <a:moveTo>
                      <a:pt x="275588" y="174334"/>
                    </a:moveTo>
                    <a:lnTo>
                      <a:pt x="0" y="174334"/>
                    </a:lnTo>
                    <a:lnTo>
                      <a:pt x="0" y="200657"/>
                    </a:lnTo>
                    <a:lnTo>
                      <a:pt x="275588" y="200657"/>
                    </a:lnTo>
                    <a:close/>
                    <a:moveTo>
                      <a:pt x="367663" y="87167"/>
                    </a:moveTo>
                    <a:lnTo>
                      <a:pt x="92075" y="87167"/>
                    </a:lnTo>
                    <a:lnTo>
                      <a:pt x="92075" y="113490"/>
                    </a:lnTo>
                    <a:lnTo>
                      <a:pt x="367663" y="113490"/>
                    </a:lnTo>
                    <a:close/>
                    <a:moveTo>
                      <a:pt x="459739" y="0"/>
                    </a:moveTo>
                    <a:lnTo>
                      <a:pt x="184151" y="0"/>
                    </a:lnTo>
                    <a:lnTo>
                      <a:pt x="184151" y="26323"/>
                    </a:lnTo>
                    <a:lnTo>
                      <a:pt x="459739" y="26323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9E8577C5-D35C-F720-0AFB-41EFB1D619D7}"/>
                  </a:ext>
                </a:extLst>
              </p:cNvPr>
              <p:cNvSpPr/>
              <p:nvPr/>
            </p:nvSpPr>
            <p:spPr bwMode="auto">
              <a:xfrm>
                <a:off x="837725" y="1218788"/>
                <a:ext cx="1114860" cy="1662817"/>
              </a:xfrm>
              <a:custGeom>
                <a:avLst/>
                <a:gdLst>
                  <a:gd name="connsiteX0" fmla="*/ 389801 w 1313970"/>
                  <a:gd name="connsiteY0" fmla="*/ 139 h 1959790"/>
                  <a:gd name="connsiteX1" fmla="*/ 772041 w 1313970"/>
                  <a:gd name="connsiteY1" fmla="*/ 318564 h 1959790"/>
                  <a:gd name="connsiteX2" fmla="*/ 659093 w 1313970"/>
                  <a:gd name="connsiteY2" fmla="*/ 744643 h 1959790"/>
                  <a:gd name="connsiteX3" fmla="*/ 605572 w 1313970"/>
                  <a:gd name="connsiteY3" fmla="*/ 781741 h 1959790"/>
                  <a:gd name="connsiteX4" fmla="*/ 618717 w 1313970"/>
                  <a:gd name="connsiteY4" fmla="*/ 811811 h 1959790"/>
                  <a:gd name="connsiteX5" fmla="*/ 620856 w 1313970"/>
                  <a:gd name="connsiteY5" fmla="*/ 811677 h 1959790"/>
                  <a:gd name="connsiteX6" fmla="*/ 655852 w 1313970"/>
                  <a:gd name="connsiteY6" fmla="*/ 823720 h 1959790"/>
                  <a:gd name="connsiteX7" fmla="*/ 920866 w 1313970"/>
                  <a:gd name="connsiteY7" fmla="*/ 670714 h 1959790"/>
                  <a:gd name="connsiteX8" fmla="*/ 986740 w 1313970"/>
                  <a:gd name="connsiteY8" fmla="*/ 674787 h 1959790"/>
                  <a:gd name="connsiteX9" fmla="*/ 986966 w 1313970"/>
                  <a:gd name="connsiteY9" fmla="*/ 675042 h 1959790"/>
                  <a:gd name="connsiteX10" fmla="*/ 989141 w 1313970"/>
                  <a:gd name="connsiteY10" fmla="*/ 676104 h 1959790"/>
                  <a:gd name="connsiteX11" fmla="*/ 1004824 w 1313970"/>
                  <a:gd name="connsiteY11" fmla="*/ 693884 h 1959790"/>
                  <a:gd name="connsiteX12" fmla="*/ 1137090 w 1313970"/>
                  <a:gd name="connsiteY12" fmla="*/ 922975 h 1959790"/>
                  <a:gd name="connsiteX13" fmla="*/ 1115237 w 1313970"/>
                  <a:gd name="connsiteY13" fmla="*/ 1004532 h 1959790"/>
                  <a:gd name="connsiteX14" fmla="*/ 1033680 w 1313970"/>
                  <a:gd name="connsiteY14" fmla="*/ 982679 h 1959790"/>
                  <a:gd name="connsiteX15" fmla="*/ 930095 w 1313970"/>
                  <a:gd name="connsiteY15" fmla="*/ 803266 h 1959790"/>
                  <a:gd name="connsiteX16" fmla="*/ 757507 w 1313970"/>
                  <a:gd name="connsiteY16" fmla="*/ 902910 h 1959790"/>
                  <a:gd name="connsiteX17" fmla="*/ 783623 w 1313970"/>
                  <a:gd name="connsiteY17" fmla="*/ 955489 h 1959790"/>
                  <a:gd name="connsiteX18" fmla="*/ 902712 w 1313970"/>
                  <a:gd name="connsiteY18" fmla="*/ 1399938 h 1959790"/>
                  <a:gd name="connsiteX19" fmla="*/ 907592 w 1313970"/>
                  <a:gd name="connsiteY19" fmla="*/ 1477806 h 1959790"/>
                  <a:gd name="connsiteX20" fmla="*/ 903773 w 1313970"/>
                  <a:gd name="connsiteY20" fmla="*/ 1488905 h 1959790"/>
                  <a:gd name="connsiteX21" fmla="*/ 1073838 w 1313970"/>
                  <a:gd name="connsiteY21" fmla="*/ 1697267 h 1959790"/>
                  <a:gd name="connsiteX22" fmla="*/ 1313970 w 1313970"/>
                  <a:gd name="connsiteY22" fmla="*/ 1783084 h 1959790"/>
                  <a:gd name="connsiteX23" fmla="*/ 1294481 w 1313970"/>
                  <a:gd name="connsiteY23" fmla="*/ 1855821 h 1959790"/>
                  <a:gd name="connsiteX24" fmla="*/ 1025756 w 1313970"/>
                  <a:gd name="connsiteY24" fmla="*/ 1806819 h 1959790"/>
                  <a:gd name="connsiteX25" fmla="*/ 1026875 w 1313970"/>
                  <a:gd name="connsiteY25" fmla="*/ 1802642 h 1959790"/>
                  <a:gd name="connsiteX26" fmla="*/ 1023253 w 1313970"/>
                  <a:gd name="connsiteY26" fmla="*/ 1806265 h 1959790"/>
                  <a:gd name="connsiteX27" fmla="*/ 798887 w 1313970"/>
                  <a:gd name="connsiteY27" fmla="*/ 1623137 h 1959790"/>
                  <a:gd name="connsiteX28" fmla="*/ 763781 w 1313970"/>
                  <a:gd name="connsiteY28" fmla="*/ 1640574 h 1959790"/>
                  <a:gd name="connsiteX29" fmla="*/ 763781 w 1313970"/>
                  <a:gd name="connsiteY29" fmla="*/ 1640573 h 1959790"/>
                  <a:gd name="connsiteX30" fmla="*/ 739090 w 1313970"/>
                  <a:gd name="connsiteY30" fmla="*/ 1642120 h 1959790"/>
                  <a:gd name="connsiteX31" fmla="*/ 499173 w 1313970"/>
                  <a:gd name="connsiteY31" fmla="*/ 1750051 h 1959790"/>
                  <a:gd name="connsiteX32" fmla="*/ 354129 w 1313970"/>
                  <a:gd name="connsiteY32" fmla="*/ 1959790 h 1959790"/>
                  <a:gd name="connsiteX33" fmla="*/ 288914 w 1313970"/>
                  <a:gd name="connsiteY33" fmla="*/ 1922139 h 1959790"/>
                  <a:gd name="connsiteX34" fmla="*/ 405798 w 1313970"/>
                  <a:gd name="connsiteY34" fmla="*/ 1675253 h 1959790"/>
                  <a:gd name="connsiteX35" fmla="*/ 409543 w 1313970"/>
                  <a:gd name="connsiteY35" fmla="*/ 1677415 h 1959790"/>
                  <a:gd name="connsiteX36" fmla="*/ 406981 w 1313970"/>
                  <a:gd name="connsiteY36" fmla="*/ 1672978 h 1959790"/>
                  <a:gd name="connsiteX37" fmla="*/ 555195 w 1313970"/>
                  <a:gd name="connsiteY37" fmla="*/ 1566167 h 1959790"/>
                  <a:gd name="connsiteX38" fmla="*/ 523145 w 1313970"/>
                  <a:gd name="connsiteY38" fmla="*/ 1501641 h 1959790"/>
                  <a:gd name="connsiteX39" fmla="*/ 411214 w 1313970"/>
                  <a:gd name="connsiteY39" fmla="*/ 1083912 h 1959790"/>
                  <a:gd name="connsiteX40" fmla="*/ 291633 w 1313970"/>
                  <a:gd name="connsiteY40" fmla="*/ 1203493 h 1959790"/>
                  <a:gd name="connsiteX41" fmla="*/ 249416 w 1313970"/>
                  <a:gd name="connsiteY41" fmla="*/ 1220980 h 1959790"/>
                  <a:gd name="connsiteX42" fmla="*/ 247300 w 1313970"/>
                  <a:gd name="connsiteY42" fmla="*/ 1220103 h 1959790"/>
                  <a:gd name="connsiteX43" fmla="*/ 246756 w 1313970"/>
                  <a:gd name="connsiteY43" fmla="*/ 1220329 h 1959790"/>
                  <a:gd name="connsiteX44" fmla="*/ 204539 w 1313970"/>
                  <a:gd name="connsiteY44" fmla="*/ 1202842 h 1959790"/>
                  <a:gd name="connsiteX45" fmla="*/ 17487 w 1313970"/>
                  <a:gd name="connsiteY45" fmla="*/ 1015790 h 1959790"/>
                  <a:gd name="connsiteX46" fmla="*/ 17487 w 1313970"/>
                  <a:gd name="connsiteY46" fmla="*/ 931356 h 1959790"/>
                  <a:gd name="connsiteX47" fmla="*/ 59704 w 1313970"/>
                  <a:gd name="connsiteY47" fmla="*/ 913869 h 1959790"/>
                  <a:gd name="connsiteX48" fmla="*/ 101921 w 1313970"/>
                  <a:gd name="connsiteY48" fmla="*/ 931356 h 1959790"/>
                  <a:gd name="connsiteX49" fmla="*/ 248412 w 1313970"/>
                  <a:gd name="connsiteY49" fmla="*/ 1077846 h 1959790"/>
                  <a:gd name="connsiteX50" fmla="*/ 450811 w 1313970"/>
                  <a:gd name="connsiteY50" fmla="*/ 875447 h 1959790"/>
                  <a:gd name="connsiteX51" fmla="*/ 452797 w 1313970"/>
                  <a:gd name="connsiteY51" fmla="*/ 874624 h 1959790"/>
                  <a:gd name="connsiteX52" fmla="*/ 457574 w 1313970"/>
                  <a:gd name="connsiteY52" fmla="*/ 869131 h 1959790"/>
                  <a:gd name="connsiteX53" fmla="*/ 452327 w 1313970"/>
                  <a:gd name="connsiteY53" fmla="*/ 822254 h 1959790"/>
                  <a:gd name="connsiteX54" fmla="*/ 388994 w 1313970"/>
                  <a:gd name="connsiteY54" fmla="*/ 817016 h 1959790"/>
                  <a:gd name="connsiteX55" fmla="*/ 78137 w 1313970"/>
                  <a:gd name="connsiteY55" fmla="*/ 504495 h 1959790"/>
                  <a:gd name="connsiteX56" fmla="*/ 317696 w 1313970"/>
                  <a:gd name="connsiteY56" fmla="*/ 10732 h 1959790"/>
                  <a:gd name="connsiteX57" fmla="*/ 389801 w 1313970"/>
                  <a:gd name="connsiteY57" fmla="*/ 139 h 1959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1313970" h="1959790">
                    <a:moveTo>
                      <a:pt x="389801" y="139"/>
                    </a:moveTo>
                    <a:cubicBezTo>
                      <a:pt x="557915" y="-4851"/>
                      <a:pt x="720143" y="124878"/>
                      <a:pt x="772041" y="318564"/>
                    </a:cubicBezTo>
                    <a:cubicBezTo>
                      <a:pt x="816525" y="484579"/>
                      <a:pt x="767316" y="650432"/>
                      <a:pt x="659093" y="744643"/>
                    </a:cubicBezTo>
                    <a:lnTo>
                      <a:pt x="605572" y="781741"/>
                    </a:lnTo>
                    <a:lnTo>
                      <a:pt x="618717" y="811811"/>
                    </a:lnTo>
                    <a:lnTo>
                      <a:pt x="620856" y="811677"/>
                    </a:lnTo>
                    <a:lnTo>
                      <a:pt x="655852" y="823720"/>
                    </a:lnTo>
                    <a:lnTo>
                      <a:pt x="920866" y="670714"/>
                    </a:lnTo>
                    <a:cubicBezTo>
                      <a:pt x="942283" y="658349"/>
                      <a:pt x="968176" y="660760"/>
                      <a:pt x="986740" y="674787"/>
                    </a:cubicBezTo>
                    <a:lnTo>
                      <a:pt x="986966" y="675042"/>
                    </a:lnTo>
                    <a:lnTo>
                      <a:pt x="989141" y="676104"/>
                    </a:lnTo>
                    <a:cubicBezTo>
                      <a:pt x="995329" y="680779"/>
                      <a:pt x="1000703" y="686745"/>
                      <a:pt x="1004824" y="693884"/>
                    </a:cubicBezTo>
                    <a:lnTo>
                      <a:pt x="1137090" y="922975"/>
                    </a:lnTo>
                    <a:cubicBezTo>
                      <a:pt x="1153577" y="951531"/>
                      <a:pt x="1143793" y="988045"/>
                      <a:pt x="1115237" y="1004532"/>
                    </a:cubicBezTo>
                    <a:cubicBezTo>
                      <a:pt x="1086680" y="1021019"/>
                      <a:pt x="1050167" y="1011235"/>
                      <a:pt x="1033680" y="982679"/>
                    </a:cubicBezTo>
                    <a:lnTo>
                      <a:pt x="930095" y="803266"/>
                    </a:lnTo>
                    <a:lnTo>
                      <a:pt x="757507" y="902910"/>
                    </a:lnTo>
                    <a:lnTo>
                      <a:pt x="783623" y="955489"/>
                    </a:lnTo>
                    <a:cubicBezTo>
                      <a:pt x="823320" y="1103639"/>
                      <a:pt x="863016" y="1251788"/>
                      <a:pt x="902712" y="1399938"/>
                    </a:cubicBezTo>
                    <a:cubicBezTo>
                      <a:pt x="909733" y="1426142"/>
                      <a:pt x="911112" y="1452528"/>
                      <a:pt x="907592" y="1477806"/>
                    </a:cubicBezTo>
                    <a:lnTo>
                      <a:pt x="903773" y="1488905"/>
                    </a:lnTo>
                    <a:lnTo>
                      <a:pt x="1073838" y="1697267"/>
                    </a:lnTo>
                    <a:lnTo>
                      <a:pt x="1313970" y="1783084"/>
                    </a:lnTo>
                    <a:lnTo>
                      <a:pt x="1294481" y="1855821"/>
                    </a:lnTo>
                    <a:lnTo>
                      <a:pt x="1025756" y="1806819"/>
                    </a:lnTo>
                    <a:lnTo>
                      <a:pt x="1026875" y="1802642"/>
                    </a:lnTo>
                    <a:lnTo>
                      <a:pt x="1023253" y="1806265"/>
                    </a:lnTo>
                    <a:lnTo>
                      <a:pt x="798887" y="1623137"/>
                    </a:lnTo>
                    <a:lnTo>
                      <a:pt x="763781" y="1640574"/>
                    </a:lnTo>
                    <a:lnTo>
                      <a:pt x="763781" y="1640573"/>
                    </a:lnTo>
                    <a:lnTo>
                      <a:pt x="739090" y="1642120"/>
                    </a:lnTo>
                    <a:lnTo>
                      <a:pt x="499173" y="1750051"/>
                    </a:lnTo>
                    <a:lnTo>
                      <a:pt x="354129" y="1959790"/>
                    </a:lnTo>
                    <a:lnTo>
                      <a:pt x="288914" y="1922139"/>
                    </a:lnTo>
                    <a:lnTo>
                      <a:pt x="405798" y="1675253"/>
                    </a:lnTo>
                    <a:lnTo>
                      <a:pt x="409543" y="1677415"/>
                    </a:lnTo>
                    <a:lnTo>
                      <a:pt x="406981" y="1672978"/>
                    </a:lnTo>
                    <a:lnTo>
                      <a:pt x="555195" y="1566167"/>
                    </a:lnTo>
                    <a:lnTo>
                      <a:pt x="523145" y="1501641"/>
                    </a:lnTo>
                    <a:lnTo>
                      <a:pt x="411214" y="1083912"/>
                    </a:lnTo>
                    <a:lnTo>
                      <a:pt x="291633" y="1203493"/>
                    </a:lnTo>
                    <a:cubicBezTo>
                      <a:pt x="279975" y="1215151"/>
                      <a:pt x="264696" y="1220980"/>
                      <a:pt x="249416" y="1220980"/>
                    </a:cubicBezTo>
                    <a:lnTo>
                      <a:pt x="247300" y="1220103"/>
                    </a:lnTo>
                    <a:lnTo>
                      <a:pt x="246756" y="1220329"/>
                    </a:lnTo>
                    <a:cubicBezTo>
                      <a:pt x="231476" y="1220329"/>
                      <a:pt x="216197" y="1214500"/>
                      <a:pt x="204539" y="1202842"/>
                    </a:cubicBezTo>
                    <a:lnTo>
                      <a:pt x="17487" y="1015790"/>
                    </a:lnTo>
                    <a:cubicBezTo>
                      <a:pt x="-5829" y="992474"/>
                      <a:pt x="-5829" y="954672"/>
                      <a:pt x="17487" y="931356"/>
                    </a:cubicBezTo>
                    <a:cubicBezTo>
                      <a:pt x="29145" y="919698"/>
                      <a:pt x="44425" y="913869"/>
                      <a:pt x="59704" y="913869"/>
                    </a:cubicBezTo>
                    <a:cubicBezTo>
                      <a:pt x="74984" y="913869"/>
                      <a:pt x="90263" y="919698"/>
                      <a:pt x="101921" y="931356"/>
                    </a:cubicBezTo>
                    <a:lnTo>
                      <a:pt x="248412" y="1077846"/>
                    </a:lnTo>
                    <a:lnTo>
                      <a:pt x="450811" y="875447"/>
                    </a:lnTo>
                    <a:lnTo>
                      <a:pt x="452797" y="874624"/>
                    </a:lnTo>
                    <a:lnTo>
                      <a:pt x="457574" y="869131"/>
                    </a:lnTo>
                    <a:lnTo>
                      <a:pt x="452327" y="822254"/>
                    </a:lnTo>
                    <a:lnTo>
                      <a:pt x="388994" y="817016"/>
                    </a:lnTo>
                    <a:cubicBezTo>
                      <a:pt x="248164" y="789539"/>
                      <a:pt x="122621" y="670510"/>
                      <a:pt x="78137" y="504495"/>
                    </a:cubicBezTo>
                    <a:cubicBezTo>
                      <a:pt x="18825" y="283140"/>
                      <a:pt x="126079" y="62075"/>
                      <a:pt x="317696" y="10732"/>
                    </a:cubicBezTo>
                    <a:cubicBezTo>
                      <a:pt x="341648" y="4314"/>
                      <a:pt x="365784" y="851"/>
                      <a:pt x="389801" y="13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B55FCAB3-3E60-DB10-9266-3E31E4C6A8C5}"/>
                </a:ext>
              </a:extLst>
            </p:cNvPr>
            <p:cNvSpPr/>
            <p:nvPr/>
          </p:nvSpPr>
          <p:spPr bwMode="auto">
            <a:xfrm flipH="1">
              <a:off x="850715" y="2515522"/>
              <a:ext cx="1836157" cy="1836156"/>
            </a:xfrm>
            <a:custGeom>
              <a:avLst/>
              <a:gdLst>
                <a:gd name="connsiteX0" fmla="*/ 2038738 w 2154526"/>
                <a:gd name="connsiteY0" fmla="*/ 0 h 2154526"/>
                <a:gd name="connsiteX1" fmla="*/ 1077263 w 2154526"/>
                <a:gd name="connsiteY1" fmla="*/ 961475 h 2154526"/>
                <a:gd name="connsiteX2" fmla="*/ 115788 w 2154526"/>
                <a:gd name="connsiteY2" fmla="*/ 0 h 2154526"/>
                <a:gd name="connsiteX3" fmla="*/ 0 w 2154526"/>
                <a:gd name="connsiteY3" fmla="*/ 115788 h 2154526"/>
                <a:gd name="connsiteX4" fmla="*/ 961475 w 2154526"/>
                <a:gd name="connsiteY4" fmla="*/ 1077263 h 2154526"/>
                <a:gd name="connsiteX5" fmla="*/ 0 w 2154526"/>
                <a:gd name="connsiteY5" fmla="*/ 2038739 h 2154526"/>
                <a:gd name="connsiteX6" fmla="*/ 115789 w 2154526"/>
                <a:gd name="connsiteY6" fmla="*/ 2154526 h 2154526"/>
                <a:gd name="connsiteX7" fmla="*/ 1077263 w 2154526"/>
                <a:gd name="connsiteY7" fmla="*/ 1193051 h 2154526"/>
                <a:gd name="connsiteX8" fmla="*/ 2038738 w 2154526"/>
                <a:gd name="connsiteY8" fmla="*/ 2154526 h 2154526"/>
                <a:gd name="connsiteX9" fmla="*/ 2154526 w 2154526"/>
                <a:gd name="connsiteY9" fmla="*/ 2038739 h 2154526"/>
                <a:gd name="connsiteX10" fmla="*/ 1193051 w 2154526"/>
                <a:gd name="connsiteY10" fmla="*/ 1077263 h 2154526"/>
                <a:gd name="connsiteX11" fmla="*/ 2154526 w 2154526"/>
                <a:gd name="connsiteY11" fmla="*/ 115788 h 2154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54526" h="2154526">
                  <a:moveTo>
                    <a:pt x="2038738" y="0"/>
                  </a:moveTo>
                  <a:lnTo>
                    <a:pt x="1077263" y="961475"/>
                  </a:lnTo>
                  <a:lnTo>
                    <a:pt x="115788" y="0"/>
                  </a:lnTo>
                  <a:lnTo>
                    <a:pt x="0" y="115788"/>
                  </a:lnTo>
                  <a:lnTo>
                    <a:pt x="961475" y="1077263"/>
                  </a:lnTo>
                  <a:lnTo>
                    <a:pt x="0" y="2038739"/>
                  </a:lnTo>
                  <a:lnTo>
                    <a:pt x="115789" y="2154526"/>
                  </a:lnTo>
                  <a:lnTo>
                    <a:pt x="1077263" y="1193051"/>
                  </a:lnTo>
                  <a:lnTo>
                    <a:pt x="2038738" y="2154526"/>
                  </a:lnTo>
                  <a:lnTo>
                    <a:pt x="2154526" y="2038739"/>
                  </a:lnTo>
                  <a:lnTo>
                    <a:pt x="1193051" y="1077263"/>
                  </a:lnTo>
                  <a:lnTo>
                    <a:pt x="2154526" y="115788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9FC257B-BDD6-167B-BA11-6947C70ACB64}"/>
              </a:ext>
            </a:extLst>
          </p:cNvPr>
          <p:cNvSpPr txBox="1"/>
          <p:nvPr/>
        </p:nvSpPr>
        <p:spPr>
          <a:xfrm>
            <a:off x="518785" y="447304"/>
            <a:ext cx="5820430" cy="365858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走っては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いけません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6679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2DC424-E363-69C4-A0C4-1132DD2C82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D014188-DE06-8A08-9164-DC39271E7BFC}"/>
              </a:ext>
            </a:extLst>
          </p:cNvPr>
          <p:cNvSpPr/>
          <p:nvPr/>
        </p:nvSpPr>
        <p:spPr>
          <a:xfrm>
            <a:off x="3387436" y="101600"/>
            <a:ext cx="3345873" cy="968663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4121F98-4191-719E-44B4-A6A0DA45AA07}"/>
              </a:ext>
            </a:extLst>
          </p:cNvPr>
          <p:cNvSpPr txBox="1"/>
          <p:nvPr/>
        </p:nvSpPr>
        <p:spPr>
          <a:xfrm rot="5400000">
            <a:off x="610180" y="3623543"/>
            <a:ext cx="8894614" cy="260350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走っては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いけません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AB55A6D-AA1A-AA41-484C-041219AB0E1B}"/>
              </a:ext>
            </a:extLst>
          </p:cNvPr>
          <p:cNvSpPr txBox="1"/>
          <p:nvPr/>
        </p:nvSpPr>
        <p:spPr>
          <a:xfrm>
            <a:off x="656011" y="2765895"/>
            <a:ext cx="2206232" cy="59889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あぶない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B40F3D92-0966-49D5-B915-023CE709A962}"/>
              </a:ext>
            </a:extLst>
          </p:cNvPr>
          <p:cNvSpPr txBox="1"/>
          <p:nvPr/>
        </p:nvSpPr>
        <p:spPr>
          <a:xfrm>
            <a:off x="638568" y="5903504"/>
            <a:ext cx="2206232" cy="59889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ぜったい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D34D799-B286-089B-364C-320055118989}"/>
              </a:ext>
            </a:extLst>
          </p:cNvPr>
          <p:cNvSpPr txBox="1"/>
          <p:nvPr/>
        </p:nvSpPr>
        <p:spPr>
          <a:xfrm>
            <a:off x="662439" y="9081706"/>
            <a:ext cx="2206232" cy="59889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はしるな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139" name="グループ化 138">
            <a:extLst>
              <a:ext uri="{FF2B5EF4-FFF2-40B4-BE49-F238E27FC236}">
                <a16:creationId xmlns:a16="http://schemas.microsoft.com/office/drawing/2014/main" id="{77212E66-6BCE-A002-1DDF-966A50A2F614}"/>
              </a:ext>
            </a:extLst>
          </p:cNvPr>
          <p:cNvGrpSpPr/>
          <p:nvPr/>
        </p:nvGrpSpPr>
        <p:grpSpPr>
          <a:xfrm>
            <a:off x="632414" y="387837"/>
            <a:ext cx="2253426" cy="2253426"/>
            <a:chOff x="3662431" y="3772477"/>
            <a:chExt cx="2606484" cy="2606484"/>
          </a:xfrm>
        </p:grpSpPr>
        <p:grpSp>
          <p:nvGrpSpPr>
            <p:cNvPr id="140" name="グループ化 139">
              <a:extLst>
                <a:ext uri="{FF2B5EF4-FFF2-40B4-BE49-F238E27FC236}">
                  <a16:creationId xmlns:a16="http://schemas.microsoft.com/office/drawing/2014/main" id="{5DEA3D67-9EDE-E1CF-F2CB-0149F5B249F7}"/>
                </a:ext>
              </a:extLst>
            </p:cNvPr>
            <p:cNvGrpSpPr/>
            <p:nvPr/>
          </p:nvGrpSpPr>
          <p:grpSpPr>
            <a:xfrm>
              <a:off x="3662431" y="3772477"/>
              <a:ext cx="2606484" cy="2606484"/>
              <a:chOff x="643930" y="806730"/>
              <a:chExt cx="2735056" cy="2735056"/>
            </a:xfrm>
          </p:grpSpPr>
          <p:sp>
            <p:nvSpPr>
              <p:cNvPr id="148" name="四角形: 角を丸くする 147">
                <a:extLst>
                  <a:ext uri="{FF2B5EF4-FFF2-40B4-BE49-F238E27FC236}">
                    <a16:creationId xmlns:a16="http://schemas.microsoft.com/office/drawing/2014/main" id="{A8EB5B68-9F64-F134-2DB2-F8FCC74F5280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49" name="四角形: 角を丸くする 148">
                <a:extLst>
                  <a:ext uri="{FF2B5EF4-FFF2-40B4-BE49-F238E27FC236}">
                    <a16:creationId xmlns:a16="http://schemas.microsoft.com/office/drawing/2014/main" id="{AEB467C5-4A3B-E956-77F7-9AAEB1EB407E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FEBBCE49-6CBD-C4F1-62AD-64ACCE8E5F4B}"/>
                </a:ext>
              </a:extLst>
            </p:cNvPr>
            <p:cNvSpPr/>
            <p:nvPr/>
          </p:nvSpPr>
          <p:spPr bwMode="auto">
            <a:xfrm>
              <a:off x="3737681" y="38477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42" name="フリーフォーム: 図形 141">
              <a:extLst>
                <a:ext uri="{FF2B5EF4-FFF2-40B4-BE49-F238E27FC236}">
                  <a16:creationId xmlns:a16="http://schemas.microsoft.com/office/drawing/2014/main" id="{4A15BB2D-1317-EF6F-8589-48740A8B98EC}"/>
                </a:ext>
              </a:extLst>
            </p:cNvPr>
            <p:cNvSpPr/>
            <p:nvPr/>
          </p:nvSpPr>
          <p:spPr bwMode="auto">
            <a:xfrm>
              <a:off x="3803924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43" name="グループ化 142">
              <a:extLst>
                <a:ext uri="{FF2B5EF4-FFF2-40B4-BE49-F238E27FC236}">
                  <a16:creationId xmlns:a16="http://schemas.microsoft.com/office/drawing/2014/main" id="{9286A2CD-07F2-5381-1239-72ACECAE5898}"/>
                </a:ext>
              </a:extLst>
            </p:cNvPr>
            <p:cNvGrpSpPr/>
            <p:nvPr/>
          </p:nvGrpSpPr>
          <p:grpSpPr>
            <a:xfrm>
              <a:off x="4379161" y="4089097"/>
              <a:ext cx="1325580" cy="2033324"/>
              <a:chOff x="738170" y="1070301"/>
              <a:chExt cx="1325580" cy="2033324"/>
            </a:xfrm>
          </p:grpSpPr>
          <p:sp>
            <p:nvSpPr>
              <p:cNvPr id="145" name="星: 10 pt 144">
                <a:extLst>
                  <a:ext uri="{FF2B5EF4-FFF2-40B4-BE49-F238E27FC236}">
                    <a16:creationId xmlns:a16="http://schemas.microsoft.com/office/drawing/2014/main" id="{48A75F6B-4782-499C-6CE9-2CBAFAF43C90}"/>
                  </a:ext>
                </a:extLst>
              </p:cNvPr>
              <p:cNvSpPr/>
              <p:nvPr/>
            </p:nvSpPr>
            <p:spPr bwMode="auto">
              <a:xfrm>
                <a:off x="917784" y="2900270"/>
                <a:ext cx="325258" cy="203355"/>
              </a:xfrm>
              <a:prstGeom prst="star10">
                <a:avLst>
                  <a:gd name="adj" fmla="val 31951"/>
                  <a:gd name="hf" fmla="val 10514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A6FBD111-AB18-DC5F-5A34-9CEF1C636A24}"/>
                  </a:ext>
                </a:extLst>
              </p:cNvPr>
              <p:cNvSpPr/>
              <p:nvPr/>
            </p:nvSpPr>
            <p:spPr bwMode="auto">
              <a:xfrm flipH="1">
                <a:off x="1728730" y="2406650"/>
                <a:ext cx="335020" cy="182201"/>
              </a:xfrm>
              <a:custGeom>
                <a:avLst/>
                <a:gdLst>
                  <a:gd name="connsiteX0" fmla="*/ 275588 w 459739"/>
                  <a:gd name="connsiteY0" fmla="*/ 174334 h 200657"/>
                  <a:gd name="connsiteX1" fmla="*/ 0 w 459739"/>
                  <a:gd name="connsiteY1" fmla="*/ 174334 h 200657"/>
                  <a:gd name="connsiteX2" fmla="*/ 0 w 459739"/>
                  <a:gd name="connsiteY2" fmla="*/ 200657 h 200657"/>
                  <a:gd name="connsiteX3" fmla="*/ 275588 w 459739"/>
                  <a:gd name="connsiteY3" fmla="*/ 200657 h 200657"/>
                  <a:gd name="connsiteX4" fmla="*/ 367663 w 459739"/>
                  <a:gd name="connsiteY4" fmla="*/ 87167 h 200657"/>
                  <a:gd name="connsiteX5" fmla="*/ 92075 w 459739"/>
                  <a:gd name="connsiteY5" fmla="*/ 87167 h 200657"/>
                  <a:gd name="connsiteX6" fmla="*/ 92075 w 459739"/>
                  <a:gd name="connsiteY6" fmla="*/ 113490 h 200657"/>
                  <a:gd name="connsiteX7" fmla="*/ 367663 w 459739"/>
                  <a:gd name="connsiteY7" fmla="*/ 113490 h 200657"/>
                  <a:gd name="connsiteX8" fmla="*/ 459739 w 459739"/>
                  <a:gd name="connsiteY8" fmla="*/ 0 h 200657"/>
                  <a:gd name="connsiteX9" fmla="*/ 184151 w 459739"/>
                  <a:gd name="connsiteY9" fmla="*/ 0 h 200657"/>
                  <a:gd name="connsiteX10" fmla="*/ 184151 w 459739"/>
                  <a:gd name="connsiteY10" fmla="*/ 26323 h 200657"/>
                  <a:gd name="connsiteX11" fmla="*/ 459739 w 459739"/>
                  <a:gd name="connsiteY11" fmla="*/ 26323 h 200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59739" h="200657">
                    <a:moveTo>
                      <a:pt x="275588" y="174334"/>
                    </a:moveTo>
                    <a:lnTo>
                      <a:pt x="0" y="174334"/>
                    </a:lnTo>
                    <a:lnTo>
                      <a:pt x="0" y="200657"/>
                    </a:lnTo>
                    <a:lnTo>
                      <a:pt x="275588" y="200657"/>
                    </a:lnTo>
                    <a:close/>
                    <a:moveTo>
                      <a:pt x="367663" y="87167"/>
                    </a:moveTo>
                    <a:lnTo>
                      <a:pt x="92075" y="87167"/>
                    </a:lnTo>
                    <a:lnTo>
                      <a:pt x="92075" y="113490"/>
                    </a:lnTo>
                    <a:lnTo>
                      <a:pt x="367663" y="113490"/>
                    </a:lnTo>
                    <a:close/>
                    <a:moveTo>
                      <a:pt x="459739" y="0"/>
                    </a:moveTo>
                    <a:lnTo>
                      <a:pt x="184151" y="0"/>
                    </a:lnTo>
                    <a:lnTo>
                      <a:pt x="184151" y="26323"/>
                    </a:lnTo>
                    <a:lnTo>
                      <a:pt x="459739" y="26323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69A6E212-1A30-A61F-E1E7-A5A00F165FE7}"/>
                  </a:ext>
                </a:extLst>
              </p:cNvPr>
              <p:cNvSpPr/>
              <p:nvPr/>
            </p:nvSpPr>
            <p:spPr bwMode="auto">
              <a:xfrm>
                <a:off x="738170" y="1070301"/>
                <a:ext cx="1313970" cy="1959790"/>
              </a:xfrm>
              <a:custGeom>
                <a:avLst/>
                <a:gdLst>
                  <a:gd name="connsiteX0" fmla="*/ 389801 w 1313970"/>
                  <a:gd name="connsiteY0" fmla="*/ 139 h 1959790"/>
                  <a:gd name="connsiteX1" fmla="*/ 772041 w 1313970"/>
                  <a:gd name="connsiteY1" fmla="*/ 318564 h 1959790"/>
                  <a:gd name="connsiteX2" fmla="*/ 659093 w 1313970"/>
                  <a:gd name="connsiteY2" fmla="*/ 744643 h 1959790"/>
                  <a:gd name="connsiteX3" fmla="*/ 605572 w 1313970"/>
                  <a:gd name="connsiteY3" fmla="*/ 781741 h 1959790"/>
                  <a:gd name="connsiteX4" fmla="*/ 618717 w 1313970"/>
                  <a:gd name="connsiteY4" fmla="*/ 811811 h 1959790"/>
                  <a:gd name="connsiteX5" fmla="*/ 620856 w 1313970"/>
                  <a:gd name="connsiteY5" fmla="*/ 811677 h 1959790"/>
                  <a:gd name="connsiteX6" fmla="*/ 655852 w 1313970"/>
                  <a:gd name="connsiteY6" fmla="*/ 823720 h 1959790"/>
                  <a:gd name="connsiteX7" fmla="*/ 920866 w 1313970"/>
                  <a:gd name="connsiteY7" fmla="*/ 670714 h 1959790"/>
                  <a:gd name="connsiteX8" fmla="*/ 986740 w 1313970"/>
                  <a:gd name="connsiteY8" fmla="*/ 674787 h 1959790"/>
                  <a:gd name="connsiteX9" fmla="*/ 986966 w 1313970"/>
                  <a:gd name="connsiteY9" fmla="*/ 675042 h 1959790"/>
                  <a:gd name="connsiteX10" fmla="*/ 989141 w 1313970"/>
                  <a:gd name="connsiteY10" fmla="*/ 676104 h 1959790"/>
                  <a:gd name="connsiteX11" fmla="*/ 1004824 w 1313970"/>
                  <a:gd name="connsiteY11" fmla="*/ 693884 h 1959790"/>
                  <a:gd name="connsiteX12" fmla="*/ 1137090 w 1313970"/>
                  <a:gd name="connsiteY12" fmla="*/ 922975 h 1959790"/>
                  <a:gd name="connsiteX13" fmla="*/ 1115237 w 1313970"/>
                  <a:gd name="connsiteY13" fmla="*/ 1004532 h 1959790"/>
                  <a:gd name="connsiteX14" fmla="*/ 1033680 w 1313970"/>
                  <a:gd name="connsiteY14" fmla="*/ 982679 h 1959790"/>
                  <a:gd name="connsiteX15" fmla="*/ 930095 w 1313970"/>
                  <a:gd name="connsiteY15" fmla="*/ 803266 h 1959790"/>
                  <a:gd name="connsiteX16" fmla="*/ 757507 w 1313970"/>
                  <a:gd name="connsiteY16" fmla="*/ 902910 h 1959790"/>
                  <a:gd name="connsiteX17" fmla="*/ 783623 w 1313970"/>
                  <a:gd name="connsiteY17" fmla="*/ 955489 h 1959790"/>
                  <a:gd name="connsiteX18" fmla="*/ 902712 w 1313970"/>
                  <a:gd name="connsiteY18" fmla="*/ 1399938 h 1959790"/>
                  <a:gd name="connsiteX19" fmla="*/ 907592 w 1313970"/>
                  <a:gd name="connsiteY19" fmla="*/ 1477806 h 1959790"/>
                  <a:gd name="connsiteX20" fmla="*/ 903773 w 1313970"/>
                  <a:gd name="connsiteY20" fmla="*/ 1488905 h 1959790"/>
                  <a:gd name="connsiteX21" fmla="*/ 1073838 w 1313970"/>
                  <a:gd name="connsiteY21" fmla="*/ 1697267 h 1959790"/>
                  <a:gd name="connsiteX22" fmla="*/ 1313970 w 1313970"/>
                  <a:gd name="connsiteY22" fmla="*/ 1783084 h 1959790"/>
                  <a:gd name="connsiteX23" fmla="*/ 1294481 w 1313970"/>
                  <a:gd name="connsiteY23" fmla="*/ 1855821 h 1959790"/>
                  <a:gd name="connsiteX24" fmla="*/ 1025756 w 1313970"/>
                  <a:gd name="connsiteY24" fmla="*/ 1806819 h 1959790"/>
                  <a:gd name="connsiteX25" fmla="*/ 1026875 w 1313970"/>
                  <a:gd name="connsiteY25" fmla="*/ 1802642 h 1959790"/>
                  <a:gd name="connsiteX26" fmla="*/ 1023253 w 1313970"/>
                  <a:gd name="connsiteY26" fmla="*/ 1806265 h 1959790"/>
                  <a:gd name="connsiteX27" fmla="*/ 798887 w 1313970"/>
                  <a:gd name="connsiteY27" fmla="*/ 1623137 h 1959790"/>
                  <a:gd name="connsiteX28" fmla="*/ 763781 w 1313970"/>
                  <a:gd name="connsiteY28" fmla="*/ 1640574 h 1959790"/>
                  <a:gd name="connsiteX29" fmla="*/ 763781 w 1313970"/>
                  <a:gd name="connsiteY29" fmla="*/ 1640573 h 1959790"/>
                  <a:gd name="connsiteX30" fmla="*/ 739090 w 1313970"/>
                  <a:gd name="connsiteY30" fmla="*/ 1642120 h 1959790"/>
                  <a:gd name="connsiteX31" fmla="*/ 499173 w 1313970"/>
                  <a:gd name="connsiteY31" fmla="*/ 1750051 h 1959790"/>
                  <a:gd name="connsiteX32" fmla="*/ 354129 w 1313970"/>
                  <a:gd name="connsiteY32" fmla="*/ 1959790 h 1959790"/>
                  <a:gd name="connsiteX33" fmla="*/ 288914 w 1313970"/>
                  <a:gd name="connsiteY33" fmla="*/ 1922139 h 1959790"/>
                  <a:gd name="connsiteX34" fmla="*/ 405798 w 1313970"/>
                  <a:gd name="connsiteY34" fmla="*/ 1675253 h 1959790"/>
                  <a:gd name="connsiteX35" fmla="*/ 409543 w 1313970"/>
                  <a:gd name="connsiteY35" fmla="*/ 1677415 h 1959790"/>
                  <a:gd name="connsiteX36" fmla="*/ 406981 w 1313970"/>
                  <a:gd name="connsiteY36" fmla="*/ 1672978 h 1959790"/>
                  <a:gd name="connsiteX37" fmla="*/ 555195 w 1313970"/>
                  <a:gd name="connsiteY37" fmla="*/ 1566167 h 1959790"/>
                  <a:gd name="connsiteX38" fmla="*/ 523145 w 1313970"/>
                  <a:gd name="connsiteY38" fmla="*/ 1501641 h 1959790"/>
                  <a:gd name="connsiteX39" fmla="*/ 411214 w 1313970"/>
                  <a:gd name="connsiteY39" fmla="*/ 1083912 h 1959790"/>
                  <a:gd name="connsiteX40" fmla="*/ 291633 w 1313970"/>
                  <a:gd name="connsiteY40" fmla="*/ 1203493 h 1959790"/>
                  <a:gd name="connsiteX41" fmla="*/ 249416 w 1313970"/>
                  <a:gd name="connsiteY41" fmla="*/ 1220980 h 1959790"/>
                  <a:gd name="connsiteX42" fmla="*/ 247300 w 1313970"/>
                  <a:gd name="connsiteY42" fmla="*/ 1220103 h 1959790"/>
                  <a:gd name="connsiteX43" fmla="*/ 246756 w 1313970"/>
                  <a:gd name="connsiteY43" fmla="*/ 1220329 h 1959790"/>
                  <a:gd name="connsiteX44" fmla="*/ 204539 w 1313970"/>
                  <a:gd name="connsiteY44" fmla="*/ 1202842 h 1959790"/>
                  <a:gd name="connsiteX45" fmla="*/ 17487 w 1313970"/>
                  <a:gd name="connsiteY45" fmla="*/ 1015790 h 1959790"/>
                  <a:gd name="connsiteX46" fmla="*/ 17487 w 1313970"/>
                  <a:gd name="connsiteY46" fmla="*/ 931356 h 1959790"/>
                  <a:gd name="connsiteX47" fmla="*/ 59704 w 1313970"/>
                  <a:gd name="connsiteY47" fmla="*/ 913869 h 1959790"/>
                  <a:gd name="connsiteX48" fmla="*/ 101921 w 1313970"/>
                  <a:gd name="connsiteY48" fmla="*/ 931356 h 1959790"/>
                  <a:gd name="connsiteX49" fmla="*/ 248412 w 1313970"/>
                  <a:gd name="connsiteY49" fmla="*/ 1077846 h 1959790"/>
                  <a:gd name="connsiteX50" fmla="*/ 450811 w 1313970"/>
                  <a:gd name="connsiteY50" fmla="*/ 875447 h 1959790"/>
                  <a:gd name="connsiteX51" fmla="*/ 452797 w 1313970"/>
                  <a:gd name="connsiteY51" fmla="*/ 874624 h 1959790"/>
                  <a:gd name="connsiteX52" fmla="*/ 457574 w 1313970"/>
                  <a:gd name="connsiteY52" fmla="*/ 869131 h 1959790"/>
                  <a:gd name="connsiteX53" fmla="*/ 452327 w 1313970"/>
                  <a:gd name="connsiteY53" fmla="*/ 822254 h 1959790"/>
                  <a:gd name="connsiteX54" fmla="*/ 388994 w 1313970"/>
                  <a:gd name="connsiteY54" fmla="*/ 817016 h 1959790"/>
                  <a:gd name="connsiteX55" fmla="*/ 78137 w 1313970"/>
                  <a:gd name="connsiteY55" fmla="*/ 504495 h 1959790"/>
                  <a:gd name="connsiteX56" fmla="*/ 317696 w 1313970"/>
                  <a:gd name="connsiteY56" fmla="*/ 10732 h 1959790"/>
                  <a:gd name="connsiteX57" fmla="*/ 389801 w 1313970"/>
                  <a:gd name="connsiteY57" fmla="*/ 139 h 1959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1313970" h="1959790">
                    <a:moveTo>
                      <a:pt x="389801" y="139"/>
                    </a:moveTo>
                    <a:cubicBezTo>
                      <a:pt x="557915" y="-4851"/>
                      <a:pt x="720143" y="124878"/>
                      <a:pt x="772041" y="318564"/>
                    </a:cubicBezTo>
                    <a:cubicBezTo>
                      <a:pt x="816525" y="484579"/>
                      <a:pt x="767316" y="650432"/>
                      <a:pt x="659093" y="744643"/>
                    </a:cubicBezTo>
                    <a:lnTo>
                      <a:pt x="605572" y="781741"/>
                    </a:lnTo>
                    <a:lnTo>
                      <a:pt x="618717" y="811811"/>
                    </a:lnTo>
                    <a:lnTo>
                      <a:pt x="620856" y="811677"/>
                    </a:lnTo>
                    <a:lnTo>
                      <a:pt x="655852" y="823720"/>
                    </a:lnTo>
                    <a:lnTo>
                      <a:pt x="920866" y="670714"/>
                    </a:lnTo>
                    <a:cubicBezTo>
                      <a:pt x="942283" y="658349"/>
                      <a:pt x="968176" y="660760"/>
                      <a:pt x="986740" y="674787"/>
                    </a:cubicBezTo>
                    <a:lnTo>
                      <a:pt x="986966" y="675042"/>
                    </a:lnTo>
                    <a:lnTo>
                      <a:pt x="989141" y="676104"/>
                    </a:lnTo>
                    <a:cubicBezTo>
                      <a:pt x="995329" y="680779"/>
                      <a:pt x="1000703" y="686745"/>
                      <a:pt x="1004824" y="693884"/>
                    </a:cubicBezTo>
                    <a:lnTo>
                      <a:pt x="1137090" y="922975"/>
                    </a:lnTo>
                    <a:cubicBezTo>
                      <a:pt x="1153577" y="951531"/>
                      <a:pt x="1143793" y="988045"/>
                      <a:pt x="1115237" y="1004532"/>
                    </a:cubicBezTo>
                    <a:cubicBezTo>
                      <a:pt x="1086680" y="1021019"/>
                      <a:pt x="1050167" y="1011235"/>
                      <a:pt x="1033680" y="982679"/>
                    </a:cubicBezTo>
                    <a:lnTo>
                      <a:pt x="930095" y="803266"/>
                    </a:lnTo>
                    <a:lnTo>
                      <a:pt x="757507" y="902910"/>
                    </a:lnTo>
                    <a:lnTo>
                      <a:pt x="783623" y="955489"/>
                    </a:lnTo>
                    <a:cubicBezTo>
                      <a:pt x="823320" y="1103639"/>
                      <a:pt x="863016" y="1251788"/>
                      <a:pt x="902712" y="1399938"/>
                    </a:cubicBezTo>
                    <a:cubicBezTo>
                      <a:pt x="909733" y="1426142"/>
                      <a:pt x="911112" y="1452528"/>
                      <a:pt x="907592" y="1477806"/>
                    </a:cubicBezTo>
                    <a:lnTo>
                      <a:pt x="903773" y="1488905"/>
                    </a:lnTo>
                    <a:lnTo>
                      <a:pt x="1073838" y="1697267"/>
                    </a:lnTo>
                    <a:lnTo>
                      <a:pt x="1313970" y="1783084"/>
                    </a:lnTo>
                    <a:lnTo>
                      <a:pt x="1294481" y="1855821"/>
                    </a:lnTo>
                    <a:lnTo>
                      <a:pt x="1025756" y="1806819"/>
                    </a:lnTo>
                    <a:lnTo>
                      <a:pt x="1026875" y="1802642"/>
                    </a:lnTo>
                    <a:lnTo>
                      <a:pt x="1023253" y="1806265"/>
                    </a:lnTo>
                    <a:lnTo>
                      <a:pt x="798887" y="1623137"/>
                    </a:lnTo>
                    <a:lnTo>
                      <a:pt x="763781" y="1640574"/>
                    </a:lnTo>
                    <a:lnTo>
                      <a:pt x="763781" y="1640573"/>
                    </a:lnTo>
                    <a:lnTo>
                      <a:pt x="739090" y="1642120"/>
                    </a:lnTo>
                    <a:lnTo>
                      <a:pt x="499173" y="1750051"/>
                    </a:lnTo>
                    <a:lnTo>
                      <a:pt x="354129" y="1959790"/>
                    </a:lnTo>
                    <a:lnTo>
                      <a:pt x="288914" y="1922139"/>
                    </a:lnTo>
                    <a:lnTo>
                      <a:pt x="405798" y="1675253"/>
                    </a:lnTo>
                    <a:lnTo>
                      <a:pt x="409543" y="1677415"/>
                    </a:lnTo>
                    <a:lnTo>
                      <a:pt x="406981" y="1672978"/>
                    </a:lnTo>
                    <a:lnTo>
                      <a:pt x="555195" y="1566167"/>
                    </a:lnTo>
                    <a:lnTo>
                      <a:pt x="523145" y="1501641"/>
                    </a:lnTo>
                    <a:lnTo>
                      <a:pt x="411214" y="1083912"/>
                    </a:lnTo>
                    <a:lnTo>
                      <a:pt x="291633" y="1203493"/>
                    </a:lnTo>
                    <a:cubicBezTo>
                      <a:pt x="279975" y="1215151"/>
                      <a:pt x="264696" y="1220980"/>
                      <a:pt x="249416" y="1220980"/>
                    </a:cubicBezTo>
                    <a:lnTo>
                      <a:pt x="247300" y="1220103"/>
                    </a:lnTo>
                    <a:lnTo>
                      <a:pt x="246756" y="1220329"/>
                    </a:lnTo>
                    <a:cubicBezTo>
                      <a:pt x="231476" y="1220329"/>
                      <a:pt x="216197" y="1214500"/>
                      <a:pt x="204539" y="1202842"/>
                    </a:cubicBezTo>
                    <a:lnTo>
                      <a:pt x="17487" y="1015790"/>
                    </a:lnTo>
                    <a:cubicBezTo>
                      <a:pt x="-5829" y="992474"/>
                      <a:pt x="-5829" y="954672"/>
                      <a:pt x="17487" y="931356"/>
                    </a:cubicBezTo>
                    <a:cubicBezTo>
                      <a:pt x="29145" y="919698"/>
                      <a:pt x="44425" y="913869"/>
                      <a:pt x="59704" y="913869"/>
                    </a:cubicBezTo>
                    <a:cubicBezTo>
                      <a:pt x="74984" y="913869"/>
                      <a:pt x="90263" y="919698"/>
                      <a:pt x="101921" y="931356"/>
                    </a:cubicBezTo>
                    <a:lnTo>
                      <a:pt x="248412" y="1077846"/>
                    </a:lnTo>
                    <a:lnTo>
                      <a:pt x="450811" y="875447"/>
                    </a:lnTo>
                    <a:lnTo>
                      <a:pt x="452797" y="874624"/>
                    </a:lnTo>
                    <a:lnTo>
                      <a:pt x="457574" y="869131"/>
                    </a:lnTo>
                    <a:lnTo>
                      <a:pt x="452327" y="822254"/>
                    </a:lnTo>
                    <a:lnTo>
                      <a:pt x="388994" y="817016"/>
                    </a:lnTo>
                    <a:cubicBezTo>
                      <a:pt x="248164" y="789539"/>
                      <a:pt x="122621" y="670510"/>
                      <a:pt x="78137" y="504495"/>
                    </a:cubicBezTo>
                    <a:cubicBezTo>
                      <a:pt x="18825" y="283140"/>
                      <a:pt x="126079" y="62075"/>
                      <a:pt x="317696" y="10732"/>
                    </a:cubicBezTo>
                    <a:cubicBezTo>
                      <a:pt x="341648" y="4314"/>
                      <a:pt x="365784" y="851"/>
                      <a:pt x="389801" y="13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183FFDB5-B29F-EAD8-F9C1-BB4ED5F3206B}"/>
                </a:ext>
              </a:extLst>
            </p:cNvPr>
            <p:cNvSpPr/>
            <p:nvPr/>
          </p:nvSpPr>
          <p:spPr bwMode="auto">
            <a:xfrm>
              <a:off x="3799634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B37204D1-1F49-258A-ABB3-627D249868FB}"/>
              </a:ext>
            </a:extLst>
          </p:cNvPr>
          <p:cNvGrpSpPr/>
          <p:nvPr/>
        </p:nvGrpSpPr>
        <p:grpSpPr>
          <a:xfrm>
            <a:off x="632414" y="3527251"/>
            <a:ext cx="2253426" cy="2253426"/>
            <a:chOff x="3662431" y="3772477"/>
            <a:chExt cx="2606484" cy="2606484"/>
          </a:xfrm>
        </p:grpSpPr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7FB73C55-E27E-541F-D5BD-3C1E0CAFCE9E}"/>
                </a:ext>
              </a:extLst>
            </p:cNvPr>
            <p:cNvGrpSpPr/>
            <p:nvPr/>
          </p:nvGrpSpPr>
          <p:grpSpPr>
            <a:xfrm>
              <a:off x="3662431" y="3772477"/>
              <a:ext cx="2606484" cy="2606484"/>
              <a:chOff x="643930" y="806730"/>
              <a:chExt cx="2735056" cy="2735056"/>
            </a:xfrm>
          </p:grpSpPr>
          <p:sp>
            <p:nvSpPr>
              <p:cNvPr id="159" name="四角形: 角を丸くする 158">
                <a:extLst>
                  <a:ext uri="{FF2B5EF4-FFF2-40B4-BE49-F238E27FC236}">
                    <a16:creationId xmlns:a16="http://schemas.microsoft.com/office/drawing/2014/main" id="{5167F2CA-6136-6508-F4F3-DBCA38251BAB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60" name="四角形: 角を丸くする 159">
                <a:extLst>
                  <a:ext uri="{FF2B5EF4-FFF2-40B4-BE49-F238E27FC236}">
                    <a16:creationId xmlns:a16="http://schemas.microsoft.com/office/drawing/2014/main" id="{0AD2B773-D9CA-F290-6EE7-03C1F30FA861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FFBB8AC4-5D62-9A3D-2883-86D34A7DCBD5}"/>
                </a:ext>
              </a:extLst>
            </p:cNvPr>
            <p:cNvSpPr/>
            <p:nvPr/>
          </p:nvSpPr>
          <p:spPr bwMode="auto">
            <a:xfrm>
              <a:off x="3737681" y="38477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9C944F62-7BFE-9588-BDBE-DBFE141F375F}"/>
                </a:ext>
              </a:extLst>
            </p:cNvPr>
            <p:cNvSpPr/>
            <p:nvPr/>
          </p:nvSpPr>
          <p:spPr bwMode="auto">
            <a:xfrm>
              <a:off x="3803924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54" name="グループ化 153">
              <a:extLst>
                <a:ext uri="{FF2B5EF4-FFF2-40B4-BE49-F238E27FC236}">
                  <a16:creationId xmlns:a16="http://schemas.microsoft.com/office/drawing/2014/main" id="{8D2C740B-A918-4884-0050-DF103E9274E5}"/>
                </a:ext>
              </a:extLst>
            </p:cNvPr>
            <p:cNvGrpSpPr/>
            <p:nvPr/>
          </p:nvGrpSpPr>
          <p:grpSpPr>
            <a:xfrm>
              <a:off x="4379161" y="4089097"/>
              <a:ext cx="1325580" cy="2033324"/>
              <a:chOff x="738170" y="1070301"/>
              <a:chExt cx="1325580" cy="2033324"/>
            </a:xfrm>
          </p:grpSpPr>
          <p:sp>
            <p:nvSpPr>
              <p:cNvPr id="156" name="星: 10 pt 155">
                <a:extLst>
                  <a:ext uri="{FF2B5EF4-FFF2-40B4-BE49-F238E27FC236}">
                    <a16:creationId xmlns:a16="http://schemas.microsoft.com/office/drawing/2014/main" id="{1DACDDFF-60B7-E10A-4EA9-EDE819951D03}"/>
                  </a:ext>
                </a:extLst>
              </p:cNvPr>
              <p:cNvSpPr/>
              <p:nvPr/>
            </p:nvSpPr>
            <p:spPr bwMode="auto">
              <a:xfrm>
                <a:off x="917784" y="2900270"/>
                <a:ext cx="325258" cy="203355"/>
              </a:xfrm>
              <a:prstGeom prst="star10">
                <a:avLst>
                  <a:gd name="adj" fmla="val 31951"/>
                  <a:gd name="hf" fmla="val 10514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0E788E1D-965A-D7BB-D027-7291CE532F92}"/>
                  </a:ext>
                </a:extLst>
              </p:cNvPr>
              <p:cNvSpPr/>
              <p:nvPr/>
            </p:nvSpPr>
            <p:spPr bwMode="auto">
              <a:xfrm flipH="1">
                <a:off x="1728730" y="2406650"/>
                <a:ext cx="335020" cy="182201"/>
              </a:xfrm>
              <a:custGeom>
                <a:avLst/>
                <a:gdLst>
                  <a:gd name="connsiteX0" fmla="*/ 275588 w 459739"/>
                  <a:gd name="connsiteY0" fmla="*/ 174334 h 200657"/>
                  <a:gd name="connsiteX1" fmla="*/ 0 w 459739"/>
                  <a:gd name="connsiteY1" fmla="*/ 174334 h 200657"/>
                  <a:gd name="connsiteX2" fmla="*/ 0 w 459739"/>
                  <a:gd name="connsiteY2" fmla="*/ 200657 h 200657"/>
                  <a:gd name="connsiteX3" fmla="*/ 275588 w 459739"/>
                  <a:gd name="connsiteY3" fmla="*/ 200657 h 200657"/>
                  <a:gd name="connsiteX4" fmla="*/ 367663 w 459739"/>
                  <a:gd name="connsiteY4" fmla="*/ 87167 h 200657"/>
                  <a:gd name="connsiteX5" fmla="*/ 92075 w 459739"/>
                  <a:gd name="connsiteY5" fmla="*/ 87167 h 200657"/>
                  <a:gd name="connsiteX6" fmla="*/ 92075 w 459739"/>
                  <a:gd name="connsiteY6" fmla="*/ 113490 h 200657"/>
                  <a:gd name="connsiteX7" fmla="*/ 367663 w 459739"/>
                  <a:gd name="connsiteY7" fmla="*/ 113490 h 200657"/>
                  <a:gd name="connsiteX8" fmla="*/ 459739 w 459739"/>
                  <a:gd name="connsiteY8" fmla="*/ 0 h 200657"/>
                  <a:gd name="connsiteX9" fmla="*/ 184151 w 459739"/>
                  <a:gd name="connsiteY9" fmla="*/ 0 h 200657"/>
                  <a:gd name="connsiteX10" fmla="*/ 184151 w 459739"/>
                  <a:gd name="connsiteY10" fmla="*/ 26323 h 200657"/>
                  <a:gd name="connsiteX11" fmla="*/ 459739 w 459739"/>
                  <a:gd name="connsiteY11" fmla="*/ 26323 h 200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59739" h="200657">
                    <a:moveTo>
                      <a:pt x="275588" y="174334"/>
                    </a:moveTo>
                    <a:lnTo>
                      <a:pt x="0" y="174334"/>
                    </a:lnTo>
                    <a:lnTo>
                      <a:pt x="0" y="200657"/>
                    </a:lnTo>
                    <a:lnTo>
                      <a:pt x="275588" y="200657"/>
                    </a:lnTo>
                    <a:close/>
                    <a:moveTo>
                      <a:pt x="367663" y="87167"/>
                    </a:moveTo>
                    <a:lnTo>
                      <a:pt x="92075" y="87167"/>
                    </a:lnTo>
                    <a:lnTo>
                      <a:pt x="92075" y="113490"/>
                    </a:lnTo>
                    <a:lnTo>
                      <a:pt x="367663" y="113490"/>
                    </a:lnTo>
                    <a:close/>
                    <a:moveTo>
                      <a:pt x="459739" y="0"/>
                    </a:moveTo>
                    <a:lnTo>
                      <a:pt x="184151" y="0"/>
                    </a:lnTo>
                    <a:lnTo>
                      <a:pt x="184151" y="26323"/>
                    </a:lnTo>
                    <a:lnTo>
                      <a:pt x="459739" y="26323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F5509642-519A-7DCD-233D-0B3F71A56356}"/>
                  </a:ext>
                </a:extLst>
              </p:cNvPr>
              <p:cNvSpPr/>
              <p:nvPr/>
            </p:nvSpPr>
            <p:spPr bwMode="auto">
              <a:xfrm>
                <a:off x="738170" y="1070301"/>
                <a:ext cx="1313970" cy="1959790"/>
              </a:xfrm>
              <a:custGeom>
                <a:avLst/>
                <a:gdLst>
                  <a:gd name="connsiteX0" fmla="*/ 389801 w 1313970"/>
                  <a:gd name="connsiteY0" fmla="*/ 139 h 1959790"/>
                  <a:gd name="connsiteX1" fmla="*/ 772041 w 1313970"/>
                  <a:gd name="connsiteY1" fmla="*/ 318564 h 1959790"/>
                  <a:gd name="connsiteX2" fmla="*/ 659093 w 1313970"/>
                  <a:gd name="connsiteY2" fmla="*/ 744643 h 1959790"/>
                  <a:gd name="connsiteX3" fmla="*/ 605572 w 1313970"/>
                  <a:gd name="connsiteY3" fmla="*/ 781741 h 1959790"/>
                  <a:gd name="connsiteX4" fmla="*/ 618717 w 1313970"/>
                  <a:gd name="connsiteY4" fmla="*/ 811811 h 1959790"/>
                  <a:gd name="connsiteX5" fmla="*/ 620856 w 1313970"/>
                  <a:gd name="connsiteY5" fmla="*/ 811677 h 1959790"/>
                  <a:gd name="connsiteX6" fmla="*/ 655852 w 1313970"/>
                  <a:gd name="connsiteY6" fmla="*/ 823720 h 1959790"/>
                  <a:gd name="connsiteX7" fmla="*/ 920866 w 1313970"/>
                  <a:gd name="connsiteY7" fmla="*/ 670714 h 1959790"/>
                  <a:gd name="connsiteX8" fmla="*/ 986740 w 1313970"/>
                  <a:gd name="connsiteY8" fmla="*/ 674787 h 1959790"/>
                  <a:gd name="connsiteX9" fmla="*/ 986966 w 1313970"/>
                  <a:gd name="connsiteY9" fmla="*/ 675042 h 1959790"/>
                  <a:gd name="connsiteX10" fmla="*/ 989141 w 1313970"/>
                  <a:gd name="connsiteY10" fmla="*/ 676104 h 1959790"/>
                  <a:gd name="connsiteX11" fmla="*/ 1004824 w 1313970"/>
                  <a:gd name="connsiteY11" fmla="*/ 693884 h 1959790"/>
                  <a:gd name="connsiteX12" fmla="*/ 1137090 w 1313970"/>
                  <a:gd name="connsiteY12" fmla="*/ 922975 h 1959790"/>
                  <a:gd name="connsiteX13" fmla="*/ 1115237 w 1313970"/>
                  <a:gd name="connsiteY13" fmla="*/ 1004532 h 1959790"/>
                  <a:gd name="connsiteX14" fmla="*/ 1033680 w 1313970"/>
                  <a:gd name="connsiteY14" fmla="*/ 982679 h 1959790"/>
                  <a:gd name="connsiteX15" fmla="*/ 930095 w 1313970"/>
                  <a:gd name="connsiteY15" fmla="*/ 803266 h 1959790"/>
                  <a:gd name="connsiteX16" fmla="*/ 757507 w 1313970"/>
                  <a:gd name="connsiteY16" fmla="*/ 902910 h 1959790"/>
                  <a:gd name="connsiteX17" fmla="*/ 783623 w 1313970"/>
                  <a:gd name="connsiteY17" fmla="*/ 955489 h 1959790"/>
                  <a:gd name="connsiteX18" fmla="*/ 902712 w 1313970"/>
                  <a:gd name="connsiteY18" fmla="*/ 1399938 h 1959790"/>
                  <a:gd name="connsiteX19" fmla="*/ 907592 w 1313970"/>
                  <a:gd name="connsiteY19" fmla="*/ 1477806 h 1959790"/>
                  <a:gd name="connsiteX20" fmla="*/ 903773 w 1313970"/>
                  <a:gd name="connsiteY20" fmla="*/ 1488905 h 1959790"/>
                  <a:gd name="connsiteX21" fmla="*/ 1073838 w 1313970"/>
                  <a:gd name="connsiteY21" fmla="*/ 1697267 h 1959790"/>
                  <a:gd name="connsiteX22" fmla="*/ 1313970 w 1313970"/>
                  <a:gd name="connsiteY22" fmla="*/ 1783084 h 1959790"/>
                  <a:gd name="connsiteX23" fmla="*/ 1294481 w 1313970"/>
                  <a:gd name="connsiteY23" fmla="*/ 1855821 h 1959790"/>
                  <a:gd name="connsiteX24" fmla="*/ 1025756 w 1313970"/>
                  <a:gd name="connsiteY24" fmla="*/ 1806819 h 1959790"/>
                  <a:gd name="connsiteX25" fmla="*/ 1026875 w 1313970"/>
                  <a:gd name="connsiteY25" fmla="*/ 1802642 h 1959790"/>
                  <a:gd name="connsiteX26" fmla="*/ 1023253 w 1313970"/>
                  <a:gd name="connsiteY26" fmla="*/ 1806265 h 1959790"/>
                  <a:gd name="connsiteX27" fmla="*/ 798887 w 1313970"/>
                  <a:gd name="connsiteY27" fmla="*/ 1623137 h 1959790"/>
                  <a:gd name="connsiteX28" fmla="*/ 763781 w 1313970"/>
                  <a:gd name="connsiteY28" fmla="*/ 1640574 h 1959790"/>
                  <a:gd name="connsiteX29" fmla="*/ 763781 w 1313970"/>
                  <a:gd name="connsiteY29" fmla="*/ 1640573 h 1959790"/>
                  <a:gd name="connsiteX30" fmla="*/ 739090 w 1313970"/>
                  <a:gd name="connsiteY30" fmla="*/ 1642120 h 1959790"/>
                  <a:gd name="connsiteX31" fmla="*/ 499173 w 1313970"/>
                  <a:gd name="connsiteY31" fmla="*/ 1750051 h 1959790"/>
                  <a:gd name="connsiteX32" fmla="*/ 354129 w 1313970"/>
                  <a:gd name="connsiteY32" fmla="*/ 1959790 h 1959790"/>
                  <a:gd name="connsiteX33" fmla="*/ 288914 w 1313970"/>
                  <a:gd name="connsiteY33" fmla="*/ 1922139 h 1959790"/>
                  <a:gd name="connsiteX34" fmla="*/ 405798 w 1313970"/>
                  <a:gd name="connsiteY34" fmla="*/ 1675253 h 1959790"/>
                  <a:gd name="connsiteX35" fmla="*/ 409543 w 1313970"/>
                  <a:gd name="connsiteY35" fmla="*/ 1677415 h 1959790"/>
                  <a:gd name="connsiteX36" fmla="*/ 406981 w 1313970"/>
                  <a:gd name="connsiteY36" fmla="*/ 1672978 h 1959790"/>
                  <a:gd name="connsiteX37" fmla="*/ 555195 w 1313970"/>
                  <a:gd name="connsiteY37" fmla="*/ 1566167 h 1959790"/>
                  <a:gd name="connsiteX38" fmla="*/ 523145 w 1313970"/>
                  <a:gd name="connsiteY38" fmla="*/ 1501641 h 1959790"/>
                  <a:gd name="connsiteX39" fmla="*/ 411214 w 1313970"/>
                  <a:gd name="connsiteY39" fmla="*/ 1083912 h 1959790"/>
                  <a:gd name="connsiteX40" fmla="*/ 291633 w 1313970"/>
                  <a:gd name="connsiteY40" fmla="*/ 1203493 h 1959790"/>
                  <a:gd name="connsiteX41" fmla="*/ 249416 w 1313970"/>
                  <a:gd name="connsiteY41" fmla="*/ 1220980 h 1959790"/>
                  <a:gd name="connsiteX42" fmla="*/ 247300 w 1313970"/>
                  <a:gd name="connsiteY42" fmla="*/ 1220103 h 1959790"/>
                  <a:gd name="connsiteX43" fmla="*/ 246756 w 1313970"/>
                  <a:gd name="connsiteY43" fmla="*/ 1220329 h 1959790"/>
                  <a:gd name="connsiteX44" fmla="*/ 204539 w 1313970"/>
                  <a:gd name="connsiteY44" fmla="*/ 1202842 h 1959790"/>
                  <a:gd name="connsiteX45" fmla="*/ 17487 w 1313970"/>
                  <a:gd name="connsiteY45" fmla="*/ 1015790 h 1959790"/>
                  <a:gd name="connsiteX46" fmla="*/ 17487 w 1313970"/>
                  <a:gd name="connsiteY46" fmla="*/ 931356 h 1959790"/>
                  <a:gd name="connsiteX47" fmla="*/ 59704 w 1313970"/>
                  <a:gd name="connsiteY47" fmla="*/ 913869 h 1959790"/>
                  <a:gd name="connsiteX48" fmla="*/ 101921 w 1313970"/>
                  <a:gd name="connsiteY48" fmla="*/ 931356 h 1959790"/>
                  <a:gd name="connsiteX49" fmla="*/ 248412 w 1313970"/>
                  <a:gd name="connsiteY49" fmla="*/ 1077846 h 1959790"/>
                  <a:gd name="connsiteX50" fmla="*/ 450811 w 1313970"/>
                  <a:gd name="connsiteY50" fmla="*/ 875447 h 1959790"/>
                  <a:gd name="connsiteX51" fmla="*/ 452797 w 1313970"/>
                  <a:gd name="connsiteY51" fmla="*/ 874624 h 1959790"/>
                  <a:gd name="connsiteX52" fmla="*/ 457574 w 1313970"/>
                  <a:gd name="connsiteY52" fmla="*/ 869131 h 1959790"/>
                  <a:gd name="connsiteX53" fmla="*/ 452327 w 1313970"/>
                  <a:gd name="connsiteY53" fmla="*/ 822254 h 1959790"/>
                  <a:gd name="connsiteX54" fmla="*/ 388994 w 1313970"/>
                  <a:gd name="connsiteY54" fmla="*/ 817016 h 1959790"/>
                  <a:gd name="connsiteX55" fmla="*/ 78137 w 1313970"/>
                  <a:gd name="connsiteY55" fmla="*/ 504495 h 1959790"/>
                  <a:gd name="connsiteX56" fmla="*/ 317696 w 1313970"/>
                  <a:gd name="connsiteY56" fmla="*/ 10732 h 1959790"/>
                  <a:gd name="connsiteX57" fmla="*/ 389801 w 1313970"/>
                  <a:gd name="connsiteY57" fmla="*/ 139 h 1959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1313970" h="1959790">
                    <a:moveTo>
                      <a:pt x="389801" y="139"/>
                    </a:moveTo>
                    <a:cubicBezTo>
                      <a:pt x="557915" y="-4851"/>
                      <a:pt x="720143" y="124878"/>
                      <a:pt x="772041" y="318564"/>
                    </a:cubicBezTo>
                    <a:cubicBezTo>
                      <a:pt x="816525" y="484579"/>
                      <a:pt x="767316" y="650432"/>
                      <a:pt x="659093" y="744643"/>
                    </a:cubicBezTo>
                    <a:lnTo>
                      <a:pt x="605572" y="781741"/>
                    </a:lnTo>
                    <a:lnTo>
                      <a:pt x="618717" y="811811"/>
                    </a:lnTo>
                    <a:lnTo>
                      <a:pt x="620856" y="811677"/>
                    </a:lnTo>
                    <a:lnTo>
                      <a:pt x="655852" y="823720"/>
                    </a:lnTo>
                    <a:lnTo>
                      <a:pt x="920866" y="670714"/>
                    </a:lnTo>
                    <a:cubicBezTo>
                      <a:pt x="942283" y="658349"/>
                      <a:pt x="968176" y="660760"/>
                      <a:pt x="986740" y="674787"/>
                    </a:cubicBezTo>
                    <a:lnTo>
                      <a:pt x="986966" y="675042"/>
                    </a:lnTo>
                    <a:lnTo>
                      <a:pt x="989141" y="676104"/>
                    </a:lnTo>
                    <a:cubicBezTo>
                      <a:pt x="995329" y="680779"/>
                      <a:pt x="1000703" y="686745"/>
                      <a:pt x="1004824" y="693884"/>
                    </a:cubicBezTo>
                    <a:lnTo>
                      <a:pt x="1137090" y="922975"/>
                    </a:lnTo>
                    <a:cubicBezTo>
                      <a:pt x="1153577" y="951531"/>
                      <a:pt x="1143793" y="988045"/>
                      <a:pt x="1115237" y="1004532"/>
                    </a:cubicBezTo>
                    <a:cubicBezTo>
                      <a:pt x="1086680" y="1021019"/>
                      <a:pt x="1050167" y="1011235"/>
                      <a:pt x="1033680" y="982679"/>
                    </a:cubicBezTo>
                    <a:lnTo>
                      <a:pt x="930095" y="803266"/>
                    </a:lnTo>
                    <a:lnTo>
                      <a:pt x="757507" y="902910"/>
                    </a:lnTo>
                    <a:lnTo>
                      <a:pt x="783623" y="955489"/>
                    </a:lnTo>
                    <a:cubicBezTo>
                      <a:pt x="823320" y="1103639"/>
                      <a:pt x="863016" y="1251788"/>
                      <a:pt x="902712" y="1399938"/>
                    </a:cubicBezTo>
                    <a:cubicBezTo>
                      <a:pt x="909733" y="1426142"/>
                      <a:pt x="911112" y="1452528"/>
                      <a:pt x="907592" y="1477806"/>
                    </a:cubicBezTo>
                    <a:lnTo>
                      <a:pt x="903773" y="1488905"/>
                    </a:lnTo>
                    <a:lnTo>
                      <a:pt x="1073838" y="1697267"/>
                    </a:lnTo>
                    <a:lnTo>
                      <a:pt x="1313970" y="1783084"/>
                    </a:lnTo>
                    <a:lnTo>
                      <a:pt x="1294481" y="1855821"/>
                    </a:lnTo>
                    <a:lnTo>
                      <a:pt x="1025756" y="1806819"/>
                    </a:lnTo>
                    <a:lnTo>
                      <a:pt x="1026875" y="1802642"/>
                    </a:lnTo>
                    <a:lnTo>
                      <a:pt x="1023253" y="1806265"/>
                    </a:lnTo>
                    <a:lnTo>
                      <a:pt x="798887" y="1623137"/>
                    </a:lnTo>
                    <a:lnTo>
                      <a:pt x="763781" y="1640574"/>
                    </a:lnTo>
                    <a:lnTo>
                      <a:pt x="763781" y="1640573"/>
                    </a:lnTo>
                    <a:lnTo>
                      <a:pt x="739090" y="1642120"/>
                    </a:lnTo>
                    <a:lnTo>
                      <a:pt x="499173" y="1750051"/>
                    </a:lnTo>
                    <a:lnTo>
                      <a:pt x="354129" y="1959790"/>
                    </a:lnTo>
                    <a:lnTo>
                      <a:pt x="288914" y="1922139"/>
                    </a:lnTo>
                    <a:lnTo>
                      <a:pt x="405798" y="1675253"/>
                    </a:lnTo>
                    <a:lnTo>
                      <a:pt x="409543" y="1677415"/>
                    </a:lnTo>
                    <a:lnTo>
                      <a:pt x="406981" y="1672978"/>
                    </a:lnTo>
                    <a:lnTo>
                      <a:pt x="555195" y="1566167"/>
                    </a:lnTo>
                    <a:lnTo>
                      <a:pt x="523145" y="1501641"/>
                    </a:lnTo>
                    <a:lnTo>
                      <a:pt x="411214" y="1083912"/>
                    </a:lnTo>
                    <a:lnTo>
                      <a:pt x="291633" y="1203493"/>
                    </a:lnTo>
                    <a:cubicBezTo>
                      <a:pt x="279975" y="1215151"/>
                      <a:pt x="264696" y="1220980"/>
                      <a:pt x="249416" y="1220980"/>
                    </a:cubicBezTo>
                    <a:lnTo>
                      <a:pt x="247300" y="1220103"/>
                    </a:lnTo>
                    <a:lnTo>
                      <a:pt x="246756" y="1220329"/>
                    </a:lnTo>
                    <a:cubicBezTo>
                      <a:pt x="231476" y="1220329"/>
                      <a:pt x="216197" y="1214500"/>
                      <a:pt x="204539" y="1202842"/>
                    </a:cubicBezTo>
                    <a:lnTo>
                      <a:pt x="17487" y="1015790"/>
                    </a:lnTo>
                    <a:cubicBezTo>
                      <a:pt x="-5829" y="992474"/>
                      <a:pt x="-5829" y="954672"/>
                      <a:pt x="17487" y="931356"/>
                    </a:cubicBezTo>
                    <a:cubicBezTo>
                      <a:pt x="29145" y="919698"/>
                      <a:pt x="44425" y="913869"/>
                      <a:pt x="59704" y="913869"/>
                    </a:cubicBezTo>
                    <a:cubicBezTo>
                      <a:pt x="74984" y="913869"/>
                      <a:pt x="90263" y="919698"/>
                      <a:pt x="101921" y="931356"/>
                    </a:cubicBezTo>
                    <a:lnTo>
                      <a:pt x="248412" y="1077846"/>
                    </a:lnTo>
                    <a:lnTo>
                      <a:pt x="450811" y="875447"/>
                    </a:lnTo>
                    <a:lnTo>
                      <a:pt x="452797" y="874624"/>
                    </a:lnTo>
                    <a:lnTo>
                      <a:pt x="457574" y="869131"/>
                    </a:lnTo>
                    <a:lnTo>
                      <a:pt x="452327" y="822254"/>
                    </a:lnTo>
                    <a:lnTo>
                      <a:pt x="388994" y="817016"/>
                    </a:lnTo>
                    <a:cubicBezTo>
                      <a:pt x="248164" y="789539"/>
                      <a:pt x="122621" y="670510"/>
                      <a:pt x="78137" y="504495"/>
                    </a:cubicBezTo>
                    <a:cubicBezTo>
                      <a:pt x="18825" y="283140"/>
                      <a:pt x="126079" y="62075"/>
                      <a:pt x="317696" y="10732"/>
                    </a:cubicBezTo>
                    <a:cubicBezTo>
                      <a:pt x="341648" y="4314"/>
                      <a:pt x="365784" y="851"/>
                      <a:pt x="389801" y="13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778B4DC7-3EAA-99E0-E91F-E9553EA660EF}"/>
                </a:ext>
              </a:extLst>
            </p:cNvPr>
            <p:cNvSpPr/>
            <p:nvPr/>
          </p:nvSpPr>
          <p:spPr bwMode="auto">
            <a:xfrm>
              <a:off x="3799634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D6C04BE6-7C31-DAD2-BD46-4EB864C334B0}"/>
              </a:ext>
            </a:extLst>
          </p:cNvPr>
          <p:cNvGrpSpPr/>
          <p:nvPr/>
        </p:nvGrpSpPr>
        <p:grpSpPr>
          <a:xfrm>
            <a:off x="632414" y="6707816"/>
            <a:ext cx="2253426" cy="2253426"/>
            <a:chOff x="3662431" y="3772477"/>
            <a:chExt cx="2606484" cy="2606484"/>
          </a:xfrm>
        </p:grpSpPr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2F96F51C-FD9E-9ECF-8BD0-98CC49B08EB7}"/>
                </a:ext>
              </a:extLst>
            </p:cNvPr>
            <p:cNvGrpSpPr/>
            <p:nvPr/>
          </p:nvGrpSpPr>
          <p:grpSpPr>
            <a:xfrm>
              <a:off x="3662431" y="3772477"/>
              <a:ext cx="2606484" cy="2606484"/>
              <a:chOff x="643930" y="806730"/>
              <a:chExt cx="2735056" cy="2735056"/>
            </a:xfrm>
          </p:grpSpPr>
          <p:sp>
            <p:nvSpPr>
              <p:cNvPr id="170" name="四角形: 角を丸くする 169">
                <a:extLst>
                  <a:ext uri="{FF2B5EF4-FFF2-40B4-BE49-F238E27FC236}">
                    <a16:creationId xmlns:a16="http://schemas.microsoft.com/office/drawing/2014/main" id="{A503C0F3-294E-7191-D0F5-8B5CD2217126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71" name="四角形: 角を丸くする 170">
                <a:extLst>
                  <a:ext uri="{FF2B5EF4-FFF2-40B4-BE49-F238E27FC236}">
                    <a16:creationId xmlns:a16="http://schemas.microsoft.com/office/drawing/2014/main" id="{2932B48B-6540-82B4-2EEE-9A81F6A23D4D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0F8A0C06-8D30-80BF-AA12-5AAE67C85CCD}"/>
                </a:ext>
              </a:extLst>
            </p:cNvPr>
            <p:cNvSpPr/>
            <p:nvPr/>
          </p:nvSpPr>
          <p:spPr bwMode="auto">
            <a:xfrm>
              <a:off x="3737681" y="38477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99A044C8-2D5E-B10C-7EFD-8814C773E982}"/>
                </a:ext>
              </a:extLst>
            </p:cNvPr>
            <p:cNvSpPr/>
            <p:nvPr/>
          </p:nvSpPr>
          <p:spPr bwMode="auto">
            <a:xfrm>
              <a:off x="3803924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D1DE8F5F-9293-4209-E645-DB9B2E2ACD0D}"/>
                </a:ext>
              </a:extLst>
            </p:cNvPr>
            <p:cNvGrpSpPr/>
            <p:nvPr/>
          </p:nvGrpSpPr>
          <p:grpSpPr>
            <a:xfrm>
              <a:off x="4379161" y="4089097"/>
              <a:ext cx="1325580" cy="2033324"/>
              <a:chOff x="738170" y="1070301"/>
              <a:chExt cx="1325580" cy="2033324"/>
            </a:xfrm>
          </p:grpSpPr>
          <p:sp>
            <p:nvSpPr>
              <p:cNvPr id="167" name="星: 10 pt 166">
                <a:extLst>
                  <a:ext uri="{FF2B5EF4-FFF2-40B4-BE49-F238E27FC236}">
                    <a16:creationId xmlns:a16="http://schemas.microsoft.com/office/drawing/2014/main" id="{88EC5D4E-BF24-1118-7FC3-2D1655301723}"/>
                  </a:ext>
                </a:extLst>
              </p:cNvPr>
              <p:cNvSpPr/>
              <p:nvPr/>
            </p:nvSpPr>
            <p:spPr bwMode="auto">
              <a:xfrm>
                <a:off x="917784" y="2900270"/>
                <a:ext cx="325258" cy="203355"/>
              </a:xfrm>
              <a:prstGeom prst="star10">
                <a:avLst>
                  <a:gd name="adj" fmla="val 31951"/>
                  <a:gd name="hf" fmla="val 10514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CDCE382D-6AC1-E9D1-FC7F-A42FB811839A}"/>
                  </a:ext>
                </a:extLst>
              </p:cNvPr>
              <p:cNvSpPr/>
              <p:nvPr/>
            </p:nvSpPr>
            <p:spPr bwMode="auto">
              <a:xfrm flipH="1">
                <a:off x="1728730" y="2406650"/>
                <a:ext cx="335020" cy="182201"/>
              </a:xfrm>
              <a:custGeom>
                <a:avLst/>
                <a:gdLst>
                  <a:gd name="connsiteX0" fmla="*/ 275588 w 459739"/>
                  <a:gd name="connsiteY0" fmla="*/ 174334 h 200657"/>
                  <a:gd name="connsiteX1" fmla="*/ 0 w 459739"/>
                  <a:gd name="connsiteY1" fmla="*/ 174334 h 200657"/>
                  <a:gd name="connsiteX2" fmla="*/ 0 w 459739"/>
                  <a:gd name="connsiteY2" fmla="*/ 200657 h 200657"/>
                  <a:gd name="connsiteX3" fmla="*/ 275588 w 459739"/>
                  <a:gd name="connsiteY3" fmla="*/ 200657 h 200657"/>
                  <a:gd name="connsiteX4" fmla="*/ 367663 w 459739"/>
                  <a:gd name="connsiteY4" fmla="*/ 87167 h 200657"/>
                  <a:gd name="connsiteX5" fmla="*/ 92075 w 459739"/>
                  <a:gd name="connsiteY5" fmla="*/ 87167 h 200657"/>
                  <a:gd name="connsiteX6" fmla="*/ 92075 w 459739"/>
                  <a:gd name="connsiteY6" fmla="*/ 113490 h 200657"/>
                  <a:gd name="connsiteX7" fmla="*/ 367663 w 459739"/>
                  <a:gd name="connsiteY7" fmla="*/ 113490 h 200657"/>
                  <a:gd name="connsiteX8" fmla="*/ 459739 w 459739"/>
                  <a:gd name="connsiteY8" fmla="*/ 0 h 200657"/>
                  <a:gd name="connsiteX9" fmla="*/ 184151 w 459739"/>
                  <a:gd name="connsiteY9" fmla="*/ 0 h 200657"/>
                  <a:gd name="connsiteX10" fmla="*/ 184151 w 459739"/>
                  <a:gd name="connsiteY10" fmla="*/ 26323 h 200657"/>
                  <a:gd name="connsiteX11" fmla="*/ 459739 w 459739"/>
                  <a:gd name="connsiteY11" fmla="*/ 26323 h 200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59739" h="200657">
                    <a:moveTo>
                      <a:pt x="275588" y="174334"/>
                    </a:moveTo>
                    <a:lnTo>
                      <a:pt x="0" y="174334"/>
                    </a:lnTo>
                    <a:lnTo>
                      <a:pt x="0" y="200657"/>
                    </a:lnTo>
                    <a:lnTo>
                      <a:pt x="275588" y="200657"/>
                    </a:lnTo>
                    <a:close/>
                    <a:moveTo>
                      <a:pt x="367663" y="87167"/>
                    </a:moveTo>
                    <a:lnTo>
                      <a:pt x="92075" y="87167"/>
                    </a:lnTo>
                    <a:lnTo>
                      <a:pt x="92075" y="113490"/>
                    </a:lnTo>
                    <a:lnTo>
                      <a:pt x="367663" y="113490"/>
                    </a:lnTo>
                    <a:close/>
                    <a:moveTo>
                      <a:pt x="459739" y="0"/>
                    </a:moveTo>
                    <a:lnTo>
                      <a:pt x="184151" y="0"/>
                    </a:lnTo>
                    <a:lnTo>
                      <a:pt x="184151" y="26323"/>
                    </a:lnTo>
                    <a:lnTo>
                      <a:pt x="459739" y="26323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F3E80346-71D2-75E3-12A8-9019F1214F6E}"/>
                  </a:ext>
                </a:extLst>
              </p:cNvPr>
              <p:cNvSpPr/>
              <p:nvPr/>
            </p:nvSpPr>
            <p:spPr bwMode="auto">
              <a:xfrm>
                <a:off x="738170" y="1070301"/>
                <a:ext cx="1313970" cy="1959790"/>
              </a:xfrm>
              <a:custGeom>
                <a:avLst/>
                <a:gdLst>
                  <a:gd name="connsiteX0" fmla="*/ 389801 w 1313970"/>
                  <a:gd name="connsiteY0" fmla="*/ 139 h 1959790"/>
                  <a:gd name="connsiteX1" fmla="*/ 772041 w 1313970"/>
                  <a:gd name="connsiteY1" fmla="*/ 318564 h 1959790"/>
                  <a:gd name="connsiteX2" fmla="*/ 659093 w 1313970"/>
                  <a:gd name="connsiteY2" fmla="*/ 744643 h 1959790"/>
                  <a:gd name="connsiteX3" fmla="*/ 605572 w 1313970"/>
                  <a:gd name="connsiteY3" fmla="*/ 781741 h 1959790"/>
                  <a:gd name="connsiteX4" fmla="*/ 618717 w 1313970"/>
                  <a:gd name="connsiteY4" fmla="*/ 811811 h 1959790"/>
                  <a:gd name="connsiteX5" fmla="*/ 620856 w 1313970"/>
                  <a:gd name="connsiteY5" fmla="*/ 811677 h 1959790"/>
                  <a:gd name="connsiteX6" fmla="*/ 655852 w 1313970"/>
                  <a:gd name="connsiteY6" fmla="*/ 823720 h 1959790"/>
                  <a:gd name="connsiteX7" fmla="*/ 920866 w 1313970"/>
                  <a:gd name="connsiteY7" fmla="*/ 670714 h 1959790"/>
                  <a:gd name="connsiteX8" fmla="*/ 986740 w 1313970"/>
                  <a:gd name="connsiteY8" fmla="*/ 674787 h 1959790"/>
                  <a:gd name="connsiteX9" fmla="*/ 986966 w 1313970"/>
                  <a:gd name="connsiteY9" fmla="*/ 675042 h 1959790"/>
                  <a:gd name="connsiteX10" fmla="*/ 989141 w 1313970"/>
                  <a:gd name="connsiteY10" fmla="*/ 676104 h 1959790"/>
                  <a:gd name="connsiteX11" fmla="*/ 1004824 w 1313970"/>
                  <a:gd name="connsiteY11" fmla="*/ 693884 h 1959790"/>
                  <a:gd name="connsiteX12" fmla="*/ 1137090 w 1313970"/>
                  <a:gd name="connsiteY12" fmla="*/ 922975 h 1959790"/>
                  <a:gd name="connsiteX13" fmla="*/ 1115237 w 1313970"/>
                  <a:gd name="connsiteY13" fmla="*/ 1004532 h 1959790"/>
                  <a:gd name="connsiteX14" fmla="*/ 1033680 w 1313970"/>
                  <a:gd name="connsiteY14" fmla="*/ 982679 h 1959790"/>
                  <a:gd name="connsiteX15" fmla="*/ 930095 w 1313970"/>
                  <a:gd name="connsiteY15" fmla="*/ 803266 h 1959790"/>
                  <a:gd name="connsiteX16" fmla="*/ 757507 w 1313970"/>
                  <a:gd name="connsiteY16" fmla="*/ 902910 h 1959790"/>
                  <a:gd name="connsiteX17" fmla="*/ 783623 w 1313970"/>
                  <a:gd name="connsiteY17" fmla="*/ 955489 h 1959790"/>
                  <a:gd name="connsiteX18" fmla="*/ 902712 w 1313970"/>
                  <a:gd name="connsiteY18" fmla="*/ 1399938 h 1959790"/>
                  <a:gd name="connsiteX19" fmla="*/ 907592 w 1313970"/>
                  <a:gd name="connsiteY19" fmla="*/ 1477806 h 1959790"/>
                  <a:gd name="connsiteX20" fmla="*/ 903773 w 1313970"/>
                  <a:gd name="connsiteY20" fmla="*/ 1488905 h 1959790"/>
                  <a:gd name="connsiteX21" fmla="*/ 1073838 w 1313970"/>
                  <a:gd name="connsiteY21" fmla="*/ 1697267 h 1959790"/>
                  <a:gd name="connsiteX22" fmla="*/ 1313970 w 1313970"/>
                  <a:gd name="connsiteY22" fmla="*/ 1783084 h 1959790"/>
                  <a:gd name="connsiteX23" fmla="*/ 1294481 w 1313970"/>
                  <a:gd name="connsiteY23" fmla="*/ 1855821 h 1959790"/>
                  <a:gd name="connsiteX24" fmla="*/ 1025756 w 1313970"/>
                  <a:gd name="connsiteY24" fmla="*/ 1806819 h 1959790"/>
                  <a:gd name="connsiteX25" fmla="*/ 1026875 w 1313970"/>
                  <a:gd name="connsiteY25" fmla="*/ 1802642 h 1959790"/>
                  <a:gd name="connsiteX26" fmla="*/ 1023253 w 1313970"/>
                  <a:gd name="connsiteY26" fmla="*/ 1806265 h 1959790"/>
                  <a:gd name="connsiteX27" fmla="*/ 798887 w 1313970"/>
                  <a:gd name="connsiteY27" fmla="*/ 1623137 h 1959790"/>
                  <a:gd name="connsiteX28" fmla="*/ 763781 w 1313970"/>
                  <a:gd name="connsiteY28" fmla="*/ 1640574 h 1959790"/>
                  <a:gd name="connsiteX29" fmla="*/ 763781 w 1313970"/>
                  <a:gd name="connsiteY29" fmla="*/ 1640573 h 1959790"/>
                  <a:gd name="connsiteX30" fmla="*/ 739090 w 1313970"/>
                  <a:gd name="connsiteY30" fmla="*/ 1642120 h 1959790"/>
                  <a:gd name="connsiteX31" fmla="*/ 499173 w 1313970"/>
                  <a:gd name="connsiteY31" fmla="*/ 1750051 h 1959790"/>
                  <a:gd name="connsiteX32" fmla="*/ 354129 w 1313970"/>
                  <a:gd name="connsiteY32" fmla="*/ 1959790 h 1959790"/>
                  <a:gd name="connsiteX33" fmla="*/ 288914 w 1313970"/>
                  <a:gd name="connsiteY33" fmla="*/ 1922139 h 1959790"/>
                  <a:gd name="connsiteX34" fmla="*/ 405798 w 1313970"/>
                  <a:gd name="connsiteY34" fmla="*/ 1675253 h 1959790"/>
                  <a:gd name="connsiteX35" fmla="*/ 409543 w 1313970"/>
                  <a:gd name="connsiteY35" fmla="*/ 1677415 h 1959790"/>
                  <a:gd name="connsiteX36" fmla="*/ 406981 w 1313970"/>
                  <a:gd name="connsiteY36" fmla="*/ 1672978 h 1959790"/>
                  <a:gd name="connsiteX37" fmla="*/ 555195 w 1313970"/>
                  <a:gd name="connsiteY37" fmla="*/ 1566167 h 1959790"/>
                  <a:gd name="connsiteX38" fmla="*/ 523145 w 1313970"/>
                  <a:gd name="connsiteY38" fmla="*/ 1501641 h 1959790"/>
                  <a:gd name="connsiteX39" fmla="*/ 411214 w 1313970"/>
                  <a:gd name="connsiteY39" fmla="*/ 1083912 h 1959790"/>
                  <a:gd name="connsiteX40" fmla="*/ 291633 w 1313970"/>
                  <a:gd name="connsiteY40" fmla="*/ 1203493 h 1959790"/>
                  <a:gd name="connsiteX41" fmla="*/ 249416 w 1313970"/>
                  <a:gd name="connsiteY41" fmla="*/ 1220980 h 1959790"/>
                  <a:gd name="connsiteX42" fmla="*/ 247300 w 1313970"/>
                  <a:gd name="connsiteY42" fmla="*/ 1220103 h 1959790"/>
                  <a:gd name="connsiteX43" fmla="*/ 246756 w 1313970"/>
                  <a:gd name="connsiteY43" fmla="*/ 1220329 h 1959790"/>
                  <a:gd name="connsiteX44" fmla="*/ 204539 w 1313970"/>
                  <a:gd name="connsiteY44" fmla="*/ 1202842 h 1959790"/>
                  <a:gd name="connsiteX45" fmla="*/ 17487 w 1313970"/>
                  <a:gd name="connsiteY45" fmla="*/ 1015790 h 1959790"/>
                  <a:gd name="connsiteX46" fmla="*/ 17487 w 1313970"/>
                  <a:gd name="connsiteY46" fmla="*/ 931356 h 1959790"/>
                  <a:gd name="connsiteX47" fmla="*/ 59704 w 1313970"/>
                  <a:gd name="connsiteY47" fmla="*/ 913869 h 1959790"/>
                  <a:gd name="connsiteX48" fmla="*/ 101921 w 1313970"/>
                  <a:gd name="connsiteY48" fmla="*/ 931356 h 1959790"/>
                  <a:gd name="connsiteX49" fmla="*/ 248412 w 1313970"/>
                  <a:gd name="connsiteY49" fmla="*/ 1077846 h 1959790"/>
                  <a:gd name="connsiteX50" fmla="*/ 450811 w 1313970"/>
                  <a:gd name="connsiteY50" fmla="*/ 875447 h 1959790"/>
                  <a:gd name="connsiteX51" fmla="*/ 452797 w 1313970"/>
                  <a:gd name="connsiteY51" fmla="*/ 874624 h 1959790"/>
                  <a:gd name="connsiteX52" fmla="*/ 457574 w 1313970"/>
                  <a:gd name="connsiteY52" fmla="*/ 869131 h 1959790"/>
                  <a:gd name="connsiteX53" fmla="*/ 452327 w 1313970"/>
                  <a:gd name="connsiteY53" fmla="*/ 822254 h 1959790"/>
                  <a:gd name="connsiteX54" fmla="*/ 388994 w 1313970"/>
                  <a:gd name="connsiteY54" fmla="*/ 817016 h 1959790"/>
                  <a:gd name="connsiteX55" fmla="*/ 78137 w 1313970"/>
                  <a:gd name="connsiteY55" fmla="*/ 504495 h 1959790"/>
                  <a:gd name="connsiteX56" fmla="*/ 317696 w 1313970"/>
                  <a:gd name="connsiteY56" fmla="*/ 10732 h 1959790"/>
                  <a:gd name="connsiteX57" fmla="*/ 389801 w 1313970"/>
                  <a:gd name="connsiteY57" fmla="*/ 139 h 1959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1313970" h="1959790">
                    <a:moveTo>
                      <a:pt x="389801" y="139"/>
                    </a:moveTo>
                    <a:cubicBezTo>
                      <a:pt x="557915" y="-4851"/>
                      <a:pt x="720143" y="124878"/>
                      <a:pt x="772041" y="318564"/>
                    </a:cubicBezTo>
                    <a:cubicBezTo>
                      <a:pt x="816525" y="484579"/>
                      <a:pt x="767316" y="650432"/>
                      <a:pt x="659093" y="744643"/>
                    </a:cubicBezTo>
                    <a:lnTo>
                      <a:pt x="605572" y="781741"/>
                    </a:lnTo>
                    <a:lnTo>
                      <a:pt x="618717" y="811811"/>
                    </a:lnTo>
                    <a:lnTo>
                      <a:pt x="620856" y="811677"/>
                    </a:lnTo>
                    <a:lnTo>
                      <a:pt x="655852" y="823720"/>
                    </a:lnTo>
                    <a:lnTo>
                      <a:pt x="920866" y="670714"/>
                    </a:lnTo>
                    <a:cubicBezTo>
                      <a:pt x="942283" y="658349"/>
                      <a:pt x="968176" y="660760"/>
                      <a:pt x="986740" y="674787"/>
                    </a:cubicBezTo>
                    <a:lnTo>
                      <a:pt x="986966" y="675042"/>
                    </a:lnTo>
                    <a:lnTo>
                      <a:pt x="989141" y="676104"/>
                    </a:lnTo>
                    <a:cubicBezTo>
                      <a:pt x="995329" y="680779"/>
                      <a:pt x="1000703" y="686745"/>
                      <a:pt x="1004824" y="693884"/>
                    </a:cubicBezTo>
                    <a:lnTo>
                      <a:pt x="1137090" y="922975"/>
                    </a:lnTo>
                    <a:cubicBezTo>
                      <a:pt x="1153577" y="951531"/>
                      <a:pt x="1143793" y="988045"/>
                      <a:pt x="1115237" y="1004532"/>
                    </a:cubicBezTo>
                    <a:cubicBezTo>
                      <a:pt x="1086680" y="1021019"/>
                      <a:pt x="1050167" y="1011235"/>
                      <a:pt x="1033680" y="982679"/>
                    </a:cubicBezTo>
                    <a:lnTo>
                      <a:pt x="930095" y="803266"/>
                    </a:lnTo>
                    <a:lnTo>
                      <a:pt x="757507" y="902910"/>
                    </a:lnTo>
                    <a:lnTo>
                      <a:pt x="783623" y="955489"/>
                    </a:lnTo>
                    <a:cubicBezTo>
                      <a:pt x="823320" y="1103639"/>
                      <a:pt x="863016" y="1251788"/>
                      <a:pt x="902712" y="1399938"/>
                    </a:cubicBezTo>
                    <a:cubicBezTo>
                      <a:pt x="909733" y="1426142"/>
                      <a:pt x="911112" y="1452528"/>
                      <a:pt x="907592" y="1477806"/>
                    </a:cubicBezTo>
                    <a:lnTo>
                      <a:pt x="903773" y="1488905"/>
                    </a:lnTo>
                    <a:lnTo>
                      <a:pt x="1073838" y="1697267"/>
                    </a:lnTo>
                    <a:lnTo>
                      <a:pt x="1313970" y="1783084"/>
                    </a:lnTo>
                    <a:lnTo>
                      <a:pt x="1294481" y="1855821"/>
                    </a:lnTo>
                    <a:lnTo>
                      <a:pt x="1025756" y="1806819"/>
                    </a:lnTo>
                    <a:lnTo>
                      <a:pt x="1026875" y="1802642"/>
                    </a:lnTo>
                    <a:lnTo>
                      <a:pt x="1023253" y="1806265"/>
                    </a:lnTo>
                    <a:lnTo>
                      <a:pt x="798887" y="1623137"/>
                    </a:lnTo>
                    <a:lnTo>
                      <a:pt x="763781" y="1640574"/>
                    </a:lnTo>
                    <a:lnTo>
                      <a:pt x="763781" y="1640573"/>
                    </a:lnTo>
                    <a:lnTo>
                      <a:pt x="739090" y="1642120"/>
                    </a:lnTo>
                    <a:lnTo>
                      <a:pt x="499173" y="1750051"/>
                    </a:lnTo>
                    <a:lnTo>
                      <a:pt x="354129" y="1959790"/>
                    </a:lnTo>
                    <a:lnTo>
                      <a:pt x="288914" y="1922139"/>
                    </a:lnTo>
                    <a:lnTo>
                      <a:pt x="405798" y="1675253"/>
                    </a:lnTo>
                    <a:lnTo>
                      <a:pt x="409543" y="1677415"/>
                    </a:lnTo>
                    <a:lnTo>
                      <a:pt x="406981" y="1672978"/>
                    </a:lnTo>
                    <a:lnTo>
                      <a:pt x="555195" y="1566167"/>
                    </a:lnTo>
                    <a:lnTo>
                      <a:pt x="523145" y="1501641"/>
                    </a:lnTo>
                    <a:lnTo>
                      <a:pt x="411214" y="1083912"/>
                    </a:lnTo>
                    <a:lnTo>
                      <a:pt x="291633" y="1203493"/>
                    </a:lnTo>
                    <a:cubicBezTo>
                      <a:pt x="279975" y="1215151"/>
                      <a:pt x="264696" y="1220980"/>
                      <a:pt x="249416" y="1220980"/>
                    </a:cubicBezTo>
                    <a:lnTo>
                      <a:pt x="247300" y="1220103"/>
                    </a:lnTo>
                    <a:lnTo>
                      <a:pt x="246756" y="1220329"/>
                    </a:lnTo>
                    <a:cubicBezTo>
                      <a:pt x="231476" y="1220329"/>
                      <a:pt x="216197" y="1214500"/>
                      <a:pt x="204539" y="1202842"/>
                    </a:cubicBezTo>
                    <a:lnTo>
                      <a:pt x="17487" y="1015790"/>
                    </a:lnTo>
                    <a:cubicBezTo>
                      <a:pt x="-5829" y="992474"/>
                      <a:pt x="-5829" y="954672"/>
                      <a:pt x="17487" y="931356"/>
                    </a:cubicBezTo>
                    <a:cubicBezTo>
                      <a:pt x="29145" y="919698"/>
                      <a:pt x="44425" y="913869"/>
                      <a:pt x="59704" y="913869"/>
                    </a:cubicBezTo>
                    <a:cubicBezTo>
                      <a:pt x="74984" y="913869"/>
                      <a:pt x="90263" y="919698"/>
                      <a:pt x="101921" y="931356"/>
                    </a:cubicBezTo>
                    <a:lnTo>
                      <a:pt x="248412" y="1077846"/>
                    </a:lnTo>
                    <a:lnTo>
                      <a:pt x="450811" y="875447"/>
                    </a:lnTo>
                    <a:lnTo>
                      <a:pt x="452797" y="874624"/>
                    </a:lnTo>
                    <a:lnTo>
                      <a:pt x="457574" y="869131"/>
                    </a:lnTo>
                    <a:lnTo>
                      <a:pt x="452327" y="822254"/>
                    </a:lnTo>
                    <a:lnTo>
                      <a:pt x="388994" y="817016"/>
                    </a:lnTo>
                    <a:cubicBezTo>
                      <a:pt x="248164" y="789539"/>
                      <a:pt x="122621" y="670510"/>
                      <a:pt x="78137" y="504495"/>
                    </a:cubicBezTo>
                    <a:cubicBezTo>
                      <a:pt x="18825" y="283140"/>
                      <a:pt x="126079" y="62075"/>
                      <a:pt x="317696" y="10732"/>
                    </a:cubicBezTo>
                    <a:cubicBezTo>
                      <a:pt x="341648" y="4314"/>
                      <a:pt x="365784" y="851"/>
                      <a:pt x="389801" y="13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ACB944B8-1A51-B770-8692-FEC1B84A9B85}"/>
                </a:ext>
              </a:extLst>
            </p:cNvPr>
            <p:cNvSpPr/>
            <p:nvPr/>
          </p:nvSpPr>
          <p:spPr bwMode="auto">
            <a:xfrm>
              <a:off x="3799634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107429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フリーフォーム: 図形 55">
            <a:extLst>
              <a:ext uri="{FF2B5EF4-FFF2-40B4-BE49-F238E27FC236}">
                <a16:creationId xmlns:a16="http://schemas.microsoft.com/office/drawing/2014/main" id="{16F6C058-8E3A-AFAF-2FDD-6D48E9A237D4}"/>
              </a:ext>
            </a:extLst>
          </p:cNvPr>
          <p:cNvSpPr/>
          <p:nvPr/>
        </p:nvSpPr>
        <p:spPr>
          <a:xfrm>
            <a:off x="358972" y="347458"/>
            <a:ext cx="6140056" cy="6199273"/>
          </a:xfrm>
          <a:custGeom>
            <a:avLst/>
            <a:gdLst>
              <a:gd name="connsiteX0" fmla="*/ 443474 w 6140056"/>
              <a:gd name="connsiteY0" fmla="*/ 0 h 6199273"/>
              <a:gd name="connsiteX1" fmla="*/ 5696582 w 6140056"/>
              <a:gd name="connsiteY1" fmla="*/ 0 h 6199273"/>
              <a:gd name="connsiteX2" fmla="*/ 6140056 w 6140056"/>
              <a:gd name="connsiteY2" fmla="*/ 443474 h 6199273"/>
              <a:gd name="connsiteX3" fmla="*/ 6140056 w 6140056"/>
              <a:gd name="connsiteY3" fmla="*/ 5334692 h 6199273"/>
              <a:gd name="connsiteX4" fmla="*/ 5696582 w 6140056"/>
              <a:gd name="connsiteY4" fmla="*/ 5778166 h 6199273"/>
              <a:gd name="connsiteX5" fmla="*/ 2575432 w 6140056"/>
              <a:gd name="connsiteY5" fmla="*/ 5778166 h 6199273"/>
              <a:gd name="connsiteX6" fmla="*/ 2549129 w 6140056"/>
              <a:gd name="connsiteY6" fmla="*/ 5826625 h 6199273"/>
              <a:gd name="connsiteX7" fmla="*/ 1848262 w 6140056"/>
              <a:gd name="connsiteY7" fmla="*/ 6199273 h 6199273"/>
              <a:gd name="connsiteX8" fmla="*/ 2159331 w 6140056"/>
              <a:gd name="connsiteY8" fmla="*/ 5826547 h 6199273"/>
              <a:gd name="connsiteX9" fmla="*/ 2180140 w 6140056"/>
              <a:gd name="connsiteY9" fmla="*/ 5778166 h 6199273"/>
              <a:gd name="connsiteX10" fmla="*/ 443474 w 6140056"/>
              <a:gd name="connsiteY10" fmla="*/ 5778166 h 6199273"/>
              <a:gd name="connsiteX11" fmla="*/ 0 w 6140056"/>
              <a:gd name="connsiteY11" fmla="*/ 5334692 h 6199273"/>
              <a:gd name="connsiteX12" fmla="*/ 0 w 6140056"/>
              <a:gd name="connsiteY12" fmla="*/ 443474 h 6199273"/>
              <a:gd name="connsiteX13" fmla="*/ 443474 w 6140056"/>
              <a:gd name="connsiteY13" fmla="*/ 0 h 6199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40056" h="6199273">
                <a:moveTo>
                  <a:pt x="443474" y="0"/>
                </a:moveTo>
                <a:lnTo>
                  <a:pt x="5696582" y="0"/>
                </a:lnTo>
                <a:cubicBezTo>
                  <a:pt x="5941506" y="0"/>
                  <a:pt x="6140056" y="198550"/>
                  <a:pt x="6140056" y="443474"/>
                </a:cubicBezTo>
                <a:lnTo>
                  <a:pt x="6140056" y="5334692"/>
                </a:lnTo>
                <a:cubicBezTo>
                  <a:pt x="6140056" y="5579616"/>
                  <a:pt x="5941506" y="5778166"/>
                  <a:pt x="5696582" y="5778166"/>
                </a:cubicBezTo>
                <a:lnTo>
                  <a:pt x="2575432" y="5778166"/>
                </a:lnTo>
                <a:lnTo>
                  <a:pt x="2549129" y="5826625"/>
                </a:lnTo>
                <a:cubicBezTo>
                  <a:pt x="2397238" y="6051454"/>
                  <a:pt x="2140012" y="6199273"/>
                  <a:pt x="1848262" y="6199273"/>
                </a:cubicBezTo>
                <a:cubicBezTo>
                  <a:pt x="1981281" y="6099509"/>
                  <a:pt x="2086933" y="5971342"/>
                  <a:pt x="2159331" y="5826547"/>
                </a:cubicBezTo>
                <a:lnTo>
                  <a:pt x="2180140" y="5778166"/>
                </a:lnTo>
                <a:lnTo>
                  <a:pt x="443474" y="5778166"/>
                </a:lnTo>
                <a:cubicBezTo>
                  <a:pt x="198550" y="5778166"/>
                  <a:pt x="0" y="5579616"/>
                  <a:pt x="0" y="5334692"/>
                </a:cubicBezTo>
                <a:lnTo>
                  <a:pt x="0" y="443474"/>
                </a:lnTo>
                <a:cubicBezTo>
                  <a:pt x="0" y="198550"/>
                  <a:pt x="198550" y="0"/>
                  <a:pt x="443474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80BFBA28-8A45-C6D7-A20C-E007E81E04EB}"/>
              </a:ext>
            </a:extLst>
          </p:cNvPr>
          <p:cNvSpPr txBox="1"/>
          <p:nvPr/>
        </p:nvSpPr>
        <p:spPr>
          <a:xfrm>
            <a:off x="761288" y="1041991"/>
            <a:ext cx="5363066" cy="447541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走っては</a:t>
            </a:r>
            <a:endParaRPr lang="en-US" altLang="ja-JP" sz="8800" dirty="0">
              <a:ln w="28575">
                <a:noFill/>
              </a:ln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いけません</a:t>
            </a:r>
            <a:endParaRPr lang="en-US" altLang="ja-JP" sz="8800" dirty="0">
              <a:ln w="28575">
                <a:noFill/>
              </a:ln>
              <a:effectLst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76A9135-880F-1DE4-8BA3-7639F46CD2AD}"/>
              </a:ext>
            </a:extLst>
          </p:cNvPr>
          <p:cNvGrpSpPr/>
          <p:nvPr/>
        </p:nvGrpSpPr>
        <p:grpSpPr>
          <a:xfrm>
            <a:off x="249259" y="6467578"/>
            <a:ext cx="2230272" cy="3338523"/>
            <a:chOff x="249259" y="6467578"/>
            <a:chExt cx="2230272" cy="3338523"/>
          </a:xfrm>
        </p:grpSpPr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447583B1-7A3E-81E6-C2E7-F1BCF9B851EA}"/>
                </a:ext>
              </a:extLst>
            </p:cNvPr>
            <p:cNvGrpSpPr/>
            <p:nvPr/>
          </p:nvGrpSpPr>
          <p:grpSpPr>
            <a:xfrm>
              <a:off x="557781" y="6467578"/>
              <a:ext cx="1921750" cy="3325279"/>
              <a:chOff x="6127999" y="967299"/>
              <a:chExt cx="2349590" cy="4065587"/>
            </a:xfrm>
          </p:grpSpPr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F9ABB732-5DA8-D6D4-7D9A-5DDD8CD4E628}"/>
                  </a:ext>
                </a:extLst>
              </p:cNvPr>
              <p:cNvSpPr/>
              <p:nvPr/>
            </p:nvSpPr>
            <p:spPr bwMode="auto">
              <a:xfrm flipV="1">
                <a:off x="7165937" y="4180080"/>
                <a:ext cx="386604" cy="596605"/>
              </a:xfrm>
              <a:custGeom>
                <a:avLst/>
                <a:gdLst>
                  <a:gd name="connsiteX0" fmla="*/ 0 w 517585"/>
                  <a:gd name="connsiteY0" fmla="*/ 937465 h 937465"/>
                  <a:gd name="connsiteX1" fmla="*/ 517585 w 517585"/>
                  <a:gd name="connsiteY1" fmla="*/ 937465 h 937465"/>
                  <a:gd name="connsiteX2" fmla="*/ 411201 w 517585"/>
                  <a:gd name="connsiteY2" fmla="*/ 0 h 937465"/>
                  <a:gd name="connsiteX3" fmla="*/ 0 w 517585"/>
                  <a:gd name="connsiteY3" fmla="*/ 0 h 937465"/>
                  <a:gd name="connsiteX4" fmla="*/ 0 w 517585"/>
                  <a:gd name="connsiteY4" fmla="*/ 937465 h 937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585" h="937465">
                    <a:moveTo>
                      <a:pt x="0" y="937465"/>
                    </a:moveTo>
                    <a:lnTo>
                      <a:pt x="517585" y="937465"/>
                    </a:lnTo>
                    <a:lnTo>
                      <a:pt x="411201" y="0"/>
                    </a:lnTo>
                    <a:lnTo>
                      <a:pt x="0" y="0"/>
                    </a:lnTo>
                    <a:lnTo>
                      <a:pt x="0" y="937465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EDCFFC45-71B1-1319-A142-0D084BF74EA3}"/>
                  </a:ext>
                </a:extLst>
              </p:cNvPr>
              <p:cNvGrpSpPr/>
              <p:nvPr/>
            </p:nvGrpSpPr>
            <p:grpSpPr>
              <a:xfrm rot="900000">
                <a:off x="6127999" y="967299"/>
                <a:ext cx="2349590" cy="4065587"/>
                <a:chOff x="-59378" y="983492"/>
                <a:chExt cx="2349590" cy="4065587"/>
              </a:xfrm>
            </p:grpSpPr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29670CB2-1A96-4012-548B-F886206947BB}"/>
                    </a:ext>
                  </a:extLst>
                </p:cNvPr>
                <p:cNvSpPr/>
                <p:nvPr/>
              </p:nvSpPr>
              <p:spPr bwMode="auto">
                <a:xfrm rot="13500000" flipH="1">
                  <a:off x="-48105" y="3938617"/>
                  <a:ext cx="449971" cy="472517"/>
                </a:xfrm>
                <a:custGeom>
                  <a:avLst/>
                  <a:gdLst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3158 w 412229"/>
                    <a:gd name="connsiteY23" fmla="*/ 135661 h 427334"/>
                    <a:gd name="connsiteX24" fmla="*/ 157273 w 412229"/>
                    <a:gd name="connsiteY24" fmla="*/ 102172 h 427334"/>
                    <a:gd name="connsiteX25" fmla="*/ 241729 w 412229"/>
                    <a:gd name="connsiteY25" fmla="*/ 9762 h 427334"/>
                    <a:gd name="connsiteX26" fmla="*/ 284487 w 412229"/>
                    <a:gd name="connsiteY26" fmla="*/ 575 h 427334"/>
                    <a:gd name="connsiteX27" fmla="*/ 284527 w 412229"/>
                    <a:gd name="connsiteY27" fmla="*/ 1303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7273 w 412229"/>
                    <a:gd name="connsiteY23" fmla="*/ 102172 h 427334"/>
                    <a:gd name="connsiteX24" fmla="*/ 241729 w 412229"/>
                    <a:gd name="connsiteY24" fmla="*/ 9762 h 427334"/>
                    <a:gd name="connsiteX25" fmla="*/ 284487 w 412229"/>
                    <a:gd name="connsiteY25" fmla="*/ 575 h 427334"/>
                    <a:gd name="connsiteX26" fmla="*/ 284527 w 412229"/>
                    <a:gd name="connsiteY26" fmla="*/ 1303 h 427334"/>
                    <a:gd name="connsiteX27" fmla="*/ 293521 w 412229"/>
                    <a:gd name="connsiteY27" fmla="*/ 0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57273 w 412229"/>
                    <a:gd name="connsiteY22" fmla="*/ 102172 h 427334"/>
                    <a:gd name="connsiteX23" fmla="*/ 241729 w 412229"/>
                    <a:gd name="connsiteY23" fmla="*/ 9762 h 427334"/>
                    <a:gd name="connsiteX24" fmla="*/ 284487 w 412229"/>
                    <a:gd name="connsiteY24" fmla="*/ 575 h 427334"/>
                    <a:gd name="connsiteX25" fmla="*/ 284527 w 412229"/>
                    <a:gd name="connsiteY25" fmla="*/ 1303 h 427334"/>
                    <a:gd name="connsiteX26" fmla="*/ 293521 w 412229"/>
                    <a:gd name="connsiteY26" fmla="*/ 0 h 427334"/>
                    <a:gd name="connsiteX0" fmla="*/ 295015 w 413723"/>
                    <a:gd name="connsiteY0" fmla="*/ 0 h 427334"/>
                    <a:gd name="connsiteX1" fmla="*/ 392292 w 413723"/>
                    <a:gd name="connsiteY1" fmla="*/ 53757 h 427334"/>
                    <a:gd name="connsiteX2" fmla="*/ 295015 w 413723"/>
                    <a:gd name="connsiteY2" fmla="*/ 112278 h 427334"/>
                    <a:gd name="connsiteX3" fmla="*/ 286167 w 413723"/>
                    <a:gd name="connsiteY3" fmla="*/ 110996 h 427334"/>
                    <a:gd name="connsiteX4" fmla="*/ 273770 w 413723"/>
                    <a:gd name="connsiteY4" fmla="*/ 115729 h 427334"/>
                    <a:gd name="connsiteX5" fmla="*/ 262958 w 413723"/>
                    <a:gd name="connsiteY5" fmla="*/ 131958 h 427334"/>
                    <a:gd name="connsiteX6" fmla="*/ 275347 w 413723"/>
                    <a:gd name="connsiteY6" fmla="*/ 166983 h 427334"/>
                    <a:gd name="connsiteX7" fmla="*/ 293958 w 413723"/>
                    <a:gd name="connsiteY7" fmla="*/ 172805 h 427334"/>
                    <a:gd name="connsiteX8" fmla="*/ 305084 w 413723"/>
                    <a:gd name="connsiteY8" fmla="*/ 169176 h 427334"/>
                    <a:gd name="connsiteX9" fmla="*/ 311715 w 413723"/>
                    <a:gd name="connsiteY9" fmla="*/ 159341 h 427334"/>
                    <a:gd name="connsiteX10" fmla="*/ 353968 w 413723"/>
                    <a:gd name="connsiteY10" fmla="*/ 141839 h 427334"/>
                    <a:gd name="connsiteX11" fmla="*/ 413723 w 413723"/>
                    <a:gd name="connsiteY11" fmla="*/ 201594 h 427334"/>
                    <a:gd name="connsiteX12" fmla="*/ 377228 w 413723"/>
                    <a:gd name="connsiteY12" fmla="*/ 256653 h 427334"/>
                    <a:gd name="connsiteX13" fmla="*/ 368419 w 413723"/>
                    <a:gd name="connsiteY13" fmla="*/ 258432 h 427334"/>
                    <a:gd name="connsiteX14" fmla="*/ 336836 w 413723"/>
                    <a:gd name="connsiteY14" fmla="*/ 274409 h 427334"/>
                    <a:gd name="connsiteX15" fmla="*/ 291129 w 413723"/>
                    <a:gd name="connsiteY15" fmla="*/ 278194 h 427334"/>
                    <a:gd name="connsiteX16" fmla="*/ 293831 w 413723"/>
                    <a:gd name="connsiteY16" fmla="*/ 321306 h 427334"/>
                    <a:gd name="connsiteX17" fmla="*/ 211469 w 413723"/>
                    <a:gd name="connsiteY17" fmla="*/ 414524 h 427334"/>
                    <a:gd name="connsiteX18" fmla="*/ 181982 w 413723"/>
                    <a:gd name="connsiteY18" fmla="*/ 422425 h 427334"/>
                    <a:gd name="connsiteX19" fmla="*/ 6779 w 413723"/>
                    <a:gd name="connsiteY19" fmla="*/ 321272 h 427334"/>
                    <a:gd name="connsiteX20" fmla="*/ 6403 w 413723"/>
                    <a:gd name="connsiteY20" fmla="*/ 319868 h 427334"/>
                    <a:gd name="connsiteX21" fmla="*/ 90887 w 413723"/>
                    <a:gd name="connsiteY21" fmla="*/ 142283 h 427334"/>
                    <a:gd name="connsiteX22" fmla="*/ 158767 w 413723"/>
                    <a:gd name="connsiteY22" fmla="*/ 102172 h 427334"/>
                    <a:gd name="connsiteX23" fmla="*/ 243223 w 413723"/>
                    <a:gd name="connsiteY23" fmla="*/ 9762 h 427334"/>
                    <a:gd name="connsiteX24" fmla="*/ 285981 w 413723"/>
                    <a:gd name="connsiteY24" fmla="*/ 575 h 427334"/>
                    <a:gd name="connsiteX25" fmla="*/ 286021 w 413723"/>
                    <a:gd name="connsiteY25" fmla="*/ 1303 h 427334"/>
                    <a:gd name="connsiteX26" fmla="*/ 295015 w 413723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8528 w 413484"/>
                    <a:gd name="connsiteY22" fmla="*/ 102172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34627 w 413484"/>
                    <a:gd name="connsiteY6" fmla="*/ 195558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9067 w 417775"/>
                    <a:gd name="connsiteY0" fmla="*/ 0 h 427334"/>
                    <a:gd name="connsiteX1" fmla="*/ 396344 w 417775"/>
                    <a:gd name="connsiteY1" fmla="*/ 53757 h 427334"/>
                    <a:gd name="connsiteX2" fmla="*/ 299067 w 417775"/>
                    <a:gd name="connsiteY2" fmla="*/ 112278 h 427334"/>
                    <a:gd name="connsiteX3" fmla="*/ 290219 w 417775"/>
                    <a:gd name="connsiteY3" fmla="*/ 110996 h 427334"/>
                    <a:gd name="connsiteX4" fmla="*/ 277822 w 417775"/>
                    <a:gd name="connsiteY4" fmla="*/ 115729 h 427334"/>
                    <a:gd name="connsiteX5" fmla="*/ 267010 w 417775"/>
                    <a:gd name="connsiteY5" fmla="*/ 131958 h 427334"/>
                    <a:gd name="connsiteX6" fmla="*/ 238918 w 417775"/>
                    <a:gd name="connsiteY6" fmla="*/ 195558 h 427334"/>
                    <a:gd name="connsiteX7" fmla="*/ 298010 w 417775"/>
                    <a:gd name="connsiteY7" fmla="*/ 172805 h 427334"/>
                    <a:gd name="connsiteX8" fmla="*/ 309136 w 417775"/>
                    <a:gd name="connsiteY8" fmla="*/ 169176 h 427334"/>
                    <a:gd name="connsiteX9" fmla="*/ 315767 w 417775"/>
                    <a:gd name="connsiteY9" fmla="*/ 159341 h 427334"/>
                    <a:gd name="connsiteX10" fmla="*/ 358020 w 417775"/>
                    <a:gd name="connsiteY10" fmla="*/ 141839 h 427334"/>
                    <a:gd name="connsiteX11" fmla="*/ 417775 w 417775"/>
                    <a:gd name="connsiteY11" fmla="*/ 201594 h 427334"/>
                    <a:gd name="connsiteX12" fmla="*/ 381280 w 417775"/>
                    <a:gd name="connsiteY12" fmla="*/ 256653 h 427334"/>
                    <a:gd name="connsiteX13" fmla="*/ 372471 w 417775"/>
                    <a:gd name="connsiteY13" fmla="*/ 258432 h 427334"/>
                    <a:gd name="connsiteX14" fmla="*/ 340888 w 417775"/>
                    <a:gd name="connsiteY14" fmla="*/ 274409 h 427334"/>
                    <a:gd name="connsiteX15" fmla="*/ 297883 w 417775"/>
                    <a:gd name="connsiteY15" fmla="*/ 321306 h 427334"/>
                    <a:gd name="connsiteX16" fmla="*/ 215521 w 417775"/>
                    <a:gd name="connsiteY16" fmla="*/ 414524 h 427334"/>
                    <a:gd name="connsiteX17" fmla="*/ 186034 w 417775"/>
                    <a:gd name="connsiteY17" fmla="*/ 422425 h 427334"/>
                    <a:gd name="connsiteX18" fmla="*/ 10831 w 417775"/>
                    <a:gd name="connsiteY18" fmla="*/ 321272 h 427334"/>
                    <a:gd name="connsiteX19" fmla="*/ 5692 w 417775"/>
                    <a:gd name="connsiteY19" fmla="*/ 384162 h 427334"/>
                    <a:gd name="connsiteX20" fmla="*/ 94939 w 417775"/>
                    <a:gd name="connsiteY20" fmla="*/ 142283 h 427334"/>
                    <a:gd name="connsiteX21" fmla="*/ 158057 w 417775"/>
                    <a:gd name="connsiteY21" fmla="*/ 75978 h 427334"/>
                    <a:gd name="connsiteX22" fmla="*/ 247275 w 417775"/>
                    <a:gd name="connsiteY22" fmla="*/ 9762 h 427334"/>
                    <a:gd name="connsiteX23" fmla="*/ 290033 w 417775"/>
                    <a:gd name="connsiteY23" fmla="*/ 575 h 427334"/>
                    <a:gd name="connsiteX24" fmla="*/ 290073 w 417775"/>
                    <a:gd name="connsiteY24" fmla="*/ 1303 h 427334"/>
                    <a:gd name="connsiteX25" fmla="*/ 299067 w 417775"/>
                    <a:gd name="connsiteY25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79388 w 406944"/>
                    <a:gd name="connsiteY3" fmla="*/ 110996 h 427334"/>
                    <a:gd name="connsiteX4" fmla="*/ 266991 w 406944"/>
                    <a:gd name="connsiteY4" fmla="*/ 115729 h 427334"/>
                    <a:gd name="connsiteX5" fmla="*/ 256179 w 406944"/>
                    <a:gd name="connsiteY5" fmla="*/ 131958 h 427334"/>
                    <a:gd name="connsiteX6" fmla="*/ 228087 w 406944"/>
                    <a:gd name="connsiteY6" fmla="*/ 195558 h 427334"/>
                    <a:gd name="connsiteX7" fmla="*/ 287179 w 406944"/>
                    <a:gd name="connsiteY7" fmla="*/ 172805 h 427334"/>
                    <a:gd name="connsiteX8" fmla="*/ 298305 w 406944"/>
                    <a:gd name="connsiteY8" fmla="*/ 169176 h 427334"/>
                    <a:gd name="connsiteX9" fmla="*/ 304936 w 406944"/>
                    <a:gd name="connsiteY9" fmla="*/ 159341 h 427334"/>
                    <a:gd name="connsiteX10" fmla="*/ 347189 w 406944"/>
                    <a:gd name="connsiteY10" fmla="*/ 141839 h 427334"/>
                    <a:gd name="connsiteX11" fmla="*/ 406944 w 406944"/>
                    <a:gd name="connsiteY11" fmla="*/ 201594 h 427334"/>
                    <a:gd name="connsiteX12" fmla="*/ 370449 w 406944"/>
                    <a:gd name="connsiteY12" fmla="*/ 256653 h 427334"/>
                    <a:gd name="connsiteX13" fmla="*/ 361640 w 406944"/>
                    <a:gd name="connsiteY13" fmla="*/ 258432 h 427334"/>
                    <a:gd name="connsiteX14" fmla="*/ 330057 w 406944"/>
                    <a:gd name="connsiteY14" fmla="*/ 274409 h 427334"/>
                    <a:gd name="connsiteX15" fmla="*/ 287052 w 406944"/>
                    <a:gd name="connsiteY15" fmla="*/ 321306 h 427334"/>
                    <a:gd name="connsiteX16" fmla="*/ 204690 w 406944"/>
                    <a:gd name="connsiteY16" fmla="*/ 414524 h 427334"/>
                    <a:gd name="connsiteX17" fmla="*/ 175203 w 406944"/>
                    <a:gd name="connsiteY17" fmla="*/ 422425 h 427334"/>
                    <a:gd name="connsiteX18" fmla="*/ 0 w 406944"/>
                    <a:gd name="connsiteY18" fmla="*/ 321272 h 427334"/>
                    <a:gd name="connsiteX19" fmla="*/ 84108 w 406944"/>
                    <a:gd name="connsiteY19" fmla="*/ 142283 h 427334"/>
                    <a:gd name="connsiteX20" fmla="*/ 147226 w 406944"/>
                    <a:gd name="connsiteY20" fmla="*/ 75978 h 427334"/>
                    <a:gd name="connsiteX21" fmla="*/ 236444 w 406944"/>
                    <a:gd name="connsiteY21" fmla="*/ 9762 h 427334"/>
                    <a:gd name="connsiteX22" fmla="*/ 279202 w 406944"/>
                    <a:gd name="connsiteY22" fmla="*/ 575 h 427334"/>
                    <a:gd name="connsiteX23" fmla="*/ 279242 w 406944"/>
                    <a:gd name="connsiteY23" fmla="*/ 1303 h 427334"/>
                    <a:gd name="connsiteX24" fmla="*/ 288236 w 406944"/>
                    <a:gd name="connsiteY24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98305 w 406944"/>
                    <a:gd name="connsiteY6" fmla="*/ 169176 h 427334"/>
                    <a:gd name="connsiteX7" fmla="*/ 304936 w 406944"/>
                    <a:gd name="connsiteY7" fmla="*/ 159341 h 427334"/>
                    <a:gd name="connsiteX8" fmla="*/ 347189 w 406944"/>
                    <a:gd name="connsiteY8" fmla="*/ 141839 h 427334"/>
                    <a:gd name="connsiteX9" fmla="*/ 406944 w 406944"/>
                    <a:gd name="connsiteY9" fmla="*/ 201594 h 427334"/>
                    <a:gd name="connsiteX10" fmla="*/ 370449 w 406944"/>
                    <a:gd name="connsiteY10" fmla="*/ 256653 h 427334"/>
                    <a:gd name="connsiteX11" fmla="*/ 361640 w 406944"/>
                    <a:gd name="connsiteY11" fmla="*/ 258432 h 427334"/>
                    <a:gd name="connsiteX12" fmla="*/ 330057 w 406944"/>
                    <a:gd name="connsiteY12" fmla="*/ 274409 h 427334"/>
                    <a:gd name="connsiteX13" fmla="*/ 287052 w 406944"/>
                    <a:gd name="connsiteY13" fmla="*/ 321306 h 427334"/>
                    <a:gd name="connsiteX14" fmla="*/ 204690 w 406944"/>
                    <a:gd name="connsiteY14" fmla="*/ 414524 h 427334"/>
                    <a:gd name="connsiteX15" fmla="*/ 175203 w 406944"/>
                    <a:gd name="connsiteY15" fmla="*/ 422425 h 427334"/>
                    <a:gd name="connsiteX16" fmla="*/ 0 w 406944"/>
                    <a:gd name="connsiteY16" fmla="*/ 321272 h 427334"/>
                    <a:gd name="connsiteX17" fmla="*/ 84108 w 406944"/>
                    <a:gd name="connsiteY17" fmla="*/ 142283 h 427334"/>
                    <a:gd name="connsiteX18" fmla="*/ 147226 w 406944"/>
                    <a:gd name="connsiteY18" fmla="*/ 75978 h 427334"/>
                    <a:gd name="connsiteX19" fmla="*/ 236444 w 406944"/>
                    <a:gd name="connsiteY19" fmla="*/ 9762 h 427334"/>
                    <a:gd name="connsiteX20" fmla="*/ 279202 w 406944"/>
                    <a:gd name="connsiteY20" fmla="*/ 575 h 427334"/>
                    <a:gd name="connsiteX21" fmla="*/ 279242 w 406944"/>
                    <a:gd name="connsiteY21" fmla="*/ 1303 h 427334"/>
                    <a:gd name="connsiteX22" fmla="*/ 288236 w 406944"/>
                    <a:gd name="connsiteY22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6181 w 406944"/>
                    <a:gd name="connsiteY4" fmla="*/ 209846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287052 w 406944"/>
                    <a:gd name="connsiteY11" fmla="*/ 321306 h 427334"/>
                    <a:gd name="connsiteX12" fmla="*/ 204690 w 406944"/>
                    <a:gd name="connsiteY12" fmla="*/ 414524 h 427334"/>
                    <a:gd name="connsiteX13" fmla="*/ 175203 w 406944"/>
                    <a:gd name="connsiteY13" fmla="*/ 422425 h 427334"/>
                    <a:gd name="connsiteX14" fmla="*/ 0 w 406944"/>
                    <a:gd name="connsiteY14" fmla="*/ 321272 h 427334"/>
                    <a:gd name="connsiteX15" fmla="*/ 84108 w 406944"/>
                    <a:gd name="connsiteY15" fmla="*/ 142283 h 427334"/>
                    <a:gd name="connsiteX16" fmla="*/ 147226 w 406944"/>
                    <a:gd name="connsiteY16" fmla="*/ 75978 h 427334"/>
                    <a:gd name="connsiteX17" fmla="*/ 236444 w 406944"/>
                    <a:gd name="connsiteY17" fmla="*/ 9762 h 427334"/>
                    <a:gd name="connsiteX18" fmla="*/ 279202 w 406944"/>
                    <a:gd name="connsiteY18" fmla="*/ 575 h 427334"/>
                    <a:gd name="connsiteX19" fmla="*/ 279242 w 406944"/>
                    <a:gd name="connsiteY19" fmla="*/ 1303 h 427334"/>
                    <a:gd name="connsiteX20" fmla="*/ 288236 w 406944"/>
                    <a:gd name="connsiteY20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287052 w 406944"/>
                    <a:gd name="connsiteY10" fmla="*/ 321306 h 427334"/>
                    <a:gd name="connsiteX11" fmla="*/ 204690 w 406944"/>
                    <a:gd name="connsiteY11" fmla="*/ 414524 h 427334"/>
                    <a:gd name="connsiteX12" fmla="*/ 175203 w 406944"/>
                    <a:gd name="connsiteY12" fmla="*/ 422425 h 427334"/>
                    <a:gd name="connsiteX13" fmla="*/ 0 w 406944"/>
                    <a:gd name="connsiteY13" fmla="*/ 321272 h 427334"/>
                    <a:gd name="connsiteX14" fmla="*/ 84108 w 406944"/>
                    <a:gd name="connsiteY14" fmla="*/ 142283 h 427334"/>
                    <a:gd name="connsiteX15" fmla="*/ 147226 w 406944"/>
                    <a:gd name="connsiteY15" fmla="*/ 75978 h 427334"/>
                    <a:gd name="connsiteX16" fmla="*/ 236444 w 406944"/>
                    <a:gd name="connsiteY16" fmla="*/ 9762 h 427334"/>
                    <a:gd name="connsiteX17" fmla="*/ 279202 w 406944"/>
                    <a:gd name="connsiteY17" fmla="*/ 575 h 427334"/>
                    <a:gd name="connsiteX18" fmla="*/ 279242 w 406944"/>
                    <a:gd name="connsiteY18" fmla="*/ 1303 h 427334"/>
                    <a:gd name="connsiteX19" fmla="*/ 288236 w 406944"/>
                    <a:gd name="connsiteY19" fmla="*/ 0 h 427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06944" h="427334">
                      <a:moveTo>
                        <a:pt x="288236" y="0"/>
                      </a:moveTo>
                      <a:cubicBezTo>
                        <a:pt x="331440" y="0"/>
                        <a:pt x="391863" y="26313"/>
                        <a:pt x="385513" y="53757"/>
                      </a:cubicBezTo>
                      <a:cubicBezTo>
                        <a:pt x="379163" y="81201"/>
                        <a:pt x="336203" y="93228"/>
                        <a:pt x="292999" y="93228"/>
                      </a:cubicBezTo>
                      <a:lnTo>
                        <a:pt x="266991" y="115729"/>
                      </a:lnTo>
                      <a:cubicBezTo>
                        <a:pt x="254188" y="135165"/>
                        <a:pt x="182964" y="160780"/>
                        <a:pt x="213798" y="205083"/>
                      </a:cubicBezTo>
                      <a:cubicBezTo>
                        <a:pt x="244632" y="249386"/>
                        <a:pt x="283513" y="177593"/>
                        <a:pt x="298305" y="169176"/>
                      </a:cubicBezTo>
                      <a:lnTo>
                        <a:pt x="304936" y="159341"/>
                      </a:lnTo>
                      <a:cubicBezTo>
                        <a:pt x="315749" y="148528"/>
                        <a:pt x="330688" y="141839"/>
                        <a:pt x="347189" y="141839"/>
                      </a:cubicBezTo>
                      <a:cubicBezTo>
                        <a:pt x="380191" y="141839"/>
                        <a:pt x="406944" y="168592"/>
                        <a:pt x="406944" y="201594"/>
                      </a:cubicBezTo>
                      <a:cubicBezTo>
                        <a:pt x="406944" y="226346"/>
                        <a:pt x="391896" y="247582"/>
                        <a:pt x="370449" y="256653"/>
                      </a:cubicBezTo>
                      <a:lnTo>
                        <a:pt x="287052" y="321306"/>
                      </a:lnTo>
                      <a:cubicBezTo>
                        <a:pt x="281005" y="364738"/>
                        <a:pt x="249711" y="402461"/>
                        <a:pt x="204690" y="414524"/>
                      </a:cubicBezTo>
                      <a:lnTo>
                        <a:pt x="175203" y="422425"/>
                      </a:lnTo>
                      <a:cubicBezTo>
                        <a:pt x="98890" y="442873"/>
                        <a:pt x="20448" y="397585"/>
                        <a:pt x="0" y="321272"/>
                      </a:cubicBezTo>
                      <a:lnTo>
                        <a:pt x="84108" y="142283"/>
                      </a:lnTo>
                      <a:cubicBezTo>
                        <a:pt x="105147" y="120181"/>
                        <a:pt x="115847" y="104817"/>
                        <a:pt x="147226" y="75978"/>
                      </a:cubicBezTo>
                      <a:cubicBezTo>
                        <a:pt x="178605" y="47139"/>
                        <a:pt x="196121" y="25325"/>
                        <a:pt x="236444" y="9762"/>
                      </a:cubicBezTo>
                      <a:lnTo>
                        <a:pt x="279202" y="575"/>
                      </a:lnTo>
                      <a:cubicBezTo>
                        <a:pt x="279215" y="818"/>
                        <a:pt x="279229" y="1060"/>
                        <a:pt x="279242" y="1303"/>
                      </a:cubicBezTo>
                      <a:lnTo>
                        <a:pt x="288236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429ECEEE-9516-F6EC-780E-BA7D04CEBB6E}"/>
                    </a:ext>
                  </a:extLst>
                </p:cNvPr>
                <p:cNvSpPr/>
                <p:nvPr/>
              </p:nvSpPr>
              <p:spPr bwMode="auto">
                <a:xfrm>
                  <a:off x="88878" y="1585299"/>
                  <a:ext cx="2201334" cy="1326922"/>
                </a:xfrm>
                <a:custGeom>
                  <a:avLst/>
                  <a:gdLst>
                    <a:gd name="connsiteX0" fmla="*/ 1926586 w 2201334"/>
                    <a:gd name="connsiteY0" fmla="*/ 680 h 1326922"/>
                    <a:gd name="connsiteX1" fmla="*/ 2141785 w 2201334"/>
                    <a:gd name="connsiteY1" fmla="*/ 145752 h 1326922"/>
                    <a:gd name="connsiteX2" fmla="*/ 2141711 w 2201334"/>
                    <a:gd name="connsiteY2" fmla="*/ 325441 h 1326922"/>
                    <a:gd name="connsiteX3" fmla="*/ 2101518 w 2201334"/>
                    <a:gd name="connsiteY3" fmla="*/ 386086 h 1326922"/>
                    <a:gd name="connsiteX4" fmla="*/ 2122984 w 2201334"/>
                    <a:gd name="connsiteY4" fmla="*/ 403796 h 1326922"/>
                    <a:gd name="connsiteX5" fmla="*/ 2201334 w 2201334"/>
                    <a:gd name="connsiteY5" fmla="*/ 592951 h 1326922"/>
                    <a:gd name="connsiteX6" fmla="*/ 2083394 w 2201334"/>
                    <a:gd name="connsiteY6" fmla="*/ 814770 h 1326922"/>
                    <a:gd name="connsiteX7" fmla="*/ 2069124 w 2201334"/>
                    <a:gd name="connsiteY7" fmla="*/ 822515 h 1326922"/>
                    <a:gd name="connsiteX8" fmla="*/ 2072925 w 2201334"/>
                    <a:gd name="connsiteY8" fmla="*/ 828261 h 1326922"/>
                    <a:gd name="connsiteX9" fmla="*/ 2072856 w 2201334"/>
                    <a:gd name="connsiteY9" fmla="*/ 996109 h 1326922"/>
                    <a:gd name="connsiteX10" fmla="*/ 1954121 w 2201334"/>
                    <a:gd name="connsiteY10" fmla="*/ 1114748 h 1326922"/>
                    <a:gd name="connsiteX11" fmla="*/ 1946062 w 2201334"/>
                    <a:gd name="connsiteY11" fmla="*/ 1117212 h 1326922"/>
                    <a:gd name="connsiteX12" fmla="*/ 1937720 w 2201334"/>
                    <a:gd name="connsiteY12" fmla="*/ 1160079 h 1326922"/>
                    <a:gd name="connsiteX13" fmla="*/ 1878957 w 2201334"/>
                    <a:gd name="connsiteY13" fmla="*/ 1248571 h 1326922"/>
                    <a:gd name="connsiteX14" fmla="*/ 1500648 w 2201334"/>
                    <a:gd name="connsiteY14" fmla="*/ 1248571 h 1326922"/>
                    <a:gd name="connsiteX15" fmla="*/ 1500648 w 2201334"/>
                    <a:gd name="connsiteY15" fmla="*/ 870262 h 1326922"/>
                    <a:gd name="connsiteX16" fmla="*/ 1689803 w 2201334"/>
                    <a:gd name="connsiteY16" fmla="*/ 791912 h 1326922"/>
                    <a:gd name="connsiteX17" fmla="*/ 1691915 w 2201334"/>
                    <a:gd name="connsiteY17" fmla="*/ 792115 h 1326922"/>
                    <a:gd name="connsiteX18" fmla="*/ 1716321 w 2201334"/>
                    <a:gd name="connsiteY18" fmla="*/ 755845 h 1326922"/>
                    <a:gd name="connsiteX19" fmla="*/ 1723211 w 2201334"/>
                    <a:gd name="connsiteY19" fmla="*/ 750270 h 1326922"/>
                    <a:gd name="connsiteX20" fmla="*/ 1687347 w 2201334"/>
                    <a:gd name="connsiteY20" fmla="*/ 697076 h 1326922"/>
                    <a:gd name="connsiteX21" fmla="*/ 1666325 w 2201334"/>
                    <a:gd name="connsiteY21" fmla="*/ 592951 h 1326922"/>
                    <a:gd name="connsiteX22" fmla="*/ 1744675 w 2201334"/>
                    <a:gd name="connsiteY22" fmla="*/ 403796 h 1326922"/>
                    <a:gd name="connsiteX23" fmla="*/ 1754959 w 2201334"/>
                    <a:gd name="connsiteY23" fmla="*/ 395311 h 1326922"/>
                    <a:gd name="connsiteX24" fmla="*/ 1707906 w 2201334"/>
                    <a:gd name="connsiteY24" fmla="*/ 325264 h 1326922"/>
                    <a:gd name="connsiteX25" fmla="*/ 1835090 w 2201334"/>
                    <a:gd name="connsiteY25" fmla="*/ 18568 h 1326922"/>
                    <a:gd name="connsiteX26" fmla="*/ 1926586 w 2201334"/>
                    <a:gd name="connsiteY26" fmla="*/ 680 h 1326922"/>
                    <a:gd name="connsiteX27" fmla="*/ 275221 w 2201334"/>
                    <a:gd name="connsiteY27" fmla="*/ 5 h 1326922"/>
                    <a:gd name="connsiteX28" fmla="*/ 366703 w 2201334"/>
                    <a:gd name="connsiteY28" fmla="*/ 17969 h 1326922"/>
                    <a:gd name="connsiteX29" fmla="*/ 493636 w 2201334"/>
                    <a:gd name="connsiteY29" fmla="*/ 324768 h 1326922"/>
                    <a:gd name="connsiteX30" fmla="*/ 446241 w 2201334"/>
                    <a:gd name="connsiteY30" fmla="*/ 395200 h 1326922"/>
                    <a:gd name="connsiteX31" fmla="*/ 456659 w 2201334"/>
                    <a:gd name="connsiteY31" fmla="*/ 403796 h 1326922"/>
                    <a:gd name="connsiteX32" fmla="*/ 535010 w 2201334"/>
                    <a:gd name="connsiteY32" fmla="*/ 592951 h 1326922"/>
                    <a:gd name="connsiteX33" fmla="*/ 513987 w 2201334"/>
                    <a:gd name="connsiteY33" fmla="*/ 697076 h 1326922"/>
                    <a:gd name="connsiteX34" fmla="*/ 478301 w 2201334"/>
                    <a:gd name="connsiteY34" fmla="*/ 750007 h 1326922"/>
                    <a:gd name="connsiteX35" fmla="*/ 484882 w 2201334"/>
                    <a:gd name="connsiteY35" fmla="*/ 755342 h 1326922"/>
                    <a:gd name="connsiteX36" fmla="*/ 510329 w 2201334"/>
                    <a:gd name="connsiteY36" fmla="*/ 793227 h 1326922"/>
                    <a:gd name="connsiteX37" fmla="*/ 524365 w 2201334"/>
                    <a:gd name="connsiteY37" fmla="*/ 792219 h 1326922"/>
                    <a:gd name="connsiteX38" fmla="*/ 700687 w 2201334"/>
                    <a:gd name="connsiteY38" fmla="*/ 870263 h 1326922"/>
                    <a:gd name="connsiteX39" fmla="*/ 700687 w 2201334"/>
                    <a:gd name="connsiteY39" fmla="*/ 1248572 h 1326922"/>
                    <a:gd name="connsiteX40" fmla="*/ 322378 w 2201334"/>
                    <a:gd name="connsiteY40" fmla="*/ 1248572 h 1326922"/>
                    <a:gd name="connsiteX41" fmla="*/ 263615 w 2201334"/>
                    <a:gd name="connsiteY41" fmla="*/ 1160080 h 1326922"/>
                    <a:gd name="connsiteX42" fmla="*/ 255158 w 2201334"/>
                    <a:gd name="connsiteY42" fmla="*/ 1116617 h 1326922"/>
                    <a:gd name="connsiteX43" fmla="*/ 246788 w 2201334"/>
                    <a:gd name="connsiteY43" fmla="*/ 1114050 h 1326922"/>
                    <a:gd name="connsiteX44" fmla="*/ 128151 w 2201334"/>
                    <a:gd name="connsiteY44" fmla="*/ 995315 h 1326922"/>
                    <a:gd name="connsiteX45" fmla="*/ 128219 w 2201334"/>
                    <a:gd name="connsiteY45" fmla="*/ 827466 h 1326922"/>
                    <a:gd name="connsiteX46" fmla="*/ 131688 w 2201334"/>
                    <a:gd name="connsiteY46" fmla="*/ 822231 h 1326922"/>
                    <a:gd name="connsiteX47" fmla="*/ 117941 w 2201334"/>
                    <a:gd name="connsiteY47" fmla="*/ 814770 h 1326922"/>
                    <a:gd name="connsiteX48" fmla="*/ 0 w 2201334"/>
                    <a:gd name="connsiteY48" fmla="*/ 592951 h 1326922"/>
                    <a:gd name="connsiteX49" fmla="*/ 78351 w 2201334"/>
                    <a:gd name="connsiteY49" fmla="*/ 403796 h 1326922"/>
                    <a:gd name="connsiteX50" fmla="*/ 100268 w 2201334"/>
                    <a:gd name="connsiteY50" fmla="*/ 385713 h 1326922"/>
                    <a:gd name="connsiteX51" fmla="*/ 59831 w 2201334"/>
                    <a:gd name="connsiteY51" fmla="*/ 324591 h 1326922"/>
                    <a:gd name="connsiteX52" fmla="*/ 59904 w 2201334"/>
                    <a:gd name="connsiteY52" fmla="*/ 144902 h 1326922"/>
                    <a:gd name="connsiteX53" fmla="*/ 275221 w 2201334"/>
                    <a:gd name="connsiteY53" fmla="*/ 5 h 13269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2201334" h="1326922">
                      <a:moveTo>
                        <a:pt x="1926586" y="680"/>
                      </a:moveTo>
                      <a:cubicBezTo>
                        <a:pt x="2018074" y="1398"/>
                        <a:pt x="2104607" y="55893"/>
                        <a:pt x="2141785" y="145752"/>
                      </a:cubicBezTo>
                      <a:cubicBezTo>
                        <a:pt x="2166570" y="205659"/>
                        <a:pt x="2164727" y="269940"/>
                        <a:pt x="2141711" y="325441"/>
                      </a:cubicBezTo>
                      <a:lnTo>
                        <a:pt x="2101518" y="386086"/>
                      </a:lnTo>
                      <a:lnTo>
                        <a:pt x="2122984" y="403796"/>
                      </a:lnTo>
                      <a:cubicBezTo>
                        <a:pt x="2171393" y="452205"/>
                        <a:pt x="2201334" y="519081"/>
                        <a:pt x="2201334" y="592951"/>
                      </a:cubicBezTo>
                      <a:cubicBezTo>
                        <a:pt x="2201334" y="685287"/>
                        <a:pt x="2154551" y="766697"/>
                        <a:pt x="2083394" y="814770"/>
                      </a:cubicBezTo>
                      <a:lnTo>
                        <a:pt x="2069124" y="822515"/>
                      </a:lnTo>
                      <a:lnTo>
                        <a:pt x="2072925" y="828261"/>
                      </a:lnTo>
                      <a:cubicBezTo>
                        <a:pt x="2094381" y="880122"/>
                        <a:pt x="2096053" y="940169"/>
                        <a:pt x="2072856" y="996109"/>
                      </a:cubicBezTo>
                      <a:cubicBezTo>
                        <a:pt x="2049658" y="1052049"/>
                        <a:pt x="2005983" y="1093290"/>
                        <a:pt x="1954121" y="1114748"/>
                      </a:cubicBezTo>
                      <a:lnTo>
                        <a:pt x="1946062" y="1117212"/>
                      </a:lnTo>
                      <a:lnTo>
                        <a:pt x="1937720" y="1160079"/>
                      </a:lnTo>
                      <a:cubicBezTo>
                        <a:pt x="1924662" y="1192281"/>
                        <a:pt x="1905074" y="1222454"/>
                        <a:pt x="1878957" y="1248571"/>
                      </a:cubicBezTo>
                      <a:cubicBezTo>
                        <a:pt x="1774490" y="1353038"/>
                        <a:pt x="1605115" y="1353038"/>
                        <a:pt x="1500648" y="1248571"/>
                      </a:cubicBezTo>
                      <a:cubicBezTo>
                        <a:pt x="1396181" y="1144104"/>
                        <a:pt x="1396181" y="974729"/>
                        <a:pt x="1500648" y="870262"/>
                      </a:cubicBezTo>
                      <a:cubicBezTo>
                        <a:pt x="1552882" y="818029"/>
                        <a:pt x="1621343" y="791912"/>
                        <a:pt x="1689803" y="791912"/>
                      </a:cubicBezTo>
                      <a:lnTo>
                        <a:pt x="1691915" y="792115"/>
                      </a:lnTo>
                      <a:lnTo>
                        <a:pt x="1716321" y="755845"/>
                      </a:lnTo>
                      <a:lnTo>
                        <a:pt x="1723211" y="750270"/>
                      </a:lnTo>
                      <a:lnTo>
                        <a:pt x="1687347" y="697076"/>
                      </a:lnTo>
                      <a:cubicBezTo>
                        <a:pt x="1673811" y="665072"/>
                        <a:pt x="1666325" y="629885"/>
                        <a:pt x="1666325" y="592951"/>
                      </a:cubicBezTo>
                      <a:cubicBezTo>
                        <a:pt x="1666325" y="519081"/>
                        <a:pt x="1696266" y="452205"/>
                        <a:pt x="1744675" y="403796"/>
                      </a:cubicBezTo>
                      <a:lnTo>
                        <a:pt x="1754959" y="395311"/>
                      </a:lnTo>
                      <a:lnTo>
                        <a:pt x="1707906" y="325264"/>
                      </a:lnTo>
                      <a:cubicBezTo>
                        <a:pt x="1658335" y="205451"/>
                        <a:pt x="1715277" y="68139"/>
                        <a:pt x="1835090" y="18568"/>
                      </a:cubicBezTo>
                      <a:cubicBezTo>
                        <a:pt x="1865043" y="6176"/>
                        <a:pt x="1896090" y="440"/>
                        <a:pt x="1926586" y="680"/>
                      </a:cubicBezTo>
                      <a:close/>
                      <a:moveTo>
                        <a:pt x="275221" y="5"/>
                      </a:moveTo>
                      <a:cubicBezTo>
                        <a:pt x="305718" y="-209"/>
                        <a:pt x="336760" y="5552"/>
                        <a:pt x="366703" y="17969"/>
                      </a:cubicBezTo>
                      <a:cubicBezTo>
                        <a:pt x="486475" y="67637"/>
                        <a:pt x="543305" y="204996"/>
                        <a:pt x="493636" y="324768"/>
                      </a:cubicBezTo>
                      <a:lnTo>
                        <a:pt x="446241" y="395200"/>
                      </a:lnTo>
                      <a:lnTo>
                        <a:pt x="456659" y="403796"/>
                      </a:lnTo>
                      <a:cubicBezTo>
                        <a:pt x="505068" y="452205"/>
                        <a:pt x="535010" y="519081"/>
                        <a:pt x="535010" y="592951"/>
                      </a:cubicBezTo>
                      <a:cubicBezTo>
                        <a:pt x="535010" y="629885"/>
                        <a:pt x="527525" y="665072"/>
                        <a:pt x="513987" y="697076"/>
                      </a:cubicBezTo>
                      <a:lnTo>
                        <a:pt x="478301" y="750007"/>
                      </a:lnTo>
                      <a:lnTo>
                        <a:pt x="484882" y="755342"/>
                      </a:lnTo>
                      <a:lnTo>
                        <a:pt x="510329" y="793227"/>
                      </a:lnTo>
                      <a:lnTo>
                        <a:pt x="524365" y="792219"/>
                      </a:lnTo>
                      <a:cubicBezTo>
                        <a:pt x="588487" y="795280"/>
                        <a:pt x="651718" y="821295"/>
                        <a:pt x="700687" y="870263"/>
                      </a:cubicBezTo>
                      <a:cubicBezTo>
                        <a:pt x="805154" y="974730"/>
                        <a:pt x="805154" y="1144105"/>
                        <a:pt x="700687" y="1248572"/>
                      </a:cubicBezTo>
                      <a:cubicBezTo>
                        <a:pt x="596220" y="1353039"/>
                        <a:pt x="426845" y="1353039"/>
                        <a:pt x="322378" y="1248572"/>
                      </a:cubicBezTo>
                      <a:cubicBezTo>
                        <a:pt x="296261" y="1222455"/>
                        <a:pt x="276674" y="1192282"/>
                        <a:pt x="263615" y="1160080"/>
                      </a:cubicBezTo>
                      <a:lnTo>
                        <a:pt x="255158" y="1116617"/>
                      </a:lnTo>
                      <a:lnTo>
                        <a:pt x="246788" y="1114050"/>
                      </a:lnTo>
                      <a:cubicBezTo>
                        <a:pt x="194945" y="1092551"/>
                        <a:pt x="151303" y="1051274"/>
                        <a:pt x="128151" y="995315"/>
                      </a:cubicBezTo>
                      <a:cubicBezTo>
                        <a:pt x="104998" y="939357"/>
                        <a:pt x="106719" y="879310"/>
                        <a:pt x="128219" y="827466"/>
                      </a:cubicBezTo>
                      <a:lnTo>
                        <a:pt x="131688" y="822231"/>
                      </a:lnTo>
                      <a:lnTo>
                        <a:pt x="117941" y="814770"/>
                      </a:lnTo>
                      <a:cubicBezTo>
                        <a:pt x="46784" y="766697"/>
                        <a:pt x="0" y="685287"/>
                        <a:pt x="0" y="592951"/>
                      </a:cubicBezTo>
                      <a:cubicBezTo>
                        <a:pt x="0" y="519081"/>
                        <a:pt x="29942" y="452205"/>
                        <a:pt x="78351" y="403796"/>
                      </a:cubicBezTo>
                      <a:lnTo>
                        <a:pt x="100268" y="385713"/>
                      </a:lnTo>
                      <a:lnTo>
                        <a:pt x="59831" y="324591"/>
                      </a:lnTo>
                      <a:cubicBezTo>
                        <a:pt x="36860" y="269071"/>
                        <a:pt x="35070" y="204788"/>
                        <a:pt x="59904" y="144902"/>
                      </a:cubicBezTo>
                      <a:cubicBezTo>
                        <a:pt x="97155" y="55073"/>
                        <a:pt x="183732" y="649"/>
                        <a:pt x="275221" y="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5" name="四角形: 上の 2 つの角を丸める 84">
                  <a:extLst>
                    <a:ext uri="{FF2B5EF4-FFF2-40B4-BE49-F238E27FC236}">
                      <a16:creationId xmlns:a16="http://schemas.microsoft.com/office/drawing/2014/main" id="{5E3CA594-CADA-6107-A3C5-9DEE5C3B3A3D}"/>
                    </a:ext>
                  </a:extLst>
                </p:cNvPr>
                <p:cNvSpPr/>
                <p:nvPr/>
              </p:nvSpPr>
              <p:spPr bwMode="auto">
                <a:xfrm rot="1800000">
                  <a:off x="285591" y="2787049"/>
                  <a:ext cx="427532" cy="125656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F02F75DA-2280-25E6-576B-D11687671707}"/>
                    </a:ext>
                  </a:extLst>
                </p:cNvPr>
                <p:cNvSpPr/>
                <p:nvPr/>
              </p:nvSpPr>
              <p:spPr bwMode="auto">
                <a:xfrm flipV="1">
                  <a:off x="739748" y="4182691"/>
                  <a:ext cx="386604" cy="596605"/>
                </a:xfrm>
                <a:custGeom>
                  <a:avLst/>
                  <a:gdLst>
                    <a:gd name="connsiteX0" fmla="*/ 0 w 517585"/>
                    <a:gd name="connsiteY0" fmla="*/ 937465 h 937465"/>
                    <a:gd name="connsiteX1" fmla="*/ 517585 w 517585"/>
                    <a:gd name="connsiteY1" fmla="*/ 937465 h 937465"/>
                    <a:gd name="connsiteX2" fmla="*/ 517585 w 517585"/>
                    <a:gd name="connsiteY2" fmla="*/ 0 h 937465"/>
                    <a:gd name="connsiteX3" fmla="*/ 106384 w 517585"/>
                    <a:gd name="connsiteY3" fmla="*/ 0 h 937465"/>
                    <a:gd name="connsiteX4" fmla="*/ 0 w 517585"/>
                    <a:gd name="connsiteY4" fmla="*/ 937465 h 937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7585" h="937465">
                      <a:moveTo>
                        <a:pt x="0" y="937465"/>
                      </a:moveTo>
                      <a:lnTo>
                        <a:pt x="517585" y="937465"/>
                      </a:lnTo>
                      <a:lnTo>
                        <a:pt x="517585" y="0"/>
                      </a:lnTo>
                      <a:lnTo>
                        <a:pt x="106384" y="0"/>
                      </a:lnTo>
                      <a:lnTo>
                        <a:pt x="0" y="937465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7" name="台形 86">
                  <a:extLst>
                    <a:ext uri="{FF2B5EF4-FFF2-40B4-BE49-F238E27FC236}">
                      <a16:creationId xmlns:a16="http://schemas.microsoft.com/office/drawing/2014/main" id="{57976BD8-465B-F1AA-42B0-7FB9281844CE}"/>
                    </a:ext>
                  </a:extLst>
                </p:cNvPr>
                <p:cNvSpPr/>
                <p:nvPr/>
              </p:nvSpPr>
              <p:spPr bwMode="auto">
                <a:xfrm>
                  <a:off x="458135" y="3490234"/>
                  <a:ext cx="1453858" cy="990759"/>
                </a:xfrm>
                <a:prstGeom prst="trapezoid">
                  <a:avLst>
                    <a:gd name="adj" fmla="val 17498"/>
                  </a:avLst>
                </a:prstGeom>
                <a:solidFill>
                  <a:srgbClr val="00206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A97D5AA3-7952-3400-33C4-920525BE8F8D}"/>
                    </a:ext>
                  </a:extLst>
                </p:cNvPr>
                <p:cNvSpPr/>
                <p:nvPr/>
              </p:nvSpPr>
              <p:spPr bwMode="auto">
                <a:xfrm>
                  <a:off x="403561" y="4641275"/>
                  <a:ext cx="736284" cy="407804"/>
                </a:xfrm>
                <a:custGeom>
                  <a:avLst/>
                  <a:gdLst>
                    <a:gd name="connsiteX0" fmla="*/ 495918 w 944316"/>
                    <a:gd name="connsiteY0" fmla="*/ 0 h 542925"/>
                    <a:gd name="connsiteX1" fmla="*/ 944315 w 944316"/>
                    <a:gd name="connsiteY1" fmla="*/ 0 h 542925"/>
                    <a:gd name="connsiteX2" fmla="*/ 944315 w 944316"/>
                    <a:gd name="connsiteY2" fmla="*/ 385477 h 542925"/>
                    <a:gd name="connsiteX3" fmla="*/ 944316 w 944316"/>
                    <a:gd name="connsiteY3" fmla="*/ 385482 h 542925"/>
                    <a:gd name="connsiteX4" fmla="*/ 944315 w 944316"/>
                    <a:gd name="connsiteY4" fmla="*/ 516267 h 542925"/>
                    <a:gd name="connsiteX5" fmla="*/ 917657 w 944316"/>
                    <a:gd name="connsiteY5" fmla="*/ 542925 h 542925"/>
                    <a:gd name="connsiteX6" fmla="*/ 26658 w 944316"/>
                    <a:gd name="connsiteY6" fmla="*/ 542925 h 542925"/>
                    <a:gd name="connsiteX7" fmla="*/ 0 w 944316"/>
                    <a:gd name="connsiteY7" fmla="*/ 516267 h 542925"/>
                    <a:gd name="connsiteX8" fmla="*/ 0 w 944316"/>
                    <a:gd name="connsiteY8" fmla="*/ 385482 h 542925"/>
                    <a:gd name="connsiteX9" fmla="*/ 157444 w 944316"/>
                    <a:gd name="connsiteY9" fmla="*/ 228038 h 542925"/>
                    <a:gd name="connsiteX10" fmla="*/ 372406 w 944316"/>
                    <a:gd name="connsiteY10" fmla="*/ 221967 h 542925"/>
                    <a:gd name="connsiteX11" fmla="*/ 496231 w 944316"/>
                    <a:gd name="connsiteY11" fmla="*/ 88617 h 54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4316" h="542925">
                      <a:moveTo>
                        <a:pt x="495918" y="0"/>
                      </a:moveTo>
                      <a:lnTo>
                        <a:pt x="944315" y="0"/>
                      </a:lnTo>
                      <a:lnTo>
                        <a:pt x="944315" y="385477"/>
                      </a:lnTo>
                      <a:cubicBezTo>
                        <a:pt x="944315" y="385479"/>
                        <a:pt x="944316" y="385480"/>
                        <a:pt x="944316" y="385482"/>
                      </a:cubicBezTo>
                      <a:cubicBezTo>
                        <a:pt x="944316" y="429077"/>
                        <a:pt x="944315" y="472672"/>
                        <a:pt x="944315" y="516267"/>
                      </a:cubicBezTo>
                      <a:cubicBezTo>
                        <a:pt x="944315" y="530990"/>
                        <a:pt x="932380" y="542925"/>
                        <a:pt x="917657" y="542925"/>
                      </a:cubicBezTo>
                      <a:lnTo>
                        <a:pt x="26658" y="542925"/>
                      </a:lnTo>
                      <a:cubicBezTo>
                        <a:pt x="11935" y="542925"/>
                        <a:pt x="0" y="530990"/>
                        <a:pt x="0" y="516267"/>
                      </a:cubicBezTo>
                      <a:lnTo>
                        <a:pt x="0" y="385482"/>
                      </a:lnTo>
                      <a:cubicBezTo>
                        <a:pt x="0" y="298528"/>
                        <a:pt x="70490" y="228038"/>
                        <a:pt x="157444" y="228038"/>
                      </a:cubicBezTo>
                      <a:lnTo>
                        <a:pt x="372406" y="221967"/>
                      </a:lnTo>
                      <a:lnTo>
                        <a:pt x="496231" y="88617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9" name="四角形: 上の 2 つの角を丸める 88">
                  <a:extLst>
                    <a:ext uri="{FF2B5EF4-FFF2-40B4-BE49-F238E27FC236}">
                      <a16:creationId xmlns:a16="http://schemas.microsoft.com/office/drawing/2014/main" id="{43F13ACC-6092-292C-8981-A15E46175C46}"/>
                    </a:ext>
                  </a:extLst>
                </p:cNvPr>
                <p:cNvSpPr/>
                <p:nvPr/>
              </p:nvSpPr>
              <p:spPr bwMode="auto">
                <a:xfrm>
                  <a:off x="559860" y="2774365"/>
                  <a:ext cx="1253084" cy="1105740"/>
                </a:xfrm>
                <a:prstGeom prst="round2SameRect">
                  <a:avLst>
                    <a:gd name="adj1" fmla="val 29376"/>
                    <a:gd name="adj2" fmla="val 0"/>
                  </a:avLst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65B38EE6-EF2F-38D5-BE5C-D0D726A528ED}"/>
                    </a:ext>
                  </a:extLst>
                </p:cNvPr>
                <p:cNvSpPr/>
                <p:nvPr/>
              </p:nvSpPr>
              <p:spPr bwMode="auto">
                <a:xfrm>
                  <a:off x="519863" y="2766534"/>
                  <a:ext cx="1330402" cy="1188246"/>
                </a:xfrm>
                <a:custGeom>
                  <a:avLst/>
                  <a:gdLst>
                    <a:gd name="connsiteX0" fmla="*/ 177888 w 1330402"/>
                    <a:gd name="connsiteY0" fmla="*/ 0 h 1188246"/>
                    <a:gd name="connsiteX1" fmla="*/ 245486 w 1330402"/>
                    <a:gd name="connsiteY1" fmla="*/ 88145 h 1188246"/>
                    <a:gd name="connsiteX2" fmla="*/ 669682 w 1330402"/>
                    <a:gd name="connsiteY2" fmla="*/ 277183 h 1188246"/>
                    <a:gd name="connsiteX3" fmla="*/ 1093879 w 1330402"/>
                    <a:gd name="connsiteY3" fmla="*/ 88145 h 1188246"/>
                    <a:gd name="connsiteX4" fmla="*/ 1158842 w 1330402"/>
                    <a:gd name="connsiteY4" fmla="*/ 3434 h 1188246"/>
                    <a:gd name="connsiteX5" fmla="*/ 1169644 w 1330402"/>
                    <a:gd name="connsiteY5" fmla="*/ 9298 h 1188246"/>
                    <a:gd name="connsiteX6" fmla="*/ 1330402 w 1330402"/>
                    <a:gd name="connsiteY6" fmla="*/ 311647 h 1188246"/>
                    <a:gd name="connsiteX7" fmla="*/ 1330402 w 1330402"/>
                    <a:gd name="connsiteY7" fmla="*/ 1188246 h 1188246"/>
                    <a:gd name="connsiteX8" fmla="*/ 0 w 1330402"/>
                    <a:gd name="connsiteY8" fmla="*/ 1188246 h 1188246"/>
                    <a:gd name="connsiteX9" fmla="*/ 0 w 1330402"/>
                    <a:gd name="connsiteY9" fmla="*/ 311647 h 1188246"/>
                    <a:gd name="connsiteX10" fmla="*/ 160758 w 1330402"/>
                    <a:gd name="connsiteY10" fmla="*/ 9298 h 1188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30402" h="1188246">
                      <a:moveTo>
                        <a:pt x="177888" y="0"/>
                      </a:moveTo>
                      <a:lnTo>
                        <a:pt x="245486" y="88145"/>
                      </a:lnTo>
                      <a:cubicBezTo>
                        <a:pt x="354047" y="204942"/>
                        <a:pt x="504023" y="277183"/>
                        <a:pt x="669682" y="277183"/>
                      </a:cubicBezTo>
                      <a:cubicBezTo>
                        <a:pt x="835341" y="277183"/>
                        <a:pt x="985317" y="204942"/>
                        <a:pt x="1093879" y="88145"/>
                      </a:cubicBezTo>
                      <a:lnTo>
                        <a:pt x="1158842" y="3434"/>
                      </a:lnTo>
                      <a:lnTo>
                        <a:pt x="1169644" y="9298"/>
                      </a:lnTo>
                      <a:cubicBezTo>
                        <a:pt x="1266634" y="74823"/>
                        <a:pt x="1330402" y="185788"/>
                        <a:pt x="1330402" y="311647"/>
                      </a:cubicBezTo>
                      <a:lnTo>
                        <a:pt x="1330402" y="1188246"/>
                      </a:lnTo>
                      <a:lnTo>
                        <a:pt x="0" y="1188246"/>
                      </a:lnTo>
                      <a:lnTo>
                        <a:pt x="0" y="311647"/>
                      </a:lnTo>
                      <a:cubicBezTo>
                        <a:pt x="0" y="185788"/>
                        <a:pt x="63768" y="74823"/>
                        <a:pt x="160758" y="9298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1" name="楕円 90">
                  <a:extLst>
                    <a:ext uri="{FF2B5EF4-FFF2-40B4-BE49-F238E27FC236}">
                      <a16:creationId xmlns:a16="http://schemas.microsoft.com/office/drawing/2014/main" id="{DE150124-2355-0427-57E1-86E0EB90F9F1}"/>
                    </a:ext>
                  </a:extLst>
                </p:cNvPr>
                <p:cNvSpPr/>
                <p:nvPr/>
              </p:nvSpPr>
              <p:spPr bwMode="auto">
                <a:xfrm rot="20700000">
                  <a:off x="314200" y="1956388"/>
                  <a:ext cx="418156" cy="49719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2" name="楕円 91">
                  <a:extLst>
                    <a:ext uri="{FF2B5EF4-FFF2-40B4-BE49-F238E27FC236}">
                      <a16:creationId xmlns:a16="http://schemas.microsoft.com/office/drawing/2014/main" id="{5BB6C4C7-4FC3-B214-A993-D4F032A73006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1646734" y="1956387"/>
                  <a:ext cx="418156" cy="49719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3" name="楕円 92">
                  <a:extLst>
                    <a:ext uri="{FF2B5EF4-FFF2-40B4-BE49-F238E27FC236}">
                      <a16:creationId xmlns:a16="http://schemas.microsoft.com/office/drawing/2014/main" id="{0870ED9E-0CD8-2157-9407-8C68A647DE0A}"/>
                    </a:ext>
                  </a:extLst>
                </p:cNvPr>
                <p:cNvSpPr/>
                <p:nvPr/>
              </p:nvSpPr>
              <p:spPr bwMode="auto">
                <a:xfrm>
                  <a:off x="483069" y="1455321"/>
                  <a:ext cx="1412952" cy="14129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6AC103E1-385C-326D-2354-95EE41F6D95A}"/>
                    </a:ext>
                  </a:extLst>
                </p:cNvPr>
                <p:cNvSpPr/>
                <p:nvPr/>
              </p:nvSpPr>
              <p:spPr bwMode="auto">
                <a:xfrm>
                  <a:off x="272480" y="983492"/>
                  <a:ext cx="1834131" cy="833989"/>
                </a:xfrm>
                <a:custGeom>
                  <a:avLst/>
                  <a:gdLst>
                    <a:gd name="connsiteX0" fmla="*/ 917065 w 1834131"/>
                    <a:gd name="connsiteY0" fmla="*/ 0 h 833989"/>
                    <a:gd name="connsiteX1" fmla="*/ 1119562 w 1834131"/>
                    <a:gd name="connsiteY1" fmla="*/ 83877 h 833989"/>
                    <a:gd name="connsiteX2" fmla="*/ 1159193 w 1834131"/>
                    <a:gd name="connsiteY2" fmla="*/ 142658 h 833989"/>
                    <a:gd name="connsiteX3" fmla="*/ 1168975 w 1834131"/>
                    <a:gd name="connsiteY3" fmla="*/ 137468 h 833989"/>
                    <a:gd name="connsiteX4" fmla="*/ 1348663 w 1834131"/>
                    <a:gd name="connsiteY4" fmla="*/ 137541 h 833989"/>
                    <a:gd name="connsiteX5" fmla="*/ 1475670 w 1834131"/>
                    <a:gd name="connsiteY5" fmla="*/ 264651 h 833989"/>
                    <a:gd name="connsiteX6" fmla="*/ 1477006 w 1834131"/>
                    <a:gd name="connsiteY6" fmla="*/ 271241 h 833989"/>
                    <a:gd name="connsiteX7" fmla="*/ 1493062 w 1834131"/>
                    <a:gd name="connsiteY7" fmla="*/ 266482 h 833989"/>
                    <a:gd name="connsiteX8" fmla="*/ 1750254 w 1834131"/>
                    <a:gd name="connsiteY8" fmla="*/ 345117 h 833989"/>
                    <a:gd name="connsiteX9" fmla="*/ 1750254 w 1834131"/>
                    <a:gd name="connsiteY9" fmla="*/ 750111 h 833989"/>
                    <a:gd name="connsiteX10" fmla="*/ 1345260 w 1834131"/>
                    <a:gd name="connsiteY10" fmla="*/ 750111 h 833989"/>
                    <a:gd name="connsiteX11" fmla="*/ 1282353 w 1834131"/>
                    <a:gd name="connsiteY11" fmla="*/ 655377 h 833989"/>
                    <a:gd name="connsiteX12" fmla="*/ 1269299 w 1834131"/>
                    <a:gd name="connsiteY12" fmla="*/ 588294 h 833989"/>
                    <a:gd name="connsiteX13" fmla="*/ 1260279 w 1834131"/>
                    <a:gd name="connsiteY13" fmla="*/ 589237 h 833989"/>
                    <a:gd name="connsiteX14" fmla="*/ 1168798 w 1834131"/>
                    <a:gd name="connsiteY14" fmla="*/ 571273 h 833989"/>
                    <a:gd name="connsiteX15" fmla="*/ 1091451 w 1834131"/>
                    <a:gd name="connsiteY15" fmla="*/ 519225 h 833989"/>
                    <a:gd name="connsiteX16" fmla="*/ 1088387 w 1834131"/>
                    <a:gd name="connsiteY16" fmla="*/ 514593 h 833989"/>
                    <a:gd name="connsiteX17" fmla="*/ 1077180 w 1834131"/>
                    <a:gd name="connsiteY17" fmla="*/ 523840 h 833989"/>
                    <a:gd name="connsiteX18" fmla="*/ 917065 w 1834131"/>
                    <a:gd name="connsiteY18" fmla="*/ 572748 h 833989"/>
                    <a:gd name="connsiteX19" fmla="*/ 756951 w 1834131"/>
                    <a:gd name="connsiteY19" fmla="*/ 523840 h 833989"/>
                    <a:gd name="connsiteX20" fmla="*/ 746035 w 1834131"/>
                    <a:gd name="connsiteY20" fmla="*/ 514834 h 833989"/>
                    <a:gd name="connsiteX21" fmla="*/ 743219 w 1834131"/>
                    <a:gd name="connsiteY21" fmla="*/ 519083 h 833989"/>
                    <a:gd name="connsiteX22" fmla="*/ 665830 w 1834131"/>
                    <a:gd name="connsiteY22" fmla="*/ 571069 h 833989"/>
                    <a:gd name="connsiteX23" fmla="*/ 574333 w 1834131"/>
                    <a:gd name="connsiteY23" fmla="*/ 588957 h 833989"/>
                    <a:gd name="connsiteX24" fmla="*/ 564897 w 1834131"/>
                    <a:gd name="connsiteY24" fmla="*/ 587963 h 833989"/>
                    <a:gd name="connsiteX25" fmla="*/ 551779 w 1834131"/>
                    <a:gd name="connsiteY25" fmla="*/ 655378 h 833989"/>
                    <a:gd name="connsiteX26" fmla="*/ 488871 w 1834131"/>
                    <a:gd name="connsiteY26" fmla="*/ 750112 h 833989"/>
                    <a:gd name="connsiteX27" fmla="*/ 83877 w 1834131"/>
                    <a:gd name="connsiteY27" fmla="*/ 750112 h 833989"/>
                    <a:gd name="connsiteX28" fmla="*/ 83877 w 1834131"/>
                    <a:gd name="connsiteY28" fmla="*/ 345118 h 833989"/>
                    <a:gd name="connsiteX29" fmla="*/ 341070 w 1834131"/>
                    <a:gd name="connsiteY29" fmla="*/ 266483 h 833989"/>
                    <a:gd name="connsiteX30" fmla="*/ 357736 w 1834131"/>
                    <a:gd name="connsiteY30" fmla="*/ 271423 h 833989"/>
                    <a:gd name="connsiteX31" fmla="*/ 359208 w 1834131"/>
                    <a:gd name="connsiteY31" fmla="*/ 264196 h 833989"/>
                    <a:gd name="connsiteX32" fmla="*/ 486318 w 1834131"/>
                    <a:gd name="connsiteY32" fmla="*/ 137190 h 833989"/>
                    <a:gd name="connsiteX33" fmla="*/ 666007 w 1834131"/>
                    <a:gd name="connsiteY33" fmla="*/ 137263 h 833989"/>
                    <a:gd name="connsiteX34" fmla="*/ 675258 w 1834131"/>
                    <a:gd name="connsiteY34" fmla="*/ 142182 h 833989"/>
                    <a:gd name="connsiteX35" fmla="*/ 714568 w 1834131"/>
                    <a:gd name="connsiteY35" fmla="*/ 83877 h 833989"/>
                    <a:gd name="connsiteX36" fmla="*/ 917065 w 1834131"/>
                    <a:gd name="connsiteY36" fmla="*/ 0 h 83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834131" h="833989">
                      <a:moveTo>
                        <a:pt x="917065" y="0"/>
                      </a:moveTo>
                      <a:cubicBezTo>
                        <a:pt x="996145" y="0"/>
                        <a:pt x="1067739" y="32054"/>
                        <a:pt x="1119562" y="83877"/>
                      </a:cubicBezTo>
                      <a:lnTo>
                        <a:pt x="1159193" y="142658"/>
                      </a:lnTo>
                      <a:lnTo>
                        <a:pt x="1168975" y="137468"/>
                      </a:lnTo>
                      <a:cubicBezTo>
                        <a:pt x="1224494" y="114497"/>
                        <a:pt x="1288777" y="112707"/>
                        <a:pt x="1348663" y="137541"/>
                      </a:cubicBezTo>
                      <a:cubicBezTo>
                        <a:pt x="1408549" y="162375"/>
                        <a:pt x="1452699" y="209132"/>
                        <a:pt x="1475670" y="264651"/>
                      </a:cubicBezTo>
                      <a:lnTo>
                        <a:pt x="1477006" y="271241"/>
                      </a:lnTo>
                      <a:lnTo>
                        <a:pt x="1493062" y="266482"/>
                      </a:lnTo>
                      <a:cubicBezTo>
                        <a:pt x="1583316" y="249008"/>
                        <a:pt x="1680357" y="275220"/>
                        <a:pt x="1750254" y="345117"/>
                      </a:cubicBezTo>
                      <a:cubicBezTo>
                        <a:pt x="1862090" y="456953"/>
                        <a:pt x="1862090" y="638275"/>
                        <a:pt x="1750254" y="750111"/>
                      </a:cubicBezTo>
                      <a:cubicBezTo>
                        <a:pt x="1638418" y="861947"/>
                        <a:pt x="1457096" y="861947"/>
                        <a:pt x="1345260" y="750111"/>
                      </a:cubicBezTo>
                      <a:cubicBezTo>
                        <a:pt x="1317301" y="722152"/>
                        <a:pt x="1296332" y="689850"/>
                        <a:pt x="1282353" y="655377"/>
                      </a:cubicBezTo>
                      <a:lnTo>
                        <a:pt x="1269299" y="588294"/>
                      </a:lnTo>
                      <a:lnTo>
                        <a:pt x="1260279" y="589237"/>
                      </a:lnTo>
                      <a:cubicBezTo>
                        <a:pt x="1229783" y="589451"/>
                        <a:pt x="1198741" y="583690"/>
                        <a:pt x="1168798" y="571273"/>
                      </a:cubicBezTo>
                      <a:cubicBezTo>
                        <a:pt x="1138855" y="558856"/>
                        <a:pt x="1112846" y="540958"/>
                        <a:pt x="1091451" y="519225"/>
                      </a:cubicBezTo>
                      <a:lnTo>
                        <a:pt x="1088387" y="514593"/>
                      </a:lnTo>
                      <a:lnTo>
                        <a:pt x="1077180" y="523840"/>
                      </a:lnTo>
                      <a:cubicBezTo>
                        <a:pt x="1031474" y="554718"/>
                        <a:pt x="976375" y="572748"/>
                        <a:pt x="917065" y="572748"/>
                      </a:cubicBezTo>
                      <a:cubicBezTo>
                        <a:pt x="857755" y="572748"/>
                        <a:pt x="802656" y="554718"/>
                        <a:pt x="756951" y="523840"/>
                      </a:cubicBezTo>
                      <a:lnTo>
                        <a:pt x="746035" y="514834"/>
                      </a:lnTo>
                      <a:lnTo>
                        <a:pt x="743219" y="519083"/>
                      </a:lnTo>
                      <a:cubicBezTo>
                        <a:pt x="721807" y="540799"/>
                        <a:pt x="695783" y="558676"/>
                        <a:pt x="665830" y="571069"/>
                      </a:cubicBezTo>
                      <a:cubicBezTo>
                        <a:pt x="635877" y="583461"/>
                        <a:pt x="604830" y="589197"/>
                        <a:pt x="574333" y="588957"/>
                      </a:cubicBezTo>
                      <a:lnTo>
                        <a:pt x="564897" y="587963"/>
                      </a:lnTo>
                      <a:lnTo>
                        <a:pt x="551779" y="655378"/>
                      </a:lnTo>
                      <a:cubicBezTo>
                        <a:pt x="537799" y="689851"/>
                        <a:pt x="516830" y="722153"/>
                        <a:pt x="488871" y="750112"/>
                      </a:cubicBezTo>
                      <a:cubicBezTo>
                        <a:pt x="377035" y="861948"/>
                        <a:pt x="195713" y="861948"/>
                        <a:pt x="83877" y="750112"/>
                      </a:cubicBezTo>
                      <a:cubicBezTo>
                        <a:pt x="-27959" y="638276"/>
                        <a:pt x="-27959" y="456954"/>
                        <a:pt x="83877" y="345118"/>
                      </a:cubicBezTo>
                      <a:cubicBezTo>
                        <a:pt x="153774" y="275221"/>
                        <a:pt x="250815" y="249009"/>
                        <a:pt x="341070" y="266483"/>
                      </a:cubicBezTo>
                      <a:lnTo>
                        <a:pt x="357736" y="271423"/>
                      </a:lnTo>
                      <a:lnTo>
                        <a:pt x="359208" y="264196"/>
                      </a:lnTo>
                      <a:cubicBezTo>
                        <a:pt x="382223" y="208696"/>
                        <a:pt x="426412" y="161975"/>
                        <a:pt x="486318" y="137190"/>
                      </a:cubicBezTo>
                      <a:cubicBezTo>
                        <a:pt x="546225" y="112404"/>
                        <a:pt x="610506" y="114247"/>
                        <a:pt x="666007" y="137263"/>
                      </a:cubicBezTo>
                      <a:lnTo>
                        <a:pt x="675258" y="142182"/>
                      </a:lnTo>
                      <a:lnTo>
                        <a:pt x="714568" y="83877"/>
                      </a:lnTo>
                      <a:cubicBezTo>
                        <a:pt x="766392" y="32054"/>
                        <a:pt x="837985" y="0"/>
                        <a:pt x="91706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3BA8B4CD-0DB7-7402-0356-2C7DDC17EE4B}"/>
                </a:ext>
              </a:extLst>
            </p:cNvPr>
            <p:cNvGrpSpPr/>
            <p:nvPr/>
          </p:nvGrpSpPr>
          <p:grpSpPr>
            <a:xfrm flipH="1">
              <a:off x="1381014" y="9458551"/>
              <a:ext cx="640471" cy="345415"/>
              <a:chOff x="6758359" y="167068"/>
              <a:chExt cx="783060" cy="422315"/>
            </a:xfrm>
          </p:grpSpPr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53605A4A-3445-46D0-1F29-9CA002E8B02F}"/>
                  </a:ext>
                </a:extLst>
              </p:cNvPr>
              <p:cNvSpPr/>
              <p:nvPr/>
            </p:nvSpPr>
            <p:spPr bwMode="auto">
              <a:xfrm>
                <a:off x="6781747" y="167068"/>
                <a:ext cx="736284" cy="407804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9" name="四角形: 上の 2 つの角を丸める 78">
                <a:extLst>
                  <a:ext uri="{FF2B5EF4-FFF2-40B4-BE49-F238E27FC236}">
                    <a16:creationId xmlns:a16="http://schemas.microsoft.com/office/drawing/2014/main" id="{996A94D3-9436-0A64-A73D-F34D22052547}"/>
                  </a:ext>
                </a:extLst>
              </p:cNvPr>
              <p:cNvSpPr/>
              <p:nvPr/>
            </p:nvSpPr>
            <p:spPr bwMode="auto">
              <a:xfrm>
                <a:off x="6940811" y="283978"/>
                <a:ext cx="188599" cy="242278"/>
              </a:xfrm>
              <a:prstGeom prst="round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DEE22DD6-E92D-E4C8-7E5A-12C91DB71F6C}"/>
                  </a:ext>
                </a:extLst>
              </p:cNvPr>
              <p:cNvSpPr/>
              <p:nvPr/>
            </p:nvSpPr>
            <p:spPr bwMode="auto">
              <a:xfrm>
                <a:off x="6758359" y="497308"/>
                <a:ext cx="783060" cy="92075"/>
              </a:xfrm>
              <a:custGeom>
                <a:avLst/>
                <a:gdLst>
                  <a:gd name="connsiteX0" fmla="*/ 0 w 736284"/>
                  <a:gd name="connsiteY0" fmla="*/ 0 h 92075"/>
                  <a:gd name="connsiteX1" fmla="*/ 736284 w 736284"/>
                  <a:gd name="connsiteY1" fmla="*/ 0 h 92075"/>
                  <a:gd name="connsiteX2" fmla="*/ 736283 w 736284"/>
                  <a:gd name="connsiteY2" fmla="*/ 72052 h 92075"/>
                  <a:gd name="connsiteX3" fmla="*/ 715498 w 736284"/>
                  <a:gd name="connsiteY3" fmla="*/ 92075 h 92075"/>
                  <a:gd name="connsiteX4" fmla="*/ 20786 w 736284"/>
                  <a:gd name="connsiteY4" fmla="*/ 92075 h 92075"/>
                  <a:gd name="connsiteX5" fmla="*/ 0 w 736284"/>
                  <a:gd name="connsiteY5" fmla="*/ 72052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284" h="92075">
                    <a:moveTo>
                      <a:pt x="0" y="0"/>
                    </a:moveTo>
                    <a:lnTo>
                      <a:pt x="736284" y="0"/>
                    </a:lnTo>
                    <a:lnTo>
                      <a:pt x="736283" y="72052"/>
                    </a:lnTo>
                    <a:cubicBezTo>
                      <a:pt x="736283" y="83110"/>
                      <a:pt x="726978" y="92075"/>
                      <a:pt x="715498" y="92075"/>
                    </a:cubicBezTo>
                    <a:lnTo>
                      <a:pt x="20786" y="92075"/>
                    </a:lnTo>
                    <a:cubicBezTo>
                      <a:pt x="9306" y="92075"/>
                      <a:pt x="0" y="83110"/>
                      <a:pt x="0" y="72052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F2890D5E-2918-DB43-83FE-97EBAC5B79B6}"/>
                </a:ext>
              </a:extLst>
            </p:cNvPr>
            <p:cNvGrpSpPr/>
            <p:nvPr/>
          </p:nvGrpSpPr>
          <p:grpSpPr>
            <a:xfrm rot="960307">
              <a:off x="1247038" y="7327812"/>
              <a:ext cx="1009073" cy="219146"/>
              <a:chOff x="6843475" y="-2190750"/>
              <a:chExt cx="1233724" cy="267934"/>
            </a:xfrm>
          </p:grpSpPr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A2064563-811C-1290-4716-BB297A5E2658}"/>
                  </a:ext>
                </a:extLst>
              </p:cNvPr>
              <p:cNvSpPr/>
              <p:nvPr/>
            </p:nvSpPr>
            <p:spPr bwMode="auto">
              <a:xfrm>
                <a:off x="6843475" y="-2190750"/>
                <a:ext cx="503474" cy="267934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6065B699-4AA2-FA5D-2890-17862A6EAC93}"/>
                  </a:ext>
                </a:extLst>
              </p:cNvPr>
              <p:cNvSpPr/>
              <p:nvPr/>
            </p:nvSpPr>
            <p:spPr bwMode="auto">
              <a:xfrm>
                <a:off x="7573725" y="-2190750"/>
                <a:ext cx="503474" cy="267934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DF28D1D2-AF58-AD32-0E83-3B93662E9BCA}"/>
                  </a:ext>
                </a:extLst>
              </p:cNvPr>
              <p:cNvSpPr/>
              <p:nvPr/>
            </p:nvSpPr>
            <p:spPr bwMode="auto">
              <a:xfrm>
                <a:off x="7036935" y="-2113041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" name="楕円 76">
                <a:extLst>
                  <a:ext uri="{FF2B5EF4-FFF2-40B4-BE49-F238E27FC236}">
                    <a16:creationId xmlns:a16="http://schemas.microsoft.com/office/drawing/2014/main" id="{8E5E42DF-7669-B708-C171-2F16DBB6E884}"/>
                  </a:ext>
                </a:extLst>
              </p:cNvPr>
              <p:cNvSpPr/>
              <p:nvPr/>
            </p:nvSpPr>
            <p:spPr bwMode="auto">
              <a:xfrm>
                <a:off x="7773535" y="-2113041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0323AC73-EC1F-672A-6660-34D50A5E92F5}"/>
                </a:ext>
              </a:extLst>
            </p:cNvPr>
            <p:cNvSpPr/>
            <p:nvPr/>
          </p:nvSpPr>
          <p:spPr bwMode="auto">
            <a:xfrm rot="900000">
              <a:off x="1075174" y="6957651"/>
              <a:ext cx="1006947" cy="2324125"/>
            </a:xfrm>
            <a:custGeom>
              <a:avLst/>
              <a:gdLst>
                <a:gd name="connsiteX0" fmla="*/ 202906 w 1231124"/>
                <a:gd name="connsiteY0" fmla="*/ 1294000 h 2841546"/>
                <a:gd name="connsiteX1" fmla="*/ 230940 w 1231124"/>
                <a:gd name="connsiteY1" fmla="*/ 1330555 h 2841546"/>
                <a:gd name="connsiteX2" fmla="*/ 305970 w 1231124"/>
                <a:gd name="connsiteY2" fmla="*/ 1301098 h 2841546"/>
                <a:gd name="connsiteX3" fmla="*/ 361404 w 1231124"/>
                <a:gd name="connsiteY3" fmla="*/ 1295510 h 2841546"/>
                <a:gd name="connsiteX4" fmla="*/ 872396 w 1231124"/>
                <a:gd name="connsiteY4" fmla="*/ 1295510 h 2841546"/>
                <a:gd name="connsiteX5" fmla="*/ 979461 w 1231124"/>
                <a:gd name="connsiteY5" fmla="*/ 1317125 h 2841546"/>
                <a:gd name="connsiteX6" fmla="*/ 1006724 w 1231124"/>
                <a:gd name="connsiteY6" fmla="*/ 1331923 h 2841546"/>
                <a:gd name="connsiteX7" fmla="*/ 1033578 w 1231124"/>
                <a:gd name="connsiteY7" fmla="*/ 1296908 h 2841546"/>
                <a:gd name="connsiteX8" fmla="*/ 1042725 w 1231124"/>
                <a:gd name="connsiteY8" fmla="*/ 1301874 h 2841546"/>
                <a:gd name="connsiteX9" fmla="*/ 1178854 w 1231124"/>
                <a:gd name="connsiteY9" fmla="*/ 1557903 h 2841546"/>
                <a:gd name="connsiteX10" fmla="*/ 1178855 w 1231124"/>
                <a:gd name="connsiteY10" fmla="*/ 2300206 h 2841546"/>
                <a:gd name="connsiteX11" fmla="*/ 1136400 w 1231124"/>
                <a:gd name="connsiteY11" fmla="*/ 2300206 h 2841546"/>
                <a:gd name="connsiteX12" fmla="*/ 1231124 w 1231124"/>
                <a:gd name="connsiteY12" fmla="*/ 2841546 h 2841546"/>
                <a:gd name="connsiteX13" fmla="*/ 0 w 1231124"/>
                <a:gd name="connsiteY13" fmla="*/ 2841546 h 2841546"/>
                <a:gd name="connsiteX14" fmla="*/ 94724 w 1231124"/>
                <a:gd name="connsiteY14" fmla="*/ 2300206 h 2841546"/>
                <a:gd name="connsiteX15" fmla="*/ 52270 w 1231124"/>
                <a:gd name="connsiteY15" fmla="*/ 2300206 h 2841546"/>
                <a:gd name="connsiteX16" fmla="*/ 52270 w 1231124"/>
                <a:gd name="connsiteY16" fmla="*/ 1557903 h 2841546"/>
                <a:gd name="connsiteX17" fmla="*/ 188400 w 1231124"/>
                <a:gd name="connsiteY17" fmla="*/ 1301873 h 2841546"/>
                <a:gd name="connsiteX18" fmla="*/ 499477 w 1231124"/>
                <a:gd name="connsiteY18" fmla="*/ 12154 h 2841546"/>
                <a:gd name="connsiteX19" fmla="*/ 620043 w 1231124"/>
                <a:gd name="connsiteY19" fmla="*/ 0 h 2841546"/>
                <a:gd name="connsiteX20" fmla="*/ 1218286 w 1231124"/>
                <a:gd name="connsiteY20" fmla="*/ 598243 h 2841546"/>
                <a:gd name="connsiteX21" fmla="*/ 620043 w 1231124"/>
                <a:gd name="connsiteY21" fmla="*/ 1196486 h 2841546"/>
                <a:gd name="connsiteX22" fmla="*/ 21801 w 1231124"/>
                <a:gd name="connsiteY22" fmla="*/ 598243 h 2841546"/>
                <a:gd name="connsiteX23" fmla="*/ 499477 w 1231124"/>
                <a:gd name="connsiteY23" fmla="*/ 12154 h 2841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231124" h="2841546">
                  <a:moveTo>
                    <a:pt x="202906" y="1294000"/>
                  </a:moveTo>
                  <a:lnTo>
                    <a:pt x="230940" y="1330555"/>
                  </a:lnTo>
                  <a:lnTo>
                    <a:pt x="305970" y="1301098"/>
                  </a:lnTo>
                  <a:cubicBezTo>
                    <a:pt x="323875" y="1297434"/>
                    <a:pt x="342415" y="1295510"/>
                    <a:pt x="361404" y="1295510"/>
                  </a:cubicBezTo>
                  <a:lnTo>
                    <a:pt x="872396" y="1295510"/>
                  </a:lnTo>
                  <a:cubicBezTo>
                    <a:pt x="910374" y="1295510"/>
                    <a:pt x="946554" y="1303207"/>
                    <a:pt x="979461" y="1317125"/>
                  </a:cubicBezTo>
                  <a:lnTo>
                    <a:pt x="1006724" y="1331923"/>
                  </a:lnTo>
                  <a:lnTo>
                    <a:pt x="1033578" y="1296908"/>
                  </a:lnTo>
                  <a:lnTo>
                    <a:pt x="1042725" y="1301874"/>
                  </a:lnTo>
                  <a:cubicBezTo>
                    <a:pt x="1124855" y="1357360"/>
                    <a:pt x="1178854" y="1451325"/>
                    <a:pt x="1178854" y="1557903"/>
                  </a:cubicBezTo>
                  <a:lnTo>
                    <a:pt x="1178855" y="2300206"/>
                  </a:lnTo>
                  <a:lnTo>
                    <a:pt x="1136400" y="2300206"/>
                  </a:lnTo>
                  <a:lnTo>
                    <a:pt x="1231124" y="2841546"/>
                  </a:lnTo>
                  <a:lnTo>
                    <a:pt x="0" y="2841546"/>
                  </a:lnTo>
                  <a:lnTo>
                    <a:pt x="94724" y="2300206"/>
                  </a:lnTo>
                  <a:lnTo>
                    <a:pt x="52270" y="2300206"/>
                  </a:lnTo>
                  <a:lnTo>
                    <a:pt x="52270" y="1557903"/>
                  </a:lnTo>
                  <a:cubicBezTo>
                    <a:pt x="52271" y="1451325"/>
                    <a:pt x="106269" y="1357360"/>
                    <a:pt x="188400" y="1301873"/>
                  </a:cubicBezTo>
                  <a:close/>
                  <a:moveTo>
                    <a:pt x="499477" y="12154"/>
                  </a:moveTo>
                  <a:cubicBezTo>
                    <a:pt x="538420" y="4185"/>
                    <a:pt x="578743" y="0"/>
                    <a:pt x="620043" y="0"/>
                  </a:cubicBezTo>
                  <a:cubicBezTo>
                    <a:pt x="950444" y="0"/>
                    <a:pt x="1218286" y="267843"/>
                    <a:pt x="1218286" y="598243"/>
                  </a:cubicBezTo>
                  <a:cubicBezTo>
                    <a:pt x="1218287" y="928643"/>
                    <a:pt x="950443" y="1196486"/>
                    <a:pt x="620043" y="1196486"/>
                  </a:cubicBezTo>
                  <a:cubicBezTo>
                    <a:pt x="289643" y="1196486"/>
                    <a:pt x="21800" y="928643"/>
                    <a:pt x="21801" y="598243"/>
                  </a:cubicBezTo>
                  <a:cubicBezTo>
                    <a:pt x="21800" y="309143"/>
                    <a:pt x="226867" y="67939"/>
                    <a:pt x="499477" y="12154"/>
                  </a:cubicBez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EA911F98-7A5C-A34F-9D9E-5AB741722C92}"/>
                </a:ext>
              </a:extLst>
            </p:cNvPr>
            <p:cNvSpPr/>
            <p:nvPr/>
          </p:nvSpPr>
          <p:spPr bwMode="auto">
            <a:xfrm>
              <a:off x="249259" y="6480822"/>
              <a:ext cx="1101499" cy="3325279"/>
            </a:xfrm>
            <a:prstGeom prst="rect">
              <a:avLst/>
            </a:prstGeom>
            <a:pattFill prst="wdUpDiag">
              <a:fgClr>
                <a:schemeClr val="bg1">
                  <a:lumMod val="75000"/>
                </a:schemeClr>
              </a:fgClr>
              <a:bgClr>
                <a:schemeClr val="bg1">
                  <a:lumMod val="50000"/>
                </a:schemeClr>
              </a:bgClr>
            </a:patt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71" name="直線コネクタ 70">
              <a:extLst>
                <a:ext uri="{FF2B5EF4-FFF2-40B4-BE49-F238E27FC236}">
                  <a16:creationId xmlns:a16="http://schemas.microsoft.com/office/drawing/2014/main" id="{308A922A-0728-4B99-21A0-38045C322E43}"/>
                </a:ext>
              </a:extLst>
            </p:cNvPr>
            <p:cNvCxnSpPr/>
            <p:nvPr/>
          </p:nvCxnSpPr>
          <p:spPr bwMode="auto">
            <a:xfrm>
              <a:off x="1350758" y="6480822"/>
              <a:ext cx="0" cy="3325279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C106FF94-80F5-6C3A-CE4C-E8A85CDC60A5}"/>
                </a:ext>
              </a:extLst>
            </p:cNvPr>
            <p:cNvSpPr/>
            <p:nvPr/>
          </p:nvSpPr>
          <p:spPr>
            <a:xfrm rot="18000000" flipH="1" flipV="1">
              <a:off x="931337" y="7859102"/>
              <a:ext cx="473364" cy="524131"/>
            </a:xfrm>
            <a:custGeom>
              <a:avLst/>
              <a:gdLst>
                <a:gd name="connsiteX0" fmla="*/ 1502028 w 2087855"/>
                <a:gd name="connsiteY0" fmla="*/ 0 h 2311774"/>
                <a:gd name="connsiteX1" fmla="*/ 1215432 w 2087855"/>
                <a:gd name="connsiteY1" fmla="*/ 0 h 2311774"/>
                <a:gd name="connsiteX2" fmla="*/ 629605 w 2087855"/>
                <a:gd name="connsiteY2" fmla="*/ 585827 h 2311774"/>
                <a:gd name="connsiteX3" fmla="*/ 629605 w 2087855"/>
                <a:gd name="connsiteY3" fmla="*/ 650679 h 2311774"/>
                <a:gd name="connsiteX4" fmla="*/ 628565 w 2087855"/>
                <a:gd name="connsiteY4" fmla="*/ 649625 h 2311774"/>
                <a:gd name="connsiteX5" fmla="*/ 63895 w 2087855"/>
                <a:gd name="connsiteY5" fmla="*/ 1206629 h 2311774"/>
                <a:gd name="connsiteX6" fmla="*/ 61821 w 2087855"/>
                <a:gd name="connsiteY6" fmla="*/ 1510115 h 2311774"/>
                <a:gd name="connsiteX7" fmla="*/ 365307 w 2087855"/>
                <a:gd name="connsiteY7" fmla="*/ 1512189 h 2311774"/>
                <a:gd name="connsiteX8" fmla="*/ 710528 w 2087855"/>
                <a:gd name="connsiteY8" fmla="*/ 1171654 h 2311774"/>
                <a:gd name="connsiteX9" fmla="*/ 766585 w 2087855"/>
                <a:gd name="connsiteY9" fmla="*/ 1171654 h 2311774"/>
                <a:gd name="connsiteX10" fmla="*/ 766585 w 2087855"/>
                <a:gd name="connsiteY10" fmla="*/ 2063682 h 2311774"/>
                <a:gd name="connsiteX11" fmla="*/ 911676 w 2087855"/>
                <a:gd name="connsiteY11" fmla="*/ 2208773 h 2311774"/>
                <a:gd name="connsiteX12" fmla="*/ 1056767 w 2087855"/>
                <a:gd name="connsiteY12" fmla="*/ 2063682 h 2311774"/>
                <a:gd name="connsiteX13" fmla="*/ 1056767 w 2087855"/>
                <a:gd name="connsiteY13" fmla="*/ 1171654 h 2311774"/>
                <a:gd name="connsiteX14" fmla="*/ 1115835 w 2087855"/>
                <a:gd name="connsiteY14" fmla="*/ 1171654 h 2311774"/>
                <a:gd name="connsiteX15" fmla="*/ 1115835 w 2087855"/>
                <a:gd name="connsiteY15" fmla="*/ 2166683 h 2311774"/>
                <a:gd name="connsiteX16" fmla="*/ 1260926 w 2087855"/>
                <a:gd name="connsiteY16" fmla="*/ 2311774 h 2311774"/>
                <a:gd name="connsiteX17" fmla="*/ 1406017 w 2087855"/>
                <a:gd name="connsiteY17" fmla="*/ 2166683 h 2311774"/>
                <a:gd name="connsiteX18" fmla="*/ 1406017 w 2087855"/>
                <a:gd name="connsiteY18" fmla="*/ 1171654 h 2311774"/>
                <a:gd name="connsiteX19" fmla="*/ 1465085 w 2087855"/>
                <a:gd name="connsiteY19" fmla="*/ 1171654 h 2311774"/>
                <a:gd name="connsiteX20" fmla="*/ 1465085 w 2087855"/>
                <a:gd name="connsiteY20" fmla="*/ 2063682 h 2311774"/>
                <a:gd name="connsiteX21" fmla="*/ 1610176 w 2087855"/>
                <a:gd name="connsiteY21" fmla="*/ 2208773 h 2311774"/>
                <a:gd name="connsiteX22" fmla="*/ 1755267 w 2087855"/>
                <a:gd name="connsiteY22" fmla="*/ 2063682 h 2311774"/>
                <a:gd name="connsiteX23" fmla="*/ 1755267 w 2087855"/>
                <a:gd name="connsiteY23" fmla="*/ 1171654 h 2311774"/>
                <a:gd name="connsiteX24" fmla="*/ 1814335 w 2087855"/>
                <a:gd name="connsiteY24" fmla="*/ 1171654 h 2311774"/>
                <a:gd name="connsiteX25" fmla="*/ 1814335 w 2087855"/>
                <a:gd name="connsiteY25" fmla="*/ 1904406 h 2311774"/>
                <a:gd name="connsiteX26" fmla="*/ 1951095 w 2087855"/>
                <a:gd name="connsiteY26" fmla="*/ 2041166 h 2311774"/>
                <a:gd name="connsiteX27" fmla="*/ 2087855 w 2087855"/>
                <a:gd name="connsiteY27" fmla="*/ 1904406 h 2311774"/>
                <a:gd name="connsiteX28" fmla="*/ 2087855 w 2087855"/>
                <a:gd name="connsiteY28" fmla="*/ 1171654 h 2311774"/>
                <a:gd name="connsiteX29" fmla="*/ 2087855 w 2087855"/>
                <a:gd name="connsiteY29" fmla="*/ 1140119 h 2311774"/>
                <a:gd name="connsiteX30" fmla="*/ 2087855 w 2087855"/>
                <a:gd name="connsiteY30" fmla="*/ 585827 h 2311774"/>
                <a:gd name="connsiteX31" fmla="*/ 1502028 w 2087855"/>
                <a:gd name="connsiteY31" fmla="*/ 0 h 2311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087855" h="2311774">
                  <a:moveTo>
                    <a:pt x="1502028" y="0"/>
                  </a:moveTo>
                  <a:lnTo>
                    <a:pt x="1215432" y="0"/>
                  </a:lnTo>
                  <a:cubicBezTo>
                    <a:pt x="891889" y="0"/>
                    <a:pt x="629605" y="262284"/>
                    <a:pt x="629605" y="585827"/>
                  </a:cubicBezTo>
                  <a:lnTo>
                    <a:pt x="629605" y="650679"/>
                  </a:lnTo>
                  <a:lnTo>
                    <a:pt x="628565" y="649625"/>
                  </a:lnTo>
                  <a:lnTo>
                    <a:pt x="63895" y="1206629"/>
                  </a:lnTo>
                  <a:cubicBezTo>
                    <a:pt x="-20482" y="1289861"/>
                    <a:pt x="-21411" y="1425737"/>
                    <a:pt x="61821" y="1510115"/>
                  </a:cubicBezTo>
                  <a:cubicBezTo>
                    <a:pt x="145054" y="1594492"/>
                    <a:pt x="280930" y="1595421"/>
                    <a:pt x="365307" y="1512189"/>
                  </a:cubicBezTo>
                  <a:lnTo>
                    <a:pt x="710528" y="1171654"/>
                  </a:lnTo>
                  <a:lnTo>
                    <a:pt x="766585" y="1171654"/>
                  </a:lnTo>
                  <a:lnTo>
                    <a:pt x="766585" y="2063682"/>
                  </a:lnTo>
                  <a:cubicBezTo>
                    <a:pt x="766585" y="2143814"/>
                    <a:pt x="831544" y="2208773"/>
                    <a:pt x="911676" y="2208773"/>
                  </a:cubicBezTo>
                  <a:cubicBezTo>
                    <a:pt x="991808" y="2208773"/>
                    <a:pt x="1056767" y="2143814"/>
                    <a:pt x="1056767" y="2063682"/>
                  </a:cubicBezTo>
                  <a:lnTo>
                    <a:pt x="1056767" y="1171654"/>
                  </a:lnTo>
                  <a:lnTo>
                    <a:pt x="1115835" y="1171654"/>
                  </a:lnTo>
                  <a:lnTo>
                    <a:pt x="1115835" y="2166683"/>
                  </a:lnTo>
                  <a:cubicBezTo>
                    <a:pt x="1115835" y="2246815"/>
                    <a:pt x="1180794" y="2311774"/>
                    <a:pt x="1260926" y="2311774"/>
                  </a:cubicBezTo>
                  <a:cubicBezTo>
                    <a:pt x="1341058" y="2311774"/>
                    <a:pt x="1406017" y="2246815"/>
                    <a:pt x="1406017" y="2166683"/>
                  </a:cubicBezTo>
                  <a:lnTo>
                    <a:pt x="1406017" y="1171654"/>
                  </a:lnTo>
                  <a:lnTo>
                    <a:pt x="1465085" y="1171654"/>
                  </a:lnTo>
                  <a:lnTo>
                    <a:pt x="1465085" y="2063682"/>
                  </a:lnTo>
                  <a:cubicBezTo>
                    <a:pt x="1465085" y="2143814"/>
                    <a:pt x="1530044" y="2208773"/>
                    <a:pt x="1610176" y="2208773"/>
                  </a:cubicBezTo>
                  <a:cubicBezTo>
                    <a:pt x="1690308" y="2208773"/>
                    <a:pt x="1755267" y="2143814"/>
                    <a:pt x="1755267" y="2063682"/>
                  </a:cubicBezTo>
                  <a:lnTo>
                    <a:pt x="1755267" y="1171654"/>
                  </a:lnTo>
                  <a:lnTo>
                    <a:pt x="1814335" y="1171654"/>
                  </a:lnTo>
                  <a:lnTo>
                    <a:pt x="1814335" y="1904406"/>
                  </a:lnTo>
                  <a:cubicBezTo>
                    <a:pt x="1814335" y="1979936"/>
                    <a:pt x="1875565" y="2041166"/>
                    <a:pt x="1951095" y="2041166"/>
                  </a:cubicBezTo>
                  <a:cubicBezTo>
                    <a:pt x="2026625" y="2041166"/>
                    <a:pt x="2087855" y="1979936"/>
                    <a:pt x="2087855" y="1904406"/>
                  </a:cubicBezTo>
                  <a:lnTo>
                    <a:pt x="2087855" y="1171654"/>
                  </a:lnTo>
                  <a:lnTo>
                    <a:pt x="2087855" y="1140119"/>
                  </a:lnTo>
                  <a:lnTo>
                    <a:pt x="2087855" y="585827"/>
                  </a:lnTo>
                  <a:cubicBezTo>
                    <a:pt x="2087855" y="262284"/>
                    <a:pt x="1825571" y="0"/>
                    <a:pt x="1502028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6F8CF66A-0422-E0A0-211B-62AED72932E4}"/>
                </a:ext>
              </a:extLst>
            </p:cNvPr>
            <p:cNvSpPr/>
            <p:nvPr/>
          </p:nvSpPr>
          <p:spPr bwMode="auto">
            <a:xfrm rot="7359131" flipH="1">
              <a:off x="1435954" y="7966653"/>
              <a:ext cx="645518" cy="914638"/>
            </a:xfrm>
            <a:custGeom>
              <a:avLst/>
              <a:gdLst>
                <a:gd name="connsiteX0" fmla="*/ 427532 w 789230"/>
                <a:gd name="connsiteY0" fmla="*/ 1118265 h 1118265"/>
                <a:gd name="connsiteX1" fmla="*/ 427532 w 789230"/>
                <a:gd name="connsiteY1" fmla="*/ 594003 h 1118265"/>
                <a:gd name="connsiteX2" fmla="*/ 463516 w 789230"/>
                <a:gd name="connsiteY2" fmla="*/ 617062 h 1118265"/>
                <a:gd name="connsiteX3" fmla="*/ 490828 w 789230"/>
                <a:gd name="connsiteY3" fmla="*/ 630916 h 1118265"/>
                <a:gd name="connsiteX4" fmla="*/ 677500 w 789230"/>
                <a:gd name="connsiteY4" fmla="*/ 339609 h 1118265"/>
                <a:gd name="connsiteX5" fmla="*/ 789230 w 789230"/>
                <a:gd name="connsiteY5" fmla="*/ 458126 h 1118265"/>
                <a:gd name="connsiteX6" fmla="*/ 787673 w 789230"/>
                <a:gd name="connsiteY6" fmla="*/ 391367 h 1118265"/>
                <a:gd name="connsiteX7" fmla="*/ 694186 w 789230"/>
                <a:gd name="connsiteY7" fmla="*/ 257097 h 1118265"/>
                <a:gd name="connsiteX8" fmla="*/ 345810 w 789230"/>
                <a:gd name="connsiteY8" fmla="*/ 33854 h 1118265"/>
                <a:gd name="connsiteX9" fmla="*/ 266689 w 789230"/>
                <a:gd name="connsiteY9" fmla="*/ 3105 h 1118265"/>
                <a:gd name="connsiteX10" fmla="*/ 233032 w 789230"/>
                <a:gd name="connsiteY10" fmla="*/ 3889 h 1118265"/>
                <a:gd name="connsiteX11" fmla="*/ 213766 w 789230"/>
                <a:gd name="connsiteY11" fmla="*/ 0 h 1118265"/>
                <a:gd name="connsiteX12" fmla="*/ 189466 w 789230"/>
                <a:gd name="connsiteY12" fmla="*/ 4906 h 1118265"/>
                <a:gd name="connsiteX13" fmla="*/ 184762 w 789230"/>
                <a:gd name="connsiteY13" fmla="*/ 5016 h 1118265"/>
                <a:gd name="connsiteX14" fmla="*/ 181111 w 789230"/>
                <a:gd name="connsiteY14" fmla="*/ 6593 h 1118265"/>
                <a:gd name="connsiteX15" fmla="*/ 130559 w 789230"/>
                <a:gd name="connsiteY15" fmla="*/ 16799 h 1118265"/>
                <a:gd name="connsiteX16" fmla="*/ 0 w 789230"/>
                <a:gd name="connsiteY16" fmla="*/ 213766 h 1118265"/>
                <a:gd name="connsiteX17" fmla="*/ 0 w 789230"/>
                <a:gd name="connsiteY17" fmla="*/ 1118265 h 1118265"/>
                <a:gd name="connsiteX0" fmla="*/ 677500 w 789230"/>
                <a:gd name="connsiteY0" fmla="*/ 339609 h 1118265"/>
                <a:gd name="connsiteX1" fmla="*/ 789230 w 789230"/>
                <a:gd name="connsiteY1" fmla="*/ 458126 h 1118265"/>
                <a:gd name="connsiteX2" fmla="*/ 787673 w 789230"/>
                <a:gd name="connsiteY2" fmla="*/ 391367 h 1118265"/>
                <a:gd name="connsiteX3" fmla="*/ 694186 w 789230"/>
                <a:gd name="connsiteY3" fmla="*/ 257097 h 1118265"/>
                <a:gd name="connsiteX4" fmla="*/ 345810 w 789230"/>
                <a:gd name="connsiteY4" fmla="*/ 33854 h 1118265"/>
                <a:gd name="connsiteX5" fmla="*/ 266689 w 789230"/>
                <a:gd name="connsiteY5" fmla="*/ 3105 h 1118265"/>
                <a:gd name="connsiteX6" fmla="*/ 233032 w 789230"/>
                <a:gd name="connsiteY6" fmla="*/ 3889 h 1118265"/>
                <a:gd name="connsiteX7" fmla="*/ 213766 w 789230"/>
                <a:gd name="connsiteY7" fmla="*/ 0 h 1118265"/>
                <a:gd name="connsiteX8" fmla="*/ 189466 w 789230"/>
                <a:gd name="connsiteY8" fmla="*/ 4906 h 1118265"/>
                <a:gd name="connsiteX9" fmla="*/ 184762 w 789230"/>
                <a:gd name="connsiteY9" fmla="*/ 5016 h 1118265"/>
                <a:gd name="connsiteX10" fmla="*/ 181111 w 789230"/>
                <a:gd name="connsiteY10" fmla="*/ 6593 h 1118265"/>
                <a:gd name="connsiteX11" fmla="*/ 130559 w 789230"/>
                <a:gd name="connsiteY11" fmla="*/ 16799 h 1118265"/>
                <a:gd name="connsiteX12" fmla="*/ 0 w 789230"/>
                <a:gd name="connsiteY12" fmla="*/ 213766 h 1118265"/>
                <a:gd name="connsiteX13" fmla="*/ 0 w 789230"/>
                <a:gd name="connsiteY13" fmla="*/ 1118265 h 1118265"/>
                <a:gd name="connsiteX14" fmla="*/ 427532 w 789230"/>
                <a:gd name="connsiteY14" fmla="*/ 1118265 h 1118265"/>
                <a:gd name="connsiteX15" fmla="*/ 427532 w 789230"/>
                <a:gd name="connsiteY15" fmla="*/ 594003 h 1118265"/>
                <a:gd name="connsiteX16" fmla="*/ 463516 w 789230"/>
                <a:gd name="connsiteY16" fmla="*/ 617062 h 1118265"/>
                <a:gd name="connsiteX17" fmla="*/ 490828 w 789230"/>
                <a:gd name="connsiteY17" fmla="*/ 630916 h 1118265"/>
                <a:gd name="connsiteX18" fmla="*/ 768940 w 789230"/>
                <a:gd name="connsiteY18" fmla="*/ 431049 h 1118265"/>
                <a:gd name="connsiteX0" fmla="*/ 677500 w 789230"/>
                <a:gd name="connsiteY0" fmla="*/ 339609 h 1118265"/>
                <a:gd name="connsiteX1" fmla="*/ 789230 w 789230"/>
                <a:gd name="connsiteY1" fmla="*/ 458126 h 1118265"/>
                <a:gd name="connsiteX2" fmla="*/ 787673 w 789230"/>
                <a:gd name="connsiteY2" fmla="*/ 391367 h 1118265"/>
                <a:gd name="connsiteX3" fmla="*/ 694186 w 789230"/>
                <a:gd name="connsiteY3" fmla="*/ 257097 h 1118265"/>
                <a:gd name="connsiteX4" fmla="*/ 345810 w 789230"/>
                <a:gd name="connsiteY4" fmla="*/ 33854 h 1118265"/>
                <a:gd name="connsiteX5" fmla="*/ 266689 w 789230"/>
                <a:gd name="connsiteY5" fmla="*/ 3105 h 1118265"/>
                <a:gd name="connsiteX6" fmla="*/ 233032 w 789230"/>
                <a:gd name="connsiteY6" fmla="*/ 3889 h 1118265"/>
                <a:gd name="connsiteX7" fmla="*/ 213766 w 789230"/>
                <a:gd name="connsiteY7" fmla="*/ 0 h 1118265"/>
                <a:gd name="connsiteX8" fmla="*/ 189466 w 789230"/>
                <a:gd name="connsiteY8" fmla="*/ 4906 h 1118265"/>
                <a:gd name="connsiteX9" fmla="*/ 184762 w 789230"/>
                <a:gd name="connsiteY9" fmla="*/ 5016 h 1118265"/>
                <a:gd name="connsiteX10" fmla="*/ 181111 w 789230"/>
                <a:gd name="connsiteY10" fmla="*/ 6593 h 1118265"/>
                <a:gd name="connsiteX11" fmla="*/ 130559 w 789230"/>
                <a:gd name="connsiteY11" fmla="*/ 16799 h 1118265"/>
                <a:gd name="connsiteX12" fmla="*/ 0 w 789230"/>
                <a:gd name="connsiteY12" fmla="*/ 213766 h 1118265"/>
                <a:gd name="connsiteX13" fmla="*/ 0 w 789230"/>
                <a:gd name="connsiteY13" fmla="*/ 1118265 h 1118265"/>
                <a:gd name="connsiteX14" fmla="*/ 427532 w 789230"/>
                <a:gd name="connsiteY14" fmla="*/ 1118265 h 1118265"/>
                <a:gd name="connsiteX15" fmla="*/ 427532 w 789230"/>
                <a:gd name="connsiteY15" fmla="*/ 594003 h 1118265"/>
                <a:gd name="connsiteX16" fmla="*/ 463516 w 789230"/>
                <a:gd name="connsiteY16" fmla="*/ 617062 h 1118265"/>
                <a:gd name="connsiteX17" fmla="*/ 490828 w 789230"/>
                <a:gd name="connsiteY17" fmla="*/ 630916 h 1118265"/>
                <a:gd name="connsiteX0" fmla="*/ 789230 w 789230"/>
                <a:gd name="connsiteY0" fmla="*/ 458126 h 1118265"/>
                <a:gd name="connsiteX1" fmla="*/ 787673 w 789230"/>
                <a:gd name="connsiteY1" fmla="*/ 391367 h 1118265"/>
                <a:gd name="connsiteX2" fmla="*/ 694186 w 789230"/>
                <a:gd name="connsiteY2" fmla="*/ 257097 h 1118265"/>
                <a:gd name="connsiteX3" fmla="*/ 345810 w 789230"/>
                <a:gd name="connsiteY3" fmla="*/ 33854 h 1118265"/>
                <a:gd name="connsiteX4" fmla="*/ 266689 w 789230"/>
                <a:gd name="connsiteY4" fmla="*/ 3105 h 1118265"/>
                <a:gd name="connsiteX5" fmla="*/ 233032 w 789230"/>
                <a:gd name="connsiteY5" fmla="*/ 3889 h 1118265"/>
                <a:gd name="connsiteX6" fmla="*/ 213766 w 789230"/>
                <a:gd name="connsiteY6" fmla="*/ 0 h 1118265"/>
                <a:gd name="connsiteX7" fmla="*/ 189466 w 789230"/>
                <a:gd name="connsiteY7" fmla="*/ 4906 h 1118265"/>
                <a:gd name="connsiteX8" fmla="*/ 184762 w 789230"/>
                <a:gd name="connsiteY8" fmla="*/ 5016 h 1118265"/>
                <a:gd name="connsiteX9" fmla="*/ 181111 w 789230"/>
                <a:gd name="connsiteY9" fmla="*/ 6593 h 1118265"/>
                <a:gd name="connsiteX10" fmla="*/ 130559 w 789230"/>
                <a:gd name="connsiteY10" fmla="*/ 16799 h 1118265"/>
                <a:gd name="connsiteX11" fmla="*/ 0 w 789230"/>
                <a:gd name="connsiteY11" fmla="*/ 213766 h 1118265"/>
                <a:gd name="connsiteX12" fmla="*/ 0 w 789230"/>
                <a:gd name="connsiteY12" fmla="*/ 1118265 h 1118265"/>
                <a:gd name="connsiteX13" fmla="*/ 427532 w 789230"/>
                <a:gd name="connsiteY13" fmla="*/ 1118265 h 1118265"/>
                <a:gd name="connsiteX14" fmla="*/ 427532 w 789230"/>
                <a:gd name="connsiteY14" fmla="*/ 594003 h 1118265"/>
                <a:gd name="connsiteX15" fmla="*/ 463516 w 789230"/>
                <a:gd name="connsiteY15" fmla="*/ 617062 h 1118265"/>
                <a:gd name="connsiteX16" fmla="*/ 490828 w 789230"/>
                <a:gd name="connsiteY16" fmla="*/ 630916 h 1118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89230" h="1118265">
                  <a:moveTo>
                    <a:pt x="789230" y="458126"/>
                  </a:moveTo>
                  <a:lnTo>
                    <a:pt x="787673" y="391367"/>
                  </a:lnTo>
                  <a:cubicBezTo>
                    <a:pt x="775974" y="337925"/>
                    <a:pt x="743887" y="288946"/>
                    <a:pt x="694186" y="257097"/>
                  </a:cubicBezTo>
                  <a:lnTo>
                    <a:pt x="345810" y="33854"/>
                  </a:lnTo>
                  <a:cubicBezTo>
                    <a:pt x="320960" y="17930"/>
                    <a:pt x="294058" y="7795"/>
                    <a:pt x="266689" y="3105"/>
                  </a:cubicBezTo>
                  <a:lnTo>
                    <a:pt x="233032" y="3889"/>
                  </a:lnTo>
                  <a:lnTo>
                    <a:pt x="213766" y="0"/>
                  </a:lnTo>
                  <a:lnTo>
                    <a:pt x="189466" y="4906"/>
                  </a:lnTo>
                  <a:lnTo>
                    <a:pt x="184762" y="5016"/>
                  </a:lnTo>
                  <a:lnTo>
                    <a:pt x="181111" y="6593"/>
                  </a:lnTo>
                  <a:lnTo>
                    <a:pt x="130559" y="16799"/>
                  </a:lnTo>
                  <a:cubicBezTo>
                    <a:pt x="53835" y="49250"/>
                    <a:pt x="0" y="125221"/>
                    <a:pt x="0" y="213766"/>
                  </a:cubicBezTo>
                  <a:lnTo>
                    <a:pt x="0" y="1118265"/>
                  </a:lnTo>
                  <a:lnTo>
                    <a:pt x="427532" y="1118265"/>
                  </a:lnTo>
                  <a:lnTo>
                    <a:pt x="427532" y="594003"/>
                  </a:lnTo>
                  <a:lnTo>
                    <a:pt x="463516" y="617062"/>
                  </a:lnTo>
                  <a:lnTo>
                    <a:pt x="490828" y="630916"/>
                  </a:lnTo>
                </a:path>
              </a:pathLst>
            </a:custGeom>
            <a:solidFill>
              <a:srgbClr val="7030A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0177F4C-03F8-481F-363F-DA677BEBC822}"/>
              </a:ext>
            </a:extLst>
          </p:cNvPr>
          <p:cNvSpPr txBox="1"/>
          <p:nvPr/>
        </p:nvSpPr>
        <p:spPr>
          <a:xfrm rot="20700000">
            <a:off x="3099595" y="7360733"/>
            <a:ext cx="3087764" cy="152870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転んで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ケガするよ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1679682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</Words>
  <Application>Microsoft Office PowerPoint</Application>
  <PresentationFormat>A4 210 x 297 mm</PresentationFormat>
  <Paragraphs>17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poph22_走ってはいけません</dc:title>
  <dc:subject>poph22_走ってはいけません</dc:subject>
  <dc:creator>でじけろお</dc:creator>
  <cp:lastModifiedBy/>
  <cp:revision>1</cp:revision>
  <dcterms:created xsi:type="dcterms:W3CDTF">2014-12-04T06:28:15Z</dcterms:created>
  <dcterms:modified xsi:type="dcterms:W3CDTF">2025-01-14T14:12:08Z</dcterms:modified>
  <cp:version>1</cp:version>
</cp:coreProperties>
</file>