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31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26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71501" y="2994078"/>
            <a:ext cx="8001000" cy="391784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順番が来たら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お呼びします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136915-68CA-B8EA-C0E5-45F1950D1125}"/>
              </a:ext>
            </a:extLst>
          </p:cNvPr>
          <p:cNvSpPr txBox="1"/>
          <p:nvPr/>
        </p:nvSpPr>
        <p:spPr>
          <a:xfrm rot="5400000">
            <a:off x="-1122949" y="2724052"/>
            <a:ext cx="9103896" cy="44578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順番が来たら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お呼びします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41577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484909" y="533146"/>
            <a:ext cx="5952467" cy="2884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順番が来たら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お呼びします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4F2FEC-4BDE-6468-5084-246116230760}"/>
              </a:ext>
            </a:extLst>
          </p:cNvPr>
          <p:cNvSpPr txBox="1"/>
          <p:nvPr/>
        </p:nvSpPr>
        <p:spPr>
          <a:xfrm>
            <a:off x="484909" y="7523748"/>
            <a:ext cx="5952467" cy="19753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今しばらく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お待ちください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79541EE-E5A5-7620-EDBD-3F75AA49423C}"/>
              </a:ext>
            </a:extLst>
          </p:cNvPr>
          <p:cNvGrpSpPr/>
          <p:nvPr/>
        </p:nvGrpSpPr>
        <p:grpSpPr>
          <a:xfrm>
            <a:off x="1772652" y="3841664"/>
            <a:ext cx="3312696" cy="3251344"/>
            <a:chOff x="3808638" y="3923924"/>
            <a:chExt cx="2292711" cy="2250250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C8B9364F-DFD0-7DDD-279B-FCF7F55EF37D}"/>
                </a:ext>
              </a:extLst>
            </p:cNvPr>
            <p:cNvSpPr/>
            <p:nvPr/>
          </p:nvSpPr>
          <p:spPr bwMode="auto">
            <a:xfrm>
              <a:off x="3876437" y="3992424"/>
              <a:ext cx="2153125" cy="2113249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911A346-0112-A570-2227-E3C2D585DE02}"/>
                </a:ext>
              </a:extLst>
            </p:cNvPr>
            <p:cNvSpPr/>
            <p:nvPr/>
          </p:nvSpPr>
          <p:spPr bwMode="auto">
            <a:xfrm>
              <a:off x="3808638" y="3923924"/>
              <a:ext cx="2292711" cy="2250250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C098676-D095-A455-E36B-0D6D11240CA0}"/>
                </a:ext>
              </a:extLst>
            </p:cNvPr>
            <p:cNvGrpSpPr/>
            <p:nvPr/>
          </p:nvGrpSpPr>
          <p:grpSpPr>
            <a:xfrm>
              <a:off x="4163813" y="4054263"/>
              <a:ext cx="1732751" cy="1879225"/>
              <a:chOff x="4163813" y="4054263"/>
              <a:chExt cx="1732751" cy="1879225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819684C8-CE77-59B9-C420-6FBF2E32711A}"/>
                  </a:ext>
                </a:extLst>
              </p:cNvPr>
              <p:cNvGrpSpPr/>
              <p:nvPr/>
            </p:nvGrpSpPr>
            <p:grpSpPr>
              <a:xfrm rot="1800000">
                <a:off x="4335920" y="4526362"/>
                <a:ext cx="1560644" cy="1407126"/>
                <a:chOff x="6783645" y="3789039"/>
                <a:chExt cx="2188905" cy="1973586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2266E10C-9DF1-0ED7-67E9-FFF74793D9BC}"/>
                    </a:ext>
                  </a:extLst>
                </p:cNvPr>
                <p:cNvSpPr/>
                <p:nvPr/>
              </p:nvSpPr>
              <p:spPr bwMode="auto">
                <a:xfrm>
                  <a:off x="6783645" y="3789039"/>
                  <a:ext cx="2188905" cy="1973586"/>
                </a:xfrm>
                <a:custGeom>
                  <a:avLst/>
                  <a:gdLst>
                    <a:gd name="connsiteX0" fmla="*/ 322314 w 2188905"/>
                    <a:gd name="connsiteY0" fmla="*/ 0 h 1973586"/>
                    <a:gd name="connsiteX1" fmla="*/ 322316 w 2188905"/>
                    <a:gd name="connsiteY1" fmla="*/ 1 h 1973586"/>
                    <a:gd name="connsiteX2" fmla="*/ 355270 w 2188905"/>
                    <a:gd name="connsiteY2" fmla="*/ 3835 h 1973586"/>
                    <a:gd name="connsiteX3" fmla="*/ 387273 w 2188905"/>
                    <a:gd name="connsiteY3" fmla="*/ 15088 h 1973586"/>
                    <a:gd name="connsiteX4" fmla="*/ 395464 w 2188905"/>
                    <a:gd name="connsiteY4" fmla="*/ 20945 h 1973586"/>
                    <a:gd name="connsiteX5" fmla="*/ 557165 w 2188905"/>
                    <a:gd name="connsiteY5" fmla="*/ 67244 h 1973586"/>
                    <a:gd name="connsiteX6" fmla="*/ 665303 w 2188905"/>
                    <a:gd name="connsiteY6" fmla="*/ 108333 h 1973586"/>
                    <a:gd name="connsiteX7" fmla="*/ 1385791 w 2188905"/>
                    <a:gd name="connsiteY7" fmla="*/ 341995 h 1973586"/>
                    <a:gd name="connsiteX8" fmla="*/ 2118682 w 2188905"/>
                    <a:gd name="connsiteY8" fmla="*/ 533231 h 1973586"/>
                    <a:gd name="connsiteX9" fmla="*/ 2130093 w 2188905"/>
                    <a:gd name="connsiteY9" fmla="*/ 535612 h 1973586"/>
                    <a:gd name="connsiteX10" fmla="*/ 2136308 w 2188905"/>
                    <a:gd name="connsiteY10" fmla="*/ 540880 h 1973586"/>
                    <a:gd name="connsiteX11" fmla="*/ 2188905 w 2188905"/>
                    <a:gd name="connsiteY11" fmla="*/ 742583 h 1973586"/>
                    <a:gd name="connsiteX12" fmla="*/ 2163959 w 2188905"/>
                    <a:gd name="connsiteY12" fmla="*/ 892605 h 1973586"/>
                    <a:gd name="connsiteX13" fmla="*/ 2137607 w 2188905"/>
                    <a:gd name="connsiteY13" fmla="*/ 941859 h 1973586"/>
                    <a:gd name="connsiteX14" fmla="*/ 1987536 w 2188905"/>
                    <a:gd name="connsiteY14" fmla="*/ 972374 h 1973586"/>
                    <a:gd name="connsiteX15" fmla="*/ 1831762 w 2188905"/>
                    <a:gd name="connsiteY15" fmla="*/ 1008184 h 1973586"/>
                    <a:gd name="connsiteX16" fmla="*/ 1818905 w 2188905"/>
                    <a:gd name="connsiteY16" fmla="*/ 1011389 h 1973586"/>
                    <a:gd name="connsiteX17" fmla="*/ 1658620 w 2188905"/>
                    <a:gd name="connsiteY17" fmla="*/ 1916436 h 1973586"/>
                    <a:gd name="connsiteX18" fmla="*/ 1656782 w 2188905"/>
                    <a:gd name="connsiteY18" fmla="*/ 1916436 h 1973586"/>
                    <a:gd name="connsiteX19" fmla="*/ 1654462 w 2188905"/>
                    <a:gd name="connsiteY19" fmla="*/ 1923820 h 1973586"/>
                    <a:gd name="connsiteX20" fmla="*/ 1464173 w 2188905"/>
                    <a:gd name="connsiteY20" fmla="*/ 1973586 h 1973586"/>
                    <a:gd name="connsiteX21" fmla="*/ 1269938 w 2188905"/>
                    <a:gd name="connsiteY21" fmla="*/ 1911259 h 1973586"/>
                    <a:gd name="connsiteX22" fmla="*/ 1326828 w 2188905"/>
                    <a:gd name="connsiteY22" fmla="*/ 1867188 h 1973586"/>
                    <a:gd name="connsiteX23" fmla="*/ 1340336 w 2188905"/>
                    <a:gd name="connsiteY23" fmla="*/ 1864265 h 1973586"/>
                    <a:gd name="connsiteX24" fmla="*/ 1348616 w 2188905"/>
                    <a:gd name="connsiteY24" fmla="*/ 1791835 h 1973586"/>
                    <a:gd name="connsiteX25" fmla="*/ 1368358 w 2188905"/>
                    <a:gd name="connsiteY25" fmla="*/ 1327583 h 1973586"/>
                    <a:gd name="connsiteX26" fmla="*/ 1364208 w 2188905"/>
                    <a:gd name="connsiteY26" fmla="*/ 1132120 h 1973586"/>
                    <a:gd name="connsiteX27" fmla="*/ 1299398 w 2188905"/>
                    <a:gd name="connsiteY27" fmla="*/ 1150526 h 1973586"/>
                    <a:gd name="connsiteX28" fmla="*/ 447587 w 2188905"/>
                    <a:gd name="connsiteY28" fmla="*/ 1439044 h 1973586"/>
                    <a:gd name="connsiteX29" fmla="*/ 347433 w 2188905"/>
                    <a:gd name="connsiteY29" fmla="*/ 1482245 h 1973586"/>
                    <a:gd name="connsiteX30" fmla="*/ 322315 w 2188905"/>
                    <a:gd name="connsiteY30" fmla="*/ 1485167 h 1973586"/>
                    <a:gd name="connsiteX31" fmla="*/ 0 w 2188905"/>
                    <a:gd name="connsiteY31" fmla="*/ 742584 h 1973586"/>
                    <a:gd name="connsiteX32" fmla="*/ 289360 w 2188905"/>
                    <a:gd name="connsiteY32" fmla="*/ 3835 h 1973586"/>
                    <a:gd name="connsiteX33" fmla="*/ 322314 w 2188905"/>
                    <a:gd name="connsiteY33" fmla="*/ 1 h 1973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188905" h="1973586">
                      <a:moveTo>
                        <a:pt x="322314" y="0"/>
                      </a:moveTo>
                      <a:lnTo>
                        <a:pt x="322316" y="1"/>
                      </a:lnTo>
                      <a:lnTo>
                        <a:pt x="355270" y="3835"/>
                      </a:lnTo>
                      <a:cubicBezTo>
                        <a:pt x="366105" y="6370"/>
                        <a:pt x="376782" y="10142"/>
                        <a:pt x="387273" y="15088"/>
                      </a:cubicBezTo>
                      <a:lnTo>
                        <a:pt x="395464" y="20945"/>
                      </a:lnTo>
                      <a:lnTo>
                        <a:pt x="557165" y="67244"/>
                      </a:lnTo>
                      <a:lnTo>
                        <a:pt x="665303" y="108333"/>
                      </a:lnTo>
                      <a:cubicBezTo>
                        <a:pt x="868825" y="182371"/>
                        <a:pt x="1116609" y="263299"/>
                        <a:pt x="1385791" y="341995"/>
                      </a:cubicBezTo>
                      <a:cubicBezTo>
                        <a:pt x="1654973" y="420691"/>
                        <a:pt x="1907329" y="485979"/>
                        <a:pt x="2118682" y="533231"/>
                      </a:cubicBezTo>
                      <a:lnTo>
                        <a:pt x="2130093" y="535612"/>
                      </a:lnTo>
                      <a:lnTo>
                        <a:pt x="2136308" y="540880"/>
                      </a:lnTo>
                      <a:cubicBezTo>
                        <a:pt x="2167841" y="582245"/>
                        <a:pt x="2188905" y="657104"/>
                        <a:pt x="2188905" y="742583"/>
                      </a:cubicBezTo>
                      <a:cubicBezTo>
                        <a:pt x="2188905" y="799570"/>
                        <a:pt x="2179543" y="851836"/>
                        <a:pt x="2163959" y="892605"/>
                      </a:cubicBezTo>
                      <a:lnTo>
                        <a:pt x="2137607" y="941859"/>
                      </a:lnTo>
                      <a:lnTo>
                        <a:pt x="1987536" y="972374"/>
                      </a:lnTo>
                      <a:cubicBezTo>
                        <a:pt x="1937891" y="983253"/>
                        <a:pt x="1885848" y="995212"/>
                        <a:pt x="1831762" y="1008184"/>
                      </a:cubicBezTo>
                      <a:lnTo>
                        <a:pt x="1818905" y="1011389"/>
                      </a:lnTo>
                      <a:lnTo>
                        <a:pt x="1658620" y="1916436"/>
                      </a:lnTo>
                      <a:lnTo>
                        <a:pt x="1656782" y="1916436"/>
                      </a:lnTo>
                      <a:lnTo>
                        <a:pt x="1654462" y="1923820"/>
                      </a:lnTo>
                      <a:cubicBezTo>
                        <a:pt x="1636350" y="1952221"/>
                        <a:pt x="1558037" y="1973586"/>
                        <a:pt x="1464173" y="1973586"/>
                      </a:cubicBezTo>
                      <a:cubicBezTo>
                        <a:pt x="1356900" y="1973586"/>
                        <a:pt x="1269938" y="1945681"/>
                        <a:pt x="1269938" y="1911259"/>
                      </a:cubicBezTo>
                      <a:cubicBezTo>
                        <a:pt x="1269938" y="1894048"/>
                        <a:pt x="1291679" y="1878466"/>
                        <a:pt x="1326828" y="1867188"/>
                      </a:cubicBezTo>
                      <a:lnTo>
                        <a:pt x="1340336" y="1864265"/>
                      </a:lnTo>
                      <a:lnTo>
                        <a:pt x="1348616" y="1791835"/>
                      </a:lnTo>
                      <a:cubicBezTo>
                        <a:pt x="1361328" y="1649142"/>
                        <a:pt x="1368358" y="1492260"/>
                        <a:pt x="1368358" y="1327583"/>
                      </a:cubicBezTo>
                      <a:lnTo>
                        <a:pt x="1364208" y="1132120"/>
                      </a:lnTo>
                      <a:lnTo>
                        <a:pt x="1299398" y="1150526"/>
                      </a:lnTo>
                      <a:cubicBezTo>
                        <a:pt x="962592" y="1248991"/>
                        <a:pt x="661735" y="1352038"/>
                        <a:pt x="447587" y="1439044"/>
                      </a:cubicBezTo>
                      <a:lnTo>
                        <a:pt x="347433" y="1482245"/>
                      </a:lnTo>
                      <a:lnTo>
                        <a:pt x="322315" y="1485167"/>
                      </a:lnTo>
                      <a:cubicBezTo>
                        <a:pt x="144305" y="1485167"/>
                        <a:pt x="0" y="1152701"/>
                        <a:pt x="0" y="742584"/>
                      </a:cubicBezTo>
                      <a:cubicBezTo>
                        <a:pt x="0" y="358099"/>
                        <a:pt x="126831" y="41863"/>
                        <a:pt x="289360" y="3835"/>
                      </a:cubicBezTo>
                      <a:lnTo>
                        <a:pt x="322314" y="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6C7FC625-246E-7EA5-B473-879E158C8F76}"/>
                    </a:ext>
                  </a:extLst>
                </p:cNvPr>
                <p:cNvSpPr/>
                <p:nvPr/>
              </p:nvSpPr>
              <p:spPr bwMode="auto">
                <a:xfrm>
                  <a:off x="6868342" y="3895725"/>
                  <a:ext cx="480196" cy="127179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B37F35F8-82E6-5A36-9844-589EAA179021}"/>
                    </a:ext>
                  </a:extLst>
                </p:cNvPr>
                <p:cNvSpPr/>
                <p:nvPr/>
              </p:nvSpPr>
              <p:spPr bwMode="auto">
                <a:xfrm>
                  <a:off x="6990991" y="4330700"/>
                  <a:ext cx="413110" cy="402532"/>
                </a:xfrm>
                <a:custGeom>
                  <a:avLst/>
                  <a:gdLst>
                    <a:gd name="connsiteX0" fmla="*/ 316516 w 334937"/>
                    <a:gd name="connsiteY0" fmla="*/ 0 h 488101"/>
                    <a:gd name="connsiteX1" fmla="*/ 330059 w 334937"/>
                    <a:gd name="connsiteY1" fmla="*/ 115555 h 488101"/>
                    <a:gd name="connsiteX2" fmla="*/ 334937 w 334937"/>
                    <a:gd name="connsiteY2" fmla="*/ 243710 h 488101"/>
                    <a:gd name="connsiteX3" fmla="*/ 330059 w 334937"/>
                    <a:gd name="connsiteY3" fmla="*/ 371866 h 488101"/>
                    <a:gd name="connsiteX4" fmla="*/ 316436 w 334937"/>
                    <a:gd name="connsiteY4" fmla="*/ 488101 h 488101"/>
                    <a:gd name="connsiteX5" fmla="*/ 58395 w 334937"/>
                    <a:gd name="connsiteY5" fmla="*/ 422161 h 488101"/>
                    <a:gd name="connsiteX6" fmla="*/ 37766 w 334937"/>
                    <a:gd name="connsiteY6" fmla="*/ 408367 h 488101"/>
                    <a:gd name="connsiteX7" fmla="*/ 0 w 334937"/>
                    <a:gd name="connsiteY7" fmla="*/ 243711 h 488101"/>
                    <a:gd name="connsiteX8" fmla="*/ 37766 w 334937"/>
                    <a:gd name="connsiteY8" fmla="*/ 79055 h 488101"/>
                    <a:gd name="connsiteX9" fmla="*/ 58395 w 334937"/>
                    <a:gd name="connsiteY9" fmla="*/ 67019 h 48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4937" h="488101">
                      <a:moveTo>
                        <a:pt x="316516" y="0"/>
                      </a:moveTo>
                      <a:lnTo>
                        <a:pt x="330059" y="115555"/>
                      </a:lnTo>
                      <a:cubicBezTo>
                        <a:pt x="333258" y="156950"/>
                        <a:pt x="334937" y="199811"/>
                        <a:pt x="334937" y="243710"/>
                      </a:cubicBezTo>
                      <a:cubicBezTo>
                        <a:pt x="334937" y="287610"/>
                        <a:pt x="333258" y="330471"/>
                        <a:pt x="330059" y="371866"/>
                      </a:cubicBezTo>
                      <a:lnTo>
                        <a:pt x="316436" y="488101"/>
                      </a:lnTo>
                      <a:lnTo>
                        <a:pt x="58395" y="422161"/>
                      </a:lnTo>
                      <a:lnTo>
                        <a:pt x="37766" y="408367"/>
                      </a:lnTo>
                      <a:cubicBezTo>
                        <a:pt x="15573" y="381239"/>
                        <a:pt x="0" y="317731"/>
                        <a:pt x="0" y="243711"/>
                      </a:cubicBezTo>
                      <a:cubicBezTo>
                        <a:pt x="0" y="169691"/>
                        <a:pt x="15573" y="106183"/>
                        <a:pt x="37766" y="79055"/>
                      </a:cubicBezTo>
                      <a:lnTo>
                        <a:pt x="58395" y="6701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C099743-DB00-A941-4788-AEDF62ADF19E}"/>
                  </a:ext>
                </a:extLst>
              </p:cNvPr>
              <p:cNvSpPr/>
              <p:nvPr/>
            </p:nvSpPr>
            <p:spPr bwMode="auto">
              <a:xfrm rot="1800000">
                <a:off x="4163813" y="4054263"/>
                <a:ext cx="315290" cy="1087416"/>
              </a:xfrm>
              <a:custGeom>
                <a:avLst/>
                <a:gdLst>
                  <a:gd name="connsiteX0" fmla="*/ 488859 w 511719"/>
                  <a:gd name="connsiteY0" fmla="*/ 1570120 h 1764893"/>
                  <a:gd name="connsiteX1" fmla="*/ 511719 w 511719"/>
                  <a:gd name="connsiteY1" fmla="*/ 1609714 h 1764893"/>
                  <a:gd name="connsiteX2" fmla="*/ 242940 w 511719"/>
                  <a:gd name="connsiteY2" fmla="*/ 1764893 h 1764893"/>
                  <a:gd name="connsiteX3" fmla="*/ 220081 w 511719"/>
                  <a:gd name="connsiteY3" fmla="*/ 1725300 h 1764893"/>
                  <a:gd name="connsiteX4" fmla="*/ 352748 w 511719"/>
                  <a:gd name="connsiteY4" fmla="*/ 1225924 h 1764893"/>
                  <a:gd name="connsiteX5" fmla="*/ 364581 w 511719"/>
                  <a:gd name="connsiteY5" fmla="*/ 1270085 h 1764893"/>
                  <a:gd name="connsiteX6" fmla="*/ 64797 w 511719"/>
                  <a:gd name="connsiteY6" fmla="*/ 1350412 h 1764893"/>
                  <a:gd name="connsiteX7" fmla="*/ 52964 w 511719"/>
                  <a:gd name="connsiteY7" fmla="*/ 1306251 h 1764893"/>
                  <a:gd name="connsiteX8" fmla="*/ 0 w 511719"/>
                  <a:gd name="connsiteY8" fmla="*/ 858228 h 1764893"/>
                  <a:gd name="connsiteX9" fmla="*/ 310359 w 511719"/>
                  <a:gd name="connsiteY9" fmla="*/ 858228 h 1764893"/>
                  <a:gd name="connsiteX10" fmla="*/ 310359 w 511719"/>
                  <a:gd name="connsiteY10" fmla="*/ 903947 h 1764893"/>
                  <a:gd name="connsiteX11" fmla="*/ 0 w 511719"/>
                  <a:gd name="connsiteY11" fmla="*/ 903947 h 1764893"/>
                  <a:gd name="connsiteX12" fmla="*/ 64797 w 511719"/>
                  <a:gd name="connsiteY12" fmla="*/ 411763 h 1764893"/>
                  <a:gd name="connsiteX13" fmla="*/ 364581 w 511719"/>
                  <a:gd name="connsiteY13" fmla="*/ 492090 h 1764893"/>
                  <a:gd name="connsiteX14" fmla="*/ 352748 w 511719"/>
                  <a:gd name="connsiteY14" fmla="*/ 536251 h 1764893"/>
                  <a:gd name="connsiteX15" fmla="*/ 52964 w 511719"/>
                  <a:gd name="connsiteY15" fmla="*/ 455924 h 1764893"/>
                  <a:gd name="connsiteX16" fmla="*/ 242940 w 511719"/>
                  <a:gd name="connsiteY16" fmla="*/ 0 h 1764893"/>
                  <a:gd name="connsiteX17" fmla="*/ 511719 w 511719"/>
                  <a:gd name="connsiteY17" fmla="*/ 155179 h 1764893"/>
                  <a:gd name="connsiteX18" fmla="*/ 488859 w 511719"/>
                  <a:gd name="connsiteY18" fmla="*/ 194773 h 1764893"/>
                  <a:gd name="connsiteX19" fmla="*/ 220081 w 511719"/>
                  <a:gd name="connsiteY19" fmla="*/ 39594 h 1764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1719" h="1764893">
                    <a:moveTo>
                      <a:pt x="488859" y="1570120"/>
                    </a:moveTo>
                    <a:lnTo>
                      <a:pt x="511719" y="1609714"/>
                    </a:lnTo>
                    <a:lnTo>
                      <a:pt x="242940" y="1764893"/>
                    </a:lnTo>
                    <a:lnTo>
                      <a:pt x="220081" y="1725300"/>
                    </a:lnTo>
                    <a:close/>
                    <a:moveTo>
                      <a:pt x="352748" y="1225924"/>
                    </a:moveTo>
                    <a:lnTo>
                      <a:pt x="364581" y="1270085"/>
                    </a:lnTo>
                    <a:lnTo>
                      <a:pt x="64797" y="1350412"/>
                    </a:lnTo>
                    <a:lnTo>
                      <a:pt x="52964" y="1306251"/>
                    </a:lnTo>
                    <a:close/>
                    <a:moveTo>
                      <a:pt x="0" y="858228"/>
                    </a:moveTo>
                    <a:lnTo>
                      <a:pt x="310359" y="858228"/>
                    </a:lnTo>
                    <a:lnTo>
                      <a:pt x="310359" y="903947"/>
                    </a:lnTo>
                    <a:lnTo>
                      <a:pt x="0" y="903947"/>
                    </a:lnTo>
                    <a:close/>
                    <a:moveTo>
                      <a:pt x="64797" y="411763"/>
                    </a:moveTo>
                    <a:lnTo>
                      <a:pt x="364581" y="492090"/>
                    </a:lnTo>
                    <a:lnTo>
                      <a:pt x="352748" y="536251"/>
                    </a:lnTo>
                    <a:lnTo>
                      <a:pt x="52964" y="455924"/>
                    </a:lnTo>
                    <a:close/>
                    <a:moveTo>
                      <a:pt x="242940" y="0"/>
                    </a:moveTo>
                    <a:lnTo>
                      <a:pt x="511719" y="155179"/>
                    </a:lnTo>
                    <a:lnTo>
                      <a:pt x="488859" y="194773"/>
                    </a:lnTo>
                    <a:lnTo>
                      <a:pt x="220081" y="39594"/>
                    </a:lnTo>
                    <a:close/>
                  </a:path>
                </a:pathLst>
              </a:custGeom>
              <a:solidFill>
                <a:srgbClr val="0070C0"/>
              </a:solidFill>
              <a:ln w="254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CEE2B-DC69-319A-9C50-E8774D6A0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641C216-2230-8424-6DD5-50E818ABB4E0}"/>
              </a:ext>
            </a:extLst>
          </p:cNvPr>
          <p:cNvSpPr txBox="1"/>
          <p:nvPr/>
        </p:nvSpPr>
        <p:spPr>
          <a:xfrm>
            <a:off x="484909" y="677525"/>
            <a:ext cx="5952467" cy="2884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順番が来たら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お呼びします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E6B169-7A28-CC88-FC44-C9C01C42EA56}"/>
              </a:ext>
            </a:extLst>
          </p:cNvPr>
          <p:cNvSpPr txBox="1"/>
          <p:nvPr/>
        </p:nvSpPr>
        <p:spPr>
          <a:xfrm>
            <a:off x="484909" y="7523748"/>
            <a:ext cx="5952467" cy="19753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離席せずに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お待ちください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F3AF91B-691E-6C51-F768-6EE980C61697}"/>
              </a:ext>
            </a:extLst>
          </p:cNvPr>
          <p:cNvGrpSpPr/>
          <p:nvPr/>
        </p:nvGrpSpPr>
        <p:grpSpPr>
          <a:xfrm>
            <a:off x="1836937" y="3948904"/>
            <a:ext cx="3248410" cy="3188248"/>
            <a:chOff x="2820228" y="863715"/>
            <a:chExt cx="2292711" cy="225025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A32CF06-39C1-7CC1-8932-3E5A22AE349B}"/>
                </a:ext>
              </a:extLst>
            </p:cNvPr>
            <p:cNvGrpSpPr/>
            <p:nvPr/>
          </p:nvGrpSpPr>
          <p:grpSpPr>
            <a:xfrm>
              <a:off x="2820228" y="863715"/>
              <a:ext cx="2292711" cy="2250250"/>
              <a:chOff x="-9318211" y="1235553"/>
              <a:chExt cx="2962338" cy="2907476"/>
            </a:xfrm>
          </p:grpSpPr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CE670DD5-A1B6-6298-359E-677BF91963D9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441E0AA-677B-1DF4-454F-F055A5D7A673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0843743-1E8B-8508-5E5F-957309095451}"/>
                </a:ext>
              </a:extLst>
            </p:cNvPr>
            <p:cNvSpPr/>
            <p:nvPr/>
          </p:nvSpPr>
          <p:spPr bwMode="auto">
            <a:xfrm>
              <a:off x="3567090" y="1038350"/>
              <a:ext cx="785033" cy="1880996"/>
            </a:xfrm>
            <a:custGeom>
              <a:avLst/>
              <a:gdLst>
                <a:gd name="connsiteX0" fmla="*/ 584282 w 657412"/>
                <a:gd name="connsiteY0" fmla="*/ 1181120 h 1575207"/>
                <a:gd name="connsiteX1" fmla="*/ 649473 w 657412"/>
                <a:gd name="connsiteY1" fmla="*/ 1181120 h 1575207"/>
                <a:gd name="connsiteX2" fmla="*/ 649473 w 657412"/>
                <a:gd name="connsiteY2" fmla="*/ 1418114 h 1575207"/>
                <a:gd name="connsiteX3" fmla="*/ 649473 w 657412"/>
                <a:gd name="connsiteY3" fmla="*/ 1527431 h 1575207"/>
                <a:gd name="connsiteX4" fmla="*/ 649473 w 657412"/>
                <a:gd name="connsiteY4" fmla="*/ 1573151 h 1575207"/>
                <a:gd name="connsiteX5" fmla="*/ 195458 w 657412"/>
                <a:gd name="connsiteY5" fmla="*/ 1573151 h 1575207"/>
                <a:gd name="connsiteX6" fmla="*/ 195458 w 657412"/>
                <a:gd name="connsiteY6" fmla="*/ 1418114 h 1575207"/>
                <a:gd name="connsiteX7" fmla="*/ 551691 w 657412"/>
                <a:gd name="connsiteY7" fmla="*/ 1418114 h 1575207"/>
                <a:gd name="connsiteX8" fmla="*/ 369641 w 657412"/>
                <a:gd name="connsiteY8" fmla="*/ 0 h 1575207"/>
                <a:gd name="connsiteX9" fmla="*/ 657412 w 657412"/>
                <a:gd name="connsiteY9" fmla="*/ 331798 h 1575207"/>
                <a:gd name="connsiteX10" fmla="*/ 481655 w 657412"/>
                <a:gd name="connsiteY10" fmla="*/ 637522 h 1575207"/>
                <a:gd name="connsiteX11" fmla="*/ 433766 w 657412"/>
                <a:gd name="connsiteY11" fmla="*/ 654662 h 1575207"/>
                <a:gd name="connsiteX12" fmla="*/ 441555 w 657412"/>
                <a:gd name="connsiteY12" fmla="*/ 685819 h 1575207"/>
                <a:gd name="connsiteX13" fmla="*/ 485782 w 657412"/>
                <a:gd name="connsiteY13" fmla="*/ 715638 h 1575207"/>
                <a:gd name="connsiteX14" fmla="*/ 536498 w 657412"/>
                <a:gd name="connsiteY14" fmla="*/ 838078 h 1575207"/>
                <a:gd name="connsiteX15" fmla="*/ 536497 w 657412"/>
                <a:gd name="connsiteY15" fmla="*/ 1226257 h 1575207"/>
                <a:gd name="connsiteX16" fmla="*/ 430741 w 657412"/>
                <a:gd name="connsiteY16" fmla="*/ 1385807 h 1575207"/>
                <a:gd name="connsiteX17" fmla="*/ 368185 w 657412"/>
                <a:gd name="connsiteY17" fmla="*/ 1398436 h 1575207"/>
                <a:gd name="connsiteX18" fmla="*/ 155170 w 657412"/>
                <a:gd name="connsiteY18" fmla="*/ 1400734 h 1575207"/>
                <a:gd name="connsiteX19" fmla="*/ 126662 w 657412"/>
                <a:gd name="connsiteY19" fmla="*/ 1575207 h 1575207"/>
                <a:gd name="connsiteX20" fmla="*/ 54499 w 657412"/>
                <a:gd name="connsiteY20" fmla="*/ 1575207 h 1575207"/>
                <a:gd name="connsiteX21" fmla="*/ 17288 w 657412"/>
                <a:gd name="connsiteY21" fmla="*/ 1287348 h 1575207"/>
                <a:gd name="connsiteX22" fmla="*/ 190185 w 657412"/>
                <a:gd name="connsiteY22" fmla="*/ 1269191 h 1575207"/>
                <a:gd name="connsiteX23" fmla="*/ 190185 w 657412"/>
                <a:gd name="connsiteY23" fmla="*/ 1226261 h 1575207"/>
                <a:gd name="connsiteX24" fmla="*/ 190184 w 657412"/>
                <a:gd name="connsiteY24" fmla="*/ 1226256 h 1575207"/>
                <a:gd name="connsiteX25" fmla="*/ 190184 w 657412"/>
                <a:gd name="connsiteY25" fmla="*/ 1070827 h 1575207"/>
                <a:gd name="connsiteX26" fmla="*/ 86685 w 657412"/>
                <a:gd name="connsiteY26" fmla="*/ 1250094 h 1575207"/>
                <a:gd name="connsiteX27" fmla="*/ 23233 w 657412"/>
                <a:gd name="connsiteY27" fmla="*/ 1267096 h 1575207"/>
                <a:gd name="connsiteX28" fmla="*/ 6230 w 657412"/>
                <a:gd name="connsiteY28" fmla="*/ 1203644 h 1575207"/>
                <a:gd name="connsiteX29" fmla="*/ 190184 w 657412"/>
                <a:gd name="connsiteY29" fmla="*/ 885027 h 1575207"/>
                <a:gd name="connsiteX30" fmla="*/ 190184 w 657412"/>
                <a:gd name="connsiteY30" fmla="*/ 838078 h 1575207"/>
                <a:gd name="connsiteX31" fmla="*/ 295941 w 657412"/>
                <a:gd name="connsiteY31" fmla="*/ 678529 h 1575207"/>
                <a:gd name="connsiteX32" fmla="*/ 299744 w 657412"/>
                <a:gd name="connsiteY32" fmla="*/ 677761 h 1575207"/>
                <a:gd name="connsiteX33" fmla="*/ 305518 w 657412"/>
                <a:gd name="connsiteY33" fmla="*/ 654662 h 1575207"/>
                <a:gd name="connsiteX34" fmla="*/ 257627 w 657412"/>
                <a:gd name="connsiteY34" fmla="*/ 637522 h 1575207"/>
                <a:gd name="connsiteX35" fmla="*/ 81870 w 657412"/>
                <a:gd name="connsiteY35" fmla="*/ 331798 h 1575207"/>
                <a:gd name="connsiteX36" fmla="*/ 369641 w 657412"/>
                <a:gd name="connsiteY36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57412" h="1575207">
                  <a:moveTo>
                    <a:pt x="584282" y="1181120"/>
                  </a:moveTo>
                  <a:lnTo>
                    <a:pt x="649473" y="1181120"/>
                  </a:lnTo>
                  <a:lnTo>
                    <a:pt x="649473" y="1418114"/>
                  </a:lnTo>
                  <a:lnTo>
                    <a:pt x="649473" y="1527431"/>
                  </a:lnTo>
                  <a:lnTo>
                    <a:pt x="649473" y="1573151"/>
                  </a:lnTo>
                  <a:lnTo>
                    <a:pt x="195458" y="1573151"/>
                  </a:lnTo>
                  <a:lnTo>
                    <a:pt x="195458" y="1418114"/>
                  </a:lnTo>
                  <a:lnTo>
                    <a:pt x="551691" y="1418114"/>
                  </a:lnTo>
                  <a:close/>
                  <a:moveTo>
                    <a:pt x="369641" y="0"/>
                  </a:moveTo>
                  <a:cubicBezTo>
                    <a:pt x="528573" y="0"/>
                    <a:pt x="657412" y="148551"/>
                    <a:pt x="657412" y="331798"/>
                  </a:cubicBezTo>
                  <a:cubicBezTo>
                    <a:pt x="657412" y="469233"/>
                    <a:pt x="584940" y="587152"/>
                    <a:pt x="481655" y="637522"/>
                  </a:cubicBezTo>
                  <a:lnTo>
                    <a:pt x="433766" y="654662"/>
                  </a:lnTo>
                  <a:lnTo>
                    <a:pt x="441555" y="685819"/>
                  </a:lnTo>
                  <a:lnTo>
                    <a:pt x="485782" y="715638"/>
                  </a:lnTo>
                  <a:cubicBezTo>
                    <a:pt x="517117" y="746973"/>
                    <a:pt x="536498" y="790262"/>
                    <a:pt x="536498" y="838078"/>
                  </a:cubicBezTo>
                  <a:cubicBezTo>
                    <a:pt x="536498" y="967471"/>
                    <a:pt x="536497" y="1096864"/>
                    <a:pt x="536497" y="1226257"/>
                  </a:cubicBezTo>
                  <a:cubicBezTo>
                    <a:pt x="536497" y="1297981"/>
                    <a:pt x="492889" y="1359520"/>
                    <a:pt x="430741" y="1385807"/>
                  </a:cubicBezTo>
                  <a:lnTo>
                    <a:pt x="368185" y="1398436"/>
                  </a:lnTo>
                  <a:lnTo>
                    <a:pt x="155170" y="1400734"/>
                  </a:lnTo>
                  <a:lnTo>
                    <a:pt x="126662" y="1575207"/>
                  </a:lnTo>
                  <a:lnTo>
                    <a:pt x="54499" y="1575207"/>
                  </a:lnTo>
                  <a:lnTo>
                    <a:pt x="17288" y="1287348"/>
                  </a:lnTo>
                  <a:lnTo>
                    <a:pt x="190185" y="1269191"/>
                  </a:lnTo>
                  <a:lnTo>
                    <a:pt x="190185" y="1226261"/>
                  </a:lnTo>
                  <a:cubicBezTo>
                    <a:pt x="190185" y="1226259"/>
                    <a:pt x="190184" y="1226258"/>
                    <a:pt x="190184" y="1226256"/>
                  </a:cubicBezTo>
                  <a:lnTo>
                    <a:pt x="190184" y="1070827"/>
                  </a:lnTo>
                  <a:lnTo>
                    <a:pt x="86685" y="1250094"/>
                  </a:lnTo>
                  <a:cubicBezTo>
                    <a:pt x="73858" y="1272311"/>
                    <a:pt x="45450" y="1279923"/>
                    <a:pt x="23233" y="1267096"/>
                  </a:cubicBezTo>
                  <a:cubicBezTo>
                    <a:pt x="1015" y="1254269"/>
                    <a:pt x="-6597" y="1225861"/>
                    <a:pt x="6230" y="1203644"/>
                  </a:cubicBezTo>
                  <a:lnTo>
                    <a:pt x="190184" y="885027"/>
                  </a:lnTo>
                  <a:lnTo>
                    <a:pt x="190184" y="838078"/>
                  </a:lnTo>
                  <a:cubicBezTo>
                    <a:pt x="190184" y="766354"/>
                    <a:pt x="233792" y="704815"/>
                    <a:pt x="295941" y="678529"/>
                  </a:cubicBezTo>
                  <a:lnTo>
                    <a:pt x="299744" y="677761"/>
                  </a:lnTo>
                  <a:lnTo>
                    <a:pt x="305518" y="654662"/>
                  </a:lnTo>
                  <a:lnTo>
                    <a:pt x="257627" y="637522"/>
                  </a:lnTo>
                  <a:cubicBezTo>
                    <a:pt x="154342" y="587152"/>
                    <a:pt x="81870" y="469233"/>
                    <a:pt x="81870" y="331798"/>
                  </a:cubicBezTo>
                  <a:cubicBezTo>
                    <a:pt x="81870" y="148551"/>
                    <a:pt x="210709" y="0"/>
                    <a:pt x="369641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65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543397" y="3531297"/>
            <a:ext cx="8120490" cy="282252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順番が来たら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お呼びします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F4DBA9-CFBD-1A7A-CB43-99C07569B9EC}"/>
              </a:ext>
            </a:extLst>
          </p:cNvPr>
          <p:cNvSpPr txBox="1"/>
          <p:nvPr/>
        </p:nvSpPr>
        <p:spPr>
          <a:xfrm rot="5075422">
            <a:off x="-471740" y="4318255"/>
            <a:ext cx="3275717" cy="97084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今しばらく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お待ちください</a:t>
            </a:r>
          </a:p>
        </p:txBody>
      </p: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A598717C-53AE-7324-EABE-2A37281DF78A}"/>
              </a:ext>
            </a:extLst>
          </p:cNvPr>
          <p:cNvGrpSpPr/>
          <p:nvPr/>
        </p:nvGrpSpPr>
        <p:grpSpPr>
          <a:xfrm>
            <a:off x="448562" y="6738536"/>
            <a:ext cx="2116505" cy="2895599"/>
            <a:chOff x="4312527" y="3827985"/>
            <a:chExt cx="2116505" cy="2895599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9E3A22DC-AC79-B757-1229-58B717565903}"/>
                </a:ext>
              </a:extLst>
            </p:cNvPr>
            <p:cNvGrpSpPr/>
            <p:nvPr/>
          </p:nvGrpSpPr>
          <p:grpSpPr>
            <a:xfrm rot="532772">
              <a:off x="5972654" y="4924822"/>
              <a:ext cx="456378" cy="485614"/>
              <a:chOff x="8304223" y="4825922"/>
              <a:chExt cx="778796" cy="828689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5DDDCE5A-2D87-075C-C690-942B4495A585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19112C2A-9AE0-D0D8-DB53-7DB5E37BECAB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93030BC-4DA5-C8FB-4807-EF6B586F0B30}"/>
                </a:ext>
              </a:extLst>
            </p:cNvPr>
            <p:cNvSpPr/>
            <p:nvPr/>
          </p:nvSpPr>
          <p:spPr bwMode="auto">
            <a:xfrm>
              <a:off x="4389120" y="3827985"/>
              <a:ext cx="1587842" cy="1490776"/>
            </a:xfrm>
            <a:custGeom>
              <a:avLst/>
              <a:gdLst>
                <a:gd name="connsiteX0" fmla="*/ 793921 w 1587842"/>
                <a:gd name="connsiteY0" fmla="*/ 0 h 1584325"/>
                <a:gd name="connsiteX1" fmla="*/ 1587842 w 1587842"/>
                <a:gd name="connsiteY1" fmla="*/ 944563 h 1584325"/>
                <a:gd name="connsiteX2" fmla="*/ 1525452 w 1587842"/>
                <a:gd name="connsiteY2" fmla="*/ 1312230 h 1584325"/>
                <a:gd name="connsiteX3" fmla="*/ 1470696 w 1587842"/>
                <a:gd name="connsiteY3" fmla="*/ 1432252 h 1584325"/>
                <a:gd name="connsiteX4" fmla="*/ 1388010 w 1587842"/>
                <a:gd name="connsiteY4" fmla="*/ 1470322 h 1584325"/>
                <a:gd name="connsiteX5" fmla="*/ 793921 w 1587842"/>
                <a:gd name="connsiteY5" fmla="*/ 1584325 h 1584325"/>
                <a:gd name="connsiteX6" fmla="*/ 199833 w 1587842"/>
                <a:gd name="connsiteY6" fmla="*/ 1470322 h 1584325"/>
                <a:gd name="connsiteX7" fmla="*/ 117147 w 1587842"/>
                <a:gd name="connsiteY7" fmla="*/ 1432252 h 1584325"/>
                <a:gd name="connsiteX8" fmla="*/ 62391 w 1587842"/>
                <a:gd name="connsiteY8" fmla="*/ 1312230 h 1584325"/>
                <a:gd name="connsiteX9" fmla="*/ 0 w 1587842"/>
                <a:gd name="connsiteY9" fmla="*/ 944563 h 1584325"/>
                <a:gd name="connsiteX10" fmla="*/ 793921 w 1587842"/>
                <a:gd name="connsiteY10" fmla="*/ 0 h 158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7842" h="1584325">
                  <a:moveTo>
                    <a:pt x="793921" y="0"/>
                  </a:moveTo>
                  <a:cubicBezTo>
                    <a:pt x="1232391" y="0"/>
                    <a:pt x="1587842" y="422895"/>
                    <a:pt x="1587842" y="944563"/>
                  </a:cubicBezTo>
                  <a:cubicBezTo>
                    <a:pt x="1587842" y="1074980"/>
                    <a:pt x="1565627" y="1199224"/>
                    <a:pt x="1525452" y="1312230"/>
                  </a:cubicBezTo>
                  <a:lnTo>
                    <a:pt x="1470696" y="1432252"/>
                  </a:lnTo>
                  <a:lnTo>
                    <a:pt x="1388010" y="1470322"/>
                  </a:lnTo>
                  <a:cubicBezTo>
                    <a:pt x="1211409" y="1543027"/>
                    <a:pt x="1009029" y="1584325"/>
                    <a:pt x="793921" y="1584325"/>
                  </a:cubicBezTo>
                  <a:cubicBezTo>
                    <a:pt x="578813" y="1584325"/>
                    <a:pt x="376433" y="1543027"/>
                    <a:pt x="199833" y="1470322"/>
                  </a:cubicBezTo>
                  <a:lnTo>
                    <a:pt x="117147" y="1432252"/>
                  </a:lnTo>
                  <a:lnTo>
                    <a:pt x="62391" y="1312230"/>
                  </a:lnTo>
                  <a:cubicBezTo>
                    <a:pt x="22216" y="1199224"/>
                    <a:pt x="0" y="1074980"/>
                    <a:pt x="0" y="944563"/>
                  </a:cubicBezTo>
                  <a:cubicBezTo>
                    <a:pt x="0" y="422895"/>
                    <a:pt x="355451" y="0"/>
                    <a:pt x="79392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D47BDB51-9021-E03F-C38A-0D8DD8B4E4D1}"/>
                </a:ext>
              </a:extLst>
            </p:cNvPr>
            <p:cNvSpPr/>
            <p:nvPr/>
          </p:nvSpPr>
          <p:spPr bwMode="auto">
            <a:xfrm rot="1800000" flipH="1">
              <a:off x="5442746" y="5177937"/>
              <a:ext cx="575715" cy="571521"/>
            </a:xfrm>
            <a:custGeom>
              <a:avLst/>
              <a:gdLst>
                <a:gd name="connsiteX0" fmla="*/ 528750 w 575715"/>
                <a:gd name="connsiteY0" fmla="*/ 165198 h 571521"/>
                <a:gd name="connsiteX1" fmla="*/ 398163 w 575715"/>
                <a:gd name="connsiteY1" fmla="*/ 157124 h 571521"/>
                <a:gd name="connsiteX2" fmla="*/ 236709 w 575715"/>
                <a:gd name="connsiteY2" fmla="*/ 250340 h 571521"/>
                <a:gd name="connsiteX3" fmla="*/ 236709 w 575715"/>
                <a:gd name="connsiteY3" fmla="*/ 0 h 571521"/>
                <a:gd name="connsiteX4" fmla="*/ 0 w 575715"/>
                <a:gd name="connsiteY4" fmla="*/ 0 h 571521"/>
                <a:gd name="connsiteX5" fmla="*/ 0 w 575715"/>
                <a:gd name="connsiteY5" fmla="*/ 453165 h 571521"/>
                <a:gd name="connsiteX6" fmla="*/ 9301 w 575715"/>
                <a:gd name="connsiteY6" fmla="*/ 499234 h 571521"/>
                <a:gd name="connsiteX7" fmla="*/ 17793 w 575715"/>
                <a:gd name="connsiteY7" fmla="*/ 511829 h 571521"/>
                <a:gd name="connsiteX8" fmla="*/ 18234 w 575715"/>
                <a:gd name="connsiteY8" fmla="*/ 513141 h 571521"/>
                <a:gd name="connsiteX9" fmla="*/ 18232 w 575715"/>
                <a:gd name="connsiteY9" fmla="*/ 513141 h 571521"/>
                <a:gd name="connsiteX10" fmla="*/ 20119 w 575715"/>
                <a:gd name="connsiteY10" fmla="*/ 515280 h 571521"/>
                <a:gd name="connsiteX11" fmla="*/ 34665 w 575715"/>
                <a:gd name="connsiteY11" fmla="*/ 536855 h 571521"/>
                <a:gd name="connsiteX12" fmla="*/ 45729 w 575715"/>
                <a:gd name="connsiteY12" fmla="*/ 544314 h 571521"/>
                <a:gd name="connsiteX13" fmla="*/ 49322 w 575715"/>
                <a:gd name="connsiteY13" fmla="*/ 548387 h 571521"/>
                <a:gd name="connsiteX14" fmla="*/ 58187 w 575715"/>
                <a:gd name="connsiteY14" fmla="*/ 552713 h 571521"/>
                <a:gd name="connsiteX15" fmla="*/ 72286 w 575715"/>
                <a:gd name="connsiteY15" fmla="*/ 562219 h 571521"/>
                <a:gd name="connsiteX16" fmla="*/ 81464 w 575715"/>
                <a:gd name="connsiteY16" fmla="*/ 564072 h 571521"/>
                <a:gd name="connsiteX17" fmla="*/ 90098 w 575715"/>
                <a:gd name="connsiteY17" fmla="*/ 568286 h 571521"/>
                <a:gd name="connsiteX18" fmla="*/ 108789 w 575715"/>
                <a:gd name="connsiteY18" fmla="*/ 569589 h 571521"/>
                <a:gd name="connsiteX19" fmla="*/ 118355 w 575715"/>
                <a:gd name="connsiteY19" fmla="*/ 571520 h 571521"/>
                <a:gd name="connsiteX20" fmla="*/ 118354 w 575715"/>
                <a:gd name="connsiteY20" fmla="*/ 571521 h 571521"/>
                <a:gd name="connsiteX21" fmla="*/ 123013 w 575715"/>
                <a:gd name="connsiteY21" fmla="*/ 570580 h 571521"/>
                <a:gd name="connsiteX22" fmla="*/ 135361 w 575715"/>
                <a:gd name="connsiteY22" fmla="*/ 571441 h 571521"/>
                <a:gd name="connsiteX23" fmla="*/ 160320 w 575715"/>
                <a:gd name="connsiteY23" fmla="*/ 563048 h 571521"/>
                <a:gd name="connsiteX24" fmla="*/ 164423 w 575715"/>
                <a:gd name="connsiteY24" fmla="*/ 562220 h 571521"/>
                <a:gd name="connsiteX25" fmla="*/ 166054 w 575715"/>
                <a:gd name="connsiteY25" fmla="*/ 561120 h 571521"/>
                <a:gd name="connsiteX26" fmla="*/ 179908 w 575715"/>
                <a:gd name="connsiteY26" fmla="*/ 556462 h 571521"/>
                <a:gd name="connsiteX27" fmla="*/ 516518 w 575715"/>
                <a:gd name="connsiteY27" fmla="*/ 362121 h 571521"/>
                <a:gd name="connsiteX28" fmla="*/ 559839 w 575715"/>
                <a:gd name="connsiteY28" fmla="*/ 200445 h 571521"/>
                <a:gd name="connsiteX29" fmla="*/ 528750 w 575715"/>
                <a:gd name="connsiteY29" fmla="*/ 165198 h 57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75715" h="571521">
                  <a:moveTo>
                    <a:pt x="528750" y="165198"/>
                  </a:moveTo>
                  <a:cubicBezTo>
                    <a:pt x="491950" y="137393"/>
                    <a:pt x="440620" y="132612"/>
                    <a:pt x="398163" y="157124"/>
                  </a:cubicBezTo>
                  <a:lnTo>
                    <a:pt x="236709" y="250340"/>
                  </a:lnTo>
                  <a:lnTo>
                    <a:pt x="236709" y="0"/>
                  </a:lnTo>
                  <a:lnTo>
                    <a:pt x="0" y="0"/>
                  </a:lnTo>
                  <a:lnTo>
                    <a:pt x="0" y="453165"/>
                  </a:lnTo>
                  <a:cubicBezTo>
                    <a:pt x="0" y="469506"/>
                    <a:pt x="3312" y="485074"/>
                    <a:pt x="9301" y="499234"/>
                  </a:cubicBezTo>
                  <a:lnTo>
                    <a:pt x="17793" y="511829"/>
                  </a:lnTo>
                  <a:lnTo>
                    <a:pt x="18234" y="513141"/>
                  </a:lnTo>
                  <a:lnTo>
                    <a:pt x="18232" y="513141"/>
                  </a:lnTo>
                  <a:lnTo>
                    <a:pt x="20119" y="515280"/>
                  </a:lnTo>
                  <a:lnTo>
                    <a:pt x="34665" y="536855"/>
                  </a:lnTo>
                  <a:lnTo>
                    <a:pt x="45729" y="544314"/>
                  </a:lnTo>
                  <a:lnTo>
                    <a:pt x="49322" y="548387"/>
                  </a:lnTo>
                  <a:lnTo>
                    <a:pt x="58187" y="552713"/>
                  </a:lnTo>
                  <a:lnTo>
                    <a:pt x="72286" y="562219"/>
                  </a:lnTo>
                  <a:lnTo>
                    <a:pt x="81464" y="564072"/>
                  </a:lnTo>
                  <a:lnTo>
                    <a:pt x="90098" y="568286"/>
                  </a:lnTo>
                  <a:lnTo>
                    <a:pt x="108789" y="569589"/>
                  </a:lnTo>
                  <a:lnTo>
                    <a:pt x="118355" y="571520"/>
                  </a:lnTo>
                  <a:lnTo>
                    <a:pt x="118354" y="571521"/>
                  </a:lnTo>
                  <a:lnTo>
                    <a:pt x="123013" y="570580"/>
                  </a:lnTo>
                  <a:lnTo>
                    <a:pt x="135361" y="571441"/>
                  </a:lnTo>
                  <a:lnTo>
                    <a:pt x="160320" y="563048"/>
                  </a:lnTo>
                  <a:lnTo>
                    <a:pt x="164423" y="562220"/>
                  </a:lnTo>
                  <a:lnTo>
                    <a:pt x="166054" y="561120"/>
                  </a:lnTo>
                  <a:lnTo>
                    <a:pt x="179908" y="556462"/>
                  </a:lnTo>
                  <a:cubicBezTo>
                    <a:pt x="292112" y="491681"/>
                    <a:pt x="404315" y="426901"/>
                    <a:pt x="516518" y="362121"/>
                  </a:cubicBezTo>
                  <a:cubicBezTo>
                    <a:pt x="573127" y="329438"/>
                    <a:pt x="592522" y="257053"/>
                    <a:pt x="559839" y="200445"/>
                  </a:cubicBezTo>
                  <a:cubicBezTo>
                    <a:pt x="551669" y="186293"/>
                    <a:pt x="541016" y="174466"/>
                    <a:pt x="528750" y="165198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5" name="角丸四角形 559">
              <a:extLst>
                <a:ext uri="{FF2B5EF4-FFF2-40B4-BE49-F238E27FC236}">
                  <a16:creationId xmlns:a16="http://schemas.microsoft.com/office/drawing/2014/main" id="{18AF0CDD-7B1E-B8FE-50C6-D559C95F3CD2}"/>
                </a:ext>
              </a:extLst>
            </p:cNvPr>
            <p:cNvSpPr/>
            <p:nvPr/>
          </p:nvSpPr>
          <p:spPr bwMode="auto">
            <a:xfrm rot="12934495">
              <a:off x="4312527" y="5897180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1993D908-D3FB-1867-170C-FB5EAC4C9AE1}"/>
                </a:ext>
              </a:extLst>
            </p:cNvPr>
            <p:cNvSpPr/>
            <p:nvPr/>
          </p:nvSpPr>
          <p:spPr bwMode="auto">
            <a:xfrm rot="900000">
              <a:off x="4568986" y="5217706"/>
              <a:ext cx="236709" cy="763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涙形 64">
              <a:extLst>
                <a:ext uri="{FF2B5EF4-FFF2-40B4-BE49-F238E27FC236}">
                  <a16:creationId xmlns:a16="http://schemas.microsoft.com/office/drawing/2014/main" id="{DFCC6B28-A8DF-7F66-A110-F04BDF7CB62B}"/>
                </a:ext>
              </a:extLst>
            </p:cNvPr>
            <p:cNvSpPr/>
            <p:nvPr/>
          </p:nvSpPr>
          <p:spPr bwMode="auto">
            <a:xfrm>
              <a:off x="4719989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涙形 64">
              <a:extLst>
                <a:ext uri="{FF2B5EF4-FFF2-40B4-BE49-F238E27FC236}">
                  <a16:creationId xmlns:a16="http://schemas.microsoft.com/office/drawing/2014/main" id="{CC94C9BD-4A6D-C647-58CF-45DD063EFB96}"/>
                </a:ext>
              </a:extLst>
            </p:cNvPr>
            <p:cNvSpPr/>
            <p:nvPr/>
          </p:nvSpPr>
          <p:spPr bwMode="auto">
            <a:xfrm flipH="1">
              <a:off x="5182511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50B0E9EC-8BB9-C67E-F57D-A5F9F325F044}"/>
                </a:ext>
              </a:extLst>
            </p:cNvPr>
            <p:cNvSpPr/>
            <p:nvPr/>
          </p:nvSpPr>
          <p:spPr bwMode="auto">
            <a:xfrm rot="10800000">
              <a:off x="4764293" y="5975891"/>
              <a:ext cx="836432" cy="551055"/>
            </a:xfrm>
            <a:custGeom>
              <a:avLst/>
              <a:gdLst>
                <a:gd name="connsiteX0" fmla="*/ 963794 w 963794"/>
                <a:gd name="connsiteY0" fmla="*/ 775520 h 775520"/>
                <a:gd name="connsiteX1" fmla="*/ 0 w 963794"/>
                <a:gd name="connsiteY1" fmla="*/ 775520 h 775520"/>
                <a:gd name="connsiteX2" fmla="*/ 208824 w 963794"/>
                <a:gd name="connsiteY2" fmla="*/ 0 h 775520"/>
                <a:gd name="connsiteX3" fmla="*/ 453451 w 963794"/>
                <a:gd name="connsiteY3" fmla="*/ 0 h 775520"/>
                <a:gd name="connsiteX4" fmla="*/ 466921 w 963794"/>
                <a:gd name="connsiteY4" fmla="*/ 597720 h 775520"/>
                <a:gd name="connsiteX5" fmla="*/ 496873 w 963794"/>
                <a:gd name="connsiteY5" fmla="*/ 597720 h 775520"/>
                <a:gd name="connsiteX6" fmla="*/ 510343 w 963794"/>
                <a:gd name="connsiteY6" fmla="*/ 0 h 775520"/>
                <a:gd name="connsiteX7" fmla="*/ 754970 w 963794"/>
                <a:gd name="connsiteY7" fmla="*/ 0 h 77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794" h="775520">
                  <a:moveTo>
                    <a:pt x="963794" y="775520"/>
                  </a:moveTo>
                  <a:lnTo>
                    <a:pt x="0" y="775520"/>
                  </a:lnTo>
                  <a:lnTo>
                    <a:pt x="208824" y="0"/>
                  </a:lnTo>
                  <a:lnTo>
                    <a:pt x="453451" y="0"/>
                  </a:lnTo>
                  <a:lnTo>
                    <a:pt x="466921" y="597720"/>
                  </a:lnTo>
                  <a:lnTo>
                    <a:pt x="496873" y="597720"/>
                  </a:lnTo>
                  <a:lnTo>
                    <a:pt x="510343" y="0"/>
                  </a:lnTo>
                  <a:lnTo>
                    <a:pt x="754970" y="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83DD6DE1-DCA0-284F-E257-218F4FA271E0}"/>
                </a:ext>
              </a:extLst>
            </p:cNvPr>
            <p:cNvSpPr/>
            <p:nvPr/>
          </p:nvSpPr>
          <p:spPr bwMode="auto">
            <a:xfrm>
              <a:off x="4669047" y="4859305"/>
              <a:ext cx="1026928" cy="1217373"/>
            </a:xfrm>
            <a:custGeom>
              <a:avLst/>
              <a:gdLst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0 w 1026928"/>
                <a:gd name="connsiteY6" fmla="*/ 784055 h 1217373"/>
                <a:gd name="connsiteX7" fmla="*/ 90488 w 1026928"/>
                <a:gd name="connsiteY7" fmla="*/ 784055 h 1217373"/>
                <a:gd name="connsiteX8" fmla="*/ 90488 w 1026928"/>
                <a:gd name="connsiteY8" fmla="*/ 422976 h 1217373"/>
                <a:gd name="connsiteX9" fmla="*/ 513464 w 1026928"/>
                <a:gd name="connsiteY9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90488 w 1026928"/>
                <a:gd name="connsiteY6" fmla="*/ 784055 h 1217373"/>
                <a:gd name="connsiteX7" fmla="*/ 90488 w 1026928"/>
                <a:gd name="connsiteY7" fmla="*/ 422976 h 1217373"/>
                <a:gd name="connsiteX8" fmla="*/ 513464 w 1026928"/>
                <a:gd name="connsiteY8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784055 h 1217373"/>
                <a:gd name="connsiteX6" fmla="*/ 90488 w 1026928"/>
                <a:gd name="connsiteY6" fmla="*/ 422976 h 1217373"/>
                <a:gd name="connsiteX7" fmla="*/ 513464 w 1026928"/>
                <a:gd name="connsiteY7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422976 h 1217373"/>
                <a:gd name="connsiteX6" fmla="*/ 513464 w 1026928"/>
                <a:gd name="connsiteY6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1026928 w 1026928"/>
                <a:gd name="connsiteY2" fmla="*/ 1217373 h 1217373"/>
                <a:gd name="connsiteX3" fmla="*/ 0 w 1026928"/>
                <a:gd name="connsiteY3" fmla="*/ 1217373 h 1217373"/>
                <a:gd name="connsiteX4" fmla="*/ 90488 w 1026928"/>
                <a:gd name="connsiteY4" fmla="*/ 422976 h 1217373"/>
                <a:gd name="connsiteX5" fmla="*/ 513464 w 1026928"/>
                <a:gd name="connsiteY5" fmla="*/ 0 h 121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6928" h="1217373">
                  <a:moveTo>
                    <a:pt x="513464" y="0"/>
                  </a:moveTo>
                  <a:cubicBezTo>
                    <a:pt x="747067" y="0"/>
                    <a:pt x="936440" y="189373"/>
                    <a:pt x="936440" y="422976"/>
                  </a:cubicBezTo>
                  <a:lnTo>
                    <a:pt x="1026928" y="1217373"/>
                  </a:lnTo>
                  <a:lnTo>
                    <a:pt x="0" y="1217373"/>
                  </a:lnTo>
                  <a:lnTo>
                    <a:pt x="90488" y="422976"/>
                  </a:lnTo>
                  <a:cubicBezTo>
                    <a:pt x="90488" y="189373"/>
                    <a:pt x="279861" y="0"/>
                    <a:pt x="513464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653FDEE6-42CD-3A17-360B-00641126DE32}"/>
                </a:ext>
              </a:extLst>
            </p:cNvPr>
            <p:cNvGrpSpPr/>
            <p:nvPr/>
          </p:nvGrpSpPr>
          <p:grpSpPr>
            <a:xfrm>
              <a:off x="4783347" y="5033005"/>
              <a:ext cx="798328" cy="845130"/>
              <a:chOff x="6216835" y="3635129"/>
              <a:chExt cx="798328" cy="805177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0E04306A-C1AD-6324-86EF-7C091A767876}"/>
                  </a:ext>
                </a:extLst>
              </p:cNvPr>
              <p:cNvSpPr/>
              <p:nvPr/>
            </p:nvSpPr>
            <p:spPr bwMode="auto">
              <a:xfrm rot="10800000" flipV="1">
                <a:off x="6216835" y="3635129"/>
                <a:ext cx="798328" cy="805177"/>
              </a:xfrm>
              <a:custGeom>
                <a:avLst/>
                <a:gdLst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502415 w 798328"/>
                  <a:gd name="connsiteY11" fmla="*/ 212579 h 805177"/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399164 w 798328"/>
                  <a:gd name="connsiteY11" fmla="*/ 0 h 805177"/>
                  <a:gd name="connsiteX0" fmla="*/ 399164 w 798328"/>
                  <a:gd name="connsiteY0" fmla="*/ 0 h 805177"/>
                  <a:gd name="connsiteX1" fmla="*/ 0 w 798328"/>
                  <a:gd name="connsiteY1" fmla="*/ 212579 h 805177"/>
                  <a:gd name="connsiteX2" fmla="*/ 94488 w 798328"/>
                  <a:gd name="connsiteY2" fmla="*/ 352855 h 805177"/>
                  <a:gd name="connsiteX3" fmla="*/ 208092 w 798328"/>
                  <a:gd name="connsiteY3" fmla="*/ 360727 h 805177"/>
                  <a:gd name="connsiteX4" fmla="*/ 162564 w 798328"/>
                  <a:gd name="connsiteY4" fmla="*/ 453921 h 805177"/>
                  <a:gd name="connsiteX5" fmla="*/ 399164 w 798328"/>
                  <a:gd name="connsiteY5" fmla="*/ 805177 h 805177"/>
                  <a:gd name="connsiteX6" fmla="*/ 633003 w 798328"/>
                  <a:gd name="connsiteY6" fmla="*/ 458021 h 805177"/>
                  <a:gd name="connsiteX7" fmla="*/ 585473 w 798328"/>
                  <a:gd name="connsiteY7" fmla="*/ 360727 h 805177"/>
                  <a:gd name="connsiteX8" fmla="*/ 704073 w 798328"/>
                  <a:gd name="connsiteY8" fmla="*/ 352510 h 805177"/>
                  <a:gd name="connsiteX9" fmla="*/ 798328 w 798328"/>
                  <a:gd name="connsiteY9" fmla="*/ 212579 h 805177"/>
                  <a:gd name="connsiteX10" fmla="*/ 399164 w 798328"/>
                  <a:gd name="connsiteY10" fmla="*/ 0 h 80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328" h="805177">
                    <a:moveTo>
                      <a:pt x="399164" y="0"/>
                    </a:moveTo>
                    <a:lnTo>
                      <a:pt x="0" y="212579"/>
                    </a:lnTo>
                    <a:lnTo>
                      <a:pt x="94488" y="352855"/>
                    </a:lnTo>
                    <a:lnTo>
                      <a:pt x="208092" y="360727"/>
                    </a:lnTo>
                    <a:lnTo>
                      <a:pt x="162564" y="453921"/>
                    </a:lnTo>
                    <a:lnTo>
                      <a:pt x="399164" y="805177"/>
                    </a:lnTo>
                    <a:lnTo>
                      <a:pt x="633003" y="458021"/>
                    </a:lnTo>
                    <a:lnTo>
                      <a:pt x="585473" y="360727"/>
                    </a:lnTo>
                    <a:lnTo>
                      <a:pt x="704073" y="352510"/>
                    </a:lnTo>
                    <a:lnTo>
                      <a:pt x="798328" y="212579"/>
                    </a:lnTo>
                    <a:lnTo>
                      <a:pt x="399164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二等辺三角形 181">
                <a:extLst>
                  <a:ext uri="{FF2B5EF4-FFF2-40B4-BE49-F238E27FC236}">
                    <a16:creationId xmlns:a16="http://schemas.microsoft.com/office/drawing/2014/main" id="{1C9B53E8-99EC-E292-2D9C-0947021DDC12}"/>
                  </a:ext>
                </a:extLst>
              </p:cNvPr>
              <p:cNvSpPr/>
              <p:nvPr/>
            </p:nvSpPr>
            <p:spPr bwMode="auto">
              <a:xfrm rot="10800000">
                <a:off x="6488298" y="3806528"/>
                <a:ext cx="255402" cy="633778"/>
              </a:xfrm>
              <a:prstGeom prst="triangl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93BC8671-9ABB-92A2-DD08-45B41FE4A160}"/>
                </a:ext>
              </a:extLst>
            </p:cNvPr>
            <p:cNvGrpSpPr/>
            <p:nvPr/>
          </p:nvGrpSpPr>
          <p:grpSpPr>
            <a:xfrm>
              <a:off x="4400562" y="4012663"/>
              <a:ext cx="1558901" cy="1332737"/>
              <a:chOff x="5830729" y="2693951"/>
              <a:chExt cx="1558901" cy="1332737"/>
            </a:xfrm>
          </p:grpSpPr>
          <p:sp>
            <p:nvSpPr>
              <p:cNvPr id="174" name="円/楕円 536">
                <a:extLst>
                  <a:ext uri="{FF2B5EF4-FFF2-40B4-BE49-F238E27FC236}">
                    <a16:creationId xmlns:a16="http://schemas.microsoft.com/office/drawing/2014/main" id="{CEF16BE4-7CE0-4314-ADAA-12428D422479}"/>
                  </a:ext>
                </a:extLst>
              </p:cNvPr>
              <p:cNvSpPr/>
              <p:nvPr/>
            </p:nvSpPr>
            <p:spPr bwMode="auto">
              <a:xfrm flipH="1">
                <a:off x="692861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円/楕円 534">
                <a:extLst>
                  <a:ext uri="{FF2B5EF4-FFF2-40B4-BE49-F238E27FC236}">
                    <a16:creationId xmlns:a16="http://schemas.microsoft.com/office/drawing/2014/main" id="{ECF83579-02A0-3DC4-3C94-6D18BC05A0F3}"/>
                  </a:ext>
                </a:extLst>
              </p:cNvPr>
              <p:cNvSpPr/>
              <p:nvPr/>
            </p:nvSpPr>
            <p:spPr bwMode="auto">
              <a:xfrm>
                <a:off x="583072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525">
                <a:extLst>
                  <a:ext uri="{FF2B5EF4-FFF2-40B4-BE49-F238E27FC236}">
                    <a16:creationId xmlns:a16="http://schemas.microsoft.com/office/drawing/2014/main" id="{7218ADE8-8223-50E1-C1CD-228A9016D1E5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アーチ 176">
                <a:extLst>
                  <a:ext uri="{FF2B5EF4-FFF2-40B4-BE49-F238E27FC236}">
                    <a16:creationId xmlns:a16="http://schemas.microsoft.com/office/drawing/2014/main" id="{5DD4C390-2C04-6014-F8E5-0B63A887A14B}"/>
                  </a:ext>
                </a:extLst>
              </p:cNvPr>
              <p:cNvSpPr/>
              <p:nvPr/>
            </p:nvSpPr>
            <p:spPr bwMode="auto">
              <a:xfrm>
                <a:off x="6437078" y="3496882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33BE6F6-F6AB-05CB-7D8E-79FD6B79E1FE}"/>
                  </a:ext>
                </a:extLst>
              </p:cNvPr>
              <p:cNvSpPr/>
              <p:nvPr/>
            </p:nvSpPr>
            <p:spPr bwMode="auto">
              <a:xfrm rot="10800000">
                <a:off x="6095928" y="3278674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円/楕円 532">
                <a:extLst>
                  <a:ext uri="{FF2B5EF4-FFF2-40B4-BE49-F238E27FC236}">
                    <a16:creationId xmlns:a16="http://schemas.microsoft.com/office/drawing/2014/main" id="{44C30096-38D8-8AC3-590D-23166D734F8B}"/>
                  </a:ext>
                </a:extLst>
              </p:cNvPr>
              <p:cNvSpPr/>
              <p:nvPr/>
            </p:nvSpPr>
            <p:spPr bwMode="auto">
              <a:xfrm>
                <a:off x="6093530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円/楕円 533">
                <a:extLst>
                  <a:ext uri="{FF2B5EF4-FFF2-40B4-BE49-F238E27FC236}">
                    <a16:creationId xmlns:a16="http://schemas.microsoft.com/office/drawing/2014/main" id="{6656D55B-6969-6629-F41E-352A0F264C78}"/>
                  </a:ext>
                </a:extLst>
              </p:cNvPr>
              <p:cNvSpPr/>
              <p:nvPr/>
            </p:nvSpPr>
            <p:spPr bwMode="auto">
              <a:xfrm>
                <a:off x="6970219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4384DABA-7E4F-21BE-FA8B-42E211AAFFE5}"/>
                </a:ext>
              </a:extLst>
            </p:cNvPr>
            <p:cNvSpPr/>
            <p:nvPr/>
          </p:nvSpPr>
          <p:spPr bwMode="auto">
            <a:xfrm flipH="1">
              <a:off x="4554635" y="3982315"/>
              <a:ext cx="1262391" cy="612545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527358" y="3530415"/>
            <a:ext cx="8152568" cy="282429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順番が来たら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お呼びします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054F8A73-F57F-6B65-A98D-5BDFCFDC99F0}"/>
              </a:ext>
            </a:extLst>
          </p:cNvPr>
          <p:cNvSpPr txBox="1"/>
          <p:nvPr/>
        </p:nvSpPr>
        <p:spPr>
          <a:xfrm rot="5075422">
            <a:off x="-471740" y="4318255"/>
            <a:ext cx="3275717" cy="97084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離席せずに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お待ちください</a:t>
            </a:r>
          </a:p>
        </p:txBody>
      </p: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7302DA08-FE98-D0B1-B795-28285185C8D9}"/>
              </a:ext>
            </a:extLst>
          </p:cNvPr>
          <p:cNvGrpSpPr/>
          <p:nvPr/>
        </p:nvGrpSpPr>
        <p:grpSpPr>
          <a:xfrm>
            <a:off x="359328" y="6449402"/>
            <a:ext cx="1750875" cy="3192908"/>
            <a:chOff x="2506980" y="3827984"/>
            <a:chExt cx="1587842" cy="2895600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90EDC6C3-E178-D47F-1526-871BD1EDD5FF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1417CA9-502C-0E9B-F014-410545D9346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涙形 64">
                <a:extLst>
                  <a:ext uri="{FF2B5EF4-FFF2-40B4-BE49-F238E27FC236}">
                    <a16:creationId xmlns:a16="http://schemas.microsoft.com/office/drawing/2014/main" id="{8A0AD3BA-E6B4-5239-321B-6B83F1A1B4C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涙形 64">
                <a:extLst>
                  <a:ext uri="{FF2B5EF4-FFF2-40B4-BE49-F238E27FC236}">
                    <a16:creationId xmlns:a16="http://schemas.microsoft.com/office/drawing/2014/main" id="{A101EB73-89E3-7918-C3B6-AE4F4F6400DD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F75B9403-2FD9-FA35-AA20-02F932057CC2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65640304-905D-2B5D-5EAD-FF1B67F9FF52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065B38DD-445D-0194-AE7D-784ADF03A143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1F4A094-23CC-9466-8B59-F76D1393EED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二等辺三角形 187">
                  <a:extLst>
                    <a:ext uri="{FF2B5EF4-FFF2-40B4-BE49-F238E27FC236}">
                      <a16:creationId xmlns:a16="http://schemas.microsoft.com/office/drawing/2014/main" id="{FE2F27E2-6312-C6D4-C800-5836E43AF33C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A64CD9CD-0560-CF35-EE9E-8CE05F11A455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5" name="角丸四角形 559">
                  <a:extLst>
                    <a:ext uri="{FF2B5EF4-FFF2-40B4-BE49-F238E27FC236}">
                      <a16:creationId xmlns:a16="http://schemas.microsoft.com/office/drawing/2014/main" id="{993A35FD-AEF2-23FC-B8AC-C5C27CEAAF6F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CDC231D1-4260-24C0-A6F9-93CCB3A222F3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CB6BF256-FCF8-3A43-032A-E3B895E452DD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3" name="角丸四角形 559">
                  <a:extLst>
                    <a:ext uri="{FF2B5EF4-FFF2-40B4-BE49-F238E27FC236}">
                      <a16:creationId xmlns:a16="http://schemas.microsoft.com/office/drawing/2014/main" id="{99D10FD4-60BE-5E43-DD28-5B66CA9ECD76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4551DF77-3786-A2A3-8559-CE5DFD8C3C0A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8B3AEE73-E70E-1BFB-F5EE-776A9F07CC77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176" name="円/楕円 536">
                  <a:extLst>
                    <a:ext uri="{FF2B5EF4-FFF2-40B4-BE49-F238E27FC236}">
                      <a16:creationId xmlns:a16="http://schemas.microsoft.com/office/drawing/2014/main" id="{B3957409-BD29-73F4-42D2-03AD22741E68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/楕円 534">
                  <a:extLst>
                    <a:ext uri="{FF2B5EF4-FFF2-40B4-BE49-F238E27FC236}">
                      <a16:creationId xmlns:a16="http://schemas.microsoft.com/office/drawing/2014/main" id="{8FBE7E4C-5765-3FA8-05DF-6A21D1577A75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円/楕円 525">
                  <a:extLst>
                    <a:ext uri="{FF2B5EF4-FFF2-40B4-BE49-F238E27FC236}">
                      <a16:creationId xmlns:a16="http://schemas.microsoft.com/office/drawing/2014/main" id="{CFCAB14D-2D4F-8F75-D9D0-9CDD68E5C1FF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アーチ 178">
                  <a:extLst>
                    <a:ext uri="{FF2B5EF4-FFF2-40B4-BE49-F238E27FC236}">
                      <a16:creationId xmlns:a16="http://schemas.microsoft.com/office/drawing/2014/main" id="{B14BAE79-D45C-C224-6E4E-BE059A92CB57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938C391-918C-5023-CB8A-2EFFCF825F5D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532">
                  <a:extLst>
                    <a:ext uri="{FF2B5EF4-FFF2-40B4-BE49-F238E27FC236}">
                      <a16:creationId xmlns:a16="http://schemas.microsoft.com/office/drawing/2014/main" id="{4A629D6E-EE8D-E010-2D35-A7F1D232CACF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/楕円 533">
                  <a:extLst>
                    <a:ext uri="{FF2B5EF4-FFF2-40B4-BE49-F238E27FC236}">
                      <a16:creationId xmlns:a16="http://schemas.microsoft.com/office/drawing/2014/main" id="{6A2E9B1D-76B1-179A-4067-7C7C0C69E1B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F8C1ABD9-A3C0-2317-722D-0E0CAB6C7F38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poph23_順番が来たらお呼びします</dc:title>
  <dc:subject>poph23_順番が来たらお呼びします</dc:subject>
  <dc:creator>でじけろお</dc:creator>
  <cp:lastModifiedBy/>
  <cp:revision>1</cp:revision>
  <dcterms:created xsi:type="dcterms:W3CDTF">2014-12-04T06:28:15Z</dcterms:created>
  <dcterms:modified xsi:type="dcterms:W3CDTF">2025-01-25T08:14:23Z</dcterms:modified>
  <cp:version>1</cp:version>
</cp:coreProperties>
</file>