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312" r:id="rId4"/>
    <p:sldId id="326" r:id="rId5"/>
    <p:sldId id="318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40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14546" y="2590238"/>
            <a:ext cx="7687090" cy="472552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予約者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03017A-F7BC-BEDA-6671-27E96CDC4A53}"/>
              </a:ext>
            </a:extLst>
          </p:cNvPr>
          <p:cNvSpPr txBox="1"/>
          <p:nvPr/>
        </p:nvSpPr>
        <p:spPr>
          <a:xfrm rot="5400000">
            <a:off x="-449181" y="2221832"/>
            <a:ext cx="7756360" cy="546233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予約者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A57E72E-AB1C-4713-D088-917F5D20BF3B}"/>
              </a:ext>
            </a:extLst>
          </p:cNvPr>
          <p:cNvSpPr/>
          <p:nvPr/>
        </p:nvSpPr>
        <p:spPr>
          <a:xfrm>
            <a:off x="351326" y="368969"/>
            <a:ext cx="6119986" cy="6639510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FC12239-4EC6-17D9-54A2-B592EA791CAD}"/>
              </a:ext>
            </a:extLst>
          </p:cNvPr>
          <p:cNvGrpSpPr/>
          <p:nvPr/>
        </p:nvGrpSpPr>
        <p:grpSpPr>
          <a:xfrm>
            <a:off x="4194085" y="6009743"/>
            <a:ext cx="2046395" cy="3731357"/>
            <a:chOff x="1164533" y="-2195730"/>
            <a:chExt cx="2441310" cy="4451437"/>
          </a:xfrm>
        </p:grpSpPr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FB97160C-75E4-11C9-5305-90058B690A0F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B4783A14-E62B-0A1B-D3ED-C90C2B2E573A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2A8B7EF6-02DB-FE2B-97B3-DB9141BAD819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7AC1A92E-26F8-82DE-F571-35A0AC417915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A144AE0F-5727-119D-F779-5C76CC404924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B06A40B2-2133-850A-F40F-A783D7C9A21E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月 47">
              <a:extLst>
                <a:ext uri="{FF2B5EF4-FFF2-40B4-BE49-F238E27FC236}">
                  <a16:creationId xmlns:a16="http://schemas.microsoft.com/office/drawing/2014/main" id="{A2CAD15B-3FE1-9CC1-BC1F-3459BED2B978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722C749E-F3EB-1ED1-5152-86A4DF4AF988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20929BDF-A7A4-8F75-0B43-6749152CD113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5C30152-E492-9706-B3DB-C29294337546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46CCAB9E-316A-9E12-CC60-9F95D3BA9252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12A41C3-E4D9-74E2-CFB4-5AC965523C27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97ADB923-93D6-95FD-DBB2-A3B417F8563E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8D203DEF-8E15-44DD-1B97-B6DE87CA90C0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5BCA634F-30BF-8938-560E-C732A7B0CB4E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ABC8ECB3-0864-AE9A-D8EB-4A2E5C5211EE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39E8AD1-1E64-B62C-669B-7AD7FE32986B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076C2776-3A3F-14CF-9A66-04C0CE39E2C3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D28AB523-2A0B-D7E8-825F-A8D45EAF5C87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楕円 80">
              <a:extLst>
                <a:ext uri="{FF2B5EF4-FFF2-40B4-BE49-F238E27FC236}">
                  <a16:creationId xmlns:a16="http://schemas.microsoft.com/office/drawing/2014/main" id="{B617BF9C-313A-CFA3-2C6A-69A822922B00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楕円 80">
              <a:extLst>
                <a:ext uri="{FF2B5EF4-FFF2-40B4-BE49-F238E27FC236}">
                  <a16:creationId xmlns:a16="http://schemas.microsoft.com/office/drawing/2014/main" id="{B9F71222-3AE6-79AC-650D-4A40A91BD5C4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楕円 80">
              <a:extLst>
                <a:ext uri="{FF2B5EF4-FFF2-40B4-BE49-F238E27FC236}">
                  <a16:creationId xmlns:a16="http://schemas.microsoft.com/office/drawing/2014/main" id="{EFD4EEDA-8E73-5180-07D5-B1DB75619155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5C274E8-4B43-91FB-CB04-36DF40C06814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1FCAD4-2A63-503C-AA18-4AA1D836CD02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19F2BCF-C403-54CB-82E5-283CE15909CA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AA3FA3A-C400-FD2A-7510-B47446587CE3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弦 69">
              <a:extLst>
                <a:ext uri="{FF2B5EF4-FFF2-40B4-BE49-F238E27FC236}">
                  <a16:creationId xmlns:a16="http://schemas.microsoft.com/office/drawing/2014/main" id="{82B66E26-46E6-D8EA-E4EA-639DDC4B197F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弦 70">
              <a:extLst>
                <a:ext uri="{FF2B5EF4-FFF2-40B4-BE49-F238E27FC236}">
                  <a16:creationId xmlns:a16="http://schemas.microsoft.com/office/drawing/2014/main" id="{CB2ED677-AA55-EDAF-25D5-BBD75BA1B7CC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弦 71">
              <a:extLst>
                <a:ext uri="{FF2B5EF4-FFF2-40B4-BE49-F238E27FC236}">
                  <a16:creationId xmlns:a16="http://schemas.microsoft.com/office/drawing/2014/main" id="{7D24665C-88E4-F7ED-C254-CF9C9099288B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弦 72">
              <a:extLst>
                <a:ext uri="{FF2B5EF4-FFF2-40B4-BE49-F238E27FC236}">
                  <a16:creationId xmlns:a16="http://schemas.microsoft.com/office/drawing/2014/main" id="{B6DD247A-CED5-36DE-9380-BBEDFC708EEC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月 73">
              <a:extLst>
                <a:ext uri="{FF2B5EF4-FFF2-40B4-BE49-F238E27FC236}">
                  <a16:creationId xmlns:a16="http://schemas.microsoft.com/office/drawing/2014/main" id="{D5BE11AF-EF1D-1013-077A-6ADA5677C3CF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月 74">
              <a:extLst>
                <a:ext uri="{FF2B5EF4-FFF2-40B4-BE49-F238E27FC236}">
                  <a16:creationId xmlns:a16="http://schemas.microsoft.com/office/drawing/2014/main" id="{D5DF2913-DD4B-D1F9-9248-1A17AD7559B5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0AFC535-2DBC-5F63-CC52-3BD0AEDEFA62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1E1CB23-0330-C670-601B-56AC45CAB0CF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79C63A8-262B-1307-E486-CB1025734B32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DAAC2F0-831F-774F-9F50-C77B31974AB7}"/>
              </a:ext>
            </a:extLst>
          </p:cNvPr>
          <p:cNvSpPr txBox="1"/>
          <p:nvPr/>
        </p:nvSpPr>
        <p:spPr>
          <a:xfrm rot="373053">
            <a:off x="727960" y="7407599"/>
            <a:ext cx="3291732" cy="14138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おきください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D0AE3C1-D95F-CD8A-ACD1-910611A7B1E9}"/>
              </a:ext>
            </a:extLst>
          </p:cNvPr>
          <p:cNvSpPr txBox="1"/>
          <p:nvPr/>
        </p:nvSpPr>
        <p:spPr>
          <a:xfrm>
            <a:off x="798095" y="983805"/>
            <a:ext cx="5261811" cy="46464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予約者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5291A-7194-E9F9-85C3-7D4640963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53E116D-BDD2-2DE3-FF11-D394652364E9}"/>
              </a:ext>
            </a:extLst>
          </p:cNvPr>
          <p:cNvSpPr/>
          <p:nvPr/>
        </p:nvSpPr>
        <p:spPr>
          <a:xfrm>
            <a:off x="351326" y="368969"/>
            <a:ext cx="6119986" cy="6639510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1A788E00-CD11-CB14-CFF2-9600AAE45448}"/>
              </a:ext>
            </a:extLst>
          </p:cNvPr>
          <p:cNvSpPr txBox="1"/>
          <p:nvPr/>
        </p:nvSpPr>
        <p:spPr>
          <a:xfrm rot="373053">
            <a:off x="727960" y="7407599"/>
            <a:ext cx="3291732" cy="14138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おきください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D26649D8-FC32-3B78-A389-B2FAECBF62AE}"/>
              </a:ext>
            </a:extLst>
          </p:cNvPr>
          <p:cNvSpPr txBox="1"/>
          <p:nvPr/>
        </p:nvSpPr>
        <p:spPr>
          <a:xfrm>
            <a:off x="798095" y="983805"/>
            <a:ext cx="5261811" cy="46464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予約者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C858441-2C59-6461-C9E5-2906FF3DFD07}"/>
              </a:ext>
            </a:extLst>
          </p:cNvPr>
          <p:cNvGrpSpPr/>
          <p:nvPr/>
        </p:nvGrpSpPr>
        <p:grpSpPr>
          <a:xfrm>
            <a:off x="4045150" y="5970990"/>
            <a:ext cx="2014756" cy="3674122"/>
            <a:chOff x="2506980" y="3827984"/>
            <a:chExt cx="1587842" cy="28956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BA48A7F-FADE-6E0E-EFA6-5095978CB340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F7D984D-B8EA-D3BE-112F-13FC83193603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73D6FEBE-B2A5-A202-B5F1-84C6CDAB518E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涙形 64">
                <a:extLst>
                  <a:ext uri="{FF2B5EF4-FFF2-40B4-BE49-F238E27FC236}">
                    <a16:creationId xmlns:a16="http://schemas.microsoft.com/office/drawing/2014/main" id="{7DAF2359-F01D-8B0A-B734-6FCFEF18DF0A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84FC7B5-6178-C16A-719E-A83D263F9A51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929266A-98CF-2B93-E116-E5ADC16FBE3B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5D0EFF77-0C0B-E61F-A9FC-88313473F5D1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939EC80-FEA7-D968-C142-E011553FA05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196141E5-15F0-A0A2-2DCF-4C5F383EDE2F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45CEFA99-631F-88A0-1690-7C22F940C12B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25" name="角丸四角形 559">
                  <a:extLst>
                    <a:ext uri="{FF2B5EF4-FFF2-40B4-BE49-F238E27FC236}">
                      <a16:creationId xmlns:a16="http://schemas.microsoft.com/office/drawing/2014/main" id="{95401938-8384-03ED-07EA-685CAA34A8EA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09586459-8124-095C-217D-6BF370814447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F8DAB0E1-048B-12C1-0AB2-AD4CC6CEC145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23" name="角丸四角形 559">
                  <a:extLst>
                    <a:ext uri="{FF2B5EF4-FFF2-40B4-BE49-F238E27FC236}">
                      <a16:creationId xmlns:a16="http://schemas.microsoft.com/office/drawing/2014/main" id="{5A7032C7-738E-57BC-702C-9F49A7A1F34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C002DDC5-29E9-23E1-F08D-2E2C85051B7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29E25B-7693-3434-159C-330394CEEB5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6" name="円/楕円 536">
                  <a:extLst>
                    <a:ext uri="{FF2B5EF4-FFF2-40B4-BE49-F238E27FC236}">
                      <a16:creationId xmlns:a16="http://schemas.microsoft.com/office/drawing/2014/main" id="{57FCB803-80D6-B86E-56EA-5C7217C30BC5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円/楕円 534">
                  <a:extLst>
                    <a:ext uri="{FF2B5EF4-FFF2-40B4-BE49-F238E27FC236}">
                      <a16:creationId xmlns:a16="http://schemas.microsoft.com/office/drawing/2014/main" id="{65A1DDCE-DCB4-A338-E63A-97757F4B4432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525">
                  <a:extLst>
                    <a:ext uri="{FF2B5EF4-FFF2-40B4-BE49-F238E27FC236}">
                      <a16:creationId xmlns:a16="http://schemas.microsoft.com/office/drawing/2014/main" id="{2B06EFB6-AA78-3164-207D-728694C2C923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アーチ 18">
                  <a:extLst>
                    <a:ext uri="{FF2B5EF4-FFF2-40B4-BE49-F238E27FC236}">
                      <a16:creationId xmlns:a16="http://schemas.microsoft.com/office/drawing/2014/main" id="{474438D9-492A-42C4-6790-1ED5243F903B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6AE4DC05-038D-AF6B-EFD0-05E39EBCCA0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/楕円 532">
                  <a:extLst>
                    <a:ext uri="{FF2B5EF4-FFF2-40B4-BE49-F238E27FC236}">
                      <a16:creationId xmlns:a16="http://schemas.microsoft.com/office/drawing/2014/main" id="{7A4DC2DC-4919-26B8-419A-7F49419897A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533">
                  <a:extLst>
                    <a:ext uri="{FF2B5EF4-FFF2-40B4-BE49-F238E27FC236}">
                      <a16:creationId xmlns:a16="http://schemas.microsoft.com/office/drawing/2014/main" id="{49F9E74F-3957-D14B-7F21-8231C2F3E619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E2F0231-65A1-9EB1-482D-EA11D5D84A9E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3848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411480" y="4826268"/>
            <a:ext cx="6035040" cy="433613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予約者</a:t>
            </a:r>
            <a:endParaRPr lang="en-US" altLang="ja-JP" sz="5400" dirty="0">
              <a:ln w="38100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A8CE40-6B29-46C6-1DA9-DB7BBA4452DF}"/>
              </a:ext>
            </a:extLst>
          </p:cNvPr>
          <p:cNvGrpSpPr/>
          <p:nvPr/>
        </p:nvGrpSpPr>
        <p:grpSpPr>
          <a:xfrm>
            <a:off x="1724526" y="742874"/>
            <a:ext cx="3408948" cy="3345812"/>
            <a:chOff x="4434718" y="4134915"/>
            <a:chExt cx="2292711" cy="225025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28685FC-9098-3863-EFBD-92DF9DCAB28A}"/>
                </a:ext>
              </a:extLst>
            </p:cNvPr>
            <p:cNvGrpSpPr/>
            <p:nvPr/>
          </p:nvGrpSpPr>
          <p:grpSpPr>
            <a:xfrm>
              <a:off x="4434718" y="4134915"/>
              <a:ext cx="2292711" cy="2250250"/>
              <a:chOff x="-9318211" y="1235553"/>
              <a:chExt cx="2962338" cy="290747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4CC39B94-55BC-9402-DC1F-80EA7F7AF86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1D28DAF-867F-B0F4-229E-C3652AF4DEC2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0F820B9-0530-76ED-8859-DB299BE3BCB4}"/>
                </a:ext>
              </a:extLst>
            </p:cNvPr>
            <p:cNvSpPr/>
            <p:nvPr/>
          </p:nvSpPr>
          <p:spPr bwMode="auto">
            <a:xfrm>
              <a:off x="5062317" y="4692650"/>
              <a:ext cx="1033522" cy="1617782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D8E5BF0-9DC0-0631-E664-E056EADAA8AE}"/>
                </a:ext>
              </a:extLst>
            </p:cNvPr>
            <p:cNvSpPr/>
            <p:nvPr/>
          </p:nvSpPr>
          <p:spPr bwMode="auto">
            <a:xfrm>
              <a:off x="5078030" y="4337429"/>
              <a:ext cx="998920" cy="573440"/>
            </a:xfrm>
            <a:custGeom>
              <a:avLst/>
              <a:gdLst>
                <a:gd name="connsiteX0" fmla="*/ 386434 w 908868"/>
                <a:gd name="connsiteY0" fmla="*/ 0 h 521745"/>
                <a:gd name="connsiteX1" fmla="*/ 525609 w 908868"/>
                <a:gd name="connsiteY1" fmla="*/ 0 h 521745"/>
                <a:gd name="connsiteX2" fmla="*/ 773137 w 908868"/>
                <a:gd name="connsiteY2" fmla="*/ 247528 h 521745"/>
                <a:gd name="connsiteX3" fmla="*/ 773136 w 908868"/>
                <a:gd name="connsiteY3" fmla="*/ 462214 h 521745"/>
                <a:gd name="connsiteX4" fmla="*/ 879102 w 908868"/>
                <a:gd name="connsiteY4" fmla="*/ 462214 h 521745"/>
                <a:gd name="connsiteX5" fmla="*/ 908868 w 908868"/>
                <a:gd name="connsiteY5" fmla="*/ 491980 h 521745"/>
                <a:gd name="connsiteX6" fmla="*/ 908867 w 908868"/>
                <a:gd name="connsiteY6" fmla="*/ 521745 h 521745"/>
                <a:gd name="connsiteX7" fmla="*/ 0 w 908868"/>
                <a:gd name="connsiteY7" fmla="*/ 521745 h 521745"/>
                <a:gd name="connsiteX8" fmla="*/ 0 w 908868"/>
                <a:gd name="connsiteY8" fmla="*/ 491980 h 521745"/>
                <a:gd name="connsiteX9" fmla="*/ 29766 w 908868"/>
                <a:gd name="connsiteY9" fmla="*/ 462214 h 521745"/>
                <a:gd name="connsiteX10" fmla="*/ 138906 w 908868"/>
                <a:gd name="connsiteY10" fmla="*/ 462214 h 521745"/>
                <a:gd name="connsiteX11" fmla="*/ 138906 w 908868"/>
                <a:gd name="connsiteY11" fmla="*/ 247528 h 521745"/>
                <a:gd name="connsiteX12" fmla="*/ 386434 w 908868"/>
                <a:gd name="connsiteY12" fmla="*/ 0 h 5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8868" h="521745">
                  <a:moveTo>
                    <a:pt x="386434" y="0"/>
                  </a:moveTo>
                  <a:lnTo>
                    <a:pt x="525609" y="0"/>
                  </a:lnTo>
                  <a:cubicBezTo>
                    <a:pt x="662315" y="0"/>
                    <a:pt x="773137" y="110822"/>
                    <a:pt x="773137" y="247528"/>
                  </a:cubicBezTo>
                  <a:lnTo>
                    <a:pt x="773136" y="462214"/>
                  </a:lnTo>
                  <a:lnTo>
                    <a:pt x="879102" y="462214"/>
                  </a:lnTo>
                  <a:cubicBezTo>
                    <a:pt x="895541" y="462214"/>
                    <a:pt x="908868" y="475541"/>
                    <a:pt x="908868" y="491980"/>
                  </a:cubicBezTo>
                  <a:cubicBezTo>
                    <a:pt x="908868" y="501902"/>
                    <a:pt x="908867" y="511823"/>
                    <a:pt x="908867" y="521745"/>
                  </a:cubicBezTo>
                  <a:lnTo>
                    <a:pt x="0" y="521745"/>
                  </a:lnTo>
                  <a:lnTo>
                    <a:pt x="0" y="491980"/>
                  </a:lnTo>
                  <a:cubicBezTo>
                    <a:pt x="0" y="475541"/>
                    <a:pt x="13327" y="462214"/>
                    <a:pt x="29766" y="462214"/>
                  </a:cubicBezTo>
                  <a:lnTo>
                    <a:pt x="138906" y="462214"/>
                  </a:lnTo>
                  <a:lnTo>
                    <a:pt x="138906" y="247528"/>
                  </a:lnTo>
                  <a:cubicBezTo>
                    <a:pt x="138906" y="110822"/>
                    <a:pt x="249728" y="0"/>
                    <a:pt x="38643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9584DF7-17FF-BDDC-171B-F683C338B453}"/>
                </a:ext>
              </a:extLst>
            </p:cNvPr>
            <p:cNvSpPr/>
            <p:nvPr/>
          </p:nvSpPr>
          <p:spPr bwMode="auto">
            <a:xfrm>
              <a:off x="5622544" y="5296303"/>
              <a:ext cx="329587" cy="213529"/>
            </a:xfrm>
            <a:custGeom>
              <a:avLst/>
              <a:gdLst>
                <a:gd name="connsiteX0" fmla="*/ 64473 w 329587"/>
                <a:gd name="connsiteY0" fmla="*/ 0 h 213529"/>
                <a:gd name="connsiteX1" fmla="*/ 110062 w 329587"/>
                <a:gd name="connsiteY1" fmla="*/ 18884 h 213529"/>
                <a:gd name="connsiteX2" fmla="*/ 126158 w 329587"/>
                <a:gd name="connsiteY2" fmla="*/ 57742 h 213529"/>
                <a:gd name="connsiteX3" fmla="*/ 152314 w 329587"/>
                <a:gd name="connsiteY3" fmla="*/ 92855 h 213529"/>
                <a:gd name="connsiteX4" fmla="*/ 329586 w 329587"/>
                <a:gd name="connsiteY4" fmla="*/ 182205 h 213529"/>
                <a:gd name="connsiteX5" fmla="*/ 329587 w 329587"/>
                <a:gd name="connsiteY5" fmla="*/ 182206 h 213529"/>
                <a:gd name="connsiteX6" fmla="*/ 38246 w 329587"/>
                <a:gd name="connsiteY6" fmla="*/ 135120 h 213529"/>
                <a:gd name="connsiteX7" fmla="*/ 21447 w 329587"/>
                <a:gd name="connsiteY7" fmla="*/ 111791 h 213529"/>
                <a:gd name="connsiteX8" fmla="*/ 18884 w 329587"/>
                <a:gd name="connsiteY8" fmla="*/ 110062 h 213529"/>
                <a:gd name="connsiteX9" fmla="*/ 17098 w 329587"/>
                <a:gd name="connsiteY9" fmla="*/ 105751 h 213529"/>
                <a:gd name="connsiteX10" fmla="*/ 10608 w 329587"/>
                <a:gd name="connsiteY10" fmla="*/ 96737 h 213529"/>
                <a:gd name="connsiteX11" fmla="*/ 12833 w 329587"/>
                <a:gd name="connsiteY11" fmla="*/ 95453 h 213529"/>
                <a:gd name="connsiteX12" fmla="*/ 0 w 329587"/>
                <a:gd name="connsiteY12" fmla="*/ 64473 h 213529"/>
                <a:gd name="connsiteX13" fmla="*/ 64473 w 329587"/>
                <a:gd name="connsiteY13" fmla="*/ 0 h 2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9587" h="213529">
                  <a:moveTo>
                    <a:pt x="64473" y="0"/>
                  </a:moveTo>
                  <a:cubicBezTo>
                    <a:pt x="82277" y="0"/>
                    <a:pt x="98395" y="7217"/>
                    <a:pt x="110062" y="18884"/>
                  </a:cubicBezTo>
                  <a:lnTo>
                    <a:pt x="126158" y="57742"/>
                  </a:lnTo>
                  <a:lnTo>
                    <a:pt x="152314" y="92855"/>
                  </a:lnTo>
                  <a:cubicBezTo>
                    <a:pt x="198670" y="141925"/>
                    <a:pt x="261176" y="173963"/>
                    <a:pt x="329586" y="182205"/>
                  </a:cubicBezTo>
                  <a:lnTo>
                    <a:pt x="329587" y="182206"/>
                  </a:lnTo>
                  <a:cubicBezTo>
                    <a:pt x="231861" y="238628"/>
                    <a:pt x="110306" y="216383"/>
                    <a:pt x="38246" y="135120"/>
                  </a:cubicBezTo>
                  <a:lnTo>
                    <a:pt x="21447" y="111791"/>
                  </a:lnTo>
                  <a:lnTo>
                    <a:pt x="18884" y="110062"/>
                  </a:lnTo>
                  <a:lnTo>
                    <a:pt x="17098" y="105751"/>
                  </a:lnTo>
                  <a:lnTo>
                    <a:pt x="10608" y="96737"/>
                  </a:lnTo>
                  <a:lnTo>
                    <a:pt x="12833" y="95453"/>
                  </a:lnTo>
                  <a:lnTo>
                    <a:pt x="0" y="64473"/>
                  </a:lnTo>
                  <a:cubicBezTo>
                    <a:pt x="0" y="28866"/>
                    <a:pt x="28866" y="0"/>
                    <a:pt x="6447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641D359-D600-36ED-E552-CF19C33ED3D0}"/>
                </a:ext>
              </a:extLst>
            </p:cNvPr>
            <p:cNvSpPr/>
            <p:nvPr/>
          </p:nvSpPr>
          <p:spPr bwMode="auto">
            <a:xfrm flipH="1">
              <a:off x="5210757" y="5296303"/>
              <a:ext cx="329587" cy="213529"/>
            </a:xfrm>
            <a:custGeom>
              <a:avLst/>
              <a:gdLst>
                <a:gd name="connsiteX0" fmla="*/ 64473 w 329587"/>
                <a:gd name="connsiteY0" fmla="*/ 0 h 213529"/>
                <a:gd name="connsiteX1" fmla="*/ 110062 w 329587"/>
                <a:gd name="connsiteY1" fmla="*/ 18884 h 213529"/>
                <a:gd name="connsiteX2" fmla="*/ 126158 w 329587"/>
                <a:gd name="connsiteY2" fmla="*/ 57742 h 213529"/>
                <a:gd name="connsiteX3" fmla="*/ 152314 w 329587"/>
                <a:gd name="connsiteY3" fmla="*/ 92855 h 213529"/>
                <a:gd name="connsiteX4" fmla="*/ 329586 w 329587"/>
                <a:gd name="connsiteY4" fmla="*/ 182205 h 213529"/>
                <a:gd name="connsiteX5" fmla="*/ 329587 w 329587"/>
                <a:gd name="connsiteY5" fmla="*/ 182206 h 213529"/>
                <a:gd name="connsiteX6" fmla="*/ 38246 w 329587"/>
                <a:gd name="connsiteY6" fmla="*/ 135120 h 213529"/>
                <a:gd name="connsiteX7" fmla="*/ 21447 w 329587"/>
                <a:gd name="connsiteY7" fmla="*/ 111791 h 213529"/>
                <a:gd name="connsiteX8" fmla="*/ 18884 w 329587"/>
                <a:gd name="connsiteY8" fmla="*/ 110062 h 213529"/>
                <a:gd name="connsiteX9" fmla="*/ 17098 w 329587"/>
                <a:gd name="connsiteY9" fmla="*/ 105751 h 213529"/>
                <a:gd name="connsiteX10" fmla="*/ 10608 w 329587"/>
                <a:gd name="connsiteY10" fmla="*/ 96737 h 213529"/>
                <a:gd name="connsiteX11" fmla="*/ 12833 w 329587"/>
                <a:gd name="connsiteY11" fmla="*/ 95453 h 213529"/>
                <a:gd name="connsiteX12" fmla="*/ 0 w 329587"/>
                <a:gd name="connsiteY12" fmla="*/ 64473 h 213529"/>
                <a:gd name="connsiteX13" fmla="*/ 64473 w 329587"/>
                <a:gd name="connsiteY13" fmla="*/ 0 h 2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9587" h="213529">
                  <a:moveTo>
                    <a:pt x="64473" y="0"/>
                  </a:moveTo>
                  <a:cubicBezTo>
                    <a:pt x="82277" y="0"/>
                    <a:pt x="98395" y="7217"/>
                    <a:pt x="110062" y="18884"/>
                  </a:cubicBezTo>
                  <a:lnTo>
                    <a:pt x="126158" y="57742"/>
                  </a:lnTo>
                  <a:lnTo>
                    <a:pt x="152314" y="92855"/>
                  </a:lnTo>
                  <a:cubicBezTo>
                    <a:pt x="198670" y="141925"/>
                    <a:pt x="261176" y="173963"/>
                    <a:pt x="329586" y="182205"/>
                  </a:cubicBezTo>
                  <a:lnTo>
                    <a:pt x="329587" y="182206"/>
                  </a:lnTo>
                  <a:cubicBezTo>
                    <a:pt x="231861" y="238628"/>
                    <a:pt x="110306" y="216383"/>
                    <a:pt x="38246" y="135120"/>
                  </a:cubicBezTo>
                  <a:lnTo>
                    <a:pt x="21447" y="111791"/>
                  </a:lnTo>
                  <a:lnTo>
                    <a:pt x="18884" y="110062"/>
                  </a:lnTo>
                  <a:lnTo>
                    <a:pt x="17098" y="105751"/>
                  </a:lnTo>
                  <a:lnTo>
                    <a:pt x="10608" y="96737"/>
                  </a:lnTo>
                  <a:lnTo>
                    <a:pt x="12833" y="95453"/>
                  </a:lnTo>
                  <a:lnTo>
                    <a:pt x="0" y="64473"/>
                  </a:lnTo>
                  <a:cubicBezTo>
                    <a:pt x="0" y="28866"/>
                    <a:pt x="28866" y="0"/>
                    <a:pt x="6447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1D45E4A-F8C4-B4BF-B017-F0197C773CDD}"/>
                </a:ext>
              </a:extLst>
            </p:cNvPr>
            <p:cNvSpPr/>
            <p:nvPr/>
          </p:nvSpPr>
          <p:spPr bwMode="auto">
            <a:xfrm>
              <a:off x="5336536" y="5049632"/>
              <a:ext cx="89106" cy="89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BC50420E-7182-47AF-B285-BD1BF8EB4B7A}"/>
                </a:ext>
              </a:extLst>
            </p:cNvPr>
            <p:cNvSpPr/>
            <p:nvPr/>
          </p:nvSpPr>
          <p:spPr bwMode="auto">
            <a:xfrm>
              <a:off x="5729443" y="5049632"/>
              <a:ext cx="89106" cy="89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5A5E2EB-4779-DB7C-09DF-A7261DD3054C}"/>
                </a:ext>
              </a:extLst>
            </p:cNvPr>
            <p:cNvSpPr/>
            <p:nvPr/>
          </p:nvSpPr>
          <p:spPr bwMode="auto">
            <a:xfrm>
              <a:off x="5223030" y="4757419"/>
              <a:ext cx="711045" cy="89106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514876" y="470022"/>
            <a:ext cx="5901966" cy="4302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予約者</a:t>
            </a:r>
            <a:endParaRPr lang="en-US" altLang="ja-JP" sz="5400" dirty="0">
              <a:ln w="38100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813823"/>
            <a:ext cx="6087596" cy="7249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順番が前後する場合があります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F63771-9BE2-C93E-818C-0A99A868789B}"/>
              </a:ext>
            </a:extLst>
          </p:cNvPr>
          <p:cNvGrpSpPr/>
          <p:nvPr/>
        </p:nvGrpSpPr>
        <p:grpSpPr>
          <a:xfrm>
            <a:off x="2025291" y="5421551"/>
            <a:ext cx="2881136" cy="2827776"/>
            <a:chOff x="6841944" y="4134915"/>
            <a:chExt cx="2292711" cy="22502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EECD34C-41D8-ED96-C89F-5C1BA8F1DADC}"/>
                </a:ext>
              </a:extLst>
            </p:cNvPr>
            <p:cNvGrpSpPr/>
            <p:nvPr/>
          </p:nvGrpSpPr>
          <p:grpSpPr>
            <a:xfrm>
              <a:off x="6841944" y="4134915"/>
              <a:ext cx="2292711" cy="2250250"/>
              <a:chOff x="-9318211" y="1235553"/>
              <a:chExt cx="2962338" cy="290747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2D6A30D9-F24B-1A99-B5A0-0527F425CA6E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94CB1BC-F432-1485-8B80-E3F3419825EB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63FDB0-5B2D-6D4B-3AC0-E7B7FF29E21B}"/>
                </a:ext>
              </a:extLst>
            </p:cNvPr>
            <p:cNvGrpSpPr/>
            <p:nvPr/>
          </p:nvGrpSpPr>
          <p:grpSpPr>
            <a:xfrm rot="2700000">
              <a:off x="7218138" y="4620566"/>
              <a:ext cx="612105" cy="398161"/>
              <a:chOff x="7338235" y="5647563"/>
              <a:chExt cx="476274" cy="37728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3A03206-1888-79F2-256E-99535490FD18}"/>
                  </a:ext>
                </a:extLst>
              </p:cNvPr>
              <p:cNvSpPr/>
              <p:nvPr/>
            </p:nvSpPr>
            <p:spPr bwMode="auto">
              <a:xfrm>
                <a:off x="7338235" y="5647563"/>
                <a:ext cx="476274" cy="377280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026651D-E3A8-5356-4048-D04DDB3A2593}"/>
                  </a:ext>
                </a:extLst>
              </p:cNvPr>
              <p:cNvSpPr/>
              <p:nvPr/>
            </p:nvSpPr>
            <p:spPr bwMode="auto">
              <a:xfrm>
                <a:off x="7415235" y="5722144"/>
                <a:ext cx="342878" cy="228118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07A6AE0-0394-372A-B6A1-00D89ED7CE9F}"/>
                </a:ext>
              </a:extLst>
            </p:cNvPr>
            <p:cNvGrpSpPr/>
            <p:nvPr/>
          </p:nvGrpSpPr>
          <p:grpSpPr>
            <a:xfrm rot="18900000" flipH="1">
              <a:off x="8116780" y="4620569"/>
              <a:ext cx="612105" cy="398161"/>
              <a:chOff x="7338235" y="5647563"/>
              <a:chExt cx="476274" cy="37728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F8FBD43-7BA9-D3CE-EEA6-7F9F7A365104}"/>
                  </a:ext>
                </a:extLst>
              </p:cNvPr>
              <p:cNvSpPr/>
              <p:nvPr/>
            </p:nvSpPr>
            <p:spPr bwMode="auto">
              <a:xfrm>
                <a:off x="7338235" y="5647563"/>
                <a:ext cx="476274" cy="377280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20B99BC-A036-A86D-0956-3DD8D343142F}"/>
                  </a:ext>
                </a:extLst>
              </p:cNvPr>
              <p:cNvSpPr/>
              <p:nvPr/>
            </p:nvSpPr>
            <p:spPr bwMode="auto">
              <a:xfrm>
                <a:off x="7415235" y="5722144"/>
                <a:ext cx="342878" cy="228118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A9ABE13-D022-1669-A4BE-5DF9C995EF63}"/>
                </a:ext>
              </a:extLst>
            </p:cNvPr>
            <p:cNvSpPr/>
            <p:nvPr/>
          </p:nvSpPr>
          <p:spPr bwMode="auto">
            <a:xfrm>
              <a:off x="7254057" y="4681538"/>
              <a:ext cx="1461318" cy="1128992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DE86DD5-E9B0-7DDA-0E2B-AF36B8F9EA0A}"/>
                </a:ext>
              </a:extLst>
            </p:cNvPr>
            <p:cNvSpPr/>
            <p:nvPr/>
          </p:nvSpPr>
          <p:spPr bwMode="auto">
            <a:xfrm>
              <a:off x="7487848" y="5032443"/>
              <a:ext cx="413140" cy="258376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CDD14CA-6F76-6FD0-9B32-9A4F8673EFEA}"/>
                </a:ext>
              </a:extLst>
            </p:cNvPr>
            <p:cNvSpPr/>
            <p:nvPr/>
          </p:nvSpPr>
          <p:spPr bwMode="auto">
            <a:xfrm>
              <a:off x="8083161" y="5032443"/>
              <a:ext cx="413140" cy="258376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F6FC3EE-4E01-866A-E5D6-5829D62E18BC}"/>
                </a:ext>
              </a:extLst>
            </p:cNvPr>
            <p:cNvSpPr/>
            <p:nvPr/>
          </p:nvSpPr>
          <p:spPr bwMode="auto">
            <a:xfrm rot="5400000">
              <a:off x="7604531" y="5128361"/>
              <a:ext cx="179774" cy="70240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1A3E226-1833-4928-2339-409C5CBC4E67}"/>
                </a:ext>
              </a:extLst>
            </p:cNvPr>
            <p:cNvSpPr/>
            <p:nvPr/>
          </p:nvSpPr>
          <p:spPr bwMode="auto">
            <a:xfrm rot="5400000">
              <a:off x="8199844" y="5128361"/>
              <a:ext cx="179774" cy="70240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73A8325-EBCB-D662-748A-D4D9E61CD627}"/>
                </a:ext>
              </a:extLst>
            </p:cNvPr>
            <p:cNvSpPr/>
            <p:nvPr/>
          </p:nvSpPr>
          <p:spPr bwMode="auto">
            <a:xfrm>
              <a:off x="7461248" y="5664482"/>
              <a:ext cx="1054102" cy="683652"/>
            </a:xfrm>
            <a:custGeom>
              <a:avLst/>
              <a:gdLst>
                <a:gd name="connsiteX0" fmla="*/ 442808 w 885616"/>
                <a:gd name="connsiteY0" fmla="*/ 0 h 592697"/>
                <a:gd name="connsiteX1" fmla="*/ 885616 w 885616"/>
                <a:gd name="connsiteY1" fmla="*/ 526680 h 592697"/>
                <a:gd name="connsiteX2" fmla="*/ 880021 w 885616"/>
                <a:gd name="connsiteY2" fmla="*/ 592697 h 592697"/>
                <a:gd name="connsiteX3" fmla="*/ 5596 w 885616"/>
                <a:gd name="connsiteY3" fmla="*/ 592697 h 592697"/>
                <a:gd name="connsiteX4" fmla="*/ 0 w 885616"/>
                <a:gd name="connsiteY4" fmla="*/ 526680 h 592697"/>
                <a:gd name="connsiteX5" fmla="*/ 442808 w 885616"/>
                <a:gd name="connsiteY5" fmla="*/ 0 h 59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5616" h="592697">
                  <a:moveTo>
                    <a:pt x="442808" y="0"/>
                  </a:moveTo>
                  <a:cubicBezTo>
                    <a:pt x="687364" y="0"/>
                    <a:pt x="885616" y="235803"/>
                    <a:pt x="885616" y="526680"/>
                  </a:cubicBezTo>
                  <a:lnTo>
                    <a:pt x="880021" y="592697"/>
                  </a:lnTo>
                  <a:lnTo>
                    <a:pt x="5596" y="592697"/>
                  </a:lnTo>
                  <a:lnTo>
                    <a:pt x="0" y="526680"/>
                  </a:lnTo>
                  <a:cubicBezTo>
                    <a:pt x="0" y="235803"/>
                    <a:pt x="198252" y="0"/>
                    <a:pt x="442808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64F8A8B-FBD2-C9BE-9CE3-72C49A32F034}"/>
                </a:ext>
              </a:extLst>
            </p:cNvPr>
            <p:cNvSpPr/>
            <p:nvPr/>
          </p:nvSpPr>
          <p:spPr bwMode="auto">
            <a:xfrm>
              <a:off x="7662267" y="4376482"/>
              <a:ext cx="617920" cy="354724"/>
            </a:xfrm>
            <a:custGeom>
              <a:avLst/>
              <a:gdLst>
                <a:gd name="connsiteX0" fmla="*/ 386434 w 908868"/>
                <a:gd name="connsiteY0" fmla="*/ 0 h 521745"/>
                <a:gd name="connsiteX1" fmla="*/ 525609 w 908868"/>
                <a:gd name="connsiteY1" fmla="*/ 0 h 521745"/>
                <a:gd name="connsiteX2" fmla="*/ 773137 w 908868"/>
                <a:gd name="connsiteY2" fmla="*/ 247528 h 521745"/>
                <a:gd name="connsiteX3" fmla="*/ 773136 w 908868"/>
                <a:gd name="connsiteY3" fmla="*/ 462214 h 521745"/>
                <a:gd name="connsiteX4" fmla="*/ 879102 w 908868"/>
                <a:gd name="connsiteY4" fmla="*/ 462214 h 521745"/>
                <a:gd name="connsiteX5" fmla="*/ 908868 w 908868"/>
                <a:gd name="connsiteY5" fmla="*/ 491980 h 521745"/>
                <a:gd name="connsiteX6" fmla="*/ 908867 w 908868"/>
                <a:gd name="connsiteY6" fmla="*/ 521745 h 521745"/>
                <a:gd name="connsiteX7" fmla="*/ 0 w 908868"/>
                <a:gd name="connsiteY7" fmla="*/ 521745 h 521745"/>
                <a:gd name="connsiteX8" fmla="*/ 0 w 908868"/>
                <a:gd name="connsiteY8" fmla="*/ 491980 h 521745"/>
                <a:gd name="connsiteX9" fmla="*/ 29766 w 908868"/>
                <a:gd name="connsiteY9" fmla="*/ 462214 h 521745"/>
                <a:gd name="connsiteX10" fmla="*/ 138906 w 908868"/>
                <a:gd name="connsiteY10" fmla="*/ 462214 h 521745"/>
                <a:gd name="connsiteX11" fmla="*/ 138906 w 908868"/>
                <a:gd name="connsiteY11" fmla="*/ 247528 h 521745"/>
                <a:gd name="connsiteX12" fmla="*/ 386434 w 908868"/>
                <a:gd name="connsiteY12" fmla="*/ 0 h 5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8868" h="521745">
                  <a:moveTo>
                    <a:pt x="386434" y="0"/>
                  </a:moveTo>
                  <a:lnTo>
                    <a:pt x="525609" y="0"/>
                  </a:lnTo>
                  <a:cubicBezTo>
                    <a:pt x="662315" y="0"/>
                    <a:pt x="773137" y="110822"/>
                    <a:pt x="773137" y="247528"/>
                  </a:cubicBezTo>
                  <a:lnTo>
                    <a:pt x="773136" y="462214"/>
                  </a:lnTo>
                  <a:lnTo>
                    <a:pt x="879102" y="462214"/>
                  </a:lnTo>
                  <a:cubicBezTo>
                    <a:pt x="895541" y="462214"/>
                    <a:pt x="908868" y="475541"/>
                    <a:pt x="908868" y="491980"/>
                  </a:cubicBezTo>
                  <a:cubicBezTo>
                    <a:pt x="908868" y="501902"/>
                    <a:pt x="908867" y="511823"/>
                    <a:pt x="908867" y="521745"/>
                  </a:cubicBezTo>
                  <a:lnTo>
                    <a:pt x="0" y="521745"/>
                  </a:lnTo>
                  <a:lnTo>
                    <a:pt x="0" y="491980"/>
                  </a:lnTo>
                  <a:cubicBezTo>
                    <a:pt x="0" y="475541"/>
                    <a:pt x="13327" y="462214"/>
                    <a:pt x="29766" y="462214"/>
                  </a:cubicBezTo>
                  <a:lnTo>
                    <a:pt x="138906" y="462214"/>
                  </a:lnTo>
                  <a:lnTo>
                    <a:pt x="138906" y="247528"/>
                  </a:lnTo>
                  <a:cubicBezTo>
                    <a:pt x="138906" y="110822"/>
                    <a:pt x="249728" y="0"/>
                    <a:pt x="38643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F303947-D7A2-4659-1F95-D8DBE230DC22}"/>
                </a:ext>
              </a:extLst>
            </p:cNvPr>
            <p:cNvSpPr/>
            <p:nvPr/>
          </p:nvSpPr>
          <p:spPr bwMode="auto">
            <a:xfrm>
              <a:off x="7717907" y="5403900"/>
              <a:ext cx="540785" cy="155972"/>
            </a:xfrm>
            <a:custGeom>
              <a:avLst/>
              <a:gdLst>
                <a:gd name="connsiteX0" fmla="*/ 347132 w 540785"/>
                <a:gd name="connsiteY0" fmla="*/ 0 h 155972"/>
                <a:gd name="connsiteX1" fmla="*/ 380432 w 540785"/>
                <a:gd name="connsiteY1" fmla="*/ 13794 h 155972"/>
                <a:gd name="connsiteX2" fmla="*/ 392190 w 540785"/>
                <a:gd name="connsiteY2" fmla="*/ 42178 h 155972"/>
                <a:gd name="connsiteX3" fmla="*/ 411296 w 540785"/>
                <a:gd name="connsiteY3" fmla="*/ 67826 h 155972"/>
                <a:gd name="connsiteX4" fmla="*/ 540785 w 540785"/>
                <a:gd name="connsiteY4" fmla="*/ 133092 h 155972"/>
                <a:gd name="connsiteX5" fmla="*/ 540785 w 540785"/>
                <a:gd name="connsiteY5" fmla="*/ 133092 h 155972"/>
                <a:gd name="connsiteX6" fmla="*/ 327974 w 540785"/>
                <a:gd name="connsiteY6" fmla="*/ 98698 h 155972"/>
                <a:gd name="connsiteX7" fmla="*/ 315703 w 540785"/>
                <a:gd name="connsiteY7" fmla="*/ 81658 h 155972"/>
                <a:gd name="connsiteX8" fmla="*/ 313831 w 540785"/>
                <a:gd name="connsiteY8" fmla="*/ 80395 h 155972"/>
                <a:gd name="connsiteX9" fmla="*/ 312527 w 540785"/>
                <a:gd name="connsiteY9" fmla="*/ 77246 h 155972"/>
                <a:gd name="connsiteX10" fmla="*/ 307786 w 540785"/>
                <a:gd name="connsiteY10" fmla="*/ 70662 h 155972"/>
                <a:gd name="connsiteX11" fmla="*/ 309411 w 540785"/>
                <a:gd name="connsiteY11" fmla="*/ 69724 h 155972"/>
                <a:gd name="connsiteX12" fmla="*/ 300037 w 540785"/>
                <a:gd name="connsiteY12" fmla="*/ 47094 h 155972"/>
                <a:gd name="connsiteX13" fmla="*/ 347132 w 540785"/>
                <a:gd name="connsiteY13" fmla="*/ 0 h 155972"/>
                <a:gd name="connsiteX14" fmla="*/ 193653 w 540785"/>
                <a:gd name="connsiteY14" fmla="*/ 0 h 155972"/>
                <a:gd name="connsiteX15" fmla="*/ 240748 w 540785"/>
                <a:gd name="connsiteY15" fmla="*/ 47094 h 155972"/>
                <a:gd name="connsiteX16" fmla="*/ 231374 w 540785"/>
                <a:gd name="connsiteY16" fmla="*/ 69724 h 155972"/>
                <a:gd name="connsiteX17" fmla="*/ 232999 w 540785"/>
                <a:gd name="connsiteY17" fmla="*/ 70662 h 155972"/>
                <a:gd name="connsiteX18" fmla="*/ 228258 w 540785"/>
                <a:gd name="connsiteY18" fmla="*/ 77246 h 155972"/>
                <a:gd name="connsiteX19" fmla="*/ 226954 w 540785"/>
                <a:gd name="connsiteY19" fmla="*/ 80395 h 155972"/>
                <a:gd name="connsiteX20" fmla="*/ 225082 w 540785"/>
                <a:gd name="connsiteY20" fmla="*/ 81658 h 155972"/>
                <a:gd name="connsiteX21" fmla="*/ 212811 w 540785"/>
                <a:gd name="connsiteY21" fmla="*/ 98698 h 155972"/>
                <a:gd name="connsiteX22" fmla="*/ 0 w 540785"/>
                <a:gd name="connsiteY22" fmla="*/ 133092 h 155972"/>
                <a:gd name="connsiteX23" fmla="*/ 0 w 540785"/>
                <a:gd name="connsiteY23" fmla="*/ 133092 h 155972"/>
                <a:gd name="connsiteX24" fmla="*/ 129489 w 540785"/>
                <a:gd name="connsiteY24" fmla="*/ 67826 h 155972"/>
                <a:gd name="connsiteX25" fmla="*/ 148595 w 540785"/>
                <a:gd name="connsiteY25" fmla="*/ 42178 h 155972"/>
                <a:gd name="connsiteX26" fmla="*/ 160353 w 540785"/>
                <a:gd name="connsiteY26" fmla="*/ 13794 h 155972"/>
                <a:gd name="connsiteX27" fmla="*/ 193653 w 540785"/>
                <a:gd name="connsiteY27" fmla="*/ 0 h 15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40785" h="155972">
                  <a:moveTo>
                    <a:pt x="347132" y="0"/>
                  </a:moveTo>
                  <a:cubicBezTo>
                    <a:pt x="360137" y="0"/>
                    <a:pt x="371910" y="5272"/>
                    <a:pt x="380432" y="13794"/>
                  </a:cubicBezTo>
                  <a:lnTo>
                    <a:pt x="392190" y="42178"/>
                  </a:lnTo>
                  <a:lnTo>
                    <a:pt x="411296" y="67826"/>
                  </a:lnTo>
                  <a:cubicBezTo>
                    <a:pt x="445156" y="103669"/>
                    <a:pt x="490814" y="127071"/>
                    <a:pt x="540785" y="133092"/>
                  </a:cubicBezTo>
                  <a:lnTo>
                    <a:pt x="540785" y="133092"/>
                  </a:lnTo>
                  <a:cubicBezTo>
                    <a:pt x="469401" y="174306"/>
                    <a:pt x="380611" y="158057"/>
                    <a:pt x="327974" y="98698"/>
                  </a:cubicBezTo>
                  <a:lnTo>
                    <a:pt x="315703" y="81658"/>
                  </a:lnTo>
                  <a:lnTo>
                    <a:pt x="313831" y="80395"/>
                  </a:lnTo>
                  <a:lnTo>
                    <a:pt x="312527" y="77246"/>
                  </a:lnTo>
                  <a:lnTo>
                    <a:pt x="307786" y="70662"/>
                  </a:lnTo>
                  <a:lnTo>
                    <a:pt x="309411" y="69724"/>
                  </a:lnTo>
                  <a:lnTo>
                    <a:pt x="300037" y="47094"/>
                  </a:lnTo>
                  <a:cubicBezTo>
                    <a:pt x="300037" y="21085"/>
                    <a:pt x="321123" y="0"/>
                    <a:pt x="347132" y="0"/>
                  </a:cubicBezTo>
                  <a:close/>
                  <a:moveTo>
                    <a:pt x="193653" y="0"/>
                  </a:moveTo>
                  <a:cubicBezTo>
                    <a:pt x="219662" y="0"/>
                    <a:pt x="240748" y="21085"/>
                    <a:pt x="240748" y="47094"/>
                  </a:cubicBezTo>
                  <a:lnTo>
                    <a:pt x="231374" y="69724"/>
                  </a:lnTo>
                  <a:lnTo>
                    <a:pt x="232999" y="70662"/>
                  </a:lnTo>
                  <a:lnTo>
                    <a:pt x="228258" y="77246"/>
                  </a:lnTo>
                  <a:lnTo>
                    <a:pt x="226954" y="80395"/>
                  </a:lnTo>
                  <a:lnTo>
                    <a:pt x="225082" y="81658"/>
                  </a:lnTo>
                  <a:lnTo>
                    <a:pt x="212811" y="98698"/>
                  </a:lnTo>
                  <a:cubicBezTo>
                    <a:pt x="160174" y="158057"/>
                    <a:pt x="71384" y="174306"/>
                    <a:pt x="0" y="133092"/>
                  </a:cubicBezTo>
                  <a:lnTo>
                    <a:pt x="0" y="133092"/>
                  </a:lnTo>
                  <a:cubicBezTo>
                    <a:pt x="49971" y="127071"/>
                    <a:pt x="95629" y="103669"/>
                    <a:pt x="129489" y="67826"/>
                  </a:cubicBezTo>
                  <a:lnTo>
                    <a:pt x="148595" y="42178"/>
                  </a:lnTo>
                  <a:lnTo>
                    <a:pt x="160353" y="13794"/>
                  </a:lnTo>
                  <a:cubicBezTo>
                    <a:pt x="168875" y="5272"/>
                    <a:pt x="180648" y="0"/>
                    <a:pt x="19365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poph24_予約者優先</dc:title>
  <dc:subject>poph24_予約者優先</dc:subject>
  <dc:creator>でじけろお</dc:creator>
  <cp:lastModifiedBy/>
  <cp:revision>1</cp:revision>
  <dcterms:created xsi:type="dcterms:W3CDTF">2014-12-04T06:28:15Z</dcterms:created>
  <dcterms:modified xsi:type="dcterms:W3CDTF">2025-01-25T11:30:02Z</dcterms:modified>
  <cp:version>1</cp:version>
</cp:coreProperties>
</file>