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00" r:id="rId3"/>
    <p:sldId id="312" r:id="rId4"/>
    <p:sldId id="326" r:id="rId5"/>
    <p:sldId id="318" r:id="rId6"/>
    <p:sldId id="325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CC"/>
    <a:srgbClr val="FFCCFF"/>
    <a:srgbClr val="FF0066"/>
    <a:srgbClr val="99CCFF"/>
    <a:srgbClr val="CCECFF"/>
    <a:srgbClr val="FF0000"/>
    <a:srgbClr val="FFCC66"/>
    <a:srgbClr val="FF6600"/>
    <a:srgbClr val="CC66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0" d="100"/>
          <a:sy n="60" d="100"/>
        </p:scale>
        <p:origin x="408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8AD6C15-13F4-5097-FABF-C1793BB4DAEA}"/>
              </a:ext>
            </a:extLst>
          </p:cNvPr>
          <p:cNvGrpSpPr/>
          <p:nvPr/>
        </p:nvGrpSpPr>
        <p:grpSpPr>
          <a:xfrm>
            <a:off x="254481" y="285791"/>
            <a:ext cx="6349040" cy="9339340"/>
            <a:chOff x="254481" y="285791"/>
            <a:chExt cx="6349040" cy="9339340"/>
          </a:xfrm>
        </p:grpSpPr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16B33502-E081-4F16-AC31-8773D88AAA02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99CCFF"/>
            </a:solidFill>
            <a:ln w="127000" cmpd="sng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613CB8C-09DF-4B16-9505-B6A378F3A846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00B0F0"/>
            </a:solidFill>
            <a:ln w="127000" cmpd="sng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A181C1EA-FCE0-9998-D844-D635CEDB04E7}"/>
              </a:ext>
            </a:extLst>
          </p:cNvPr>
          <p:cNvSpPr txBox="1"/>
          <p:nvPr/>
        </p:nvSpPr>
        <p:spPr>
          <a:xfrm rot="5400000">
            <a:off x="-414546" y="2590238"/>
            <a:ext cx="7687090" cy="472552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予約者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優先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003017A-F7BC-BEDA-6671-27E96CDC4A53}"/>
              </a:ext>
            </a:extLst>
          </p:cNvPr>
          <p:cNvSpPr txBox="1"/>
          <p:nvPr/>
        </p:nvSpPr>
        <p:spPr>
          <a:xfrm rot="5400000">
            <a:off x="-449181" y="2221832"/>
            <a:ext cx="7756360" cy="5462338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予約者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優先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84823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1A57E72E-AB1C-4713-D088-917F5D20BF3B}"/>
              </a:ext>
            </a:extLst>
          </p:cNvPr>
          <p:cNvSpPr/>
          <p:nvPr/>
        </p:nvSpPr>
        <p:spPr>
          <a:xfrm>
            <a:off x="351326" y="368969"/>
            <a:ext cx="6119986" cy="6639510"/>
          </a:xfrm>
          <a:custGeom>
            <a:avLst/>
            <a:gdLst>
              <a:gd name="connsiteX0" fmla="*/ 363117 w 6522660"/>
              <a:gd name="connsiteY0" fmla="*/ 0 h 7076367"/>
              <a:gd name="connsiteX1" fmla="*/ 6159543 w 6522660"/>
              <a:gd name="connsiteY1" fmla="*/ 0 h 7076367"/>
              <a:gd name="connsiteX2" fmla="*/ 6522660 w 6522660"/>
              <a:gd name="connsiteY2" fmla="*/ 363117 h 7076367"/>
              <a:gd name="connsiteX3" fmla="*/ 6522660 w 6522660"/>
              <a:gd name="connsiteY3" fmla="*/ 6109565 h 7076367"/>
              <a:gd name="connsiteX4" fmla="*/ 6159543 w 6522660"/>
              <a:gd name="connsiteY4" fmla="*/ 6472682 h 7076367"/>
              <a:gd name="connsiteX5" fmla="*/ 3025715 w 6522660"/>
              <a:gd name="connsiteY5" fmla="*/ 6472682 h 7076367"/>
              <a:gd name="connsiteX6" fmla="*/ 3033264 w 6522660"/>
              <a:gd name="connsiteY6" fmla="*/ 6583851 h 7076367"/>
              <a:gd name="connsiteX7" fmla="*/ 3208881 w 6522660"/>
              <a:gd name="connsiteY7" fmla="*/ 7076367 h 7076367"/>
              <a:gd name="connsiteX8" fmla="*/ 2557456 w 6522660"/>
              <a:gd name="connsiteY8" fmla="*/ 6545441 h 7076367"/>
              <a:gd name="connsiteX9" fmla="*/ 2550122 w 6522660"/>
              <a:gd name="connsiteY9" fmla="*/ 6472682 h 7076367"/>
              <a:gd name="connsiteX10" fmla="*/ 363117 w 6522660"/>
              <a:gd name="connsiteY10" fmla="*/ 6472682 h 7076367"/>
              <a:gd name="connsiteX11" fmla="*/ 0 w 6522660"/>
              <a:gd name="connsiteY11" fmla="*/ 6109565 h 7076367"/>
              <a:gd name="connsiteX12" fmla="*/ 0 w 6522660"/>
              <a:gd name="connsiteY12" fmla="*/ 363117 h 7076367"/>
              <a:gd name="connsiteX13" fmla="*/ 363117 w 6522660"/>
              <a:gd name="connsiteY13" fmla="*/ 0 h 7076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522660" h="7076367">
                <a:moveTo>
                  <a:pt x="363117" y="0"/>
                </a:moveTo>
                <a:lnTo>
                  <a:pt x="6159543" y="0"/>
                </a:lnTo>
                <a:cubicBezTo>
                  <a:pt x="6360087" y="0"/>
                  <a:pt x="6522660" y="162573"/>
                  <a:pt x="6522660" y="363117"/>
                </a:cubicBezTo>
                <a:lnTo>
                  <a:pt x="6522660" y="6109565"/>
                </a:lnTo>
                <a:cubicBezTo>
                  <a:pt x="6522660" y="6310109"/>
                  <a:pt x="6360087" y="6472682"/>
                  <a:pt x="6159543" y="6472682"/>
                </a:cubicBezTo>
                <a:lnTo>
                  <a:pt x="3025715" y="6472682"/>
                </a:lnTo>
                <a:lnTo>
                  <a:pt x="3033264" y="6583851"/>
                </a:lnTo>
                <a:cubicBezTo>
                  <a:pt x="3056679" y="6755444"/>
                  <a:pt x="3115219" y="6923327"/>
                  <a:pt x="3208881" y="7076367"/>
                </a:cubicBezTo>
                <a:cubicBezTo>
                  <a:pt x="2887552" y="7076367"/>
                  <a:pt x="2619459" y="6848440"/>
                  <a:pt x="2557456" y="6545441"/>
                </a:cubicBezTo>
                <a:lnTo>
                  <a:pt x="2550122" y="6472682"/>
                </a:lnTo>
                <a:lnTo>
                  <a:pt x="363117" y="6472682"/>
                </a:lnTo>
                <a:cubicBezTo>
                  <a:pt x="162573" y="6472682"/>
                  <a:pt x="0" y="6310109"/>
                  <a:pt x="0" y="6109565"/>
                </a:cubicBezTo>
                <a:lnTo>
                  <a:pt x="0" y="363117"/>
                </a:lnTo>
                <a:cubicBezTo>
                  <a:pt x="0" y="162573"/>
                  <a:pt x="162573" y="0"/>
                  <a:pt x="363117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 dirty="0"/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2FC12239-4EC6-17D9-54A2-B592EA791CAD}"/>
              </a:ext>
            </a:extLst>
          </p:cNvPr>
          <p:cNvGrpSpPr/>
          <p:nvPr/>
        </p:nvGrpSpPr>
        <p:grpSpPr>
          <a:xfrm>
            <a:off x="4194085" y="6009743"/>
            <a:ext cx="2046395" cy="3731357"/>
            <a:chOff x="1164533" y="-2195730"/>
            <a:chExt cx="2441310" cy="4451437"/>
          </a:xfrm>
        </p:grpSpPr>
        <p:sp>
          <p:nvSpPr>
            <p:cNvPr id="42" name="月 41">
              <a:extLst>
                <a:ext uri="{FF2B5EF4-FFF2-40B4-BE49-F238E27FC236}">
                  <a16:creationId xmlns:a16="http://schemas.microsoft.com/office/drawing/2014/main" id="{FB97160C-75E4-11C9-5305-90058B690A0F}"/>
                </a:ext>
              </a:extLst>
            </p:cNvPr>
            <p:cNvSpPr/>
            <p:nvPr/>
          </p:nvSpPr>
          <p:spPr bwMode="auto">
            <a:xfrm>
              <a:off x="2153524" y="443828"/>
              <a:ext cx="331149" cy="1031200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3" name="月 42">
              <a:extLst>
                <a:ext uri="{FF2B5EF4-FFF2-40B4-BE49-F238E27FC236}">
                  <a16:creationId xmlns:a16="http://schemas.microsoft.com/office/drawing/2014/main" id="{B4783A14-E62B-0A1B-D3ED-C90C2B2E573A}"/>
                </a:ext>
              </a:extLst>
            </p:cNvPr>
            <p:cNvSpPr/>
            <p:nvPr/>
          </p:nvSpPr>
          <p:spPr bwMode="auto">
            <a:xfrm rot="900000">
              <a:off x="2053640" y="447915"/>
              <a:ext cx="303408" cy="1031200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4" name="月 43">
              <a:extLst>
                <a:ext uri="{FF2B5EF4-FFF2-40B4-BE49-F238E27FC236}">
                  <a16:creationId xmlns:a16="http://schemas.microsoft.com/office/drawing/2014/main" id="{2A8B7EF6-02DB-FE2B-97B3-DB9141BAD819}"/>
                </a:ext>
              </a:extLst>
            </p:cNvPr>
            <p:cNvSpPr/>
            <p:nvPr/>
          </p:nvSpPr>
          <p:spPr bwMode="auto">
            <a:xfrm rot="2356397">
              <a:off x="1992937" y="413665"/>
              <a:ext cx="303408" cy="1031200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5" name="月 44">
              <a:extLst>
                <a:ext uri="{FF2B5EF4-FFF2-40B4-BE49-F238E27FC236}">
                  <a16:creationId xmlns:a16="http://schemas.microsoft.com/office/drawing/2014/main" id="{7AC1A92E-26F8-82DE-F571-35A0AC417915}"/>
                </a:ext>
              </a:extLst>
            </p:cNvPr>
            <p:cNvSpPr/>
            <p:nvPr/>
          </p:nvSpPr>
          <p:spPr bwMode="auto">
            <a:xfrm rot="19800000" flipH="1">
              <a:off x="2590382" y="549752"/>
              <a:ext cx="331149" cy="1031200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6" name="月 45">
              <a:extLst>
                <a:ext uri="{FF2B5EF4-FFF2-40B4-BE49-F238E27FC236}">
                  <a16:creationId xmlns:a16="http://schemas.microsoft.com/office/drawing/2014/main" id="{A144AE0F-5727-119D-F779-5C76CC404924}"/>
                </a:ext>
              </a:extLst>
            </p:cNvPr>
            <p:cNvSpPr/>
            <p:nvPr/>
          </p:nvSpPr>
          <p:spPr bwMode="auto">
            <a:xfrm rot="20700000" flipH="1">
              <a:off x="2368690" y="551705"/>
              <a:ext cx="303408" cy="1031200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7" name="月 46">
              <a:extLst>
                <a:ext uri="{FF2B5EF4-FFF2-40B4-BE49-F238E27FC236}">
                  <a16:creationId xmlns:a16="http://schemas.microsoft.com/office/drawing/2014/main" id="{B06A40B2-2133-850A-F40F-A783D7C9A21E}"/>
                </a:ext>
              </a:extLst>
            </p:cNvPr>
            <p:cNvSpPr/>
            <p:nvPr/>
          </p:nvSpPr>
          <p:spPr bwMode="auto">
            <a:xfrm rot="19243603" flipH="1">
              <a:off x="2407392" y="413666"/>
              <a:ext cx="303408" cy="1031200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8" name="月 47">
              <a:extLst>
                <a:ext uri="{FF2B5EF4-FFF2-40B4-BE49-F238E27FC236}">
                  <a16:creationId xmlns:a16="http://schemas.microsoft.com/office/drawing/2014/main" id="{A2CAD15B-3FE1-9CC1-BC1F-3459BED2B978}"/>
                </a:ext>
              </a:extLst>
            </p:cNvPr>
            <p:cNvSpPr/>
            <p:nvPr/>
          </p:nvSpPr>
          <p:spPr bwMode="auto">
            <a:xfrm rot="21114781">
              <a:off x="2340841" y="413665"/>
              <a:ext cx="233054" cy="1031200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9" name="月 48">
              <a:extLst>
                <a:ext uri="{FF2B5EF4-FFF2-40B4-BE49-F238E27FC236}">
                  <a16:creationId xmlns:a16="http://schemas.microsoft.com/office/drawing/2014/main" id="{722C749E-F3EB-1ED1-5152-86A4DF4AF988}"/>
                </a:ext>
              </a:extLst>
            </p:cNvPr>
            <p:cNvSpPr/>
            <p:nvPr/>
          </p:nvSpPr>
          <p:spPr bwMode="auto">
            <a:xfrm rot="1330995">
              <a:off x="2036256" y="658165"/>
              <a:ext cx="233054" cy="1031200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0" name="月 49">
              <a:extLst>
                <a:ext uri="{FF2B5EF4-FFF2-40B4-BE49-F238E27FC236}">
                  <a16:creationId xmlns:a16="http://schemas.microsoft.com/office/drawing/2014/main" id="{20929BDF-A7A4-8F75-0B43-6749152CD113}"/>
                </a:ext>
              </a:extLst>
            </p:cNvPr>
            <p:cNvSpPr/>
            <p:nvPr/>
          </p:nvSpPr>
          <p:spPr bwMode="auto">
            <a:xfrm rot="10201802">
              <a:off x="2457869" y="688645"/>
              <a:ext cx="233054" cy="1031200"/>
            </a:xfrm>
            <a:prstGeom prst="moon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F5C30152-E492-9706-B3DB-C29294337546}"/>
                </a:ext>
              </a:extLst>
            </p:cNvPr>
            <p:cNvSpPr/>
            <p:nvPr/>
          </p:nvSpPr>
          <p:spPr bwMode="auto">
            <a:xfrm rot="10800000">
              <a:off x="2437576" y="989263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0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1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1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0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1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0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3" y="177899"/>
                    <a:pt x="258241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1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1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0"/>
                  </a:lnTo>
                  <a:lnTo>
                    <a:pt x="386900" y="645702"/>
                  </a:lnTo>
                  <a:cubicBezTo>
                    <a:pt x="404489" y="670699"/>
                    <a:pt x="415368" y="705233"/>
                    <a:pt x="415368" y="743377"/>
                  </a:cubicBezTo>
                  <a:cubicBezTo>
                    <a:pt x="415368" y="781522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2" name="楕円 51">
              <a:extLst>
                <a:ext uri="{FF2B5EF4-FFF2-40B4-BE49-F238E27FC236}">
                  <a16:creationId xmlns:a16="http://schemas.microsoft.com/office/drawing/2014/main" id="{46CCAB9E-316A-9E12-CC60-9F95D3BA9252}"/>
                </a:ext>
              </a:extLst>
            </p:cNvPr>
            <p:cNvSpPr/>
            <p:nvPr/>
          </p:nvSpPr>
          <p:spPr bwMode="auto">
            <a:xfrm>
              <a:off x="2620740" y="778763"/>
              <a:ext cx="270030" cy="360040"/>
            </a:xfrm>
            <a:prstGeom prst="ellipse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712A41C3-E4D9-74E2-CFB4-5AC965523C27}"/>
                </a:ext>
              </a:extLst>
            </p:cNvPr>
            <p:cNvSpPr/>
            <p:nvPr/>
          </p:nvSpPr>
          <p:spPr bwMode="auto">
            <a:xfrm rot="10800000">
              <a:off x="1683196" y="989263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0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1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6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1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0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2"/>
                    <a:pt x="220978" y="743377"/>
                  </a:cubicBezTo>
                  <a:cubicBezTo>
                    <a:pt x="220978" y="705233"/>
                    <a:pt x="231857" y="670699"/>
                    <a:pt x="249446" y="645702"/>
                  </a:cubicBezTo>
                  <a:lnTo>
                    <a:pt x="279285" y="617110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3" y="177899"/>
                    <a:pt x="258241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1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6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1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0"/>
                  </a:lnTo>
                  <a:lnTo>
                    <a:pt x="386900" y="645702"/>
                  </a:lnTo>
                  <a:cubicBezTo>
                    <a:pt x="404489" y="670699"/>
                    <a:pt x="415368" y="705233"/>
                    <a:pt x="415368" y="743377"/>
                  </a:cubicBezTo>
                  <a:cubicBezTo>
                    <a:pt x="415368" y="781522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4" name="楕円 53">
              <a:extLst>
                <a:ext uri="{FF2B5EF4-FFF2-40B4-BE49-F238E27FC236}">
                  <a16:creationId xmlns:a16="http://schemas.microsoft.com/office/drawing/2014/main" id="{97ADB923-93D6-95FD-DBB2-A3B417F8563E}"/>
                </a:ext>
              </a:extLst>
            </p:cNvPr>
            <p:cNvSpPr/>
            <p:nvPr/>
          </p:nvSpPr>
          <p:spPr bwMode="auto">
            <a:xfrm>
              <a:off x="1866360" y="778763"/>
              <a:ext cx="270030" cy="360040"/>
            </a:xfrm>
            <a:prstGeom prst="ellipse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8D203DEF-8E15-44DD-1B97-B6DE87CA90C0}"/>
                </a:ext>
              </a:extLst>
            </p:cNvPr>
            <p:cNvGrpSpPr/>
            <p:nvPr/>
          </p:nvGrpSpPr>
          <p:grpSpPr>
            <a:xfrm flipH="1">
              <a:off x="1273724" y="-741939"/>
              <a:ext cx="870202" cy="336158"/>
              <a:chOff x="2802619" y="2501584"/>
              <a:chExt cx="870202" cy="336158"/>
            </a:xfrm>
          </p:grpSpPr>
          <p:sp>
            <p:nvSpPr>
              <p:cNvPr id="82" name="月 81">
                <a:extLst>
                  <a:ext uri="{FF2B5EF4-FFF2-40B4-BE49-F238E27FC236}">
                    <a16:creationId xmlns:a16="http://schemas.microsoft.com/office/drawing/2014/main" id="{5BCA634F-30BF-8938-560E-C732A7B0CB4E}"/>
                  </a:ext>
                </a:extLst>
              </p:cNvPr>
              <p:cNvSpPr/>
              <p:nvPr/>
            </p:nvSpPr>
            <p:spPr bwMode="auto">
              <a:xfrm rot="17100000">
                <a:off x="3188112" y="2238941"/>
                <a:ext cx="222065" cy="747352"/>
              </a:xfrm>
              <a:prstGeom prst="moon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3" name="月 82">
                <a:extLst>
                  <a:ext uri="{FF2B5EF4-FFF2-40B4-BE49-F238E27FC236}">
                    <a16:creationId xmlns:a16="http://schemas.microsoft.com/office/drawing/2014/main" id="{ABC8ECB3-0864-AE9A-D8EB-4A2E5C5211EE}"/>
                  </a:ext>
                </a:extLst>
              </p:cNvPr>
              <p:cNvSpPr/>
              <p:nvPr/>
            </p:nvSpPr>
            <p:spPr bwMode="auto">
              <a:xfrm rot="18851280">
                <a:off x="3065262" y="2353034"/>
                <a:ext cx="222065" cy="747352"/>
              </a:xfrm>
              <a:prstGeom prst="moon">
                <a:avLst>
                  <a:gd name="adj" fmla="val 76791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C39E8AD1-1E64-B62C-669B-7AD7FE32986B}"/>
                </a:ext>
              </a:extLst>
            </p:cNvPr>
            <p:cNvGrpSpPr/>
            <p:nvPr/>
          </p:nvGrpSpPr>
          <p:grpSpPr>
            <a:xfrm>
              <a:off x="2683769" y="-741939"/>
              <a:ext cx="870202" cy="336158"/>
              <a:chOff x="2802619" y="2501584"/>
              <a:chExt cx="870202" cy="336158"/>
            </a:xfrm>
          </p:grpSpPr>
          <p:sp>
            <p:nvSpPr>
              <p:cNvPr id="80" name="月 79">
                <a:extLst>
                  <a:ext uri="{FF2B5EF4-FFF2-40B4-BE49-F238E27FC236}">
                    <a16:creationId xmlns:a16="http://schemas.microsoft.com/office/drawing/2014/main" id="{076C2776-3A3F-14CF-9A66-04C0CE39E2C3}"/>
                  </a:ext>
                </a:extLst>
              </p:cNvPr>
              <p:cNvSpPr/>
              <p:nvPr/>
            </p:nvSpPr>
            <p:spPr bwMode="auto">
              <a:xfrm rot="17100000">
                <a:off x="3188112" y="2238941"/>
                <a:ext cx="222065" cy="747352"/>
              </a:xfrm>
              <a:prstGeom prst="moon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1" name="月 80">
                <a:extLst>
                  <a:ext uri="{FF2B5EF4-FFF2-40B4-BE49-F238E27FC236}">
                    <a16:creationId xmlns:a16="http://schemas.microsoft.com/office/drawing/2014/main" id="{D28AB523-2A0B-D7E8-825F-A8D45EAF5C87}"/>
                  </a:ext>
                </a:extLst>
              </p:cNvPr>
              <p:cNvSpPr/>
              <p:nvPr/>
            </p:nvSpPr>
            <p:spPr bwMode="auto">
              <a:xfrm rot="18851280">
                <a:off x="3065262" y="2353034"/>
                <a:ext cx="222065" cy="747352"/>
              </a:xfrm>
              <a:prstGeom prst="moon">
                <a:avLst>
                  <a:gd name="adj" fmla="val 76791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7" name="楕円 80">
              <a:extLst>
                <a:ext uri="{FF2B5EF4-FFF2-40B4-BE49-F238E27FC236}">
                  <a16:creationId xmlns:a16="http://schemas.microsoft.com/office/drawing/2014/main" id="{B617BF9C-313A-CFA3-2C6A-69A822922B00}"/>
                </a:ext>
              </a:extLst>
            </p:cNvPr>
            <p:cNvSpPr/>
            <p:nvPr/>
          </p:nvSpPr>
          <p:spPr bwMode="auto">
            <a:xfrm>
              <a:off x="1475464" y="-1070747"/>
              <a:ext cx="1819446" cy="2102044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8" name="楕円 80">
              <a:extLst>
                <a:ext uri="{FF2B5EF4-FFF2-40B4-BE49-F238E27FC236}">
                  <a16:creationId xmlns:a16="http://schemas.microsoft.com/office/drawing/2014/main" id="{B9F71222-3AE6-79AC-650D-4A40A91BD5C4}"/>
                </a:ext>
              </a:extLst>
            </p:cNvPr>
            <p:cNvSpPr/>
            <p:nvPr/>
          </p:nvSpPr>
          <p:spPr bwMode="auto">
            <a:xfrm>
              <a:off x="1582144" y="-1128696"/>
              <a:ext cx="1606086" cy="2217942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9" name="楕円 80">
              <a:extLst>
                <a:ext uri="{FF2B5EF4-FFF2-40B4-BE49-F238E27FC236}">
                  <a16:creationId xmlns:a16="http://schemas.microsoft.com/office/drawing/2014/main" id="{EFD4EEDA-8E73-5180-07D5-B1DB75619155}"/>
                </a:ext>
              </a:extLst>
            </p:cNvPr>
            <p:cNvSpPr/>
            <p:nvPr/>
          </p:nvSpPr>
          <p:spPr bwMode="auto">
            <a:xfrm>
              <a:off x="1671675" y="-1046979"/>
              <a:ext cx="1457504" cy="2012756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rgbClr val="000000">
                <a:alpha val="40000"/>
              </a:srgbClr>
            </a:solidFill>
            <a:ln w="38100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0" name="フリーフォーム: 図形 59">
              <a:extLst>
                <a:ext uri="{FF2B5EF4-FFF2-40B4-BE49-F238E27FC236}">
                  <a16:creationId xmlns:a16="http://schemas.microsoft.com/office/drawing/2014/main" id="{35C274E8-4B43-91FB-CB04-36DF40C06814}"/>
                </a:ext>
              </a:extLst>
            </p:cNvPr>
            <p:cNvSpPr/>
            <p:nvPr/>
          </p:nvSpPr>
          <p:spPr bwMode="auto">
            <a:xfrm rot="10800000">
              <a:off x="1164533" y="-2195730"/>
              <a:ext cx="2441310" cy="2806658"/>
            </a:xfrm>
            <a:custGeom>
              <a:avLst/>
              <a:gdLst>
                <a:gd name="connsiteX0" fmla="*/ 897625 w 2073585"/>
                <a:gd name="connsiteY0" fmla="*/ 2383904 h 2383904"/>
                <a:gd name="connsiteX1" fmla="*/ 999233 w 2073585"/>
                <a:gd name="connsiteY1" fmla="*/ 2157350 h 2383904"/>
                <a:gd name="connsiteX2" fmla="*/ 999632 w 2073585"/>
                <a:gd name="connsiteY2" fmla="*/ 2115636 h 2383904"/>
                <a:gd name="connsiteX3" fmla="*/ 967143 w 2073585"/>
                <a:gd name="connsiteY3" fmla="*/ 2113800 h 2383904"/>
                <a:gd name="connsiteX4" fmla="*/ 920795 w 2073585"/>
                <a:gd name="connsiteY4" fmla="*/ 2160466 h 2383904"/>
                <a:gd name="connsiteX5" fmla="*/ 663072 w 2073585"/>
                <a:gd name="connsiteY5" fmla="*/ 2226168 h 2383904"/>
                <a:gd name="connsiteX6" fmla="*/ 821003 w 2073585"/>
                <a:gd name="connsiteY6" fmla="*/ 2149651 h 2383904"/>
                <a:gd name="connsiteX7" fmla="*/ 869543 w 2073585"/>
                <a:gd name="connsiteY7" fmla="*/ 2103433 h 2383904"/>
                <a:gd name="connsiteX8" fmla="*/ 797420 w 2073585"/>
                <a:gd name="connsiteY8" fmla="*/ 2090955 h 2383904"/>
                <a:gd name="connsiteX9" fmla="*/ 770630 w 2073585"/>
                <a:gd name="connsiteY9" fmla="*/ 2082950 h 2383904"/>
                <a:gd name="connsiteX10" fmla="*/ 764352 w 2073585"/>
                <a:gd name="connsiteY10" fmla="*/ 2094254 h 2383904"/>
                <a:gd name="connsiteX11" fmla="*/ 725329 w 2073585"/>
                <a:gd name="connsiteY11" fmla="*/ 2145788 h 2383904"/>
                <a:gd name="connsiteX12" fmla="*/ 410738 w 2073585"/>
                <a:gd name="connsiteY12" fmla="*/ 2314758 h 2383904"/>
                <a:gd name="connsiteX13" fmla="*/ 318656 w 2073585"/>
                <a:gd name="connsiteY13" fmla="*/ 2297236 h 2383904"/>
                <a:gd name="connsiteX14" fmla="*/ 610977 w 2073585"/>
                <a:gd name="connsiteY14" fmla="*/ 2089826 h 2383904"/>
                <a:gd name="connsiteX15" fmla="*/ 639738 w 2073585"/>
                <a:gd name="connsiteY15" fmla="*/ 2051999 h 2383904"/>
                <a:gd name="connsiteX16" fmla="*/ 611807 w 2073585"/>
                <a:gd name="connsiteY16" fmla="*/ 2067789 h 2383904"/>
                <a:gd name="connsiteX17" fmla="*/ 332959 w 2073585"/>
                <a:gd name="connsiteY17" fmla="*/ 2127811 h 2383904"/>
                <a:gd name="connsiteX18" fmla="*/ 147175 w 2073585"/>
                <a:gd name="connsiteY18" fmla="*/ 2061155 h 2383904"/>
                <a:gd name="connsiteX19" fmla="*/ 551818 w 2073585"/>
                <a:gd name="connsiteY19" fmla="*/ 1989673 h 2383904"/>
                <a:gd name="connsiteX20" fmla="*/ 552615 w 2073585"/>
                <a:gd name="connsiteY20" fmla="*/ 1989268 h 2383904"/>
                <a:gd name="connsiteX21" fmla="*/ 516230 w 2073585"/>
                <a:gd name="connsiteY21" fmla="*/ 1966514 h 2383904"/>
                <a:gd name="connsiteX22" fmla="*/ 500026 w 2073585"/>
                <a:gd name="connsiteY22" fmla="*/ 1952280 h 2383904"/>
                <a:gd name="connsiteX23" fmla="*/ 446516 w 2073585"/>
                <a:gd name="connsiteY23" fmla="*/ 1965723 h 2383904"/>
                <a:gd name="connsiteX24" fmla="*/ 292005 w 2073585"/>
                <a:gd name="connsiteY24" fmla="*/ 1982172 h 2383904"/>
                <a:gd name="connsiteX25" fmla="*/ 0 w 2073585"/>
                <a:gd name="connsiteY25" fmla="*/ 1868908 h 2383904"/>
                <a:gd name="connsiteX26" fmla="*/ 192376 w 2073585"/>
                <a:gd name="connsiteY26" fmla="*/ 1898890 h 2383904"/>
                <a:gd name="connsiteX27" fmla="*/ 274113 w 2073585"/>
                <a:gd name="connsiteY27" fmla="*/ 1896055 h 2383904"/>
                <a:gd name="connsiteX28" fmla="*/ 265824 w 2073585"/>
                <a:gd name="connsiteY28" fmla="*/ 1893972 h 2383904"/>
                <a:gd name="connsiteX29" fmla="*/ 19727 w 2073585"/>
                <a:gd name="connsiteY29" fmla="*/ 1661427 h 2383904"/>
                <a:gd name="connsiteX30" fmla="*/ 373086 w 2073585"/>
                <a:gd name="connsiteY30" fmla="*/ 1825992 h 2383904"/>
                <a:gd name="connsiteX31" fmla="*/ 391604 w 2073585"/>
                <a:gd name="connsiteY31" fmla="*/ 1828687 h 2383904"/>
                <a:gd name="connsiteX32" fmla="*/ 363783 w 2073585"/>
                <a:gd name="connsiteY32" fmla="*/ 1768692 h 2383904"/>
                <a:gd name="connsiteX33" fmla="*/ 357977 w 2073585"/>
                <a:gd name="connsiteY33" fmla="*/ 1731805 h 2383904"/>
                <a:gd name="connsiteX34" fmla="*/ 318894 w 2073585"/>
                <a:gd name="connsiteY34" fmla="*/ 1686323 h 2383904"/>
                <a:gd name="connsiteX35" fmla="*/ 250001 w 2073585"/>
                <a:gd name="connsiteY35" fmla="*/ 1131435 h 2383904"/>
                <a:gd name="connsiteX36" fmla="*/ 290290 w 2073585"/>
                <a:gd name="connsiteY36" fmla="*/ 1054873 h 2383904"/>
                <a:gd name="connsiteX37" fmla="*/ 303331 w 2073585"/>
                <a:gd name="connsiteY37" fmla="*/ 978856 h 2383904"/>
                <a:gd name="connsiteX38" fmla="*/ 420716 w 2073585"/>
                <a:gd name="connsiteY38" fmla="*/ 673477 h 2383904"/>
                <a:gd name="connsiteX39" fmla="*/ 654051 w 2073585"/>
                <a:gd name="connsiteY39" fmla="*/ 270381 h 2383904"/>
                <a:gd name="connsiteX40" fmla="*/ 1409763 w 2073585"/>
                <a:gd name="connsiteY40" fmla="*/ 270381 h 2383904"/>
                <a:gd name="connsiteX41" fmla="*/ 1643098 w 2073585"/>
                <a:gd name="connsiteY41" fmla="*/ 673477 h 2383904"/>
                <a:gd name="connsiteX42" fmla="*/ 1760483 w 2073585"/>
                <a:gd name="connsiteY42" fmla="*/ 978856 h 2383904"/>
                <a:gd name="connsiteX43" fmla="*/ 1773523 w 2073585"/>
                <a:gd name="connsiteY43" fmla="*/ 1054873 h 2383904"/>
                <a:gd name="connsiteX44" fmla="*/ 1813813 w 2073585"/>
                <a:gd name="connsiteY44" fmla="*/ 1131435 h 2383904"/>
                <a:gd name="connsiteX45" fmla="*/ 1744919 w 2073585"/>
                <a:gd name="connsiteY45" fmla="*/ 1686323 h 2383904"/>
                <a:gd name="connsiteX46" fmla="*/ 1705836 w 2073585"/>
                <a:gd name="connsiteY46" fmla="*/ 1731804 h 2383904"/>
                <a:gd name="connsiteX47" fmla="*/ 1700030 w 2073585"/>
                <a:gd name="connsiteY47" fmla="*/ 1768692 h 2383904"/>
                <a:gd name="connsiteX48" fmla="*/ 1675655 w 2073585"/>
                <a:gd name="connsiteY48" fmla="*/ 1821258 h 2383904"/>
                <a:gd name="connsiteX49" fmla="*/ 1728849 w 2073585"/>
                <a:gd name="connsiteY49" fmla="*/ 1807456 h 2383904"/>
                <a:gd name="connsiteX50" fmla="*/ 1973201 w 2073585"/>
                <a:gd name="connsiteY50" fmla="*/ 1671174 h 2383904"/>
                <a:gd name="connsiteX51" fmla="*/ 1795645 w 2073585"/>
                <a:gd name="connsiteY51" fmla="*/ 1879028 h 2383904"/>
                <a:gd name="connsiteX52" fmla="*/ 1735902 w 2073585"/>
                <a:gd name="connsiteY52" fmla="*/ 1900550 h 2383904"/>
                <a:gd name="connsiteX53" fmla="*/ 1771334 w 2073585"/>
                <a:gd name="connsiteY53" fmla="*/ 1905708 h 2383904"/>
                <a:gd name="connsiteX54" fmla="*/ 2073585 w 2073585"/>
                <a:gd name="connsiteY54" fmla="*/ 1879537 h 2383904"/>
                <a:gd name="connsiteX55" fmla="*/ 1627070 w 2073585"/>
                <a:gd name="connsiteY55" fmla="*/ 1976353 h 2383904"/>
                <a:gd name="connsiteX56" fmla="*/ 1564857 w 2073585"/>
                <a:gd name="connsiteY56" fmla="*/ 1960723 h 2383904"/>
                <a:gd name="connsiteX57" fmla="*/ 1571223 w 2073585"/>
                <a:gd name="connsiteY57" fmla="*/ 1964762 h 2383904"/>
                <a:gd name="connsiteX58" fmla="*/ 1963411 w 2073585"/>
                <a:gd name="connsiteY58" fmla="*/ 2068297 h 2383904"/>
                <a:gd name="connsiteX59" fmla="*/ 1500490 w 2073585"/>
                <a:gd name="connsiteY59" fmla="*/ 2037619 h 2383904"/>
                <a:gd name="connsiteX60" fmla="*/ 1469125 w 2073585"/>
                <a:gd name="connsiteY60" fmla="*/ 2015580 h 2383904"/>
                <a:gd name="connsiteX61" fmla="*/ 1467882 w 2073585"/>
                <a:gd name="connsiteY61" fmla="*/ 2016357 h 2383904"/>
                <a:gd name="connsiteX62" fmla="*/ 1520392 w 2073585"/>
                <a:gd name="connsiteY62" fmla="*/ 2093303 h 2383904"/>
                <a:gd name="connsiteX63" fmla="*/ 1613936 w 2073585"/>
                <a:gd name="connsiteY63" fmla="*/ 2197779 h 2383904"/>
                <a:gd name="connsiteX64" fmla="*/ 1613937 w 2073585"/>
                <a:gd name="connsiteY64" fmla="*/ 2197780 h 2383904"/>
                <a:gd name="connsiteX65" fmla="*/ 1369271 w 2073585"/>
                <a:gd name="connsiteY65" fmla="*/ 2110945 h 2383904"/>
                <a:gd name="connsiteX66" fmla="*/ 1337089 w 2073585"/>
                <a:gd name="connsiteY66" fmla="*/ 2069831 h 2383904"/>
                <a:gd name="connsiteX67" fmla="*/ 1284633 w 2073585"/>
                <a:gd name="connsiteY67" fmla="*/ 2085505 h 2383904"/>
                <a:gd name="connsiteX68" fmla="*/ 1301307 w 2073585"/>
                <a:gd name="connsiteY68" fmla="*/ 2111009 h 2383904"/>
                <a:gd name="connsiteX69" fmla="*/ 1657900 w 2073585"/>
                <a:gd name="connsiteY69" fmla="*/ 2325152 h 2383904"/>
                <a:gd name="connsiteX70" fmla="*/ 1549398 w 2073585"/>
                <a:gd name="connsiteY70" fmla="*/ 2343255 h 2383904"/>
                <a:gd name="connsiteX71" fmla="*/ 1209563 w 2073585"/>
                <a:gd name="connsiteY71" fmla="*/ 2150831 h 2383904"/>
                <a:gd name="connsiteX72" fmla="*/ 1184246 w 2073585"/>
                <a:gd name="connsiteY72" fmla="*/ 2105168 h 2383904"/>
                <a:gd name="connsiteX73" fmla="*/ 1177384 w 2073585"/>
                <a:gd name="connsiteY73" fmla="*/ 2106355 h 2383904"/>
                <a:gd name="connsiteX74" fmla="*/ 1182502 w 2073585"/>
                <a:gd name="connsiteY74" fmla="*/ 2124033 h 2383904"/>
                <a:gd name="connsiteX75" fmla="*/ 1276749 w 2073585"/>
                <a:gd name="connsiteY75" fmla="*/ 2256322 h 2383904"/>
                <a:gd name="connsiteX76" fmla="*/ 1113750 w 2073585"/>
                <a:gd name="connsiteY76" fmla="*/ 2140055 h 2383904"/>
                <a:gd name="connsiteX77" fmla="*/ 1103073 w 2073585"/>
                <a:gd name="connsiteY77" fmla="*/ 2113438 h 2383904"/>
                <a:gd name="connsiteX78" fmla="*/ 1079159 w 2073585"/>
                <a:gd name="connsiteY78" fmla="*/ 2114790 h 2383904"/>
                <a:gd name="connsiteX79" fmla="*/ 1075843 w 2073585"/>
                <a:gd name="connsiteY79" fmla="*/ 2180096 h 2383904"/>
                <a:gd name="connsiteX80" fmla="*/ 897625 w 2073585"/>
                <a:gd name="connsiteY80" fmla="*/ 2383904 h 23839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2073585" h="2383904">
                  <a:moveTo>
                    <a:pt x="897625" y="2383904"/>
                  </a:moveTo>
                  <a:cubicBezTo>
                    <a:pt x="953146" y="2335137"/>
                    <a:pt x="989299" y="2252387"/>
                    <a:pt x="999233" y="2157350"/>
                  </a:cubicBezTo>
                  <a:lnTo>
                    <a:pt x="999632" y="2115636"/>
                  </a:lnTo>
                  <a:lnTo>
                    <a:pt x="967143" y="2113800"/>
                  </a:lnTo>
                  <a:lnTo>
                    <a:pt x="920795" y="2160466"/>
                  </a:lnTo>
                  <a:cubicBezTo>
                    <a:pt x="840567" y="2223193"/>
                    <a:pt x="742880" y="2251241"/>
                    <a:pt x="663072" y="2226168"/>
                  </a:cubicBezTo>
                  <a:cubicBezTo>
                    <a:pt x="718235" y="2214199"/>
                    <a:pt x="772716" y="2187262"/>
                    <a:pt x="821003" y="2149651"/>
                  </a:cubicBezTo>
                  <a:lnTo>
                    <a:pt x="869543" y="2103433"/>
                  </a:lnTo>
                  <a:lnTo>
                    <a:pt x="797420" y="2090955"/>
                  </a:lnTo>
                  <a:lnTo>
                    <a:pt x="770630" y="2082950"/>
                  </a:lnTo>
                  <a:lnTo>
                    <a:pt x="764352" y="2094254"/>
                  </a:lnTo>
                  <a:cubicBezTo>
                    <a:pt x="753055" y="2111540"/>
                    <a:pt x="740043" y="2128794"/>
                    <a:pt x="725329" y="2145788"/>
                  </a:cubicBezTo>
                  <a:cubicBezTo>
                    <a:pt x="637044" y="2247751"/>
                    <a:pt x="512557" y="2311383"/>
                    <a:pt x="410738" y="2314758"/>
                  </a:cubicBezTo>
                  <a:cubicBezTo>
                    <a:pt x="376799" y="2315883"/>
                    <a:pt x="345378" y="2310313"/>
                    <a:pt x="318656" y="2297236"/>
                  </a:cubicBezTo>
                  <a:cubicBezTo>
                    <a:pt x="426269" y="2256395"/>
                    <a:pt x="531247" y="2181910"/>
                    <a:pt x="610977" y="2089826"/>
                  </a:cubicBezTo>
                  <a:lnTo>
                    <a:pt x="639738" y="2051999"/>
                  </a:lnTo>
                  <a:lnTo>
                    <a:pt x="611807" y="2067789"/>
                  </a:lnTo>
                  <a:cubicBezTo>
                    <a:pt x="516633" y="2109099"/>
                    <a:pt x="417041" y="2129012"/>
                    <a:pt x="332959" y="2127811"/>
                  </a:cubicBezTo>
                  <a:cubicBezTo>
                    <a:pt x="248876" y="2126611"/>
                    <a:pt x="180306" y="2104297"/>
                    <a:pt x="147175" y="2061155"/>
                  </a:cubicBezTo>
                  <a:cubicBezTo>
                    <a:pt x="266301" y="2075016"/>
                    <a:pt x="416215" y="2048532"/>
                    <a:pt x="551818" y="1989673"/>
                  </a:cubicBezTo>
                  <a:lnTo>
                    <a:pt x="552615" y="1989268"/>
                  </a:lnTo>
                  <a:lnTo>
                    <a:pt x="516230" y="1966514"/>
                  </a:lnTo>
                  <a:lnTo>
                    <a:pt x="500026" y="1952280"/>
                  </a:lnTo>
                  <a:lnTo>
                    <a:pt x="446516" y="1965723"/>
                  </a:lnTo>
                  <a:cubicBezTo>
                    <a:pt x="393440" y="1976415"/>
                    <a:pt x="341138" y="1981724"/>
                    <a:pt x="292005" y="1982172"/>
                  </a:cubicBezTo>
                  <a:cubicBezTo>
                    <a:pt x="144607" y="1983512"/>
                    <a:pt x="25724" y="1941086"/>
                    <a:pt x="0" y="1868908"/>
                  </a:cubicBezTo>
                  <a:cubicBezTo>
                    <a:pt x="55148" y="1887191"/>
                    <a:pt x="121202" y="1897230"/>
                    <a:pt x="192376" y="1898890"/>
                  </a:cubicBezTo>
                  <a:lnTo>
                    <a:pt x="274113" y="1896055"/>
                  </a:lnTo>
                  <a:lnTo>
                    <a:pt x="265824" y="1893972"/>
                  </a:lnTo>
                  <a:cubicBezTo>
                    <a:pt x="96444" y="1842436"/>
                    <a:pt x="-10285" y="1745635"/>
                    <a:pt x="19727" y="1661427"/>
                  </a:cubicBezTo>
                  <a:cubicBezTo>
                    <a:pt x="90926" y="1734556"/>
                    <a:pt x="221841" y="1795524"/>
                    <a:pt x="373086" y="1825992"/>
                  </a:cubicBezTo>
                  <a:lnTo>
                    <a:pt x="391604" y="1828687"/>
                  </a:lnTo>
                  <a:lnTo>
                    <a:pt x="363783" y="1768692"/>
                  </a:lnTo>
                  <a:lnTo>
                    <a:pt x="357977" y="1731805"/>
                  </a:lnTo>
                  <a:lnTo>
                    <a:pt x="318894" y="1686323"/>
                  </a:lnTo>
                  <a:cubicBezTo>
                    <a:pt x="199478" y="1523833"/>
                    <a:pt x="176514" y="1312653"/>
                    <a:pt x="250001" y="1131435"/>
                  </a:cubicBezTo>
                  <a:lnTo>
                    <a:pt x="290290" y="1054873"/>
                  </a:lnTo>
                  <a:lnTo>
                    <a:pt x="303331" y="978856"/>
                  </a:lnTo>
                  <a:cubicBezTo>
                    <a:pt x="329416" y="867730"/>
                    <a:pt x="368545" y="763603"/>
                    <a:pt x="420716" y="673477"/>
                  </a:cubicBezTo>
                  <a:lnTo>
                    <a:pt x="654051" y="270381"/>
                  </a:lnTo>
                  <a:cubicBezTo>
                    <a:pt x="862734" y="-90127"/>
                    <a:pt x="1201078" y="-90127"/>
                    <a:pt x="1409763" y="270381"/>
                  </a:cubicBezTo>
                  <a:lnTo>
                    <a:pt x="1643098" y="673477"/>
                  </a:lnTo>
                  <a:cubicBezTo>
                    <a:pt x="1695269" y="763603"/>
                    <a:pt x="1734397" y="867730"/>
                    <a:pt x="1760483" y="978856"/>
                  </a:cubicBezTo>
                  <a:lnTo>
                    <a:pt x="1773523" y="1054873"/>
                  </a:lnTo>
                  <a:lnTo>
                    <a:pt x="1813813" y="1131435"/>
                  </a:lnTo>
                  <a:cubicBezTo>
                    <a:pt x="1887300" y="1312653"/>
                    <a:pt x="1864335" y="1523833"/>
                    <a:pt x="1744919" y="1686323"/>
                  </a:cubicBezTo>
                  <a:lnTo>
                    <a:pt x="1705836" y="1731804"/>
                  </a:lnTo>
                  <a:lnTo>
                    <a:pt x="1700030" y="1768692"/>
                  </a:lnTo>
                  <a:lnTo>
                    <a:pt x="1675655" y="1821258"/>
                  </a:lnTo>
                  <a:lnTo>
                    <a:pt x="1728849" y="1807456"/>
                  </a:lnTo>
                  <a:cubicBezTo>
                    <a:pt x="1832813" y="1774027"/>
                    <a:pt x="1919803" y="1726020"/>
                    <a:pt x="1973201" y="1671174"/>
                  </a:cubicBezTo>
                  <a:cubicBezTo>
                    <a:pt x="1998926" y="1743352"/>
                    <a:pt x="1924188" y="1824782"/>
                    <a:pt x="1795645" y="1879028"/>
                  </a:cubicBezTo>
                  <a:lnTo>
                    <a:pt x="1735902" y="1900550"/>
                  </a:lnTo>
                  <a:lnTo>
                    <a:pt x="1771334" y="1905708"/>
                  </a:lnTo>
                  <a:cubicBezTo>
                    <a:pt x="1883602" y="1915838"/>
                    <a:pt x="1990864" y="1906963"/>
                    <a:pt x="2073585" y="1879537"/>
                  </a:cubicBezTo>
                  <a:cubicBezTo>
                    <a:pt x="2039286" y="1975775"/>
                    <a:pt x="1839374" y="2019121"/>
                    <a:pt x="1627070" y="1976353"/>
                  </a:cubicBezTo>
                  <a:lnTo>
                    <a:pt x="1564857" y="1960723"/>
                  </a:lnTo>
                  <a:lnTo>
                    <a:pt x="1571223" y="1964762"/>
                  </a:lnTo>
                  <a:cubicBezTo>
                    <a:pt x="1697698" y="2034163"/>
                    <a:pt x="1842999" y="2072522"/>
                    <a:pt x="1963411" y="2068297"/>
                  </a:cubicBezTo>
                  <a:cubicBezTo>
                    <a:pt x="1885282" y="2148773"/>
                    <a:pt x="1678024" y="2135039"/>
                    <a:pt x="1500490" y="2037619"/>
                  </a:cubicBezTo>
                  <a:lnTo>
                    <a:pt x="1469125" y="2015580"/>
                  </a:lnTo>
                  <a:lnTo>
                    <a:pt x="1467882" y="2016357"/>
                  </a:lnTo>
                  <a:lnTo>
                    <a:pt x="1520392" y="2093303"/>
                  </a:lnTo>
                  <a:cubicBezTo>
                    <a:pt x="1549064" y="2129913"/>
                    <a:pt x="1580362" y="2164937"/>
                    <a:pt x="1613936" y="2197779"/>
                  </a:cubicBezTo>
                  <a:lnTo>
                    <a:pt x="1613937" y="2197780"/>
                  </a:lnTo>
                  <a:cubicBezTo>
                    <a:pt x="1541184" y="2221989"/>
                    <a:pt x="1444609" y="2184749"/>
                    <a:pt x="1369271" y="2110945"/>
                  </a:cubicBezTo>
                  <a:lnTo>
                    <a:pt x="1337089" y="2069831"/>
                  </a:lnTo>
                  <a:lnTo>
                    <a:pt x="1284633" y="2085505"/>
                  </a:lnTo>
                  <a:lnTo>
                    <a:pt x="1301307" y="2111009"/>
                  </a:lnTo>
                  <a:cubicBezTo>
                    <a:pt x="1390880" y="2227648"/>
                    <a:pt x="1528559" y="2310329"/>
                    <a:pt x="1657900" y="2325152"/>
                  </a:cubicBezTo>
                  <a:cubicBezTo>
                    <a:pt x="1625335" y="2339287"/>
                    <a:pt x="1588368" y="2345009"/>
                    <a:pt x="1549398" y="2343255"/>
                  </a:cubicBezTo>
                  <a:cubicBezTo>
                    <a:pt x="1432491" y="2337994"/>
                    <a:pt x="1297578" y="2265441"/>
                    <a:pt x="1209563" y="2150831"/>
                  </a:cubicBezTo>
                  <a:lnTo>
                    <a:pt x="1184246" y="2105168"/>
                  </a:lnTo>
                  <a:lnTo>
                    <a:pt x="1177384" y="2106355"/>
                  </a:lnTo>
                  <a:lnTo>
                    <a:pt x="1182502" y="2124033"/>
                  </a:lnTo>
                  <a:cubicBezTo>
                    <a:pt x="1204865" y="2179390"/>
                    <a:pt x="1237132" y="2225593"/>
                    <a:pt x="1276749" y="2256322"/>
                  </a:cubicBezTo>
                  <a:cubicBezTo>
                    <a:pt x="1211127" y="2256322"/>
                    <a:pt x="1152494" y="2211062"/>
                    <a:pt x="1113750" y="2140055"/>
                  </a:cubicBezTo>
                  <a:lnTo>
                    <a:pt x="1103073" y="2113438"/>
                  </a:lnTo>
                  <a:lnTo>
                    <a:pt x="1079159" y="2114790"/>
                  </a:lnTo>
                  <a:lnTo>
                    <a:pt x="1075843" y="2180096"/>
                  </a:lnTo>
                  <a:cubicBezTo>
                    <a:pt x="1053266" y="2296040"/>
                    <a:pt x="984953" y="2379837"/>
                    <a:pt x="897625" y="2383904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D11FCAD4-2A63-503C-AA18-4AA1D836CD02}"/>
                </a:ext>
              </a:extLst>
            </p:cNvPr>
            <p:cNvSpPr/>
            <p:nvPr/>
          </p:nvSpPr>
          <p:spPr bwMode="auto">
            <a:xfrm>
              <a:off x="1731606" y="-703822"/>
              <a:ext cx="1318671" cy="1453432"/>
            </a:xfrm>
            <a:custGeom>
              <a:avLst/>
              <a:gdLst>
                <a:gd name="connsiteX0" fmla="*/ 388137 w 776275"/>
                <a:gd name="connsiteY0" fmla="*/ 0 h 1559233"/>
                <a:gd name="connsiteX1" fmla="*/ 727746 w 776275"/>
                <a:gd name="connsiteY1" fmla="*/ 72503 h 1559233"/>
                <a:gd name="connsiteX2" fmla="*/ 755097 w 776275"/>
                <a:gd name="connsiteY2" fmla="*/ 88201 h 1559233"/>
                <a:gd name="connsiteX3" fmla="*/ 769246 w 776275"/>
                <a:gd name="connsiteY3" fmla="*/ 222007 h 1559233"/>
                <a:gd name="connsiteX4" fmla="*/ 776275 w 776275"/>
                <a:gd name="connsiteY4" fmla="*/ 425516 h 1559233"/>
                <a:gd name="connsiteX5" fmla="*/ 416926 w 776275"/>
                <a:gd name="connsiteY5" fmla="*/ 1551819 h 1559233"/>
                <a:gd name="connsiteX6" fmla="*/ 388138 w 776275"/>
                <a:gd name="connsiteY6" fmla="*/ 1559233 h 1559233"/>
                <a:gd name="connsiteX7" fmla="*/ 359349 w 776275"/>
                <a:gd name="connsiteY7" fmla="*/ 1551819 h 1559233"/>
                <a:gd name="connsiteX8" fmla="*/ 0 w 776275"/>
                <a:gd name="connsiteY8" fmla="*/ 425516 h 1559233"/>
                <a:gd name="connsiteX9" fmla="*/ 7029 w 776275"/>
                <a:gd name="connsiteY9" fmla="*/ 222007 h 1559233"/>
                <a:gd name="connsiteX10" fmla="*/ 21179 w 776275"/>
                <a:gd name="connsiteY10" fmla="*/ 88201 h 1559233"/>
                <a:gd name="connsiteX11" fmla="*/ 48528 w 776275"/>
                <a:gd name="connsiteY11" fmla="*/ 72503 h 1559233"/>
                <a:gd name="connsiteX12" fmla="*/ 388137 w 776275"/>
                <a:gd name="connsiteY12" fmla="*/ 0 h 1559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776275" h="1559233">
                  <a:moveTo>
                    <a:pt x="388137" y="0"/>
                  </a:moveTo>
                  <a:cubicBezTo>
                    <a:pt x="508602" y="0"/>
                    <a:pt x="623364" y="25817"/>
                    <a:pt x="727746" y="72503"/>
                  </a:cubicBezTo>
                  <a:lnTo>
                    <a:pt x="755097" y="88201"/>
                  </a:lnTo>
                  <a:lnTo>
                    <a:pt x="769246" y="222007"/>
                  </a:lnTo>
                  <a:cubicBezTo>
                    <a:pt x="773865" y="288061"/>
                    <a:pt x="776275" y="356070"/>
                    <a:pt x="776275" y="425516"/>
                  </a:cubicBezTo>
                  <a:cubicBezTo>
                    <a:pt x="776275" y="981089"/>
                    <a:pt x="622006" y="1444618"/>
                    <a:pt x="416926" y="1551819"/>
                  </a:cubicBezTo>
                  <a:lnTo>
                    <a:pt x="388138" y="1559233"/>
                  </a:lnTo>
                  <a:lnTo>
                    <a:pt x="359349" y="1551819"/>
                  </a:lnTo>
                  <a:cubicBezTo>
                    <a:pt x="154269" y="1444618"/>
                    <a:pt x="0" y="981089"/>
                    <a:pt x="0" y="425516"/>
                  </a:cubicBezTo>
                  <a:cubicBezTo>
                    <a:pt x="0" y="356070"/>
                    <a:pt x="2411" y="288061"/>
                    <a:pt x="7029" y="222007"/>
                  </a:cubicBezTo>
                  <a:lnTo>
                    <a:pt x="21179" y="88201"/>
                  </a:lnTo>
                  <a:lnTo>
                    <a:pt x="48528" y="72503"/>
                  </a:lnTo>
                  <a:cubicBezTo>
                    <a:pt x="152910" y="25817"/>
                    <a:pt x="267673" y="0"/>
                    <a:pt x="388137" y="0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2" name="フリーフォーム: 図形 61">
              <a:extLst>
                <a:ext uri="{FF2B5EF4-FFF2-40B4-BE49-F238E27FC236}">
                  <a16:creationId xmlns:a16="http://schemas.microsoft.com/office/drawing/2014/main" id="{F19F2BCF-C403-54CB-82E5-283CE15909CA}"/>
                </a:ext>
              </a:extLst>
            </p:cNvPr>
            <p:cNvSpPr/>
            <p:nvPr/>
          </p:nvSpPr>
          <p:spPr bwMode="auto">
            <a:xfrm>
              <a:off x="1786961" y="-582702"/>
              <a:ext cx="1207960" cy="1196463"/>
            </a:xfrm>
            <a:custGeom>
              <a:avLst/>
              <a:gdLst>
                <a:gd name="connsiteX0" fmla="*/ 388137 w 776275"/>
                <a:gd name="connsiteY0" fmla="*/ 0 h 1559233"/>
                <a:gd name="connsiteX1" fmla="*/ 727746 w 776275"/>
                <a:gd name="connsiteY1" fmla="*/ 72503 h 1559233"/>
                <a:gd name="connsiteX2" fmla="*/ 755097 w 776275"/>
                <a:gd name="connsiteY2" fmla="*/ 88201 h 1559233"/>
                <a:gd name="connsiteX3" fmla="*/ 769246 w 776275"/>
                <a:gd name="connsiteY3" fmla="*/ 222007 h 1559233"/>
                <a:gd name="connsiteX4" fmla="*/ 776275 w 776275"/>
                <a:gd name="connsiteY4" fmla="*/ 425516 h 1559233"/>
                <a:gd name="connsiteX5" fmla="*/ 416926 w 776275"/>
                <a:gd name="connsiteY5" fmla="*/ 1551819 h 1559233"/>
                <a:gd name="connsiteX6" fmla="*/ 388138 w 776275"/>
                <a:gd name="connsiteY6" fmla="*/ 1559233 h 1559233"/>
                <a:gd name="connsiteX7" fmla="*/ 359349 w 776275"/>
                <a:gd name="connsiteY7" fmla="*/ 1551819 h 1559233"/>
                <a:gd name="connsiteX8" fmla="*/ 0 w 776275"/>
                <a:gd name="connsiteY8" fmla="*/ 425516 h 1559233"/>
                <a:gd name="connsiteX9" fmla="*/ 7029 w 776275"/>
                <a:gd name="connsiteY9" fmla="*/ 222007 h 1559233"/>
                <a:gd name="connsiteX10" fmla="*/ 21179 w 776275"/>
                <a:gd name="connsiteY10" fmla="*/ 88201 h 1559233"/>
                <a:gd name="connsiteX11" fmla="*/ 48528 w 776275"/>
                <a:gd name="connsiteY11" fmla="*/ 72503 h 1559233"/>
                <a:gd name="connsiteX12" fmla="*/ 388137 w 776275"/>
                <a:gd name="connsiteY12" fmla="*/ 0 h 1559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776275" h="1559233">
                  <a:moveTo>
                    <a:pt x="388137" y="0"/>
                  </a:moveTo>
                  <a:cubicBezTo>
                    <a:pt x="508602" y="0"/>
                    <a:pt x="623364" y="25817"/>
                    <a:pt x="727746" y="72503"/>
                  </a:cubicBezTo>
                  <a:lnTo>
                    <a:pt x="755097" y="88201"/>
                  </a:lnTo>
                  <a:lnTo>
                    <a:pt x="769246" y="222007"/>
                  </a:lnTo>
                  <a:cubicBezTo>
                    <a:pt x="773865" y="288061"/>
                    <a:pt x="776275" y="356070"/>
                    <a:pt x="776275" y="425516"/>
                  </a:cubicBezTo>
                  <a:cubicBezTo>
                    <a:pt x="776275" y="981089"/>
                    <a:pt x="622006" y="1444618"/>
                    <a:pt x="416926" y="1551819"/>
                  </a:cubicBezTo>
                  <a:lnTo>
                    <a:pt x="388138" y="1559233"/>
                  </a:lnTo>
                  <a:lnTo>
                    <a:pt x="359349" y="1551819"/>
                  </a:lnTo>
                  <a:cubicBezTo>
                    <a:pt x="154269" y="1444618"/>
                    <a:pt x="0" y="981089"/>
                    <a:pt x="0" y="425516"/>
                  </a:cubicBezTo>
                  <a:cubicBezTo>
                    <a:pt x="0" y="356070"/>
                    <a:pt x="2411" y="288061"/>
                    <a:pt x="7029" y="222007"/>
                  </a:cubicBezTo>
                  <a:lnTo>
                    <a:pt x="21179" y="88201"/>
                  </a:lnTo>
                  <a:lnTo>
                    <a:pt x="48528" y="72503"/>
                  </a:lnTo>
                  <a:cubicBezTo>
                    <a:pt x="152910" y="25817"/>
                    <a:pt x="267673" y="0"/>
                    <a:pt x="388137" y="0"/>
                  </a:cubicBezTo>
                  <a:close/>
                </a:path>
              </a:pathLst>
            </a:custGeom>
            <a:solidFill>
              <a:srgbClr val="FF00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4AA3FA3A-C400-FD2A-7510-B47446587CE3}"/>
                </a:ext>
              </a:extLst>
            </p:cNvPr>
            <p:cNvSpPr/>
            <p:nvPr/>
          </p:nvSpPr>
          <p:spPr bwMode="auto">
            <a:xfrm>
              <a:off x="1716985" y="-957762"/>
              <a:ext cx="1347913" cy="1534992"/>
            </a:xfrm>
            <a:custGeom>
              <a:avLst/>
              <a:gdLst>
                <a:gd name="connsiteX0" fmla="*/ 572440 w 1144882"/>
                <a:gd name="connsiteY0" fmla="*/ 0 h 1303783"/>
                <a:gd name="connsiteX1" fmla="*/ 795369 w 1144882"/>
                <a:gd name="connsiteY1" fmla="*/ 32467 h 1303783"/>
                <a:gd name="connsiteX2" fmla="*/ 818095 w 1144882"/>
                <a:gd name="connsiteY2" fmla="*/ 42151 h 1303783"/>
                <a:gd name="connsiteX3" fmla="*/ 831770 w 1144882"/>
                <a:gd name="connsiteY3" fmla="*/ 42904 h 1303783"/>
                <a:gd name="connsiteX4" fmla="*/ 1073309 w 1144882"/>
                <a:gd name="connsiteY4" fmla="*/ 83866 h 1303783"/>
                <a:gd name="connsiteX5" fmla="*/ 1113648 w 1144882"/>
                <a:gd name="connsiteY5" fmla="*/ 95828 h 1303783"/>
                <a:gd name="connsiteX6" fmla="*/ 1134515 w 1144882"/>
                <a:gd name="connsiteY6" fmla="*/ 197782 h 1303783"/>
                <a:gd name="connsiteX7" fmla="*/ 1144882 w 1144882"/>
                <a:gd name="connsiteY7" fmla="*/ 352847 h 1303783"/>
                <a:gd name="connsiteX8" fmla="*/ 825311 w 1144882"/>
                <a:gd name="connsiteY8" fmla="*/ 1102019 h 1303783"/>
                <a:gd name="connsiteX9" fmla="*/ 726967 w 1144882"/>
                <a:gd name="connsiteY9" fmla="*/ 1166469 h 1303783"/>
                <a:gd name="connsiteX10" fmla="*/ 725736 w 1144882"/>
                <a:gd name="connsiteY10" fmla="*/ 1168960 h 1303783"/>
                <a:gd name="connsiteX11" fmla="*/ 591414 w 1144882"/>
                <a:gd name="connsiteY11" fmla="*/ 1300003 h 1303783"/>
                <a:gd name="connsiteX12" fmla="*/ 572441 w 1144882"/>
                <a:gd name="connsiteY12" fmla="*/ 1303783 h 1303783"/>
                <a:gd name="connsiteX13" fmla="*/ 553470 w 1144882"/>
                <a:gd name="connsiteY13" fmla="*/ 1300003 h 1303783"/>
                <a:gd name="connsiteX14" fmla="*/ 419147 w 1144882"/>
                <a:gd name="connsiteY14" fmla="*/ 1168960 h 1303783"/>
                <a:gd name="connsiteX15" fmla="*/ 417917 w 1144882"/>
                <a:gd name="connsiteY15" fmla="*/ 1166469 h 1303783"/>
                <a:gd name="connsiteX16" fmla="*/ 319573 w 1144882"/>
                <a:gd name="connsiteY16" fmla="*/ 1102019 h 1303783"/>
                <a:gd name="connsiteX17" fmla="*/ 0 w 1144882"/>
                <a:gd name="connsiteY17" fmla="*/ 352847 h 1303783"/>
                <a:gd name="connsiteX18" fmla="*/ 10367 w 1144882"/>
                <a:gd name="connsiteY18" fmla="*/ 197782 h 1303783"/>
                <a:gd name="connsiteX19" fmla="*/ 31235 w 1144882"/>
                <a:gd name="connsiteY19" fmla="*/ 95828 h 1303783"/>
                <a:gd name="connsiteX20" fmla="*/ 71572 w 1144882"/>
                <a:gd name="connsiteY20" fmla="*/ 83866 h 1303783"/>
                <a:gd name="connsiteX21" fmla="*/ 313112 w 1144882"/>
                <a:gd name="connsiteY21" fmla="*/ 42904 h 1303783"/>
                <a:gd name="connsiteX22" fmla="*/ 326785 w 1144882"/>
                <a:gd name="connsiteY22" fmla="*/ 42151 h 1303783"/>
                <a:gd name="connsiteX23" fmla="*/ 349512 w 1144882"/>
                <a:gd name="connsiteY23" fmla="*/ 32467 h 1303783"/>
                <a:gd name="connsiteX24" fmla="*/ 572440 w 1144882"/>
                <a:gd name="connsiteY24" fmla="*/ 0 h 13037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44882" h="1303783">
                  <a:moveTo>
                    <a:pt x="572440" y="0"/>
                  </a:moveTo>
                  <a:cubicBezTo>
                    <a:pt x="659499" y="0"/>
                    <a:pt x="738316" y="12407"/>
                    <a:pt x="795369" y="32467"/>
                  </a:cubicBezTo>
                  <a:lnTo>
                    <a:pt x="818095" y="42151"/>
                  </a:lnTo>
                  <a:lnTo>
                    <a:pt x="831770" y="42904"/>
                  </a:lnTo>
                  <a:cubicBezTo>
                    <a:pt x="915536" y="52269"/>
                    <a:pt x="996336" y="66080"/>
                    <a:pt x="1073309" y="83866"/>
                  </a:cubicBezTo>
                  <a:lnTo>
                    <a:pt x="1113648" y="95828"/>
                  </a:lnTo>
                  <a:lnTo>
                    <a:pt x="1134515" y="197782"/>
                  </a:lnTo>
                  <a:cubicBezTo>
                    <a:pt x="1141328" y="248112"/>
                    <a:pt x="1144882" y="299932"/>
                    <a:pt x="1144882" y="352847"/>
                  </a:cubicBezTo>
                  <a:cubicBezTo>
                    <a:pt x="1144882" y="670340"/>
                    <a:pt x="1016901" y="948382"/>
                    <a:pt x="825311" y="1102019"/>
                  </a:cubicBezTo>
                  <a:lnTo>
                    <a:pt x="726967" y="1166469"/>
                  </a:lnTo>
                  <a:lnTo>
                    <a:pt x="725736" y="1168960"/>
                  </a:lnTo>
                  <a:cubicBezTo>
                    <a:pt x="688067" y="1233455"/>
                    <a:pt x="642095" y="1279504"/>
                    <a:pt x="591414" y="1300003"/>
                  </a:cubicBezTo>
                  <a:lnTo>
                    <a:pt x="572441" y="1303783"/>
                  </a:lnTo>
                  <a:lnTo>
                    <a:pt x="553470" y="1300003"/>
                  </a:lnTo>
                  <a:cubicBezTo>
                    <a:pt x="502788" y="1279504"/>
                    <a:pt x="456815" y="1233455"/>
                    <a:pt x="419147" y="1168960"/>
                  </a:cubicBezTo>
                  <a:lnTo>
                    <a:pt x="417917" y="1166469"/>
                  </a:lnTo>
                  <a:lnTo>
                    <a:pt x="319573" y="1102019"/>
                  </a:lnTo>
                  <a:cubicBezTo>
                    <a:pt x="127981" y="948382"/>
                    <a:pt x="0" y="670340"/>
                    <a:pt x="0" y="352847"/>
                  </a:cubicBezTo>
                  <a:cubicBezTo>
                    <a:pt x="0" y="299932"/>
                    <a:pt x="3557" y="248112"/>
                    <a:pt x="10367" y="197782"/>
                  </a:cubicBezTo>
                  <a:lnTo>
                    <a:pt x="31235" y="95828"/>
                  </a:lnTo>
                  <a:lnTo>
                    <a:pt x="71572" y="83866"/>
                  </a:lnTo>
                  <a:cubicBezTo>
                    <a:pt x="148545" y="66080"/>
                    <a:pt x="229346" y="52269"/>
                    <a:pt x="313112" y="42904"/>
                  </a:cubicBezTo>
                  <a:lnTo>
                    <a:pt x="326785" y="42151"/>
                  </a:lnTo>
                  <a:lnTo>
                    <a:pt x="349512" y="32467"/>
                  </a:lnTo>
                  <a:cubicBezTo>
                    <a:pt x="406564" y="12407"/>
                    <a:pt x="485381" y="0"/>
                    <a:pt x="572440" y="0"/>
                  </a:cubicBez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弦 69">
              <a:extLst>
                <a:ext uri="{FF2B5EF4-FFF2-40B4-BE49-F238E27FC236}">
                  <a16:creationId xmlns:a16="http://schemas.microsoft.com/office/drawing/2014/main" id="{82B66E26-46E6-D8EA-E4EA-639DDC4B197F}"/>
                </a:ext>
              </a:extLst>
            </p:cNvPr>
            <p:cNvSpPr/>
            <p:nvPr/>
          </p:nvSpPr>
          <p:spPr bwMode="auto">
            <a:xfrm>
              <a:off x="1605219" y="-1290379"/>
              <a:ext cx="363483" cy="363483"/>
            </a:xfrm>
            <a:prstGeom prst="chord">
              <a:avLst>
                <a:gd name="adj1" fmla="val 374420"/>
                <a:gd name="adj2" fmla="val 15651556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1" name="弦 70">
              <a:extLst>
                <a:ext uri="{FF2B5EF4-FFF2-40B4-BE49-F238E27FC236}">
                  <a16:creationId xmlns:a16="http://schemas.microsoft.com/office/drawing/2014/main" id="{CB2ED677-AA55-EDAF-25D5-BBD75BA1B7CC}"/>
                </a:ext>
              </a:extLst>
            </p:cNvPr>
            <p:cNvSpPr/>
            <p:nvPr/>
          </p:nvSpPr>
          <p:spPr bwMode="auto">
            <a:xfrm flipH="1">
              <a:off x="2868535" y="-1290379"/>
              <a:ext cx="363483" cy="363483"/>
            </a:xfrm>
            <a:prstGeom prst="chord">
              <a:avLst>
                <a:gd name="adj1" fmla="val 374420"/>
                <a:gd name="adj2" fmla="val 15651556"/>
              </a:avLst>
            </a:pr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弦 71">
              <a:extLst>
                <a:ext uri="{FF2B5EF4-FFF2-40B4-BE49-F238E27FC236}">
                  <a16:creationId xmlns:a16="http://schemas.microsoft.com/office/drawing/2014/main" id="{7D24665C-88E4-F7ED-C254-CF9C9099288B}"/>
                </a:ext>
              </a:extLst>
            </p:cNvPr>
            <p:cNvSpPr/>
            <p:nvPr/>
          </p:nvSpPr>
          <p:spPr bwMode="auto">
            <a:xfrm>
              <a:off x="1757745" y="-1205710"/>
              <a:ext cx="208669" cy="208666"/>
            </a:xfrm>
            <a:prstGeom prst="chord">
              <a:avLst>
                <a:gd name="adj1" fmla="val 374420"/>
                <a:gd name="adj2" fmla="val 156515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3" name="弦 72">
              <a:extLst>
                <a:ext uri="{FF2B5EF4-FFF2-40B4-BE49-F238E27FC236}">
                  <a16:creationId xmlns:a16="http://schemas.microsoft.com/office/drawing/2014/main" id="{B6DD247A-CED5-36DE-9380-BBEDFC708EEC}"/>
                </a:ext>
              </a:extLst>
            </p:cNvPr>
            <p:cNvSpPr/>
            <p:nvPr/>
          </p:nvSpPr>
          <p:spPr bwMode="auto">
            <a:xfrm flipH="1">
              <a:off x="2865813" y="-1202772"/>
              <a:ext cx="208667" cy="208666"/>
            </a:xfrm>
            <a:prstGeom prst="chord">
              <a:avLst>
                <a:gd name="adj1" fmla="val 374420"/>
                <a:gd name="adj2" fmla="val 15651556"/>
              </a:avLst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月 73">
              <a:extLst>
                <a:ext uri="{FF2B5EF4-FFF2-40B4-BE49-F238E27FC236}">
                  <a16:creationId xmlns:a16="http://schemas.microsoft.com/office/drawing/2014/main" id="{D5BE11AF-EF1D-1013-077A-6ADA5677C3CF}"/>
                </a:ext>
              </a:extLst>
            </p:cNvPr>
            <p:cNvSpPr/>
            <p:nvPr/>
          </p:nvSpPr>
          <p:spPr bwMode="auto">
            <a:xfrm rot="18900000">
              <a:off x="1833393" y="-1475565"/>
              <a:ext cx="105972" cy="529860"/>
            </a:xfrm>
            <a:prstGeom prst="moon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5" name="月 74">
              <a:extLst>
                <a:ext uri="{FF2B5EF4-FFF2-40B4-BE49-F238E27FC236}">
                  <a16:creationId xmlns:a16="http://schemas.microsoft.com/office/drawing/2014/main" id="{D5DF2913-DD4B-D1F9-9248-1A17AD7559B5}"/>
                </a:ext>
              </a:extLst>
            </p:cNvPr>
            <p:cNvSpPr/>
            <p:nvPr/>
          </p:nvSpPr>
          <p:spPr bwMode="auto">
            <a:xfrm rot="2700000" flipH="1">
              <a:off x="2909403" y="-1475562"/>
              <a:ext cx="105972" cy="529860"/>
            </a:xfrm>
            <a:prstGeom prst="moon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C0AFC535-2DBC-5F63-CC52-3BD0AEDEFA62}"/>
                </a:ext>
              </a:extLst>
            </p:cNvPr>
            <p:cNvSpPr/>
            <p:nvPr/>
          </p:nvSpPr>
          <p:spPr bwMode="auto">
            <a:xfrm>
              <a:off x="2189436" y="278455"/>
              <a:ext cx="403012" cy="298775"/>
            </a:xfrm>
            <a:custGeom>
              <a:avLst/>
              <a:gdLst>
                <a:gd name="connsiteX0" fmla="*/ 171155 w 342308"/>
                <a:gd name="connsiteY0" fmla="*/ 0 h 253772"/>
                <a:gd name="connsiteX1" fmla="*/ 202309 w 342308"/>
                <a:gd name="connsiteY1" fmla="*/ 5857 h 253772"/>
                <a:gd name="connsiteX2" fmla="*/ 282739 w 342308"/>
                <a:gd name="connsiteY2" fmla="*/ 50401 h 253772"/>
                <a:gd name="connsiteX3" fmla="*/ 342308 w 342308"/>
                <a:gd name="connsiteY3" fmla="*/ 105560 h 253772"/>
                <a:gd name="connsiteX4" fmla="*/ 325679 w 342308"/>
                <a:gd name="connsiteY4" fmla="*/ 116458 h 253772"/>
                <a:gd name="connsiteX5" fmla="*/ 324448 w 342308"/>
                <a:gd name="connsiteY5" fmla="*/ 118949 h 253772"/>
                <a:gd name="connsiteX6" fmla="*/ 190126 w 342308"/>
                <a:gd name="connsiteY6" fmla="*/ 249992 h 253772"/>
                <a:gd name="connsiteX7" fmla="*/ 171153 w 342308"/>
                <a:gd name="connsiteY7" fmla="*/ 253772 h 253772"/>
                <a:gd name="connsiteX8" fmla="*/ 152182 w 342308"/>
                <a:gd name="connsiteY8" fmla="*/ 249992 h 253772"/>
                <a:gd name="connsiteX9" fmla="*/ 17859 w 342308"/>
                <a:gd name="connsiteY9" fmla="*/ 118949 h 253772"/>
                <a:gd name="connsiteX10" fmla="*/ 16629 w 342308"/>
                <a:gd name="connsiteY10" fmla="*/ 116458 h 253772"/>
                <a:gd name="connsiteX11" fmla="*/ 0 w 342308"/>
                <a:gd name="connsiteY11" fmla="*/ 105560 h 253772"/>
                <a:gd name="connsiteX12" fmla="*/ 59569 w 342308"/>
                <a:gd name="connsiteY12" fmla="*/ 50401 h 253772"/>
                <a:gd name="connsiteX13" fmla="*/ 139999 w 342308"/>
                <a:gd name="connsiteY13" fmla="*/ 5857 h 2537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42308" h="253772">
                  <a:moveTo>
                    <a:pt x="171155" y="0"/>
                  </a:moveTo>
                  <a:lnTo>
                    <a:pt x="202309" y="5857"/>
                  </a:lnTo>
                  <a:cubicBezTo>
                    <a:pt x="230051" y="16443"/>
                    <a:pt x="256934" y="31427"/>
                    <a:pt x="282739" y="50401"/>
                  </a:cubicBezTo>
                  <a:lnTo>
                    <a:pt x="342308" y="105560"/>
                  </a:lnTo>
                  <a:lnTo>
                    <a:pt x="325679" y="116458"/>
                  </a:lnTo>
                  <a:lnTo>
                    <a:pt x="324448" y="118949"/>
                  </a:lnTo>
                  <a:cubicBezTo>
                    <a:pt x="286779" y="183444"/>
                    <a:pt x="240807" y="229493"/>
                    <a:pt x="190126" y="249992"/>
                  </a:cubicBezTo>
                  <a:lnTo>
                    <a:pt x="171153" y="253772"/>
                  </a:lnTo>
                  <a:lnTo>
                    <a:pt x="152182" y="249992"/>
                  </a:lnTo>
                  <a:cubicBezTo>
                    <a:pt x="101500" y="229493"/>
                    <a:pt x="55527" y="183444"/>
                    <a:pt x="17859" y="118949"/>
                  </a:cubicBezTo>
                  <a:lnTo>
                    <a:pt x="16629" y="116458"/>
                  </a:lnTo>
                  <a:lnTo>
                    <a:pt x="0" y="105560"/>
                  </a:lnTo>
                  <a:lnTo>
                    <a:pt x="59569" y="50401"/>
                  </a:lnTo>
                  <a:cubicBezTo>
                    <a:pt x="85374" y="31427"/>
                    <a:pt x="112257" y="16443"/>
                    <a:pt x="139999" y="5857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71E1CB23-0330-C670-601B-56AC45CAB0CF}"/>
                </a:ext>
              </a:extLst>
            </p:cNvPr>
            <p:cNvSpPr/>
            <p:nvPr/>
          </p:nvSpPr>
          <p:spPr bwMode="auto">
            <a:xfrm>
              <a:off x="2157832" y="-965749"/>
              <a:ext cx="456713" cy="710836"/>
            </a:xfrm>
            <a:custGeom>
              <a:avLst/>
              <a:gdLst>
                <a:gd name="connsiteX0" fmla="*/ 197996 w 387920"/>
                <a:gd name="connsiteY0" fmla="*/ 0 h 603766"/>
                <a:gd name="connsiteX1" fmla="*/ 374266 w 387920"/>
                <a:gd name="connsiteY1" fmla="*/ 18931 h 603766"/>
                <a:gd name="connsiteX2" fmla="*/ 387920 w 387920"/>
                <a:gd name="connsiteY2" fmla="*/ 22892 h 603766"/>
                <a:gd name="connsiteX3" fmla="*/ 368268 w 387920"/>
                <a:gd name="connsiteY3" fmla="*/ 50043 h 603766"/>
                <a:gd name="connsiteX4" fmla="*/ 223062 w 387920"/>
                <a:gd name="connsiteY4" fmla="*/ 440426 h 603766"/>
                <a:gd name="connsiteX5" fmla="*/ 193112 w 387920"/>
                <a:gd name="connsiteY5" fmla="*/ 603766 h 603766"/>
                <a:gd name="connsiteX6" fmla="*/ 163162 w 387920"/>
                <a:gd name="connsiteY6" fmla="*/ 440426 h 603766"/>
                <a:gd name="connsiteX7" fmla="*/ 17957 w 387920"/>
                <a:gd name="connsiteY7" fmla="*/ 50043 h 603766"/>
                <a:gd name="connsiteX8" fmla="*/ 0 w 387920"/>
                <a:gd name="connsiteY8" fmla="*/ 25234 h 603766"/>
                <a:gd name="connsiteX9" fmla="*/ 21727 w 387920"/>
                <a:gd name="connsiteY9" fmla="*/ 18931 h 603766"/>
                <a:gd name="connsiteX10" fmla="*/ 197996 w 387920"/>
                <a:gd name="connsiteY10" fmla="*/ 0 h 6037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87920" h="603766">
                  <a:moveTo>
                    <a:pt x="197996" y="0"/>
                  </a:moveTo>
                  <a:cubicBezTo>
                    <a:pt x="263290" y="0"/>
                    <a:pt x="323949" y="6979"/>
                    <a:pt x="374266" y="18931"/>
                  </a:cubicBezTo>
                  <a:lnTo>
                    <a:pt x="387920" y="22892"/>
                  </a:lnTo>
                  <a:lnTo>
                    <a:pt x="368268" y="50043"/>
                  </a:lnTo>
                  <a:cubicBezTo>
                    <a:pt x="309909" y="143888"/>
                    <a:pt x="260070" y="278271"/>
                    <a:pt x="223062" y="440426"/>
                  </a:cubicBezTo>
                  <a:lnTo>
                    <a:pt x="193112" y="603766"/>
                  </a:lnTo>
                  <a:lnTo>
                    <a:pt x="163162" y="440426"/>
                  </a:lnTo>
                  <a:cubicBezTo>
                    <a:pt x="126155" y="278271"/>
                    <a:pt x="76315" y="143888"/>
                    <a:pt x="17957" y="50043"/>
                  </a:cubicBezTo>
                  <a:lnTo>
                    <a:pt x="0" y="25234"/>
                  </a:lnTo>
                  <a:lnTo>
                    <a:pt x="21727" y="18931"/>
                  </a:lnTo>
                  <a:cubicBezTo>
                    <a:pt x="72044" y="6979"/>
                    <a:pt x="132702" y="0"/>
                    <a:pt x="197996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F79C63A8-262B-1307-E486-CB1025734B32}"/>
                </a:ext>
              </a:extLst>
            </p:cNvPr>
            <p:cNvSpPr/>
            <p:nvPr/>
          </p:nvSpPr>
          <p:spPr bwMode="auto">
            <a:xfrm>
              <a:off x="1601218" y="-1642974"/>
              <a:ext cx="1567938" cy="2014840"/>
            </a:xfrm>
            <a:custGeom>
              <a:avLst/>
              <a:gdLst>
                <a:gd name="connsiteX0" fmla="*/ 823898 w 1647796"/>
                <a:gd name="connsiteY0" fmla="*/ 0 h 2117460"/>
                <a:gd name="connsiteX1" fmla="*/ 1492022 w 1647796"/>
                <a:gd name="connsiteY1" fmla="*/ 348768 h 2117460"/>
                <a:gd name="connsiteX2" fmla="*/ 1497828 w 1647796"/>
                <a:gd name="connsiteY2" fmla="*/ 385655 h 2117460"/>
                <a:gd name="connsiteX3" fmla="*/ 1536911 w 1647796"/>
                <a:gd name="connsiteY3" fmla="*/ 431137 h 2117460"/>
                <a:gd name="connsiteX4" fmla="*/ 1605804 w 1647796"/>
                <a:gd name="connsiteY4" fmla="*/ 986025 h 2117460"/>
                <a:gd name="connsiteX5" fmla="*/ 1565515 w 1647796"/>
                <a:gd name="connsiteY5" fmla="*/ 1062587 h 2117460"/>
                <a:gd name="connsiteX6" fmla="*/ 1552474 w 1647796"/>
                <a:gd name="connsiteY6" fmla="*/ 1138604 h 2117460"/>
                <a:gd name="connsiteX7" fmla="*/ 1435089 w 1647796"/>
                <a:gd name="connsiteY7" fmla="*/ 1443983 h 2117460"/>
                <a:gd name="connsiteX8" fmla="*/ 1201754 w 1647796"/>
                <a:gd name="connsiteY8" fmla="*/ 1847079 h 2117460"/>
                <a:gd name="connsiteX9" fmla="*/ 446042 w 1647796"/>
                <a:gd name="connsiteY9" fmla="*/ 1847079 h 2117460"/>
                <a:gd name="connsiteX10" fmla="*/ 212707 w 1647796"/>
                <a:gd name="connsiteY10" fmla="*/ 1443983 h 2117460"/>
                <a:gd name="connsiteX11" fmla="*/ 95322 w 1647796"/>
                <a:gd name="connsiteY11" fmla="*/ 1138604 h 2117460"/>
                <a:gd name="connsiteX12" fmla="*/ 82282 w 1647796"/>
                <a:gd name="connsiteY12" fmla="*/ 1062587 h 2117460"/>
                <a:gd name="connsiteX13" fmla="*/ 41992 w 1647796"/>
                <a:gd name="connsiteY13" fmla="*/ 986025 h 2117460"/>
                <a:gd name="connsiteX14" fmla="*/ 110886 w 1647796"/>
                <a:gd name="connsiteY14" fmla="*/ 431137 h 2117460"/>
                <a:gd name="connsiteX15" fmla="*/ 149969 w 1647796"/>
                <a:gd name="connsiteY15" fmla="*/ 385656 h 2117460"/>
                <a:gd name="connsiteX16" fmla="*/ 155775 w 1647796"/>
                <a:gd name="connsiteY16" fmla="*/ 348768 h 2117460"/>
                <a:gd name="connsiteX17" fmla="*/ 823898 w 1647796"/>
                <a:gd name="connsiteY17" fmla="*/ 0 h 2117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1647796" h="2117460">
                  <a:moveTo>
                    <a:pt x="823898" y="0"/>
                  </a:moveTo>
                  <a:cubicBezTo>
                    <a:pt x="1153464" y="0"/>
                    <a:pt x="1428430" y="149727"/>
                    <a:pt x="1492022" y="348768"/>
                  </a:cubicBezTo>
                  <a:lnTo>
                    <a:pt x="1497828" y="385655"/>
                  </a:lnTo>
                  <a:lnTo>
                    <a:pt x="1536911" y="431137"/>
                  </a:lnTo>
                  <a:cubicBezTo>
                    <a:pt x="1656327" y="593627"/>
                    <a:pt x="1679291" y="804807"/>
                    <a:pt x="1605804" y="986025"/>
                  </a:cubicBezTo>
                  <a:lnTo>
                    <a:pt x="1565515" y="1062587"/>
                  </a:lnTo>
                  <a:lnTo>
                    <a:pt x="1552474" y="1138604"/>
                  </a:lnTo>
                  <a:cubicBezTo>
                    <a:pt x="1526389" y="1249730"/>
                    <a:pt x="1487260" y="1353857"/>
                    <a:pt x="1435089" y="1443983"/>
                  </a:cubicBezTo>
                  <a:lnTo>
                    <a:pt x="1201754" y="1847079"/>
                  </a:lnTo>
                  <a:cubicBezTo>
                    <a:pt x="993071" y="2207587"/>
                    <a:pt x="654727" y="2207587"/>
                    <a:pt x="446042" y="1847079"/>
                  </a:cubicBezTo>
                  <a:lnTo>
                    <a:pt x="212707" y="1443983"/>
                  </a:lnTo>
                  <a:cubicBezTo>
                    <a:pt x="160536" y="1353857"/>
                    <a:pt x="121408" y="1249730"/>
                    <a:pt x="95322" y="1138604"/>
                  </a:cubicBezTo>
                  <a:lnTo>
                    <a:pt x="82282" y="1062587"/>
                  </a:lnTo>
                  <a:lnTo>
                    <a:pt x="41992" y="986025"/>
                  </a:lnTo>
                  <a:cubicBezTo>
                    <a:pt x="-31495" y="804807"/>
                    <a:pt x="-8530" y="593627"/>
                    <a:pt x="110886" y="431137"/>
                  </a:cubicBezTo>
                  <a:lnTo>
                    <a:pt x="149969" y="385656"/>
                  </a:lnTo>
                  <a:lnTo>
                    <a:pt x="155775" y="348768"/>
                  </a:lnTo>
                  <a:cubicBezTo>
                    <a:pt x="219366" y="149727"/>
                    <a:pt x="494332" y="0"/>
                    <a:pt x="823898" y="0"/>
                  </a:cubicBezTo>
                  <a:close/>
                </a:path>
              </a:pathLst>
            </a:custGeom>
            <a:solidFill>
              <a:srgbClr val="000000">
                <a:alpha val="40000"/>
              </a:srgbClr>
            </a:solidFill>
            <a:ln w="3810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0DAAC2F0-831F-774F-9F50-C77B31974AB7}"/>
              </a:ext>
            </a:extLst>
          </p:cNvPr>
          <p:cNvSpPr txBox="1"/>
          <p:nvPr/>
        </p:nvSpPr>
        <p:spPr>
          <a:xfrm rot="373053">
            <a:off x="727960" y="7407599"/>
            <a:ext cx="3291732" cy="141382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予めご承知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おきください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sp>
        <p:nvSpPr>
          <p:cNvPr id="86" name="テキスト ボックス 85">
            <a:extLst>
              <a:ext uri="{FF2B5EF4-FFF2-40B4-BE49-F238E27FC236}">
                <a16:creationId xmlns:a16="http://schemas.microsoft.com/office/drawing/2014/main" id="{6D0AE3C1-D95F-CD8A-ACD1-910611A7B1E9}"/>
              </a:ext>
            </a:extLst>
          </p:cNvPr>
          <p:cNvSpPr txBox="1"/>
          <p:nvPr/>
        </p:nvSpPr>
        <p:spPr>
          <a:xfrm>
            <a:off x="798095" y="983805"/>
            <a:ext cx="5261811" cy="4646489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予約者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優先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698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245291A-7194-E9F9-85C3-7D4640963F6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053E116D-BDD2-2DE3-FF11-D394652364E9}"/>
              </a:ext>
            </a:extLst>
          </p:cNvPr>
          <p:cNvSpPr/>
          <p:nvPr/>
        </p:nvSpPr>
        <p:spPr>
          <a:xfrm>
            <a:off x="351326" y="368969"/>
            <a:ext cx="6119986" cy="6639510"/>
          </a:xfrm>
          <a:custGeom>
            <a:avLst/>
            <a:gdLst>
              <a:gd name="connsiteX0" fmla="*/ 363117 w 6522660"/>
              <a:gd name="connsiteY0" fmla="*/ 0 h 7076367"/>
              <a:gd name="connsiteX1" fmla="*/ 6159543 w 6522660"/>
              <a:gd name="connsiteY1" fmla="*/ 0 h 7076367"/>
              <a:gd name="connsiteX2" fmla="*/ 6522660 w 6522660"/>
              <a:gd name="connsiteY2" fmla="*/ 363117 h 7076367"/>
              <a:gd name="connsiteX3" fmla="*/ 6522660 w 6522660"/>
              <a:gd name="connsiteY3" fmla="*/ 6109565 h 7076367"/>
              <a:gd name="connsiteX4" fmla="*/ 6159543 w 6522660"/>
              <a:gd name="connsiteY4" fmla="*/ 6472682 h 7076367"/>
              <a:gd name="connsiteX5" fmla="*/ 3025715 w 6522660"/>
              <a:gd name="connsiteY5" fmla="*/ 6472682 h 7076367"/>
              <a:gd name="connsiteX6" fmla="*/ 3033264 w 6522660"/>
              <a:gd name="connsiteY6" fmla="*/ 6583851 h 7076367"/>
              <a:gd name="connsiteX7" fmla="*/ 3208881 w 6522660"/>
              <a:gd name="connsiteY7" fmla="*/ 7076367 h 7076367"/>
              <a:gd name="connsiteX8" fmla="*/ 2557456 w 6522660"/>
              <a:gd name="connsiteY8" fmla="*/ 6545441 h 7076367"/>
              <a:gd name="connsiteX9" fmla="*/ 2550122 w 6522660"/>
              <a:gd name="connsiteY9" fmla="*/ 6472682 h 7076367"/>
              <a:gd name="connsiteX10" fmla="*/ 363117 w 6522660"/>
              <a:gd name="connsiteY10" fmla="*/ 6472682 h 7076367"/>
              <a:gd name="connsiteX11" fmla="*/ 0 w 6522660"/>
              <a:gd name="connsiteY11" fmla="*/ 6109565 h 7076367"/>
              <a:gd name="connsiteX12" fmla="*/ 0 w 6522660"/>
              <a:gd name="connsiteY12" fmla="*/ 363117 h 7076367"/>
              <a:gd name="connsiteX13" fmla="*/ 363117 w 6522660"/>
              <a:gd name="connsiteY13" fmla="*/ 0 h 7076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522660" h="7076367">
                <a:moveTo>
                  <a:pt x="363117" y="0"/>
                </a:moveTo>
                <a:lnTo>
                  <a:pt x="6159543" y="0"/>
                </a:lnTo>
                <a:cubicBezTo>
                  <a:pt x="6360087" y="0"/>
                  <a:pt x="6522660" y="162573"/>
                  <a:pt x="6522660" y="363117"/>
                </a:cubicBezTo>
                <a:lnTo>
                  <a:pt x="6522660" y="6109565"/>
                </a:lnTo>
                <a:cubicBezTo>
                  <a:pt x="6522660" y="6310109"/>
                  <a:pt x="6360087" y="6472682"/>
                  <a:pt x="6159543" y="6472682"/>
                </a:cubicBezTo>
                <a:lnTo>
                  <a:pt x="3025715" y="6472682"/>
                </a:lnTo>
                <a:lnTo>
                  <a:pt x="3033264" y="6583851"/>
                </a:lnTo>
                <a:cubicBezTo>
                  <a:pt x="3056679" y="6755444"/>
                  <a:pt x="3115219" y="6923327"/>
                  <a:pt x="3208881" y="7076367"/>
                </a:cubicBezTo>
                <a:cubicBezTo>
                  <a:pt x="2887552" y="7076367"/>
                  <a:pt x="2619459" y="6848440"/>
                  <a:pt x="2557456" y="6545441"/>
                </a:cubicBezTo>
                <a:lnTo>
                  <a:pt x="2550122" y="6472682"/>
                </a:lnTo>
                <a:lnTo>
                  <a:pt x="363117" y="6472682"/>
                </a:lnTo>
                <a:cubicBezTo>
                  <a:pt x="162573" y="6472682"/>
                  <a:pt x="0" y="6310109"/>
                  <a:pt x="0" y="6109565"/>
                </a:cubicBezTo>
                <a:lnTo>
                  <a:pt x="0" y="363117"/>
                </a:lnTo>
                <a:cubicBezTo>
                  <a:pt x="0" y="162573"/>
                  <a:pt x="162573" y="0"/>
                  <a:pt x="363117" y="0"/>
                </a:cubicBezTo>
                <a:close/>
              </a:path>
            </a:pathLst>
          </a:cu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 dirty="0"/>
          </a:p>
        </p:txBody>
      </p:sp>
      <p:sp>
        <p:nvSpPr>
          <p:cNvPr id="84" name="テキスト ボックス 83">
            <a:extLst>
              <a:ext uri="{FF2B5EF4-FFF2-40B4-BE49-F238E27FC236}">
                <a16:creationId xmlns:a16="http://schemas.microsoft.com/office/drawing/2014/main" id="{1A788E00-CD11-CB14-CFF2-9600AAE45448}"/>
              </a:ext>
            </a:extLst>
          </p:cNvPr>
          <p:cNvSpPr txBox="1"/>
          <p:nvPr/>
        </p:nvSpPr>
        <p:spPr>
          <a:xfrm rot="373053">
            <a:off x="727960" y="7407599"/>
            <a:ext cx="3291732" cy="141382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予めご承知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おきください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sp>
        <p:nvSpPr>
          <p:cNvPr id="86" name="テキスト ボックス 85">
            <a:extLst>
              <a:ext uri="{FF2B5EF4-FFF2-40B4-BE49-F238E27FC236}">
                <a16:creationId xmlns:a16="http://schemas.microsoft.com/office/drawing/2014/main" id="{D26649D8-FC32-3B78-A389-B2FAECBF62AE}"/>
              </a:ext>
            </a:extLst>
          </p:cNvPr>
          <p:cNvSpPr txBox="1"/>
          <p:nvPr/>
        </p:nvSpPr>
        <p:spPr>
          <a:xfrm>
            <a:off x="798095" y="983805"/>
            <a:ext cx="5261811" cy="4646489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予約者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優先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AC858441-2C59-6461-C9E5-2906FF3DFD07}"/>
              </a:ext>
            </a:extLst>
          </p:cNvPr>
          <p:cNvGrpSpPr/>
          <p:nvPr/>
        </p:nvGrpSpPr>
        <p:grpSpPr>
          <a:xfrm>
            <a:off x="4045150" y="5970990"/>
            <a:ext cx="2014756" cy="3674122"/>
            <a:chOff x="2506980" y="3827984"/>
            <a:chExt cx="1587842" cy="2895600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9BA48A7F-FADE-6E0E-EFA6-5095978CB340}"/>
                </a:ext>
              </a:extLst>
            </p:cNvPr>
            <p:cNvGrpSpPr/>
            <p:nvPr/>
          </p:nvGrpSpPr>
          <p:grpSpPr>
            <a:xfrm>
              <a:off x="2506980" y="3827984"/>
              <a:ext cx="1587842" cy="2895600"/>
              <a:chOff x="5822608" y="2463800"/>
              <a:chExt cx="1587842" cy="2895600"/>
            </a:xfrm>
          </p:grpSpPr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0F7D984D-B8EA-D3BE-112F-13FC83193603}"/>
                  </a:ext>
                </a:extLst>
              </p:cNvPr>
              <p:cNvSpPr/>
              <p:nvPr/>
            </p:nvSpPr>
            <p:spPr bwMode="auto">
              <a:xfrm>
                <a:off x="5822608" y="2463800"/>
                <a:ext cx="1587842" cy="1584325"/>
              </a:xfrm>
              <a:custGeom>
                <a:avLst/>
                <a:gdLst>
                  <a:gd name="connsiteX0" fmla="*/ 793921 w 1587842"/>
                  <a:gd name="connsiteY0" fmla="*/ 0 h 1584325"/>
                  <a:gd name="connsiteX1" fmla="*/ 1587842 w 1587842"/>
                  <a:gd name="connsiteY1" fmla="*/ 944563 h 1584325"/>
                  <a:gd name="connsiteX2" fmla="*/ 1525452 w 1587842"/>
                  <a:gd name="connsiteY2" fmla="*/ 1312230 h 1584325"/>
                  <a:gd name="connsiteX3" fmla="*/ 1470696 w 1587842"/>
                  <a:gd name="connsiteY3" fmla="*/ 1432252 h 1584325"/>
                  <a:gd name="connsiteX4" fmla="*/ 1388010 w 1587842"/>
                  <a:gd name="connsiteY4" fmla="*/ 1470322 h 1584325"/>
                  <a:gd name="connsiteX5" fmla="*/ 793921 w 1587842"/>
                  <a:gd name="connsiteY5" fmla="*/ 1584325 h 1584325"/>
                  <a:gd name="connsiteX6" fmla="*/ 199833 w 1587842"/>
                  <a:gd name="connsiteY6" fmla="*/ 1470322 h 1584325"/>
                  <a:gd name="connsiteX7" fmla="*/ 117147 w 1587842"/>
                  <a:gd name="connsiteY7" fmla="*/ 1432252 h 1584325"/>
                  <a:gd name="connsiteX8" fmla="*/ 62391 w 1587842"/>
                  <a:gd name="connsiteY8" fmla="*/ 1312230 h 1584325"/>
                  <a:gd name="connsiteX9" fmla="*/ 0 w 1587842"/>
                  <a:gd name="connsiteY9" fmla="*/ 944563 h 1584325"/>
                  <a:gd name="connsiteX10" fmla="*/ 793921 w 1587842"/>
                  <a:gd name="connsiteY10" fmla="*/ 0 h 1584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587842" h="1584325">
                    <a:moveTo>
                      <a:pt x="793921" y="0"/>
                    </a:moveTo>
                    <a:cubicBezTo>
                      <a:pt x="1232391" y="0"/>
                      <a:pt x="1587842" y="422895"/>
                      <a:pt x="1587842" y="944563"/>
                    </a:cubicBezTo>
                    <a:cubicBezTo>
                      <a:pt x="1587842" y="1074980"/>
                      <a:pt x="1565627" y="1199224"/>
                      <a:pt x="1525452" y="1312230"/>
                    </a:cubicBezTo>
                    <a:lnTo>
                      <a:pt x="1470696" y="1432252"/>
                    </a:lnTo>
                    <a:lnTo>
                      <a:pt x="1388010" y="1470322"/>
                    </a:lnTo>
                    <a:cubicBezTo>
                      <a:pt x="1211409" y="1543027"/>
                      <a:pt x="1009029" y="1584325"/>
                      <a:pt x="793921" y="1584325"/>
                    </a:cubicBezTo>
                    <a:cubicBezTo>
                      <a:pt x="578813" y="1584325"/>
                      <a:pt x="376433" y="1543027"/>
                      <a:pt x="199833" y="1470322"/>
                    </a:cubicBezTo>
                    <a:lnTo>
                      <a:pt x="117147" y="1432252"/>
                    </a:lnTo>
                    <a:lnTo>
                      <a:pt x="62391" y="1312230"/>
                    </a:lnTo>
                    <a:cubicBezTo>
                      <a:pt x="22216" y="1199224"/>
                      <a:pt x="0" y="1074980"/>
                      <a:pt x="0" y="944563"/>
                    </a:cubicBezTo>
                    <a:cubicBezTo>
                      <a:pt x="0" y="422895"/>
                      <a:pt x="355451" y="0"/>
                      <a:pt x="79392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" name="涙形 64">
                <a:extLst>
                  <a:ext uri="{FF2B5EF4-FFF2-40B4-BE49-F238E27FC236}">
                    <a16:creationId xmlns:a16="http://schemas.microsoft.com/office/drawing/2014/main" id="{73D6FEBE-B2A5-A202-B5F1-84C6CDAB518E}"/>
                  </a:ext>
                </a:extLst>
              </p:cNvPr>
              <p:cNvSpPr/>
              <p:nvPr/>
            </p:nvSpPr>
            <p:spPr bwMode="auto">
              <a:xfrm>
                <a:off x="6153477" y="5165447"/>
                <a:ext cx="462522" cy="193953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涙形 64">
                <a:extLst>
                  <a:ext uri="{FF2B5EF4-FFF2-40B4-BE49-F238E27FC236}">
                    <a16:creationId xmlns:a16="http://schemas.microsoft.com/office/drawing/2014/main" id="{7DAF2359-F01D-8B0A-B734-6FCFEF18DF0A}"/>
                  </a:ext>
                </a:extLst>
              </p:cNvPr>
              <p:cNvSpPr/>
              <p:nvPr/>
            </p:nvSpPr>
            <p:spPr bwMode="auto">
              <a:xfrm flipH="1">
                <a:off x="6615999" y="5165447"/>
                <a:ext cx="462522" cy="193953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084FC7B5-6178-C16A-719E-A83D263F9A51}"/>
                  </a:ext>
                </a:extLst>
              </p:cNvPr>
              <p:cNvSpPr/>
              <p:nvPr/>
            </p:nvSpPr>
            <p:spPr bwMode="auto">
              <a:xfrm rot="10800000">
                <a:off x="6197781" y="4611707"/>
                <a:ext cx="836432" cy="551055"/>
              </a:xfrm>
              <a:custGeom>
                <a:avLst/>
                <a:gdLst>
                  <a:gd name="connsiteX0" fmla="*/ 963794 w 963794"/>
                  <a:gd name="connsiteY0" fmla="*/ 775520 h 775520"/>
                  <a:gd name="connsiteX1" fmla="*/ 0 w 963794"/>
                  <a:gd name="connsiteY1" fmla="*/ 775520 h 775520"/>
                  <a:gd name="connsiteX2" fmla="*/ 208824 w 963794"/>
                  <a:gd name="connsiteY2" fmla="*/ 0 h 775520"/>
                  <a:gd name="connsiteX3" fmla="*/ 453451 w 963794"/>
                  <a:gd name="connsiteY3" fmla="*/ 0 h 775520"/>
                  <a:gd name="connsiteX4" fmla="*/ 466921 w 963794"/>
                  <a:gd name="connsiteY4" fmla="*/ 597720 h 775520"/>
                  <a:gd name="connsiteX5" fmla="*/ 496873 w 963794"/>
                  <a:gd name="connsiteY5" fmla="*/ 597720 h 775520"/>
                  <a:gd name="connsiteX6" fmla="*/ 510343 w 963794"/>
                  <a:gd name="connsiteY6" fmla="*/ 0 h 775520"/>
                  <a:gd name="connsiteX7" fmla="*/ 754970 w 963794"/>
                  <a:gd name="connsiteY7" fmla="*/ 0 h 775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3794" h="775520">
                    <a:moveTo>
                      <a:pt x="963794" y="775520"/>
                    </a:moveTo>
                    <a:lnTo>
                      <a:pt x="0" y="775520"/>
                    </a:lnTo>
                    <a:lnTo>
                      <a:pt x="208824" y="0"/>
                    </a:lnTo>
                    <a:lnTo>
                      <a:pt x="453451" y="0"/>
                    </a:lnTo>
                    <a:lnTo>
                      <a:pt x="466921" y="597720"/>
                    </a:lnTo>
                    <a:lnTo>
                      <a:pt x="496873" y="597720"/>
                    </a:lnTo>
                    <a:lnTo>
                      <a:pt x="510343" y="0"/>
                    </a:lnTo>
                    <a:lnTo>
                      <a:pt x="754970" y="0"/>
                    </a:lnTo>
                    <a:close/>
                  </a:path>
                </a:pathLst>
              </a:custGeom>
              <a:solidFill>
                <a:srgbClr val="FFCCFF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1929266A-98CF-2B93-E116-E5ADC16FBE3B}"/>
                  </a:ext>
                </a:extLst>
              </p:cNvPr>
              <p:cNvSpPr/>
              <p:nvPr/>
            </p:nvSpPr>
            <p:spPr bwMode="auto">
              <a:xfrm>
                <a:off x="6102535" y="3495121"/>
                <a:ext cx="1026928" cy="1217373"/>
              </a:xfrm>
              <a:custGeom>
                <a:avLst/>
                <a:gdLst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936440 w 1026928"/>
                  <a:gd name="connsiteY2" fmla="*/ 784055 h 1217373"/>
                  <a:gd name="connsiteX3" fmla="*/ 1026928 w 1026928"/>
                  <a:gd name="connsiteY3" fmla="*/ 784055 h 1217373"/>
                  <a:gd name="connsiteX4" fmla="*/ 1026928 w 1026928"/>
                  <a:gd name="connsiteY4" fmla="*/ 1217373 h 1217373"/>
                  <a:gd name="connsiteX5" fmla="*/ 0 w 1026928"/>
                  <a:gd name="connsiteY5" fmla="*/ 1217373 h 1217373"/>
                  <a:gd name="connsiteX6" fmla="*/ 0 w 1026928"/>
                  <a:gd name="connsiteY6" fmla="*/ 784055 h 1217373"/>
                  <a:gd name="connsiteX7" fmla="*/ 90488 w 1026928"/>
                  <a:gd name="connsiteY7" fmla="*/ 784055 h 1217373"/>
                  <a:gd name="connsiteX8" fmla="*/ 90488 w 1026928"/>
                  <a:gd name="connsiteY8" fmla="*/ 422976 h 1217373"/>
                  <a:gd name="connsiteX9" fmla="*/ 513464 w 1026928"/>
                  <a:gd name="connsiteY9" fmla="*/ 0 h 1217373"/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936440 w 1026928"/>
                  <a:gd name="connsiteY2" fmla="*/ 784055 h 1217373"/>
                  <a:gd name="connsiteX3" fmla="*/ 1026928 w 1026928"/>
                  <a:gd name="connsiteY3" fmla="*/ 784055 h 1217373"/>
                  <a:gd name="connsiteX4" fmla="*/ 1026928 w 1026928"/>
                  <a:gd name="connsiteY4" fmla="*/ 1217373 h 1217373"/>
                  <a:gd name="connsiteX5" fmla="*/ 0 w 1026928"/>
                  <a:gd name="connsiteY5" fmla="*/ 1217373 h 1217373"/>
                  <a:gd name="connsiteX6" fmla="*/ 90488 w 1026928"/>
                  <a:gd name="connsiteY6" fmla="*/ 784055 h 1217373"/>
                  <a:gd name="connsiteX7" fmla="*/ 90488 w 1026928"/>
                  <a:gd name="connsiteY7" fmla="*/ 422976 h 1217373"/>
                  <a:gd name="connsiteX8" fmla="*/ 513464 w 1026928"/>
                  <a:gd name="connsiteY8" fmla="*/ 0 h 1217373"/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936440 w 1026928"/>
                  <a:gd name="connsiteY2" fmla="*/ 784055 h 1217373"/>
                  <a:gd name="connsiteX3" fmla="*/ 1026928 w 1026928"/>
                  <a:gd name="connsiteY3" fmla="*/ 1217373 h 1217373"/>
                  <a:gd name="connsiteX4" fmla="*/ 0 w 1026928"/>
                  <a:gd name="connsiteY4" fmla="*/ 1217373 h 1217373"/>
                  <a:gd name="connsiteX5" fmla="*/ 90488 w 1026928"/>
                  <a:gd name="connsiteY5" fmla="*/ 784055 h 1217373"/>
                  <a:gd name="connsiteX6" fmla="*/ 90488 w 1026928"/>
                  <a:gd name="connsiteY6" fmla="*/ 422976 h 1217373"/>
                  <a:gd name="connsiteX7" fmla="*/ 513464 w 1026928"/>
                  <a:gd name="connsiteY7" fmla="*/ 0 h 1217373"/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936440 w 1026928"/>
                  <a:gd name="connsiteY2" fmla="*/ 784055 h 1217373"/>
                  <a:gd name="connsiteX3" fmla="*/ 1026928 w 1026928"/>
                  <a:gd name="connsiteY3" fmla="*/ 1217373 h 1217373"/>
                  <a:gd name="connsiteX4" fmla="*/ 0 w 1026928"/>
                  <a:gd name="connsiteY4" fmla="*/ 1217373 h 1217373"/>
                  <a:gd name="connsiteX5" fmla="*/ 90488 w 1026928"/>
                  <a:gd name="connsiteY5" fmla="*/ 422976 h 1217373"/>
                  <a:gd name="connsiteX6" fmla="*/ 513464 w 1026928"/>
                  <a:gd name="connsiteY6" fmla="*/ 0 h 1217373"/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1026928 w 1026928"/>
                  <a:gd name="connsiteY2" fmla="*/ 1217373 h 1217373"/>
                  <a:gd name="connsiteX3" fmla="*/ 0 w 1026928"/>
                  <a:gd name="connsiteY3" fmla="*/ 1217373 h 1217373"/>
                  <a:gd name="connsiteX4" fmla="*/ 90488 w 1026928"/>
                  <a:gd name="connsiteY4" fmla="*/ 422976 h 1217373"/>
                  <a:gd name="connsiteX5" fmla="*/ 513464 w 1026928"/>
                  <a:gd name="connsiteY5" fmla="*/ 0 h 12173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6928" h="1217373">
                    <a:moveTo>
                      <a:pt x="513464" y="0"/>
                    </a:moveTo>
                    <a:cubicBezTo>
                      <a:pt x="747067" y="0"/>
                      <a:pt x="936440" y="189373"/>
                      <a:pt x="936440" y="422976"/>
                    </a:cubicBezTo>
                    <a:lnTo>
                      <a:pt x="1026928" y="1217373"/>
                    </a:lnTo>
                    <a:lnTo>
                      <a:pt x="0" y="1217373"/>
                    </a:lnTo>
                    <a:lnTo>
                      <a:pt x="90488" y="422976"/>
                    </a:lnTo>
                    <a:cubicBezTo>
                      <a:pt x="90488" y="189373"/>
                      <a:pt x="279861" y="0"/>
                      <a:pt x="513464" y="0"/>
                    </a:cubicBezTo>
                    <a:close/>
                  </a:path>
                </a:pathLst>
              </a:custGeom>
              <a:solidFill>
                <a:srgbClr val="FFCCFF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2" name="グループ化 11">
                <a:extLst>
                  <a:ext uri="{FF2B5EF4-FFF2-40B4-BE49-F238E27FC236}">
                    <a16:creationId xmlns:a16="http://schemas.microsoft.com/office/drawing/2014/main" id="{5D0EFF77-0C0B-E61F-A9FC-88313473F5D1}"/>
                  </a:ext>
                </a:extLst>
              </p:cNvPr>
              <p:cNvGrpSpPr/>
              <p:nvPr/>
            </p:nvGrpSpPr>
            <p:grpSpPr>
              <a:xfrm>
                <a:off x="6216835" y="3778601"/>
                <a:ext cx="798328" cy="697034"/>
                <a:chOff x="6216835" y="3635129"/>
                <a:chExt cx="798328" cy="805177"/>
              </a:xfrm>
            </p:grpSpPr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A939EC80-FEA7-D968-C142-E011553FA05D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6216835" y="3635129"/>
                  <a:ext cx="798328" cy="805177"/>
                </a:xfrm>
                <a:custGeom>
                  <a:avLst/>
                  <a:gdLst>
                    <a:gd name="connsiteX0" fmla="*/ 399164 w 798328"/>
                    <a:gd name="connsiteY0" fmla="*/ 0 h 805177"/>
                    <a:gd name="connsiteX1" fmla="*/ 295914 w 798328"/>
                    <a:gd name="connsiteY1" fmla="*/ 212579 h 805177"/>
                    <a:gd name="connsiteX2" fmla="*/ 0 w 798328"/>
                    <a:gd name="connsiteY2" fmla="*/ 212579 h 805177"/>
                    <a:gd name="connsiteX3" fmla="*/ 94488 w 798328"/>
                    <a:gd name="connsiteY3" fmla="*/ 352855 h 805177"/>
                    <a:gd name="connsiteX4" fmla="*/ 208092 w 798328"/>
                    <a:gd name="connsiteY4" fmla="*/ 360727 h 805177"/>
                    <a:gd name="connsiteX5" fmla="*/ 162564 w 798328"/>
                    <a:gd name="connsiteY5" fmla="*/ 453921 h 805177"/>
                    <a:gd name="connsiteX6" fmla="*/ 399164 w 798328"/>
                    <a:gd name="connsiteY6" fmla="*/ 805177 h 805177"/>
                    <a:gd name="connsiteX7" fmla="*/ 633003 w 798328"/>
                    <a:gd name="connsiteY7" fmla="*/ 458021 h 805177"/>
                    <a:gd name="connsiteX8" fmla="*/ 585473 w 798328"/>
                    <a:gd name="connsiteY8" fmla="*/ 360727 h 805177"/>
                    <a:gd name="connsiteX9" fmla="*/ 704073 w 798328"/>
                    <a:gd name="connsiteY9" fmla="*/ 352510 h 805177"/>
                    <a:gd name="connsiteX10" fmla="*/ 798328 w 798328"/>
                    <a:gd name="connsiteY10" fmla="*/ 212579 h 805177"/>
                    <a:gd name="connsiteX11" fmla="*/ 502415 w 798328"/>
                    <a:gd name="connsiteY11" fmla="*/ 212579 h 805177"/>
                    <a:gd name="connsiteX0" fmla="*/ 399164 w 798328"/>
                    <a:gd name="connsiteY0" fmla="*/ 0 h 805177"/>
                    <a:gd name="connsiteX1" fmla="*/ 295914 w 798328"/>
                    <a:gd name="connsiteY1" fmla="*/ 212579 h 805177"/>
                    <a:gd name="connsiteX2" fmla="*/ 0 w 798328"/>
                    <a:gd name="connsiteY2" fmla="*/ 212579 h 805177"/>
                    <a:gd name="connsiteX3" fmla="*/ 94488 w 798328"/>
                    <a:gd name="connsiteY3" fmla="*/ 352855 h 805177"/>
                    <a:gd name="connsiteX4" fmla="*/ 208092 w 798328"/>
                    <a:gd name="connsiteY4" fmla="*/ 360727 h 805177"/>
                    <a:gd name="connsiteX5" fmla="*/ 162564 w 798328"/>
                    <a:gd name="connsiteY5" fmla="*/ 453921 h 805177"/>
                    <a:gd name="connsiteX6" fmla="*/ 399164 w 798328"/>
                    <a:gd name="connsiteY6" fmla="*/ 805177 h 805177"/>
                    <a:gd name="connsiteX7" fmla="*/ 633003 w 798328"/>
                    <a:gd name="connsiteY7" fmla="*/ 458021 h 805177"/>
                    <a:gd name="connsiteX8" fmla="*/ 585473 w 798328"/>
                    <a:gd name="connsiteY8" fmla="*/ 360727 h 805177"/>
                    <a:gd name="connsiteX9" fmla="*/ 704073 w 798328"/>
                    <a:gd name="connsiteY9" fmla="*/ 352510 h 805177"/>
                    <a:gd name="connsiteX10" fmla="*/ 798328 w 798328"/>
                    <a:gd name="connsiteY10" fmla="*/ 212579 h 805177"/>
                    <a:gd name="connsiteX11" fmla="*/ 399164 w 798328"/>
                    <a:gd name="connsiteY11" fmla="*/ 0 h 805177"/>
                    <a:gd name="connsiteX0" fmla="*/ 399164 w 798328"/>
                    <a:gd name="connsiteY0" fmla="*/ 0 h 805177"/>
                    <a:gd name="connsiteX1" fmla="*/ 0 w 798328"/>
                    <a:gd name="connsiteY1" fmla="*/ 212579 h 805177"/>
                    <a:gd name="connsiteX2" fmla="*/ 94488 w 798328"/>
                    <a:gd name="connsiteY2" fmla="*/ 352855 h 805177"/>
                    <a:gd name="connsiteX3" fmla="*/ 208092 w 798328"/>
                    <a:gd name="connsiteY3" fmla="*/ 360727 h 805177"/>
                    <a:gd name="connsiteX4" fmla="*/ 162564 w 798328"/>
                    <a:gd name="connsiteY4" fmla="*/ 453921 h 805177"/>
                    <a:gd name="connsiteX5" fmla="*/ 399164 w 798328"/>
                    <a:gd name="connsiteY5" fmla="*/ 805177 h 805177"/>
                    <a:gd name="connsiteX6" fmla="*/ 633003 w 798328"/>
                    <a:gd name="connsiteY6" fmla="*/ 458021 h 805177"/>
                    <a:gd name="connsiteX7" fmla="*/ 585473 w 798328"/>
                    <a:gd name="connsiteY7" fmla="*/ 360727 h 805177"/>
                    <a:gd name="connsiteX8" fmla="*/ 704073 w 798328"/>
                    <a:gd name="connsiteY8" fmla="*/ 352510 h 805177"/>
                    <a:gd name="connsiteX9" fmla="*/ 798328 w 798328"/>
                    <a:gd name="connsiteY9" fmla="*/ 212579 h 805177"/>
                    <a:gd name="connsiteX10" fmla="*/ 399164 w 798328"/>
                    <a:gd name="connsiteY10" fmla="*/ 0 h 8051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98328" h="805177">
                      <a:moveTo>
                        <a:pt x="399164" y="0"/>
                      </a:moveTo>
                      <a:lnTo>
                        <a:pt x="0" y="212579"/>
                      </a:lnTo>
                      <a:lnTo>
                        <a:pt x="94488" y="352855"/>
                      </a:lnTo>
                      <a:lnTo>
                        <a:pt x="208092" y="360727"/>
                      </a:lnTo>
                      <a:lnTo>
                        <a:pt x="162564" y="453921"/>
                      </a:lnTo>
                      <a:lnTo>
                        <a:pt x="399164" y="805177"/>
                      </a:lnTo>
                      <a:lnTo>
                        <a:pt x="633003" y="458021"/>
                      </a:lnTo>
                      <a:lnTo>
                        <a:pt x="585473" y="360727"/>
                      </a:lnTo>
                      <a:lnTo>
                        <a:pt x="704073" y="352510"/>
                      </a:lnTo>
                      <a:lnTo>
                        <a:pt x="798328" y="212579"/>
                      </a:lnTo>
                      <a:lnTo>
                        <a:pt x="399164" y="0"/>
                      </a:lnTo>
                      <a:close/>
                    </a:path>
                  </a:pathLst>
                </a:custGeom>
                <a:solidFill>
                  <a:srgbClr val="FFCC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8" name="二等辺三角形 27">
                  <a:extLst>
                    <a:ext uri="{FF2B5EF4-FFF2-40B4-BE49-F238E27FC236}">
                      <a16:creationId xmlns:a16="http://schemas.microsoft.com/office/drawing/2014/main" id="{196141E5-15F0-A0A2-2DCF-4C5F383EDE2F}"/>
                    </a:ext>
                  </a:extLst>
                </p:cNvPr>
                <p:cNvSpPr/>
                <p:nvPr/>
              </p:nvSpPr>
              <p:spPr bwMode="auto">
                <a:xfrm rot="10800000">
                  <a:off x="6488298" y="3806528"/>
                  <a:ext cx="255402" cy="633778"/>
                </a:xfrm>
                <a:prstGeom prst="triangle">
                  <a:avLst/>
                </a:prstGeom>
                <a:solidFill>
                  <a:srgbClr val="FF99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3" name="グループ化 12">
                <a:extLst>
                  <a:ext uri="{FF2B5EF4-FFF2-40B4-BE49-F238E27FC236}">
                    <a16:creationId xmlns:a16="http://schemas.microsoft.com/office/drawing/2014/main" id="{45CEFA99-631F-88A0-1690-7C22F940C12B}"/>
                  </a:ext>
                </a:extLst>
              </p:cNvPr>
              <p:cNvGrpSpPr/>
              <p:nvPr/>
            </p:nvGrpSpPr>
            <p:grpSpPr>
              <a:xfrm>
                <a:off x="6163749" y="3859955"/>
                <a:ext cx="606957" cy="1139710"/>
                <a:chOff x="6163749" y="3779200"/>
                <a:chExt cx="606957" cy="1139710"/>
              </a:xfrm>
            </p:grpSpPr>
            <p:sp>
              <p:nvSpPr>
                <p:cNvPr id="25" name="角丸四角形 559">
                  <a:extLst>
                    <a:ext uri="{FF2B5EF4-FFF2-40B4-BE49-F238E27FC236}">
                      <a16:creationId xmlns:a16="http://schemas.microsoft.com/office/drawing/2014/main" id="{95401938-8384-03ED-07EA-685CAA34A8EA}"/>
                    </a:ext>
                  </a:extLst>
                </p:cNvPr>
                <p:cNvSpPr/>
                <p:nvPr/>
              </p:nvSpPr>
              <p:spPr bwMode="auto">
                <a:xfrm rot="10085881">
                  <a:off x="6335613" y="4463671"/>
                  <a:ext cx="435093" cy="455239"/>
                </a:xfrm>
                <a:custGeom>
                  <a:avLst/>
                  <a:gdLst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20630 w 541545"/>
                    <a:gd name="connsiteY17" fmla="*/ 247817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08700 w 541545"/>
                    <a:gd name="connsiteY17" fmla="*/ 270259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24140 w 541545"/>
                    <a:gd name="connsiteY12" fmla="*/ 233689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03548 w 541545"/>
                    <a:gd name="connsiteY25" fmla="*/ 519264 h 566620"/>
                    <a:gd name="connsiteX26" fmla="*/ 287786 w 541545"/>
                    <a:gd name="connsiteY26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87786 w 541545"/>
                    <a:gd name="connsiteY25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01048 w 541545"/>
                    <a:gd name="connsiteY7" fmla="*/ 280077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399930 w 541545"/>
                    <a:gd name="connsiteY7" fmla="*/ 291611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537606 w 541545"/>
                    <a:gd name="connsiteY3" fmla="*/ 205959 h 566620"/>
                    <a:gd name="connsiteX4" fmla="*/ 523953 w 541545"/>
                    <a:gd name="connsiteY4" fmla="*/ 160918 h 566620"/>
                    <a:gd name="connsiteX5" fmla="*/ 478912 w 541545"/>
                    <a:gd name="connsiteY5" fmla="*/ 174570 h 566620"/>
                    <a:gd name="connsiteX6" fmla="*/ 399930 w 541545"/>
                    <a:gd name="connsiteY6" fmla="*/ 291611 h 566620"/>
                    <a:gd name="connsiteX7" fmla="*/ 401048 w 541545"/>
                    <a:gd name="connsiteY7" fmla="*/ 66724 h 566620"/>
                    <a:gd name="connsiteX8" fmla="*/ 362594 w 541545"/>
                    <a:gd name="connsiteY8" fmla="*/ 28270 h 566620"/>
                    <a:gd name="connsiteX9" fmla="*/ 324140 w 541545"/>
                    <a:gd name="connsiteY9" fmla="*/ 66724 h 566620"/>
                    <a:gd name="connsiteX10" fmla="*/ 308530 w 541545"/>
                    <a:gd name="connsiteY10" fmla="*/ 255145 h 566620"/>
                    <a:gd name="connsiteX11" fmla="*/ 241488 w 541545"/>
                    <a:gd name="connsiteY11" fmla="*/ 31117 h 566620"/>
                    <a:gd name="connsiteX12" fmla="*/ 194391 w 541545"/>
                    <a:gd name="connsiteY12" fmla="*/ 3926 h 566620"/>
                    <a:gd name="connsiteX13" fmla="*/ 167200 w 541545"/>
                    <a:gd name="connsiteY13" fmla="*/ 51022 h 566620"/>
                    <a:gd name="connsiteX14" fmla="*/ 208700 w 541545"/>
                    <a:gd name="connsiteY14" fmla="*/ 272866 h 566620"/>
                    <a:gd name="connsiteX15" fmla="*/ 92040 w 541545"/>
                    <a:gd name="connsiteY15" fmla="*/ 122482 h 566620"/>
                    <a:gd name="connsiteX16" fmla="*/ 38458 w 541545"/>
                    <a:gd name="connsiteY16" fmla="*/ 113185 h 566620"/>
                    <a:gd name="connsiteX17" fmla="*/ 29161 w 541545"/>
                    <a:gd name="connsiteY17" fmla="*/ 166767 h 566620"/>
                    <a:gd name="connsiteX18" fmla="*/ 152366 w 541545"/>
                    <a:gd name="connsiteY18" fmla="*/ 383573 h 566620"/>
                    <a:gd name="connsiteX19" fmla="*/ 74325 w 541545"/>
                    <a:gd name="connsiteY19" fmla="*/ 351167 h 566620"/>
                    <a:gd name="connsiteX20" fmla="*/ 4120 w 541545"/>
                    <a:gd name="connsiteY20" fmla="*/ 380176 h 566620"/>
                    <a:gd name="connsiteX21" fmla="*/ 33128 w 541545"/>
                    <a:gd name="connsiteY21" fmla="*/ 450380 h 566620"/>
                    <a:gd name="connsiteX22" fmla="*/ 194939 w 541545"/>
                    <a:gd name="connsiteY22" fmla="*/ 517569 h 566620"/>
                    <a:gd name="connsiteX23" fmla="*/ 287786 w 541545"/>
                    <a:gd name="connsiteY23" fmla="*/ 565278 h 566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541545" h="566620">
                      <a:moveTo>
                        <a:pt x="287786" y="565278"/>
                      </a:moveTo>
                      <a:cubicBezTo>
                        <a:pt x="305991" y="567813"/>
                        <a:pt x="324993" y="566821"/>
                        <a:pt x="343865" y="561764"/>
                      </a:cubicBezTo>
                      <a:cubicBezTo>
                        <a:pt x="419349" y="541538"/>
                        <a:pt x="464144" y="463949"/>
                        <a:pt x="443918" y="388465"/>
                      </a:cubicBezTo>
                      <a:lnTo>
                        <a:pt x="537606" y="205959"/>
                      </a:lnTo>
                      <a:cubicBezTo>
                        <a:pt x="546273" y="189751"/>
                        <a:pt x="540161" y="169586"/>
                        <a:pt x="523953" y="160918"/>
                      </a:cubicBezTo>
                      <a:cubicBezTo>
                        <a:pt x="507745" y="152250"/>
                        <a:pt x="487580" y="158363"/>
                        <a:pt x="478912" y="174570"/>
                      </a:cubicBezTo>
                      <a:lnTo>
                        <a:pt x="399930" y="291611"/>
                      </a:lnTo>
                      <a:cubicBezTo>
                        <a:pt x="400303" y="216649"/>
                        <a:pt x="400675" y="141686"/>
                        <a:pt x="401048" y="66724"/>
                      </a:cubicBezTo>
                      <a:cubicBezTo>
                        <a:pt x="401048" y="45486"/>
                        <a:pt x="383832" y="28270"/>
                        <a:pt x="362594" y="28270"/>
                      </a:cubicBezTo>
                      <a:cubicBezTo>
                        <a:pt x="341356" y="28270"/>
                        <a:pt x="324140" y="45486"/>
                        <a:pt x="324140" y="66724"/>
                      </a:cubicBezTo>
                      <a:lnTo>
                        <a:pt x="308530" y="255145"/>
                      </a:lnTo>
                      <a:cubicBezTo>
                        <a:pt x="294755" y="249211"/>
                        <a:pt x="263113" y="69411"/>
                        <a:pt x="241488" y="31117"/>
                      </a:cubicBezTo>
                      <a:cubicBezTo>
                        <a:pt x="219863" y="-7177"/>
                        <a:pt x="214906" y="-1571"/>
                        <a:pt x="194391" y="3926"/>
                      </a:cubicBezTo>
                      <a:cubicBezTo>
                        <a:pt x="173877" y="9423"/>
                        <a:pt x="161703" y="30508"/>
                        <a:pt x="167200" y="51022"/>
                      </a:cubicBezTo>
                      <a:lnTo>
                        <a:pt x="208700" y="272866"/>
                      </a:lnTo>
                      <a:cubicBezTo>
                        <a:pt x="196173" y="284776"/>
                        <a:pt x="122402" y="145355"/>
                        <a:pt x="92040" y="122482"/>
                      </a:cubicBezTo>
                      <a:cubicBezTo>
                        <a:pt x="61678" y="99609"/>
                        <a:pt x="55822" y="100956"/>
                        <a:pt x="38458" y="113185"/>
                      </a:cubicBezTo>
                      <a:cubicBezTo>
                        <a:pt x="21094" y="125414"/>
                        <a:pt x="16932" y="149403"/>
                        <a:pt x="29161" y="166767"/>
                      </a:cubicBezTo>
                      <a:lnTo>
                        <a:pt x="152366" y="383573"/>
                      </a:lnTo>
                      <a:lnTo>
                        <a:pt x="74325" y="351167"/>
                      </a:lnTo>
                      <a:cubicBezTo>
                        <a:pt x="46927" y="339791"/>
                        <a:pt x="15496" y="352779"/>
                        <a:pt x="4120" y="380176"/>
                      </a:cubicBezTo>
                      <a:cubicBezTo>
                        <a:pt x="-7256" y="407573"/>
                        <a:pt x="5731" y="439004"/>
                        <a:pt x="33128" y="450380"/>
                      </a:cubicBezTo>
                      <a:lnTo>
                        <a:pt x="194939" y="517569"/>
                      </a:lnTo>
                      <a:cubicBezTo>
                        <a:pt x="237382" y="536719"/>
                        <a:pt x="262965" y="557912"/>
                        <a:pt x="287786" y="56527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6" name="四角形: 上の 2 つの角を丸める 25">
                  <a:extLst>
                    <a:ext uri="{FF2B5EF4-FFF2-40B4-BE49-F238E27FC236}">
                      <a16:creationId xmlns:a16="http://schemas.microsoft.com/office/drawing/2014/main" id="{09586459-8124-095C-217D-6BF370814447}"/>
                    </a:ext>
                  </a:extLst>
                </p:cNvPr>
                <p:cNvSpPr/>
                <p:nvPr/>
              </p:nvSpPr>
              <p:spPr bwMode="auto">
                <a:xfrm rot="20127621">
                  <a:off x="6163749" y="3779200"/>
                  <a:ext cx="236709" cy="787013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4" name="グループ化 13">
                <a:extLst>
                  <a:ext uri="{FF2B5EF4-FFF2-40B4-BE49-F238E27FC236}">
                    <a16:creationId xmlns:a16="http://schemas.microsoft.com/office/drawing/2014/main" id="{F8DAB0E1-048B-12C1-0AB2-AD4CC6CEC145}"/>
                  </a:ext>
                </a:extLst>
              </p:cNvPr>
              <p:cNvGrpSpPr/>
              <p:nvPr/>
            </p:nvGrpSpPr>
            <p:grpSpPr>
              <a:xfrm flipH="1">
                <a:off x="6463789" y="3859955"/>
                <a:ext cx="606957" cy="1139710"/>
                <a:chOff x="6163749" y="3779200"/>
                <a:chExt cx="606957" cy="1139710"/>
              </a:xfrm>
            </p:grpSpPr>
            <p:sp>
              <p:nvSpPr>
                <p:cNvPr id="23" name="角丸四角形 559">
                  <a:extLst>
                    <a:ext uri="{FF2B5EF4-FFF2-40B4-BE49-F238E27FC236}">
                      <a16:creationId xmlns:a16="http://schemas.microsoft.com/office/drawing/2014/main" id="{5A7032C7-738E-57BC-702C-9F49A7A1F34F}"/>
                    </a:ext>
                  </a:extLst>
                </p:cNvPr>
                <p:cNvSpPr/>
                <p:nvPr/>
              </p:nvSpPr>
              <p:spPr bwMode="auto">
                <a:xfrm rot="10085881">
                  <a:off x="6335613" y="4463671"/>
                  <a:ext cx="435093" cy="455239"/>
                </a:xfrm>
                <a:custGeom>
                  <a:avLst/>
                  <a:gdLst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20630 w 541545"/>
                    <a:gd name="connsiteY17" fmla="*/ 247817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08700 w 541545"/>
                    <a:gd name="connsiteY17" fmla="*/ 270259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24140 w 541545"/>
                    <a:gd name="connsiteY12" fmla="*/ 233689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03548 w 541545"/>
                    <a:gd name="connsiteY25" fmla="*/ 519264 h 566620"/>
                    <a:gd name="connsiteX26" fmla="*/ 287786 w 541545"/>
                    <a:gd name="connsiteY26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87786 w 541545"/>
                    <a:gd name="connsiteY25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01048 w 541545"/>
                    <a:gd name="connsiteY7" fmla="*/ 280077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399930 w 541545"/>
                    <a:gd name="connsiteY7" fmla="*/ 291611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537606 w 541545"/>
                    <a:gd name="connsiteY3" fmla="*/ 205959 h 566620"/>
                    <a:gd name="connsiteX4" fmla="*/ 523953 w 541545"/>
                    <a:gd name="connsiteY4" fmla="*/ 160918 h 566620"/>
                    <a:gd name="connsiteX5" fmla="*/ 478912 w 541545"/>
                    <a:gd name="connsiteY5" fmla="*/ 174570 h 566620"/>
                    <a:gd name="connsiteX6" fmla="*/ 399930 w 541545"/>
                    <a:gd name="connsiteY6" fmla="*/ 291611 h 566620"/>
                    <a:gd name="connsiteX7" fmla="*/ 401048 w 541545"/>
                    <a:gd name="connsiteY7" fmla="*/ 66724 h 566620"/>
                    <a:gd name="connsiteX8" fmla="*/ 362594 w 541545"/>
                    <a:gd name="connsiteY8" fmla="*/ 28270 h 566620"/>
                    <a:gd name="connsiteX9" fmla="*/ 324140 w 541545"/>
                    <a:gd name="connsiteY9" fmla="*/ 66724 h 566620"/>
                    <a:gd name="connsiteX10" fmla="*/ 308530 w 541545"/>
                    <a:gd name="connsiteY10" fmla="*/ 255145 h 566620"/>
                    <a:gd name="connsiteX11" fmla="*/ 241488 w 541545"/>
                    <a:gd name="connsiteY11" fmla="*/ 31117 h 566620"/>
                    <a:gd name="connsiteX12" fmla="*/ 194391 w 541545"/>
                    <a:gd name="connsiteY12" fmla="*/ 3926 h 566620"/>
                    <a:gd name="connsiteX13" fmla="*/ 167200 w 541545"/>
                    <a:gd name="connsiteY13" fmla="*/ 51022 h 566620"/>
                    <a:gd name="connsiteX14" fmla="*/ 208700 w 541545"/>
                    <a:gd name="connsiteY14" fmla="*/ 272866 h 566620"/>
                    <a:gd name="connsiteX15" fmla="*/ 92040 w 541545"/>
                    <a:gd name="connsiteY15" fmla="*/ 122482 h 566620"/>
                    <a:gd name="connsiteX16" fmla="*/ 38458 w 541545"/>
                    <a:gd name="connsiteY16" fmla="*/ 113185 h 566620"/>
                    <a:gd name="connsiteX17" fmla="*/ 29161 w 541545"/>
                    <a:gd name="connsiteY17" fmla="*/ 166767 h 566620"/>
                    <a:gd name="connsiteX18" fmla="*/ 152366 w 541545"/>
                    <a:gd name="connsiteY18" fmla="*/ 383573 h 566620"/>
                    <a:gd name="connsiteX19" fmla="*/ 74325 w 541545"/>
                    <a:gd name="connsiteY19" fmla="*/ 351167 h 566620"/>
                    <a:gd name="connsiteX20" fmla="*/ 4120 w 541545"/>
                    <a:gd name="connsiteY20" fmla="*/ 380176 h 566620"/>
                    <a:gd name="connsiteX21" fmla="*/ 33128 w 541545"/>
                    <a:gd name="connsiteY21" fmla="*/ 450380 h 566620"/>
                    <a:gd name="connsiteX22" fmla="*/ 194939 w 541545"/>
                    <a:gd name="connsiteY22" fmla="*/ 517569 h 566620"/>
                    <a:gd name="connsiteX23" fmla="*/ 287786 w 541545"/>
                    <a:gd name="connsiteY23" fmla="*/ 565278 h 566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541545" h="566620">
                      <a:moveTo>
                        <a:pt x="287786" y="565278"/>
                      </a:moveTo>
                      <a:cubicBezTo>
                        <a:pt x="305991" y="567813"/>
                        <a:pt x="324993" y="566821"/>
                        <a:pt x="343865" y="561764"/>
                      </a:cubicBezTo>
                      <a:cubicBezTo>
                        <a:pt x="419349" y="541538"/>
                        <a:pt x="464144" y="463949"/>
                        <a:pt x="443918" y="388465"/>
                      </a:cubicBezTo>
                      <a:lnTo>
                        <a:pt x="537606" y="205959"/>
                      </a:lnTo>
                      <a:cubicBezTo>
                        <a:pt x="546273" y="189751"/>
                        <a:pt x="540161" y="169586"/>
                        <a:pt x="523953" y="160918"/>
                      </a:cubicBezTo>
                      <a:cubicBezTo>
                        <a:pt x="507745" y="152250"/>
                        <a:pt x="487580" y="158363"/>
                        <a:pt x="478912" y="174570"/>
                      </a:cubicBezTo>
                      <a:lnTo>
                        <a:pt x="399930" y="291611"/>
                      </a:lnTo>
                      <a:cubicBezTo>
                        <a:pt x="400303" y="216649"/>
                        <a:pt x="400675" y="141686"/>
                        <a:pt x="401048" y="66724"/>
                      </a:cubicBezTo>
                      <a:cubicBezTo>
                        <a:pt x="401048" y="45486"/>
                        <a:pt x="383832" y="28270"/>
                        <a:pt x="362594" y="28270"/>
                      </a:cubicBezTo>
                      <a:cubicBezTo>
                        <a:pt x="341356" y="28270"/>
                        <a:pt x="324140" y="45486"/>
                        <a:pt x="324140" y="66724"/>
                      </a:cubicBezTo>
                      <a:lnTo>
                        <a:pt x="308530" y="255145"/>
                      </a:lnTo>
                      <a:cubicBezTo>
                        <a:pt x="294755" y="249211"/>
                        <a:pt x="263113" y="69411"/>
                        <a:pt x="241488" y="31117"/>
                      </a:cubicBezTo>
                      <a:cubicBezTo>
                        <a:pt x="219863" y="-7177"/>
                        <a:pt x="214906" y="-1571"/>
                        <a:pt x="194391" y="3926"/>
                      </a:cubicBezTo>
                      <a:cubicBezTo>
                        <a:pt x="173877" y="9423"/>
                        <a:pt x="161703" y="30508"/>
                        <a:pt x="167200" y="51022"/>
                      </a:cubicBezTo>
                      <a:lnTo>
                        <a:pt x="208700" y="272866"/>
                      </a:lnTo>
                      <a:cubicBezTo>
                        <a:pt x="196173" y="284776"/>
                        <a:pt x="122402" y="145355"/>
                        <a:pt x="92040" y="122482"/>
                      </a:cubicBezTo>
                      <a:cubicBezTo>
                        <a:pt x="61678" y="99609"/>
                        <a:pt x="55822" y="100956"/>
                        <a:pt x="38458" y="113185"/>
                      </a:cubicBezTo>
                      <a:cubicBezTo>
                        <a:pt x="21094" y="125414"/>
                        <a:pt x="16932" y="149403"/>
                        <a:pt x="29161" y="166767"/>
                      </a:cubicBezTo>
                      <a:lnTo>
                        <a:pt x="152366" y="383573"/>
                      </a:lnTo>
                      <a:lnTo>
                        <a:pt x="74325" y="351167"/>
                      </a:lnTo>
                      <a:cubicBezTo>
                        <a:pt x="46927" y="339791"/>
                        <a:pt x="15496" y="352779"/>
                        <a:pt x="4120" y="380176"/>
                      </a:cubicBezTo>
                      <a:cubicBezTo>
                        <a:pt x="-7256" y="407573"/>
                        <a:pt x="5731" y="439004"/>
                        <a:pt x="33128" y="450380"/>
                      </a:cubicBezTo>
                      <a:lnTo>
                        <a:pt x="194939" y="517569"/>
                      </a:lnTo>
                      <a:cubicBezTo>
                        <a:pt x="237382" y="536719"/>
                        <a:pt x="262965" y="557912"/>
                        <a:pt x="287786" y="56527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4" name="四角形: 上の 2 つの角を丸める 23">
                  <a:extLst>
                    <a:ext uri="{FF2B5EF4-FFF2-40B4-BE49-F238E27FC236}">
                      <a16:creationId xmlns:a16="http://schemas.microsoft.com/office/drawing/2014/main" id="{C002DDC5-29E9-23E1-F08D-2E2C85051B7A}"/>
                    </a:ext>
                  </a:extLst>
                </p:cNvPr>
                <p:cNvSpPr/>
                <p:nvPr/>
              </p:nvSpPr>
              <p:spPr bwMode="auto">
                <a:xfrm rot="20127621">
                  <a:off x="6163749" y="3779200"/>
                  <a:ext cx="236709" cy="787013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5729E25B-7693-3434-159C-330394CEEB55}"/>
                  </a:ext>
                </a:extLst>
              </p:cNvPr>
              <p:cNvGrpSpPr/>
              <p:nvPr/>
            </p:nvGrpSpPr>
            <p:grpSpPr>
              <a:xfrm>
                <a:off x="5834050" y="2715388"/>
                <a:ext cx="1558901" cy="1332737"/>
                <a:chOff x="5830729" y="2693951"/>
                <a:chExt cx="1558901" cy="1332737"/>
              </a:xfrm>
            </p:grpSpPr>
            <p:sp>
              <p:nvSpPr>
                <p:cNvPr id="16" name="円/楕円 536">
                  <a:extLst>
                    <a:ext uri="{FF2B5EF4-FFF2-40B4-BE49-F238E27FC236}">
                      <a16:creationId xmlns:a16="http://schemas.microsoft.com/office/drawing/2014/main" id="{57FCB803-80D6-B86E-56EA-5C7217C30BC5}"/>
                    </a:ext>
                  </a:extLst>
                </p:cNvPr>
                <p:cNvSpPr/>
                <p:nvPr/>
              </p:nvSpPr>
              <p:spPr bwMode="auto">
                <a:xfrm flipH="1">
                  <a:off x="6928619" y="3257535"/>
                  <a:ext cx="461011" cy="474452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" name="円/楕円 534">
                  <a:extLst>
                    <a:ext uri="{FF2B5EF4-FFF2-40B4-BE49-F238E27FC236}">
                      <a16:creationId xmlns:a16="http://schemas.microsoft.com/office/drawing/2014/main" id="{65A1DDCE-DCB4-A338-E63A-97757F4B4432}"/>
                    </a:ext>
                  </a:extLst>
                </p:cNvPr>
                <p:cNvSpPr/>
                <p:nvPr/>
              </p:nvSpPr>
              <p:spPr bwMode="auto">
                <a:xfrm>
                  <a:off x="5830729" y="3257535"/>
                  <a:ext cx="461011" cy="474452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" name="円/楕円 525">
                  <a:extLst>
                    <a:ext uri="{FF2B5EF4-FFF2-40B4-BE49-F238E27FC236}">
                      <a16:creationId xmlns:a16="http://schemas.microsoft.com/office/drawing/2014/main" id="{2B06EFB6-AA78-3164-207D-728694C2C923}"/>
                    </a:ext>
                  </a:extLst>
                </p:cNvPr>
                <p:cNvSpPr/>
                <p:nvPr/>
              </p:nvSpPr>
              <p:spPr bwMode="auto">
                <a:xfrm>
                  <a:off x="5949631" y="2693951"/>
                  <a:ext cx="1332737" cy="1332737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アーチ 18">
                  <a:extLst>
                    <a:ext uri="{FF2B5EF4-FFF2-40B4-BE49-F238E27FC236}">
                      <a16:creationId xmlns:a16="http://schemas.microsoft.com/office/drawing/2014/main" id="{474438D9-492A-42C4-6790-1ED5243F903B}"/>
                    </a:ext>
                  </a:extLst>
                </p:cNvPr>
                <p:cNvSpPr/>
                <p:nvPr/>
              </p:nvSpPr>
              <p:spPr bwMode="auto">
                <a:xfrm>
                  <a:off x="6437078" y="3514791"/>
                  <a:ext cx="350451" cy="350451"/>
                </a:xfrm>
                <a:prstGeom prst="blockArc">
                  <a:avLst>
                    <a:gd name="adj1" fmla="val 1687204"/>
                    <a:gd name="adj2" fmla="val 8987775"/>
                    <a:gd name="adj3" fmla="val 14682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6AE4DC05-038D-AF6B-EFD0-05E39EBCCA0D}"/>
                    </a:ext>
                  </a:extLst>
                </p:cNvPr>
                <p:cNvSpPr/>
                <p:nvPr/>
              </p:nvSpPr>
              <p:spPr bwMode="auto">
                <a:xfrm>
                  <a:off x="6095928" y="3459102"/>
                  <a:ext cx="1047649" cy="129112"/>
                </a:xfrm>
                <a:custGeom>
                  <a:avLst/>
                  <a:gdLst>
                    <a:gd name="connsiteX0" fmla="*/ 703235 w 1047649"/>
                    <a:gd name="connsiteY0" fmla="*/ 0 h 129112"/>
                    <a:gd name="connsiteX1" fmla="*/ 837411 w 1047649"/>
                    <a:gd name="connsiteY1" fmla="*/ 50440 h 129112"/>
                    <a:gd name="connsiteX2" fmla="*/ 971420 w 1047649"/>
                    <a:gd name="connsiteY2" fmla="*/ 2853 h 129112"/>
                    <a:gd name="connsiteX3" fmla="*/ 1047649 w 1047649"/>
                    <a:gd name="connsiteY3" fmla="*/ 30960 h 129112"/>
                    <a:gd name="connsiteX4" fmla="*/ 836429 w 1047649"/>
                    <a:gd name="connsiteY4" fmla="*/ 129105 h 129112"/>
                    <a:gd name="connsiteX5" fmla="*/ 626553 w 1047649"/>
                    <a:gd name="connsiteY5" fmla="*/ 26119 h 129112"/>
                    <a:gd name="connsiteX6" fmla="*/ 76682 w 1047649"/>
                    <a:gd name="connsiteY6" fmla="*/ 0 h 129112"/>
                    <a:gd name="connsiteX7" fmla="*/ 210858 w 1047649"/>
                    <a:gd name="connsiteY7" fmla="*/ 50440 h 129112"/>
                    <a:gd name="connsiteX8" fmla="*/ 344867 w 1047649"/>
                    <a:gd name="connsiteY8" fmla="*/ 2853 h 129112"/>
                    <a:gd name="connsiteX9" fmla="*/ 421096 w 1047649"/>
                    <a:gd name="connsiteY9" fmla="*/ 30960 h 129112"/>
                    <a:gd name="connsiteX10" fmla="*/ 209876 w 1047649"/>
                    <a:gd name="connsiteY10" fmla="*/ 129105 h 129112"/>
                    <a:gd name="connsiteX11" fmla="*/ 0 w 1047649"/>
                    <a:gd name="connsiteY11" fmla="*/ 26119 h 129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047649" h="129112">
                      <a:moveTo>
                        <a:pt x="703235" y="0"/>
                      </a:moveTo>
                      <a:cubicBezTo>
                        <a:pt x="729997" y="30850"/>
                        <a:pt x="781376" y="50165"/>
                        <a:pt x="837411" y="50440"/>
                      </a:cubicBezTo>
                      <a:cubicBezTo>
                        <a:pt x="892436" y="50710"/>
                        <a:pt x="943514" y="32572"/>
                        <a:pt x="971420" y="2853"/>
                      </a:cubicBezTo>
                      <a:lnTo>
                        <a:pt x="1047649" y="30960"/>
                      </a:lnTo>
                      <a:cubicBezTo>
                        <a:pt x="1008220" y="91565"/>
                        <a:pt x="926066" y="129739"/>
                        <a:pt x="836429" y="129105"/>
                      </a:cubicBezTo>
                      <a:cubicBezTo>
                        <a:pt x="745803" y="128464"/>
                        <a:pt x="663912" y="88281"/>
                        <a:pt x="626553" y="26119"/>
                      </a:cubicBezTo>
                      <a:close/>
                      <a:moveTo>
                        <a:pt x="76682" y="0"/>
                      </a:moveTo>
                      <a:cubicBezTo>
                        <a:pt x="103444" y="30850"/>
                        <a:pt x="154823" y="50165"/>
                        <a:pt x="210858" y="50440"/>
                      </a:cubicBezTo>
                      <a:cubicBezTo>
                        <a:pt x="265883" y="50710"/>
                        <a:pt x="316961" y="32572"/>
                        <a:pt x="344867" y="2853"/>
                      </a:cubicBezTo>
                      <a:lnTo>
                        <a:pt x="421096" y="30960"/>
                      </a:lnTo>
                      <a:cubicBezTo>
                        <a:pt x="381667" y="91565"/>
                        <a:pt x="299513" y="129739"/>
                        <a:pt x="209876" y="129105"/>
                      </a:cubicBezTo>
                      <a:cubicBezTo>
                        <a:pt x="119250" y="128464"/>
                        <a:pt x="37359" y="88281"/>
                        <a:pt x="0" y="26119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" name="円/楕円 532">
                  <a:extLst>
                    <a:ext uri="{FF2B5EF4-FFF2-40B4-BE49-F238E27FC236}">
                      <a16:creationId xmlns:a16="http://schemas.microsoft.com/office/drawing/2014/main" id="{7A4DC2DC-4919-26B8-419A-7F49419897AF}"/>
                    </a:ext>
                  </a:extLst>
                </p:cNvPr>
                <p:cNvSpPr/>
                <p:nvPr/>
              </p:nvSpPr>
              <p:spPr bwMode="auto">
                <a:xfrm>
                  <a:off x="6093530" y="3641764"/>
                  <a:ext cx="167820" cy="9022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" name="円/楕円 533">
                  <a:extLst>
                    <a:ext uri="{FF2B5EF4-FFF2-40B4-BE49-F238E27FC236}">
                      <a16:creationId xmlns:a16="http://schemas.microsoft.com/office/drawing/2014/main" id="{49F9E74F-3957-D14B-7F21-8231C2F3E619}"/>
                    </a:ext>
                  </a:extLst>
                </p:cNvPr>
                <p:cNvSpPr/>
                <p:nvPr/>
              </p:nvSpPr>
              <p:spPr bwMode="auto">
                <a:xfrm>
                  <a:off x="6970219" y="3641764"/>
                  <a:ext cx="167820" cy="9022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FE2F0231-65A1-9EB1-482D-EA11D5D84A9E}"/>
                </a:ext>
              </a:extLst>
            </p:cNvPr>
            <p:cNvSpPr/>
            <p:nvPr/>
          </p:nvSpPr>
          <p:spPr bwMode="auto">
            <a:xfrm flipH="1">
              <a:off x="2672497" y="4049224"/>
              <a:ext cx="1262391" cy="784147"/>
            </a:xfrm>
            <a:custGeom>
              <a:avLst/>
              <a:gdLst>
                <a:gd name="connsiteX0" fmla="*/ 631195 w 1262391"/>
                <a:gd name="connsiteY0" fmla="*/ 225467 h 784147"/>
                <a:gd name="connsiteX1" fmla="*/ 632637 w 1262391"/>
                <a:gd name="connsiteY1" fmla="*/ 226487 h 784147"/>
                <a:gd name="connsiteX2" fmla="*/ 631196 w 1262391"/>
                <a:gd name="connsiteY2" fmla="*/ 226846 h 784147"/>
                <a:gd name="connsiteX3" fmla="*/ 629754 w 1262391"/>
                <a:gd name="connsiteY3" fmla="*/ 226486 h 784147"/>
                <a:gd name="connsiteX4" fmla="*/ 790362 w 1262391"/>
                <a:gd name="connsiteY4" fmla="*/ 506 h 784147"/>
                <a:gd name="connsiteX5" fmla="*/ 704762 w 1262391"/>
                <a:gd name="connsiteY5" fmla="*/ 4680 h 784147"/>
                <a:gd name="connsiteX6" fmla="*/ 631195 w 1262391"/>
                <a:gd name="connsiteY6" fmla="*/ 23262 h 784147"/>
                <a:gd name="connsiteX7" fmla="*/ 557629 w 1262391"/>
                <a:gd name="connsiteY7" fmla="*/ 4680 h 784147"/>
                <a:gd name="connsiteX8" fmla="*/ 472028 w 1262391"/>
                <a:gd name="connsiteY8" fmla="*/ 506 h 784147"/>
                <a:gd name="connsiteX9" fmla="*/ 147434 w 1262391"/>
                <a:gd name="connsiteY9" fmla="*/ 147434 h 784147"/>
                <a:gd name="connsiteX10" fmla="*/ 117312 w 1262391"/>
                <a:gd name="connsiteY10" fmla="*/ 784147 h 784147"/>
                <a:gd name="connsiteX11" fmla="*/ 117313 w 1262391"/>
                <a:gd name="connsiteY11" fmla="*/ 784147 h 784147"/>
                <a:gd name="connsiteX12" fmla="*/ 218250 w 1262391"/>
                <a:gd name="connsiteY12" fmla="*/ 637005 h 784147"/>
                <a:gd name="connsiteX13" fmla="*/ 245155 w 1262391"/>
                <a:gd name="connsiteY13" fmla="*/ 604174 h 784147"/>
                <a:gd name="connsiteX14" fmla="*/ 246608 w 1262391"/>
                <a:gd name="connsiteY14" fmla="*/ 613836 h 784147"/>
                <a:gd name="connsiteX15" fmla="*/ 304927 w 1262391"/>
                <a:gd name="connsiteY15" fmla="*/ 704371 h 784147"/>
                <a:gd name="connsiteX16" fmla="*/ 304928 w 1262391"/>
                <a:gd name="connsiteY16" fmla="*/ 704371 h 784147"/>
                <a:gd name="connsiteX17" fmla="*/ 605029 w 1262391"/>
                <a:gd name="connsiteY17" fmla="*/ 372038 h 784147"/>
                <a:gd name="connsiteX18" fmla="*/ 631196 w 1262391"/>
                <a:gd name="connsiteY18" fmla="*/ 353748 h 784147"/>
                <a:gd name="connsiteX19" fmla="*/ 657364 w 1262391"/>
                <a:gd name="connsiteY19" fmla="*/ 372038 h 784147"/>
                <a:gd name="connsiteX20" fmla="*/ 957464 w 1262391"/>
                <a:gd name="connsiteY20" fmla="*/ 704371 h 784147"/>
                <a:gd name="connsiteX21" fmla="*/ 957465 w 1262391"/>
                <a:gd name="connsiteY21" fmla="*/ 704371 h 784147"/>
                <a:gd name="connsiteX22" fmla="*/ 1015784 w 1262391"/>
                <a:gd name="connsiteY22" fmla="*/ 613836 h 784147"/>
                <a:gd name="connsiteX23" fmla="*/ 1017237 w 1262391"/>
                <a:gd name="connsiteY23" fmla="*/ 604175 h 784147"/>
                <a:gd name="connsiteX24" fmla="*/ 1044141 w 1262391"/>
                <a:gd name="connsiteY24" fmla="*/ 637005 h 784147"/>
                <a:gd name="connsiteX25" fmla="*/ 1145078 w 1262391"/>
                <a:gd name="connsiteY25" fmla="*/ 784147 h 784147"/>
                <a:gd name="connsiteX26" fmla="*/ 1145079 w 1262391"/>
                <a:gd name="connsiteY26" fmla="*/ 784147 h 784147"/>
                <a:gd name="connsiteX27" fmla="*/ 1114957 w 1262391"/>
                <a:gd name="connsiteY27" fmla="*/ 147434 h 784147"/>
                <a:gd name="connsiteX28" fmla="*/ 790362 w 1262391"/>
                <a:gd name="connsiteY28" fmla="*/ 506 h 784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2391" h="784147">
                  <a:moveTo>
                    <a:pt x="631195" y="225467"/>
                  </a:moveTo>
                  <a:lnTo>
                    <a:pt x="632637" y="226487"/>
                  </a:lnTo>
                  <a:lnTo>
                    <a:pt x="631196" y="226846"/>
                  </a:lnTo>
                  <a:lnTo>
                    <a:pt x="629754" y="226486"/>
                  </a:lnTo>
                  <a:close/>
                  <a:moveTo>
                    <a:pt x="790362" y="506"/>
                  </a:moveTo>
                  <a:cubicBezTo>
                    <a:pt x="761557" y="-857"/>
                    <a:pt x="732881" y="528"/>
                    <a:pt x="704762" y="4680"/>
                  </a:cubicBezTo>
                  <a:lnTo>
                    <a:pt x="631195" y="23262"/>
                  </a:lnTo>
                  <a:lnTo>
                    <a:pt x="557629" y="4680"/>
                  </a:lnTo>
                  <a:cubicBezTo>
                    <a:pt x="529510" y="528"/>
                    <a:pt x="500834" y="-857"/>
                    <a:pt x="472028" y="506"/>
                  </a:cubicBezTo>
                  <a:cubicBezTo>
                    <a:pt x="356806" y="5957"/>
                    <a:pt x="239504" y="55364"/>
                    <a:pt x="147434" y="147434"/>
                  </a:cubicBezTo>
                  <a:cubicBezTo>
                    <a:pt x="-36707" y="331576"/>
                    <a:pt x="-50193" y="616641"/>
                    <a:pt x="117312" y="784147"/>
                  </a:cubicBezTo>
                  <a:lnTo>
                    <a:pt x="117313" y="784147"/>
                  </a:lnTo>
                  <a:cubicBezTo>
                    <a:pt x="148861" y="733643"/>
                    <a:pt x="182553" y="684550"/>
                    <a:pt x="218250" y="637005"/>
                  </a:cubicBezTo>
                  <a:lnTo>
                    <a:pt x="245155" y="604174"/>
                  </a:lnTo>
                  <a:lnTo>
                    <a:pt x="246608" y="613836"/>
                  </a:lnTo>
                  <a:cubicBezTo>
                    <a:pt x="258934" y="647197"/>
                    <a:pt x="278340" y="678090"/>
                    <a:pt x="304927" y="704371"/>
                  </a:cubicBezTo>
                  <a:lnTo>
                    <a:pt x="304928" y="704371"/>
                  </a:lnTo>
                  <a:cubicBezTo>
                    <a:pt x="385048" y="577588"/>
                    <a:pt x="486942" y="464971"/>
                    <a:pt x="605029" y="372038"/>
                  </a:cubicBezTo>
                  <a:lnTo>
                    <a:pt x="631196" y="353748"/>
                  </a:lnTo>
                  <a:lnTo>
                    <a:pt x="657364" y="372038"/>
                  </a:lnTo>
                  <a:cubicBezTo>
                    <a:pt x="775450" y="464971"/>
                    <a:pt x="877344" y="577588"/>
                    <a:pt x="957464" y="704371"/>
                  </a:cubicBezTo>
                  <a:lnTo>
                    <a:pt x="957465" y="704371"/>
                  </a:lnTo>
                  <a:cubicBezTo>
                    <a:pt x="984052" y="678090"/>
                    <a:pt x="1003458" y="647197"/>
                    <a:pt x="1015784" y="613836"/>
                  </a:cubicBezTo>
                  <a:lnTo>
                    <a:pt x="1017237" y="604175"/>
                  </a:lnTo>
                  <a:lnTo>
                    <a:pt x="1044141" y="637005"/>
                  </a:lnTo>
                  <a:cubicBezTo>
                    <a:pt x="1079839" y="684550"/>
                    <a:pt x="1113530" y="733643"/>
                    <a:pt x="1145078" y="784147"/>
                  </a:cubicBezTo>
                  <a:lnTo>
                    <a:pt x="1145079" y="784147"/>
                  </a:lnTo>
                  <a:cubicBezTo>
                    <a:pt x="1312584" y="616641"/>
                    <a:pt x="1299098" y="331576"/>
                    <a:pt x="1114957" y="147434"/>
                  </a:cubicBezTo>
                  <a:cubicBezTo>
                    <a:pt x="1022887" y="55364"/>
                    <a:pt x="905584" y="5957"/>
                    <a:pt x="790362" y="50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7938482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テキスト ボックス 90">
            <a:extLst>
              <a:ext uri="{FF2B5EF4-FFF2-40B4-BE49-F238E27FC236}">
                <a16:creationId xmlns:a16="http://schemas.microsoft.com/office/drawing/2014/main" id="{73CD6423-2D9C-9A1E-73B0-54EECE49A510}"/>
              </a:ext>
            </a:extLst>
          </p:cNvPr>
          <p:cNvSpPr txBox="1"/>
          <p:nvPr/>
        </p:nvSpPr>
        <p:spPr>
          <a:xfrm>
            <a:off x="411480" y="4826268"/>
            <a:ext cx="6035040" cy="433613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</a:rPr>
              <a:t>予約者</a:t>
            </a:r>
            <a:endParaRPr lang="en-US" altLang="ja-JP" sz="5400" dirty="0">
              <a:ln w="38100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</a:rPr>
              <a:t>優先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AAA8CE40-6B29-46C6-1DA9-DB7BBA4452DF}"/>
              </a:ext>
            </a:extLst>
          </p:cNvPr>
          <p:cNvGrpSpPr/>
          <p:nvPr/>
        </p:nvGrpSpPr>
        <p:grpSpPr>
          <a:xfrm>
            <a:off x="1724526" y="742874"/>
            <a:ext cx="3408948" cy="3345812"/>
            <a:chOff x="4434718" y="4134915"/>
            <a:chExt cx="2292711" cy="2250250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428685FC-9098-3863-EFBD-92DF9DCAB28A}"/>
                </a:ext>
              </a:extLst>
            </p:cNvPr>
            <p:cNvGrpSpPr/>
            <p:nvPr/>
          </p:nvGrpSpPr>
          <p:grpSpPr>
            <a:xfrm>
              <a:off x="4434718" y="4134915"/>
              <a:ext cx="2292711" cy="2250250"/>
              <a:chOff x="-9318211" y="1235553"/>
              <a:chExt cx="2962338" cy="2907476"/>
            </a:xfrm>
          </p:grpSpPr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4CC39B94-55BC-9402-DC1F-80EA7F7AF86F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71D28DAF-867F-B0F4-229E-C3652AF4DEC2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</p:grp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10F820B9-0530-76ED-8859-DB299BE3BCB4}"/>
                </a:ext>
              </a:extLst>
            </p:cNvPr>
            <p:cNvSpPr/>
            <p:nvPr/>
          </p:nvSpPr>
          <p:spPr bwMode="auto">
            <a:xfrm>
              <a:off x="5062317" y="4692650"/>
              <a:ext cx="1033522" cy="1617782"/>
            </a:xfrm>
            <a:custGeom>
              <a:avLst/>
              <a:gdLst>
                <a:gd name="connsiteX0" fmla="*/ 345018 w 690036"/>
                <a:gd name="connsiteY0" fmla="*/ 0 h 1080120"/>
                <a:gd name="connsiteX1" fmla="*/ 632789 w 690036"/>
                <a:gd name="connsiteY1" fmla="*/ 331798 h 1080120"/>
                <a:gd name="connsiteX2" fmla="*/ 457032 w 690036"/>
                <a:gd name="connsiteY2" fmla="*/ 637522 h 1080120"/>
                <a:gd name="connsiteX3" fmla="*/ 407727 w 690036"/>
                <a:gd name="connsiteY3" fmla="*/ 648999 h 1080120"/>
                <a:gd name="connsiteX4" fmla="*/ 415815 w 690036"/>
                <a:gd name="connsiteY4" fmla="*/ 681349 h 1080120"/>
                <a:gd name="connsiteX5" fmla="*/ 533514 w 690036"/>
                <a:gd name="connsiteY5" fmla="*/ 681349 h 1080120"/>
                <a:gd name="connsiteX6" fmla="*/ 690036 w 690036"/>
                <a:gd name="connsiteY6" fmla="*/ 837871 h 1080120"/>
                <a:gd name="connsiteX7" fmla="*/ 690036 w 690036"/>
                <a:gd name="connsiteY7" fmla="*/ 1080120 h 1080120"/>
                <a:gd name="connsiteX8" fmla="*/ 0 w 690036"/>
                <a:gd name="connsiteY8" fmla="*/ 1080120 h 1080120"/>
                <a:gd name="connsiteX9" fmla="*/ 0 w 690036"/>
                <a:gd name="connsiteY9" fmla="*/ 837871 h 1080120"/>
                <a:gd name="connsiteX10" fmla="*/ 156522 w 690036"/>
                <a:gd name="connsiteY10" fmla="*/ 681349 h 1080120"/>
                <a:gd name="connsiteX11" fmla="*/ 274223 w 690036"/>
                <a:gd name="connsiteY11" fmla="*/ 681349 h 1080120"/>
                <a:gd name="connsiteX12" fmla="*/ 282311 w 690036"/>
                <a:gd name="connsiteY12" fmla="*/ 648999 h 1080120"/>
                <a:gd name="connsiteX13" fmla="*/ 233004 w 690036"/>
                <a:gd name="connsiteY13" fmla="*/ 637522 h 1080120"/>
                <a:gd name="connsiteX14" fmla="*/ 57247 w 690036"/>
                <a:gd name="connsiteY14" fmla="*/ 331798 h 1080120"/>
                <a:gd name="connsiteX15" fmla="*/ 345018 w 690036"/>
                <a:gd name="connsiteY15" fmla="*/ 0 h 10801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90036" h="1080120">
                  <a:moveTo>
                    <a:pt x="345018" y="0"/>
                  </a:moveTo>
                  <a:cubicBezTo>
                    <a:pt x="503950" y="0"/>
                    <a:pt x="632789" y="148551"/>
                    <a:pt x="632789" y="331798"/>
                  </a:cubicBezTo>
                  <a:cubicBezTo>
                    <a:pt x="632789" y="469233"/>
                    <a:pt x="560317" y="587152"/>
                    <a:pt x="457032" y="637522"/>
                  </a:cubicBezTo>
                  <a:lnTo>
                    <a:pt x="407727" y="648999"/>
                  </a:lnTo>
                  <a:lnTo>
                    <a:pt x="415815" y="681349"/>
                  </a:lnTo>
                  <a:lnTo>
                    <a:pt x="533514" y="681349"/>
                  </a:lnTo>
                  <a:cubicBezTo>
                    <a:pt x="619959" y="681349"/>
                    <a:pt x="690036" y="751426"/>
                    <a:pt x="690036" y="837871"/>
                  </a:cubicBezTo>
                  <a:lnTo>
                    <a:pt x="690036" y="1080120"/>
                  </a:lnTo>
                  <a:lnTo>
                    <a:pt x="0" y="1080120"/>
                  </a:lnTo>
                  <a:lnTo>
                    <a:pt x="0" y="837871"/>
                  </a:lnTo>
                  <a:cubicBezTo>
                    <a:pt x="0" y="751426"/>
                    <a:pt x="70077" y="681349"/>
                    <a:pt x="156522" y="681349"/>
                  </a:cubicBezTo>
                  <a:lnTo>
                    <a:pt x="274223" y="681349"/>
                  </a:lnTo>
                  <a:lnTo>
                    <a:pt x="282311" y="648999"/>
                  </a:lnTo>
                  <a:lnTo>
                    <a:pt x="233004" y="637522"/>
                  </a:lnTo>
                  <a:cubicBezTo>
                    <a:pt x="129719" y="587152"/>
                    <a:pt x="57247" y="469233"/>
                    <a:pt x="57247" y="331798"/>
                  </a:cubicBezTo>
                  <a:cubicBezTo>
                    <a:pt x="57247" y="148551"/>
                    <a:pt x="186086" y="0"/>
                    <a:pt x="345018" y="0"/>
                  </a:cubicBezTo>
                  <a:close/>
                </a:path>
              </a:pathLst>
            </a:custGeom>
            <a:solidFill>
              <a:srgbClr val="339933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6D8E5BF0-9DC0-0631-E664-E056EADAA8AE}"/>
                </a:ext>
              </a:extLst>
            </p:cNvPr>
            <p:cNvSpPr/>
            <p:nvPr/>
          </p:nvSpPr>
          <p:spPr bwMode="auto">
            <a:xfrm>
              <a:off x="5078030" y="4337429"/>
              <a:ext cx="998920" cy="573440"/>
            </a:xfrm>
            <a:custGeom>
              <a:avLst/>
              <a:gdLst>
                <a:gd name="connsiteX0" fmla="*/ 386434 w 908868"/>
                <a:gd name="connsiteY0" fmla="*/ 0 h 521745"/>
                <a:gd name="connsiteX1" fmla="*/ 525609 w 908868"/>
                <a:gd name="connsiteY1" fmla="*/ 0 h 521745"/>
                <a:gd name="connsiteX2" fmla="*/ 773137 w 908868"/>
                <a:gd name="connsiteY2" fmla="*/ 247528 h 521745"/>
                <a:gd name="connsiteX3" fmla="*/ 773136 w 908868"/>
                <a:gd name="connsiteY3" fmla="*/ 462214 h 521745"/>
                <a:gd name="connsiteX4" fmla="*/ 879102 w 908868"/>
                <a:gd name="connsiteY4" fmla="*/ 462214 h 521745"/>
                <a:gd name="connsiteX5" fmla="*/ 908868 w 908868"/>
                <a:gd name="connsiteY5" fmla="*/ 491980 h 521745"/>
                <a:gd name="connsiteX6" fmla="*/ 908867 w 908868"/>
                <a:gd name="connsiteY6" fmla="*/ 521745 h 521745"/>
                <a:gd name="connsiteX7" fmla="*/ 0 w 908868"/>
                <a:gd name="connsiteY7" fmla="*/ 521745 h 521745"/>
                <a:gd name="connsiteX8" fmla="*/ 0 w 908868"/>
                <a:gd name="connsiteY8" fmla="*/ 491980 h 521745"/>
                <a:gd name="connsiteX9" fmla="*/ 29766 w 908868"/>
                <a:gd name="connsiteY9" fmla="*/ 462214 h 521745"/>
                <a:gd name="connsiteX10" fmla="*/ 138906 w 908868"/>
                <a:gd name="connsiteY10" fmla="*/ 462214 h 521745"/>
                <a:gd name="connsiteX11" fmla="*/ 138906 w 908868"/>
                <a:gd name="connsiteY11" fmla="*/ 247528 h 521745"/>
                <a:gd name="connsiteX12" fmla="*/ 386434 w 908868"/>
                <a:gd name="connsiteY12" fmla="*/ 0 h 521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908868" h="521745">
                  <a:moveTo>
                    <a:pt x="386434" y="0"/>
                  </a:moveTo>
                  <a:lnTo>
                    <a:pt x="525609" y="0"/>
                  </a:lnTo>
                  <a:cubicBezTo>
                    <a:pt x="662315" y="0"/>
                    <a:pt x="773137" y="110822"/>
                    <a:pt x="773137" y="247528"/>
                  </a:cubicBezTo>
                  <a:lnTo>
                    <a:pt x="773136" y="462214"/>
                  </a:lnTo>
                  <a:lnTo>
                    <a:pt x="879102" y="462214"/>
                  </a:lnTo>
                  <a:cubicBezTo>
                    <a:pt x="895541" y="462214"/>
                    <a:pt x="908868" y="475541"/>
                    <a:pt x="908868" y="491980"/>
                  </a:cubicBezTo>
                  <a:cubicBezTo>
                    <a:pt x="908868" y="501902"/>
                    <a:pt x="908867" y="511823"/>
                    <a:pt x="908867" y="521745"/>
                  </a:cubicBezTo>
                  <a:lnTo>
                    <a:pt x="0" y="521745"/>
                  </a:lnTo>
                  <a:lnTo>
                    <a:pt x="0" y="491980"/>
                  </a:lnTo>
                  <a:cubicBezTo>
                    <a:pt x="0" y="475541"/>
                    <a:pt x="13327" y="462214"/>
                    <a:pt x="29766" y="462214"/>
                  </a:cubicBezTo>
                  <a:lnTo>
                    <a:pt x="138906" y="462214"/>
                  </a:lnTo>
                  <a:lnTo>
                    <a:pt x="138906" y="247528"/>
                  </a:lnTo>
                  <a:cubicBezTo>
                    <a:pt x="138906" y="110822"/>
                    <a:pt x="249728" y="0"/>
                    <a:pt x="386434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C9584DF7-17FF-BDDC-171B-F683C338B453}"/>
                </a:ext>
              </a:extLst>
            </p:cNvPr>
            <p:cNvSpPr/>
            <p:nvPr/>
          </p:nvSpPr>
          <p:spPr bwMode="auto">
            <a:xfrm>
              <a:off x="5622544" y="5296303"/>
              <a:ext cx="329587" cy="213529"/>
            </a:xfrm>
            <a:custGeom>
              <a:avLst/>
              <a:gdLst>
                <a:gd name="connsiteX0" fmla="*/ 64473 w 329587"/>
                <a:gd name="connsiteY0" fmla="*/ 0 h 213529"/>
                <a:gd name="connsiteX1" fmla="*/ 110062 w 329587"/>
                <a:gd name="connsiteY1" fmla="*/ 18884 h 213529"/>
                <a:gd name="connsiteX2" fmla="*/ 126158 w 329587"/>
                <a:gd name="connsiteY2" fmla="*/ 57742 h 213529"/>
                <a:gd name="connsiteX3" fmla="*/ 152314 w 329587"/>
                <a:gd name="connsiteY3" fmla="*/ 92855 h 213529"/>
                <a:gd name="connsiteX4" fmla="*/ 329586 w 329587"/>
                <a:gd name="connsiteY4" fmla="*/ 182205 h 213529"/>
                <a:gd name="connsiteX5" fmla="*/ 329587 w 329587"/>
                <a:gd name="connsiteY5" fmla="*/ 182206 h 213529"/>
                <a:gd name="connsiteX6" fmla="*/ 38246 w 329587"/>
                <a:gd name="connsiteY6" fmla="*/ 135120 h 213529"/>
                <a:gd name="connsiteX7" fmla="*/ 21447 w 329587"/>
                <a:gd name="connsiteY7" fmla="*/ 111791 h 213529"/>
                <a:gd name="connsiteX8" fmla="*/ 18884 w 329587"/>
                <a:gd name="connsiteY8" fmla="*/ 110062 h 213529"/>
                <a:gd name="connsiteX9" fmla="*/ 17098 w 329587"/>
                <a:gd name="connsiteY9" fmla="*/ 105751 h 213529"/>
                <a:gd name="connsiteX10" fmla="*/ 10608 w 329587"/>
                <a:gd name="connsiteY10" fmla="*/ 96737 h 213529"/>
                <a:gd name="connsiteX11" fmla="*/ 12833 w 329587"/>
                <a:gd name="connsiteY11" fmla="*/ 95453 h 213529"/>
                <a:gd name="connsiteX12" fmla="*/ 0 w 329587"/>
                <a:gd name="connsiteY12" fmla="*/ 64473 h 213529"/>
                <a:gd name="connsiteX13" fmla="*/ 64473 w 329587"/>
                <a:gd name="connsiteY13" fmla="*/ 0 h 213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29587" h="213529">
                  <a:moveTo>
                    <a:pt x="64473" y="0"/>
                  </a:moveTo>
                  <a:cubicBezTo>
                    <a:pt x="82277" y="0"/>
                    <a:pt x="98395" y="7217"/>
                    <a:pt x="110062" y="18884"/>
                  </a:cubicBezTo>
                  <a:lnTo>
                    <a:pt x="126158" y="57742"/>
                  </a:lnTo>
                  <a:lnTo>
                    <a:pt x="152314" y="92855"/>
                  </a:lnTo>
                  <a:cubicBezTo>
                    <a:pt x="198670" y="141925"/>
                    <a:pt x="261176" y="173963"/>
                    <a:pt x="329586" y="182205"/>
                  </a:cubicBezTo>
                  <a:lnTo>
                    <a:pt x="329587" y="182206"/>
                  </a:lnTo>
                  <a:cubicBezTo>
                    <a:pt x="231861" y="238628"/>
                    <a:pt x="110306" y="216383"/>
                    <a:pt x="38246" y="135120"/>
                  </a:cubicBezTo>
                  <a:lnTo>
                    <a:pt x="21447" y="111791"/>
                  </a:lnTo>
                  <a:lnTo>
                    <a:pt x="18884" y="110062"/>
                  </a:lnTo>
                  <a:lnTo>
                    <a:pt x="17098" y="105751"/>
                  </a:lnTo>
                  <a:lnTo>
                    <a:pt x="10608" y="96737"/>
                  </a:lnTo>
                  <a:lnTo>
                    <a:pt x="12833" y="95453"/>
                  </a:lnTo>
                  <a:lnTo>
                    <a:pt x="0" y="64473"/>
                  </a:lnTo>
                  <a:cubicBezTo>
                    <a:pt x="0" y="28866"/>
                    <a:pt x="28866" y="0"/>
                    <a:pt x="64473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9641D359-D600-36ED-E552-CF19C33ED3D0}"/>
                </a:ext>
              </a:extLst>
            </p:cNvPr>
            <p:cNvSpPr/>
            <p:nvPr/>
          </p:nvSpPr>
          <p:spPr bwMode="auto">
            <a:xfrm flipH="1">
              <a:off x="5210757" y="5296303"/>
              <a:ext cx="329587" cy="213529"/>
            </a:xfrm>
            <a:custGeom>
              <a:avLst/>
              <a:gdLst>
                <a:gd name="connsiteX0" fmla="*/ 64473 w 329587"/>
                <a:gd name="connsiteY0" fmla="*/ 0 h 213529"/>
                <a:gd name="connsiteX1" fmla="*/ 110062 w 329587"/>
                <a:gd name="connsiteY1" fmla="*/ 18884 h 213529"/>
                <a:gd name="connsiteX2" fmla="*/ 126158 w 329587"/>
                <a:gd name="connsiteY2" fmla="*/ 57742 h 213529"/>
                <a:gd name="connsiteX3" fmla="*/ 152314 w 329587"/>
                <a:gd name="connsiteY3" fmla="*/ 92855 h 213529"/>
                <a:gd name="connsiteX4" fmla="*/ 329586 w 329587"/>
                <a:gd name="connsiteY4" fmla="*/ 182205 h 213529"/>
                <a:gd name="connsiteX5" fmla="*/ 329587 w 329587"/>
                <a:gd name="connsiteY5" fmla="*/ 182206 h 213529"/>
                <a:gd name="connsiteX6" fmla="*/ 38246 w 329587"/>
                <a:gd name="connsiteY6" fmla="*/ 135120 h 213529"/>
                <a:gd name="connsiteX7" fmla="*/ 21447 w 329587"/>
                <a:gd name="connsiteY7" fmla="*/ 111791 h 213529"/>
                <a:gd name="connsiteX8" fmla="*/ 18884 w 329587"/>
                <a:gd name="connsiteY8" fmla="*/ 110062 h 213529"/>
                <a:gd name="connsiteX9" fmla="*/ 17098 w 329587"/>
                <a:gd name="connsiteY9" fmla="*/ 105751 h 213529"/>
                <a:gd name="connsiteX10" fmla="*/ 10608 w 329587"/>
                <a:gd name="connsiteY10" fmla="*/ 96737 h 213529"/>
                <a:gd name="connsiteX11" fmla="*/ 12833 w 329587"/>
                <a:gd name="connsiteY11" fmla="*/ 95453 h 213529"/>
                <a:gd name="connsiteX12" fmla="*/ 0 w 329587"/>
                <a:gd name="connsiteY12" fmla="*/ 64473 h 213529"/>
                <a:gd name="connsiteX13" fmla="*/ 64473 w 329587"/>
                <a:gd name="connsiteY13" fmla="*/ 0 h 213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29587" h="213529">
                  <a:moveTo>
                    <a:pt x="64473" y="0"/>
                  </a:moveTo>
                  <a:cubicBezTo>
                    <a:pt x="82277" y="0"/>
                    <a:pt x="98395" y="7217"/>
                    <a:pt x="110062" y="18884"/>
                  </a:cubicBezTo>
                  <a:lnTo>
                    <a:pt x="126158" y="57742"/>
                  </a:lnTo>
                  <a:lnTo>
                    <a:pt x="152314" y="92855"/>
                  </a:lnTo>
                  <a:cubicBezTo>
                    <a:pt x="198670" y="141925"/>
                    <a:pt x="261176" y="173963"/>
                    <a:pt x="329586" y="182205"/>
                  </a:cubicBezTo>
                  <a:lnTo>
                    <a:pt x="329587" y="182206"/>
                  </a:lnTo>
                  <a:cubicBezTo>
                    <a:pt x="231861" y="238628"/>
                    <a:pt x="110306" y="216383"/>
                    <a:pt x="38246" y="135120"/>
                  </a:cubicBezTo>
                  <a:lnTo>
                    <a:pt x="21447" y="111791"/>
                  </a:lnTo>
                  <a:lnTo>
                    <a:pt x="18884" y="110062"/>
                  </a:lnTo>
                  <a:lnTo>
                    <a:pt x="17098" y="105751"/>
                  </a:lnTo>
                  <a:lnTo>
                    <a:pt x="10608" y="96737"/>
                  </a:lnTo>
                  <a:lnTo>
                    <a:pt x="12833" y="95453"/>
                  </a:lnTo>
                  <a:lnTo>
                    <a:pt x="0" y="64473"/>
                  </a:lnTo>
                  <a:cubicBezTo>
                    <a:pt x="0" y="28866"/>
                    <a:pt x="28866" y="0"/>
                    <a:pt x="64473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91D45E4A-F8C4-B4BF-B017-F0197C773CDD}"/>
                </a:ext>
              </a:extLst>
            </p:cNvPr>
            <p:cNvSpPr/>
            <p:nvPr/>
          </p:nvSpPr>
          <p:spPr bwMode="auto">
            <a:xfrm>
              <a:off x="5336536" y="5049632"/>
              <a:ext cx="89106" cy="89106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BC50420E-7182-47AF-B285-BD1BF8EB4B7A}"/>
                </a:ext>
              </a:extLst>
            </p:cNvPr>
            <p:cNvSpPr/>
            <p:nvPr/>
          </p:nvSpPr>
          <p:spPr bwMode="auto">
            <a:xfrm>
              <a:off x="5729443" y="5049632"/>
              <a:ext cx="89106" cy="89106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0" name="正方形/長方形 29">
              <a:extLst>
                <a:ext uri="{FF2B5EF4-FFF2-40B4-BE49-F238E27FC236}">
                  <a16:creationId xmlns:a16="http://schemas.microsoft.com/office/drawing/2014/main" id="{25A5E2EB-4779-DB7C-09DF-A7261DD3054C}"/>
                </a:ext>
              </a:extLst>
            </p:cNvPr>
            <p:cNvSpPr/>
            <p:nvPr/>
          </p:nvSpPr>
          <p:spPr bwMode="auto">
            <a:xfrm>
              <a:off x="5223030" y="4757419"/>
              <a:ext cx="711045" cy="89106"/>
            </a:xfrm>
            <a:prstGeom prst="rect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628489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B06B3B74-FED2-99B5-98D0-44F7F3E6ED63}"/>
              </a:ext>
            </a:extLst>
          </p:cNvPr>
          <p:cNvSpPr txBox="1"/>
          <p:nvPr/>
        </p:nvSpPr>
        <p:spPr>
          <a:xfrm>
            <a:off x="514876" y="470022"/>
            <a:ext cx="5901966" cy="430265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effectLst/>
              </a:rPr>
              <a:t>予約者</a:t>
            </a:r>
            <a:endParaRPr lang="en-US" altLang="ja-JP" sz="5400" dirty="0">
              <a:ln w="38100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38100">
                  <a:noFill/>
                </a:ln>
                <a:solidFill>
                  <a:srgbClr val="FF0000"/>
                </a:solidFill>
                <a:effectLst/>
              </a:rPr>
              <a:t>優先</a:t>
            </a:r>
            <a:endParaRPr lang="en-US" altLang="ja-JP" sz="5400" dirty="0">
              <a:ln w="38100">
                <a:noFill/>
              </a:ln>
              <a:solidFill>
                <a:srgbClr val="FF0000"/>
              </a:solidFill>
              <a:effectLst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B5C4F784-A149-DB87-1C9B-31E42AFEE8C8}"/>
              </a:ext>
            </a:extLst>
          </p:cNvPr>
          <p:cNvSpPr txBox="1"/>
          <p:nvPr/>
        </p:nvSpPr>
        <p:spPr>
          <a:xfrm>
            <a:off x="385202" y="8813823"/>
            <a:ext cx="6087596" cy="72499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順番が前後する場合があります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FF63771-9BE2-C93E-818C-0A99A868789B}"/>
              </a:ext>
            </a:extLst>
          </p:cNvPr>
          <p:cNvGrpSpPr/>
          <p:nvPr/>
        </p:nvGrpSpPr>
        <p:grpSpPr>
          <a:xfrm>
            <a:off x="2025291" y="5421551"/>
            <a:ext cx="2881136" cy="2827776"/>
            <a:chOff x="6841944" y="4134915"/>
            <a:chExt cx="2292711" cy="2250250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0EECD34C-41D8-ED96-C89F-5C1BA8F1DADC}"/>
                </a:ext>
              </a:extLst>
            </p:cNvPr>
            <p:cNvGrpSpPr/>
            <p:nvPr/>
          </p:nvGrpSpPr>
          <p:grpSpPr>
            <a:xfrm>
              <a:off x="6841944" y="4134915"/>
              <a:ext cx="2292711" cy="2250250"/>
              <a:chOff x="-9318211" y="1235553"/>
              <a:chExt cx="2962338" cy="2907476"/>
            </a:xfrm>
          </p:grpSpPr>
          <p:sp>
            <p:nvSpPr>
              <p:cNvPr id="40" name="四角形: 角を丸くする 39">
                <a:extLst>
                  <a:ext uri="{FF2B5EF4-FFF2-40B4-BE49-F238E27FC236}">
                    <a16:creationId xmlns:a16="http://schemas.microsoft.com/office/drawing/2014/main" id="{2D6A30D9-F24B-1A99-B5A0-0527F425CA6E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894CB1BC-F432-1485-8B80-E3F3419825EB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0B63FDB0-5B2D-6D4B-3AC0-E7B7FF29E21B}"/>
                </a:ext>
              </a:extLst>
            </p:cNvPr>
            <p:cNvGrpSpPr/>
            <p:nvPr/>
          </p:nvGrpSpPr>
          <p:grpSpPr>
            <a:xfrm rot="2700000">
              <a:off x="7218138" y="4620566"/>
              <a:ext cx="612105" cy="398161"/>
              <a:chOff x="7338235" y="5647563"/>
              <a:chExt cx="476274" cy="377280"/>
            </a:xfrm>
          </p:grpSpPr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43A03206-1888-79F2-256E-99535490FD18}"/>
                  </a:ext>
                </a:extLst>
              </p:cNvPr>
              <p:cNvSpPr/>
              <p:nvPr/>
            </p:nvSpPr>
            <p:spPr bwMode="auto">
              <a:xfrm>
                <a:off x="7338235" y="5647563"/>
                <a:ext cx="476274" cy="377280"/>
              </a:xfrm>
              <a:custGeom>
                <a:avLst/>
                <a:gdLst>
                  <a:gd name="connsiteX0" fmla="*/ 418581 w 837163"/>
                  <a:gd name="connsiteY0" fmla="*/ 0 h 663158"/>
                  <a:gd name="connsiteX1" fmla="*/ 835485 w 837163"/>
                  <a:gd name="connsiteY1" fmla="*/ 316091 h 663158"/>
                  <a:gd name="connsiteX2" fmla="*/ 837163 w 837163"/>
                  <a:gd name="connsiteY2" fmla="*/ 331579 h 663158"/>
                  <a:gd name="connsiteX3" fmla="*/ 835485 w 837163"/>
                  <a:gd name="connsiteY3" fmla="*/ 347067 h 663158"/>
                  <a:gd name="connsiteX4" fmla="*/ 418581 w 837163"/>
                  <a:gd name="connsiteY4" fmla="*/ 663158 h 663158"/>
                  <a:gd name="connsiteX5" fmla="*/ 1678 w 837163"/>
                  <a:gd name="connsiteY5" fmla="*/ 347067 h 663158"/>
                  <a:gd name="connsiteX6" fmla="*/ 0 w 837163"/>
                  <a:gd name="connsiteY6" fmla="*/ 331579 h 663158"/>
                  <a:gd name="connsiteX7" fmla="*/ 1678 w 837163"/>
                  <a:gd name="connsiteY7" fmla="*/ 316091 h 663158"/>
                  <a:gd name="connsiteX8" fmla="*/ 418581 w 837163"/>
                  <a:gd name="connsiteY8" fmla="*/ 0 h 6631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7163" h="663158">
                    <a:moveTo>
                      <a:pt x="418581" y="0"/>
                    </a:moveTo>
                    <a:cubicBezTo>
                      <a:pt x="624227" y="0"/>
                      <a:pt x="795804" y="135698"/>
                      <a:pt x="835485" y="316091"/>
                    </a:cubicBezTo>
                    <a:lnTo>
                      <a:pt x="837163" y="331579"/>
                    </a:lnTo>
                    <a:lnTo>
                      <a:pt x="835485" y="347067"/>
                    </a:lnTo>
                    <a:cubicBezTo>
                      <a:pt x="795804" y="527460"/>
                      <a:pt x="624227" y="663158"/>
                      <a:pt x="418581" y="663158"/>
                    </a:cubicBezTo>
                    <a:cubicBezTo>
                      <a:pt x="212935" y="663158"/>
                      <a:pt x="41359" y="527460"/>
                      <a:pt x="1678" y="347067"/>
                    </a:cubicBezTo>
                    <a:lnTo>
                      <a:pt x="0" y="331579"/>
                    </a:lnTo>
                    <a:lnTo>
                      <a:pt x="1678" y="316091"/>
                    </a:lnTo>
                    <a:cubicBezTo>
                      <a:pt x="41359" y="135698"/>
                      <a:pt x="212935" y="0"/>
                      <a:pt x="418581" y="0"/>
                    </a:cubicBezTo>
                    <a:close/>
                  </a:path>
                </a:pathLst>
              </a:cu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8026651D-E3A8-5356-4048-D04DDB3A2593}"/>
                  </a:ext>
                </a:extLst>
              </p:cNvPr>
              <p:cNvSpPr/>
              <p:nvPr/>
            </p:nvSpPr>
            <p:spPr bwMode="auto">
              <a:xfrm>
                <a:off x="7415235" y="5722144"/>
                <a:ext cx="342878" cy="228118"/>
              </a:xfrm>
              <a:custGeom>
                <a:avLst/>
                <a:gdLst>
                  <a:gd name="connsiteX0" fmla="*/ 418581 w 837163"/>
                  <a:gd name="connsiteY0" fmla="*/ 0 h 663158"/>
                  <a:gd name="connsiteX1" fmla="*/ 835485 w 837163"/>
                  <a:gd name="connsiteY1" fmla="*/ 316091 h 663158"/>
                  <a:gd name="connsiteX2" fmla="*/ 837163 w 837163"/>
                  <a:gd name="connsiteY2" fmla="*/ 331579 h 663158"/>
                  <a:gd name="connsiteX3" fmla="*/ 835485 w 837163"/>
                  <a:gd name="connsiteY3" fmla="*/ 347067 h 663158"/>
                  <a:gd name="connsiteX4" fmla="*/ 418581 w 837163"/>
                  <a:gd name="connsiteY4" fmla="*/ 663158 h 663158"/>
                  <a:gd name="connsiteX5" fmla="*/ 1678 w 837163"/>
                  <a:gd name="connsiteY5" fmla="*/ 347067 h 663158"/>
                  <a:gd name="connsiteX6" fmla="*/ 0 w 837163"/>
                  <a:gd name="connsiteY6" fmla="*/ 331579 h 663158"/>
                  <a:gd name="connsiteX7" fmla="*/ 1678 w 837163"/>
                  <a:gd name="connsiteY7" fmla="*/ 316091 h 663158"/>
                  <a:gd name="connsiteX8" fmla="*/ 418581 w 837163"/>
                  <a:gd name="connsiteY8" fmla="*/ 0 h 6631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7163" h="663158">
                    <a:moveTo>
                      <a:pt x="418581" y="0"/>
                    </a:moveTo>
                    <a:cubicBezTo>
                      <a:pt x="624227" y="0"/>
                      <a:pt x="795804" y="135698"/>
                      <a:pt x="835485" y="316091"/>
                    </a:cubicBezTo>
                    <a:lnTo>
                      <a:pt x="837163" y="331579"/>
                    </a:lnTo>
                    <a:lnTo>
                      <a:pt x="835485" y="347067"/>
                    </a:lnTo>
                    <a:cubicBezTo>
                      <a:pt x="795804" y="527460"/>
                      <a:pt x="624227" y="663158"/>
                      <a:pt x="418581" y="663158"/>
                    </a:cubicBezTo>
                    <a:cubicBezTo>
                      <a:pt x="212935" y="663158"/>
                      <a:pt x="41359" y="527460"/>
                      <a:pt x="1678" y="347067"/>
                    </a:cubicBezTo>
                    <a:lnTo>
                      <a:pt x="0" y="331579"/>
                    </a:lnTo>
                    <a:lnTo>
                      <a:pt x="1678" y="316091"/>
                    </a:lnTo>
                    <a:cubicBezTo>
                      <a:pt x="41359" y="135698"/>
                      <a:pt x="212935" y="0"/>
                      <a:pt x="418581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507A6AE0-0394-372A-B6A1-00D89ED7CE9F}"/>
                </a:ext>
              </a:extLst>
            </p:cNvPr>
            <p:cNvGrpSpPr/>
            <p:nvPr/>
          </p:nvGrpSpPr>
          <p:grpSpPr>
            <a:xfrm rot="18900000" flipH="1">
              <a:off x="8116780" y="4620569"/>
              <a:ext cx="612105" cy="398161"/>
              <a:chOff x="7338235" y="5647563"/>
              <a:chExt cx="476274" cy="377280"/>
            </a:xfrm>
          </p:grpSpPr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BF8FBD43-7BA9-D3CE-EEA6-7F9F7A365104}"/>
                  </a:ext>
                </a:extLst>
              </p:cNvPr>
              <p:cNvSpPr/>
              <p:nvPr/>
            </p:nvSpPr>
            <p:spPr bwMode="auto">
              <a:xfrm>
                <a:off x="7338235" y="5647563"/>
                <a:ext cx="476274" cy="377280"/>
              </a:xfrm>
              <a:custGeom>
                <a:avLst/>
                <a:gdLst>
                  <a:gd name="connsiteX0" fmla="*/ 418581 w 837163"/>
                  <a:gd name="connsiteY0" fmla="*/ 0 h 663158"/>
                  <a:gd name="connsiteX1" fmla="*/ 835485 w 837163"/>
                  <a:gd name="connsiteY1" fmla="*/ 316091 h 663158"/>
                  <a:gd name="connsiteX2" fmla="*/ 837163 w 837163"/>
                  <a:gd name="connsiteY2" fmla="*/ 331579 h 663158"/>
                  <a:gd name="connsiteX3" fmla="*/ 835485 w 837163"/>
                  <a:gd name="connsiteY3" fmla="*/ 347067 h 663158"/>
                  <a:gd name="connsiteX4" fmla="*/ 418581 w 837163"/>
                  <a:gd name="connsiteY4" fmla="*/ 663158 h 663158"/>
                  <a:gd name="connsiteX5" fmla="*/ 1678 w 837163"/>
                  <a:gd name="connsiteY5" fmla="*/ 347067 h 663158"/>
                  <a:gd name="connsiteX6" fmla="*/ 0 w 837163"/>
                  <a:gd name="connsiteY6" fmla="*/ 331579 h 663158"/>
                  <a:gd name="connsiteX7" fmla="*/ 1678 w 837163"/>
                  <a:gd name="connsiteY7" fmla="*/ 316091 h 663158"/>
                  <a:gd name="connsiteX8" fmla="*/ 418581 w 837163"/>
                  <a:gd name="connsiteY8" fmla="*/ 0 h 6631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7163" h="663158">
                    <a:moveTo>
                      <a:pt x="418581" y="0"/>
                    </a:moveTo>
                    <a:cubicBezTo>
                      <a:pt x="624227" y="0"/>
                      <a:pt x="795804" y="135698"/>
                      <a:pt x="835485" y="316091"/>
                    </a:cubicBezTo>
                    <a:lnTo>
                      <a:pt x="837163" y="331579"/>
                    </a:lnTo>
                    <a:lnTo>
                      <a:pt x="835485" y="347067"/>
                    </a:lnTo>
                    <a:cubicBezTo>
                      <a:pt x="795804" y="527460"/>
                      <a:pt x="624227" y="663158"/>
                      <a:pt x="418581" y="663158"/>
                    </a:cubicBezTo>
                    <a:cubicBezTo>
                      <a:pt x="212935" y="663158"/>
                      <a:pt x="41359" y="527460"/>
                      <a:pt x="1678" y="347067"/>
                    </a:cubicBezTo>
                    <a:lnTo>
                      <a:pt x="0" y="331579"/>
                    </a:lnTo>
                    <a:lnTo>
                      <a:pt x="1678" y="316091"/>
                    </a:lnTo>
                    <a:cubicBezTo>
                      <a:pt x="41359" y="135698"/>
                      <a:pt x="212935" y="0"/>
                      <a:pt x="418581" y="0"/>
                    </a:cubicBezTo>
                    <a:close/>
                  </a:path>
                </a:pathLst>
              </a:cu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7" name="フリーフォーム: 図形 36">
                <a:extLst>
                  <a:ext uri="{FF2B5EF4-FFF2-40B4-BE49-F238E27FC236}">
                    <a16:creationId xmlns:a16="http://schemas.microsoft.com/office/drawing/2014/main" id="{020B99BC-A036-A86D-0956-3DD8D343142F}"/>
                  </a:ext>
                </a:extLst>
              </p:cNvPr>
              <p:cNvSpPr/>
              <p:nvPr/>
            </p:nvSpPr>
            <p:spPr bwMode="auto">
              <a:xfrm>
                <a:off x="7415235" y="5722144"/>
                <a:ext cx="342878" cy="228118"/>
              </a:xfrm>
              <a:custGeom>
                <a:avLst/>
                <a:gdLst>
                  <a:gd name="connsiteX0" fmla="*/ 418581 w 837163"/>
                  <a:gd name="connsiteY0" fmla="*/ 0 h 663158"/>
                  <a:gd name="connsiteX1" fmla="*/ 835485 w 837163"/>
                  <a:gd name="connsiteY1" fmla="*/ 316091 h 663158"/>
                  <a:gd name="connsiteX2" fmla="*/ 837163 w 837163"/>
                  <a:gd name="connsiteY2" fmla="*/ 331579 h 663158"/>
                  <a:gd name="connsiteX3" fmla="*/ 835485 w 837163"/>
                  <a:gd name="connsiteY3" fmla="*/ 347067 h 663158"/>
                  <a:gd name="connsiteX4" fmla="*/ 418581 w 837163"/>
                  <a:gd name="connsiteY4" fmla="*/ 663158 h 663158"/>
                  <a:gd name="connsiteX5" fmla="*/ 1678 w 837163"/>
                  <a:gd name="connsiteY5" fmla="*/ 347067 h 663158"/>
                  <a:gd name="connsiteX6" fmla="*/ 0 w 837163"/>
                  <a:gd name="connsiteY6" fmla="*/ 331579 h 663158"/>
                  <a:gd name="connsiteX7" fmla="*/ 1678 w 837163"/>
                  <a:gd name="connsiteY7" fmla="*/ 316091 h 663158"/>
                  <a:gd name="connsiteX8" fmla="*/ 418581 w 837163"/>
                  <a:gd name="connsiteY8" fmla="*/ 0 h 6631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837163" h="663158">
                    <a:moveTo>
                      <a:pt x="418581" y="0"/>
                    </a:moveTo>
                    <a:cubicBezTo>
                      <a:pt x="624227" y="0"/>
                      <a:pt x="795804" y="135698"/>
                      <a:pt x="835485" y="316091"/>
                    </a:cubicBezTo>
                    <a:lnTo>
                      <a:pt x="837163" y="331579"/>
                    </a:lnTo>
                    <a:lnTo>
                      <a:pt x="835485" y="347067"/>
                    </a:lnTo>
                    <a:cubicBezTo>
                      <a:pt x="795804" y="527460"/>
                      <a:pt x="624227" y="663158"/>
                      <a:pt x="418581" y="663158"/>
                    </a:cubicBezTo>
                    <a:cubicBezTo>
                      <a:pt x="212935" y="663158"/>
                      <a:pt x="41359" y="527460"/>
                      <a:pt x="1678" y="347067"/>
                    </a:cubicBezTo>
                    <a:lnTo>
                      <a:pt x="0" y="331579"/>
                    </a:lnTo>
                    <a:lnTo>
                      <a:pt x="1678" y="316091"/>
                    </a:lnTo>
                    <a:cubicBezTo>
                      <a:pt x="41359" y="135698"/>
                      <a:pt x="212935" y="0"/>
                      <a:pt x="418581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AA9ABE13-D022-1669-A4BE-5DF9C995EF63}"/>
                </a:ext>
              </a:extLst>
            </p:cNvPr>
            <p:cNvSpPr/>
            <p:nvPr/>
          </p:nvSpPr>
          <p:spPr bwMode="auto">
            <a:xfrm>
              <a:off x="7254057" y="4681538"/>
              <a:ext cx="1461318" cy="1128992"/>
            </a:xfrm>
            <a:custGeom>
              <a:avLst/>
              <a:gdLst>
                <a:gd name="connsiteX0" fmla="*/ 418581 w 837163"/>
                <a:gd name="connsiteY0" fmla="*/ 0 h 663158"/>
                <a:gd name="connsiteX1" fmla="*/ 835485 w 837163"/>
                <a:gd name="connsiteY1" fmla="*/ 316091 h 663158"/>
                <a:gd name="connsiteX2" fmla="*/ 837163 w 837163"/>
                <a:gd name="connsiteY2" fmla="*/ 331579 h 663158"/>
                <a:gd name="connsiteX3" fmla="*/ 835485 w 837163"/>
                <a:gd name="connsiteY3" fmla="*/ 347067 h 663158"/>
                <a:gd name="connsiteX4" fmla="*/ 418581 w 837163"/>
                <a:gd name="connsiteY4" fmla="*/ 663158 h 663158"/>
                <a:gd name="connsiteX5" fmla="*/ 1678 w 837163"/>
                <a:gd name="connsiteY5" fmla="*/ 347067 h 663158"/>
                <a:gd name="connsiteX6" fmla="*/ 0 w 837163"/>
                <a:gd name="connsiteY6" fmla="*/ 331579 h 663158"/>
                <a:gd name="connsiteX7" fmla="*/ 1678 w 837163"/>
                <a:gd name="connsiteY7" fmla="*/ 316091 h 663158"/>
                <a:gd name="connsiteX8" fmla="*/ 418581 w 837163"/>
                <a:gd name="connsiteY8" fmla="*/ 0 h 6631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37163" h="663158">
                  <a:moveTo>
                    <a:pt x="418581" y="0"/>
                  </a:moveTo>
                  <a:cubicBezTo>
                    <a:pt x="624227" y="0"/>
                    <a:pt x="795804" y="135698"/>
                    <a:pt x="835485" y="316091"/>
                  </a:cubicBezTo>
                  <a:lnTo>
                    <a:pt x="837163" y="331579"/>
                  </a:lnTo>
                  <a:lnTo>
                    <a:pt x="835485" y="347067"/>
                  </a:lnTo>
                  <a:cubicBezTo>
                    <a:pt x="795804" y="527460"/>
                    <a:pt x="624227" y="663158"/>
                    <a:pt x="418581" y="663158"/>
                  </a:cubicBezTo>
                  <a:cubicBezTo>
                    <a:pt x="212935" y="663158"/>
                    <a:pt x="41359" y="527460"/>
                    <a:pt x="1678" y="347067"/>
                  </a:cubicBezTo>
                  <a:lnTo>
                    <a:pt x="0" y="331579"/>
                  </a:lnTo>
                  <a:lnTo>
                    <a:pt x="1678" y="316091"/>
                  </a:lnTo>
                  <a:cubicBezTo>
                    <a:pt x="41359" y="135698"/>
                    <a:pt x="212935" y="0"/>
                    <a:pt x="418581" y="0"/>
                  </a:cubicBezTo>
                  <a:close/>
                </a:path>
              </a:pathLst>
            </a:custGeom>
            <a:solidFill>
              <a:srgbClr val="FF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DE86DD5-E9B0-7DDA-0E2B-AF36B8F9EA0A}"/>
                </a:ext>
              </a:extLst>
            </p:cNvPr>
            <p:cNvSpPr/>
            <p:nvPr/>
          </p:nvSpPr>
          <p:spPr bwMode="auto">
            <a:xfrm>
              <a:off x="7487848" y="5032443"/>
              <a:ext cx="413140" cy="258376"/>
            </a:xfrm>
            <a:custGeom>
              <a:avLst/>
              <a:gdLst>
                <a:gd name="connsiteX0" fmla="*/ 418581 w 837163"/>
                <a:gd name="connsiteY0" fmla="*/ 0 h 663158"/>
                <a:gd name="connsiteX1" fmla="*/ 835485 w 837163"/>
                <a:gd name="connsiteY1" fmla="*/ 316091 h 663158"/>
                <a:gd name="connsiteX2" fmla="*/ 837163 w 837163"/>
                <a:gd name="connsiteY2" fmla="*/ 331579 h 663158"/>
                <a:gd name="connsiteX3" fmla="*/ 835485 w 837163"/>
                <a:gd name="connsiteY3" fmla="*/ 347067 h 663158"/>
                <a:gd name="connsiteX4" fmla="*/ 418581 w 837163"/>
                <a:gd name="connsiteY4" fmla="*/ 663158 h 663158"/>
                <a:gd name="connsiteX5" fmla="*/ 1678 w 837163"/>
                <a:gd name="connsiteY5" fmla="*/ 347067 h 663158"/>
                <a:gd name="connsiteX6" fmla="*/ 0 w 837163"/>
                <a:gd name="connsiteY6" fmla="*/ 331579 h 663158"/>
                <a:gd name="connsiteX7" fmla="*/ 1678 w 837163"/>
                <a:gd name="connsiteY7" fmla="*/ 316091 h 663158"/>
                <a:gd name="connsiteX8" fmla="*/ 418581 w 837163"/>
                <a:gd name="connsiteY8" fmla="*/ 0 h 6631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37163" h="663158">
                  <a:moveTo>
                    <a:pt x="418581" y="0"/>
                  </a:moveTo>
                  <a:cubicBezTo>
                    <a:pt x="624227" y="0"/>
                    <a:pt x="795804" y="135698"/>
                    <a:pt x="835485" y="316091"/>
                  </a:cubicBezTo>
                  <a:lnTo>
                    <a:pt x="837163" y="331579"/>
                  </a:lnTo>
                  <a:lnTo>
                    <a:pt x="835485" y="347067"/>
                  </a:lnTo>
                  <a:cubicBezTo>
                    <a:pt x="795804" y="527460"/>
                    <a:pt x="624227" y="663158"/>
                    <a:pt x="418581" y="663158"/>
                  </a:cubicBezTo>
                  <a:cubicBezTo>
                    <a:pt x="212935" y="663158"/>
                    <a:pt x="41359" y="527460"/>
                    <a:pt x="1678" y="347067"/>
                  </a:cubicBezTo>
                  <a:lnTo>
                    <a:pt x="0" y="331579"/>
                  </a:lnTo>
                  <a:lnTo>
                    <a:pt x="1678" y="316091"/>
                  </a:lnTo>
                  <a:cubicBezTo>
                    <a:pt x="41359" y="135698"/>
                    <a:pt x="212935" y="0"/>
                    <a:pt x="418581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CCDD14CA-6F76-6FD0-9B32-9A4F8673EFEA}"/>
                </a:ext>
              </a:extLst>
            </p:cNvPr>
            <p:cNvSpPr/>
            <p:nvPr/>
          </p:nvSpPr>
          <p:spPr bwMode="auto">
            <a:xfrm>
              <a:off x="8083161" y="5032443"/>
              <a:ext cx="413140" cy="258376"/>
            </a:xfrm>
            <a:custGeom>
              <a:avLst/>
              <a:gdLst>
                <a:gd name="connsiteX0" fmla="*/ 418581 w 837163"/>
                <a:gd name="connsiteY0" fmla="*/ 0 h 663158"/>
                <a:gd name="connsiteX1" fmla="*/ 835485 w 837163"/>
                <a:gd name="connsiteY1" fmla="*/ 316091 h 663158"/>
                <a:gd name="connsiteX2" fmla="*/ 837163 w 837163"/>
                <a:gd name="connsiteY2" fmla="*/ 331579 h 663158"/>
                <a:gd name="connsiteX3" fmla="*/ 835485 w 837163"/>
                <a:gd name="connsiteY3" fmla="*/ 347067 h 663158"/>
                <a:gd name="connsiteX4" fmla="*/ 418581 w 837163"/>
                <a:gd name="connsiteY4" fmla="*/ 663158 h 663158"/>
                <a:gd name="connsiteX5" fmla="*/ 1678 w 837163"/>
                <a:gd name="connsiteY5" fmla="*/ 347067 h 663158"/>
                <a:gd name="connsiteX6" fmla="*/ 0 w 837163"/>
                <a:gd name="connsiteY6" fmla="*/ 331579 h 663158"/>
                <a:gd name="connsiteX7" fmla="*/ 1678 w 837163"/>
                <a:gd name="connsiteY7" fmla="*/ 316091 h 663158"/>
                <a:gd name="connsiteX8" fmla="*/ 418581 w 837163"/>
                <a:gd name="connsiteY8" fmla="*/ 0 h 6631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37163" h="663158">
                  <a:moveTo>
                    <a:pt x="418581" y="0"/>
                  </a:moveTo>
                  <a:cubicBezTo>
                    <a:pt x="624227" y="0"/>
                    <a:pt x="795804" y="135698"/>
                    <a:pt x="835485" y="316091"/>
                  </a:cubicBezTo>
                  <a:lnTo>
                    <a:pt x="837163" y="331579"/>
                  </a:lnTo>
                  <a:lnTo>
                    <a:pt x="835485" y="347067"/>
                  </a:lnTo>
                  <a:cubicBezTo>
                    <a:pt x="795804" y="527460"/>
                    <a:pt x="624227" y="663158"/>
                    <a:pt x="418581" y="663158"/>
                  </a:cubicBezTo>
                  <a:cubicBezTo>
                    <a:pt x="212935" y="663158"/>
                    <a:pt x="41359" y="527460"/>
                    <a:pt x="1678" y="347067"/>
                  </a:cubicBezTo>
                  <a:lnTo>
                    <a:pt x="0" y="331579"/>
                  </a:lnTo>
                  <a:lnTo>
                    <a:pt x="1678" y="316091"/>
                  </a:lnTo>
                  <a:cubicBezTo>
                    <a:pt x="41359" y="135698"/>
                    <a:pt x="212935" y="0"/>
                    <a:pt x="418581" y="0"/>
                  </a:cubicBez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0F6FC3EE-4E01-866A-E5D6-5829D62E18BC}"/>
                </a:ext>
              </a:extLst>
            </p:cNvPr>
            <p:cNvSpPr/>
            <p:nvPr/>
          </p:nvSpPr>
          <p:spPr bwMode="auto">
            <a:xfrm rot="5400000">
              <a:off x="7604531" y="5128361"/>
              <a:ext cx="179774" cy="70240"/>
            </a:xfrm>
            <a:custGeom>
              <a:avLst/>
              <a:gdLst>
                <a:gd name="connsiteX0" fmla="*/ 418581 w 837163"/>
                <a:gd name="connsiteY0" fmla="*/ 0 h 663158"/>
                <a:gd name="connsiteX1" fmla="*/ 835485 w 837163"/>
                <a:gd name="connsiteY1" fmla="*/ 316091 h 663158"/>
                <a:gd name="connsiteX2" fmla="*/ 837163 w 837163"/>
                <a:gd name="connsiteY2" fmla="*/ 331579 h 663158"/>
                <a:gd name="connsiteX3" fmla="*/ 835485 w 837163"/>
                <a:gd name="connsiteY3" fmla="*/ 347067 h 663158"/>
                <a:gd name="connsiteX4" fmla="*/ 418581 w 837163"/>
                <a:gd name="connsiteY4" fmla="*/ 663158 h 663158"/>
                <a:gd name="connsiteX5" fmla="*/ 1678 w 837163"/>
                <a:gd name="connsiteY5" fmla="*/ 347067 h 663158"/>
                <a:gd name="connsiteX6" fmla="*/ 0 w 837163"/>
                <a:gd name="connsiteY6" fmla="*/ 331579 h 663158"/>
                <a:gd name="connsiteX7" fmla="*/ 1678 w 837163"/>
                <a:gd name="connsiteY7" fmla="*/ 316091 h 663158"/>
                <a:gd name="connsiteX8" fmla="*/ 418581 w 837163"/>
                <a:gd name="connsiteY8" fmla="*/ 0 h 6631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37163" h="663158">
                  <a:moveTo>
                    <a:pt x="418581" y="0"/>
                  </a:moveTo>
                  <a:cubicBezTo>
                    <a:pt x="624227" y="0"/>
                    <a:pt x="795804" y="135698"/>
                    <a:pt x="835485" y="316091"/>
                  </a:cubicBezTo>
                  <a:lnTo>
                    <a:pt x="837163" y="331579"/>
                  </a:lnTo>
                  <a:lnTo>
                    <a:pt x="835485" y="347067"/>
                  </a:lnTo>
                  <a:cubicBezTo>
                    <a:pt x="795804" y="527460"/>
                    <a:pt x="624227" y="663158"/>
                    <a:pt x="418581" y="663158"/>
                  </a:cubicBezTo>
                  <a:cubicBezTo>
                    <a:pt x="212935" y="663158"/>
                    <a:pt x="41359" y="527460"/>
                    <a:pt x="1678" y="347067"/>
                  </a:cubicBezTo>
                  <a:lnTo>
                    <a:pt x="0" y="331579"/>
                  </a:lnTo>
                  <a:lnTo>
                    <a:pt x="1678" y="316091"/>
                  </a:lnTo>
                  <a:cubicBezTo>
                    <a:pt x="41359" y="135698"/>
                    <a:pt x="212935" y="0"/>
                    <a:pt x="41858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11A3E226-1833-4928-2339-409C5CBC4E67}"/>
                </a:ext>
              </a:extLst>
            </p:cNvPr>
            <p:cNvSpPr/>
            <p:nvPr/>
          </p:nvSpPr>
          <p:spPr bwMode="auto">
            <a:xfrm rot="5400000">
              <a:off x="8199844" y="5128361"/>
              <a:ext cx="179774" cy="70240"/>
            </a:xfrm>
            <a:custGeom>
              <a:avLst/>
              <a:gdLst>
                <a:gd name="connsiteX0" fmla="*/ 418581 w 837163"/>
                <a:gd name="connsiteY0" fmla="*/ 0 h 663158"/>
                <a:gd name="connsiteX1" fmla="*/ 835485 w 837163"/>
                <a:gd name="connsiteY1" fmla="*/ 316091 h 663158"/>
                <a:gd name="connsiteX2" fmla="*/ 837163 w 837163"/>
                <a:gd name="connsiteY2" fmla="*/ 331579 h 663158"/>
                <a:gd name="connsiteX3" fmla="*/ 835485 w 837163"/>
                <a:gd name="connsiteY3" fmla="*/ 347067 h 663158"/>
                <a:gd name="connsiteX4" fmla="*/ 418581 w 837163"/>
                <a:gd name="connsiteY4" fmla="*/ 663158 h 663158"/>
                <a:gd name="connsiteX5" fmla="*/ 1678 w 837163"/>
                <a:gd name="connsiteY5" fmla="*/ 347067 h 663158"/>
                <a:gd name="connsiteX6" fmla="*/ 0 w 837163"/>
                <a:gd name="connsiteY6" fmla="*/ 331579 h 663158"/>
                <a:gd name="connsiteX7" fmla="*/ 1678 w 837163"/>
                <a:gd name="connsiteY7" fmla="*/ 316091 h 663158"/>
                <a:gd name="connsiteX8" fmla="*/ 418581 w 837163"/>
                <a:gd name="connsiteY8" fmla="*/ 0 h 6631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37163" h="663158">
                  <a:moveTo>
                    <a:pt x="418581" y="0"/>
                  </a:moveTo>
                  <a:cubicBezTo>
                    <a:pt x="624227" y="0"/>
                    <a:pt x="795804" y="135698"/>
                    <a:pt x="835485" y="316091"/>
                  </a:cubicBezTo>
                  <a:lnTo>
                    <a:pt x="837163" y="331579"/>
                  </a:lnTo>
                  <a:lnTo>
                    <a:pt x="835485" y="347067"/>
                  </a:lnTo>
                  <a:cubicBezTo>
                    <a:pt x="795804" y="527460"/>
                    <a:pt x="624227" y="663158"/>
                    <a:pt x="418581" y="663158"/>
                  </a:cubicBezTo>
                  <a:cubicBezTo>
                    <a:pt x="212935" y="663158"/>
                    <a:pt x="41359" y="527460"/>
                    <a:pt x="1678" y="347067"/>
                  </a:cubicBezTo>
                  <a:lnTo>
                    <a:pt x="0" y="331579"/>
                  </a:lnTo>
                  <a:lnTo>
                    <a:pt x="1678" y="316091"/>
                  </a:lnTo>
                  <a:cubicBezTo>
                    <a:pt x="41359" y="135698"/>
                    <a:pt x="212935" y="0"/>
                    <a:pt x="418581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E73A8325-EBCB-D662-748A-D4D9E61CD627}"/>
                </a:ext>
              </a:extLst>
            </p:cNvPr>
            <p:cNvSpPr/>
            <p:nvPr/>
          </p:nvSpPr>
          <p:spPr bwMode="auto">
            <a:xfrm>
              <a:off x="7461248" y="5664482"/>
              <a:ext cx="1054102" cy="683652"/>
            </a:xfrm>
            <a:custGeom>
              <a:avLst/>
              <a:gdLst>
                <a:gd name="connsiteX0" fmla="*/ 442808 w 885616"/>
                <a:gd name="connsiteY0" fmla="*/ 0 h 592697"/>
                <a:gd name="connsiteX1" fmla="*/ 885616 w 885616"/>
                <a:gd name="connsiteY1" fmla="*/ 526680 h 592697"/>
                <a:gd name="connsiteX2" fmla="*/ 880021 w 885616"/>
                <a:gd name="connsiteY2" fmla="*/ 592697 h 592697"/>
                <a:gd name="connsiteX3" fmla="*/ 5596 w 885616"/>
                <a:gd name="connsiteY3" fmla="*/ 592697 h 592697"/>
                <a:gd name="connsiteX4" fmla="*/ 0 w 885616"/>
                <a:gd name="connsiteY4" fmla="*/ 526680 h 592697"/>
                <a:gd name="connsiteX5" fmla="*/ 442808 w 885616"/>
                <a:gd name="connsiteY5" fmla="*/ 0 h 5926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885616" h="592697">
                  <a:moveTo>
                    <a:pt x="442808" y="0"/>
                  </a:moveTo>
                  <a:cubicBezTo>
                    <a:pt x="687364" y="0"/>
                    <a:pt x="885616" y="235803"/>
                    <a:pt x="885616" y="526680"/>
                  </a:cubicBezTo>
                  <a:lnTo>
                    <a:pt x="880021" y="592697"/>
                  </a:lnTo>
                  <a:lnTo>
                    <a:pt x="5596" y="592697"/>
                  </a:lnTo>
                  <a:lnTo>
                    <a:pt x="0" y="526680"/>
                  </a:lnTo>
                  <a:cubicBezTo>
                    <a:pt x="0" y="235803"/>
                    <a:pt x="198252" y="0"/>
                    <a:pt x="442808" y="0"/>
                  </a:cubicBezTo>
                  <a:close/>
                </a:path>
              </a:pathLst>
            </a:custGeom>
            <a:solidFill>
              <a:srgbClr val="FF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F64F8A8B-FBD2-C9BE-9CE3-72C49A32F034}"/>
                </a:ext>
              </a:extLst>
            </p:cNvPr>
            <p:cNvSpPr/>
            <p:nvPr/>
          </p:nvSpPr>
          <p:spPr bwMode="auto">
            <a:xfrm>
              <a:off x="7662267" y="4376482"/>
              <a:ext cx="617920" cy="354724"/>
            </a:xfrm>
            <a:custGeom>
              <a:avLst/>
              <a:gdLst>
                <a:gd name="connsiteX0" fmla="*/ 386434 w 908868"/>
                <a:gd name="connsiteY0" fmla="*/ 0 h 521745"/>
                <a:gd name="connsiteX1" fmla="*/ 525609 w 908868"/>
                <a:gd name="connsiteY1" fmla="*/ 0 h 521745"/>
                <a:gd name="connsiteX2" fmla="*/ 773137 w 908868"/>
                <a:gd name="connsiteY2" fmla="*/ 247528 h 521745"/>
                <a:gd name="connsiteX3" fmla="*/ 773136 w 908868"/>
                <a:gd name="connsiteY3" fmla="*/ 462214 h 521745"/>
                <a:gd name="connsiteX4" fmla="*/ 879102 w 908868"/>
                <a:gd name="connsiteY4" fmla="*/ 462214 h 521745"/>
                <a:gd name="connsiteX5" fmla="*/ 908868 w 908868"/>
                <a:gd name="connsiteY5" fmla="*/ 491980 h 521745"/>
                <a:gd name="connsiteX6" fmla="*/ 908867 w 908868"/>
                <a:gd name="connsiteY6" fmla="*/ 521745 h 521745"/>
                <a:gd name="connsiteX7" fmla="*/ 0 w 908868"/>
                <a:gd name="connsiteY7" fmla="*/ 521745 h 521745"/>
                <a:gd name="connsiteX8" fmla="*/ 0 w 908868"/>
                <a:gd name="connsiteY8" fmla="*/ 491980 h 521745"/>
                <a:gd name="connsiteX9" fmla="*/ 29766 w 908868"/>
                <a:gd name="connsiteY9" fmla="*/ 462214 h 521745"/>
                <a:gd name="connsiteX10" fmla="*/ 138906 w 908868"/>
                <a:gd name="connsiteY10" fmla="*/ 462214 h 521745"/>
                <a:gd name="connsiteX11" fmla="*/ 138906 w 908868"/>
                <a:gd name="connsiteY11" fmla="*/ 247528 h 521745"/>
                <a:gd name="connsiteX12" fmla="*/ 386434 w 908868"/>
                <a:gd name="connsiteY12" fmla="*/ 0 h 5217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908868" h="521745">
                  <a:moveTo>
                    <a:pt x="386434" y="0"/>
                  </a:moveTo>
                  <a:lnTo>
                    <a:pt x="525609" y="0"/>
                  </a:lnTo>
                  <a:cubicBezTo>
                    <a:pt x="662315" y="0"/>
                    <a:pt x="773137" y="110822"/>
                    <a:pt x="773137" y="247528"/>
                  </a:cubicBezTo>
                  <a:lnTo>
                    <a:pt x="773136" y="462214"/>
                  </a:lnTo>
                  <a:lnTo>
                    <a:pt x="879102" y="462214"/>
                  </a:lnTo>
                  <a:cubicBezTo>
                    <a:pt x="895541" y="462214"/>
                    <a:pt x="908868" y="475541"/>
                    <a:pt x="908868" y="491980"/>
                  </a:cubicBezTo>
                  <a:cubicBezTo>
                    <a:pt x="908868" y="501902"/>
                    <a:pt x="908867" y="511823"/>
                    <a:pt x="908867" y="521745"/>
                  </a:cubicBezTo>
                  <a:lnTo>
                    <a:pt x="0" y="521745"/>
                  </a:lnTo>
                  <a:lnTo>
                    <a:pt x="0" y="491980"/>
                  </a:lnTo>
                  <a:cubicBezTo>
                    <a:pt x="0" y="475541"/>
                    <a:pt x="13327" y="462214"/>
                    <a:pt x="29766" y="462214"/>
                  </a:cubicBezTo>
                  <a:lnTo>
                    <a:pt x="138906" y="462214"/>
                  </a:lnTo>
                  <a:lnTo>
                    <a:pt x="138906" y="247528"/>
                  </a:lnTo>
                  <a:cubicBezTo>
                    <a:pt x="138906" y="110822"/>
                    <a:pt x="249728" y="0"/>
                    <a:pt x="386434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0F303947-D7A2-4659-1F95-D8DBE230DC22}"/>
                </a:ext>
              </a:extLst>
            </p:cNvPr>
            <p:cNvSpPr/>
            <p:nvPr/>
          </p:nvSpPr>
          <p:spPr bwMode="auto">
            <a:xfrm>
              <a:off x="7717907" y="5403900"/>
              <a:ext cx="540785" cy="155972"/>
            </a:xfrm>
            <a:custGeom>
              <a:avLst/>
              <a:gdLst>
                <a:gd name="connsiteX0" fmla="*/ 347132 w 540785"/>
                <a:gd name="connsiteY0" fmla="*/ 0 h 155972"/>
                <a:gd name="connsiteX1" fmla="*/ 380432 w 540785"/>
                <a:gd name="connsiteY1" fmla="*/ 13794 h 155972"/>
                <a:gd name="connsiteX2" fmla="*/ 392190 w 540785"/>
                <a:gd name="connsiteY2" fmla="*/ 42178 h 155972"/>
                <a:gd name="connsiteX3" fmla="*/ 411296 w 540785"/>
                <a:gd name="connsiteY3" fmla="*/ 67826 h 155972"/>
                <a:gd name="connsiteX4" fmla="*/ 540785 w 540785"/>
                <a:gd name="connsiteY4" fmla="*/ 133092 h 155972"/>
                <a:gd name="connsiteX5" fmla="*/ 540785 w 540785"/>
                <a:gd name="connsiteY5" fmla="*/ 133092 h 155972"/>
                <a:gd name="connsiteX6" fmla="*/ 327974 w 540785"/>
                <a:gd name="connsiteY6" fmla="*/ 98698 h 155972"/>
                <a:gd name="connsiteX7" fmla="*/ 315703 w 540785"/>
                <a:gd name="connsiteY7" fmla="*/ 81658 h 155972"/>
                <a:gd name="connsiteX8" fmla="*/ 313831 w 540785"/>
                <a:gd name="connsiteY8" fmla="*/ 80395 h 155972"/>
                <a:gd name="connsiteX9" fmla="*/ 312527 w 540785"/>
                <a:gd name="connsiteY9" fmla="*/ 77246 h 155972"/>
                <a:gd name="connsiteX10" fmla="*/ 307786 w 540785"/>
                <a:gd name="connsiteY10" fmla="*/ 70662 h 155972"/>
                <a:gd name="connsiteX11" fmla="*/ 309411 w 540785"/>
                <a:gd name="connsiteY11" fmla="*/ 69724 h 155972"/>
                <a:gd name="connsiteX12" fmla="*/ 300037 w 540785"/>
                <a:gd name="connsiteY12" fmla="*/ 47094 h 155972"/>
                <a:gd name="connsiteX13" fmla="*/ 347132 w 540785"/>
                <a:gd name="connsiteY13" fmla="*/ 0 h 155972"/>
                <a:gd name="connsiteX14" fmla="*/ 193653 w 540785"/>
                <a:gd name="connsiteY14" fmla="*/ 0 h 155972"/>
                <a:gd name="connsiteX15" fmla="*/ 240748 w 540785"/>
                <a:gd name="connsiteY15" fmla="*/ 47094 h 155972"/>
                <a:gd name="connsiteX16" fmla="*/ 231374 w 540785"/>
                <a:gd name="connsiteY16" fmla="*/ 69724 h 155972"/>
                <a:gd name="connsiteX17" fmla="*/ 232999 w 540785"/>
                <a:gd name="connsiteY17" fmla="*/ 70662 h 155972"/>
                <a:gd name="connsiteX18" fmla="*/ 228258 w 540785"/>
                <a:gd name="connsiteY18" fmla="*/ 77246 h 155972"/>
                <a:gd name="connsiteX19" fmla="*/ 226954 w 540785"/>
                <a:gd name="connsiteY19" fmla="*/ 80395 h 155972"/>
                <a:gd name="connsiteX20" fmla="*/ 225082 w 540785"/>
                <a:gd name="connsiteY20" fmla="*/ 81658 h 155972"/>
                <a:gd name="connsiteX21" fmla="*/ 212811 w 540785"/>
                <a:gd name="connsiteY21" fmla="*/ 98698 h 155972"/>
                <a:gd name="connsiteX22" fmla="*/ 0 w 540785"/>
                <a:gd name="connsiteY22" fmla="*/ 133092 h 155972"/>
                <a:gd name="connsiteX23" fmla="*/ 0 w 540785"/>
                <a:gd name="connsiteY23" fmla="*/ 133092 h 155972"/>
                <a:gd name="connsiteX24" fmla="*/ 129489 w 540785"/>
                <a:gd name="connsiteY24" fmla="*/ 67826 h 155972"/>
                <a:gd name="connsiteX25" fmla="*/ 148595 w 540785"/>
                <a:gd name="connsiteY25" fmla="*/ 42178 h 155972"/>
                <a:gd name="connsiteX26" fmla="*/ 160353 w 540785"/>
                <a:gd name="connsiteY26" fmla="*/ 13794 h 155972"/>
                <a:gd name="connsiteX27" fmla="*/ 193653 w 540785"/>
                <a:gd name="connsiteY27" fmla="*/ 0 h 155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540785" h="155972">
                  <a:moveTo>
                    <a:pt x="347132" y="0"/>
                  </a:moveTo>
                  <a:cubicBezTo>
                    <a:pt x="360137" y="0"/>
                    <a:pt x="371910" y="5272"/>
                    <a:pt x="380432" y="13794"/>
                  </a:cubicBezTo>
                  <a:lnTo>
                    <a:pt x="392190" y="42178"/>
                  </a:lnTo>
                  <a:lnTo>
                    <a:pt x="411296" y="67826"/>
                  </a:lnTo>
                  <a:cubicBezTo>
                    <a:pt x="445156" y="103669"/>
                    <a:pt x="490814" y="127071"/>
                    <a:pt x="540785" y="133092"/>
                  </a:cubicBezTo>
                  <a:lnTo>
                    <a:pt x="540785" y="133092"/>
                  </a:lnTo>
                  <a:cubicBezTo>
                    <a:pt x="469401" y="174306"/>
                    <a:pt x="380611" y="158057"/>
                    <a:pt x="327974" y="98698"/>
                  </a:cubicBezTo>
                  <a:lnTo>
                    <a:pt x="315703" y="81658"/>
                  </a:lnTo>
                  <a:lnTo>
                    <a:pt x="313831" y="80395"/>
                  </a:lnTo>
                  <a:lnTo>
                    <a:pt x="312527" y="77246"/>
                  </a:lnTo>
                  <a:lnTo>
                    <a:pt x="307786" y="70662"/>
                  </a:lnTo>
                  <a:lnTo>
                    <a:pt x="309411" y="69724"/>
                  </a:lnTo>
                  <a:lnTo>
                    <a:pt x="300037" y="47094"/>
                  </a:lnTo>
                  <a:cubicBezTo>
                    <a:pt x="300037" y="21085"/>
                    <a:pt x="321123" y="0"/>
                    <a:pt x="347132" y="0"/>
                  </a:cubicBezTo>
                  <a:close/>
                  <a:moveTo>
                    <a:pt x="193653" y="0"/>
                  </a:moveTo>
                  <a:cubicBezTo>
                    <a:pt x="219662" y="0"/>
                    <a:pt x="240748" y="21085"/>
                    <a:pt x="240748" y="47094"/>
                  </a:cubicBezTo>
                  <a:lnTo>
                    <a:pt x="231374" y="69724"/>
                  </a:lnTo>
                  <a:lnTo>
                    <a:pt x="232999" y="70662"/>
                  </a:lnTo>
                  <a:lnTo>
                    <a:pt x="228258" y="77246"/>
                  </a:lnTo>
                  <a:lnTo>
                    <a:pt x="226954" y="80395"/>
                  </a:lnTo>
                  <a:lnTo>
                    <a:pt x="225082" y="81658"/>
                  </a:lnTo>
                  <a:lnTo>
                    <a:pt x="212811" y="98698"/>
                  </a:lnTo>
                  <a:cubicBezTo>
                    <a:pt x="160174" y="158057"/>
                    <a:pt x="71384" y="174306"/>
                    <a:pt x="0" y="133092"/>
                  </a:cubicBezTo>
                  <a:lnTo>
                    <a:pt x="0" y="133092"/>
                  </a:lnTo>
                  <a:cubicBezTo>
                    <a:pt x="49971" y="127071"/>
                    <a:pt x="95629" y="103669"/>
                    <a:pt x="129489" y="67826"/>
                  </a:cubicBezTo>
                  <a:lnTo>
                    <a:pt x="148595" y="42178"/>
                  </a:lnTo>
                  <a:lnTo>
                    <a:pt x="160353" y="13794"/>
                  </a:lnTo>
                  <a:cubicBezTo>
                    <a:pt x="168875" y="5272"/>
                    <a:pt x="180648" y="0"/>
                    <a:pt x="193653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4549560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A4 210 x 297 mm</PresentationFormat>
  <Paragraphs>17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poph24_予約者優先</dc:title>
  <dc:subject>poph24_予約者優先</dc:subject>
  <dc:creator>でじけろお</dc:creator>
  <cp:lastModifiedBy/>
  <cp:revision>1</cp:revision>
  <dcterms:created xsi:type="dcterms:W3CDTF">2014-12-04T06:28:15Z</dcterms:created>
  <dcterms:modified xsi:type="dcterms:W3CDTF">2025-01-25T11:30:02Z</dcterms:modified>
  <cp:version>1</cp:version>
</cp:coreProperties>
</file>

<file path=docProps/thumbnail.jpeg>
</file>