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05" r:id="rId3"/>
    <p:sldId id="319" r:id="rId4"/>
    <p:sldId id="326" r:id="rId5"/>
    <p:sldId id="299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9" d="100"/>
          <a:sy n="79" d="100"/>
        </p:scale>
        <p:origin x="96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337484" y="1011382"/>
            <a:ext cx="7271290" cy="48651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予約者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優先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C8C82D-4DBD-CDAD-509D-6425455C1BF2}"/>
              </a:ext>
            </a:extLst>
          </p:cNvPr>
          <p:cNvSpPr txBox="1"/>
          <p:nvPr/>
        </p:nvSpPr>
        <p:spPr>
          <a:xfrm>
            <a:off x="802258" y="780288"/>
            <a:ext cx="8341742" cy="532728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予約者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A9B5FDDA-8CA6-7AE0-0E71-16BF50298E3F}"/>
              </a:ext>
            </a:extLst>
          </p:cNvPr>
          <p:cNvSpPr/>
          <p:nvPr/>
        </p:nvSpPr>
        <p:spPr>
          <a:xfrm>
            <a:off x="449842" y="341376"/>
            <a:ext cx="9012456" cy="4668214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0F56FCD-AC84-4EE4-5AC2-A5523C70CC08}"/>
              </a:ext>
            </a:extLst>
          </p:cNvPr>
          <p:cNvSpPr txBox="1"/>
          <p:nvPr/>
        </p:nvSpPr>
        <p:spPr>
          <a:xfrm rot="373053">
            <a:off x="2523318" y="4954361"/>
            <a:ext cx="4207638" cy="135536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予めご承知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おきください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2F4B64D-6E81-9C59-2A9B-48C27B2BE30F}"/>
              </a:ext>
            </a:extLst>
          </p:cNvPr>
          <p:cNvSpPr txBox="1"/>
          <p:nvPr/>
        </p:nvSpPr>
        <p:spPr>
          <a:xfrm>
            <a:off x="866128" y="1170432"/>
            <a:ext cx="8204720" cy="232459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予約者優先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2686288D-E879-A525-8B9F-F1356D08718D}"/>
              </a:ext>
            </a:extLst>
          </p:cNvPr>
          <p:cNvGrpSpPr/>
          <p:nvPr/>
        </p:nvGrpSpPr>
        <p:grpSpPr>
          <a:xfrm>
            <a:off x="7396821" y="3834045"/>
            <a:ext cx="1503387" cy="2741247"/>
            <a:chOff x="1164533" y="-2195730"/>
            <a:chExt cx="2441310" cy="4451437"/>
          </a:xfrm>
        </p:grpSpPr>
        <p:sp>
          <p:nvSpPr>
            <p:cNvPr id="107" name="月 106">
              <a:extLst>
                <a:ext uri="{FF2B5EF4-FFF2-40B4-BE49-F238E27FC236}">
                  <a16:creationId xmlns:a16="http://schemas.microsoft.com/office/drawing/2014/main" id="{8A8A3EC3-570E-A2BA-08DA-18F924288C8D}"/>
                </a:ext>
              </a:extLst>
            </p:cNvPr>
            <p:cNvSpPr/>
            <p:nvPr/>
          </p:nvSpPr>
          <p:spPr bwMode="auto">
            <a:xfrm>
              <a:off x="2153524" y="443828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A079FC04-D587-BDD5-2A2C-D08C70012E17}"/>
                </a:ext>
              </a:extLst>
            </p:cNvPr>
            <p:cNvSpPr/>
            <p:nvPr/>
          </p:nvSpPr>
          <p:spPr bwMode="auto">
            <a:xfrm rot="900000">
              <a:off x="2053640" y="44791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月 108">
              <a:extLst>
                <a:ext uri="{FF2B5EF4-FFF2-40B4-BE49-F238E27FC236}">
                  <a16:creationId xmlns:a16="http://schemas.microsoft.com/office/drawing/2014/main" id="{48F5C50C-645C-A97C-6918-A2B355889392}"/>
                </a:ext>
              </a:extLst>
            </p:cNvPr>
            <p:cNvSpPr/>
            <p:nvPr/>
          </p:nvSpPr>
          <p:spPr bwMode="auto">
            <a:xfrm rot="2356397">
              <a:off x="1992937" y="41366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月 109">
              <a:extLst>
                <a:ext uri="{FF2B5EF4-FFF2-40B4-BE49-F238E27FC236}">
                  <a16:creationId xmlns:a16="http://schemas.microsoft.com/office/drawing/2014/main" id="{E9151555-03FB-D7FB-07E1-1F41719DB3E7}"/>
                </a:ext>
              </a:extLst>
            </p:cNvPr>
            <p:cNvSpPr/>
            <p:nvPr/>
          </p:nvSpPr>
          <p:spPr bwMode="auto">
            <a:xfrm rot="19800000" flipH="1">
              <a:off x="2590382" y="549752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F4661F7F-B67B-57E9-9A14-036AB34A9988}"/>
                </a:ext>
              </a:extLst>
            </p:cNvPr>
            <p:cNvSpPr/>
            <p:nvPr/>
          </p:nvSpPr>
          <p:spPr bwMode="auto">
            <a:xfrm rot="20700000" flipH="1">
              <a:off x="2368690" y="55170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61A1EC1F-4BB8-0C56-4C98-A6E463931E5A}"/>
                </a:ext>
              </a:extLst>
            </p:cNvPr>
            <p:cNvSpPr/>
            <p:nvPr/>
          </p:nvSpPr>
          <p:spPr bwMode="auto">
            <a:xfrm rot="19243603" flipH="1">
              <a:off x="2407392" y="413666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" name="月 112">
              <a:extLst>
                <a:ext uri="{FF2B5EF4-FFF2-40B4-BE49-F238E27FC236}">
                  <a16:creationId xmlns:a16="http://schemas.microsoft.com/office/drawing/2014/main" id="{B89AB049-E3FA-5F55-1B7E-40F56F02ACC2}"/>
                </a:ext>
              </a:extLst>
            </p:cNvPr>
            <p:cNvSpPr/>
            <p:nvPr/>
          </p:nvSpPr>
          <p:spPr bwMode="auto">
            <a:xfrm rot="21114781">
              <a:off x="2340841" y="4136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" name="月 113">
              <a:extLst>
                <a:ext uri="{FF2B5EF4-FFF2-40B4-BE49-F238E27FC236}">
                  <a16:creationId xmlns:a16="http://schemas.microsoft.com/office/drawing/2014/main" id="{EE295A84-C30B-738C-C1A6-5B1063B815FE}"/>
                </a:ext>
              </a:extLst>
            </p:cNvPr>
            <p:cNvSpPr/>
            <p:nvPr/>
          </p:nvSpPr>
          <p:spPr bwMode="auto">
            <a:xfrm rot="1330995">
              <a:off x="2036256" y="6581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3697BB50-AB7C-D032-1EEF-2FDD2F0E4B2C}"/>
                </a:ext>
              </a:extLst>
            </p:cNvPr>
            <p:cNvSpPr/>
            <p:nvPr/>
          </p:nvSpPr>
          <p:spPr bwMode="auto">
            <a:xfrm rot="10201802">
              <a:off x="2457869" y="68864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BC053620-2C9E-2FB4-AF6D-CD36C26EC1F0}"/>
                </a:ext>
              </a:extLst>
            </p:cNvPr>
            <p:cNvSpPr/>
            <p:nvPr/>
          </p:nvSpPr>
          <p:spPr bwMode="auto">
            <a:xfrm rot="10800000">
              <a:off x="243757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F793C8E9-F4D2-2584-4D6D-04F002B811E9}"/>
                </a:ext>
              </a:extLst>
            </p:cNvPr>
            <p:cNvSpPr/>
            <p:nvPr/>
          </p:nvSpPr>
          <p:spPr bwMode="auto">
            <a:xfrm>
              <a:off x="2620740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B1A13F6B-BD4E-9D77-1205-AA647AB9A8D1}"/>
                </a:ext>
              </a:extLst>
            </p:cNvPr>
            <p:cNvSpPr/>
            <p:nvPr/>
          </p:nvSpPr>
          <p:spPr bwMode="auto">
            <a:xfrm rot="10800000">
              <a:off x="168319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C7FE3C1F-64E8-7ECB-FAD3-6A46FE75448B}"/>
                </a:ext>
              </a:extLst>
            </p:cNvPr>
            <p:cNvSpPr/>
            <p:nvPr/>
          </p:nvSpPr>
          <p:spPr bwMode="auto">
            <a:xfrm>
              <a:off x="1866360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07687F85-907E-082E-81AD-A558986CEE5B}"/>
                </a:ext>
              </a:extLst>
            </p:cNvPr>
            <p:cNvGrpSpPr/>
            <p:nvPr/>
          </p:nvGrpSpPr>
          <p:grpSpPr>
            <a:xfrm flipH="1">
              <a:off x="1273724" y="-741939"/>
              <a:ext cx="870202" cy="336158"/>
              <a:chOff x="2802619" y="2501584"/>
              <a:chExt cx="870202" cy="336158"/>
            </a:xfrm>
          </p:grpSpPr>
          <p:sp>
            <p:nvSpPr>
              <p:cNvPr id="140" name="月 139">
                <a:extLst>
                  <a:ext uri="{FF2B5EF4-FFF2-40B4-BE49-F238E27FC236}">
                    <a16:creationId xmlns:a16="http://schemas.microsoft.com/office/drawing/2014/main" id="{4C41B13B-CAE9-668C-7608-BC7CE997DEB3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502EDA4E-0651-CA11-9E1D-711989D053DC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A5021825-89FC-AF02-DDDC-070F080AC3FF}"/>
                </a:ext>
              </a:extLst>
            </p:cNvPr>
            <p:cNvGrpSpPr/>
            <p:nvPr/>
          </p:nvGrpSpPr>
          <p:grpSpPr>
            <a:xfrm>
              <a:off x="2683769" y="-741939"/>
              <a:ext cx="870202" cy="336158"/>
              <a:chOff x="2802619" y="2501584"/>
              <a:chExt cx="870202" cy="336158"/>
            </a:xfrm>
          </p:grpSpPr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3B0BE4E7-B51B-11BF-CB72-85166D69481F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A355A552-F3FF-42F0-0CD5-A366AFD508E2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2" name="楕円 80">
              <a:extLst>
                <a:ext uri="{FF2B5EF4-FFF2-40B4-BE49-F238E27FC236}">
                  <a16:creationId xmlns:a16="http://schemas.microsoft.com/office/drawing/2014/main" id="{2EF43936-429C-6AE8-F0E3-6FD7D039CF78}"/>
                </a:ext>
              </a:extLst>
            </p:cNvPr>
            <p:cNvSpPr/>
            <p:nvPr/>
          </p:nvSpPr>
          <p:spPr bwMode="auto">
            <a:xfrm>
              <a:off x="1475464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" name="楕円 80">
              <a:extLst>
                <a:ext uri="{FF2B5EF4-FFF2-40B4-BE49-F238E27FC236}">
                  <a16:creationId xmlns:a16="http://schemas.microsoft.com/office/drawing/2014/main" id="{D7824187-2445-3946-17BE-7770C6153D67}"/>
                </a:ext>
              </a:extLst>
            </p:cNvPr>
            <p:cNvSpPr/>
            <p:nvPr/>
          </p:nvSpPr>
          <p:spPr bwMode="auto">
            <a:xfrm>
              <a:off x="1582144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楕円 80">
              <a:extLst>
                <a:ext uri="{FF2B5EF4-FFF2-40B4-BE49-F238E27FC236}">
                  <a16:creationId xmlns:a16="http://schemas.microsoft.com/office/drawing/2014/main" id="{B7E276E3-F357-C122-4C3D-67C51F26555A}"/>
                </a:ext>
              </a:extLst>
            </p:cNvPr>
            <p:cNvSpPr/>
            <p:nvPr/>
          </p:nvSpPr>
          <p:spPr bwMode="auto">
            <a:xfrm>
              <a:off x="1671675" y="-1046979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58A837FE-1621-AAF4-279F-DF0FE0DCA2CF}"/>
                </a:ext>
              </a:extLst>
            </p:cNvPr>
            <p:cNvSpPr/>
            <p:nvPr/>
          </p:nvSpPr>
          <p:spPr bwMode="auto">
            <a:xfrm rot="10800000">
              <a:off x="1164533" y="-2195730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539210E3-9E8F-9F4A-C025-B63FEF613524}"/>
                </a:ext>
              </a:extLst>
            </p:cNvPr>
            <p:cNvSpPr/>
            <p:nvPr/>
          </p:nvSpPr>
          <p:spPr bwMode="auto">
            <a:xfrm>
              <a:off x="1731606" y="-703822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9CCCA87D-5B3C-6030-9D80-E376D5FA9847}"/>
                </a:ext>
              </a:extLst>
            </p:cNvPr>
            <p:cNvSpPr/>
            <p:nvPr/>
          </p:nvSpPr>
          <p:spPr bwMode="auto">
            <a:xfrm>
              <a:off x="1786961" y="-582702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89B2EDF0-8DB9-CE39-94EB-B280346BFA18}"/>
                </a:ext>
              </a:extLst>
            </p:cNvPr>
            <p:cNvSpPr/>
            <p:nvPr/>
          </p:nvSpPr>
          <p:spPr bwMode="auto">
            <a:xfrm>
              <a:off x="1716985" y="-957762"/>
              <a:ext cx="1347913" cy="1534992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弦 128">
              <a:extLst>
                <a:ext uri="{FF2B5EF4-FFF2-40B4-BE49-F238E27FC236}">
                  <a16:creationId xmlns:a16="http://schemas.microsoft.com/office/drawing/2014/main" id="{BBF1A3BB-7F1C-451B-8B43-FCA69B614304}"/>
                </a:ext>
              </a:extLst>
            </p:cNvPr>
            <p:cNvSpPr/>
            <p:nvPr/>
          </p:nvSpPr>
          <p:spPr bwMode="auto">
            <a:xfrm>
              <a:off x="1605219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弦 129">
              <a:extLst>
                <a:ext uri="{FF2B5EF4-FFF2-40B4-BE49-F238E27FC236}">
                  <a16:creationId xmlns:a16="http://schemas.microsoft.com/office/drawing/2014/main" id="{BEBFBE27-03C7-0214-C877-5C5BDD530A79}"/>
                </a:ext>
              </a:extLst>
            </p:cNvPr>
            <p:cNvSpPr/>
            <p:nvPr/>
          </p:nvSpPr>
          <p:spPr bwMode="auto">
            <a:xfrm flipH="1">
              <a:off x="2868535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弦 130">
              <a:extLst>
                <a:ext uri="{FF2B5EF4-FFF2-40B4-BE49-F238E27FC236}">
                  <a16:creationId xmlns:a16="http://schemas.microsoft.com/office/drawing/2014/main" id="{3CAB30A6-8BC1-F437-8F41-74C2EB48B384}"/>
                </a:ext>
              </a:extLst>
            </p:cNvPr>
            <p:cNvSpPr/>
            <p:nvPr/>
          </p:nvSpPr>
          <p:spPr bwMode="auto">
            <a:xfrm>
              <a:off x="1757745" y="-1205710"/>
              <a:ext cx="208669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弦 131">
              <a:extLst>
                <a:ext uri="{FF2B5EF4-FFF2-40B4-BE49-F238E27FC236}">
                  <a16:creationId xmlns:a16="http://schemas.microsoft.com/office/drawing/2014/main" id="{FF0FCB27-53DE-5F76-A8E2-E133B2F8EAB3}"/>
                </a:ext>
              </a:extLst>
            </p:cNvPr>
            <p:cNvSpPr/>
            <p:nvPr/>
          </p:nvSpPr>
          <p:spPr bwMode="auto">
            <a:xfrm flipH="1">
              <a:off x="2865813" y="-1202772"/>
              <a:ext cx="208667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月 132">
              <a:extLst>
                <a:ext uri="{FF2B5EF4-FFF2-40B4-BE49-F238E27FC236}">
                  <a16:creationId xmlns:a16="http://schemas.microsoft.com/office/drawing/2014/main" id="{BED52732-BED8-0957-FE4D-03E82B2900AE}"/>
                </a:ext>
              </a:extLst>
            </p:cNvPr>
            <p:cNvSpPr/>
            <p:nvPr/>
          </p:nvSpPr>
          <p:spPr bwMode="auto">
            <a:xfrm rot="18900000">
              <a:off x="1833393" y="-1475565"/>
              <a:ext cx="105972" cy="52986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月 133">
              <a:extLst>
                <a:ext uri="{FF2B5EF4-FFF2-40B4-BE49-F238E27FC236}">
                  <a16:creationId xmlns:a16="http://schemas.microsoft.com/office/drawing/2014/main" id="{F55B23A0-5027-BFB1-9772-95DE443CB3D1}"/>
                </a:ext>
              </a:extLst>
            </p:cNvPr>
            <p:cNvSpPr/>
            <p:nvPr/>
          </p:nvSpPr>
          <p:spPr bwMode="auto">
            <a:xfrm rot="2700000" flipH="1">
              <a:off x="2909403" y="-1475562"/>
              <a:ext cx="105972" cy="52986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7D624154-9347-4491-87A5-01C06947032F}"/>
                </a:ext>
              </a:extLst>
            </p:cNvPr>
            <p:cNvSpPr/>
            <p:nvPr/>
          </p:nvSpPr>
          <p:spPr bwMode="auto">
            <a:xfrm>
              <a:off x="2189436" y="278455"/>
              <a:ext cx="403012" cy="298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44342503-A558-D8E4-D147-E8DE7EDF6895}"/>
                </a:ext>
              </a:extLst>
            </p:cNvPr>
            <p:cNvSpPr/>
            <p:nvPr/>
          </p:nvSpPr>
          <p:spPr bwMode="auto">
            <a:xfrm>
              <a:off x="2157832" y="-965749"/>
              <a:ext cx="456713" cy="71083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55CD1F03-B709-1AE7-ACBF-EF2B991598D1}"/>
                </a:ext>
              </a:extLst>
            </p:cNvPr>
            <p:cNvSpPr/>
            <p:nvPr/>
          </p:nvSpPr>
          <p:spPr bwMode="auto">
            <a:xfrm>
              <a:off x="1601218" y="-1642974"/>
              <a:ext cx="1567938" cy="2014840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0FC01-8810-E8B3-FAD8-1C4219C44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5376081-3E91-8D40-2B16-BF74DC12AE7E}"/>
              </a:ext>
            </a:extLst>
          </p:cNvPr>
          <p:cNvSpPr/>
          <p:nvPr/>
        </p:nvSpPr>
        <p:spPr>
          <a:xfrm>
            <a:off x="449842" y="341376"/>
            <a:ext cx="9012456" cy="4668214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C0CDAC3-38AD-DA49-660A-3F9B3BF25AD0}"/>
              </a:ext>
            </a:extLst>
          </p:cNvPr>
          <p:cNvSpPr txBox="1"/>
          <p:nvPr/>
        </p:nvSpPr>
        <p:spPr>
          <a:xfrm rot="373053">
            <a:off x="2523318" y="4954361"/>
            <a:ext cx="4207638" cy="135536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予めご承知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おきください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00363DD8-1334-E79F-94CD-BB73AC73DA10}"/>
              </a:ext>
            </a:extLst>
          </p:cNvPr>
          <p:cNvSpPr txBox="1"/>
          <p:nvPr/>
        </p:nvSpPr>
        <p:spPr>
          <a:xfrm>
            <a:off x="866128" y="1170432"/>
            <a:ext cx="8204720" cy="232459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予約者優先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B5B33C6-EFF5-018C-25FB-C2EB370B6EDC}"/>
              </a:ext>
            </a:extLst>
          </p:cNvPr>
          <p:cNvGrpSpPr/>
          <p:nvPr/>
        </p:nvGrpSpPr>
        <p:grpSpPr>
          <a:xfrm>
            <a:off x="7315306" y="3818009"/>
            <a:ext cx="1489126" cy="2715580"/>
            <a:chOff x="2506980" y="3827984"/>
            <a:chExt cx="1587842" cy="2895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9EB40DF-3A45-7C92-065E-667E2312CF00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FCC0178-BE0A-877B-82AE-0C148C7C1341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涙形 64">
                <a:extLst>
                  <a:ext uri="{FF2B5EF4-FFF2-40B4-BE49-F238E27FC236}">
                    <a16:creationId xmlns:a16="http://schemas.microsoft.com/office/drawing/2014/main" id="{F9C415E6-EF18-3EB2-BFE0-4C0D089F9416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涙形 64">
                <a:extLst>
                  <a:ext uri="{FF2B5EF4-FFF2-40B4-BE49-F238E27FC236}">
                    <a16:creationId xmlns:a16="http://schemas.microsoft.com/office/drawing/2014/main" id="{2D616C79-9BAC-3E35-0DC7-6EA82C1CE255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95BCF7E-176C-3454-A7A4-E96C1D5F3DFF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339F269-B6FB-C773-C238-7F90899DCD93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D516F31F-1F7F-1CC2-52A7-3E3E5E79C8DD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508D441-F995-A3D5-331D-EAA29C42EFC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二等辺三角形 26">
                  <a:extLst>
                    <a:ext uri="{FF2B5EF4-FFF2-40B4-BE49-F238E27FC236}">
                      <a16:creationId xmlns:a16="http://schemas.microsoft.com/office/drawing/2014/main" id="{03522546-8EB7-3E75-BC66-862CEAE9BD25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56BFE58A-7601-45BC-1ED7-6EA5F804C81F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24" name="角丸四角形 559">
                  <a:extLst>
                    <a:ext uri="{FF2B5EF4-FFF2-40B4-BE49-F238E27FC236}">
                      <a16:creationId xmlns:a16="http://schemas.microsoft.com/office/drawing/2014/main" id="{2917FE3B-22CC-DDFF-87C3-F1EC240D1081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四角形: 上の 2 つの角を丸める 24">
                  <a:extLst>
                    <a:ext uri="{FF2B5EF4-FFF2-40B4-BE49-F238E27FC236}">
                      <a16:creationId xmlns:a16="http://schemas.microsoft.com/office/drawing/2014/main" id="{0021FB05-EC47-4E9F-4854-CCF7EA0EAA5C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CBAEBE66-CA34-C4F5-E6AC-9BEA8FAE328C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22" name="角丸四角形 559">
                  <a:extLst>
                    <a:ext uri="{FF2B5EF4-FFF2-40B4-BE49-F238E27FC236}">
                      <a16:creationId xmlns:a16="http://schemas.microsoft.com/office/drawing/2014/main" id="{02FE4F13-F5A3-579B-9F62-A45D59656B16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0CC7997B-3861-94DA-9971-672C8DBD8B9A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E0C9E7C1-0AFD-A8FC-1CBD-FEEF89A26C61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15" name="円/楕円 536">
                  <a:extLst>
                    <a:ext uri="{FF2B5EF4-FFF2-40B4-BE49-F238E27FC236}">
                      <a16:creationId xmlns:a16="http://schemas.microsoft.com/office/drawing/2014/main" id="{F0CAE7C9-7D44-9890-76E0-EA19C018C0A9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円/楕円 534">
                  <a:extLst>
                    <a:ext uri="{FF2B5EF4-FFF2-40B4-BE49-F238E27FC236}">
                      <a16:creationId xmlns:a16="http://schemas.microsoft.com/office/drawing/2014/main" id="{F3BB89E1-F57C-E37A-5788-F1DE547FADDD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円/楕円 525">
                  <a:extLst>
                    <a:ext uri="{FF2B5EF4-FFF2-40B4-BE49-F238E27FC236}">
                      <a16:creationId xmlns:a16="http://schemas.microsoft.com/office/drawing/2014/main" id="{75018814-0A2C-A632-C8D0-02BC0A225290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アーチ 17">
                  <a:extLst>
                    <a:ext uri="{FF2B5EF4-FFF2-40B4-BE49-F238E27FC236}">
                      <a16:creationId xmlns:a16="http://schemas.microsoft.com/office/drawing/2014/main" id="{90B88ED6-45D4-8014-F80C-EDE4D25D21C3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681CAD2-C9B2-2754-C1D8-F058B78DBB0C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円/楕円 532">
                  <a:extLst>
                    <a:ext uri="{FF2B5EF4-FFF2-40B4-BE49-F238E27FC236}">
                      <a16:creationId xmlns:a16="http://schemas.microsoft.com/office/drawing/2014/main" id="{04EC949E-62A7-C646-89DE-50744583259C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円/楕円 533">
                  <a:extLst>
                    <a:ext uri="{FF2B5EF4-FFF2-40B4-BE49-F238E27FC236}">
                      <a16:creationId xmlns:a16="http://schemas.microsoft.com/office/drawing/2014/main" id="{02B589F4-B4A7-C631-1ECB-BE9EC5CE7A61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CF98A8F-8ADC-7B81-1D6F-4A820CF4C795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7211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4281055"/>
            <a:ext cx="9391650" cy="219898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予約者優先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D43387C-EC6E-4E44-1FD0-FC4856945751}"/>
              </a:ext>
            </a:extLst>
          </p:cNvPr>
          <p:cNvGrpSpPr/>
          <p:nvPr/>
        </p:nvGrpSpPr>
        <p:grpSpPr>
          <a:xfrm>
            <a:off x="3243257" y="548680"/>
            <a:ext cx="3419486" cy="3356156"/>
            <a:chOff x="4434718" y="4134915"/>
            <a:chExt cx="2292711" cy="2250250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50429711-E78C-0CBC-605F-1C9A18E6D68D}"/>
                </a:ext>
              </a:extLst>
            </p:cNvPr>
            <p:cNvGrpSpPr/>
            <p:nvPr/>
          </p:nvGrpSpPr>
          <p:grpSpPr>
            <a:xfrm>
              <a:off x="4434718" y="4134915"/>
              <a:ext cx="2292711" cy="2250250"/>
              <a:chOff x="-9318211" y="1235553"/>
              <a:chExt cx="2962338" cy="290747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5758AAC5-948A-53B4-9FB7-B8F16AF26414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FB7E486-C851-E9BC-52E7-B9E57C7B0EBD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37CA4C1-BDB6-EC1C-8335-EAF871BE5280}"/>
                </a:ext>
              </a:extLst>
            </p:cNvPr>
            <p:cNvSpPr/>
            <p:nvPr/>
          </p:nvSpPr>
          <p:spPr bwMode="auto">
            <a:xfrm>
              <a:off x="5062317" y="4692650"/>
              <a:ext cx="1033522" cy="1617782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D6D2F24-0736-0B91-7FC8-583151B2D321}"/>
                </a:ext>
              </a:extLst>
            </p:cNvPr>
            <p:cNvSpPr/>
            <p:nvPr/>
          </p:nvSpPr>
          <p:spPr bwMode="auto">
            <a:xfrm>
              <a:off x="5078030" y="4337429"/>
              <a:ext cx="998920" cy="573440"/>
            </a:xfrm>
            <a:custGeom>
              <a:avLst/>
              <a:gdLst>
                <a:gd name="connsiteX0" fmla="*/ 386434 w 908868"/>
                <a:gd name="connsiteY0" fmla="*/ 0 h 521745"/>
                <a:gd name="connsiteX1" fmla="*/ 525609 w 908868"/>
                <a:gd name="connsiteY1" fmla="*/ 0 h 521745"/>
                <a:gd name="connsiteX2" fmla="*/ 773137 w 908868"/>
                <a:gd name="connsiteY2" fmla="*/ 247528 h 521745"/>
                <a:gd name="connsiteX3" fmla="*/ 773136 w 908868"/>
                <a:gd name="connsiteY3" fmla="*/ 462214 h 521745"/>
                <a:gd name="connsiteX4" fmla="*/ 879102 w 908868"/>
                <a:gd name="connsiteY4" fmla="*/ 462214 h 521745"/>
                <a:gd name="connsiteX5" fmla="*/ 908868 w 908868"/>
                <a:gd name="connsiteY5" fmla="*/ 491980 h 521745"/>
                <a:gd name="connsiteX6" fmla="*/ 908867 w 908868"/>
                <a:gd name="connsiteY6" fmla="*/ 521745 h 521745"/>
                <a:gd name="connsiteX7" fmla="*/ 0 w 908868"/>
                <a:gd name="connsiteY7" fmla="*/ 521745 h 521745"/>
                <a:gd name="connsiteX8" fmla="*/ 0 w 908868"/>
                <a:gd name="connsiteY8" fmla="*/ 491980 h 521745"/>
                <a:gd name="connsiteX9" fmla="*/ 29766 w 908868"/>
                <a:gd name="connsiteY9" fmla="*/ 462214 h 521745"/>
                <a:gd name="connsiteX10" fmla="*/ 138906 w 908868"/>
                <a:gd name="connsiteY10" fmla="*/ 462214 h 521745"/>
                <a:gd name="connsiteX11" fmla="*/ 138906 w 908868"/>
                <a:gd name="connsiteY11" fmla="*/ 247528 h 521745"/>
                <a:gd name="connsiteX12" fmla="*/ 386434 w 908868"/>
                <a:gd name="connsiteY12" fmla="*/ 0 h 52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8868" h="521745">
                  <a:moveTo>
                    <a:pt x="386434" y="0"/>
                  </a:moveTo>
                  <a:lnTo>
                    <a:pt x="525609" y="0"/>
                  </a:lnTo>
                  <a:cubicBezTo>
                    <a:pt x="662315" y="0"/>
                    <a:pt x="773137" y="110822"/>
                    <a:pt x="773137" y="247528"/>
                  </a:cubicBezTo>
                  <a:lnTo>
                    <a:pt x="773136" y="462214"/>
                  </a:lnTo>
                  <a:lnTo>
                    <a:pt x="879102" y="462214"/>
                  </a:lnTo>
                  <a:cubicBezTo>
                    <a:pt x="895541" y="462214"/>
                    <a:pt x="908868" y="475541"/>
                    <a:pt x="908868" y="491980"/>
                  </a:cubicBezTo>
                  <a:cubicBezTo>
                    <a:pt x="908868" y="501902"/>
                    <a:pt x="908867" y="511823"/>
                    <a:pt x="908867" y="521745"/>
                  </a:cubicBezTo>
                  <a:lnTo>
                    <a:pt x="0" y="521745"/>
                  </a:lnTo>
                  <a:lnTo>
                    <a:pt x="0" y="491980"/>
                  </a:lnTo>
                  <a:cubicBezTo>
                    <a:pt x="0" y="475541"/>
                    <a:pt x="13327" y="462214"/>
                    <a:pt x="29766" y="462214"/>
                  </a:cubicBezTo>
                  <a:lnTo>
                    <a:pt x="138906" y="462214"/>
                  </a:lnTo>
                  <a:lnTo>
                    <a:pt x="138906" y="247528"/>
                  </a:lnTo>
                  <a:cubicBezTo>
                    <a:pt x="138906" y="110822"/>
                    <a:pt x="249728" y="0"/>
                    <a:pt x="38643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4D824BB-82D8-2C05-C861-31EF8C5DAE28}"/>
                </a:ext>
              </a:extLst>
            </p:cNvPr>
            <p:cNvSpPr/>
            <p:nvPr/>
          </p:nvSpPr>
          <p:spPr bwMode="auto">
            <a:xfrm>
              <a:off x="5622544" y="5296303"/>
              <a:ext cx="329587" cy="213529"/>
            </a:xfrm>
            <a:custGeom>
              <a:avLst/>
              <a:gdLst>
                <a:gd name="connsiteX0" fmla="*/ 64473 w 329587"/>
                <a:gd name="connsiteY0" fmla="*/ 0 h 213529"/>
                <a:gd name="connsiteX1" fmla="*/ 110062 w 329587"/>
                <a:gd name="connsiteY1" fmla="*/ 18884 h 213529"/>
                <a:gd name="connsiteX2" fmla="*/ 126158 w 329587"/>
                <a:gd name="connsiteY2" fmla="*/ 57742 h 213529"/>
                <a:gd name="connsiteX3" fmla="*/ 152314 w 329587"/>
                <a:gd name="connsiteY3" fmla="*/ 92855 h 213529"/>
                <a:gd name="connsiteX4" fmla="*/ 329586 w 329587"/>
                <a:gd name="connsiteY4" fmla="*/ 182205 h 213529"/>
                <a:gd name="connsiteX5" fmla="*/ 329587 w 329587"/>
                <a:gd name="connsiteY5" fmla="*/ 182206 h 213529"/>
                <a:gd name="connsiteX6" fmla="*/ 38246 w 329587"/>
                <a:gd name="connsiteY6" fmla="*/ 135120 h 213529"/>
                <a:gd name="connsiteX7" fmla="*/ 21447 w 329587"/>
                <a:gd name="connsiteY7" fmla="*/ 111791 h 213529"/>
                <a:gd name="connsiteX8" fmla="*/ 18884 w 329587"/>
                <a:gd name="connsiteY8" fmla="*/ 110062 h 213529"/>
                <a:gd name="connsiteX9" fmla="*/ 17098 w 329587"/>
                <a:gd name="connsiteY9" fmla="*/ 105751 h 213529"/>
                <a:gd name="connsiteX10" fmla="*/ 10608 w 329587"/>
                <a:gd name="connsiteY10" fmla="*/ 96737 h 213529"/>
                <a:gd name="connsiteX11" fmla="*/ 12833 w 329587"/>
                <a:gd name="connsiteY11" fmla="*/ 95453 h 213529"/>
                <a:gd name="connsiteX12" fmla="*/ 0 w 329587"/>
                <a:gd name="connsiteY12" fmla="*/ 64473 h 213529"/>
                <a:gd name="connsiteX13" fmla="*/ 64473 w 329587"/>
                <a:gd name="connsiteY13" fmla="*/ 0 h 213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9587" h="213529">
                  <a:moveTo>
                    <a:pt x="64473" y="0"/>
                  </a:moveTo>
                  <a:cubicBezTo>
                    <a:pt x="82277" y="0"/>
                    <a:pt x="98395" y="7217"/>
                    <a:pt x="110062" y="18884"/>
                  </a:cubicBezTo>
                  <a:lnTo>
                    <a:pt x="126158" y="57742"/>
                  </a:lnTo>
                  <a:lnTo>
                    <a:pt x="152314" y="92855"/>
                  </a:lnTo>
                  <a:cubicBezTo>
                    <a:pt x="198670" y="141925"/>
                    <a:pt x="261176" y="173963"/>
                    <a:pt x="329586" y="182205"/>
                  </a:cubicBezTo>
                  <a:lnTo>
                    <a:pt x="329587" y="182206"/>
                  </a:lnTo>
                  <a:cubicBezTo>
                    <a:pt x="231861" y="238628"/>
                    <a:pt x="110306" y="216383"/>
                    <a:pt x="38246" y="135120"/>
                  </a:cubicBezTo>
                  <a:lnTo>
                    <a:pt x="21447" y="111791"/>
                  </a:lnTo>
                  <a:lnTo>
                    <a:pt x="18884" y="110062"/>
                  </a:lnTo>
                  <a:lnTo>
                    <a:pt x="17098" y="105751"/>
                  </a:lnTo>
                  <a:lnTo>
                    <a:pt x="10608" y="96737"/>
                  </a:lnTo>
                  <a:lnTo>
                    <a:pt x="12833" y="95453"/>
                  </a:lnTo>
                  <a:lnTo>
                    <a:pt x="0" y="64473"/>
                  </a:lnTo>
                  <a:cubicBezTo>
                    <a:pt x="0" y="28866"/>
                    <a:pt x="28866" y="0"/>
                    <a:pt x="6447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329D940-AE1F-C6E8-1B43-0CD2A7007261}"/>
                </a:ext>
              </a:extLst>
            </p:cNvPr>
            <p:cNvSpPr/>
            <p:nvPr/>
          </p:nvSpPr>
          <p:spPr bwMode="auto">
            <a:xfrm flipH="1">
              <a:off x="5210757" y="5296303"/>
              <a:ext cx="329587" cy="213529"/>
            </a:xfrm>
            <a:custGeom>
              <a:avLst/>
              <a:gdLst>
                <a:gd name="connsiteX0" fmla="*/ 64473 w 329587"/>
                <a:gd name="connsiteY0" fmla="*/ 0 h 213529"/>
                <a:gd name="connsiteX1" fmla="*/ 110062 w 329587"/>
                <a:gd name="connsiteY1" fmla="*/ 18884 h 213529"/>
                <a:gd name="connsiteX2" fmla="*/ 126158 w 329587"/>
                <a:gd name="connsiteY2" fmla="*/ 57742 h 213529"/>
                <a:gd name="connsiteX3" fmla="*/ 152314 w 329587"/>
                <a:gd name="connsiteY3" fmla="*/ 92855 h 213529"/>
                <a:gd name="connsiteX4" fmla="*/ 329586 w 329587"/>
                <a:gd name="connsiteY4" fmla="*/ 182205 h 213529"/>
                <a:gd name="connsiteX5" fmla="*/ 329587 w 329587"/>
                <a:gd name="connsiteY5" fmla="*/ 182206 h 213529"/>
                <a:gd name="connsiteX6" fmla="*/ 38246 w 329587"/>
                <a:gd name="connsiteY6" fmla="*/ 135120 h 213529"/>
                <a:gd name="connsiteX7" fmla="*/ 21447 w 329587"/>
                <a:gd name="connsiteY7" fmla="*/ 111791 h 213529"/>
                <a:gd name="connsiteX8" fmla="*/ 18884 w 329587"/>
                <a:gd name="connsiteY8" fmla="*/ 110062 h 213529"/>
                <a:gd name="connsiteX9" fmla="*/ 17098 w 329587"/>
                <a:gd name="connsiteY9" fmla="*/ 105751 h 213529"/>
                <a:gd name="connsiteX10" fmla="*/ 10608 w 329587"/>
                <a:gd name="connsiteY10" fmla="*/ 96737 h 213529"/>
                <a:gd name="connsiteX11" fmla="*/ 12833 w 329587"/>
                <a:gd name="connsiteY11" fmla="*/ 95453 h 213529"/>
                <a:gd name="connsiteX12" fmla="*/ 0 w 329587"/>
                <a:gd name="connsiteY12" fmla="*/ 64473 h 213529"/>
                <a:gd name="connsiteX13" fmla="*/ 64473 w 329587"/>
                <a:gd name="connsiteY13" fmla="*/ 0 h 213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9587" h="213529">
                  <a:moveTo>
                    <a:pt x="64473" y="0"/>
                  </a:moveTo>
                  <a:cubicBezTo>
                    <a:pt x="82277" y="0"/>
                    <a:pt x="98395" y="7217"/>
                    <a:pt x="110062" y="18884"/>
                  </a:cubicBezTo>
                  <a:lnTo>
                    <a:pt x="126158" y="57742"/>
                  </a:lnTo>
                  <a:lnTo>
                    <a:pt x="152314" y="92855"/>
                  </a:lnTo>
                  <a:cubicBezTo>
                    <a:pt x="198670" y="141925"/>
                    <a:pt x="261176" y="173963"/>
                    <a:pt x="329586" y="182205"/>
                  </a:cubicBezTo>
                  <a:lnTo>
                    <a:pt x="329587" y="182206"/>
                  </a:lnTo>
                  <a:cubicBezTo>
                    <a:pt x="231861" y="238628"/>
                    <a:pt x="110306" y="216383"/>
                    <a:pt x="38246" y="135120"/>
                  </a:cubicBezTo>
                  <a:lnTo>
                    <a:pt x="21447" y="111791"/>
                  </a:lnTo>
                  <a:lnTo>
                    <a:pt x="18884" y="110062"/>
                  </a:lnTo>
                  <a:lnTo>
                    <a:pt x="17098" y="105751"/>
                  </a:lnTo>
                  <a:lnTo>
                    <a:pt x="10608" y="96737"/>
                  </a:lnTo>
                  <a:lnTo>
                    <a:pt x="12833" y="95453"/>
                  </a:lnTo>
                  <a:lnTo>
                    <a:pt x="0" y="64473"/>
                  </a:lnTo>
                  <a:cubicBezTo>
                    <a:pt x="0" y="28866"/>
                    <a:pt x="28866" y="0"/>
                    <a:pt x="6447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21835152-523C-B3DF-0A77-ECED6B2EE20B}"/>
                </a:ext>
              </a:extLst>
            </p:cNvPr>
            <p:cNvSpPr/>
            <p:nvPr/>
          </p:nvSpPr>
          <p:spPr bwMode="auto">
            <a:xfrm>
              <a:off x="5336536" y="5049632"/>
              <a:ext cx="89106" cy="89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888B8742-B0BB-9802-F55B-012BF43A9664}"/>
                </a:ext>
              </a:extLst>
            </p:cNvPr>
            <p:cNvSpPr/>
            <p:nvPr/>
          </p:nvSpPr>
          <p:spPr bwMode="auto">
            <a:xfrm>
              <a:off x="5729443" y="5049632"/>
              <a:ext cx="89106" cy="89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605625DE-283F-0BCA-C85D-FB91E1E58AD6}"/>
                </a:ext>
              </a:extLst>
            </p:cNvPr>
            <p:cNvSpPr/>
            <p:nvPr/>
          </p:nvSpPr>
          <p:spPr bwMode="auto">
            <a:xfrm>
              <a:off x="5223030" y="4757419"/>
              <a:ext cx="711045" cy="89106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443116" y="368660"/>
            <a:ext cx="8920374" cy="17830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800" dirty="0">
                <a:ln w="38100">
                  <a:noFill/>
                </a:ln>
                <a:solidFill>
                  <a:srgbClr val="FF0000"/>
                </a:solidFill>
                <a:effectLst/>
              </a:rPr>
              <a:t>予約者優先</a:t>
            </a:r>
            <a:endParaRPr lang="en-US" altLang="ja-JP" sz="8800" dirty="0">
              <a:ln w="38100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04957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順番が前後する場合があります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EE88AF6-F98F-15B9-0A79-EC60E4506B00}"/>
              </a:ext>
            </a:extLst>
          </p:cNvPr>
          <p:cNvGrpSpPr/>
          <p:nvPr/>
        </p:nvGrpSpPr>
        <p:grpSpPr>
          <a:xfrm>
            <a:off x="3462735" y="2514452"/>
            <a:ext cx="2881136" cy="2827776"/>
            <a:chOff x="6841944" y="4134915"/>
            <a:chExt cx="2292711" cy="2250250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CDBD4C4-C353-D6C4-B86B-B7B6EED07E49}"/>
                </a:ext>
              </a:extLst>
            </p:cNvPr>
            <p:cNvGrpSpPr/>
            <p:nvPr/>
          </p:nvGrpSpPr>
          <p:grpSpPr>
            <a:xfrm>
              <a:off x="6841944" y="4134915"/>
              <a:ext cx="2292711" cy="2250250"/>
              <a:chOff x="-9318211" y="1235553"/>
              <a:chExt cx="2962338" cy="2907476"/>
            </a:xfrm>
          </p:grpSpPr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5719F9EC-BA1F-68B1-2C66-77B79C543F4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490C227-AF93-7C91-8B7D-D50F70AD1E3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DB3DD08D-2938-6248-6735-78447619FAD2}"/>
                </a:ext>
              </a:extLst>
            </p:cNvPr>
            <p:cNvGrpSpPr/>
            <p:nvPr/>
          </p:nvGrpSpPr>
          <p:grpSpPr>
            <a:xfrm rot="2700000">
              <a:off x="7218138" y="4620566"/>
              <a:ext cx="612105" cy="398161"/>
              <a:chOff x="7338235" y="5647563"/>
              <a:chExt cx="476274" cy="377280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59CB2352-46CA-1A29-AC9F-E666E696BBA4}"/>
                  </a:ext>
                </a:extLst>
              </p:cNvPr>
              <p:cNvSpPr/>
              <p:nvPr/>
            </p:nvSpPr>
            <p:spPr bwMode="auto">
              <a:xfrm>
                <a:off x="7338235" y="5647563"/>
                <a:ext cx="476274" cy="377280"/>
              </a:xfrm>
              <a:custGeom>
                <a:avLst/>
                <a:gdLst>
                  <a:gd name="connsiteX0" fmla="*/ 418581 w 837163"/>
                  <a:gd name="connsiteY0" fmla="*/ 0 h 663158"/>
                  <a:gd name="connsiteX1" fmla="*/ 835485 w 837163"/>
                  <a:gd name="connsiteY1" fmla="*/ 316091 h 663158"/>
                  <a:gd name="connsiteX2" fmla="*/ 837163 w 837163"/>
                  <a:gd name="connsiteY2" fmla="*/ 331579 h 663158"/>
                  <a:gd name="connsiteX3" fmla="*/ 835485 w 837163"/>
                  <a:gd name="connsiteY3" fmla="*/ 347067 h 663158"/>
                  <a:gd name="connsiteX4" fmla="*/ 418581 w 837163"/>
                  <a:gd name="connsiteY4" fmla="*/ 663158 h 663158"/>
                  <a:gd name="connsiteX5" fmla="*/ 1678 w 837163"/>
                  <a:gd name="connsiteY5" fmla="*/ 347067 h 663158"/>
                  <a:gd name="connsiteX6" fmla="*/ 0 w 837163"/>
                  <a:gd name="connsiteY6" fmla="*/ 331579 h 663158"/>
                  <a:gd name="connsiteX7" fmla="*/ 1678 w 837163"/>
                  <a:gd name="connsiteY7" fmla="*/ 316091 h 663158"/>
                  <a:gd name="connsiteX8" fmla="*/ 418581 w 837163"/>
                  <a:gd name="connsiteY8" fmla="*/ 0 h 66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163" h="663158">
                    <a:moveTo>
                      <a:pt x="418581" y="0"/>
                    </a:moveTo>
                    <a:cubicBezTo>
                      <a:pt x="624227" y="0"/>
                      <a:pt x="795804" y="135698"/>
                      <a:pt x="835485" y="316091"/>
                    </a:cubicBezTo>
                    <a:lnTo>
                      <a:pt x="837163" y="331579"/>
                    </a:lnTo>
                    <a:lnTo>
                      <a:pt x="835485" y="347067"/>
                    </a:lnTo>
                    <a:cubicBezTo>
                      <a:pt x="795804" y="527460"/>
                      <a:pt x="624227" y="663158"/>
                      <a:pt x="418581" y="663158"/>
                    </a:cubicBezTo>
                    <a:cubicBezTo>
                      <a:pt x="212935" y="663158"/>
                      <a:pt x="41359" y="527460"/>
                      <a:pt x="1678" y="347067"/>
                    </a:cubicBezTo>
                    <a:lnTo>
                      <a:pt x="0" y="331579"/>
                    </a:lnTo>
                    <a:lnTo>
                      <a:pt x="1678" y="316091"/>
                    </a:lnTo>
                    <a:cubicBezTo>
                      <a:pt x="41359" y="135698"/>
                      <a:pt x="212935" y="0"/>
                      <a:pt x="418581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D20C62DD-D27B-BF96-22C6-29A02E6E38AD}"/>
                  </a:ext>
                </a:extLst>
              </p:cNvPr>
              <p:cNvSpPr/>
              <p:nvPr/>
            </p:nvSpPr>
            <p:spPr bwMode="auto">
              <a:xfrm>
                <a:off x="7415235" y="5722144"/>
                <a:ext cx="342878" cy="228118"/>
              </a:xfrm>
              <a:custGeom>
                <a:avLst/>
                <a:gdLst>
                  <a:gd name="connsiteX0" fmla="*/ 418581 w 837163"/>
                  <a:gd name="connsiteY0" fmla="*/ 0 h 663158"/>
                  <a:gd name="connsiteX1" fmla="*/ 835485 w 837163"/>
                  <a:gd name="connsiteY1" fmla="*/ 316091 h 663158"/>
                  <a:gd name="connsiteX2" fmla="*/ 837163 w 837163"/>
                  <a:gd name="connsiteY2" fmla="*/ 331579 h 663158"/>
                  <a:gd name="connsiteX3" fmla="*/ 835485 w 837163"/>
                  <a:gd name="connsiteY3" fmla="*/ 347067 h 663158"/>
                  <a:gd name="connsiteX4" fmla="*/ 418581 w 837163"/>
                  <a:gd name="connsiteY4" fmla="*/ 663158 h 663158"/>
                  <a:gd name="connsiteX5" fmla="*/ 1678 w 837163"/>
                  <a:gd name="connsiteY5" fmla="*/ 347067 h 663158"/>
                  <a:gd name="connsiteX6" fmla="*/ 0 w 837163"/>
                  <a:gd name="connsiteY6" fmla="*/ 331579 h 663158"/>
                  <a:gd name="connsiteX7" fmla="*/ 1678 w 837163"/>
                  <a:gd name="connsiteY7" fmla="*/ 316091 h 663158"/>
                  <a:gd name="connsiteX8" fmla="*/ 418581 w 837163"/>
                  <a:gd name="connsiteY8" fmla="*/ 0 h 66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163" h="663158">
                    <a:moveTo>
                      <a:pt x="418581" y="0"/>
                    </a:moveTo>
                    <a:cubicBezTo>
                      <a:pt x="624227" y="0"/>
                      <a:pt x="795804" y="135698"/>
                      <a:pt x="835485" y="316091"/>
                    </a:cubicBezTo>
                    <a:lnTo>
                      <a:pt x="837163" y="331579"/>
                    </a:lnTo>
                    <a:lnTo>
                      <a:pt x="835485" y="347067"/>
                    </a:lnTo>
                    <a:cubicBezTo>
                      <a:pt x="795804" y="527460"/>
                      <a:pt x="624227" y="663158"/>
                      <a:pt x="418581" y="663158"/>
                    </a:cubicBezTo>
                    <a:cubicBezTo>
                      <a:pt x="212935" y="663158"/>
                      <a:pt x="41359" y="527460"/>
                      <a:pt x="1678" y="347067"/>
                    </a:cubicBezTo>
                    <a:lnTo>
                      <a:pt x="0" y="331579"/>
                    </a:lnTo>
                    <a:lnTo>
                      <a:pt x="1678" y="316091"/>
                    </a:lnTo>
                    <a:cubicBezTo>
                      <a:pt x="41359" y="135698"/>
                      <a:pt x="212935" y="0"/>
                      <a:pt x="4185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788532F1-12FB-6B83-C602-6A69BCF8A56A}"/>
                </a:ext>
              </a:extLst>
            </p:cNvPr>
            <p:cNvGrpSpPr/>
            <p:nvPr/>
          </p:nvGrpSpPr>
          <p:grpSpPr>
            <a:xfrm rot="18900000" flipH="1">
              <a:off x="8116780" y="4620569"/>
              <a:ext cx="612105" cy="398161"/>
              <a:chOff x="7338235" y="5647563"/>
              <a:chExt cx="476274" cy="377280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8996E8D7-7F83-6D88-0041-41B93D412309}"/>
                  </a:ext>
                </a:extLst>
              </p:cNvPr>
              <p:cNvSpPr/>
              <p:nvPr/>
            </p:nvSpPr>
            <p:spPr bwMode="auto">
              <a:xfrm>
                <a:off x="7338235" y="5647563"/>
                <a:ext cx="476274" cy="377280"/>
              </a:xfrm>
              <a:custGeom>
                <a:avLst/>
                <a:gdLst>
                  <a:gd name="connsiteX0" fmla="*/ 418581 w 837163"/>
                  <a:gd name="connsiteY0" fmla="*/ 0 h 663158"/>
                  <a:gd name="connsiteX1" fmla="*/ 835485 w 837163"/>
                  <a:gd name="connsiteY1" fmla="*/ 316091 h 663158"/>
                  <a:gd name="connsiteX2" fmla="*/ 837163 w 837163"/>
                  <a:gd name="connsiteY2" fmla="*/ 331579 h 663158"/>
                  <a:gd name="connsiteX3" fmla="*/ 835485 w 837163"/>
                  <a:gd name="connsiteY3" fmla="*/ 347067 h 663158"/>
                  <a:gd name="connsiteX4" fmla="*/ 418581 w 837163"/>
                  <a:gd name="connsiteY4" fmla="*/ 663158 h 663158"/>
                  <a:gd name="connsiteX5" fmla="*/ 1678 w 837163"/>
                  <a:gd name="connsiteY5" fmla="*/ 347067 h 663158"/>
                  <a:gd name="connsiteX6" fmla="*/ 0 w 837163"/>
                  <a:gd name="connsiteY6" fmla="*/ 331579 h 663158"/>
                  <a:gd name="connsiteX7" fmla="*/ 1678 w 837163"/>
                  <a:gd name="connsiteY7" fmla="*/ 316091 h 663158"/>
                  <a:gd name="connsiteX8" fmla="*/ 418581 w 837163"/>
                  <a:gd name="connsiteY8" fmla="*/ 0 h 66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163" h="663158">
                    <a:moveTo>
                      <a:pt x="418581" y="0"/>
                    </a:moveTo>
                    <a:cubicBezTo>
                      <a:pt x="624227" y="0"/>
                      <a:pt x="795804" y="135698"/>
                      <a:pt x="835485" y="316091"/>
                    </a:cubicBezTo>
                    <a:lnTo>
                      <a:pt x="837163" y="331579"/>
                    </a:lnTo>
                    <a:lnTo>
                      <a:pt x="835485" y="347067"/>
                    </a:lnTo>
                    <a:cubicBezTo>
                      <a:pt x="795804" y="527460"/>
                      <a:pt x="624227" y="663158"/>
                      <a:pt x="418581" y="663158"/>
                    </a:cubicBezTo>
                    <a:cubicBezTo>
                      <a:pt x="212935" y="663158"/>
                      <a:pt x="41359" y="527460"/>
                      <a:pt x="1678" y="347067"/>
                    </a:cubicBezTo>
                    <a:lnTo>
                      <a:pt x="0" y="331579"/>
                    </a:lnTo>
                    <a:lnTo>
                      <a:pt x="1678" y="316091"/>
                    </a:lnTo>
                    <a:cubicBezTo>
                      <a:pt x="41359" y="135698"/>
                      <a:pt x="212935" y="0"/>
                      <a:pt x="418581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E1BCF99-F504-85C0-C310-C2D4A2C72591}"/>
                  </a:ext>
                </a:extLst>
              </p:cNvPr>
              <p:cNvSpPr/>
              <p:nvPr/>
            </p:nvSpPr>
            <p:spPr bwMode="auto">
              <a:xfrm>
                <a:off x="7415235" y="5722144"/>
                <a:ext cx="342878" cy="228118"/>
              </a:xfrm>
              <a:custGeom>
                <a:avLst/>
                <a:gdLst>
                  <a:gd name="connsiteX0" fmla="*/ 418581 w 837163"/>
                  <a:gd name="connsiteY0" fmla="*/ 0 h 663158"/>
                  <a:gd name="connsiteX1" fmla="*/ 835485 w 837163"/>
                  <a:gd name="connsiteY1" fmla="*/ 316091 h 663158"/>
                  <a:gd name="connsiteX2" fmla="*/ 837163 w 837163"/>
                  <a:gd name="connsiteY2" fmla="*/ 331579 h 663158"/>
                  <a:gd name="connsiteX3" fmla="*/ 835485 w 837163"/>
                  <a:gd name="connsiteY3" fmla="*/ 347067 h 663158"/>
                  <a:gd name="connsiteX4" fmla="*/ 418581 w 837163"/>
                  <a:gd name="connsiteY4" fmla="*/ 663158 h 663158"/>
                  <a:gd name="connsiteX5" fmla="*/ 1678 w 837163"/>
                  <a:gd name="connsiteY5" fmla="*/ 347067 h 663158"/>
                  <a:gd name="connsiteX6" fmla="*/ 0 w 837163"/>
                  <a:gd name="connsiteY6" fmla="*/ 331579 h 663158"/>
                  <a:gd name="connsiteX7" fmla="*/ 1678 w 837163"/>
                  <a:gd name="connsiteY7" fmla="*/ 316091 h 663158"/>
                  <a:gd name="connsiteX8" fmla="*/ 418581 w 837163"/>
                  <a:gd name="connsiteY8" fmla="*/ 0 h 66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163" h="663158">
                    <a:moveTo>
                      <a:pt x="418581" y="0"/>
                    </a:moveTo>
                    <a:cubicBezTo>
                      <a:pt x="624227" y="0"/>
                      <a:pt x="795804" y="135698"/>
                      <a:pt x="835485" y="316091"/>
                    </a:cubicBezTo>
                    <a:lnTo>
                      <a:pt x="837163" y="331579"/>
                    </a:lnTo>
                    <a:lnTo>
                      <a:pt x="835485" y="347067"/>
                    </a:lnTo>
                    <a:cubicBezTo>
                      <a:pt x="795804" y="527460"/>
                      <a:pt x="624227" y="663158"/>
                      <a:pt x="418581" y="663158"/>
                    </a:cubicBezTo>
                    <a:cubicBezTo>
                      <a:pt x="212935" y="663158"/>
                      <a:pt x="41359" y="527460"/>
                      <a:pt x="1678" y="347067"/>
                    </a:cubicBezTo>
                    <a:lnTo>
                      <a:pt x="0" y="331579"/>
                    </a:lnTo>
                    <a:lnTo>
                      <a:pt x="1678" y="316091"/>
                    </a:lnTo>
                    <a:cubicBezTo>
                      <a:pt x="41359" y="135698"/>
                      <a:pt x="212935" y="0"/>
                      <a:pt x="4185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56B3A6B-9C0C-B891-B75D-07B391D583A0}"/>
                </a:ext>
              </a:extLst>
            </p:cNvPr>
            <p:cNvSpPr/>
            <p:nvPr/>
          </p:nvSpPr>
          <p:spPr bwMode="auto">
            <a:xfrm>
              <a:off x="7254057" y="4681538"/>
              <a:ext cx="1461318" cy="1128992"/>
            </a:xfrm>
            <a:custGeom>
              <a:avLst/>
              <a:gdLst>
                <a:gd name="connsiteX0" fmla="*/ 418581 w 837163"/>
                <a:gd name="connsiteY0" fmla="*/ 0 h 663158"/>
                <a:gd name="connsiteX1" fmla="*/ 835485 w 837163"/>
                <a:gd name="connsiteY1" fmla="*/ 316091 h 663158"/>
                <a:gd name="connsiteX2" fmla="*/ 837163 w 837163"/>
                <a:gd name="connsiteY2" fmla="*/ 331579 h 663158"/>
                <a:gd name="connsiteX3" fmla="*/ 835485 w 837163"/>
                <a:gd name="connsiteY3" fmla="*/ 347067 h 663158"/>
                <a:gd name="connsiteX4" fmla="*/ 418581 w 837163"/>
                <a:gd name="connsiteY4" fmla="*/ 663158 h 663158"/>
                <a:gd name="connsiteX5" fmla="*/ 1678 w 837163"/>
                <a:gd name="connsiteY5" fmla="*/ 347067 h 663158"/>
                <a:gd name="connsiteX6" fmla="*/ 0 w 837163"/>
                <a:gd name="connsiteY6" fmla="*/ 331579 h 663158"/>
                <a:gd name="connsiteX7" fmla="*/ 1678 w 837163"/>
                <a:gd name="connsiteY7" fmla="*/ 316091 h 663158"/>
                <a:gd name="connsiteX8" fmla="*/ 418581 w 837163"/>
                <a:gd name="connsiteY8" fmla="*/ 0 h 66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163" h="663158">
                  <a:moveTo>
                    <a:pt x="418581" y="0"/>
                  </a:moveTo>
                  <a:cubicBezTo>
                    <a:pt x="624227" y="0"/>
                    <a:pt x="795804" y="135698"/>
                    <a:pt x="835485" y="316091"/>
                  </a:cubicBezTo>
                  <a:lnTo>
                    <a:pt x="837163" y="331579"/>
                  </a:lnTo>
                  <a:lnTo>
                    <a:pt x="835485" y="347067"/>
                  </a:lnTo>
                  <a:cubicBezTo>
                    <a:pt x="795804" y="527460"/>
                    <a:pt x="624227" y="663158"/>
                    <a:pt x="418581" y="663158"/>
                  </a:cubicBezTo>
                  <a:cubicBezTo>
                    <a:pt x="212935" y="663158"/>
                    <a:pt x="41359" y="527460"/>
                    <a:pt x="1678" y="347067"/>
                  </a:cubicBezTo>
                  <a:lnTo>
                    <a:pt x="0" y="331579"/>
                  </a:lnTo>
                  <a:lnTo>
                    <a:pt x="1678" y="316091"/>
                  </a:lnTo>
                  <a:cubicBezTo>
                    <a:pt x="41359" y="135698"/>
                    <a:pt x="212935" y="0"/>
                    <a:pt x="418581" y="0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3CB8D9F-8D8B-AB97-B7F7-FF31D6BCAC97}"/>
                </a:ext>
              </a:extLst>
            </p:cNvPr>
            <p:cNvSpPr/>
            <p:nvPr/>
          </p:nvSpPr>
          <p:spPr bwMode="auto">
            <a:xfrm>
              <a:off x="7487848" y="5032443"/>
              <a:ext cx="413140" cy="258376"/>
            </a:xfrm>
            <a:custGeom>
              <a:avLst/>
              <a:gdLst>
                <a:gd name="connsiteX0" fmla="*/ 418581 w 837163"/>
                <a:gd name="connsiteY0" fmla="*/ 0 h 663158"/>
                <a:gd name="connsiteX1" fmla="*/ 835485 w 837163"/>
                <a:gd name="connsiteY1" fmla="*/ 316091 h 663158"/>
                <a:gd name="connsiteX2" fmla="*/ 837163 w 837163"/>
                <a:gd name="connsiteY2" fmla="*/ 331579 h 663158"/>
                <a:gd name="connsiteX3" fmla="*/ 835485 w 837163"/>
                <a:gd name="connsiteY3" fmla="*/ 347067 h 663158"/>
                <a:gd name="connsiteX4" fmla="*/ 418581 w 837163"/>
                <a:gd name="connsiteY4" fmla="*/ 663158 h 663158"/>
                <a:gd name="connsiteX5" fmla="*/ 1678 w 837163"/>
                <a:gd name="connsiteY5" fmla="*/ 347067 h 663158"/>
                <a:gd name="connsiteX6" fmla="*/ 0 w 837163"/>
                <a:gd name="connsiteY6" fmla="*/ 331579 h 663158"/>
                <a:gd name="connsiteX7" fmla="*/ 1678 w 837163"/>
                <a:gd name="connsiteY7" fmla="*/ 316091 h 663158"/>
                <a:gd name="connsiteX8" fmla="*/ 418581 w 837163"/>
                <a:gd name="connsiteY8" fmla="*/ 0 h 66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163" h="663158">
                  <a:moveTo>
                    <a:pt x="418581" y="0"/>
                  </a:moveTo>
                  <a:cubicBezTo>
                    <a:pt x="624227" y="0"/>
                    <a:pt x="795804" y="135698"/>
                    <a:pt x="835485" y="316091"/>
                  </a:cubicBezTo>
                  <a:lnTo>
                    <a:pt x="837163" y="331579"/>
                  </a:lnTo>
                  <a:lnTo>
                    <a:pt x="835485" y="347067"/>
                  </a:lnTo>
                  <a:cubicBezTo>
                    <a:pt x="795804" y="527460"/>
                    <a:pt x="624227" y="663158"/>
                    <a:pt x="418581" y="663158"/>
                  </a:cubicBezTo>
                  <a:cubicBezTo>
                    <a:pt x="212935" y="663158"/>
                    <a:pt x="41359" y="527460"/>
                    <a:pt x="1678" y="347067"/>
                  </a:cubicBezTo>
                  <a:lnTo>
                    <a:pt x="0" y="331579"/>
                  </a:lnTo>
                  <a:lnTo>
                    <a:pt x="1678" y="316091"/>
                  </a:lnTo>
                  <a:cubicBezTo>
                    <a:pt x="41359" y="135698"/>
                    <a:pt x="212935" y="0"/>
                    <a:pt x="41858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7C9AA9E-93DC-FB46-4104-E841FA97C918}"/>
                </a:ext>
              </a:extLst>
            </p:cNvPr>
            <p:cNvSpPr/>
            <p:nvPr/>
          </p:nvSpPr>
          <p:spPr bwMode="auto">
            <a:xfrm>
              <a:off x="8083161" y="5032443"/>
              <a:ext cx="413140" cy="258376"/>
            </a:xfrm>
            <a:custGeom>
              <a:avLst/>
              <a:gdLst>
                <a:gd name="connsiteX0" fmla="*/ 418581 w 837163"/>
                <a:gd name="connsiteY0" fmla="*/ 0 h 663158"/>
                <a:gd name="connsiteX1" fmla="*/ 835485 w 837163"/>
                <a:gd name="connsiteY1" fmla="*/ 316091 h 663158"/>
                <a:gd name="connsiteX2" fmla="*/ 837163 w 837163"/>
                <a:gd name="connsiteY2" fmla="*/ 331579 h 663158"/>
                <a:gd name="connsiteX3" fmla="*/ 835485 w 837163"/>
                <a:gd name="connsiteY3" fmla="*/ 347067 h 663158"/>
                <a:gd name="connsiteX4" fmla="*/ 418581 w 837163"/>
                <a:gd name="connsiteY4" fmla="*/ 663158 h 663158"/>
                <a:gd name="connsiteX5" fmla="*/ 1678 w 837163"/>
                <a:gd name="connsiteY5" fmla="*/ 347067 h 663158"/>
                <a:gd name="connsiteX6" fmla="*/ 0 w 837163"/>
                <a:gd name="connsiteY6" fmla="*/ 331579 h 663158"/>
                <a:gd name="connsiteX7" fmla="*/ 1678 w 837163"/>
                <a:gd name="connsiteY7" fmla="*/ 316091 h 663158"/>
                <a:gd name="connsiteX8" fmla="*/ 418581 w 837163"/>
                <a:gd name="connsiteY8" fmla="*/ 0 h 66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163" h="663158">
                  <a:moveTo>
                    <a:pt x="418581" y="0"/>
                  </a:moveTo>
                  <a:cubicBezTo>
                    <a:pt x="624227" y="0"/>
                    <a:pt x="795804" y="135698"/>
                    <a:pt x="835485" y="316091"/>
                  </a:cubicBezTo>
                  <a:lnTo>
                    <a:pt x="837163" y="331579"/>
                  </a:lnTo>
                  <a:lnTo>
                    <a:pt x="835485" y="347067"/>
                  </a:lnTo>
                  <a:cubicBezTo>
                    <a:pt x="795804" y="527460"/>
                    <a:pt x="624227" y="663158"/>
                    <a:pt x="418581" y="663158"/>
                  </a:cubicBezTo>
                  <a:cubicBezTo>
                    <a:pt x="212935" y="663158"/>
                    <a:pt x="41359" y="527460"/>
                    <a:pt x="1678" y="347067"/>
                  </a:cubicBezTo>
                  <a:lnTo>
                    <a:pt x="0" y="331579"/>
                  </a:lnTo>
                  <a:lnTo>
                    <a:pt x="1678" y="316091"/>
                  </a:lnTo>
                  <a:cubicBezTo>
                    <a:pt x="41359" y="135698"/>
                    <a:pt x="212935" y="0"/>
                    <a:pt x="41858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E7F2864C-DE72-7746-D5EC-81005E5FF1CF}"/>
                </a:ext>
              </a:extLst>
            </p:cNvPr>
            <p:cNvSpPr/>
            <p:nvPr/>
          </p:nvSpPr>
          <p:spPr bwMode="auto">
            <a:xfrm rot="5400000">
              <a:off x="7604531" y="5128361"/>
              <a:ext cx="179774" cy="70240"/>
            </a:xfrm>
            <a:custGeom>
              <a:avLst/>
              <a:gdLst>
                <a:gd name="connsiteX0" fmla="*/ 418581 w 837163"/>
                <a:gd name="connsiteY0" fmla="*/ 0 h 663158"/>
                <a:gd name="connsiteX1" fmla="*/ 835485 w 837163"/>
                <a:gd name="connsiteY1" fmla="*/ 316091 h 663158"/>
                <a:gd name="connsiteX2" fmla="*/ 837163 w 837163"/>
                <a:gd name="connsiteY2" fmla="*/ 331579 h 663158"/>
                <a:gd name="connsiteX3" fmla="*/ 835485 w 837163"/>
                <a:gd name="connsiteY3" fmla="*/ 347067 h 663158"/>
                <a:gd name="connsiteX4" fmla="*/ 418581 w 837163"/>
                <a:gd name="connsiteY4" fmla="*/ 663158 h 663158"/>
                <a:gd name="connsiteX5" fmla="*/ 1678 w 837163"/>
                <a:gd name="connsiteY5" fmla="*/ 347067 h 663158"/>
                <a:gd name="connsiteX6" fmla="*/ 0 w 837163"/>
                <a:gd name="connsiteY6" fmla="*/ 331579 h 663158"/>
                <a:gd name="connsiteX7" fmla="*/ 1678 w 837163"/>
                <a:gd name="connsiteY7" fmla="*/ 316091 h 663158"/>
                <a:gd name="connsiteX8" fmla="*/ 418581 w 837163"/>
                <a:gd name="connsiteY8" fmla="*/ 0 h 66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163" h="663158">
                  <a:moveTo>
                    <a:pt x="418581" y="0"/>
                  </a:moveTo>
                  <a:cubicBezTo>
                    <a:pt x="624227" y="0"/>
                    <a:pt x="795804" y="135698"/>
                    <a:pt x="835485" y="316091"/>
                  </a:cubicBezTo>
                  <a:lnTo>
                    <a:pt x="837163" y="331579"/>
                  </a:lnTo>
                  <a:lnTo>
                    <a:pt x="835485" y="347067"/>
                  </a:lnTo>
                  <a:cubicBezTo>
                    <a:pt x="795804" y="527460"/>
                    <a:pt x="624227" y="663158"/>
                    <a:pt x="418581" y="663158"/>
                  </a:cubicBezTo>
                  <a:cubicBezTo>
                    <a:pt x="212935" y="663158"/>
                    <a:pt x="41359" y="527460"/>
                    <a:pt x="1678" y="347067"/>
                  </a:cubicBezTo>
                  <a:lnTo>
                    <a:pt x="0" y="331579"/>
                  </a:lnTo>
                  <a:lnTo>
                    <a:pt x="1678" y="316091"/>
                  </a:lnTo>
                  <a:cubicBezTo>
                    <a:pt x="41359" y="135698"/>
                    <a:pt x="212935" y="0"/>
                    <a:pt x="41858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AAF2693-02D3-9900-D306-CCFB85AF514A}"/>
                </a:ext>
              </a:extLst>
            </p:cNvPr>
            <p:cNvSpPr/>
            <p:nvPr/>
          </p:nvSpPr>
          <p:spPr bwMode="auto">
            <a:xfrm rot="5400000">
              <a:off x="8199844" y="5128361"/>
              <a:ext cx="179774" cy="70240"/>
            </a:xfrm>
            <a:custGeom>
              <a:avLst/>
              <a:gdLst>
                <a:gd name="connsiteX0" fmla="*/ 418581 w 837163"/>
                <a:gd name="connsiteY0" fmla="*/ 0 h 663158"/>
                <a:gd name="connsiteX1" fmla="*/ 835485 w 837163"/>
                <a:gd name="connsiteY1" fmla="*/ 316091 h 663158"/>
                <a:gd name="connsiteX2" fmla="*/ 837163 w 837163"/>
                <a:gd name="connsiteY2" fmla="*/ 331579 h 663158"/>
                <a:gd name="connsiteX3" fmla="*/ 835485 w 837163"/>
                <a:gd name="connsiteY3" fmla="*/ 347067 h 663158"/>
                <a:gd name="connsiteX4" fmla="*/ 418581 w 837163"/>
                <a:gd name="connsiteY4" fmla="*/ 663158 h 663158"/>
                <a:gd name="connsiteX5" fmla="*/ 1678 w 837163"/>
                <a:gd name="connsiteY5" fmla="*/ 347067 h 663158"/>
                <a:gd name="connsiteX6" fmla="*/ 0 w 837163"/>
                <a:gd name="connsiteY6" fmla="*/ 331579 h 663158"/>
                <a:gd name="connsiteX7" fmla="*/ 1678 w 837163"/>
                <a:gd name="connsiteY7" fmla="*/ 316091 h 663158"/>
                <a:gd name="connsiteX8" fmla="*/ 418581 w 837163"/>
                <a:gd name="connsiteY8" fmla="*/ 0 h 66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163" h="663158">
                  <a:moveTo>
                    <a:pt x="418581" y="0"/>
                  </a:moveTo>
                  <a:cubicBezTo>
                    <a:pt x="624227" y="0"/>
                    <a:pt x="795804" y="135698"/>
                    <a:pt x="835485" y="316091"/>
                  </a:cubicBezTo>
                  <a:lnTo>
                    <a:pt x="837163" y="331579"/>
                  </a:lnTo>
                  <a:lnTo>
                    <a:pt x="835485" y="347067"/>
                  </a:lnTo>
                  <a:cubicBezTo>
                    <a:pt x="795804" y="527460"/>
                    <a:pt x="624227" y="663158"/>
                    <a:pt x="418581" y="663158"/>
                  </a:cubicBezTo>
                  <a:cubicBezTo>
                    <a:pt x="212935" y="663158"/>
                    <a:pt x="41359" y="527460"/>
                    <a:pt x="1678" y="347067"/>
                  </a:cubicBezTo>
                  <a:lnTo>
                    <a:pt x="0" y="331579"/>
                  </a:lnTo>
                  <a:lnTo>
                    <a:pt x="1678" y="316091"/>
                  </a:lnTo>
                  <a:cubicBezTo>
                    <a:pt x="41359" y="135698"/>
                    <a:pt x="212935" y="0"/>
                    <a:pt x="41858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E7BFC4F1-E1CD-5D6E-1108-DE0E4275C300}"/>
                </a:ext>
              </a:extLst>
            </p:cNvPr>
            <p:cNvSpPr/>
            <p:nvPr/>
          </p:nvSpPr>
          <p:spPr bwMode="auto">
            <a:xfrm>
              <a:off x="7461248" y="5664482"/>
              <a:ext cx="1054102" cy="683652"/>
            </a:xfrm>
            <a:custGeom>
              <a:avLst/>
              <a:gdLst>
                <a:gd name="connsiteX0" fmla="*/ 442808 w 885616"/>
                <a:gd name="connsiteY0" fmla="*/ 0 h 592697"/>
                <a:gd name="connsiteX1" fmla="*/ 885616 w 885616"/>
                <a:gd name="connsiteY1" fmla="*/ 526680 h 592697"/>
                <a:gd name="connsiteX2" fmla="*/ 880021 w 885616"/>
                <a:gd name="connsiteY2" fmla="*/ 592697 h 592697"/>
                <a:gd name="connsiteX3" fmla="*/ 5596 w 885616"/>
                <a:gd name="connsiteY3" fmla="*/ 592697 h 592697"/>
                <a:gd name="connsiteX4" fmla="*/ 0 w 885616"/>
                <a:gd name="connsiteY4" fmla="*/ 526680 h 592697"/>
                <a:gd name="connsiteX5" fmla="*/ 442808 w 885616"/>
                <a:gd name="connsiteY5" fmla="*/ 0 h 59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5616" h="592697">
                  <a:moveTo>
                    <a:pt x="442808" y="0"/>
                  </a:moveTo>
                  <a:cubicBezTo>
                    <a:pt x="687364" y="0"/>
                    <a:pt x="885616" y="235803"/>
                    <a:pt x="885616" y="526680"/>
                  </a:cubicBezTo>
                  <a:lnTo>
                    <a:pt x="880021" y="592697"/>
                  </a:lnTo>
                  <a:lnTo>
                    <a:pt x="5596" y="592697"/>
                  </a:lnTo>
                  <a:lnTo>
                    <a:pt x="0" y="526680"/>
                  </a:lnTo>
                  <a:cubicBezTo>
                    <a:pt x="0" y="235803"/>
                    <a:pt x="198252" y="0"/>
                    <a:pt x="442808" y="0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20FA496E-0B61-8C7E-A40D-10FFBC5EB301}"/>
                </a:ext>
              </a:extLst>
            </p:cNvPr>
            <p:cNvSpPr/>
            <p:nvPr/>
          </p:nvSpPr>
          <p:spPr bwMode="auto">
            <a:xfrm>
              <a:off x="7662267" y="4376482"/>
              <a:ext cx="617920" cy="354724"/>
            </a:xfrm>
            <a:custGeom>
              <a:avLst/>
              <a:gdLst>
                <a:gd name="connsiteX0" fmla="*/ 386434 w 908868"/>
                <a:gd name="connsiteY0" fmla="*/ 0 h 521745"/>
                <a:gd name="connsiteX1" fmla="*/ 525609 w 908868"/>
                <a:gd name="connsiteY1" fmla="*/ 0 h 521745"/>
                <a:gd name="connsiteX2" fmla="*/ 773137 w 908868"/>
                <a:gd name="connsiteY2" fmla="*/ 247528 h 521745"/>
                <a:gd name="connsiteX3" fmla="*/ 773136 w 908868"/>
                <a:gd name="connsiteY3" fmla="*/ 462214 h 521745"/>
                <a:gd name="connsiteX4" fmla="*/ 879102 w 908868"/>
                <a:gd name="connsiteY4" fmla="*/ 462214 h 521745"/>
                <a:gd name="connsiteX5" fmla="*/ 908868 w 908868"/>
                <a:gd name="connsiteY5" fmla="*/ 491980 h 521745"/>
                <a:gd name="connsiteX6" fmla="*/ 908867 w 908868"/>
                <a:gd name="connsiteY6" fmla="*/ 521745 h 521745"/>
                <a:gd name="connsiteX7" fmla="*/ 0 w 908868"/>
                <a:gd name="connsiteY7" fmla="*/ 521745 h 521745"/>
                <a:gd name="connsiteX8" fmla="*/ 0 w 908868"/>
                <a:gd name="connsiteY8" fmla="*/ 491980 h 521745"/>
                <a:gd name="connsiteX9" fmla="*/ 29766 w 908868"/>
                <a:gd name="connsiteY9" fmla="*/ 462214 h 521745"/>
                <a:gd name="connsiteX10" fmla="*/ 138906 w 908868"/>
                <a:gd name="connsiteY10" fmla="*/ 462214 h 521745"/>
                <a:gd name="connsiteX11" fmla="*/ 138906 w 908868"/>
                <a:gd name="connsiteY11" fmla="*/ 247528 h 521745"/>
                <a:gd name="connsiteX12" fmla="*/ 386434 w 908868"/>
                <a:gd name="connsiteY12" fmla="*/ 0 h 52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8868" h="521745">
                  <a:moveTo>
                    <a:pt x="386434" y="0"/>
                  </a:moveTo>
                  <a:lnTo>
                    <a:pt x="525609" y="0"/>
                  </a:lnTo>
                  <a:cubicBezTo>
                    <a:pt x="662315" y="0"/>
                    <a:pt x="773137" y="110822"/>
                    <a:pt x="773137" y="247528"/>
                  </a:cubicBezTo>
                  <a:lnTo>
                    <a:pt x="773136" y="462214"/>
                  </a:lnTo>
                  <a:lnTo>
                    <a:pt x="879102" y="462214"/>
                  </a:lnTo>
                  <a:cubicBezTo>
                    <a:pt x="895541" y="462214"/>
                    <a:pt x="908868" y="475541"/>
                    <a:pt x="908868" y="491980"/>
                  </a:cubicBezTo>
                  <a:cubicBezTo>
                    <a:pt x="908868" y="501902"/>
                    <a:pt x="908867" y="511823"/>
                    <a:pt x="908867" y="521745"/>
                  </a:cubicBezTo>
                  <a:lnTo>
                    <a:pt x="0" y="521745"/>
                  </a:lnTo>
                  <a:lnTo>
                    <a:pt x="0" y="491980"/>
                  </a:lnTo>
                  <a:cubicBezTo>
                    <a:pt x="0" y="475541"/>
                    <a:pt x="13327" y="462214"/>
                    <a:pt x="29766" y="462214"/>
                  </a:cubicBezTo>
                  <a:lnTo>
                    <a:pt x="138906" y="462214"/>
                  </a:lnTo>
                  <a:lnTo>
                    <a:pt x="138906" y="247528"/>
                  </a:lnTo>
                  <a:cubicBezTo>
                    <a:pt x="138906" y="110822"/>
                    <a:pt x="249728" y="0"/>
                    <a:pt x="38643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D824332-3D03-B911-FB18-F99033F99A81}"/>
                </a:ext>
              </a:extLst>
            </p:cNvPr>
            <p:cNvSpPr/>
            <p:nvPr/>
          </p:nvSpPr>
          <p:spPr bwMode="auto">
            <a:xfrm>
              <a:off x="7717907" y="5403900"/>
              <a:ext cx="540785" cy="155972"/>
            </a:xfrm>
            <a:custGeom>
              <a:avLst/>
              <a:gdLst>
                <a:gd name="connsiteX0" fmla="*/ 347132 w 540785"/>
                <a:gd name="connsiteY0" fmla="*/ 0 h 155972"/>
                <a:gd name="connsiteX1" fmla="*/ 380432 w 540785"/>
                <a:gd name="connsiteY1" fmla="*/ 13794 h 155972"/>
                <a:gd name="connsiteX2" fmla="*/ 392190 w 540785"/>
                <a:gd name="connsiteY2" fmla="*/ 42178 h 155972"/>
                <a:gd name="connsiteX3" fmla="*/ 411296 w 540785"/>
                <a:gd name="connsiteY3" fmla="*/ 67826 h 155972"/>
                <a:gd name="connsiteX4" fmla="*/ 540785 w 540785"/>
                <a:gd name="connsiteY4" fmla="*/ 133092 h 155972"/>
                <a:gd name="connsiteX5" fmla="*/ 540785 w 540785"/>
                <a:gd name="connsiteY5" fmla="*/ 133092 h 155972"/>
                <a:gd name="connsiteX6" fmla="*/ 327974 w 540785"/>
                <a:gd name="connsiteY6" fmla="*/ 98698 h 155972"/>
                <a:gd name="connsiteX7" fmla="*/ 315703 w 540785"/>
                <a:gd name="connsiteY7" fmla="*/ 81658 h 155972"/>
                <a:gd name="connsiteX8" fmla="*/ 313831 w 540785"/>
                <a:gd name="connsiteY8" fmla="*/ 80395 h 155972"/>
                <a:gd name="connsiteX9" fmla="*/ 312527 w 540785"/>
                <a:gd name="connsiteY9" fmla="*/ 77246 h 155972"/>
                <a:gd name="connsiteX10" fmla="*/ 307786 w 540785"/>
                <a:gd name="connsiteY10" fmla="*/ 70662 h 155972"/>
                <a:gd name="connsiteX11" fmla="*/ 309411 w 540785"/>
                <a:gd name="connsiteY11" fmla="*/ 69724 h 155972"/>
                <a:gd name="connsiteX12" fmla="*/ 300037 w 540785"/>
                <a:gd name="connsiteY12" fmla="*/ 47094 h 155972"/>
                <a:gd name="connsiteX13" fmla="*/ 347132 w 540785"/>
                <a:gd name="connsiteY13" fmla="*/ 0 h 155972"/>
                <a:gd name="connsiteX14" fmla="*/ 193653 w 540785"/>
                <a:gd name="connsiteY14" fmla="*/ 0 h 155972"/>
                <a:gd name="connsiteX15" fmla="*/ 240748 w 540785"/>
                <a:gd name="connsiteY15" fmla="*/ 47094 h 155972"/>
                <a:gd name="connsiteX16" fmla="*/ 231374 w 540785"/>
                <a:gd name="connsiteY16" fmla="*/ 69724 h 155972"/>
                <a:gd name="connsiteX17" fmla="*/ 232999 w 540785"/>
                <a:gd name="connsiteY17" fmla="*/ 70662 h 155972"/>
                <a:gd name="connsiteX18" fmla="*/ 228258 w 540785"/>
                <a:gd name="connsiteY18" fmla="*/ 77246 h 155972"/>
                <a:gd name="connsiteX19" fmla="*/ 226954 w 540785"/>
                <a:gd name="connsiteY19" fmla="*/ 80395 h 155972"/>
                <a:gd name="connsiteX20" fmla="*/ 225082 w 540785"/>
                <a:gd name="connsiteY20" fmla="*/ 81658 h 155972"/>
                <a:gd name="connsiteX21" fmla="*/ 212811 w 540785"/>
                <a:gd name="connsiteY21" fmla="*/ 98698 h 155972"/>
                <a:gd name="connsiteX22" fmla="*/ 0 w 540785"/>
                <a:gd name="connsiteY22" fmla="*/ 133092 h 155972"/>
                <a:gd name="connsiteX23" fmla="*/ 0 w 540785"/>
                <a:gd name="connsiteY23" fmla="*/ 133092 h 155972"/>
                <a:gd name="connsiteX24" fmla="*/ 129489 w 540785"/>
                <a:gd name="connsiteY24" fmla="*/ 67826 h 155972"/>
                <a:gd name="connsiteX25" fmla="*/ 148595 w 540785"/>
                <a:gd name="connsiteY25" fmla="*/ 42178 h 155972"/>
                <a:gd name="connsiteX26" fmla="*/ 160353 w 540785"/>
                <a:gd name="connsiteY26" fmla="*/ 13794 h 155972"/>
                <a:gd name="connsiteX27" fmla="*/ 193653 w 540785"/>
                <a:gd name="connsiteY27" fmla="*/ 0 h 15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40785" h="155972">
                  <a:moveTo>
                    <a:pt x="347132" y="0"/>
                  </a:moveTo>
                  <a:cubicBezTo>
                    <a:pt x="360137" y="0"/>
                    <a:pt x="371910" y="5272"/>
                    <a:pt x="380432" y="13794"/>
                  </a:cubicBezTo>
                  <a:lnTo>
                    <a:pt x="392190" y="42178"/>
                  </a:lnTo>
                  <a:lnTo>
                    <a:pt x="411296" y="67826"/>
                  </a:lnTo>
                  <a:cubicBezTo>
                    <a:pt x="445156" y="103669"/>
                    <a:pt x="490814" y="127071"/>
                    <a:pt x="540785" y="133092"/>
                  </a:cubicBezTo>
                  <a:lnTo>
                    <a:pt x="540785" y="133092"/>
                  </a:lnTo>
                  <a:cubicBezTo>
                    <a:pt x="469401" y="174306"/>
                    <a:pt x="380611" y="158057"/>
                    <a:pt x="327974" y="98698"/>
                  </a:cubicBezTo>
                  <a:lnTo>
                    <a:pt x="315703" y="81658"/>
                  </a:lnTo>
                  <a:lnTo>
                    <a:pt x="313831" y="80395"/>
                  </a:lnTo>
                  <a:lnTo>
                    <a:pt x="312527" y="77246"/>
                  </a:lnTo>
                  <a:lnTo>
                    <a:pt x="307786" y="70662"/>
                  </a:lnTo>
                  <a:lnTo>
                    <a:pt x="309411" y="69724"/>
                  </a:lnTo>
                  <a:lnTo>
                    <a:pt x="300037" y="47094"/>
                  </a:lnTo>
                  <a:cubicBezTo>
                    <a:pt x="300037" y="21085"/>
                    <a:pt x="321123" y="0"/>
                    <a:pt x="347132" y="0"/>
                  </a:cubicBezTo>
                  <a:close/>
                  <a:moveTo>
                    <a:pt x="193653" y="0"/>
                  </a:moveTo>
                  <a:cubicBezTo>
                    <a:pt x="219662" y="0"/>
                    <a:pt x="240748" y="21085"/>
                    <a:pt x="240748" y="47094"/>
                  </a:cubicBezTo>
                  <a:lnTo>
                    <a:pt x="231374" y="69724"/>
                  </a:lnTo>
                  <a:lnTo>
                    <a:pt x="232999" y="70662"/>
                  </a:lnTo>
                  <a:lnTo>
                    <a:pt x="228258" y="77246"/>
                  </a:lnTo>
                  <a:lnTo>
                    <a:pt x="226954" y="80395"/>
                  </a:lnTo>
                  <a:lnTo>
                    <a:pt x="225082" y="81658"/>
                  </a:lnTo>
                  <a:lnTo>
                    <a:pt x="212811" y="98698"/>
                  </a:lnTo>
                  <a:cubicBezTo>
                    <a:pt x="160174" y="158057"/>
                    <a:pt x="71384" y="174306"/>
                    <a:pt x="0" y="133092"/>
                  </a:cubicBezTo>
                  <a:lnTo>
                    <a:pt x="0" y="133092"/>
                  </a:lnTo>
                  <a:cubicBezTo>
                    <a:pt x="49971" y="127071"/>
                    <a:pt x="95629" y="103669"/>
                    <a:pt x="129489" y="67826"/>
                  </a:cubicBezTo>
                  <a:lnTo>
                    <a:pt x="148595" y="42178"/>
                  </a:lnTo>
                  <a:lnTo>
                    <a:pt x="160353" y="13794"/>
                  </a:lnTo>
                  <a:cubicBezTo>
                    <a:pt x="168875" y="5272"/>
                    <a:pt x="180648" y="0"/>
                    <a:pt x="19365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poph24_予約者優先</dc:title>
  <dc:subject>poph24_予約者優先</dc:subject>
  <dc:creator>でじけろお</dc:creator>
  <cp:lastModifiedBy/>
  <cp:revision>1</cp:revision>
  <dcterms:created xsi:type="dcterms:W3CDTF">2014-12-04T06:28:23Z</dcterms:created>
  <dcterms:modified xsi:type="dcterms:W3CDTF">2025-01-25T11:30:01Z</dcterms:modified>
  <cp:version>1</cp:version>
</cp:coreProperties>
</file>