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2" d="100"/>
          <a:sy n="52" d="100"/>
        </p:scale>
        <p:origin x="90" y="10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109473"/>
            <a:ext cx="7520607" cy="4639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ご了承願います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694944"/>
            <a:ext cx="9015984" cy="5468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243031"/>
            <a:ext cx="5596128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順番が前後する場合が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ありますので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41703E9-961E-9D77-33FC-3F1A8938DF5D}"/>
              </a:ext>
            </a:extLst>
          </p:cNvPr>
          <p:cNvGrpSpPr/>
          <p:nvPr/>
        </p:nvGrpSpPr>
        <p:grpSpPr>
          <a:xfrm>
            <a:off x="913535" y="3618169"/>
            <a:ext cx="2033795" cy="2970800"/>
            <a:chOff x="3565164" y="930434"/>
            <a:chExt cx="1703181" cy="2487866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66CC489-7B68-6B26-415E-42500958FBC2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414C1DE6-A368-FEEA-7D09-0D0A8ABEAD84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E767986-2599-1D74-D0C3-7642C2657206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30E0375-A438-9A9F-B281-AE7CD71CBD64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D7C5A6E-0304-4F10-96B5-CF24FAE7BF6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4D481F18-0BE4-57C7-6BC1-C22BAF4496FF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F95BDE61-3B74-F9E3-B987-0A197ED9DE2F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83A109F-ECFD-FEC9-5991-5409E60EF038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FAFF786-D210-F4EE-F1F7-A69A1C91EACA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上の 2 つの角を丸める 5">
                <a:extLst>
                  <a:ext uri="{FF2B5EF4-FFF2-40B4-BE49-F238E27FC236}">
                    <a16:creationId xmlns:a16="http://schemas.microsoft.com/office/drawing/2014/main" id="{CBE740B2-789A-9C59-C2EC-DF67CED1A544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3C43B72-952F-0989-D05C-3832091E3921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7A32986-3A39-50A3-7104-EF1B6338EA9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C668035-1804-D6F1-05FA-749ED5781689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AB75A8C0-1EC8-BF41-C360-5874D460A0CE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C68D56B-1726-9361-469A-C336D7979C10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2ACF8C1-BB25-A7D1-1D24-8EF0A81D9E72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699F0593-36A4-B123-693B-21A08BF3AA4F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496D586-53F1-A705-CED0-6E223968C94B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D1C89037-8CA3-E426-65C5-9502E380B5AD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0F45D579-E66F-948F-8CB0-4F0FF2A8B9EC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71">
                <a:extLst>
                  <a:ext uri="{FF2B5EF4-FFF2-40B4-BE49-F238E27FC236}">
                    <a16:creationId xmlns:a16="http://schemas.microsoft.com/office/drawing/2014/main" id="{33D01EDB-332D-9480-2768-7835009F245E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19D625C1-D31A-52F4-A9D5-A6AD3DD3F281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8624F50-91EF-ED60-12AF-14714D2D5D24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F8F6BAD8-A3DC-2212-3E8C-1B702ADD6E46}"/>
                  </a:ext>
                </a:extLst>
              </p:cNvPr>
              <p:cNvCxnSpPr>
                <a:stCxn id="83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8A2C59DE-7CDC-2E5E-2787-36B6B3AB278B}"/>
                  </a:ext>
                </a:extLst>
              </p:cNvPr>
              <p:cNvCxnSpPr>
                <a:cxnSpLocks/>
                <a:stCxn id="84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DBE57399-4782-3072-E988-81FEE61DCF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D4FC70DE-ED10-F9D7-272D-2D690159E5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6127F004-2519-6176-F894-0D6B8955EF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30441F3-4E66-A2A1-DA26-CAA7790F4C0A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D020390-7244-029E-16FB-D5D7929E0EE9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4757A6E9-660F-5974-1E4A-FA92DE3D40F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御予約の方が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669792" y="4243031"/>
            <a:ext cx="5596128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予めご承知おき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902607" y="3665060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557520" y="4679676"/>
            <a:ext cx="4605924" cy="16684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順番が前後する場合が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ありますので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C98B2D0-ADCB-2496-0482-9C7D11F70F60}"/>
              </a:ext>
            </a:extLst>
          </p:cNvPr>
          <p:cNvGrpSpPr/>
          <p:nvPr/>
        </p:nvGrpSpPr>
        <p:grpSpPr>
          <a:xfrm>
            <a:off x="7535313" y="3812753"/>
            <a:ext cx="2116505" cy="2895599"/>
            <a:chOff x="4312527" y="3827985"/>
            <a:chExt cx="2116505" cy="289559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3795B2F-ECF3-0FDC-D62F-165C3498D62E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762521E-C601-8682-05F3-9735B767A19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A758192-382E-4DBB-5945-A8CA3FEAF5E5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50CF263-D52D-DEFE-C792-0F151BBD8CB1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9B00921-3A4A-0061-4DDB-8299ACC1BC16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角丸四角形 559">
              <a:extLst>
                <a:ext uri="{FF2B5EF4-FFF2-40B4-BE49-F238E27FC236}">
                  <a16:creationId xmlns:a16="http://schemas.microsoft.com/office/drawing/2014/main" id="{AAE6AB02-5A23-E940-138E-15C36A5F4540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90F25AF-69DC-6758-5D10-62D713267C17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涙形 64">
              <a:extLst>
                <a:ext uri="{FF2B5EF4-FFF2-40B4-BE49-F238E27FC236}">
                  <a16:creationId xmlns:a16="http://schemas.microsoft.com/office/drawing/2014/main" id="{72B1D022-0341-BA64-6D81-35E732008FA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涙形 64">
              <a:extLst>
                <a:ext uri="{FF2B5EF4-FFF2-40B4-BE49-F238E27FC236}">
                  <a16:creationId xmlns:a16="http://schemas.microsoft.com/office/drawing/2014/main" id="{48BEE723-D3A8-FA84-020D-A8402A26FAE5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38188BB-49E3-AA9B-A1CE-8CBB805FAC1A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AAE17D5-3FC7-9A43-0CD6-C6B8222BB066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1F6EF04-2C33-91C9-F776-C7CD6876D9EB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48D201C-7387-3D57-DD4B-8EFFBE2A1FF8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CDF33ACD-A0E8-FBA7-E6DB-5B2D940AE9A3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2EE4CB2-C6C5-BF65-D854-F8539BFB61BF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09" name="円/楕円 536">
                <a:extLst>
                  <a:ext uri="{FF2B5EF4-FFF2-40B4-BE49-F238E27FC236}">
                    <a16:creationId xmlns:a16="http://schemas.microsoft.com/office/drawing/2014/main" id="{B09BA6C4-C569-E4FB-6E18-821525D569AA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534">
                <a:extLst>
                  <a:ext uri="{FF2B5EF4-FFF2-40B4-BE49-F238E27FC236}">
                    <a16:creationId xmlns:a16="http://schemas.microsoft.com/office/drawing/2014/main" id="{229B6449-D977-747D-50FE-CE55AC2414E1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525">
                <a:extLst>
                  <a:ext uri="{FF2B5EF4-FFF2-40B4-BE49-F238E27FC236}">
                    <a16:creationId xmlns:a16="http://schemas.microsoft.com/office/drawing/2014/main" id="{1039FA5C-030C-8460-DE93-E8C69262F5A6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1CCBC69E-CE6E-1548-BD4A-7044FE065FF5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13A4775-C538-A270-8335-DA611A9971A7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532">
                <a:extLst>
                  <a:ext uri="{FF2B5EF4-FFF2-40B4-BE49-F238E27FC236}">
                    <a16:creationId xmlns:a16="http://schemas.microsoft.com/office/drawing/2014/main" id="{EA5F0CD8-E4DC-C04E-AA97-58AE1B1C1AF5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533">
                <a:extLst>
                  <a:ext uri="{FF2B5EF4-FFF2-40B4-BE49-F238E27FC236}">
                    <a16:creationId xmlns:a16="http://schemas.microsoft.com/office/drawing/2014/main" id="{241AE433-EBBC-F6A2-E418-94EA2B73A217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B5DD178-5DD5-E498-5E5E-6F24E7251369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御予約の方が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優先となります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ご了承願います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50100" y="4757250"/>
            <a:ext cx="4578105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予めご承知おき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poph25_御予約の方が優先となりますのでご了承願います</dc:title>
  <dc:subject>poph25_御予約の方が優先となりますのでご了承願います</dc:subject>
  <dc:creator>でじけろお</dc:creator>
  <cp:lastModifiedBy/>
  <cp:revision>1</cp:revision>
  <dcterms:created xsi:type="dcterms:W3CDTF">2014-12-04T06:28:23Z</dcterms:created>
  <dcterms:modified xsi:type="dcterms:W3CDTF">2025-01-25T08:57:53Z</dcterms:modified>
  <cp:version>1</cp:version>
</cp:coreProperties>
</file>