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26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831433"/>
            <a:ext cx="8001000" cy="42431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呼び出しに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応じない場合は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462463"/>
            <a:ext cx="9103896" cy="49810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呼び出しに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応じない場合は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533146"/>
            <a:ext cx="5952467" cy="2884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呼び出しに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応じない場合は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F2FEC-4BDE-6468-5084-246116230760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順番が近づいたら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この場所から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離れないでください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9CA2F78-6234-33E5-E710-FAD546CC9880}"/>
              </a:ext>
            </a:extLst>
          </p:cNvPr>
          <p:cNvGrpSpPr/>
          <p:nvPr/>
        </p:nvGrpSpPr>
        <p:grpSpPr>
          <a:xfrm>
            <a:off x="2618910" y="3962890"/>
            <a:ext cx="2033795" cy="2970800"/>
            <a:chOff x="3565164" y="930434"/>
            <a:chExt cx="1703181" cy="2487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5794F4E-99B1-2A41-6D8C-76E957F7F2A8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BCAB20A-EEFD-B174-A3B7-8208A21F7BFC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A9F8A46-4B50-1184-7829-D1BBBB621283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9794A93-A9BD-CC29-D8B3-6E660F29B57C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E8ABF5DA-0A20-6AF6-0E4F-F7A7B271776F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EF71E6FD-CCFA-2221-C9D6-C7E920C81B09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E2CC1CF-AB7A-5262-F319-03BCE323F0A3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25A271C-ADA7-E59F-94E3-3AD199FEEA4F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135BC9B-A732-A601-271D-835D71E88FC5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上の 2 つの角を丸める 5">
                <a:extLst>
                  <a:ext uri="{FF2B5EF4-FFF2-40B4-BE49-F238E27FC236}">
                    <a16:creationId xmlns:a16="http://schemas.microsoft.com/office/drawing/2014/main" id="{FD3ED92E-3913-0BEB-4547-A80069468625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CB4E66-FAF4-F7DE-6552-354092DA4E99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FB40ED3A-1F80-3298-2853-1717A4D2D266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923A9B6-1A1C-A592-E7BF-7016DCA3AD0B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F5EB2B1-835E-E0C5-7D10-A6701E9D4C2C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A16D4E5-0BAD-1746-0656-9142BC91CEAB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482BE7E-6452-336F-4301-A4F6F148BA91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07BBE4B-FAA3-053B-2E18-6182FCC9B828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354A88C-4617-1681-F4B3-1D43F412CFCC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6135D321-6956-806E-4283-BCBBA3D9EA87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5977F88-14BE-C165-E9B5-40F8EDDA36F6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71">
                <a:extLst>
                  <a:ext uri="{FF2B5EF4-FFF2-40B4-BE49-F238E27FC236}">
                    <a16:creationId xmlns:a16="http://schemas.microsoft.com/office/drawing/2014/main" id="{6D476282-AF77-9823-A348-429C0448A31D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7A4776CD-97FA-2580-F23A-F6E88EC54297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B96C075F-4035-209F-F04E-00637FB46A79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67631666-4974-8C8B-A53D-3F84AB81286F}"/>
                  </a:ext>
                </a:extLst>
              </p:cNvPr>
              <p:cNvCxnSpPr>
                <a:stCxn id="29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DEE49974-B95A-EFD4-F7AE-48A866BA4C00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CA5A7EF1-58B2-C7BB-1574-4B4A181692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DCA84188-B6DC-66F0-B07C-C5AAD98267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CB4E768B-46F3-8A48-3B97-12F390D0BC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6D4B45A-12A5-2833-0D08-C5D463CFA7B3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F2077F8-C057-CB84-C161-177370DD3D85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8A9C5B4-B94B-718F-318A-DBE73CD12ED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641C216-2230-8424-6DD5-50E818ABB4E0}"/>
              </a:ext>
            </a:extLst>
          </p:cNvPr>
          <p:cNvSpPr txBox="1"/>
          <p:nvPr/>
        </p:nvSpPr>
        <p:spPr>
          <a:xfrm>
            <a:off x="484909" y="677525"/>
            <a:ext cx="5952467" cy="2884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呼び出しに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応じない場合は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E6B169-7A28-CC88-FC44-C9C01C42EA56}"/>
              </a:ext>
            </a:extLst>
          </p:cNvPr>
          <p:cNvSpPr txBox="1"/>
          <p:nvPr/>
        </p:nvSpPr>
        <p:spPr>
          <a:xfrm>
            <a:off x="484909" y="7523748"/>
            <a:ext cx="5952467" cy="19753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順番が近づいたら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離席しないようにお願いします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89FF4D3-BB31-6AD9-A979-9D6252D63ACC}"/>
              </a:ext>
            </a:extLst>
          </p:cNvPr>
          <p:cNvGrpSpPr/>
          <p:nvPr/>
        </p:nvGrpSpPr>
        <p:grpSpPr>
          <a:xfrm>
            <a:off x="2607444" y="4019754"/>
            <a:ext cx="2018930" cy="2919008"/>
            <a:chOff x="1056827" y="930434"/>
            <a:chExt cx="1720731" cy="248786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ECFCA2A7-B0FD-D54D-EADE-60B938F0E664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4587FDE-CA2E-FE0C-B10F-34683B5F8D4B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CC24689A-DA33-930F-CF43-60DFCC47902E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629D541-81C3-62F5-CA02-5E31CA82154F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B89CE40-21F7-C9E4-1B6F-15B0BEB4C950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06689F1-4899-0183-DAD8-ECB5111BABA2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F15EBC1-398D-02FB-1BB0-C8A8AA58ADB7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029476D-1492-970C-399D-1C64719365A8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上の 2 つの角を丸める 5">
                <a:extLst>
                  <a:ext uri="{FF2B5EF4-FFF2-40B4-BE49-F238E27FC236}">
                    <a16:creationId xmlns:a16="http://schemas.microsoft.com/office/drawing/2014/main" id="{C18E1E4A-29EE-DD4E-4B0E-8F66E1F732F2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1B39DB7-3A4F-9332-ECAE-787B9A65C2F4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E9463E7B-CCCB-E467-7F6F-64D94BAF480B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AE6341D-8D26-7A1E-71F5-FD86BFB3EDD4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65C3D3F3-E741-DCD0-A7DA-0745DC860002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631A7706-E81B-3B2B-B340-13D632657D87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3F57F9C5-0611-94EF-F8BE-324C0FEAD1DF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3E4D098-476F-2643-EC83-1FC844AB0734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561C705-28DE-FA60-4340-1BB0BF70EDE3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4F201DB0-2BF5-0941-D332-F02EF8AD0764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509755C-813D-AE69-5416-58A35F288E64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二等辺三角形 71">
                <a:extLst>
                  <a:ext uri="{FF2B5EF4-FFF2-40B4-BE49-F238E27FC236}">
                    <a16:creationId xmlns:a16="http://schemas.microsoft.com/office/drawing/2014/main" id="{EC8F552F-E356-D775-2074-6919BF3DDCA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37CFBB9-4853-113C-BC80-B9CD57915435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B52F56D-2F44-B20B-C905-A0F49E15297B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3F74DBD6-AF23-0681-BF89-0E2A0167548E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7114C5C-CAC1-E238-CAA9-A9AADBA68349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C9666F0-27DF-228B-837E-45AD2FECE2FC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呼び出しに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応じない場合は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075422">
            <a:off x="-982531" y="3399745"/>
            <a:ext cx="4622148" cy="14246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順番が近づいたら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この場所から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離れないでください</a:t>
            </a:r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A598717C-53AE-7324-EABE-2A37281DF78A}"/>
              </a:ext>
            </a:extLst>
          </p:cNvPr>
          <p:cNvGrpSpPr/>
          <p:nvPr/>
        </p:nvGrpSpPr>
        <p:grpSpPr>
          <a:xfrm>
            <a:off x="448562" y="6738536"/>
            <a:ext cx="2116505" cy="2895599"/>
            <a:chOff x="4312527" y="3827985"/>
            <a:chExt cx="2116505" cy="2895599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E3A22DC-AC79-B757-1229-58B717565903}"/>
                </a:ext>
              </a:extLst>
            </p:cNvPr>
            <p:cNvGrpSpPr/>
            <p:nvPr/>
          </p:nvGrpSpPr>
          <p:grpSpPr>
            <a:xfrm rot="532772">
              <a:off x="5972654" y="4924822"/>
              <a:ext cx="456378" cy="485614"/>
              <a:chOff x="8304223" y="4825922"/>
              <a:chExt cx="778796" cy="828689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DDDCE5A-2D87-075C-C690-942B4495A585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9112C2A-9AE0-D0D8-DB53-7DB5E37BECAB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93030BC-4DA5-C8FB-4807-EF6B586F0B30}"/>
                </a:ext>
              </a:extLst>
            </p:cNvPr>
            <p:cNvSpPr/>
            <p:nvPr/>
          </p:nvSpPr>
          <p:spPr bwMode="auto">
            <a:xfrm>
              <a:off x="4389120" y="3827985"/>
              <a:ext cx="1587842" cy="1490776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D47BDB51-9021-E03F-C38A-0D8DD8B4E4D1}"/>
                </a:ext>
              </a:extLst>
            </p:cNvPr>
            <p:cNvSpPr/>
            <p:nvPr/>
          </p:nvSpPr>
          <p:spPr bwMode="auto">
            <a:xfrm rot="1800000" flipH="1">
              <a:off x="5442746" y="5177937"/>
              <a:ext cx="575715" cy="571521"/>
            </a:xfrm>
            <a:custGeom>
              <a:avLst/>
              <a:gdLst>
                <a:gd name="connsiteX0" fmla="*/ 528750 w 575715"/>
                <a:gd name="connsiteY0" fmla="*/ 165198 h 571521"/>
                <a:gd name="connsiteX1" fmla="*/ 398163 w 575715"/>
                <a:gd name="connsiteY1" fmla="*/ 157124 h 571521"/>
                <a:gd name="connsiteX2" fmla="*/ 236709 w 575715"/>
                <a:gd name="connsiteY2" fmla="*/ 250340 h 571521"/>
                <a:gd name="connsiteX3" fmla="*/ 236709 w 575715"/>
                <a:gd name="connsiteY3" fmla="*/ 0 h 571521"/>
                <a:gd name="connsiteX4" fmla="*/ 0 w 575715"/>
                <a:gd name="connsiteY4" fmla="*/ 0 h 571521"/>
                <a:gd name="connsiteX5" fmla="*/ 0 w 575715"/>
                <a:gd name="connsiteY5" fmla="*/ 453165 h 571521"/>
                <a:gd name="connsiteX6" fmla="*/ 9301 w 575715"/>
                <a:gd name="connsiteY6" fmla="*/ 499234 h 571521"/>
                <a:gd name="connsiteX7" fmla="*/ 17793 w 575715"/>
                <a:gd name="connsiteY7" fmla="*/ 511829 h 571521"/>
                <a:gd name="connsiteX8" fmla="*/ 18234 w 575715"/>
                <a:gd name="connsiteY8" fmla="*/ 513141 h 571521"/>
                <a:gd name="connsiteX9" fmla="*/ 18232 w 575715"/>
                <a:gd name="connsiteY9" fmla="*/ 513141 h 571521"/>
                <a:gd name="connsiteX10" fmla="*/ 20119 w 575715"/>
                <a:gd name="connsiteY10" fmla="*/ 515280 h 571521"/>
                <a:gd name="connsiteX11" fmla="*/ 34665 w 575715"/>
                <a:gd name="connsiteY11" fmla="*/ 536855 h 571521"/>
                <a:gd name="connsiteX12" fmla="*/ 45729 w 575715"/>
                <a:gd name="connsiteY12" fmla="*/ 544314 h 571521"/>
                <a:gd name="connsiteX13" fmla="*/ 49322 w 575715"/>
                <a:gd name="connsiteY13" fmla="*/ 548387 h 571521"/>
                <a:gd name="connsiteX14" fmla="*/ 58187 w 575715"/>
                <a:gd name="connsiteY14" fmla="*/ 552713 h 571521"/>
                <a:gd name="connsiteX15" fmla="*/ 72286 w 575715"/>
                <a:gd name="connsiteY15" fmla="*/ 562219 h 571521"/>
                <a:gd name="connsiteX16" fmla="*/ 81464 w 575715"/>
                <a:gd name="connsiteY16" fmla="*/ 564072 h 571521"/>
                <a:gd name="connsiteX17" fmla="*/ 90098 w 575715"/>
                <a:gd name="connsiteY17" fmla="*/ 568286 h 571521"/>
                <a:gd name="connsiteX18" fmla="*/ 108789 w 575715"/>
                <a:gd name="connsiteY18" fmla="*/ 569589 h 571521"/>
                <a:gd name="connsiteX19" fmla="*/ 118355 w 575715"/>
                <a:gd name="connsiteY19" fmla="*/ 571520 h 571521"/>
                <a:gd name="connsiteX20" fmla="*/ 118354 w 575715"/>
                <a:gd name="connsiteY20" fmla="*/ 571521 h 571521"/>
                <a:gd name="connsiteX21" fmla="*/ 123013 w 575715"/>
                <a:gd name="connsiteY21" fmla="*/ 570580 h 571521"/>
                <a:gd name="connsiteX22" fmla="*/ 135361 w 575715"/>
                <a:gd name="connsiteY22" fmla="*/ 571441 h 571521"/>
                <a:gd name="connsiteX23" fmla="*/ 160320 w 575715"/>
                <a:gd name="connsiteY23" fmla="*/ 563048 h 571521"/>
                <a:gd name="connsiteX24" fmla="*/ 164423 w 575715"/>
                <a:gd name="connsiteY24" fmla="*/ 562220 h 571521"/>
                <a:gd name="connsiteX25" fmla="*/ 166054 w 575715"/>
                <a:gd name="connsiteY25" fmla="*/ 561120 h 571521"/>
                <a:gd name="connsiteX26" fmla="*/ 179908 w 575715"/>
                <a:gd name="connsiteY26" fmla="*/ 556462 h 571521"/>
                <a:gd name="connsiteX27" fmla="*/ 516518 w 575715"/>
                <a:gd name="connsiteY27" fmla="*/ 362121 h 571521"/>
                <a:gd name="connsiteX28" fmla="*/ 559839 w 575715"/>
                <a:gd name="connsiteY28" fmla="*/ 200445 h 571521"/>
                <a:gd name="connsiteX29" fmla="*/ 528750 w 575715"/>
                <a:gd name="connsiteY29" fmla="*/ 165198 h 57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75715" h="571521">
                  <a:moveTo>
                    <a:pt x="528750" y="165198"/>
                  </a:moveTo>
                  <a:cubicBezTo>
                    <a:pt x="491950" y="137393"/>
                    <a:pt x="440620" y="132612"/>
                    <a:pt x="398163" y="157124"/>
                  </a:cubicBezTo>
                  <a:lnTo>
                    <a:pt x="236709" y="250340"/>
                  </a:lnTo>
                  <a:lnTo>
                    <a:pt x="236709" y="0"/>
                  </a:lnTo>
                  <a:lnTo>
                    <a:pt x="0" y="0"/>
                  </a:lnTo>
                  <a:lnTo>
                    <a:pt x="0" y="453165"/>
                  </a:lnTo>
                  <a:cubicBezTo>
                    <a:pt x="0" y="469506"/>
                    <a:pt x="3312" y="485074"/>
                    <a:pt x="9301" y="499234"/>
                  </a:cubicBezTo>
                  <a:lnTo>
                    <a:pt x="17793" y="511829"/>
                  </a:lnTo>
                  <a:lnTo>
                    <a:pt x="18234" y="513141"/>
                  </a:lnTo>
                  <a:lnTo>
                    <a:pt x="18232" y="513141"/>
                  </a:lnTo>
                  <a:lnTo>
                    <a:pt x="20119" y="515280"/>
                  </a:lnTo>
                  <a:lnTo>
                    <a:pt x="34665" y="536855"/>
                  </a:lnTo>
                  <a:lnTo>
                    <a:pt x="45729" y="544314"/>
                  </a:lnTo>
                  <a:lnTo>
                    <a:pt x="49322" y="548387"/>
                  </a:lnTo>
                  <a:lnTo>
                    <a:pt x="58187" y="552713"/>
                  </a:lnTo>
                  <a:lnTo>
                    <a:pt x="72286" y="562219"/>
                  </a:lnTo>
                  <a:lnTo>
                    <a:pt x="81464" y="564072"/>
                  </a:lnTo>
                  <a:lnTo>
                    <a:pt x="90098" y="568286"/>
                  </a:lnTo>
                  <a:lnTo>
                    <a:pt x="108789" y="569589"/>
                  </a:lnTo>
                  <a:lnTo>
                    <a:pt x="118355" y="571520"/>
                  </a:lnTo>
                  <a:lnTo>
                    <a:pt x="118354" y="571521"/>
                  </a:lnTo>
                  <a:lnTo>
                    <a:pt x="123013" y="570580"/>
                  </a:lnTo>
                  <a:lnTo>
                    <a:pt x="135361" y="571441"/>
                  </a:lnTo>
                  <a:lnTo>
                    <a:pt x="160320" y="563048"/>
                  </a:lnTo>
                  <a:lnTo>
                    <a:pt x="164423" y="562220"/>
                  </a:lnTo>
                  <a:lnTo>
                    <a:pt x="166054" y="561120"/>
                  </a:lnTo>
                  <a:lnTo>
                    <a:pt x="179908" y="556462"/>
                  </a:lnTo>
                  <a:cubicBezTo>
                    <a:pt x="292112" y="491681"/>
                    <a:pt x="404315" y="426901"/>
                    <a:pt x="516518" y="362121"/>
                  </a:cubicBezTo>
                  <a:cubicBezTo>
                    <a:pt x="573127" y="329438"/>
                    <a:pt x="592522" y="257053"/>
                    <a:pt x="559839" y="200445"/>
                  </a:cubicBezTo>
                  <a:cubicBezTo>
                    <a:pt x="551669" y="186293"/>
                    <a:pt x="541016" y="174466"/>
                    <a:pt x="528750" y="165198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角丸四角形 559">
              <a:extLst>
                <a:ext uri="{FF2B5EF4-FFF2-40B4-BE49-F238E27FC236}">
                  <a16:creationId xmlns:a16="http://schemas.microsoft.com/office/drawing/2014/main" id="{18AF0CDD-7B1E-B8FE-50C6-D559C95F3CD2}"/>
                </a:ext>
              </a:extLst>
            </p:cNvPr>
            <p:cNvSpPr/>
            <p:nvPr/>
          </p:nvSpPr>
          <p:spPr bwMode="auto">
            <a:xfrm rot="12934495">
              <a:off x="4312527" y="5897180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1993D908-D3FB-1867-170C-FB5EAC4C9AE1}"/>
                </a:ext>
              </a:extLst>
            </p:cNvPr>
            <p:cNvSpPr/>
            <p:nvPr/>
          </p:nvSpPr>
          <p:spPr bwMode="auto">
            <a:xfrm rot="900000">
              <a:off x="4568986" y="5217706"/>
              <a:ext cx="236709" cy="763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涙形 64">
              <a:extLst>
                <a:ext uri="{FF2B5EF4-FFF2-40B4-BE49-F238E27FC236}">
                  <a16:creationId xmlns:a16="http://schemas.microsoft.com/office/drawing/2014/main" id="{DFCC6B28-A8DF-7F66-A110-F04BDF7CB62B}"/>
                </a:ext>
              </a:extLst>
            </p:cNvPr>
            <p:cNvSpPr/>
            <p:nvPr/>
          </p:nvSpPr>
          <p:spPr bwMode="auto">
            <a:xfrm>
              <a:off x="4719989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涙形 64">
              <a:extLst>
                <a:ext uri="{FF2B5EF4-FFF2-40B4-BE49-F238E27FC236}">
                  <a16:creationId xmlns:a16="http://schemas.microsoft.com/office/drawing/2014/main" id="{CC94C9BD-4A6D-C647-58CF-45DD063EFB96}"/>
                </a:ext>
              </a:extLst>
            </p:cNvPr>
            <p:cNvSpPr/>
            <p:nvPr/>
          </p:nvSpPr>
          <p:spPr bwMode="auto">
            <a:xfrm flipH="1">
              <a:off x="5182511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50B0E9EC-8BB9-C67E-F57D-A5F9F325F044}"/>
                </a:ext>
              </a:extLst>
            </p:cNvPr>
            <p:cNvSpPr/>
            <p:nvPr/>
          </p:nvSpPr>
          <p:spPr bwMode="auto">
            <a:xfrm rot="10800000">
              <a:off x="4764293" y="5975891"/>
              <a:ext cx="836432" cy="551055"/>
            </a:xfrm>
            <a:custGeom>
              <a:avLst/>
              <a:gdLst>
                <a:gd name="connsiteX0" fmla="*/ 963794 w 963794"/>
                <a:gd name="connsiteY0" fmla="*/ 775520 h 775520"/>
                <a:gd name="connsiteX1" fmla="*/ 0 w 963794"/>
                <a:gd name="connsiteY1" fmla="*/ 775520 h 775520"/>
                <a:gd name="connsiteX2" fmla="*/ 208824 w 963794"/>
                <a:gd name="connsiteY2" fmla="*/ 0 h 775520"/>
                <a:gd name="connsiteX3" fmla="*/ 453451 w 963794"/>
                <a:gd name="connsiteY3" fmla="*/ 0 h 775520"/>
                <a:gd name="connsiteX4" fmla="*/ 466921 w 963794"/>
                <a:gd name="connsiteY4" fmla="*/ 597720 h 775520"/>
                <a:gd name="connsiteX5" fmla="*/ 496873 w 963794"/>
                <a:gd name="connsiteY5" fmla="*/ 597720 h 775520"/>
                <a:gd name="connsiteX6" fmla="*/ 510343 w 963794"/>
                <a:gd name="connsiteY6" fmla="*/ 0 h 775520"/>
                <a:gd name="connsiteX7" fmla="*/ 754970 w 963794"/>
                <a:gd name="connsiteY7" fmla="*/ 0 h 77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794" h="775520">
                  <a:moveTo>
                    <a:pt x="963794" y="775520"/>
                  </a:moveTo>
                  <a:lnTo>
                    <a:pt x="0" y="775520"/>
                  </a:lnTo>
                  <a:lnTo>
                    <a:pt x="208824" y="0"/>
                  </a:lnTo>
                  <a:lnTo>
                    <a:pt x="453451" y="0"/>
                  </a:lnTo>
                  <a:lnTo>
                    <a:pt x="466921" y="597720"/>
                  </a:lnTo>
                  <a:lnTo>
                    <a:pt x="496873" y="597720"/>
                  </a:lnTo>
                  <a:lnTo>
                    <a:pt x="510343" y="0"/>
                  </a:lnTo>
                  <a:lnTo>
                    <a:pt x="754970" y="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83DD6DE1-DCA0-284F-E257-218F4FA271E0}"/>
                </a:ext>
              </a:extLst>
            </p:cNvPr>
            <p:cNvSpPr/>
            <p:nvPr/>
          </p:nvSpPr>
          <p:spPr bwMode="auto">
            <a:xfrm>
              <a:off x="4669047" y="4859305"/>
              <a:ext cx="1026928" cy="1217373"/>
            </a:xfrm>
            <a:custGeom>
              <a:avLst/>
              <a:gdLst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0 w 1026928"/>
                <a:gd name="connsiteY6" fmla="*/ 784055 h 1217373"/>
                <a:gd name="connsiteX7" fmla="*/ 90488 w 1026928"/>
                <a:gd name="connsiteY7" fmla="*/ 784055 h 1217373"/>
                <a:gd name="connsiteX8" fmla="*/ 90488 w 1026928"/>
                <a:gd name="connsiteY8" fmla="*/ 422976 h 1217373"/>
                <a:gd name="connsiteX9" fmla="*/ 513464 w 1026928"/>
                <a:gd name="connsiteY9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90488 w 1026928"/>
                <a:gd name="connsiteY6" fmla="*/ 784055 h 1217373"/>
                <a:gd name="connsiteX7" fmla="*/ 90488 w 1026928"/>
                <a:gd name="connsiteY7" fmla="*/ 422976 h 1217373"/>
                <a:gd name="connsiteX8" fmla="*/ 513464 w 1026928"/>
                <a:gd name="connsiteY8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784055 h 1217373"/>
                <a:gd name="connsiteX6" fmla="*/ 90488 w 1026928"/>
                <a:gd name="connsiteY6" fmla="*/ 422976 h 1217373"/>
                <a:gd name="connsiteX7" fmla="*/ 513464 w 1026928"/>
                <a:gd name="connsiteY7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422976 h 1217373"/>
                <a:gd name="connsiteX6" fmla="*/ 513464 w 1026928"/>
                <a:gd name="connsiteY6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1026928 w 1026928"/>
                <a:gd name="connsiteY2" fmla="*/ 1217373 h 1217373"/>
                <a:gd name="connsiteX3" fmla="*/ 0 w 1026928"/>
                <a:gd name="connsiteY3" fmla="*/ 1217373 h 1217373"/>
                <a:gd name="connsiteX4" fmla="*/ 90488 w 1026928"/>
                <a:gd name="connsiteY4" fmla="*/ 422976 h 1217373"/>
                <a:gd name="connsiteX5" fmla="*/ 513464 w 1026928"/>
                <a:gd name="connsiteY5" fmla="*/ 0 h 121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6928" h="1217373">
                  <a:moveTo>
                    <a:pt x="513464" y="0"/>
                  </a:moveTo>
                  <a:cubicBezTo>
                    <a:pt x="747067" y="0"/>
                    <a:pt x="936440" y="189373"/>
                    <a:pt x="936440" y="422976"/>
                  </a:cubicBezTo>
                  <a:lnTo>
                    <a:pt x="1026928" y="1217373"/>
                  </a:lnTo>
                  <a:lnTo>
                    <a:pt x="0" y="1217373"/>
                  </a:lnTo>
                  <a:lnTo>
                    <a:pt x="90488" y="422976"/>
                  </a:lnTo>
                  <a:cubicBezTo>
                    <a:pt x="90488" y="189373"/>
                    <a:pt x="279861" y="0"/>
                    <a:pt x="513464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653FDEE6-42CD-3A17-360B-00641126DE32}"/>
                </a:ext>
              </a:extLst>
            </p:cNvPr>
            <p:cNvGrpSpPr/>
            <p:nvPr/>
          </p:nvGrpSpPr>
          <p:grpSpPr>
            <a:xfrm>
              <a:off x="4783347" y="5033005"/>
              <a:ext cx="798328" cy="845130"/>
              <a:chOff x="6216835" y="3635129"/>
              <a:chExt cx="798328" cy="80517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E04306A-C1AD-6324-86EF-7C091A767876}"/>
                  </a:ext>
                </a:extLst>
              </p:cNvPr>
              <p:cNvSpPr/>
              <p:nvPr/>
            </p:nvSpPr>
            <p:spPr bwMode="auto">
              <a:xfrm rot="10800000" flipV="1">
                <a:off x="6216835" y="3635129"/>
                <a:ext cx="798328" cy="805177"/>
              </a:xfrm>
              <a:custGeom>
                <a:avLst/>
                <a:gdLst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502415 w 798328"/>
                  <a:gd name="connsiteY11" fmla="*/ 212579 h 805177"/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399164 w 798328"/>
                  <a:gd name="connsiteY11" fmla="*/ 0 h 805177"/>
                  <a:gd name="connsiteX0" fmla="*/ 399164 w 798328"/>
                  <a:gd name="connsiteY0" fmla="*/ 0 h 805177"/>
                  <a:gd name="connsiteX1" fmla="*/ 0 w 798328"/>
                  <a:gd name="connsiteY1" fmla="*/ 212579 h 805177"/>
                  <a:gd name="connsiteX2" fmla="*/ 94488 w 798328"/>
                  <a:gd name="connsiteY2" fmla="*/ 352855 h 805177"/>
                  <a:gd name="connsiteX3" fmla="*/ 208092 w 798328"/>
                  <a:gd name="connsiteY3" fmla="*/ 360727 h 805177"/>
                  <a:gd name="connsiteX4" fmla="*/ 162564 w 798328"/>
                  <a:gd name="connsiteY4" fmla="*/ 453921 h 805177"/>
                  <a:gd name="connsiteX5" fmla="*/ 399164 w 798328"/>
                  <a:gd name="connsiteY5" fmla="*/ 805177 h 805177"/>
                  <a:gd name="connsiteX6" fmla="*/ 633003 w 798328"/>
                  <a:gd name="connsiteY6" fmla="*/ 458021 h 805177"/>
                  <a:gd name="connsiteX7" fmla="*/ 585473 w 798328"/>
                  <a:gd name="connsiteY7" fmla="*/ 360727 h 805177"/>
                  <a:gd name="connsiteX8" fmla="*/ 704073 w 798328"/>
                  <a:gd name="connsiteY8" fmla="*/ 352510 h 805177"/>
                  <a:gd name="connsiteX9" fmla="*/ 798328 w 798328"/>
                  <a:gd name="connsiteY9" fmla="*/ 212579 h 805177"/>
                  <a:gd name="connsiteX10" fmla="*/ 399164 w 798328"/>
                  <a:gd name="connsiteY10" fmla="*/ 0 h 80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328" h="805177">
                    <a:moveTo>
                      <a:pt x="399164" y="0"/>
                    </a:moveTo>
                    <a:lnTo>
                      <a:pt x="0" y="212579"/>
                    </a:lnTo>
                    <a:lnTo>
                      <a:pt x="94488" y="352855"/>
                    </a:lnTo>
                    <a:lnTo>
                      <a:pt x="208092" y="360727"/>
                    </a:lnTo>
                    <a:lnTo>
                      <a:pt x="162564" y="453921"/>
                    </a:lnTo>
                    <a:lnTo>
                      <a:pt x="399164" y="805177"/>
                    </a:lnTo>
                    <a:lnTo>
                      <a:pt x="633003" y="458021"/>
                    </a:lnTo>
                    <a:lnTo>
                      <a:pt x="585473" y="360727"/>
                    </a:lnTo>
                    <a:lnTo>
                      <a:pt x="704073" y="352510"/>
                    </a:lnTo>
                    <a:lnTo>
                      <a:pt x="798328" y="212579"/>
                    </a:lnTo>
                    <a:lnTo>
                      <a:pt x="399164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二等辺三角形 181">
                <a:extLst>
                  <a:ext uri="{FF2B5EF4-FFF2-40B4-BE49-F238E27FC236}">
                    <a16:creationId xmlns:a16="http://schemas.microsoft.com/office/drawing/2014/main" id="{1C9B53E8-99EC-E292-2D9C-0947021DDC12}"/>
                  </a:ext>
                </a:extLst>
              </p:cNvPr>
              <p:cNvSpPr/>
              <p:nvPr/>
            </p:nvSpPr>
            <p:spPr bwMode="auto">
              <a:xfrm rot="10800000">
                <a:off x="6488298" y="3806528"/>
                <a:ext cx="255402" cy="633778"/>
              </a:xfrm>
              <a:prstGeom prst="triangl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93BC8671-9ABB-92A2-DD08-45B41FE4A160}"/>
                </a:ext>
              </a:extLst>
            </p:cNvPr>
            <p:cNvGrpSpPr/>
            <p:nvPr/>
          </p:nvGrpSpPr>
          <p:grpSpPr>
            <a:xfrm>
              <a:off x="4400562" y="4012663"/>
              <a:ext cx="1558901" cy="1332737"/>
              <a:chOff x="5830729" y="2693951"/>
              <a:chExt cx="1558901" cy="1332737"/>
            </a:xfrm>
          </p:grpSpPr>
          <p:sp>
            <p:nvSpPr>
              <p:cNvPr id="174" name="円/楕円 536">
                <a:extLst>
                  <a:ext uri="{FF2B5EF4-FFF2-40B4-BE49-F238E27FC236}">
                    <a16:creationId xmlns:a16="http://schemas.microsoft.com/office/drawing/2014/main" id="{CEF16BE4-7CE0-4314-ADAA-12428D422479}"/>
                  </a:ext>
                </a:extLst>
              </p:cNvPr>
              <p:cNvSpPr/>
              <p:nvPr/>
            </p:nvSpPr>
            <p:spPr bwMode="auto">
              <a:xfrm flipH="1">
                <a:off x="692861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円/楕円 534">
                <a:extLst>
                  <a:ext uri="{FF2B5EF4-FFF2-40B4-BE49-F238E27FC236}">
                    <a16:creationId xmlns:a16="http://schemas.microsoft.com/office/drawing/2014/main" id="{ECF83579-02A0-3DC4-3C94-6D18BC05A0F3}"/>
                  </a:ext>
                </a:extLst>
              </p:cNvPr>
              <p:cNvSpPr/>
              <p:nvPr/>
            </p:nvSpPr>
            <p:spPr bwMode="auto">
              <a:xfrm>
                <a:off x="583072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525">
                <a:extLst>
                  <a:ext uri="{FF2B5EF4-FFF2-40B4-BE49-F238E27FC236}">
                    <a16:creationId xmlns:a16="http://schemas.microsoft.com/office/drawing/2014/main" id="{7218ADE8-8223-50E1-C1CD-228A9016D1E5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アーチ 176">
                <a:extLst>
                  <a:ext uri="{FF2B5EF4-FFF2-40B4-BE49-F238E27FC236}">
                    <a16:creationId xmlns:a16="http://schemas.microsoft.com/office/drawing/2014/main" id="{5DD4C390-2C04-6014-F8E5-0B63A887A14B}"/>
                  </a:ext>
                </a:extLst>
              </p:cNvPr>
              <p:cNvSpPr/>
              <p:nvPr/>
            </p:nvSpPr>
            <p:spPr bwMode="auto">
              <a:xfrm>
                <a:off x="6437078" y="3496882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33BE6F6-F6AB-05CB-7D8E-79FD6B79E1FE}"/>
                  </a:ext>
                </a:extLst>
              </p:cNvPr>
              <p:cNvSpPr/>
              <p:nvPr/>
            </p:nvSpPr>
            <p:spPr bwMode="auto">
              <a:xfrm rot="10800000">
                <a:off x="6095928" y="3278674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532">
                <a:extLst>
                  <a:ext uri="{FF2B5EF4-FFF2-40B4-BE49-F238E27FC236}">
                    <a16:creationId xmlns:a16="http://schemas.microsoft.com/office/drawing/2014/main" id="{44C30096-38D8-8AC3-590D-23166D734F8B}"/>
                  </a:ext>
                </a:extLst>
              </p:cNvPr>
              <p:cNvSpPr/>
              <p:nvPr/>
            </p:nvSpPr>
            <p:spPr bwMode="auto">
              <a:xfrm>
                <a:off x="6093530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533">
                <a:extLst>
                  <a:ext uri="{FF2B5EF4-FFF2-40B4-BE49-F238E27FC236}">
                    <a16:creationId xmlns:a16="http://schemas.microsoft.com/office/drawing/2014/main" id="{6656D55B-6969-6629-F41E-352A0F264C78}"/>
                  </a:ext>
                </a:extLst>
              </p:cNvPr>
              <p:cNvSpPr/>
              <p:nvPr/>
            </p:nvSpPr>
            <p:spPr bwMode="auto">
              <a:xfrm>
                <a:off x="6970219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4384DABA-7E4F-21BE-FA8B-42E211AAFFE5}"/>
                </a:ext>
              </a:extLst>
            </p:cNvPr>
            <p:cNvSpPr/>
            <p:nvPr/>
          </p:nvSpPr>
          <p:spPr bwMode="auto">
            <a:xfrm flipH="1">
              <a:off x="4554635" y="3982315"/>
              <a:ext cx="1262391" cy="612545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431102" y="3418119"/>
            <a:ext cx="8345080" cy="3048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呼び出しに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応じない場合は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1172916" y="3497904"/>
            <a:ext cx="4529343" cy="97922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順番が近づいたら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離席しないようにお願いします</a:t>
            </a: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302DA08-FE98-D0B1-B795-28285185C8D9}"/>
              </a:ext>
            </a:extLst>
          </p:cNvPr>
          <p:cNvGrpSpPr/>
          <p:nvPr/>
        </p:nvGrpSpPr>
        <p:grpSpPr>
          <a:xfrm>
            <a:off x="359328" y="6449402"/>
            <a:ext cx="1750875" cy="3192908"/>
            <a:chOff x="2506980" y="3827984"/>
            <a:chExt cx="1587842" cy="2895600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0EDC6C3-E178-D47F-1526-871BD1EDD5FF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1417CA9-502C-0E9B-F014-410545D9346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涙形 64">
                <a:extLst>
                  <a:ext uri="{FF2B5EF4-FFF2-40B4-BE49-F238E27FC236}">
                    <a16:creationId xmlns:a16="http://schemas.microsoft.com/office/drawing/2014/main" id="{8A0AD3BA-E6B4-5239-321B-6B83F1A1B4C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涙形 64">
                <a:extLst>
                  <a:ext uri="{FF2B5EF4-FFF2-40B4-BE49-F238E27FC236}">
                    <a16:creationId xmlns:a16="http://schemas.microsoft.com/office/drawing/2014/main" id="{A101EB73-89E3-7918-C3B6-AE4F4F6400DD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F75B9403-2FD9-FA35-AA20-02F932057CC2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5640304-905D-2B5D-5EAD-FF1B67F9FF52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65B38DD-445D-0194-AE7D-784ADF03A143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1F4A094-23CC-9466-8B59-F76D1393EED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二等辺三角形 187">
                  <a:extLst>
                    <a:ext uri="{FF2B5EF4-FFF2-40B4-BE49-F238E27FC236}">
                      <a16:creationId xmlns:a16="http://schemas.microsoft.com/office/drawing/2014/main" id="{FE2F27E2-6312-C6D4-C800-5836E43AF33C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64CD9CD-0560-CF35-EE9E-8CE05F11A455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5" name="角丸四角形 559">
                  <a:extLst>
                    <a:ext uri="{FF2B5EF4-FFF2-40B4-BE49-F238E27FC236}">
                      <a16:creationId xmlns:a16="http://schemas.microsoft.com/office/drawing/2014/main" id="{993A35FD-AEF2-23FC-B8AC-C5C27CEAAF6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CDC231D1-4260-24C0-A6F9-93CCB3A222F3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B6BF256-FCF8-3A43-032A-E3B895E452DD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3" name="角丸四角形 559">
                  <a:extLst>
                    <a:ext uri="{FF2B5EF4-FFF2-40B4-BE49-F238E27FC236}">
                      <a16:creationId xmlns:a16="http://schemas.microsoft.com/office/drawing/2014/main" id="{99D10FD4-60BE-5E43-DD28-5B66CA9ECD7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4551DF77-3786-A2A3-8559-CE5DFD8C3C0A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B3AEE73-E70E-1BFB-F5EE-776A9F07CC77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76" name="円/楕円 536">
                  <a:extLst>
                    <a:ext uri="{FF2B5EF4-FFF2-40B4-BE49-F238E27FC236}">
                      <a16:creationId xmlns:a16="http://schemas.microsoft.com/office/drawing/2014/main" id="{B3957409-BD29-73F4-42D2-03AD22741E68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/楕円 534">
                  <a:extLst>
                    <a:ext uri="{FF2B5EF4-FFF2-40B4-BE49-F238E27FC236}">
                      <a16:creationId xmlns:a16="http://schemas.microsoft.com/office/drawing/2014/main" id="{8FBE7E4C-5765-3FA8-05DF-6A21D1577A75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/楕円 525">
                  <a:extLst>
                    <a:ext uri="{FF2B5EF4-FFF2-40B4-BE49-F238E27FC236}">
                      <a16:creationId xmlns:a16="http://schemas.microsoft.com/office/drawing/2014/main" id="{CFCAB14D-2D4F-8F75-D9D0-9CDD68E5C1FF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アーチ 178">
                  <a:extLst>
                    <a:ext uri="{FF2B5EF4-FFF2-40B4-BE49-F238E27FC236}">
                      <a16:creationId xmlns:a16="http://schemas.microsoft.com/office/drawing/2014/main" id="{B14BAE79-D45C-C224-6E4E-BE059A92CB57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938C391-918C-5023-CB8A-2EFFCF825F5D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532">
                  <a:extLst>
                    <a:ext uri="{FF2B5EF4-FFF2-40B4-BE49-F238E27FC236}">
                      <a16:creationId xmlns:a16="http://schemas.microsoft.com/office/drawing/2014/main" id="{4A629D6E-EE8D-E010-2D35-A7F1D232CACF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533">
                  <a:extLst>
                    <a:ext uri="{FF2B5EF4-FFF2-40B4-BE49-F238E27FC236}">
                      <a16:creationId xmlns:a16="http://schemas.microsoft.com/office/drawing/2014/main" id="{6A2E9B1D-76B1-179A-4067-7C7C0C69E1B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8C1ABD9-A3C0-2317-722D-0E0CAB6C7F38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poph27_呼び出しに応じない場合は後回しになります</dc:title>
  <dc:subject>poph27_呼び出しに応じない場合は後回しになります</dc:subject>
  <dc:creator>でじけろお</dc:creator>
  <cp:lastModifiedBy/>
  <cp:revision>1</cp:revision>
  <dcterms:created xsi:type="dcterms:W3CDTF">2014-12-04T06:28:15Z</dcterms:created>
  <dcterms:modified xsi:type="dcterms:W3CDTF">2025-01-25T12:00:11Z</dcterms:modified>
  <cp:version>1</cp:version>
</cp:coreProperties>
</file>