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3" r:id="rId2"/>
    <p:sldId id="334" r:id="rId3"/>
    <p:sldId id="337" r:id="rId4"/>
    <p:sldId id="338" r:id="rId5"/>
    <p:sldId id="335" r:id="rId6"/>
    <p:sldId id="336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006600"/>
    <a:srgbClr val="99CCFF"/>
    <a:srgbClr val="66CCFF"/>
    <a:srgbClr val="FF6600"/>
    <a:srgbClr val="FF3300"/>
    <a:srgbClr val="FF0000"/>
    <a:srgbClr val="339933"/>
    <a:srgbClr val="FFFF99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9" d="100"/>
          <a:sy n="79" d="100"/>
        </p:scale>
        <p:origin x="96" y="42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FD20C1F-6C4C-6C47-5DC1-B25831930EB8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192697" y="1109473"/>
            <a:ext cx="7520607" cy="463905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呼び出しに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応じない場合は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後回しになります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3186D40-56B3-7533-1A74-6DF97D8C2A97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4DDBF40-8100-5795-CD19-30B5CA185B95}"/>
              </a:ext>
            </a:extLst>
          </p:cNvPr>
          <p:cNvSpPr txBox="1"/>
          <p:nvPr/>
        </p:nvSpPr>
        <p:spPr>
          <a:xfrm>
            <a:off x="445009" y="694944"/>
            <a:ext cx="9015984" cy="546811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呼び出しに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応じない場合は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後回しになります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280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43A45C-BD9A-33CC-B7DC-FB8717482F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958816B-BAF0-A679-FDF8-2E197333E552}"/>
              </a:ext>
            </a:extLst>
          </p:cNvPr>
          <p:cNvSpPr/>
          <p:nvPr/>
        </p:nvSpPr>
        <p:spPr>
          <a:xfrm>
            <a:off x="138922" y="134294"/>
            <a:ext cx="9583575" cy="350464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7E5B512-2FDE-5CED-88B3-F881A479B4E1}"/>
              </a:ext>
            </a:extLst>
          </p:cNvPr>
          <p:cNvSpPr txBox="1"/>
          <p:nvPr/>
        </p:nvSpPr>
        <p:spPr>
          <a:xfrm>
            <a:off x="594049" y="511587"/>
            <a:ext cx="8717902" cy="275005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呼び出しに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応じない場合は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後回しになります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0DE2F92-2B56-AE4F-EBA8-672A07CA18CE}"/>
              </a:ext>
            </a:extLst>
          </p:cNvPr>
          <p:cNvSpPr txBox="1"/>
          <p:nvPr/>
        </p:nvSpPr>
        <p:spPr>
          <a:xfrm>
            <a:off x="3669792" y="4181856"/>
            <a:ext cx="5596128" cy="188236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順番が近づいたら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この場所から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離れないでください</a:t>
            </a:r>
          </a:p>
        </p:txBody>
      </p: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541703E9-961E-9D77-33FC-3F1A8938DF5D}"/>
              </a:ext>
            </a:extLst>
          </p:cNvPr>
          <p:cNvGrpSpPr/>
          <p:nvPr/>
        </p:nvGrpSpPr>
        <p:grpSpPr>
          <a:xfrm>
            <a:off x="913535" y="3618169"/>
            <a:ext cx="2033795" cy="2970800"/>
            <a:chOff x="3565164" y="930434"/>
            <a:chExt cx="1703181" cy="2487866"/>
          </a:xfrm>
        </p:grpSpPr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866CC489-7B68-6B26-415E-42500958FBC2}"/>
                </a:ext>
              </a:extLst>
            </p:cNvPr>
            <p:cNvGrpSpPr/>
            <p:nvPr/>
          </p:nvGrpSpPr>
          <p:grpSpPr>
            <a:xfrm rot="532772">
              <a:off x="4843531" y="1691685"/>
              <a:ext cx="424814" cy="452029"/>
              <a:chOff x="8304223" y="4825922"/>
              <a:chExt cx="778796" cy="828689"/>
            </a:xfrm>
          </p:grpSpPr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414C1DE6-A368-FEEA-7D09-0D0A8ABEAD84}"/>
                  </a:ext>
                </a:extLst>
              </p:cNvPr>
              <p:cNvSpPr/>
              <p:nvPr/>
            </p:nvSpPr>
            <p:spPr bwMode="auto">
              <a:xfrm rot="900000">
                <a:off x="8304223" y="4825922"/>
                <a:ext cx="778796" cy="828689"/>
              </a:xfrm>
              <a:custGeom>
                <a:avLst/>
                <a:gdLst>
                  <a:gd name="connsiteX0" fmla="*/ 542625 w 778796"/>
                  <a:gd name="connsiteY0" fmla="*/ 10514 h 828689"/>
                  <a:gd name="connsiteX1" fmla="*/ 588735 w 778796"/>
                  <a:gd name="connsiteY1" fmla="*/ 16584 h 828689"/>
                  <a:gd name="connsiteX2" fmla="*/ 616373 w 778796"/>
                  <a:gd name="connsiteY2" fmla="*/ 52602 h 828689"/>
                  <a:gd name="connsiteX3" fmla="*/ 629195 w 778796"/>
                  <a:gd name="connsiteY3" fmla="*/ 30393 h 828689"/>
                  <a:gd name="connsiteX4" fmla="*/ 666093 w 778796"/>
                  <a:gd name="connsiteY4" fmla="*/ 2080 h 828689"/>
                  <a:gd name="connsiteX5" fmla="*/ 712205 w 778796"/>
                  <a:gd name="connsiteY5" fmla="*/ 8151 h 828689"/>
                  <a:gd name="connsiteX6" fmla="*/ 734447 w 778796"/>
                  <a:gd name="connsiteY6" fmla="*/ 91160 h 828689"/>
                  <a:gd name="connsiteX7" fmla="*/ 713651 w 778796"/>
                  <a:gd name="connsiteY7" fmla="*/ 127180 h 828689"/>
                  <a:gd name="connsiteX8" fmla="*/ 725531 w 778796"/>
                  <a:gd name="connsiteY8" fmla="*/ 126351 h 828689"/>
                  <a:gd name="connsiteX9" fmla="*/ 748403 w 778796"/>
                  <a:gd name="connsiteY9" fmla="*/ 134042 h 828689"/>
                  <a:gd name="connsiteX10" fmla="*/ 770645 w 778796"/>
                  <a:gd name="connsiteY10" fmla="*/ 217052 h 828689"/>
                  <a:gd name="connsiteX11" fmla="*/ 721785 w 778796"/>
                  <a:gd name="connsiteY11" fmla="*/ 301680 h 828689"/>
                  <a:gd name="connsiteX12" fmla="*/ 744738 w 778796"/>
                  <a:gd name="connsiteY12" fmla="*/ 331592 h 828689"/>
                  <a:gd name="connsiteX13" fmla="*/ 739535 w 778796"/>
                  <a:gd name="connsiteY13" fmla="*/ 371114 h 828689"/>
                  <a:gd name="connsiteX14" fmla="*/ 598161 w 778796"/>
                  <a:gd name="connsiteY14" fmla="*/ 615980 h 828689"/>
                  <a:gd name="connsiteX15" fmla="*/ 597536 w 778796"/>
                  <a:gd name="connsiteY15" fmla="*/ 616687 h 828689"/>
                  <a:gd name="connsiteX16" fmla="*/ 594717 w 778796"/>
                  <a:gd name="connsiteY16" fmla="*/ 622464 h 828689"/>
                  <a:gd name="connsiteX17" fmla="*/ 575318 w 778796"/>
                  <a:gd name="connsiteY17" fmla="*/ 639576 h 828689"/>
                  <a:gd name="connsiteX18" fmla="*/ 293169 w 778796"/>
                  <a:gd name="connsiteY18" fmla="*/ 802475 h 828689"/>
                  <a:gd name="connsiteX19" fmla="*/ 26214 w 778796"/>
                  <a:gd name="connsiteY19" fmla="*/ 730945 h 828689"/>
                  <a:gd name="connsiteX20" fmla="*/ 39546 w 778796"/>
                  <a:gd name="connsiteY20" fmla="*/ 515324 h 828689"/>
                  <a:gd name="connsiteX21" fmla="*/ 90331 w 778796"/>
                  <a:gd name="connsiteY21" fmla="*/ 470530 h 828689"/>
                  <a:gd name="connsiteX22" fmla="*/ 90331 w 778796"/>
                  <a:gd name="connsiteY22" fmla="*/ 225413 h 828689"/>
                  <a:gd name="connsiteX23" fmla="*/ 136302 w 778796"/>
                  <a:gd name="connsiteY23" fmla="*/ 156060 h 828689"/>
                  <a:gd name="connsiteX24" fmla="*/ 165599 w 778796"/>
                  <a:gd name="connsiteY24" fmla="*/ 150145 h 828689"/>
                  <a:gd name="connsiteX25" fmla="*/ 240867 w 778796"/>
                  <a:gd name="connsiteY25" fmla="*/ 225413 h 828689"/>
                  <a:gd name="connsiteX26" fmla="*/ 240868 w 778796"/>
                  <a:gd name="connsiteY26" fmla="*/ 381359 h 828689"/>
                  <a:gd name="connsiteX27" fmla="*/ 341514 w 778796"/>
                  <a:gd name="connsiteY27" fmla="*/ 323250 h 828689"/>
                  <a:gd name="connsiteX28" fmla="*/ 505726 w 778796"/>
                  <a:gd name="connsiteY28" fmla="*/ 38826 h 828689"/>
                  <a:gd name="connsiteX29" fmla="*/ 542625 w 778796"/>
                  <a:gd name="connsiteY29" fmla="*/ 10514 h 82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8796" h="828689">
                    <a:moveTo>
                      <a:pt x="542625" y="10514"/>
                    </a:moveTo>
                    <a:cubicBezTo>
                      <a:pt x="557646" y="6489"/>
                      <a:pt x="574204" y="8194"/>
                      <a:pt x="588735" y="16584"/>
                    </a:cubicBezTo>
                    <a:lnTo>
                      <a:pt x="616373" y="52602"/>
                    </a:lnTo>
                    <a:lnTo>
                      <a:pt x="629195" y="30393"/>
                    </a:lnTo>
                    <a:cubicBezTo>
                      <a:pt x="637586" y="15861"/>
                      <a:pt x="651072" y="6105"/>
                      <a:pt x="666093" y="2080"/>
                    </a:cubicBezTo>
                    <a:cubicBezTo>
                      <a:pt x="681115" y="-1945"/>
                      <a:pt x="697673" y="-240"/>
                      <a:pt x="712205" y="8151"/>
                    </a:cubicBezTo>
                    <a:cubicBezTo>
                      <a:pt x="741269" y="24931"/>
                      <a:pt x="751227" y="62095"/>
                      <a:pt x="734447" y="91160"/>
                    </a:cubicBezTo>
                    <a:lnTo>
                      <a:pt x="713651" y="127180"/>
                    </a:lnTo>
                    <a:lnTo>
                      <a:pt x="725531" y="126351"/>
                    </a:lnTo>
                    <a:cubicBezTo>
                      <a:pt x="733365" y="127323"/>
                      <a:pt x="741137" y="129847"/>
                      <a:pt x="748403" y="134042"/>
                    </a:cubicBezTo>
                    <a:cubicBezTo>
                      <a:pt x="777468" y="150823"/>
                      <a:pt x="787426" y="187987"/>
                      <a:pt x="770645" y="217052"/>
                    </a:cubicBezTo>
                    <a:lnTo>
                      <a:pt x="721785" y="301680"/>
                    </a:lnTo>
                    <a:lnTo>
                      <a:pt x="744738" y="331592"/>
                    </a:lnTo>
                    <a:cubicBezTo>
                      <a:pt x="748188" y="344467"/>
                      <a:pt x="746726" y="358658"/>
                      <a:pt x="739535" y="371114"/>
                    </a:cubicBezTo>
                    <a:cubicBezTo>
                      <a:pt x="692410" y="452736"/>
                      <a:pt x="645285" y="534358"/>
                      <a:pt x="598161" y="615980"/>
                    </a:cubicBezTo>
                    <a:lnTo>
                      <a:pt x="597536" y="616687"/>
                    </a:lnTo>
                    <a:lnTo>
                      <a:pt x="594717" y="622464"/>
                    </a:lnTo>
                    <a:cubicBezTo>
                      <a:pt x="589617" y="629215"/>
                      <a:pt x="583108" y="635078"/>
                      <a:pt x="575318" y="639576"/>
                    </a:cubicBezTo>
                    <a:lnTo>
                      <a:pt x="293169" y="802475"/>
                    </a:lnTo>
                    <a:cubicBezTo>
                      <a:pt x="199698" y="856440"/>
                      <a:pt x="80179" y="824415"/>
                      <a:pt x="26214" y="730945"/>
                    </a:cubicBezTo>
                    <a:cubicBezTo>
                      <a:pt x="-14260" y="660842"/>
                      <a:pt x="-6364" y="576087"/>
                      <a:pt x="39546" y="515324"/>
                    </a:cubicBezTo>
                    <a:lnTo>
                      <a:pt x="90331" y="470530"/>
                    </a:lnTo>
                    <a:lnTo>
                      <a:pt x="90331" y="225413"/>
                    </a:lnTo>
                    <a:cubicBezTo>
                      <a:pt x="90331" y="194236"/>
                      <a:pt x="109287" y="167486"/>
                      <a:pt x="136302" y="156060"/>
                    </a:cubicBezTo>
                    <a:cubicBezTo>
                      <a:pt x="145307" y="152251"/>
                      <a:pt x="155207" y="150145"/>
                      <a:pt x="165599" y="150145"/>
                    </a:cubicBezTo>
                    <a:cubicBezTo>
                      <a:pt x="207168" y="150145"/>
                      <a:pt x="240867" y="183844"/>
                      <a:pt x="240867" y="225413"/>
                    </a:cubicBezTo>
                    <a:lnTo>
                      <a:pt x="240868" y="381359"/>
                    </a:lnTo>
                    <a:lnTo>
                      <a:pt x="341514" y="323250"/>
                    </a:lnTo>
                    <a:lnTo>
                      <a:pt x="505726" y="38826"/>
                    </a:lnTo>
                    <a:cubicBezTo>
                      <a:pt x="514116" y="24294"/>
                      <a:pt x="527603" y="14539"/>
                      <a:pt x="542625" y="10514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3E767986-2599-1D74-D0C3-7642C2657206}"/>
                  </a:ext>
                </a:extLst>
              </p:cNvPr>
              <p:cNvSpPr/>
              <p:nvPr/>
            </p:nvSpPr>
            <p:spPr bwMode="auto">
              <a:xfrm rot="2700000">
                <a:off x="8786730" y="5048817"/>
                <a:ext cx="187943" cy="273741"/>
              </a:xfrm>
              <a:custGeom>
                <a:avLst/>
                <a:gdLst>
                  <a:gd name="connsiteX0" fmla="*/ 171169 w 187943"/>
                  <a:gd name="connsiteY0" fmla="*/ 55533 h 273741"/>
                  <a:gd name="connsiteX1" fmla="*/ 179556 w 187943"/>
                  <a:gd name="connsiteY1" fmla="*/ 47146 h 273741"/>
                  <a:gd name="connsiteX2" fmla="*/ 187943 w 187943"/>
                  <a:gd name="connsiteY2" fmla="*/ 55533 h 273741"/>
                  <a:gd name="connsiteX3" fmla="*/ 187943 w 187943"/>
                  <a:gd name="connsiteY3" fmla="*/ 273741 h 273741"/>
                  <a:gd name="connsiteX4" fmla="*/ 171169 w 187943"/>
                  <a:gd name="connsiteY4" fmla="*/ 265613 h 273741"/>
                  <a:gd name="connsiteX5" fmla="*/ 85543 w 187943"/>
                  <a:gd name="connsiteY5" fmla="*/ 30276 h 273741"/>
                  <a:gd name="connsiteX6" fmla="*/ 93930 w 187943"/>
                  <a:gd name="connsiteY6" fmla="*/ 21889 h 273741"/>
                  <a:gd name="connsiteX7" fmla="*/ 102317 w 187943"/>
                  <a:gd name="connsiteY7" fmla="*/ 30276 h 273741"/>
                  <a:gd name="connsiteX8" fmla="*/ 102317 w 187943"/>
                  <a:gd name="connsiteY8" fmla="*/ 243373 h 273741"/>
                  <a:gd name="connsiteX9" fmla="*/ 85543 w 187943"/>
                  <a:gd name="connsiteY9" fmla="*/ 239895 h 273741"/>
                  <a:gd name="connsiteX10" fmla="*/ 0 w 187943"/>
                  <a:gd name="connsiteY10" fmla="*/ 8387 h 273741"/>
                  <a:gd name="connsiteX11" fmla="*/ 8387 w 187943"/>
                  <a:gd name="connsiteY11" fmla="*/ 0 h 273741"/>
                  <a:gd name="connsiteX12" fmla="*/ 16774 w 187943"/>
                  <a:gd name="connsiteY12" fmla="*/ 8387 h 273741"/>
                  <a:gd name="connsiteX13" fmla="*/ 16774 w 187943"/>
                  <a:gd name="connsiteY13" fmla="*/ 229838 h 273741"/>
                  <a:gd name="connsiteX14" fmla="*/ 0 w 187943"/>
                  <a:gd name="connsiteY14" fmla="*/ 228622 h 273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7943" h="273741">
                    <a:moveTo>
                      <a:pt x="171169" y="55533"/>
                    </a:moveTo>
                    <a:cubicBezTo>
                      <a:pt x="171168" y="50901"/>
                      <a:pt x="174924" y="47146"/>
                      <a:pt x="179556" y="47146"/>
                    </a:cubicBezTo>
                    <a:cubicBezTo>
                      <a:pt x="184188" y="47146"/>
                      <a:pt x="187942" y="50901"/>
                      <a:pt x="187943" y="55533"/>
                    </a:cubicBezTo>
                    <a:lnTo>
                      <a:pt x="187943" y="273741"/>
                    </a:lnTo>
                    <a:lnTo>
                      <a:pt x="171169" y="265613"/>
                    </a:lnTo>
                    <a:close/>
                    <a:moveTo>
                      <a:pt x="85543" y="30276"/>
                    </a:moveTo>
                    <a:cubicBezTo>
                      <a:pt x="85543" y="25644"/>
                      <a:pt x="89298" y="21889"/>
                      <a:pt x="93930" y="21889"/>
                    </a:cubicBezTo>
                    <a:cubicBezTo>
                      <a:pt x="98562" y="21889"/>
                      <a:pt x="102317" y="25644"/>
                      <a:pt x="102317" y="30276"/>
                    </a:cubicBezTo>
                    <a:lnTo>
                      <a:pt x="102317" y="243373"/>
                    </a:lnTo>
                    <a:lnTo>
                      <a:pt x="85543" y="239895"/>
                    </a:lnTo>
                    <a:close/>
                    <a:moveTo>
                      <a:pt x="0" y="8387"/>
                    </a:moveTo>
                    <a:cubicBezTo>
                      <a:pt x="0" y="3755"/>
                      <a:pt x="3755" y="-1"/>
                      <a:pt x="8387" y="0"/>
                    </a:cubicBezTo>
                    <a:cubicBezTo>
                      <a:pt x="13019" y="0"/>
                      <a:pt x="16774" y="3755"/>
                      <a:pt x="16774" y="8387"/>
                    </a:cubicBezTo>
                    <a:lnTo>
                      <a:pt x="16774" y="229838"/>
                    </a:lnTo>
                    <a:lnTo>
                      <a:pt x="0" y="22862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930E0375-A438-9A9F-B281-AE7CD71CBD64}"/>
                </a:ext>
              </a:extLst>
            </p:cNvPr>
            <p:cNvSpPr/>
            <p:nvPr/>
          </p:nvSpPr>
          <p:spPr bwMode="auto">
            <a:xfrm rot="11325099">
              <a:off x="4406196" y="2032361"/>
              <a:ext cx="570528" cy="529662"/>
            </a:xfrm>
            <a:custGeom>
              <a:avLst/>
              <a:gdLst>
                <a:gd name="connsiteX0" fmla="*/ 203560 w 570528"/>
                <a:gd name="connsiteY0" fmla="*/ 529662 h 529662"/>
                <a:gd name="connsiteX1" fmla="*/ 0 w 570528"/>
                <a:gd name="connsiteY1" fmla="*/ 529662 h 529662"/>
                <a:gd name="connsiteX2" fmla="*/ 0 w 570528"/>
                <a:gd name="connsiteY2" fmla="*/ 113495 h 529662"/>
                <a:gd name="connsiteX3" fmla="*/ 5115 w 570528"/>
                <a:gd name="connsiteY3" fmla="*/ 88160 h 529662"/>
                <a:gd name="connsiteX4" fmla="*/ 5342 w 570528"/>
                <a:gd name="connsiteY4" fmla="*/ 82399 h 529662"/>
                <a:gd name="connsiteX5" fmla="*/ 7002 w 570528"/>
                <a:gd name="connsiteY5" fmla="*/ 78812 h 529662"/>
                <a:gd name="connsiteX6" fmla="*/ 7998 w 570528"/>
                <a:gd name="connsiteY6" fmla="*/ 73878 h 529662"/>
                <a:gd name="connsiteX7" fmla="*/ 12104 w 570528"/>
                <a:gd name="connsiteY7" fmla="*/ 67788 h 529662"/>
                <a:gd name="connsiteX8" fmla="*/ 23209 w 570528"/>
                <a:gd name="connsiteY8" fmla="*/ 43792 h 529662"/>
                <a:gd name="connsiteX9" fmla="*/ 172949 w 570528"/>
                <a:gd name="connsiteY9" fmla="*/ 20740 h 529662"/>
                <a:gd name="connsiteX10" fmla="*/ 538072 w 570528"/>
                <a:gd name="connsiteY10" fmla="*/ 288443 h 529662"/>
                <a:gd name="connsiteX11" fmla="*/ 555157 w 570528"/>
                <a:gd name="connsiteY11" fmla="*/ 399425 h 529662"/>
                <a:gd name="connsiteX12" fmla="*/ 522365 w 570528"/>
                <a:gd name="connsiteY12" fmla="*/ 444149 h 529662"/>
                <a:gd name="connsiteX13" fmla="*/ 411384 w 570528"/>
                <a:gd name="connsiteY13" fmla="*/ 461234 h 529662"/>
                <a:gd name="connsiteX14" fmla="*/ 203560 w 570528"/>
                <a:gd name="connsiteY14" fmla="*/ 308861 h 52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70528" h="529662">
                  <a:moveTo>
                    <a:pt x="203560" y="529662"/>
                  </a:moveTo>
                  <a:lnTo>
                    <a:pt x="0" y="529662"/>
                  </a:lnTo>
                  <a:lnTo>
                    <a:pt x="0" y="113495"/>
                  </a:lnTo>
                  <a:lnTo>
                    <a:pt x="5115" y="88160"/>
                  </a:lnTo>
                  <a:lnTo>
                    <a:pt x="5342" y="82399"/>
                  </a:lnTo>
                  <a:lnTo>
                    <a:pt x="7002" y="78812"/>
                  </a:lnTo>
                  <a:lnTo>
                    <a:pt x="7998" y="73878"/>
                  </a:lnTo>
                  <a:lnTo>
                    <a:pt x="12104" y="67788"/>
                  </a:lnTo>
                  <a:lnTo>
                    <a:pt x="23209" y="43792"/>
                  </a:lnTo>
                  <a:cubicBezTo>
                    <a:pt x="58193" y="-3923"/>
                    <a:pt x="125234" y="-14244"/>
                    <a:pt x="172949" y="20740"/>
                  </a:cubicBezTo>
                  <a:lnTo>
                    <a:pt x="538072" y="288443"/>
                  </a:lnTo>
                  <a:cubicBezTo>
                    <a:pt x="573436" y="314372"/>
                    <a:pt x="581085" y="364060"/>
                    <a:pt x="555157" y="399425"/>
                  </a:cubicBezTo>
                  <a:lnTo>
                    <a:pt x="522365" y="444149"/>
                  </a:lnTo>
                  <a:cubicBezTo>
                    <a:pt x="496437" y="479513"/>
                    <a:pt x="446748" y="487163"/>
                    <a:pt x="411384" y="461234"/>
                  </a:cubicBezTo>
                  <a:lnTo>
                    <a:pt x="203560" y="308861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9D7C5A6E-0304-4F10-96B5-CF24FAE7BF6A}"/>
                </a:ext>
              </a:extLst>
            </p:cNvPr>
            <p:cNvGrpSpPr/>
            <p:nvPr/>
          </p:nvGrpSpPr>
          <p:grpSpPr>
            <a:xfrm>
              <a:off x="3565164" y="930434"/>
              <a:ext cx="1304762" cy="2487866"/>
              <a:chOff x="8020719" y="1945656"/>
              <a:chExt cx="1304762" cy="2487866"/>
            </a:xfrm>
          </p:grpSpPr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4D481F18-0BE4-57C7-6BC1-C22BAF4496FF}"/>
                  </a:ext>
                </a:extLst>
              </p:cNvPr>
              <p:cNvSpPr/>
              <p:nvPr/>
            </p:nvSpPr>
            <p:spPr bwMode="auto">
              <a:xfrm>
                <a:off x="8216998" y="2046635"/>
                <a:ext cx="1019584" cy="11839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F95BDE61-3B74-F9E3-B987-0A197ED9DE2F}"/>
                  </a:ext>
                </a:extLst>
              </p:cNvPr>
              <p:cNvSpPr/>
              <p:nvPr/>
            </p:nvSpPr>
            <p:spPr bwMode="auto">
              <a:xfrm>
                <a:off x="8219236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983A109F-ECFD-FEC9-5991-5409E60EF038}"/>
                  </a:ext>
                </a:extLst>
              </p:cNvPr>
              <p:cNvSpPr/>
              <p:nvPr/>
            </p:nvSpPr>
            <p:spPr bwMode="auto">
              <a:xfrm flipH="1">
                <a:off x="8786098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AFAFF786-D210-F4EE-F1F7-A69A1C91EACA}"/>
                  </a:ext>
                </a:extLst>
              </p:cNvPr>
              <p:cNvSpPr/>
              <p:nvPr/>
            </p:nvSpPr>
            <p:spPr bwMode="auto">
              <a:xfrm rot="13500000" flipH="1">
                <a:off x="8027786" y="3711283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" name="四角形: 上の 2 つの角を丸める 5">
                <a:extLst>
                  <a:ext uri="{FF2B5EF4-FFF2-40B4-BE49-F238E27FC236}">
                    <a16:creationId xmlns:a16="http://schemas.microsoft.com/office/drawing/2014/main" id="{CBE740B2-789A-9C59-C2EC-DF67CED1A544}"/>
                  </a:ext>
                </a:extLst>
              </p:cNvPr>
              <p:cNvSpPr/>
              <p:nvPr/>
            </p:nvSpPr>
            <p:spPr bwMode="auto">
              <a:xfrm rot="1800000">
                <a:off x="8212208" y="3081819"/>
                <a:ext cx="268040" cy="688651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63C43B72-952F-0989-D05C-3832091E3921}"/>
                  </a:ext>
                </a:extLst>
              </p:cNvPr>
              <p:cNvSpPr/>
              <p:nvPr/>
            </p:nvSpPr>
            <p:spPr bwMode="auto">
              <a:xfrm rot="10800000">
                <a:off x="8371336" y="3744033"/>
                <a:ext cx="709670" cy="442421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8" name="四角形: 上の 2 つの角を丸める 77">
                <a:extLst>
                  <a:ext uri="{FF2B5EF4-FFF2-40B4-BE49-F238E27FC236}">
                    <a16:creationId xmlns:a16="http://schemas.microsoft.com/office/drawing/2014/main" id="{87A32986-3A39-50A3-7104-EF1B6338EA9A}"/>
                  </a:ext>
                </a:extLst>
              </p:cNvPr>
              <p:cNvSpPr/>
              <p:nvPr/>
            </p:nvSpPr>
            <p:spPr bwMode="auto">
              <a:xfrm>
                <a:off x="8301959" y="2984501"/>
                <a:ext cx="845722" cy="802088"/>
              </a:xfrm>
              <a:prstGeom prst="round2SameRect">
                <a:avLst>
                  <a:gd name="adj1" fmla="val 41845"/>
                  <a:gd name="adj2" fmla="val 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EC668035-1804-D6F1-05FA-749ED5781689}"/>
                  </a:ext>
                </a:extLst>
              </p:cNvPr>
              <p:cNvSpPr/>
              <p:nvPr/>
            </p:nvSpPr>
            <p:spPr bwMode="auto">
              <a:xfrm>
                <a:off x="8166198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AB75A8C0-1EC8-BF41-C360-5874D460A0CE}"/>
                  </a:ext>
                </a:extLst>
              </p:cNvPr>
              <p:cNvSpPr/>
              <p:nvPr/>
            </p:nvSpPr>
            <p:spPr bwMode="auto">
              <a:xfrm rot="20700000">
                <a:off x="8128099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" name="楕円 80">
                <a:extLst>
                  <a:ext uri="{FF2B5EF4-FFF2-40B4-BE49-F238E27FC236}">
                    <a16:creationId xmlns:a16="http://schemas.microsoft.com/office/drawing/2014/main" id="{0C68D56B-1726-9361-469A-C336D7979C10}"/>
                  </a:ext>
                </a:extLst>
              </p:cNvPr>
              <p:cNvSpPr/>
              <p:nvPr/>
            </p:nvSpPr>
            <p:spPr bwMode="auto">
              <a:xfrm rot="900000" flipH="1">
                <a:off x="9039484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22ACF8C1-BB25-A7D1-1D24-8EF0A81D9E72}"/>
                  </a:ext>
                </a:extLst>
              </p:cNvPr>
              <p:cNvSpPr/>
              <p:nvPr/>
            </p:nvSpPr>
            <p:spPr bwMode="auto">
              <a:xfrm>
                <a:off x="8243596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699F0593-36A4-B123-693B-21A08BF3AA4F}"/>
                  </a:ext>
                </a:extLst>
              </p:cNvPr>
              <p:cNvSpPr/>
              <p:nvPr/>
            </p:nvSpPr>
            <p:spPr bwMode="auto">
              <a:xfrm>
                <a:off x="8296301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C496D586-53F1-A705-CED0-6E223968C94B}"/>
                  </a:ext>
                </a:extLst>
              </p:cNvPr>
              <p:cNvSpPr/>
              <p:nvPr/>
            </p:nvSpPr>
            <p:spPr bwMode="auto">
              <a:xfrm>
                <a:off x="8795755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D1C89037-8CA3-E426-65C5-9502E380B5AD}"/>
                  </a:ext>
                </a:extLst>
              </p:cNvPr>
              <p:cNvSpPr/>
              <p:nvPr/>
            </p:nvSpPr>
            <p:spPr bwMode="auto">
              <a:xfrm>
                <a:off x="8428618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0F45D579-E66F-948F-8CB0-4F0FF2A8B9EC}"/>
                  </a:ext>
                </a:extLst>
              </p:cNvPr>
              <p:cNvSpPr/>
              <p:nvPr/>
            </p:nvSpPr>
            <p:spPr bwMode="auto">
              <a:xfrm>
                <a:off x="8932415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" name="二等辺三角形 71">
                <a:extLst>
                  <a:ext uri="{FF2B5EF4-FFF2-40B4-BE49-F238E27FC236}">
                    <a16:creationId xmlns:a16="http://schemas.microsoft.com/office/drawing/2014/main" id="{33D01EDB-332D-9480-2768-7835009F245E}"/>
                  </a:ext>
                </a:extLst>
              </p:cNvPr>
              <p:cNvSpPr/>
              <p:nvPr/>
            </p:nvSpPr>
            <p:spPr bwMode="auto">
              <a:xfrm rot="16200000">
                <a:off x="8544279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19D625C1-D31A-52F4-A9D5-A6AD3DD3F281}"/>
                  </a:ext>
                </a:extLst>
              </p:cNvPr>
              <p:cNvSpPr/>
              <p:nvPr/>
            </p:nvSpPr>
            <p:spPr bwMode="auto">
              <a:xfrm rot="20700000">
                <a:off x="8241244" y="2088452"/>
                <a:ext cx="726726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98624F50-91EF-ED60-12AF-14714D2D5D24}"/>
                  </a:ext>
                </a:extLst>
              </p:cNvPr>
              <p:cNvSpPr/>
              <p:nvPr/>
            </p:nvSpPr>
            <p:spPr bwMode="auto">
              <a:xfrm rot="2700000">
                <a:off x="8790993" y="2146437"/>
                <a:ext cx="453214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cxnSp>
            <p:nvCxnSpPr>
              <p:cNvPr id="90" name="直線コネクタ 89">
                <a:extLst>
                  <a:ext uri="{FF2B5EF4-FFF2-40B4-BE49-F238E27FC236}">
                    <a16:creationId xmlns:a16="http://schemas.microsoft.com/office/drawing/2014/main" id="{F8F6BAD8-A3DC-2212-3E8C-1B702ADD6E46}"/>
                  </a:ext>
                </a:extLst>
              </p:cNvPr>
              <p:cNvCxnSpPr>
                <a:stCxn id="83" idx="0"/>
              </p:cNvCxnSpPr>
              <p:nvPr/>
            </p:nvCxnSpPr>
            <p:spPr bwMode="auto">
              <a:xfrm flipH="1" flipV="1">
                <a:off x="8467380" y="2353792"/>
                <a:ext cx="1097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91" name="直線コネクタ 90">
                <a:extLst>
                  <a:ext uri="{FF2B5EF4-FFF2-40B4-BE49-F238E27FC236}">
                    <a16:creationId xmlns:a16="http://schemas.microsoft.com/office/drawing/2014/main" id="{8A2C59DE-7CDC-2E5E-2787-36B6B3AB278B}"/>
                  </a:ext>
                </a:extLst>
              </p:cNvPr>
              <p:cNvCxnSpPr>
                <a:cxnSpLocks/>
                <a:stCxn id="84" idx="0"/>
              </p:cNvCxnSpPr>
              <p:nvPr/>
            </p:nvCxnSpPr>
            <p:spPr bwMode="auto">
              <a:xfrm flipH="1" flipV="1">
                <a:off x="8964617" y="2353792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92" name="直線コネクタ 91">
                <a:extLst>
                  <a:ext uri="{FF2B5EF4-FFF2-40B4-BE49-F238E27FC236}">
                    <a16:creationId xmlns:a16="http://schemas.microsoft.com/office/drawing/2014/main" id="{DBE57399-4782-3072-E988-81FEE61DCF0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8875215" y="2368088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93" name="直線コネクタ 92">
                <a:extLst>
                  <a:ext uri="{FF2B5EF4-FFF2-40B4-BE49-F238E27FC236}">
                    <a16:creationId xmlns:a16="http://schemas.microsoft.com/office/drawing/2014/main" id="{D4FC70DE-ED10-F9D7-272D-2D690159E5C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8562547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94" name="直線コネクタ 93">
                <a:extLst>
                  <a:ext uri="{FF2B5EF4-FFF2-40B4-BE49-F238E27FC236}">
                    <a16:creationId xmlns:a16="http://schemas.microsoft.com/office/drawing/2014/main" id="{6127F004-2519-6176-F894-0D6B8955EF6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8360141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A30441F3-4E66-A2A1-DA26-CAA7790F4C0A}"/>
                  </a:ext>
                </a:extLst>
              </p:cNvPr>
              <p:cNvSpPr/>
              <p:nvPr/>
            </p:nvSpPr>
            <p:spPr bwMode="auto">
              <a:xfrm>
                <a:off x="8472777" y="2828748"/>
                <a:ext cx="488213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BD020390-7244-029E-16FB-D5D7929E0EE9}"/>
                  </a:ext>
                </a:extLst>
              </p:cNvPr>
              <p:cNvSpPr/>
              <p:nvPr/>
            </p:nvSpPr>
            <p:spPr bwMode="auto">
              <a:xfrm rot="10800000">
                <a:off x="8495965" y="301923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7" name="正方形/長方形 96">
                <a:extLst>
                  <a:ext uri="{FF2B5EF4-FFF2-40B4-BE49-F238E27FC236}">
                    <a16:creationId xmlns:a16="http://schemas.microsoft.com/office/drawing/2014/main" id="{4757A6E9-660F-5974-1E4A-FA92DE3D40F1}"/>
                  </a:ext>
                </a:extLst>
              </p:cNvPr>
              <p:cNvSpPr/>
              <p:nvPr/>
            </p:nvSpPr>
            <p:spPr bwMode="auto">
              <a:xfrm>
                <a:off x="8498375" y="3236269"/>
                <a:ext cx="441480" cy="2993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963432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1CF1A6-B1CC-D843-985F-7400880AE3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6C30D3B-3962-6398-30C4-B60AD69953DC}"/>
              </a:ext>
            </a:extLst>
          </p:cNvPr>
          <p:cNvSpPr txBox="1"/>
          <p:nvPr/>
        </p:nvSpPr>
        <p:spPr>
          <a:xfrm>
            <a:off x="594049" y="511587"/>
            <a:ext cx="8717902" cy="275005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呼び出しに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応じない場合は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後回しになります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0E3388A-8D1A-F07C-E0A0-150BEAE1B10A}"/>
              </a:ext>
            </a:extLst>
          </p:cNvPr>
          <p:cNvSpPr txBox="1"/>
          <p:nvPr/>
        </p:nvSpPr>
        <p:spPr>
          <a:xfrm>
            <a:off x="3510656" y="4243031"/>
            <a:ext cx="5755264" cy="176001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順番が近づいたら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離席しないようにお願いします</a:t>
            </a: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BA2597FB-EA24-367C-3681-713CCC681BDB}"/>
              </a:ext>
            </a:extLst>
          </p:cNvPr>
          <p:cNvGrpSpPr/>
          <p:nvPr/>
        </p:nvGrpSpPr>
        <p:grpSpPr>
          <a:xfrm>
            <a:off x="902607" y="3665060"/>
            <a:ext cx="2018930" cy="2919008"/>
            <a:chOff x="1056827" y="930434"/>
            <a:chExt cx="1720731" cy="2487866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20C38F0B-C32C-ABF2-AAF6-03309F44E439}"/>
                </a:ext>
              </a:extLst>
            </p:cNvPr>
            <p:cNvGrpSpPr/>
            <p:nvPr/>
          </p:nvGrpSpPr>
          <p:grpSpPr>
            <a:xfrm rot="532772">
              <a:off x="2352744" y="1691685"/>
              <a:ext cx="424814" cy="452029"/>
              <a:chOff x="8304223" y="4825922"/>
              <a:chExt cx="778796" cy="828689"/>
            </a:xfrm>
          </p:grpSpPr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9BE9D652-B447-2138-A50E-75C13D7E5558}"/>
                  </a:ext>
                </a:extLst>
              </p:cNvPr>
              <p:cNvSpPr/>
              <p:nvPr/>
            </p:nvSpPr>
            <p:spPr bwMode="auto">
              <a:xfrm rot="900000">
                <a:off x="8304223" y="4825922"/>
                <a:ext cx="778796" cy="828689"/>
              </a:xfrm>
              <a:custGeom>
                <a:avLst/>
                <a:gdLst>
                  <a:gd name="connsiteX0" fmla="*/ 542625 w 778796"/>
                  <a:gd name="connsiteY0" fmla="*/ 10514 h 828689"/>
                  <a:gd name="connsiteX1" fmla="*/ 588735 w 778796"/>
                  <a:gd name="connsiteY1" fmla="*/ 16584 h 828689"/>
                  <a:gd name="connsiteX2" fmla="*/ 616373 w 778796"/>
                  <a:gd name="connsiteY2" fmla="*/ 52602 h 828689"/>
                  <a:gd name="connsiteX3" fmla="*/ 629195 w 778796"/>
                  <a:gd name="connsiteY3" fmla="*/ 30393 h 828689"/>
                  <a:gd name="connsiteX4" fmla="*/ 666093 w 778796"/>
                  <a:gd name="connsiteY4" fmla="*/ 2080 h 828689"/>
                  <a:gd name="connsiteX5" fmla="*/ 712205 w 778796"/>
                  <a:gd name="connsiteY5" fmla="*/ 8151 h 828689"/>
                  <a:gd name="connsiteX6" fmla="*/ 734447 w 778796"/>
                  <a:gd name="connsiteY6" fmla="*/ 91160 h 828689"/>
                  <a:gd name="connsiteX7" fmla="*/ 713651 w 778796"/>
                  <a:gd name="connsiteY7" fmla="*/ 127180 h 828689"/>
                  <a:gd name="connsiteX8" fmla="*/ 725531 w 778796"/>
                  <a:gd name="connsiteY8" fmla="*/ 126351 h 828689"/>
                  <a:gd name="connsiteX9" fmla="*/ 748403 w 778796"/>
                  <a:gd name="connsiteY9" fmla="*/ 134042 h 828689"/>
                  <a:gd name="connsiteX10" fmla="*/ 770645 w 778796"/>
                  <a:gd name="connsiteY10" fmla="*/ 217052 h 828689"/>
                  <a:gd name="connsiteX11" fmla="*/ 721785 w 778796"/>
                  <a:gd name="connsiteY11" fmla="*/ 301680 h 828689"/>
                  <a:gd name="connsiteX12" fmla="*/ 744738 w 778796"/>
                  <a:gd name="connsiteY12" fmla="*/ 331592 h 828689"/>
                  <a:gd name="connsiteX13" fmla="*/ 739535 w 778796"/>
                  <a:gd name="connsiteY13" fmla="*/ 371114 h 828689"/>
                  <a:gd name="connsiteX14" fmla="*/ 598161 w 778796"/>
                  <a:gd name="connsiteY14" fmla="*/ 615980 h 828689"/>
                  <a:gd name="connsiteX15" fmla="*/ 597536 w 778796"/>
                  <a:gd name="connsiteY15" fmla="*/ 616687 h 828689"/>
                  <a:gd name="connsiteX16" fmla="*/ 594717 w 778796"/>
                  <a:gd name="connsiteY16" fmla="*/ 622464 h 828689"/>
                  <a:gd name="connsiteX17" fmla="*/ 575318 w 778796"/>
                  <a:gd name="connsiteY17" fmla="*/ 639576 h 828689"/>
                  <a:gd name="connsiteX18" fmla="*/ 293169 w 778796"/>
                  <a:gd name="connsiteY18" fmla="*/ 802475 h 828689"/>
                  <a:gd name="connsiteX19" fmla="*/ 26214 w 778796"/>
                  <a:gd name="connsiteY19" fmla="*/ 730945 h 828689"/>
                  <a:gd name="connsiteX20" fmla="*/ 39546 w 778796"/>
                  <a:gd name="connsiteY20" fmla="*/ 515324 h 828689"/>
                  <a:gd name="connsiteX21" fmla="*/ 90331 w 778796"/>
                  <a:gd name="connsiteY21" fmla="*/ 470530 h 828689"/>
                  <a:gd name="connsiteX22" fmla="*/ 90331 w 778796"/>
                  <a:gd name="connsiteY22" fmla="*/ 225413 h 828689"/>
                  <a:gd name="connsiteX23" fmla="*/ 136302 w 778796"/>
                  <a:gd name="connsiteY23" fmla="*/ 156060 h 828689"/>
                  <a:gd name="connsiteX24" fmla="*/ 165599 w 778796"/>
                  <a:gd name="connsiteY24" fmla="*/ 150145 h 828689"/>
                  <a:gd name="connsiteX25" fmla="*/ 240867 w 778796"/>
                  <a:gd name="connsiteY25" fmla="*/ 225413 h 828689"/>
                  <a:gd name="connsiteX26" fmla="*/ 240868 w 778796"/>
                  <a:gd name="connsiteY26" fmla="*/ 381359 h 828689"/>
                  <a:gd name="connsiteX27" fmla="*/ 341514 w 778796"/>
                  <a:gd name="connsiteY27" fmla="*/ 323250 h 828689"/>
                  <a:gd name="connsiteX28" fmla="*/ 505726 w 778796"/>
                  <a:gd name="connsiteY28" fmla="*/ 38826 h 828689"/>
                  <a:gd name="connsiteX29" fmla="*/ 542625 w 778796"/>
                  <a:gd name="connsiteY29" fmla="*/ 10514 h 82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8796" h="828689">
                    <a:moveTo>
                      <a:pt x="542625" y="10514"/>
                    </a:moveTo>
                    <a:cubicBezTo>
                      <a:pt x="557646" y="6489"/>
                      <a:pt x="574204" y="8194"/>
                      <a:pt x="588735" y="16584"/>
                    </a:cubicBezTo>
                    <a:lnTo>
                      <a:pt x="616373" y="52602"/>
                    </a:lnTo>
                    <a:lnTo>
                      <a:pt x="629195" y="30393"/>
                    </a:lnTo>
                    <a:cubicBezTo>
                      <a:pt x="637586" y="15861"/>
                      <a:pt x="651072" y="6105"/>
                      <a:pt x="666093" y="2080"/>
                    </a:cubicBezTo>
                    <a:cubicBezTo>
                      <a:pt x="681115" y="-1945"/>
                      <a:pt x="697673" y="-240"/>
                      <a:pt x="712205" y="8151"/>
                    </a:cubicBezTo>
                    <a:cubicBezTo>
                      <a:pt x="741269" y="24931"/>
                      <a:pt x="751227" y="62095"/>
                      <a:pt x="734447" y="91160"/>
                    </a:cubicBezTo>
                    <a:lnTo>
                      <a:pt x="713651" y="127180"/>
                    </a:lnTo>
                    <a:lnTo>
                      <a:pt x="725531" y="126351"/>
                    </a:lnTo>
                    <a:cubicBezTo>
                      <a:pt x="733365" y="127323"/>
                      <a:pt x="741137" y="129847"/>
                      <a:pt x="748403" y="134042"/>
                    </a:cubicBezTo>
                    <a:cubicBezTo>
                      <a:pt x="777468" y="150823"/>
                      <a:pt x="787426" y="187987"/>
                      <a:pt x="770645" y="217052"/>
                    </a:cubicBezTo>
                    <a:lnTo>
                      <a:pt x="721785" y="301680"/>
                    </a:lnTo>
                    <a:lnTo>
                      <a:pt x="744738" y="331592"/>
                    </a:lnTo>
                    <a:cubicBezTo>
                      <a:pt x="748188" y="344467"/>
                      <a:pt x="746726" y="358658"/>
                      <a:pt x="739535" y="371114"/>
                    </a:cubicBezTo>
                    <a:cubicBezTo>
                      <a:pt x="692410" y="452736"/>
                      <a:pt x="645285" y="534358"/>
                      <a:pt x="598161" y="615980"/>
                    </a:cubicBezTo>
                    <a:lnTo>
                      <a:pt x="597536" y="616687"/>
                    </a:lnTo>
                    <a:lnTo>
                      <a:pt x="594717" y="622464"/>
                    </a:lnTo>
                    <a:cubicBezTo>
                      <a:pt x="589617" y="629215"/>
                      <a:pt x="583108" y="635078"/>
                      <a:pt x="575318" y="639576"/>
                    </a:cubicBezTo>
                    <a:lnTo>
                      <a:pt x="293169" y="802475"/>
                    </a:lnTo>
                    <a:cubicBezTo>
                      <a:pt x="199698" y="856440"/>
                      <a:pt x="80179" y="824415"/>
                      <a:pt x="26214" y="730945"/>
                    </a:cubicBezTo>
                    <a:cubicBezTo>
                      <a:pt x="-14260" y="660842"/>
                      <a:pt x="-6364" y="576087"/>
                      <a:pt x="39546" y="515324"/>
                    </a:cubicBezTo>
                    <a:lnTo>
                      <a:pt x="90331" y="470530"/>
                    </a:lnTo>
                    <a:lnTo>
                      <a:pt x="90331" y="225413"/>
                    </a:lnTo>
                    <a:cubicBezTo>
                      <a:pt x="90331" y="194236"/>
                      <a:pt x="109287" y="167486"/>
                      <a:pt x="136302" y="156060"/>
                    </a:cubicBezTo>
                    <a:cubicBezTo>
                      <a:pt x="145307" y="152251"/>
                      <a:pt x="155207" y="150145"/>
                      <a:pt x="165599" y="150145"/>
                    </a:cubicBezTo>
                    <a:cubicBezTo>
                      <a:pt x="207168" y="150145"/>
                      <a:pt x="240867" y="183844"/>
                      <a:pt x="240867" y="225413"/>
                    </a:cubicBezTo>
                    <a:lnTo>
                      <a:pt x="240868" y="381359"/>
                    </a:lnTo>
                    <a:lnTo>
                      <a:pt x="341514" y="323250"/>
                    </a:lnTo>
                    <a:lnTo>
                      <a:pt x="505726" y="38826"/>
                    </a:lnTo>
                    <a:cubicBezTo>
                      <a:pt x="514116" y="24294"/>
                      <a:pt x="527603" y="14539"/>
                      <a:pt x="542625" y="10514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06400E5B-DD7F-85F5-9E7B-61A932973847}"/>
                  </a:ext>
                </a:extLst>
              </p:cNvPr>
              <p:cNvSpPr/>
              <p:nvPr/>
            </p:nvSpPr>
            <p:spPr bwMode="auto">
              <a:xfrm rot="2700000">
                <a:off x="8786730" y="5048817"/>
                <a:ext cx="187943" cy="273741"/>
              </a:xfrm>
              <a:custGeom>
                <a:avLst/>
                <a:gdLst>
                  <a:gd name="connsiteX0" fmla="*/ 171169 w 187943"/>
                  <a:gd name="connsiteY0" fmla="*/ 55533 h 273741"/>
                  <a:gd name="connsiteX1" fmla="*/ 179556 w 187943"/>
                  <a:gd name="connsiteY1" fmla="*/ 47146 h 273741"/>
                  <a:gd name="connsiteX2" fmla="*/ 187943 w 187943"/>
                  <a:gd name="connsiteY2" fmla="*/ 55533 h 273741"/>
                  <a:gd name="connsiteX3" fmla="*/ 187943 w 187943"/>
                  <a:gd name="connsiteY3" fmla="*/ 273741 h 273741"/>
                  <a:gd name="connsiteX4" fmla="*/ 171169 w 187943"/>
                  <a:gd name="connsiteY4" fmla="*/ 265613 h 273741"/>
                  <a:gd name="connsiteX5" fmla="*/ 85543 w 187943"/>
                  <a:gd name="connsiteY5" fmla="*/ 30276 h 273741"/>
                  <a:gd name="connsiteX6" fmla="*/ 93930 w 187943"/>
                  <a:gd name="connsiteY6" fmla="*/ 21889 h 273741"/>
                  <a:gd name="connsiteX7" fmla="*/ 102317 w 187943"/>
                  <a:gd name="connsiteY7" fmla="*/ 30276 h 273741"/>
                  <a:gd name="connsiteX8" fmla="*/ 102317 w 187943"/>
                  <a:gd name="connsiteY8" fmla="*/ 243373 h 273741"/>
                  <a:gd name="connsiteX9" fmla="*/ 85543 w 187943"/>
                  <a:gd name="connsiteY9" fmla="*/ 239895 h 273741"/>
                  <a:gd name="connsiteX10" fmla="*/ 0 w 187943"/>
                  <a:gd name="connsiteY10" fmla="*/ 8387 h 273741"/>
                  <a:gd name="connsiteX11" fmla="*/ 8387 w 187943"/>
                  <a:gd name="connsiteY11" fmla="*/ 0 h 273741"/>
                  <a:gd name="connsiteX12" fmla="*/ 16774 w 187943"/>
                  <a:gd name="connsiteY12" fmla="*/ 8387 h 273741"/>
                  <a:gd name="connsiteX13" fmla="*/ 16774 w 187943"/>
                  <a:gd name="connsiteY13" fmla="*/ 229838 h 273741"/>
                  <a:gd name="connsiteX14" fmla="*/ 0 w 187943"/>
                  <a:gd name="connsiteY14" fmla="*/ 228622 h 273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7943" h="273741">
                    <a:moveTo>
                      <a:pt x="171169" y="55533"/>
                    </a:moveTo>
                    <a:cubicBezTo>
                      <a:pt x="171168" y="50901"/>
                      <a:pt x="174924" y="47146"/>
                      <a:pt x="179556" y="47146"/>
                    </a:cubicBezTo>
                    <a:cubicBezTo>
                      <a:pt x="184188" y="47146"/>
                      <a:pt x="187942" y="50901"/>
                      <a:pt x="187943" y="55533"/>
                    </a:cubicBezTo>
                    <a:lnTo>
                      <a:pt x="187943" y="273741"/>
                    </a:lnTo>
                    <a:lnTo>
                      <a:pt x="171169" y="265613"/>
                    </a:lnTo>
                    <a:close/>
                    <a:moveTo>
                      <a:pt x="85543" y="30276"/>
                    </a:moveTo>
                    <a:cubicBezTo>
                      <a:pt x="85543" y="25644"/>
                      <a:pt x="89298" y="21889"/>
                      <a:pt x="93930" y="21889"/>
                    </a:cubicBezTo>
                    <a:cubicBezTo>
                      <a:pt x="98562" y="21889"/>
                      <a:pt x="102317" y="25644"/>
                      <a:pt x="102317" y="30276"/>
                    </a:cubicBezTo>
                    <a:lnTo>
                      <a:pt x="102317" y="243373"/>
                    </a:lnTo>
                    <a:lnTo>
                      <a:pt x="85543" y="239895"/>
                    </a:lnTo>
                    <a:close/>
                    <a:moveTo>
                      <a:pt x="0" y="8387"/>
                    </a:moveTo>
                    <a:cubicBezTo>
                      <a:pt x="0" y="3755"/>
                      <a:pt x="3755" y="-1"/>
                      <a:pt x="8387" y="0"/>
                    </a:cubicBezTo>
                    <a:cubicBezTo>
                      <a:pt x="13019" y="0"/>
                      <a:pt x="16774" y="3755"/>
                      <a:pt x="16774" y="8387"/>
                    </a:cubicBezTo>
                    <a:lnTo>
                      <a:pt x="16774" y="229838"/>
                    </a:lnTo>
                    <a:lnTo>
                      <a:pt x="0" y="22862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A3BFE5C7-0D25-6ADF-E35C-162B2C71FF83}"/>
                </a:ext>
              </a:extLst>
            </p:cNvPr>
            <p:cNvSpPr/>
            <p:nvPr/>
          </p:nvSpPr>
          <p:spPr bwMode="auto">
            <a:xfrm rot="11325099">
              <a:off x="1915409" y="2032361"/>
              <a:ext cx="570528" cy="529662"/>
            </a:xfrm>
            <a:custGeom>
              <a:avLst/>
              <a:gdLst>
                <a:gd name="connsiteX0" fmla="*/ 203560 w 570528"/>
                <a:gd name="connsiteY0" fmla="*/ 529662 h 529662"/>
                <a:gd name="connsiteX1" fmla="*/ 0 w 570528"/>
                <a:gd name="connsiteY1" fmla="*/ 529662 h 529662"/>
                <a:gd name="connsiteX2" fmla="*/ 0 w 570528"/>
                <a:gd name="connsiteY2" fmla="*/ 113495 h 529662"/>
                <a:gd name="connsiteX3" fmla="*/ 5115 w 570528"/>
                <a:gd name="connsiteY3" fmla="*/ 88160 h 529662"/>
                <a:gd name="connsiteX4" fmla="*/ 5342 w 570528"/>
                <a:gd name="connsiteY4" fmla="*/ 82399 h 529662"/>
                <a:gd name="connsiteX5" fmla="*/ 7002 w 570528"/>
                <a:gd name="connsiteY5" fmla="*/ 78812 h 529662"/>
                <a:gd name="connsiteX6" fmla="*/ 7998 w 570528"/>
                <a:gd name="connsiteY6" fmla="*/ 73878 h 529662"/>
                <a:gd name="connsiteX7" fmla="*/ 12104 w 570528"/>
                <a:gd name="connsiteY7" fmla="*/ 67788 h 529662"/>
                <a:gd name="connsiteX8" fmla="*/ 23209 w 570528"/>
                <a:gd name="connsiteY8" fmla="*/ 43792 h 529662"/>
                <a:gd name="connsiteX9" fmla="*/ 172949 w 570528"/>
                <a:gd name="connsiteY9" fmla="*/ 20740 h 529662"/>
                <a:gd name="connsiteX10" fmla="*/ 538072 w 570528"/>
                <a:gd name="connsiteY10" fmla="*/ 288443 h 529662"/>
                <a:gd name="connsiteX11" fmla="*/ 555157 w 570528"/>
                <a:gd name="connsiteY11" fmla="*/ 399425 h 529662"/>
                <a:gd name="connsiteX12" fmla="*/ 522365 w 570528"/>
                <a:gd name="connsiteY12" fmla="*/ 444149 h 529662"/>
                <a:gd name="connsiteX13" fmla="*/ 411384 w 570528"/>
                <a:gd name="connsiteY13" fmla="*/ 461234 h 529662"/>
                <a:gd name="connsiteX14" fmla="*/ 203560 w 570528"/>
                <a:gd name="connsiteY14" fmla="*/ 308861 h 52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70528" h="529662">
                  <a:moveTo>
                    <a:pt x="203560" y="529662"/>
                  </a:moveTo>
                  <a:lnTo>
                    <a:pt x="0" y="529662"/>
                  </a:lnTo>
                  <a:lnTo>
                    <a:pt x="0" y="113495"/>
                  </a:lnTo>
                  <a:lnTo>
                    <a:pt x="5115" y="88160"/>
                  </a:lnTo>
                  <a:lnTo>
                    <a:pt x="5342" y="82399"/>
                  </a:lnTo>
                  <a:lnTo>
                    <a:pt x="7002" y="78812"/>
                  </a:lnTo>
                  <a:lnTo>
                    <a:pt x="7998" y="73878"/>
                  </a:lnTo>
                  <a:lnTo>
                    <a:pt x="12104" y="67788"/>
                  </a:lnTo>
                  <a:lnTo>
                    <a:pt x="23209" y="43792"/>
                  </a:lnTo>
                  <a:cubicBezTo>
                    <a:pt x="58193" y="-3923"/>
                    <a:pt x="125234" y="-14244"/>
                    <a:pt x="172949" y="20740"/>
                  </a:cubicBezTo>
                  <a:lnTo>
                    <a:pt x="538072" y="288443"/>
                  </a:lnTo>
                  <a:cubicBezTo>
                    <a:pt x="573436" y="314372"/>
                    <a:pt x="581085" y="364060"/>
                    <a:pt x="555157" y="399425"/>
                  </a:cubicBezTo>
                  <a:lnTo>
                    <a:pt x="522365" y="444149"/>
                  </a:lnTo>
                  <a:cubicBezTo>
                    <a:pt x="496437" y="479513"/>
                    <a:pt x="446748" y="487163"/>
                    <a:pt x="411384" y="461234"/>
                  </a:cubicBezTo>
                  <a:lnTo>
                    <a:pt x="203560" y="308861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28E1F65F-FF67-09E4-7471-C88ACAD983C9}"/>
                </a:ext>
              </a:extLst>
            </p:cNvPr>
            <p:cNvGrpSpPr/>
            <p:nvPr/>
          </p:nvGrpSpPr>
          <p:grpSpPr>
            <a:xfrm>
              <a:off x="1056827" y="930434"/>
              <a:ext cx="1304762" cy="2487866"/>
              <a:chOff x="4257838" y="1945656"/>
              <a:chExt cx="1304762" cy="2487866"/>
            </a:xfrm>
          </p:grpSpPr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AE9FC3D0-1B54-187E-907D-B0315ABA9A6A}"/>
                  </a:ext>
                </a:extLst>
              </p:cNvPr>
              <p:cNvSpPr/>
              <p:nvPr/>
            </p:nvSpPr>
            <p:spPr bwMode="auto">
              <a:xfrm>
                <a:off x="4456355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4833CC32-34ED-2241-7AE0-407B57E2B555}"/>
                  </a:ext>
                </a:extLst>
              </p:cNvPr>
              <p:cNvSpPr/>
              <p:nvPr/>
            </p:nvSpPr>
            <p:spPr bwMode="auto">
              <a:xfrm flipH="1">
                <a:off x="5023217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E05C5388-5384-2D87-CE8A-E53F6522A4BF}"/>
                  </a:ext>
                </a:extLst>
              </p:cNvPr>
              <p:cNvSpPr/>
              <p:nvPr/>
            </p:nvSpPr>
            <p:spPr bwMode="auto">
              <a:xfrm rot="13500000" flipH="1">
                <a:off x="4264905" y="3711283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四角形: 上の 2 つの角を丸める 5">
                <a:extLst>
                  <a:ext uri="{FF2B5EF4-FFF2-40B4-BE49-F238E27FC236}">
                    <a16:creationId xmlns:a16="http://schemas.microsoft.com/office/drawing/2014/main" id="{9968FAC6-AB9E-00A3-1642-672396A7ED8C}"/>
                  </a:ext>
                </a:extLst>
              </p:cNvPr>
              <p:cNvSpPr/>
              <p:nvPr/>
            </p:nvSpPr>
            <p:spPr bwMode="auto">
              <a:xfrm rot="1800000">
                <a:off x="4449327" y="3081819"/>
                <a:ext cx="268040" cy="688651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73B0ED04-3B11-B5FA-2C3F-FE9F50A17F38}"/>
                  </a:ext>
                </a:extLst>
              </p:cNvPr>
              <p:cNvSpPr/>
              <p:nvPr/>
            </p:nvSpPr>
            <p:spPr bwMode="auto">
              <a:xfrm rot="10800000">
                <a:off x="4608455" y="3744033"/>
                <a:ext cx="709670" cy="442421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1" name="四角形: 上の 2 つの角を丸める 50">
                <a:extLst>
                  <a:ext uri="{FF2B5EF4-FFF2-40B4-BE49-F238E27FC236}">
                    <a16:creationId xmlns:a16="http://schemas.microsoft.com/office/drawing/2014/main" id="{93F4C73E-E583-F7F6-165D-4C4FD5E53314}"/>
                  </a:ext>
                </a:extLst>
              </p:cNvPr>
              <p:cNvSpPr/>
              <p:nvPr/>
            </p:nvSpPr>
            <p:spPr bwMode="auto">
              <a:xfrm>
                <a:off x="4539078" y="2984501"/>
                <a:ext cx="845722" cy="802088"/>
              </a:xfrm>
              <a:prstGeom prst="round2SameRect">
                <a:avLst>
                  <a:gd name="adj1" fmla="val 41845"/>
                  <a:gd name="adj2" fmla="val 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D0558AEA-EBF5-A31C-F549-48778AA850A2}"/>
                  </a:ext>
                </a:extLst>
              </p:cNvPr>
              <p:cNvSpPr/>
              <p:nvPr/>
            </p:nvSpPr>
            <p:spPr bwMode="auto">
              <a:xfrm>
                <a:off x="4403317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84E087F2-BEEF-885B-0B23-7CC620A20BF8}"/>
                  </a:ext>
                </a:extLst>
              </p:cNvPr>
              <p:cNvSpPr/>
              <p:nvPr/>
            </p:nvSpPr>
            <p:spPr bwMode="auto">
              <a:xfrm rot="20700000">
                <a:off x="4365218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1FDEF5A8-CE80-BEDF-0A34-9FB6CAEDE355}"/>
                  </a:ext>
                </a:extLst>
              </p:cNvPr>
              <p:cNvSpPr/>
              <p:nvPr/>
            </p:nvSpPr>
            <p:spPr bwMode="auto">
              <a:xfrm rot="900000" flipH="1">
                <a:off x="5276603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49916AD0-DBEF-B0C5-61F9-67832414E384}"/>
                  </a:ext>
                </a:extLst>
              </p:cNvPr>
              <p:cNvSpPr/>
              <p:nvPr/>
            </p:nvSpPr>
            <p:spPr bwMode="auto">
              <a:xfrm>
                <a:off x="4480715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2E0B8733-3D88-8E34-0566-E30268F308C8}"/>
                  </a:ext>
                </a:extLst>
              </p:cNvPr>
              <p:cNvSpPr/>
              <p:nvPr/>
            </p:nvSpPr>
            <p:spPr bwMode="auto">
              <a:xfrm>
                <a:off x="4533420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25F8D31F-86D1-CDEA-37D5-C9E7E7D254C2}"/>
                  </a:ext>
                </a:extLst>
              </p:cNvPr>
              <p:cNvSpPr/>
              <p:nvPr/>
            </p:nvSpPr>
            <p:spPr bwMode="auto">
              <a:xfrm>
                <a:off x="5032874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3448B7DA-B4A4-DFED-707F-B4E87FEB038B}"/>
                  </a:ext>
                </a:extLst>
              </p:cNvPr>
              <p:cNvSpPr/>
              <p:nvPr/>
            </p:nvSpPr>
            <p:spPr bwMode="auto">
              <a:xfrm>
                <a:off x="4665737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13C21D78-58C8-AD76-8FD0-7C5ED5E65B71}"/>
                  </a:ext>
                </a:extLst>
              </p:cNvPr>
              <p:cNvSpPr/>
              <p:nvPr/>
            </p:nvSpPr>
            <p:spPr bwMode="auto">
              <a:xfrm>
                <a:off x="5169534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" name="二等辺三角形 71">
                <a:extLst>
                  <a:ext uri="{FF2B5EF4-FFF2-40B4-BE49-F238E27FC236}">
                    <a16:creationId xmlns:a16="http://schemas.microsoft.com/office/drawing/2014/main" id="{6CFD743C-0B2A-1407-1ADE-9E50487BBBD5}"/>
                  </a:ext>
                </a:extLst>
              </p:cNvPr>
              <p:cNvSpPr/>
              <p:nvPr/>
            </p:nvSpPr>
            <p:spPr bwMode="auto">
              <a:xfrm rot="16200000">
                <a:off x="4781398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0DAFD262-25A0-3123-6368-40D3EF684826}"/>
                  </a:ext>
                </a:extLst>
              </p:cNvPr>
              <p:cNvSpPr/>
              <p:nvPr/>
            </p:nvSpPr>
            <p:spPr bwMode="auto">
              <a:xfrm>
                <a:off x="4709896" y="2828748"/>
                <a:ext cx="488213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30408CB5-D76D-001A-B4D6-C84AAD8CEB18}"/>
                  </a:ext>
                </a:extLst>
              </p:cNvPr>
              <p:cNvSpPr/>
              <p:nvPr/>
            </p:nvSpPr>
            <p:spPr bwMode="auto">
              <a:xfrm rot="10800000">
                <a:off x="4733084" y="301923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BD2439C0-5B1C-CB9E-0575-FBD502359484}"/>
                  </a:ext>
                </a:extLst>
              </p:cNvPr>
              <p:cNvSpPr/>
              <p:nvPr/>
            </p:nvSpPr>
            <p:spPr bwMode="auto">
              <a:xfrm>
                <a:off x="4735494" y="3236269"/>
                <a:ext cx="441480" cy="2993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5810E916-0DFF-05E7-AE5D-5EAF5FB2922C}"/>
                  </a:ext>
                </a:extLst>
              </p:cNvPr>
              <p:cNvSpPr/>
              <p:nvPr/>
            </p:nvSpPr>
            <p:spPr bwMode="auto">
              <a:xfrm rot="10800000">
                <a:off x="4591629" y="2282571"/>
                <a:ext cx="235809" cy="57334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311B658C-7903-2EAC-FD1D-29903592CB77}"/>
                  </a:ext>
                </a:extLst>
              </p:cNvPr>
              <p:cNvSpPr/>
              <p:nvPr/>
            </p:nvSpPr>
            <p:spPr bwMode="auto">
              <a:xfrm rot="10800000">
                <a:off x="5082166" y="2282571"/>
                <a:ext cx="235809" cy="57334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47052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2AC8A255-C635-04F3-155F-9D99BEB1259E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chemeClr val="bg1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9E52AD0-FA53-9A15-DE16-5EC72104B9D4}"/>
              </a:ext>
            </a:extLst>
          </p:cNvPr>
          <p:cNvSpPr txBox="1"/>
          <p:nvPr/>
        </p:nvSpPr>
        <p:spPr>
          <a:xfrm>
            <a:off x="975740" y="568036"/>
            <a:ext cx="8112842" cy="31324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呼び出しに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応じない場合は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後回しになります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0403A51-A5FD-F355-23B5-4D5A97AB7FED}"/>
              </a:ext>
            </a:extLst>
          </p:cNvPr>
          <p:cNvSpPr txBox="1"/>
          <p:nvPr/>
        </p:nvSpPr>
        <p:spPr>
          <a:xfrm rot="323611">
            <a:off x="2850197" y="4526716"/>
            <a:ext cx="4071998" cy="160690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順番が近づいたら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この場所から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離れないでください</a:t>
            </a:r>
          </a:p>
        </p:txBody>
      </p: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EC98B2D0-ADCB-2496-0482-9C7D11F70F60}"/>
              </a:ext>
            </a:extLst>
          </p:cNvPr>
          <p:cNvGrpSpPr/>
          <p:nvPr/>
        </p:nvGrpSpPr>
        <p:grpSpPr>
          <a:xfrm>
            <a:off x="7535313" y="3812753"/>
            <a:ext cx="2116505" cy="2895599"/>
            <a:chOff x="4312527" y="3827985"/>
            <a:chExt cx="2116505" cy="2895599"/>
          </a:xfrm>
        </p:grpSpPr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D3795B2F-ECF3-0FDC-D62F-165C3498D62E}"/>
                </a:ext>
              </a:extLst>
            </p:cNvPr>
            <p:cNvGrpSpPr/>
            <p:nvPr/>
          </p:nvGrpSpPr>
          <p:grpSpPr>
            <a:xfrm rot="532772">
              <a:off x="5972654" y="4924822"/>
              <a:ext cx="456378" cy="485614"/>
              <a:chOff x="8304223" y="4825922"/>
              <a:chExt cx="778796" cy="828689"/>
            </a:xfrm>
          </p:grpSpPr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8762521E-C601-8682-05F3-9735B767A19C}"/>
                  </a:ext>
                </a:extLst>
              </p:cNvPr>
              <p:cNvSpPr/>
              <p:nvPr/>
            </p:nvSpPr>
            <p:spPr bwMode="auto">
              <a:xfrm rot="900000">
                <a:off x="8304223" y="4825922"/>
                <a:ext cx="778796" cy="828689"/>
              </a:xfrm>
              <a:custGeom>
                <a:avLst/>
                <a:gdLst>
                  <a:gd name="connsiteX0" fmla="*/ 542625 w 778796"/>
                  <a:gd name="connsiteY0" fmla="*/ 10514 h 828689"/>
                  <a:gd name="connsiteX1" fmla="*/ 588735 w 778796"/>
                  <a:gd name="connsiteY1" fmla="*/ 16584 h 828689"/>
                  <a:gd name="connsiteX2" fmla="*/ 616373 w 778796"/>
                  <a:gd name="connsiteY2" fmla="*/ 52602 h 828689"/>
                  <a:gd name="connsiteX3" fmla="*/ 629195 w 778796"/>
                  <a:gd name="connsiteY3" fmla="*/ 30393 h 828689"/>
                  <a:gd name="connsiteX4" fmla="*/ 666093 w 778796"/>
                  <a:gd name="connsiteY4" fmla="*/ 2080 h 828689"/>
                  <a:gd name="connsiteX5" fmla="*/ 712205 w 778796"/>
                  <a:gd name="connsiteY5" fmla="*/ 8151 h 828689"/>
                  <a:gd name="connsiteX6" fmla="*/ 734447 w 778796"/>
                  <a:gd name="connsiteY6" fmla="*/ 91160 h 828689"/>
                  <a:gd name="connsiteX7" fmla="*/ 713651 w 778796"/>
                  <a:gd name="connsiteY7" fmla="*/ 127180 h 828689"/>
                  <a:gd name="connsiteX8" fmla="*/ 725531 w 778796"/>
                  <a:gd name="connsiteY8" fmla="*/ 126351 h 828689"/>
                  <a:gd name="connsiteX9" fmla="*/ 748403 w 778796"/>
                  <a:gd name="connsiteY9" fmla="*/ 134042 h 828689"/>
                  <a:gd name="connsiteX10" fmla="*/ 770645 w 778796"/>
                  <a:gd name="connsiteY10" fmla="*/ 217052 h 828689"/>
                  <a:gd name="connsiteX11" fmla="*/ 721785 w 778796"/>
                  <a:gd name="connsiteY11" fmla="*/ 301680 h 828689"/>
                  <a:gd name="connsiteX12" fmla="*/ 744738 w 778796"/>
                  <a:gd name="connsiteY12" fmla="*/ 331592 h 828689"/>
                  <a:gd name="connsiteX13" fmla="*/ 739535 w 778796"/>
                  <a:gd name="connsiteY13" fmla="*/ 371114 h 828689"/>
                  <a:gd name="connsiteX14" fmla="*/ 598161 w 778796"/>
                  <a:gd name="connsiteY14" fmla="*/ 615980 h 828689"/>
                  <a:gd name="connsiteX15" fmla="*/ 597536 w 778796"/>
                  <a:gd name="connsiteY15" fmla="*/ 616687 h 828689"/>
                  <a:gd name="connsiteX16" fmla="*/ 594717 w 778796"/>
                  <a:gd name="connsiteY16" fmla="*/ 622464 h 828689"/>
                  <a:gd name="connsiteX17" fmla="*/ 575318 w 778796"/>
                  <a:gd name="connsiteY17" fmla="*/ 639576 h 828689"/>
                  <a:gd name="connsiteX18" fmla="*/ 293169 w 778796"/>
                  <a:gd name="connsiteY18" fmla="*/ 802475 h 828689"/>
                  <a:gd name="connsiteX19" fmla="*/ 26214 w 778796"/>
                  <a:gd name="connsiteY19" fmla="*/ 730945 h 828689"/>
                  <a:gd name="connsiteX20" fmla="*/ 39546 w 778796"/>
                  <a:gd name="connsiteY20" fmla="*/ 515324 h 828689"/>
                  <a:gd name="connsiteX21" fmla="*/ 90331 w 778796"/>
                  <a:gd name="connsiteY21" fmla="*/ 470530 h 828689"/>
                  <a:gd name="connsiteX22" fmla="*/ 90331 w 778796"/>
                  <a:gd name="connsiteY22" fmla="*/ 225413 h 828689"/>
                  <a:gd name="connsiteX23" fmla="*/ 136302 w 778796"/>
                  <a:gd name="connsiteY23" fmla="*/ 156060 h 828689"/>
                  <a:gd name="connsiteX24" fmla="*/ 165599 w 778796"/>
                  <a:gd name="connsiteY24" fmla="*/ 150145 h 828689"/>
                  <a:gd name="connsiteX25" fmla="*/ 240867 w 778796"/>
                  <a:gd name="connsiteY25" fmla="*/ 225413 h 828689"/>
                  <a:gd name="connsiteX26" fmla="*/ 240868 w 778796"/>
                  <a:gd name="connsiteY26" fmla="*/ 381359 h 828689"/>
                  <a:gd name="connsiteX27" fmla="*/ 341514 w 778796"/>
                  <a:gd name="connsiteY27" fmla="*/ 323250 h 828689"/>
                  <a:gd name="connsiteX28" fmla="*/ 505726 w 778796"/>
                  <a:gd name="connsiteY28" fmla="*/ 38826 h 828689"/>
                  <a:gd name="connsiteX29" fmla="*/ 542625 w 778796"/>
                  <a:gd name="connsiteY29" fmla="*/ 10514 h 82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8796" h="828689">
                    <a:moveTo>
                      <a:pt x="542625" y="10514"/>
                    </a:moveTo>
                    <a:cubicBezTo>
                      <a:pt x="557646" y="6489"/>
                      <a:pt x="574204" y="8194"/>
                      <a:pt x="588735" y="16584"/>
                    </a:cubicBezTo>
                    <a:lnTo>
                      <a:pt x="616373" y="52602"/>
                    </a:lnTo>
                    <a:lnTo>
                      <a:pt x="629195" y="30393"/>
                    </a:lnTo>
                    <a:cubicBezTo>
                      <a:pt x="637586" y="15861"/>
                      <a:pt x="651072" y="6105"/>
                      <a:pt x="666093" y="2080"/>
                    </a:cubicBezTo>
                    <a:cubicBezTo>
                      <a:pt x="681115" y="-1945"/>
                      <a:pt x="697673" y="-240"/>
                      <a:pt x="712205" y="8151"/>
                    </a:cubicBezTo>
                    <a:cubicBezTo>
                      <a:pt x="741269" y="24931"/>
                      <a:pt x="751227" y="62095"/>
                      <a:pt x="734447" y="91160"/>
                    </a:cubicBezTo>
                    <a:lnTo>
                      <a:pt x="713651" y="127180"/>
                    </a:lnTo>
                    <a:lnTo>
                      <a:pt x="725531" y="126351"/>
                    </a:lnTo>
                    <a:cubicBezTo>
                      <a:pt x="733365" y="127323"/>
                      <a:pt x="741137" y="129847"/>
                      <a:pt x="748403" y="134042"/>
                    </a:cubicBezTo>
                    <a:cubicBezTo>
                      <a:pt x="777468" y="150823"/>
                      <a:pt x="787426" y="187987"/>
                      <a:pt x="770645" y="217052"/>
                    </a:cubicBezTo>
                    <a:lnTo>
                      <a:pt x="721785" y="301680"/>
                    </a:lnTo>
                    <a:lnTo>
                      <a:pt x="744738" y="331592"/>
                    </a:lnTo>
                    <a:cubicBezTo>
                      <a:pt x="748188" y="344467"/>
                      <a:pt x="746726" y="358658"/>
                      <a:pt x="739535" y="371114"/>
                    </a:cubicBezTo>
                    <a:cubicBezTo>
                      <a:pt x="692410" y="452736"/>
                      <a:pt x="645285" y="534358"/>
                      <a:pt x="598161" y="615980"/>
                    </a:cubicBezTo>
                    <a:lnTo>
                      <a:pt x="597536" y="616687"/>
                    </a:lnTo>
                    <a:lnTo>
                      <a:pt x="594717" y="622464"/>
                    </a:lnTo>
                    <a:cubicBezTo>
                      <a:pt x="589617" y="629215"/>
                      <a:pt x="583108" y="635078"/>
                      <a:pt x="575318" y="639576"/>
                    </a:cubicBezTo>
                    <a:lnTo>
                      <a:pt x="293169" y="802475"/>
                    </a:lnTo>
                    <a:cubicBezTo>
                      <a:pt x="199698" y="856440"/>
                      <a:pt x="80179" y="824415"/>
                      <a:pt x="26214" y="730945"/>
                    </a:cubicBezTo>
                    <a:cubicBezTo>
                      <a:pt x="-14260" y="660842"/>
                      <a:pt x="-6364" y="576087"/>
                      <a:pt x="39546" y="515324"/>
                    </a:cubicBezTo>
                    <a:lnTo>
                      <a:pt x="90331" y="470530"/>
                    </a:lnTo>
                    <a:lnTo>
                      <a:pt x="90331" y="225413"/>
                    </a:lnTo>
                    <a:cubicBezTo>
                      <a:pt x="90331" y="194236"/>
                      <a:pt x="109287" y="167486"/>
                      <a:pt x="136302" y="156060"/>
                    </a:cubicBezTo>
                    <a:cubicBezTo>
                      <a:pt x="145307" y="152251"/>
                      <a:pt x="155207" y="150145"/>
                      <a:pt x="165599" y="150145"/>
                    </a:cubicBezTo>
                    <a:cubicBezTo>
                      <a:pt x="207168" y="150145"/>
                      <a:pt x="240867" y="183844"/>
                      <a:pt x="240867" y="225413"/>
                    </a:cubicBezTo>
                    <a:lnTo>
                      <a:pt x="240868" y="381359"/>
                    </a:lnTo>
                    <a:lnTo>
                      <a:pt x="341514" y="323250"/>
                    </a:lnTo>
                    <a:lnTo>
                      <a:pt x="505726" y="38826"/>
                    </a:lnTo>
                    <a:cubicBezTo>
                      <a:pt x="514116" y="24294"/>
                      <a:pt x="527603" y="14539"/>
                      <a:pt x="542625" y="10514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8A758192-382E-4DBB-5945-A8CA3FEAF5E5}"/>
                  </a:ext>
                </a:extLst>
              </p:cNvPr>
              <p:cNvSpPr/>
              <p:nvPr/>
            </p:nvSpPr>
            <p:spPr bwMode="auto">
              <a:xfrm rot="2700000">
                <a:off x="8786730" y="5048817"/>
                <a:ext cx="187943" cy="273741"/>
              </a:xfrm>
              <a:custGeom>
                <a:avLst/>
                <a:gdLst>
                  <a:gd name="connsiteX0" fmla="*/ 171169 w 187943"/>
                  <a:gd name="connsiteY0" fmla="*/ 55533 h 273741"/>
                  <a:gd name="connsiteX1" fmla="*/ 179556 w 187943"/>
                  <a:gd name="connsiteY1" fmla="*/ 47146 h 273741"/>
                  <a:gd name="connsiteX2" fmla="*/ 187943 w 187943"/>
                  <a:gd name="connsiteY2" fmla="*/ 55533 h 273741"/>
                  <a:gd name="connsiteX3" fmla="*/ 187943 w 187943"/>
                  <a:gd name="connsiteY3" fmla="*/ 273741 h 273741"/>
                  <a:gd name="connsiteX4" fmla="*/ 171169 w 187943"/>
                  <a:gd name="connsiteY4" fmla="*/ 265613 h 273741"/>
                  <a:gd name="connsiteX5" fmla="*/ 85543 w 187943"/>
                  <a:gd name="connsiteY5" fmla="*/ 30276 h 273741"/>
                  <a:gd name="connsiteX6" fmla="*/ 93930 w 187943"/>
                  <a:gd name="connsiteY6" fmla="*/ 21889 h 273741"/>
                  <a:gd name="connsiteX7" fmla="*/ 102317 w 187943"/>
                  <a:gd name="connsiteY7" fmla="*/ 30276 h 273741"/>
                  <a:gd name="connsiteX8" fmla="*/ 102317 w 187943"/>
                  <a:gd name="connsiteY8" fmla="*/ 243373 h 273741"/>
                  <a:gd name="connsiteX9" fmla="*/ 85543 w 187943"/>
                  <a:gd name="connsiteY9" fmla="*/ 239895 h 273741"/>
                  <a:gd name="connsiteX10" fmla="*/ 0 w 187943"/>
                  <a:gd name="connsiteY10" fmla="*/ 8387 h 273741"/>
                  <a:gd name="connsiteX11" fmla="*/ 8387 w 187943"/>
                  <a:gd name="connsiteY11" fmla="*/ 0 h 273741"/>
                  <a:gd name="connsiteX12" fmla="*/ 16774 w 187943"/>
                  <a:gd name="connsiteY12" fmla="*/ 8387 h 273741"/>
                  <a:gd name="connsiteX13" fmla="*/ 16774 w 187943"/>
                  <a:gd name="connsiteY13" fmla="*/ 229838 h 273741"/>
                  <a:gd name="connsiteX14" fmla="*/ 0 w 187943"/>
                  <a:gd name="connsiteY14" fmla="*/ 228622 h 273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7943" h="273741">
                    <a:moveTo>
                      <a:pt x="171169" y="55533"/>
                    </a:moveTo>
                    <a:cubicBezTo>
                      <a:pt x="171168" y="50901"/>
                      <a:pt x="174924" y="47146"/>
                      <a:pt x="179556" y="47146"/>
                    </a:cubicBezTo>
                    <a:cubicBezTo>
                      <a:pt x="184188" y="47146"/>
                      <a:pt x="187942" y="50901"/>
                      <a:pt x="187943" y="55533"/>
                    </a:cubicBezTo>
                    <a:lnTo>
                      <a:pt x="187943" y="273741"/>
                    </a:lnTo>
                    <a:lnTo>
                      <a:pt x="171169" y="265613"/>
                    </a:lnTo>
                    <a:close/>
                    <a:moveTo>
                      <a:pt x="85543" y="30276"/>
                    </a:moveTo>
                    <a:cubicBezTo>
                      <a:pt x="85543" y="25644"/>
                      <a:pt x="89298" y="21889"/>
                      <a:pt x="93930" y="21889"/>
                    </a:cubicBezTo>
                    <a:cubicBezTo>
                      <a:pt x="98562" y="21889"/>
                      <a:pt x="102317" y="25644"/>
                      <a:pt x="102317" y="30276"/>
                    </a:cubicBezTo>
                    <a:lnTo>
                      <a:pt x="102317" y="243373"/>
                    </a:lnTo>
                    <a:lnTo>
                      <a:pt x="85543" y="239895"/>
                    </a:lnTo>
                    <a:close/>
                    <a:moveTo>
                      <a:pt x="0" y="8387"/>
                    </a:moveTo>
                    <a:cubicBezTo>
                      <a:pt x="0" y="3755"/>
                      <a:pt x="3755" y="-1"/>
                      <a:pt x="8387" y="0"/>
                    </a:cubicBezTo>
                    <a:cubicBezTo>
                      <a:pt x="13019" y="0"/>
                      <a:pt x="16774" y="3755"/>
                      <a:pt x="16774" y="8387"/>
                    </a:cubicBezTo>
                    <a:lnTo>
                      <a:pt x="16774" y="229838"/>
                    </a:lnTo>
                    <a:lnTo>
                      <a:pt x="0" y="22862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850CF263-D52D-DEFE-C792-0F151BBD8CB1}"/>
                </a:ext>
              </a:extLst>
            </p:cNvPr>
            <p:cNvSpPr/>
            <p:nvPr/>
          </p:nvSpPr>
          <p:spPr bwMode="auto">
            <a:xfrm>
              <a:off x="4389120" y="3827985"/>
              <a:ext cx="1587842" cy="1490776"/>
            </a:xfrm>
            <a:custGeom>
              <a:avLst/>
              <a:gdLst>
                <a:gd name="connsiteX0" fmla="*/ 793921 w 1587842"/>
                <a:gd name="connsiteY0" fmla="*/ 0 h 1584325"/>
                <a:gd name="connsiteX1" fmla="*/ 1587842 w 1587842"/>
                <a:gd name="connsiteY1" fmla="*/ 944563 h 1584325"/>
                <a:gd name="connsiteX2" fmla="*/ 1525452 w 1587842"/>
                <a:gd name="connsiteY2" fmla="*/ 1312230 h 1584325"/>
                <a:gd name="connsiteX3" fmla="*/ 1470696 w 1587842"/>
                <a:gd name="connsiteY3" fmla="*/ 1432252 h 1584325"/>
                <a:gd name="connsiteX4" fmla="*/ 1388010 w 1587842"/>
                <a:gd name="connsiteY4" fmla="*/ 1470322 h 1584325"/>
                <a:gd name="connsiteX5" fmla="*/ 793921 w 1587842"/>
                <a:gd name="connsiteY5" fmla="*/ 1584325 h 1584325"/>
                <a:gd name="connsiteX6" fmla="*/ 199833 w 1587842"/>
                <a:gd name="connsiteY6" fmla="*/ 1470322 h 1584325"/>
                <a:gd name="connsiteX7" fmla="*/ 117147 w 1587842"/>
                <a:gd name="connsiteY7" fmla="*/ 1432252 h 1584325"/>
                <a:gd name="connsiteX8" fmla="*/ 62391 w 1587842"/>
                <a:gd name="connsiteY8" fmla="*/ 1312230 h 1584325"/>
                <a:gd name="connsiteX9" fmla="*/ 0 w 1587842"/>
                <a:gd name="connsiteY9" fmla="*/ 944563 h 1584325"/>
                <a:gd name="connsiteX10" fmla="*/ 793921 w 1587842"/>
                <a:gd name="connsiteY10" fmla="*/ 0 h 158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87842" h="1584325">
                  <a:moveTo>
                    <a:pt x="793921" y="0"/>
                  </a:moveTo>
                  <a:cubicBezTo>
                    <a:pt x="1232391" y="0"/>
                    <a:pt x="1587842" y="422895"/>
                    <a:pt x="1587842" y="944563"/>
                  </a:cubicBezTo>
                  <a:cubicBezTo>
                    <a:pt x="1587842" y="1074980"/>
                    <a:pt x="1565627" y="1199224"/>
                    <a:pt x="1525452" y="1312230"/>
                  </a:cubicBezTo>
                  <a:lnTo>
                    <a:pt x="1470696" y="1432252"/>
                  </a:lnTo>
                  <a:lnTo>
                    <a:pt x="1388010" y="1470322"/>
                  </a:lnTo>
                  <a:cubicBezTo>
                    <a:pt x="1211409" y="1543027"/>
                    <a:pt x="1009029" y="1584325"/>
                    <a:pt x="793921" y="1584325"/>
                  </a:cubicBezTo>
                  <a:cubicBezTo>
                    <a:pt x="578813" y="1584325"/>
                    <a:pt x="376433" y="1543027"/>
                    <a:pt x="199833" y="1470322"/>
                  </a:cubicBezTo>
                  <a:lnTo>
                    <a:pt x="117147" y="1432252"/>
                  </a:lnTo>
                  <a:lnTo>
                    <a:pt x="62391" y="1312230"/>
                  </a:lnTo>
                  <a:cubicBezTo>
                    <a:pt x="22216" y="1199224"/>
                    <a:pt x="0" y="1074980"/>
                    <a:pt x="0" y="944563"/>
                  </a:cubicBezTo>
                  <a:cubicBezTo>
                    <a:pt x="0" y="422895"/>
                    <a:pt x="355451" y="0"/>
                    <a:pt x="793921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19B00921-3A4A-0061-4DDB-8299ACC1BC16}"/>
                </a:ext>
              </a:extLst>
            </p:cNvPr>
            <p:cNvSpPr/>
            <p:nvPr/>
          </p:nvSpPr>
          <p:spPr bwMode="auto">
            <a:xfrm rot="1800000" flipH="1">
              <a:off x="5442746" y="5177937"/>
              <a:ext cx="575715" cy="571521"/>
            </a:xfrm>
            <a:custGeom>
              <a:avLst/>
              <a:gdLst>
                <a:gd name="connsiteX0" fmla="*/ 528750 w 575715"/>
                <a:gd name="connsiteY0" fmla="*/ 165198 h 571521"/>
                <a:gd name="connsiteX1" fmla="*/ 398163 w 575715"/>
                <a:gd name="connsiteY1" fmla="*/ 157124 h 571521"/>
                <a:gd name="connsiteX2" fmla="*/ 236709 w 575715"/>
                <a:gd name="connsiteY2" fmla="*/ 250340 h 571521"/>
                <a:gd name="connsiteX3" fmla="*/ 236709 w 575715"/>
                <a:gd name="connsiteY3" fmla="*/ 0 h 571521"/>
                <a:gd name="connsiteX4" fmla="*/ 0 w 575715"/>
                <a:gd name="connsiteY4" fmla="*/ 0 h 571521"/>
                <a:gd name="connsiteX5" fmla="*/ 0 w 575715"/>
                <a:gd name="connsiteY5" fmla="*/ 453165 h 571521"/>
                <a:gd name="connsiteX6" fmla="*/ 9301 w 575715"/>
                <a:gd name="connsiteY6" fmla="*/ 499234 h 571521"/>
                <a:gd name="connsiteX7" fmla="*/ 17793 w 575715"/>
                <a:gd name="connsiteY7" fmla="*/ 511829 h 571521"/>
                <a:gd name="connsiteX8" fmla="*/ 18234 w 575715"/>
                <a:gd name="connsiteY8" fmla="*/ 513141 h 571521"/>
                <a:gd name="connsiteX9" fmla="*/ 18232 w 575715"/>
                <a:gd name="connsiteY9" fmla="*/ 513141 h 571521"/>
                <a:gd name="connsiteX10" fmla="*/ 20119 w 575715"/>
                <a:gd name="connsiteY10" fmla="*/ 515280 h 571521"/>
                <a:gd name="connsiteX11" fmla="*/ 34665 w 575715"/>
                <a:gd name="connsiteY11" fmla="*/ 536855 h 571521"/>
                <a:gd name="connsiteX12" fmla="*/ 45729 w 575715"/>
                <a:gd name="connsiteY12" fmla="*/ 544314 h 571521"/>
                <a:gd name="connsiteX13" fmla="*/ 49322 w 575715"/>
                <a:gd name="connsiteY13" fmla="*/ 548387 h 571521"/>
                <a:gd name="connsiteX14" fmla="*/ 58187 w 575715"/>
                <a:gd name="connsiteY14" fmla="*/ 552713 h 571521"/>
                <a:gd name="connsiteX15" fmla="*/ 72286 w 575715"/>
                <a:gd name="connsiteY15" fmla="*/ 562219 h 571521"/>
                <a:gd name="connsiteX16" fmla="*/ 81464 w 575715"/>
                <a:gd name="connsiteY16" fmla="*/ 564072 h 571521"/>
                <a:gd name="connsiteX17" fmla="*/ 90098 w 575715"/>
                <a:gd name="connsiteY17" fmla="*/ 568286 h 571521"/>
                <a:gd name="connsiteX18" fmla="*/ 108789 w 575715"/>
                <a:gd name="connsiteY18" fmla="*/ 569589 h 571521"/>
                <a:gd name="connsiteX19" fmla="*/ 118355 w 575715"/>
                <a:gd name="connsiteY19" fmla="*/ 571520 h 571521"/>
                <a:gd name="connsiteX20" fmla="*/ 118354 w 575715"/>
                <a:gd name="connsiteY20" fmla="*/ 571521 h 571521"/>
                <a:gd name="connsiteX21" fmla="*/ 123013 w 575715"/>
                <a:gd name="connsiteY21" fmla="*/ 570580 h 571521"/>
                <a:gd name="connsiteX22" fmla="*/ 135361 w 575715"/>
                <a:gd name="connsiteY22" fmla="*/ 571441 h 571521"/>
                <a:gd name="connsiteX23" fmla="*/ 160320 w 575715"/>
                <a:gd name="connsiteY23" fmla="*/ 563048 h 571521"/>
                <a:gd name="connsiteX24" fmla="*/ 164423 w 575715"/>
                <a:gd name="connsiteY24" fmla="*/ 562220 h 571521"/>
                <a:gd name="connsiteX25" fmla="*/ 166054 w 575715"/>
                <a:gd name="connsiteY25" fmla="*/ 561120 h 571521"/>
                <a:gd name="connsiteX26" fmla="*/ 179908 w 575715"/>
                <a:gd name="connsiteY26" fmla="*/ 556462 h 571521"/>
                <a:gd name="connsiteX27" fmla="*/ 516518 w 575715"/>
                <a:gd name="connsiteY27" fmla="*/ 362121 h 571521"/>
                <a:gd name="connsiteX28" fmla="*/ 559839 w 575715"/>
                <a:gd name="connsiteY28" fmla="*/ 200445 h 571521"/>
                <a:gd name="connsiteX29" fmla="*/ 528750 w 575715"/>
                <a:gd name="connsiteY29" fmla="*/ 165198 h 571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75715" h="571521">
                  <a:moveTo>
                    <a:pt x="528750" y="165198"/>
                  </a:moveTo>
                  <a:cubicBezTo>
                    <a:pt x="491950" y="137393"/>
                    <a:pt x="440620" y="132612"/>
                    <a:pt x="398163" y="157124"/>
                  </a:cubicBezTo>
                  <a:lnTo>
                    <a:pt x="236709" y="250340"/>
                  </a:lnTo>
                  <a:lnTo>
                    <a:pt x="236709" y="0"/>
                  </a:lnTo>
                  <a:lnTo>
                    <a:pt x="0" y="0"/>
                  </a:lnTo>
                  <a:lnTo>
                    <a:pt x="0" y="453165"/>
                  </a:lnTo>
                  <a:cubicBezTo>
                    <a:pt x="0" y="469506"/>
                    <a:pt x="3312" y="485074"/>
                    <a:pt x="9301" y="499234"/>
                  </a:cubicBezTo>
                  <a:lnTo>
                    <a:pt x="17793" y="511829"/>
                  </a:lnTo>
                  <a:lnTo>
                    <a:pt x="18234" y="513141"/>
                  </a:lnTo>
                  <a:lnTo>
                    <a:pt x="18232" y="513141"/>
                  </a:lnTo>
                  <a:lnTo>
                    <a:pt x="20119" y="515280"/>
                  </a:lnTo>
                  <a:lnTo>
                    <a:pt x="34665" y="536855"/>
                  </a:lnTo>
                  <a:lnTo>
                    <a:pt x="45729" y="544314"/>
                  </a:lnTo>
                  <a:lnTo>
                    <a:pt x="49322" y="548387"/>
                  </a:lnTo>
                  <a:lnTo>
                    <a:pt x="58187" y="552713"/>
                  </a:lnTo>
                  <a:lnTo>
                    <a:pt x="72286" y="562219"/>
                  </a:lnTo>
                  <a:lnTo>
                    <a:pt x="81464" y="564072"/>
                  </a:lnTo>
                  <a:lnTo>
                    <a:pt x="90098" y="568286"/>
                  </a:lnTo>
                  <a:lnTo>
                    <a:pt x="108789" y="569589"/>
                  </a:lnTo>
                  <a:lnTo>
                    <a:pt x="118355" y="571520"/>
                  </a:lnTo>
                  <a:lnTo>
                    <a:pt x="118354" y="571521"/>
                  </a:lnTo>
                  <a:lnTo>
                    <a:pt x="123013" y="570580"/>
                  </a:lnTo>
                  <a:lnTo>
                    <a:pt x="135361" y="571441"/>
                  </a:lnTo>
                  <a:lnTo>
                    <a:pt x="160320" y="563048"/>
                  </a:lnTo>
                  <a:lnTo>
                    <a:pt x="164423" y="562220"/>
                  </a:lnTo>
                  <a:lnTo>
                    <a:pt x="166054" y="561120"/>
                  </a:lnTo>
                  <a:lnTo>
                    <a:pt x="179908" y="556462"/>
                  </a:lnTo>
                  <a:cubicBezTo>
                    <a:pt x="292112" y="491681"/>
                    <a:pt x="404315" y="426901"/>
                    <a:pt x="516518" y="362121"/>
                  </a:cubicBezTo>
                  <a:cubicBezTo>
                    <a:pt x="573127" y="329438"/>
                    <a:pt x="592522" y="257053"/>
                    <a:pt x="559839" y="200445"/>
                  </a:cubicBezTo>
                  <a:cubicBezTo>
                    <a:pt x="551669" y="186293"/>
                    <a:pt x="541016" y="174466"/>
                    <a:pt x="528750" y="165198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9" name="角丸四角形 559">
              <a:extLst>
                <a:ext uri="{FF2B5EF4-FFF2-40B4-BE49-F238E27FC236}">
                  <a16:creationId xmlns:a16="http://schemas.microsoft.com/office/drawing/2014/main" id="{AAE6AB02-5A23-E940-138E-15C36A5F4540}"/>
                </a:ext>
              </a:extLst>
            </p:cNvPr>
            <p:cNvSpPr/>
            <p:nvPr/>
          </p:nvSpPr>
          <p:spPr bwMode="auto">
            <a:xfrm rot="12934495">
              <a:off x="4312527" y="5897180"/>
              <a:ext cx="435093" cy="455239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190F25AF-69DC-6758-5D10-62D713267C17}"/>
                </a:ext>
              </a:extLst>
            </p:cNvPr>
            <p:cNvSpPr/>
            <p:nvPr/>
          </p:nvSpPr>
          <p:spPr bwMode="auto">
            <a:xfrm rot="900000">
              <a:off x="4568986" y="5217706"/>
              <a:ext cx="236709" cy="76337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1" name="涙形 64">
              <a:extLst>
                <a:ext uri="{FF2B5EF4-FFF2-40B4-BE49-F238E27FC236}">
                  <a16:creationId xmlns:a16="http://schemas.microsoft.com/office/drawing/2014/main" id="{72B1D022-0341-BA64-6D81-35E732008FAB}"/>
                </a:ext>
              </a:extLst>
            </p:cNvPr>
            <p:cNvSpPr/>
            <p:nvPr/>
          </p:nvSpPr>
          <p:spPr bwMode="auto">
            <a:xfrm>
              <a:off x="4719989" y="6529631"/>
              <a:ext cx="462522" cy="19395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涙形 64">
              <a:extLst>
                <a:ext uri="{FF2B5EF4-FFF2-40B4-BE49-F238E27FC236}">
                  <a16:creationId xmlns:a16="http://schemas.microsoft.com/office/drawing/2014/main" id="{48BEE723-D3A8-FA84-020D-A8402A26FAE5}"/>
                </a:ext>
              </a:extLst>
            </p:cNvPr>
            <p:cNvSpPr/>
            <p:nvPr/>
          </p:nvSpPr>
          <p:spPr bwMode="auto">
            <a:xfrm flipH="1">
              <a:off x="5182511" y="6529631"/>
              <a:ext cx="462522" cy="19395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C38188BB-49E3-AA9B-A1CE-8CBB805FAC1A}"/>
                </a:ext>
              </a:extLst>
            </p:cNvPr>
            <p:cNvSpPr/>
            <p:nvPr/>
          </p:nvSpPr>
          <p:spPr bwMode="auto">
            <a:xfrm rot="10800000">
              <a:off x="4764293" y="5975891"/>
              <a:ext cx="836432" cy="551055"/>
            </a:xfrm>
            <a:custGeom>
              <a:avLst/>
              <a:gdLst>
                <a:gd name="connsiteX0" fmla="*/ 963794 w 963794"/>
                <a:gd name="connsiteY0" fmla="*/ 775520 h 775520"/>
                <a:gd name="connsiteX1" fmla="*/ 0 w 963794"/>
                <a:gd name="connsiteY1" fmla="*/ 775520 h 775520"/>
                <a:gd name="connsiteX2" fmla="*/ 208824 w 963794"/>
                <a:gd name="connsiteY2" fmla="*/ 0 h 775520"/>
                <a:gd name="connsiteX3" fmla="*/ 453451 w 963794"/>
                <a:gd name="connsiteY3" fmla="*/ 0 h 775520"/>
                <a:gd name="connsiteX4" fmla="*/ 466921 w 963794"/>
                <a:gd name="connsiteY4" fmla="*/ 597720 h 775520"/>
                <a:gd name="connsiteX5" fmla="*/ 496873 w 963794"/>
                <a:gd name="connsiteY5" fmla="*/ 597720 h 775520"/>
                <a:gd name="connsiteX6" fmla="*/ 510343 w 963794"/>
                <a:gd name="connsiteY6" fmla="*/ 0 h 775520"/>
                <a:gd name="connsiteX7" fmla="*/ 754970 w 963794"/>
                <a:gd name="connsiteY7" fmla="*/ 0 h 77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63794" h="775520">
                  <a:moveTo>
                    <a:pt x="963794" y="775520"/>
                  </a:moveTo>
                  <a:lnTo>
                    <a:pt x="0" y="775520"/>
                  </a:lnTo>
                  <a:lnTo>
                    <a:pt x="208824" y="0"/>
                  </a:lnTo>
                  <a:lnTo>
                    <a:pt x="453451" y="0"/>
                  </a:lnTo>
                  <a:lnTo>
                    <a:pt x="466921" y="597720"/>
                  </a:lnTo>
                  <a:lnTo>
                    <a:pt x="496873" y="597720"/>
                  </a:lnTo>
                  <a:lnTo>
                    <a:pt x="510343" y="0"/>
                  </a:lnTo>
                  <a:lnTo>
                    <a:pt x="754970" y="0"/>
                  </a:lnTo>
                  <a:close/>
                </a:path>
              </a:pathLst>
            </a:custGeom>
            <a:solidFill>
              <a:srgbClr val="FF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0AAE17D5-3FC7-9A43-0CD6-C6B8222BB066}"/>
                </a:ext>
              </a:extLst>
            </p:cNvPr>
            <p:cNvSpPr/>
            <p:nvPr/>
          </p:nvSpPr>
          <p:spPr bwMode="auto">
            <a:xfrm>
              <a:off x="4669047" y="4859305"/>
              <a:ext cx="1026928" cy="1217373"/>
            </a:xfrm>
            <a:custGeom>
              <a:avLst/>
              <a:gdLst>
                <a:gd name="connsiteX0" fmla="*/ 513464 w 1026928"/>
                <a:gd name="connsiteY0" fmla="*/ 0 h 1217373"/>
                <a:gd name="connsiteX1" fmla="*/ 936440 w 1026928"/>
                <a:gd name="connsiteY1" fmla="*/ 422976 h 1217373"/>
                <a:gd name="connsiteX2" fmla="*/ 936440 w 1026928"/>
                <a:gd name="connsiteY2" fmla="*/ 784055 h 1217373"/>
                <a:gd name="connsiteX3" fmla="*/ 1026928 w 1026928"/>
                <a:gd name="connsiteY3" fmla="*/ 784055 h 1217373"/>
                <a:gd name="connsiteX4" fmla="*/ 1026928 w 1026928"/>
                <a:gd name="connsiteY4" fmla="*/ 1217373 h 1217373"/>
                <a:gd name="connsiteX5" fmla="*/ 0 w 1026928"/>
                <a:gd name="connsiteY5" fmla="*/ 1217373 h 1217373"/>
                <a:gd name="connsiteX6" fmla="*/ 0 w 1026928"/>
                <a:gd name="connsiteY6" fmla="*/ 784055 h 1217373"/>
                <a:gd name="connsiteX7" fmla="*/ 90488 w 1026928"/>
                <a:gd name="connsiteY7" fmla="*/ 784055 h 1217373"/>
                <a:gd name="connsiteX8" fmla="*/ 90488 w 1026928"/>
                <a:gd name="connsiteY8" fmla="*/ 422976 h 1217373"/>
                <a:gd name="connsiteX9" fmla="*/ 513464 w 1026928"/>
                <a:gd name="connsiteY9" fmla="*/ 0 h 1217373"/>
                <a:gd name="connsiteX0" fmla="*/ 513464 w 1026928"/>
                <a:gd name="connsiteY0" fmla="*/ 0 h 1217373"/>
                <a:gd name="connsiteX1" fmla="*/ 936440 w 1026928"/>
                <a:gd name="connsiteY1" fmla="*/ 422976 h 1217373"/>
                <a:gd name="connsiteX2" fmla="*/ 936440 w 1026928"/>
                <a:gd name="connsiteY2" fmla="*/ 784055 h 1217373"/>
                <a:gd name="connsiteX3" fmla="*/ 1026928 w 1026928"/>
                <a:gd name="connsiteY3" fmla="*/ 784055 h 1217373"/>
                <a:gd name="connsiteX4" fmla="*/ 1026928 w 1026928"/>
                <a:gd name="connsiteY4" fmla="*/ 1217373 h 1217373"/>
                <a:gd name="connsiteX5" fmla="*/ 0 w 1026928"/>
                <a:gd name="connsiteY5" fmla="*/ 1217373 h 1217373"/>
                <a:gd name="connsiteX6" fmla="*/ 90488 w 1026928"/>
                <a:gd name="connsiteY6" fmla="*/ 784055 h 1217373"/>
                <a:gd name="connsiteX7" fmla="*/ 90488 w 1026928"/>
                <a:gd name="connsiteY7" fmla="*/ 422976 h 1217373"/>
                <a:gd name="connsiteX8" fmla="*/ 513464 w 1026928"/>
                <a:gd name="connsiteY8" fmla="*/ 0 h 1217373"/>
                <a:gd name="connsiteX0" fmla="*/ 513464 w 1026928"/>
                <a:gd name="connsiteY0" fmla="*/ 0 h 1217373"/>
                <a:gd name="connsiteX1" fmla="*/ 936440 w 1026928"/>
                <a:gd name="connsiteY1" fmla="*/ 422976 h 1217373"/>
                <a:gd name="connsiteX2" fmla="*/ 936440 w 1026928"/>
                <a:gd name="connsiteY2" fmla="*/ 784055 h 1217373"/>
                <a:gd name="connsiteX3" fmla="*/ 1026928 w 1026928"/>
                <a:gd name="connsiteY3" fmla="*/ 1217373 h 1217373"/>
                <a:gd name="connsiteX4" fmla="*/ 0 w 1026928"/>
                <a:gd name="connsiteY4" fmla="*/ 1217373 h 1217373"/>
                <a:gd name="connsiteX5" fmla="*/ 90488 w 1026928"/>
                <a:gd name="connsiteY5" fmla="*/ 784055 h 1217373"/>
                <a:gd name="connsiteX6" fmla="*/ 90488 w 1026928"/>
                <a:gd name="connsiteY6" fmla="*/ 422976 h 1217373"/>
                <a:gd name="connsiteX7" fmla="*/ 513464 w 1026928"/>
                <a:gd name="connsiteY7" fmla="*/ 0 h 1217373"/>
                <a:gd name="connsiteX0" fmla="*/ 513464 w 1026928"/>
                <a:gd name="connsiteY0" fmla="*/ 0 h 1217373"/>
                <a:gd name="connsiteX1" fmla="*/ 936440 w 1026928"/>
                <a:gd name="connsiteY1" fmla="*/ 422976 h 1217373"/>
                <a:gd name="connsiteX2" fmla="*/ 936440 w 1026928"/>
                <a:gd name="connsiteY2" fmla="*/ 784055 h 1217373"/>
                <a:gd name="connsiteX3" fmla="*/ 1026928 w 1026928"/>
                <a:gd name="connsiteY3" fmla="*/ 1217373 h 1217373"/>
                <a:gd name="connsiteX4" fmla="*/ 0 w 1026928"/>
                <a:gd name="connsiteY4" fmla="*/ 1217373 h 1217373"/>
                <a:gd name="connsiteX5" fmla="*/ 90488 w 1026928"/>
                <a:gd name="connsiteY5" fmla="*/ 422976 h 1217373"/>
                <a:gd name="connsiteX6" fmla="*/ 513464 w 1026928"/>
                <a:gd name="connsiteY6" fmla="*/ 0 h 1217373"/>
                <a:gd name="connsiteX0" fmla="*/ 513464 w 1026928"/>
                <a:gd name="connsiteY0" fmla="*/ 0 h 1217373"/>
                <a:gd name="connsiteX1" fmla="*/ 936440 w 1026928"/>
                <a:gd name="connsiteY1" fmla="*/ 422976 h 1217373"/>
                <a:gd name="connsiteX2" fmla="*/ 1026928 w 1026928"/>
                <a:gd name="connsiteY2" fmla="*/ 1217373 h 1217373"/>
                <a:gd name="connsiteX3" fmla="*/ 0 w 1026928"/>
                <a:gd name="connsiteY3" fmla="*/ 1217373 h 1217373"/>
                <a:gd name="connsiteX4" fmla="*/ 90488 w 1026928"/>
                <a:gd name="connsiteY4" fmla="*/ 422976 h 1217373"/>
                <a:gd name="connsiteX5" fmla="*/ 513464 w 1026928"/>
                <a:gd name="connsiteY5" fmla="*/ 0 h 1217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26928" h="1217373">
                  <a:moveTo>
                    <a:pt x="513464" y="0"/>
                  </a:moveTo>
                  <a:cubicBezTo>
                    <a:pt x="747067" y="0"/>
                    <a:pt x="936440" y="189373"/>
                    <a:pt x="936440" y="422976"/>
                  </a:cubicBezTo>
                  <a:lnTo>
                    <a:pt x="1026928" y="1217373"/>
                  </a:lnTo>
                  <a:lnTo>
                    <a:pt x="0" y="1217373"/>
                  </a:lnTo>
                  <a:lnTo>
                    <a:pt x="90488" y="422976"/>
                  </a:lnTo>
                  <a:cubicBezTo>
                    <a:pt x="90488" y="189373"/>
                    <a:pt x="279861" y="0"/>
                    <a:pt x="513464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11F6EF04-2C33-91C9-F776-C7CD6876D9EB}"/>
                </a:ext>
              </a:extLst>
            </p:cNvPr>
            <p:cNvGrpSpPr/>
            <p:nvPr/>
          </p:nvGrpSpPr>
          <p:grpSpPr>
            <a:xfrm>
              <a:off x="4783347" y="5033005"/>
              <a:ext cx="798328" cy="845130"/>
              <a:chOff x="6216835" y="3635129"/>
              <a:chExt cx="798328" cy="805177"/>
            </a:xfrm>
          </p:grpSpPr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348D201C-7387-3D57-DD4B-8EFFBE2A1FF8}"/>
                  </a:ext>
                </a:extLst>
              </p:cNvPr>
              <p:cNvSpPr/>
              <p:nvPr/>
            </p:nvSpPr>
            <p:spPr bwMode="auto">
              <a:xfrm rot="10800000" flipV="1">
                <a:off x="6216835" y="3635129"/>
                <a:ext cx="798328" cy="805177"/>
              </a:xfrm>
              <a:custGeom>
                <a:avLst/>
                <a:gdLst>
                  <a:gd name="connsiteX0" fmla="*/ 399164 w 798328"/>
                  <a:gd name="connsiteY0" fmla="*/ 0 h 805177"/>
                  <a:gd name="connsiteX1" fmla="*/ 295914 w 798328"/>
                  <a:gd name="connsiteY1" fmla="*/ 212579 h 805177"/>
                  <a:gd name="connsiteX2" fmla="*/ 0 w 798328"/>
                  <a:gd name="connsiteY2" fmla="*/ 212579 h 805177"/>
                  <a:gd name="connsiteX3" fmla="*/ 94488 w 798328"/>
                  <a:gd name="connsiteY3" fmla="*/ 352855 h 805177"/>
                  <a:gd name="connsiteX4" fmla="*/ 208092 w 798328"/>
                  <a:gd name="connsiteY4" fmla="*/ 360727 h 805177"/>
                  <a:gd name="connsiteX5" fmla="*/ 162564 w 798328"/>
                  <a:gd name="connsiteY5" fmla="*/ 453921 h 805177"/>
                  <a:gd name="connsiteX6" fmla="*/ 399164 w 798328"/>
                  <a:gd name="connsiteY6" fmla="*/ 805177 h 805177"/>
                  <a:gd name="connsiteX7" fmla="*/ 633003 w 798328"/>
                  <a:gd name="connsiteY7" fmla="*/ 458021 h 805177"/>
                  <a:gd name="connsiteX8" fmla="*/ 585473 w 798328"/>
                  <a:gd name="connsiteY8" fmla="*/ 360727 h 805177"/>
                  <a:gd name="connsiteX9" fmla="*/ 704073 w 798328"/>
                  <a:gd name="connsiteY9" fmla="*/ 352510 h 805177"/>
                  <a:gd name="connsiteX10" fmla="*/ 798328 w 798328"/>
                  <a:gd name="connsiteY10" fmla="*/ 212579 h 805177"/>
                  <a:gd name="connsiteX11" fmla="*/ 502415 w 798328"/>
                  <a:gd name="connsiteY11" fmla="*/ 212579 h 805177"/>
                  <a:gd name="connsiteX0" fmla="*/ 399164 w 798328"/>
                  <a:gd name="connsiteY0" fmla="*/ 0 h 805177"/>
                  <a:gd name="connsiteX1" fmla="*/ 295914 w 798328"/>
                  <a:gd name="connsiteY1" fmla="*/ 212579 h 805177"/>
                  <a:gd name="connsiteX2" fmla="*/ 0 w 798328"/>
                  <a:gd name="connsiteY2" fmla="*/ 212579 h 805177"/>
                  <a:gd name="connsiteX3" fmla="*/ 94488 w 798328"/>
                  <a:gd name="connsiteY3" fmla="*/ 352855 h 805177"/>
                  <a:gd name="connsiteX4" fmla="*/ 208092 w 798328"/>
                  <a:gd name="connsiteY4" fmla="*/ 360727 h 805177"/>
                  <a:gd name="connsiteX5" fmla="*/ 162564 w 798328"/>
                  <a:gd name="connsiteY5" fmla="*/ 453921 h 805177"/>
                  <a:gd name="connsiteX6" fmla="*/ 399164 w 798328"/>
                  <a:gd name="connsiteY6" fmla="*/ 805177 h 805177"/>
                  <a:gd name="connsiteX7" fmla="*/ 633003 w 798328"/>
                  <a:gd name="connsiteY7" fmla="*/ 458021 h 805177"/>
                  <a:gd name="connsiteX8" fmla="*/ 585473 w 798328"/>
                  <a:gd name="connsiteY8" fmla="*/ 360727 h 805177"/>
                  <a:gd name="connsiteX9" fmla="*/ 704073 w 798328"/>
                  <a:gd name="connsiteY9" fmla="*/ 352510 h 805177"/>
                  <a:gd name="connsiteX10" fmla="*/ 798328 w 798328"/>
                  <a:gd name="connsiteY10" fmla="*/ 212579 h 805177"/>
                  <a:gd name="connsiteX11" fmla="*/ 399164 w 798328"/>
                  <a:gd name="connsiteY11" fmla="*/ 0 h 805177"/>
                  <a:gd name="connsiteX0" fmla="*/ 399164 w 798328"/>
                  <a:gd name="connsiteY0" fmla="*/ 0 h 805177"/>
                  <a:gd name="connsiteX1" fmla="*/ 0 w 798328"/>
                  <a:gd name="connsiteY1" fmla="*/ 212579 h 805177"/>
                  <a:gd name="connsiteX2" fmla="*/ 94488 w 798328"/>
                  <a:gd name="connsiteY2" fmla="*/ 352855 h 805177"/>
                  <a:gd name="connsiteX3" fmla="*/ 208092 w 798328"/>
                  <a:gd name="connsiteY3" fmla="*/ 360727 h 805177"/>
                  <a:gd name="connsiteX4" fmla="*/ 162564 w 798328"/>
                  <a:gd name="connsiteY4" fmla="*/ 453921 h 805177"/>
                  <a:gd name="connsiteX5" fmla="*/ 399164 w 798328"/>
                  <a:gd name="connsiteY5" fmla="*/ 805177 h 805177"/>
                  <a:gd name="connsiteX6" fmla="*/ 633003 w 798328"/>
                  <a:gd name="connsiteY6" fmla="*/ 458021 h 805177"/>
                  <a:gd name="connsiteX7" fmla="*/ 585473 w 798328"/>
                  <a:gd name="connsiteY7" fmla="*/ 360727 h 805177"/>
                  <a:gd name="connsiteX8" fmla="*/ 704073 w 798328"/>
                  <a:gd name="connsiteY8" fmla="*/ 352510 h 805177"/>
                  <a:gd name="connsiteX9" fmla="*/ 798328 w 798328"/>
                  <a:gd name="connsiteY9" fmla="*/ 212579 h 805177"/>
                  <a:gd name="connsiteX10" fmla="*/ 399164 w 798328"/>
                  <a:gd name="connsiteY10" fmla="*/ 0 h 805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98328" h="805177">
                    <a:moveTo>
                      <a:pt x="399164" y="0"/>
                    </a:moveTo>
                    <a:lnTo>
                      <a:pt x="0" y="212579"/>
                    </a:lnTo>
                    <a:lnTo>
                      <a:pt x="94488" y="352855"/>
                    </a:lnTo>
                    <a:lnTo>
                      <a:pt x="208092" y="360727"/>
                    </a:lnTo>
                    <a:lnTo>
                      <a:pt x="162564" y="453921"/>
                    </a:lnTo>
                    <a:lnTo>
                      <a:pt x="399164" y="805177"/>
                    </a:lnTo>
                    <a:lnTo>
                      <a:pt x="633003" y="458021"/>
                    </a:lnTo>
                    <a:lnTo>
                      <a:pt x="585473" y="360727"/>
                    </a:lnTo>
                    <a:lnTo>
                      <a:pt x="704073" y="352510"/>
                    </a:lnTo>
                    <a:lnTo>
                      <a:pt x="798328" y="212579"/>
                    </a:lnTo>
                    <a:lnTo>
                      <a:pt x="399164" y="0"/>
                    </a:lnTo>
                    <a:close/>
                  </a:path>
                </a:pathLst>
              </a:custGeom>
              <a:solidFill>
                <a:srgbClr val="FF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" name="二等辺三角形 116">
                <a:extLst>
                  <a:ext uri="{FF2B5EF4-FFF2-40B4-BE49-F238E27FC236}">
                    <a16:creationId xmlns:a16="http://schemas.microsoft.com/office/drawing/2014/main" id="{CDF33ACD-A0E8-FBA7-E6DB-5B2D940AE9A3}"/>
                  </a:ext>
                </a:extLst>
              </p:cNvPr>
              <p:cNvSpPr/>
              <p:nvPr/>
            </p:nvSpPr>
            <p:spPr bwMode="auto">
              <a:xfrm rot="10800000">
                <a:off x="6488298" y="3806528"/>
                <a:ext cx="255402" cy="633778"/>
              </a:xfrm>
              <a:prstGeom prst="triangle">
                <a:avLst/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C2EE4CB2-C6C5-BF65-D854-F8539BFB61BF}"/>
                </a:ext>
              </a:extLst>
            </p:cNvPr>
            <p:cNvGrpSpPr/>
            <p:nvPr/>
          </p:nvGrpSpPr>
          <p:grpSpPr>
            <a:xfrm>
              <a:off x="4400562" y="4012663"/>
              <a:ext cx="1558901" cy="1332737"/>
              <a:chOff x="5830729" y="2693951"/>
              <a:chExt cx="1558901" cy="1332737"/>
            </a:xfrm>
          </p:grpSpPr>
          <p:sp>
            <p:nvSpPr>
              <p:cNvPr id="109" name="円/楕円 536">
                <a:extLst>
                  <a:ext uri="{FF2B5EF4-FFF2-40B4-BE49-F238E27FC236}">
                    <a16:creationId xmlns:a16="http://schemas.microsoft.com/office/drawing/2014/main" id="{B09BA6C4-C569-E4FB-6E18-821525D569AA}"/>
                  </a:ext>
                </a:extLst>
              </p:cNvPr>
              <p:cNvSpPr/>
              <p:nvPr/>
            </p:nvSpPr>
            <p:spPr bwMode="auto">
              <a:xfrm flipH="1">
                <a:off x="6928619" y="3187954"/>
                <a:ext cx="461011" cy="474452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円/楕円 534">
                <a:extLst>
                  <a:ext uri="{FF2B5EF4-FFF2-40B4-BE49-F238E27FC236}">
                    <a16:creationId xmlns:a16="http://schemas.microsoft.com/office/drawing/2014/main" id="{229B6449-D977-747D-50FE-CE55AC2414E1}"/>
                  </a:ext>
                </a:extLst>
              </p:cNvPr>
              <p:cNvSpPr/>
              <p:nvPr/>
            </p:nvSpPr>
            <p:spPr bwMode="auto">
              <a:xfrm>
                <a:off x="5830729" y="3187954"/>
                <a:ext cx="461011" cy="474452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円/楕円 525">
                <a:extLst>
                  <a:ext uri="{FF2B5EF4-FFF2-40B4-BE49-F238E27FC236}">
                    <a16:creationId xmlns:a16="http://schemas.microsoft.com/office/drawing/2014/main" id="{1039FA5C-030C-8460-DE93-E8C69262F5A6}"/>
                  </a:ext>
                </a:extLst>
              </p:cNvPr>
              <p:cNvSpPr/>
              <p:nvPr/>
            </p:nvSpPr>
            <p:spPr bwMode="auto">
              <a:xfrm>
                <a:off x="5949631" y="2693951"/>
                <a:ext cx="1332737" cy="133273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アーチ 111">
                <a:extLst>
                  <a:ext uri="{FF2B5EF4-FFF2-40B4-BE49-F238E27FC236}">
                    <a16:creationId xmlns:a16="http://schemas.microsoft.com/office/drawing/2014/main" id="{1CCBC69E-CE6E-1548-BD4A-7044FE065FF5}"/>
                  </a:ext>
                </a:extLst>
              </p:cNvPr>
              <p:cNvSpPr/>
              <p:nvPr/>
            </p:nvSpPr>
            <p:spPr bwMode="auto">
              <a:xfrm>
                <a:off x="6437078" y="3496882"/>
                <a:ext cx="350451" cy="350451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B13A4775-C538-A270-8335-DA611A9971A7}"/>
                  </a:ext>
                </a:extLst>
              </p:cNvPr>
              <p:cNvSpPr/>
              <p:nvPr/>
            </p:nvSpPr>
            <p:spPr bwMode="auto">
              <a:xfrm rot="10800000">
                <a:off x="6095928" y="3278674"/>
                <a:ext cx="1047649" cy="129112"/>
              </a:xfrm>
              <a:custGeom>
                <a:avLst/>
                <a:gdLst>
                  <a:gd name="connsiteX0" fmla="*/ 703235 w 1047649"/>
                  <a:gd name="connsiteY0" fmla="*/ 0 h 129112"/>
                  <a:gd name="connsiteX1" fmla="*/ 837411 w 1047649"/>
                  <a:gd name="connsiteY1" fmla="*/ 50440 h 129112"/>
                  <a:gd name="connsiteX2" fmla="*/ 971420 w 1047649"/>
                  <a:gd name="connsiteY2" fmla="*/ 2853 h 129112"/>
                  <a:gd name="connsiteX3" fmla="*/ 1047649 w 1047649"/>
                  <a:gd name="connsiteY3" fmla="*/ 30960 h 129112"/>
                  <a:gd name="connsiteX4" fmla="*/ 836429 w 1047649"/>
                  <a:gd name="connsiteY4" fmla="*/ 129105 h 129112"/>
                  <a:gd name="connsiteX5" fmla="*/ 626553 w 1047649"/>
                  <a:gd name="connsiteY5" fmla="*/ 26119 h 129112"/>
                  <a:gd name="connsiteX6" fmla="*/ 76682 w 1047649"/>
                  <a:gd name="connsiteY6" fmla="*/ 0 h 129112"/>
                  <a:gd name="connsiteX7" fmla="*/ 210858 w 1047649"/>
                  <a:gd name="connsiteY7" fmla="*/ 50440 h 129112"/>
                  <a:gd name="connsiteX8" fmla="*/ 344867 w 1047649"/>
                  <a:gd name="connsiteY8" fmla="*/ 2853 h 129112"/>
                  <a:gd name="connsiteX9" fmla="*/ 421096 w 1047649"/>
                  <a:gd name="connsiteY9" fmla="*/ 30960 h 129112"/>
                  <a:gd name="connsiteX10" fmla="*/ 209876 w 1047649"/>
                  <a:gd name="connsiteY10" fmla="*/ 129105 h 129112"/>
                  <a:gd name="connsiteX11" fmla="*/ 0 w 1047649"/>
                  <a:gd name="connsiteY11" fmla="*/ 26119 h 129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47649" h="129112">
                    <a:moveTo>
                      <a:pt x="703235" y="0"/>
                    </a:moveTo>
                    <a:cubicBezTo>
                      <a:pt x="729997" y="30850"/>
                      <a:pt x="781376" y="50165"/>
                      <a:pt x="837411" y="50440"/>
                    </a:cubicBezTo>
                    <a:cubicBezTo>
                      <a:pt x="892436" y="50710"/>
                      <a:pt x="943514" y="32572"/>
                      <a:pt x="971420" y="2853"/>
                    </a:cubicBezTo>
                    <a:lnTo>
                      <a:pt x="1047649" y="30960"/>
                    </a:lnTo>
                    <a:cubicBezTo>
                      <a:pt x="1008220" y="91565"/>
                      <a:pt x="926066" y="129739"/>
                      <a:pt x="836429" y="129105"/>
                    </a:cubicBezTo>
                    <a:cubicBezTo>
                      <a:pt x="745803" y="128464"/>
                      <a:pt x="663912" y="88281"/>
                      <a:pt x="626553" y="26119"/>
                    </a:cubicBezTo>
                    <a:close/>
                    <a:moveTo>
                      <a:pt x="76682" y="0"/>
                    </a:moveTo>
                    <a:cubicBezTo>
                      <a:pt x="103444" y="30850"/>
                      <a:pt x="154823" y="50165"/>
                      <a:pt x="210858" y="50440"/>
                    </a:cubicBezTo>
                    <a:cubicBezTo>
                      <a:pt x="265883" y="50710"/>
                      <a:pt x="316961" y="32572"/>
                      <a:pt x="344867" y="2853"/>
                    </a:cubicBezTo>
                    <a:lnTo>
                      <a:pt x="421096" y="30960"/>
                    </a:lnTo>
                    <a:cubicBezTo>
                      <a:pt x="381667" y="91565"/>
                      <a:pt x="299513" y="129739"/>
                      <a:pt x="209876" y="129105"/>
                    </a:cubicBezTo>
                    <a:cubicBezTo>
                      <a:pt x="119250" y="128464"/>
                      <a:pt x="37359" y="88281"/>
                      <a:pt x="0" y="26119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円/楕円 532">
                <a:extLst>
                  <a:ext uri="{FF2B5EF4-FFF2-40B4-BE49-F238E27FC236}">
                    <a16:creationId xmlns:a16="http://schemas.microsoft.com/office/drawing/2014/main" id="{EA5F0CD8-E4DC-C04E-AA97-58AE1B1C1AF5}"/>
                  </a:ext>
                </a:extLst>
              </p:cNvPr>
              <p:cNvSpPr/>
              <p:nvPr/>
            </p:nvSpPr>
            <p:spPr bwMode="auto">
              <a:xfrm>
                <a:off x="6093530" y="3523131"/>
                <a:ext cx="167820" cy="90224"/>
              </a:xfrm>
              <a:prstGeom prst="ellipse">
                <a:avLst/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円/楕円 533">
                <a:extLst>
                  <a:ext uri="{FF2B5EF4-FFF2-40B4-BE49-F238E27FC236}">
                    <a16:creationId xmlns:a16="http://schemas.microsoft.com/office/drawing/2014/main" id="{241AE433-EBBC-F6A2-E418-94EA2B73A217}"/>
                  </a:ext>
                </a:extLst>
              </p:cNvPr>
              <p:cNvSpPr/>
              <p:nvPr/>
            </p:nvSpPr>
            <p:spPr bwMode="auto">
              <a:xfrm>
                <a:off x="6970219" y="3523131"/>
                <a:ext cx="167820" cy="90224"/>
              </a:xfrm>
              <a:prstGeom prst="ellipse">
                <a:avLst/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AB5DD178-5DD5-E498-5E5E-6F24E7251369}"/>
                </a:ext>
              </a:extLst>
            </p:cNvPr>
            <p:cNvSpPr/>
            <p:nvPr/>
          </p:nvSpPr>
          <p:spPr bwMode="auto">
            <a:xfrm flipH="1">
              <a:off x="4554635" y="3982315"/>
              <a:ext cx="1262391" cy="612545"/>
            </a:xfrm>
            <a:custGeom>
              <a:avLst/>
              <a:gdLst>
                <a:gd name="connsiteX0" fmla="*/ 631195 w 1262391"/>
                <a:gd name="connsiteY0" fmla="*/ 225467 h 784147"/>
                <a:gd name="connsiteX1" fmla="*/ 632637 w 1262391"/>
                <a:gd name="connsiteY1" fmla="*/ 226487 h 784147"/>
                <a:gd name="connsiteX2" fmla="*/ 631196 w 1262391"/>
                <a:gd name="connsiteY2" fmla="*/ 226846 h 784147"/>
                <a:gd name="connsiteX3" fmla="*/ 629754 w 1262391"/>
                <a:gd name="connsiteY3" fmla="*/ 226486 h 784147"/>
                <a:gd name="connsiteX4" fmla="*/ 790362 w 1262391"/>
                <a:gd name="connsiteY4" fmla="*/ 506 h 784147"/>
                <a:gd name="connsiteX5" fmla="*/ 704762 w 1262391"/>
                <a:gd name="connsiteY5" fmla="*/ 4680 h 784147"/>
                <a:gd name="connsiteX6" fmla="*/ 631195 w 1262391"/>
                <a:gd name="connsiteY6" fmla="*/ 23262 h 784147"/>
                <a:gd name="connsiteX7" fmla="*/ 557629 w 1262391"/>
                <a:gd name="connsiteY7" fmla="*/ 4680 h 784147"/>
                <a:gd name="connsiteX8" fmla="*/ 472028 w 1262391"/>
                <a:gd name="connsiteY8" fmla="*/ 506 h 784147"/>
                <a:gd name="connsiteX9" fmla="*/ 147434 w 1262391"/>
                <a:gd name="connsiteY9" fmla="*/ 147434 h 784147"/>
                <a:gd name="connsiteX10" fmla="*/ 117312 w 1262391"/>
                <a:gd name="connsiteY10" fmla="*/ 784147 h 784147"/>
                <a:gd name="connsiteX11" fmla="*/ 117313 w 1262391"/>
                <a:gd name="connsiteY11" fmla="*/ 784147 h 784147"/>
                <a:gd name="connsiteX12" fmla="*/ 218250 w 1262391"/>
                <a:gd name="connsiteY12" fmla="*/ 637005 h 784147"/>
                <a:gd name="connsiteX13" fmla="*/ 245155 w 1262391"/>
                <a:gd name="connsiteY13" fmla="*/ 604174 h 784147"/>
                <a:gd name="connsiteX14" fmla="*/ 246608 w 1262391"/>
                <a:gd name="connsiteY14" fmla="*/ 613836 h 784147"/>
                <a:gd name="connsiteX15" fmla="*/ 304927 w 1262391"/>
                <a:gd name="connsiteY15" fmla="*/ 704371 h 784147"/>
                <a:gd name="connsiteX16" fmla="*/ 304928 w 1262391"/>
                <a:gd name="connsiteY16" fmla="*/ 704371 h 784147"/>
                <a:gd name="connsiteX17" fmla="*/ 605029 w 1262391"/>
                <a:gd name="connsiteY17" fmla="*/ 372038 h 784147"/>
                <a:gd name="connsiteX18" fmla="*/ 631196 w 1262391"/>
                <a:gd name="connsiteY18" fmla="*/ 353748 h 784147"/>
                <a:gd name="connsiteX19" fmla="*/ 657364 w 1262391"/>
                <a:gd name="connsiteY19" fmla="*/ 372038 h 784147"/>
                <a:gd name="connsiteX20" fmla="*/ 957464 w 1262391"/>
                <a:gd name="connsiteY20" fmla="*/ 704371 h 784147"/>
                <a:gd name="connsiteX21" fmla="*/ 957465 w 1262391"/>
                <a:gd name="connsiteY21" fmla="*/ 704371 h 784147"/>
                <a:gd name="connsiteX22" fmla="*/ 1015784 w 1262391"/>
                <a:gd name="connsiteY22" fmla="*/ 613836 h 784147"/>
                <a:gd name="connsiteX23" fmla="*/ 1017237 w 1262391"/>
                <a:gd name="connsiteY23" fmla="*/ 604175 h 784147"/>
                <a:gd name="connsiteX24" fmla="*/ 1044141 w 1262391"/>
                <a:gd name="connsiteY24" fmla="*/ 637005 h 784147"/>
                <a:gd name="connsiteX25" fmla="*/ 1145078 w 1262391"/>
                <a:gd name="connsiteY25" fmla="*/ 784147 h 784147"/>
                <a:gd name="connsiteX26" fmla="*/ 1145079 w 1262391"/>
                <a:gd name="connsiteY26" fmla="*/ 784147 h 784147"/>
                <a:gd name="connsiteX27" fmla="*/ 1114957 w 1262391"/>
                <a:gd name="connsiteY27" fmla="*/ 147434 h 784147"/>
                <a:gd name="connsiteX28" fmla="*/ 790362 w 1262391"/>
                <a:gd name="connsiteY28" fmla="*/ 506 h 784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62391" h="784147">
                  <a:moveTo>
                    <a:pt x="631195" y="225467"/>
                  </a:moveTo>
                  <a:lnTo>
                    <a:pt x="632637" y="226487"/>
                  </a:lnTo>
                  <a:lnTo>
                    <a:pt x="631196" y="226846"/>
                  </a:lnTo>
                  <a:lnTo>
                    <a:pt x="629754" y="226486"/>
                  </a:lnTo>
                  <a:close/>
                  <a:moveTo>
                    <a:pt x="790362" y="506"/>
                  </a:moveTo>
                  <a:cubicBezTo>
                    <a:pt x="761557" y="-857"/>
                    <a:pt x="732881" y="528"/>
                    <a:pt x="704762" y="4680"/>
                  </a:cubicBezTo>
                  <a:lnTo>
                    <a:pt x="631195" y="23262"/>
                  </a:lnTo>
                  <a:lnTo>
                    <a:pt x="557629" y="4680"/>
                  </a:lnTo>
                  <a:cubicBezTo>
                    <a:pt x="529510" y="528"/>
                    <a:pt x="500834" y="-857"/>
                    <a:pt x="472028" y="506"/>
                  </a:cubicBezTo>
                  <a:cubicBezTo>
                    <a:pt x="356806" y="5957"/>
                    <a:pt x="239504" y="55364"/>
                    <a:pt x="147434" y="147434"/>
                  </a:cubicBezTo>
                  <a:cubicBezTo>
                    <a:pt x="-36707" y="331576"/>
                    <a:pt x="-50193" y="616641"/>
                    <a:pt x="117312" y="784147"/>
                  </a:cubicBezTo>
                  <a:lnTo>
                    <a:pt x="117313" y="784147"/>
                  </a:lnTo>
                  <a:cubicBezTo>
                    <a:pt x="148861" y="733643"/>
                    <a:pt x="182553" y="684550"/>
                    <a:pt x="218250" y="637005"/>
                  </a:cubicBezTo>
                  <a:lnTo>
                    <a:pt x="245155" y="604174"/>
                  </a:lnTo>
                  <a:lnTo>
                    <a:pt x="246608" y="613836"/>
                  </a:lnTo>
                  <a:cubicBezTo>
                    <a:pt x="258934" y="647197"/>
                    <a:pt x="278340" y="678090"/>
                    <a:pt x="304927" y="704371"/>
                  </a:cubicBezTo>
                  <a:lnTo>
                    <a:pt x="304928" y="704371"/>
                  </a:lnTo>
                  <a:cubicBezTo>
                    <a:pt x="385048" y="577588"/>
                    <a:pt x="486942" y="464971"/>
                    <a:pt x="605029" y="372038"/>
                  </a:cubicBezTo>
                  <a:lnTo>
                    <a:pt x="631196" y="353748"/>
                  </a:lnTo>
                  <a:lnTo>
                    <a:pt x="657364" y="372038"/>
                  </a:lnTo>
                  <a:cubicBezTo>
                    <a:pt x="775450" y="464971"/>
                    <a:pt x="877344" y="577588"/>
                    <a:pt x="957464" y="704371"/>
                  </a:cubicBezTo>
                  <a:lnTo>
                    <a:pt x="957465" y="704371"/>
                  </a:lnTo>
                  <a:cubicBezTo>
                    <a:pt x="984052" y="678090"/>
                    <a:pt x="1003458" y="647197"/>
                    <a:pt x="1015784" y="613836"/>
                  </a:cubicBezTo>
                  <a:lnTo>
                    <a:pt x="1017237" y="604175"/>
                  </a:lnTo>
                  <a:lnTo>
                    <a:pt x="1044141" y="637005"/>
                  </a:lnTo>
                  <a:cubicBezTo>
                    <a:pt x="1079839" y="684550"/>
                    <a:pt x="1113530" y="733643"/>
                    <a:pt x="1145078" y="784147"/>
                  </a:cubicBezTo>
                  <a:lnTo>
                    <a:pt x="1145079" y="784147"/>
                  </a:lnTo>
                  <a:cubicBezTo>
                    <a:pt x="1312584" y="616641"/>
                    <a:pt x="1299098" y="331576"/>
                    <a:pt x="1114957" y="147434"/>
                  </a:cubicBezTo>
                  <a:cubicBezTo>
                    <a:pt x="1022887" y="55364"/>
                    <a:pt x="905584" y="5957"/>
                    <a:pt x="790362" y="50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2158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E4DE49-51E9-AB93-85C0-B8E6F5B230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9E65DA5A-1567-0CD5-46C3-1611D8560F1F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535F5174-A471-8DB8-96E5-40B13B43B959}"/>
              </a:ext>
            </a:extLst>
          </p:cNvPr>
          <p:cNvSpPr txBox="1"/>
          <p:nvPr/>
        </p:nvSpPr>
        <p:spPr>
          <a:xfrm>
            <a:off x="771032" y="595745"/>
            <a:ext cx="8391629" cy="307701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呼び出しに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応じない場合は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後回しになります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60C092F-57B9-7D7B-B667-981563F8342D}"/>
              </a:ext>
            </a:extLst>
          </p:cNvPr>
          <p:cNvSpPr txBox="1"/>
          <p:nvPr/>
        </p:nvSpPr>
        <p:spPr>
          <a:xfrm rot="323611">
            <a:off x="2650100" y="4757250"/>
            <a:ext cx="4578105" cy="127285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順番が近づいたら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離席しないようにお願いします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4454287-0610-224C-A976-86732E5C805B}"/>
              </a:ext>
            </a:extLst>
          </p:cNvPr>
          <p:cNvGrpSpPr/>
          <p:nvPr/>
        </p:nvGrpSpPr>
        <p:grpSpPr>
          <a:xfrm>
            <a:off x="7698305" y="3834044"/>
            <a:ext cx="1526057" cy="2782929"/>
            <a:chOff x="2506980" y="3827984"/>
            <a:chExt cx="1587842" cy="2895600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B68D3B3C-0ECF-8FA2-5E2E-702ADFE24887}"/>
                </a:ext>
              </a:extLst>
            </p:cNvPr>
            <p:cNvGrpSpPr/>
            <p:nvPr/>
          </p:nvGrpSpPr>
          <p:grpSpPr>
            <a:xfrm>
              <a:off x="2506980" y="3827984"/>
              <a:ext cx="1587842" cy="2895600"/>
              <a:chOff x="5822608" y="2463800"/>
              <a:chExt cx="1587842" cy="2895600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44C2F49B-05B7-91A3-FB20-FA704F78B306}"/>
                  </a:ext>
                </a:extLst>
              </p:cNvPr>
              <p:cNvSpPr/>
              <p:nvPr/>
            </p:nvSpPr>
            <p:spPr bwMode="auto">
              <a:xfrm>
                <a:off x="5822608" y="2463800"/>
                <a:ext cx="1587842" cy="1584325"/>
              </a:xfrm>
              <a:custGeom>
                <a:avLst/>
                <a:gdLst>
                  <a:gd name="connsiteX0" fmla="*/ 793921 w 1587842"/>
                  <a:gd name="connsiteY0" fmla="*/ 0 h 1584325"/>
                  <a:gd name="connsiteX1" fmla="*/ 1587842 w 1587842"/>
                  <a:gd name="connsiteY1" fmla="*/ 944563 h 1584325"/>
                  <a:gd name="connsiteX2" fmla="*/ 1525452 w 1587842"/>
                  <a:gd name="connsiteY2" fmla="*/ 1312230 h 1584325"/>
                  <a:gd name="connsiteX3" fmla="*/ 1470696 w 1587842"/>
                  <a:gd name="connsiteY3" fmla="*/ 1432252 h 1584325"/>
                  <a:gd name="connsiteX4" fmla="*/ 1388010 w 1587842"/>
                  <a:gd name="connsiteY4" fmla="*/ 1470322 h 1584325"/>
                  <a:gd name="connsiteX5" fmla="*/ 793921 w 1587842"/>
                  <a:gd name="connsiteY5" fmla="*/ 1584325 h 1584325"/>
                  <a:gd name="connsiteX6" fmla="*/ 199833 w 1587842"/>
                  <a:gd name="connsiteY6" fmla="*/ 1470322 h 1584325"/>
                  <a:gd name="connsiteX7" fmla="*/ 117147 w 1587842"/>
                  <a:gd name="connsiteY7" fmla="*/ 1432252 h 1584325"/>
                  <a:gd name="connsiteX8" fmla="*/ 62391 w 1587842"/>
                  <a:gd name="connsiteY8" fmla="*/ 1312230 h 1584325"/>
                  <a:gd name="connsiteX9" fmla="*/ 0 w 1587842"/>
                  <a:gd name="connsiteY9" fmla="*/ 944563 h 1584325"/>
                  <a:gd name="connsiteX10" fmla="*/ 793921 w 1587842"/>
                  <a:gd name="connsiteY10" fmla="*/ 0 h 1584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7842" h="1584325">
                    <a:moveTo>
                      <a:pt x="793921" y="0"/>
                    </a:moveTo>
                    <a:cubicBezTo>
                      <a:pt x="1232391" y="0"/>
                      <a:pt x="1587842" y="422895"/>
                      <a:pt x="1587842" y="944563"/>
                    </a:cubicBezTo>
                    <a:cubicBezTo>
                      <a:pt x="1587842" y="1074980"/>
                      <a:pt x="1565627" y="1199224"/>
                      <a:pt x="1525452" y="1312230"/>
                    </a:cubicBezTo>
                    <a:lnTo>
                      <a:pt x="1470696" y="1432252"/>
                    </a:lnTo>
                    <a:lnTo>
                      <a:pt x="1388010" y="1470322"/>
                    </a:lnTo>
                    <a:cubicBezTo>
                      <a:pt x="1211409" y="1543027"/>
                      <a:pt x="1009029" y="1584325"/>
                      <a:pt x="793921" y="1584325"/>
                    </a:cubicBezTo>
                    <a:cubicBezTo>
                      <a:pt x="578813" y="1584325"/>
                      <a:pt x="376433" y="1543027"/>
                      <a:pt x="199833" y="1470322"/>
                    </a:cubicBezTo>
                    <a:lnTo>
                      <a:pt x="117147" y="1432252"/>
                    </a:lnTo>
                    <a:lnTo>
                      <a:pt x="62391" y="1312230"/>
                    </a:lnTo>
                    <a:cubicBezTo>
                      <a:pt x="22216" y="1199224"/>
                      <a:pt x="0" y="1074980"/>
                      <a:pt x="0" y="944563"/>
                    </a:cubicBezTo>
                    <a:cubicBezTo>
                      <a:pt x="0" y="422895"/>
                      <a:pt x="355451" y="0"/>
                      <a:pt x="79392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" name="涙形 64">
                <a:extLst>
                  <a:ext uri="{FF2B5EF4-FFF2-40B4-BE49-F238E27FC236}">
                    <a16:creationId xmlns:a16="http://schemas.microsoft.com/office/drawing/2014/main" id="{BF4C9AA5-7022-AC55-7F78-8FD83A92D6E8}"/>
                  </a:ext>
                </a:extLst>
              </p:cNvPr>
              <p:cNvSpPr/>
              <p:nvPr/>
            </p:nvSpPr>
            <p:spPr bwMode="auto">
              <a:xfrm>
                <a:off x="6153477" y="5165447"/>
                <a:ext cx="462522" cy="193953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涙形 64">
                <a:extLst>
                  <a:ext uri="{FF2B5EF4-FFF2-40B4-BE49-F238E27FC236}">
                    <a16:creationId xmlns:a16="http://schemas.microsoft.com/office/drawing/2014/main" id="{D4F09749-D25C-EF08-AB13-195F921E5E23}"/>
                  </a:ext>
                </a:extLst>
              </p:cNvPr>
              <p:cNvSpPr/>
              <p:nvPr/>
            </p:nvSpPr>
            <p:spPr bwMode="auto">
              <a:xfrm flipH="1">
                <a:off x="6615999" y="5165447"/>
                <a:ext cx="462522" cy="193953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3172B905-64DB-8496-96E3-879201CAA730}"/>
                  </a:ext>
                </a:extLst>
              </p:cNvPr>
              <p:cNvSpPr/>
              <p:nvPr/>
            </p:nvSpPr>
            <p:spPr bwMode="auto">
              <a:xfrm rot="10800000">
                <a:off x="6197781" y="4611707"/>
                <a:ext cx="836432" cy="551055"/>
              </a:xfrm>
              <a:custGeom>
                <a:avLst/>
                <a:gdLst>
                  <a:gd name="connsiteX0" fmla="*/ 963794 w 963794"/>
                  <a:gd name="connsiteY0" fmla="*/ 775520 h 775520"/>
                  <a:gd name="connsiteX1" fmla="*/ 0 w 963794"/>
                  <a:gd name="connsiteY1" fmla="*/ 775520 h 775520"/>
                  <a:gd name="connsiteX2" fmla="*/ 208824 w 963794"/>
                  <a:gd name="connsiteY2" fmla="*/ 0 h 775520"/>
                  <a:gd name="connsiteX3" fmla="*/ 453451 w 963794"/>
                  <a:gd name="connsiteY3" fmla="*/ 0 h 775520"/>
                  <a:gd name="connsiteX4" fmla="*/ 466921 w 963794"/>
                  <a:gd name="connsiteY4" fmla="*/ 597720 h 775520"/>
                  <a:gd name="connsiteX5" fmla="*/ 496873 w 963794"/>
                  <a:gd name="connsiteY5" fmla="*/ 597720 h 775520"/>
                  <a:gd name="connsiteX6" fmla="*/ 510343 w 963794"/>
                  <a:gd name="connsiteY6" fmla="*/ 0 h 775520"/>
                  <a:gd name="connsiteX7" fmla="*/ 754970 w 963794"/>
                  <a:gd name="connsiteY7" fmla="*/ 0 h 775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63794" h="775520">
                    <a:moveTo>
                      <a:pt x="963794" y="775520"/>
                    </a:moveTo>
                    <a:lnTo>
                      <a:pt x="0" y="775520"/>
                    </a:lnTo>
                    <a:lnTo>
                      <a:pt x="208824" y="0"/>
                    </a:lnTo>
                    <a:lnTo>
                      <a:pt x="453451" y="0"/>
                    </a:lnTo>
                    <a:lnTo>
                      <a:pt x="466921" y="597720"/>
                    </a:lnTo>
                    <a:lnTo>
                      <a:pt x="496873" y="597720"/>
                    </a:lnTo>
                    <a:lnTo>
                      <a:pt x="510343" y="0"/>
                    </a:lnTo>
                    <a:lnTo>
                      <a:pt x="754970" y="0"/>
                    </a:lnTo>
                    <a:close/>
                  </a:path>
                </a:pathLst>
              </a:custGeom>
              <a:solidFill>
                <a:srgbClr val="FF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C5BD07CE-0E0F-938C-2062-D5F85A96A7C4}"/>
                  </a:ext>
                </a:extLst>
              </p:cNvPr>
              <p:cNvSpPr/>
              <p:nvPr/>
            </p:nvSpPr>
            <p:spPr bwMode="auto">
              <a:xfrm>
                <a:off x="6102535" y="3495121"/>
                <a:ext cx="1026928" cy="1217373"/>
              </a:xfrm>
              <a:custGeom>
                <a:avLst/>
                <a:gdLst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784055 h 1217373"/>
                  <a:gd name="connsiteX4" fmla="*/ 1026928 w 1026928"/>
                  <a:gd name="connsiteY4" fmla="*/ 1217373 h 1217373"/>
                  <a:gd name="connsiteX5" fmla="*/ 0 w 1026928"/>
                  <a:gd name="connsiteY5" fmla="*/ 1217373 h 1217373"/>
                  <a:gd name="connsiteX6" fmla="*/ 0 w 1026928"/>
                  <a:gd name="connsiteY6" fmla="*/ 784055 h 1217373"/>
                  <a:gd name="connsiteX7" fmla="*/ 90488 w 1026928"/>
                  <a:gd name="connsiteY7" fmla="*/ 784055 h 1217373"/>
                  <a:gd name="connsiteX8" fmla="*/ 90488 w 1026928"/>
                  <a:gd name="connsiteY8" fmla="*/ 422976 h 1217373"/>
                  <a:gd name="connsiteX9" fmla="*/ 513464 w 1026928"/>
                  <a:gd name="connsiteY9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784055 h 1217373"/>
                  <a:gd name="connsiteX4" fmla="*/ 1026928 w 1026928"/>
                  <a:gd name="connsiteY4" fmla="*/ 1217373 h 1217373"/>
                  <a:gd name="connsiteX5" fmla="*/ 0 w 1026928"/>
                  <a:gd name="connsiteY5" fmla="*/ 1217373 h 1217373"/>
                  <a:gd name="connsiteX6" fmla="*/ 90488 w 1026928"/>
                  <a:gd name="connsiteY6" fmla="*/ 784055 h 1217373"/>
                  <a:gd name="connsiteX7" fmla="*/ 90488 w 1026928"/>
                  <a:gd name="connsiteY7" fmla="*/ 422976 h 1217373"/>
                  <a:gd name="connsiteX8" fmla="*/ 513464 w 1026928"/>
                  <a:gd name="connsiteY8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1217373 h 1217373"/>
                  <a:gd name="connsiteX4" fmla="*/ 0 w 1026928"/>
                  <a:gd name="connsiteY4" fmla="*/ 1217373 h 1217373"/>
                  <a:gd name="connsiteX5" fmla="*/ 90488 w 1026928"/>
                  <a:gd name="connsiteY5" fmla="*/ 784055 h 1217373"/>
                  <a:gd name="connsiteX6" fmla="*/ 90488 w 1026928"/>
                  <a:gd name="connsiteY6" fmla="*/ 422976 h 1217373"/>
                  <a:gd name="connsiteX7" fmla="*/ 513464 w 1026928"/>
                  <a:gd name="connsiteY7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1217373 h 1217373"/>
                  <a:gd name="connsiteX4" fmla="*/ 0 w 1026928"/>
                  <a:gd name="connsiteY4" fmla="*/ 1217373 h 1217373"/>
                  <a:gd name="connsiteX5" fmla="*/ 90488 w 1026928"/>
                  <a:gd name="connsiteY5" fmla="*/ 422976 h 1217373"/>
                  <a:gd name="connsiteX6" fmla="*/ 513464 w 1026928"/>
                  <a:gd name="connsiteY6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1026928 w 1026928"/>
                  <a:gd name="connsiteY2" fmla="*/ 1217373 h 1217373"/>
                  <a:gd name="connsiteX3" fmla="*/ 0 w 1026928"/>
                  <a:gd name="connsiteY3" fmla="*/ 1217373 h 1217373"/>
                  <a:gd name="connsiteX4" fmla="*/ 90488 w 1026928"/>
                  <a:gd name="connsiteY4" fmla="*/ 422976 h 1217373"/>
                  <a:gd name="connsiteX5" fmla="*/ 513464 w 1026928"/>
                  <a:gd name="connsiteY5" fmla="*/ 0 h 121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6928" h="1217373">
                    <a:moveTo>
                      <a:pt x="513464" y="0"/>
                    </a:moveTo>
                    <a:cubicBezTo>
                      <a:pt x="747067" y="0"/>
                      <a:pt x="936440" y="189373"/>
                      <a:pt x="936440" y="422976"/>
                    </a:cubicBezTo>
                    <a:lnTo>
                      <a:pt x="1026928" y="1217373"/>
                    </a:lnTo>
                    <a:lnTo>
                      <a:pt x="0" y="1217373"/>
                    </a:lnTo>
                    <a:lnTo>
                      <a:pt x="90488" y="422976"/>
                    </a:lnTo>
                    <a:cubicBezTo>
                      <a:pt x="90488" y="189373"/>
                      <a:pt x="279861" y="0"/>
                      <a:pt x="513464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8F14C965-6928-3379-E757-78A6877BBA65}"/>
                  </a:ext>
                </a:extLst>
              </p:cNvPr>
              <p:cNvGrpSpPr/>
              <p:nvPr/>
            </p:nvGrpSpPr>
            <p:grpSpPr>
              <a:xfrm>
                <a:off x="6216835" y="3778601"/>
                <a:ext cx="798328" cy="697034"/>
                <a:chOff x="6216835" y="3635129"/>
                <a:chExt cx="798328" cy="805177"/>
              </a:xfrm>
            </p:grpSpPr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F6EF7AA8-C58F-B627-196A-609F0F61EED7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6216835" y="3635129"/>
                  <a:ext cx="798328" cy="805177"/>
                </a:xfrm>
                <a:custGeom>
                  <a:avLst/>
                  <a:gdLst>
                    <a:gd name="connsiteX0" fmla="*/ 399164 w 798328"/>
                    <a:gd name="connsiteY0" fmla="*/ 0 h 805177"/>
                    <a:gd name="connsiteX1" fmla="*/ 295914 w 798328"/>
                    <a:gd name="connsiteY1" fmla="*/ 212579 h 805177"/>
                    <a:gd name="connsiteX2" fmla="*/ 0 w 798328"/>
                    <a:gd name="connsiteY2" fmla="*/ 212579 h 805177"/>
                    <a:gd name="connsiteX3" fmla="*/ 94488 w 798328"/>
                    <a:gd name="connsiteY3" fmla="*/ 352855 h 805177"/>
                    <a:gd name="connsiteX4" fmla="*/ 208092 w 798328"/>
                    <a:gd name="connsiteY4" fmla="*/ 360727 h 805177"/>
                    <a:gd name="connsiteX5" fmla="*/ 162564 w 798328"/>
                    <a:gd name="connsiteY5" fmla="*/ 453921 h 805177"/>
                    <a:gd name="connsiteX6" fmla="*/ 399164 w 798328"/>
                    <a:gd name="connsiteY6" fmla="*/ 805177 h 805177"/>
                    <a:gd name="connsiteX7" fmla="*/ 633003 w 798328"/>
                    <a:gd name="connsiteY7" fmla="*/ 458021 h 805177"/>
                    <a:gd name="connsiteX8" fmla="*/ 585473 w 798328"/>
                    <a:gd name="connsiteY8" fmla="*/ 360727 h 805177"/>
                    <a:gd name="connsiteX9" fmla="*/ 704073 w 798328"/>
                    <a:gd name="connsiteY9" fmla="*/ 352510 h 805177"/>
                    <a:gd name="connsiteX10" fmla="*/ 798328 w 798328"/>
                    <a:gd name="connsiteY10" fmla="*/ 212579 h 805177"/>
                    <a:gd name="connsiteX11" fmla="*/ 502415 w 798328"/>
                    <a:gd name="connsiteY11" fmla="*/ 212579 h 805177"/>
                    <a:gd name="connsiteX0" fmla="*/ 399164 w 798328"/>
                    <a:gd name="connsiteY0" fmla="*/ 0 h 805177"/>
                    <a:gd name="connsiteX1" fmla="*/ 295914 w 798328"/>
                    <a:gd name="connsiteY1" fmla="*/ 212579 h 805177"/>
                    <a:gd name="connsiteX2" fmla="*/ 0 w 798328"/>
                    <a:gd name="connsiteY2" fmla="*/ 212579 h 805177"/>
                    <a:gd name="connsiteX3" fmla="*/ 94488 w 798328"/>
                    <a:gd name="connsiteY3" fmla="*/ 352855 h 805177"/>
                    <a:gd name="connsiteX4" fmla="*/ 208092 w 798328"/>
                    <a:gd name="connsiteY4" fmla="*/ 360727 h 805177"/>
                    <a:gd name="connsiteX5" fmla="*/ 162564 w 798328"/>
                    <a:gd name="connsiteY5" fmla="*/ 453921 h 805177"/>
                    <a:gd name="connsiteX6" fmla="*/ 399164 w 798328"/>
                    <a:gd name="connsiteY6" fmla="*/ 805177 h 805177"/>
                    <a:gd name="connsiteX7" fmla="*/ 633003 w 798328"/>
                    <a:gd name="connsiteY7" fmla="*/ 458021 h 805177"/>
                    <a:gd name="connsiteX8" fmla="*/ 585473 w 798328"/>
                    <a:gd name="connsiteY8" fmla="*/ 360727 h 805177"/>
                    <a:gd name="connsiteX9" fmla="*/ 704073 w 798328"/>
                    <a:gd name="connsiteY9" fmla="*/ 352510 h 805177"/>
                    <a:gd name="connsiteX10" fmla="*/ 798328 w 798328"/>
                    <a:gd name="connsiteY10" fmla="*/ 212579 h 805177"/>
                    <a:gd name="connsiteX11" fmla="*/ 399164 w 798328"/>
                    <a:gd name="connsiteY11" fmla="*/ 0 h 805177"/>
                    <a:gd name="connsiteX0" fmla="*/ 399164 w 798328"/>
                    <a:gd name="connsiteY0" fmla="*/ 0 h 805177"/>
                    <a:gd name="connsiteX1" fmla="*/ 0 w 798328"/>
                    <a:gd name="connsiteY1" fmla="*/ 212579 h 805177"/>
                    <a:gd name="connsiteX2" fmla="*/ 94488 w 798328"/>
                    <a:gd name="connsiteY2" fmla="*/ 352855 h 805177"/>
                    <a:gd name="connsiteX3" fmla="*/ 208092 w 798328"/>
                    <a:gd name="connsiteY3" fmla="*/ 360727 h 805177"/>
                    <a:gd name="connsiteX4" fmla="*/ 162564 w 798328"/>
                    <a:gd name="connsiteY4" fmla="*/ 453921 h 805177"/>
                    <a:gd name="connsiteX5" fmla="*/ 399164 w 798328"/>
                    <a:gd name="connsiteY5" fmla="*/ 805177 h 805177"/>
                    <a:gd name="connsiteX6" fmla="*/ 633003 w 798328"/>
                    <a:gd name="connsiteY6" fmla="*/ 458021 h 805177"/>
                    <a:gd name="connsiteX7" fmla="*/ 585473 w 798328"/>
                    <a:gd name="connsiteY7" fmla="*/ 360727 h 805177"/>
                    <a:gd name="connsiteX8" fmla="*/ 704073 w 798328"/>
                    <a:gd name="connsiteY8" fmla="*/ 352510 h 805177"/>
                    <a:gd name="connsiteX9" fmla="*/ 798328 w 798328"/>
                    <a:gd name="connsiteY9" fmla="*/ 212579 h 805177"/>
                    <a:gd name="connsiteX10" fmla="*/ 399164 w 798328"/>
                    <a:gd name="connsiteY10" fmla="*/ 0 h 8051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98328" h="805177">
                      <a:moveTo>
                        <a:pt x="399164" y="0"/>
                      </a:moveTo>
                      <a:lnTo>
                        <a:pt x="0" y="212579"/>
                      </a:lnTo>
                      <a:lnTo>
                        <a:pt x="94488" y="352855"/>
                      </a:lnTo>
                      <a:lnTo>
                        <a:pt x="208092" y="360727"/>
                      </a:lnTo>
                      <a:lnTo>
                        <a:pt x="162564" y="453921"/>
                      </a:lnTo>
                      <a:lnTo>
                        <a:pt x="399164" y="805177"/>
                      </a:lnTo>
                      <a:lnTo>
                        <a:pt x="633003" y="458021"/>
                      </a:lnTo>
                      <a:lnTo>
                        <a:pt x="585473" y="360727"/>
                      </a:lnTo>
                      <a:lnTo>
                        <a:pt x="704073" y="352510"/>
                      </a:lnTo>
                      <a:lnTo>
                        <a:pt x="798328" y="212579"/>
                      </a:lnTo>
                      <a:lnTo>
                        <a:pt x="399164" y="0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7" name="二等辺三角形 86">
                  <a:extLst>
                    <a:ext uri="{FF2B5EF4-FFF2-40B4-BE49-F238E27FC236}">
                      <a16:creationId xmlns:a16="http://schemas.microsoft.com/office/drawing/2014/main" id="{D721634F-F14B-D406-53D7-8BBA43930922}"/>
                    </a:ext>
                  </a:extLst>
                </p:cNvPr>
                <p:cNvSpPr/>
                <p:nvPr/>
              </p:nvSpPr>
              <p:spPr bwMode="auto">
                <a:xfrm rot="10800000">
                  <a:off x="6488298" y="3806528"/>
                  <a:ext cx="255402" cy="633778"/>
                </a:xfrm>
                <a:prstGeom prst="triangle">
                  <a:avLst/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47E3F3DA-FA7C-3D06-A06B-FF19C07EFD39}"/>
                  </a:ext>
                </a:extLst>
              </p:cNvPr>
              <p:cNvGrpSpPr/>
              <p:nvPr/>
            </p:nvGrpSpPr>
            <p:grpSpPr>
              <a:xfrm>
                <a:off x="6163749" y="3859955"/>
                <a:ext cx="606957" cy="1139710"/>
                <a:chOff x="6163749" y="3779200"/>
                <a:chExt cx="606957" cy="1139710"/>
              </a:xfrm>
            </p:grpSpPr>
            <p:sp>
              <p:nvSpPr>
                <p:cNvPr id="84" name="角丸四角形 559">
                  <a:extLst>
                    <a:ext uri="{FF2B5EF4-FFF2-40B4-BE49-F238E27FC236}">
                      <a16:creationId xmlns:a16="http://schemas.microsoft.com/office/drawing/2014/main" id="{AD16D4BD-0B86-309E-8628-AA90829ED864}"/>
                    </a:ext>
                  </a:extLst>
                </p:cNvPr>
                <p:cNvSpPr/>
                <p:nvPr/>
              </p:nvSpPr>
              <p:spPr bwMode="auto">
                <a:xfrm rot="10085881">
                  <a:off x="6335613" y="4463671"/>
                  <a:ext cx="435093" cy="455239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5" name="四角形: 上の 2 つの角を丸める 84">
                  <a:extLst>
                    <a:ext uri="{FF2B5EF4-FFF2-40B4-BE49-F238E27FC236}">
                      <a16:creationId xmlns:a16="http://schemas.microsoft.com/office/drawing/2014/main" id="{07843CE7-8C66-44EA-D94E-F1359DCE56BE}"/>
                    </a:ext>
                  </a:extLst>
                </p:cNvPr>
                <p:cNvSpPr/>
                <p:nvPr/>
              </p:nvSpPr>
              <p:spPr bwMode="auto">
                <a:xfrm rot="20127621">
                  <a:off x="6163749" y="3779200"/>
                  <a:ext cx="236709" cy="78701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BB454422-51E5-86BD-EBD9-82C6DCD5B2A2}"/>
                  </a:ext>
                </a:extLst>
              </p:cNvPr>
              <p:cNvGrpSpPr/>
              <p:nvPr/>
            </p:nvGrpSpPr>
            <p:grpSpPr>
              <a:xfrm flipH="1">
                <a:off x="6463789" y="3859955"/>
                <a:ext cx="606957" cy="1139710"/>
                <a:chOff x="6163749" y="3779200"/>
                <a:chExt cx="606957" cy="1139710"/>
              </a:xfrm>
            </p:grpSpPr>
            <p:sp>
              <p:nvSpPr>
                <p:cNvPr id="82" name="角丸四角形 559">
                  <a:extLst>
                    <a:ext uri="{FF2B5EF4-FFF2-40B4-BE49-F238E27FC236}">
                      <a16:creationId xmlns:a16="http://schemas.microsoft.com/office/drawing/2014/main" id="{449F0DCF-6AC0-122F-7352-AA53F6B2CEC2}"/>
                    </a:ext>
                  </a:extLst>
                </p:cNvPr>
                <p:cNvSpPr/>
                <p:nvPr/>
              </p:nvSpPr>
              <p:spPr bwMode="auto">
                <a:xfrm rot="10085881">
                  <a:off x="6335613" y="4463671"/>
                  <a:ext cx="435093" cy="455239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3" name="四角形: 上の 2 つの角を丸める 82">
                  <a:extLst>
                    <a:ext uri="{FF2B5EF4-FFF2-40B4-BE49-F238E27FC236}">
                      <a16:creationId xmlns:a16="http://schemas.microsoft.com/office/drawing/2014/main" id="{11772B2D-8721-90C1-8FA3-C5783E5F33AB}"/>
                    </a:ext>
                  </a:extLst>
                </p:cNvPr>
                <p:cNvSpPr/>
                <p:nvPr/>
              </p:nvSpPr>
              <p:spPr bwMode="auto">
                <a:xfrm rot="20127621">
                  <a:off x="6163749" y="3779200"/>
                  <a:ext cx="236709" cy="78701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2EDA9607-1753-C15E-FD72-4E5DB8B40E45}"/>
                  </a:ext>
                </a:extLst>
              </p:cNvPr>
              <p:cNvGrpSpPr/>
              <p:nvPr/>
            </p:nvGrpSpPr>
            <p:grpSpPr>
              <a:xfrm>
                <a:off x="5834050" y="2715388"/>
                <a:ext cx="1558901" cy="1332737"/>
                <a:chOff x="5830729" y="2693951"/>
                <a:chExt cx="1558901" cy="1332737"/>
              </a:xfrm>
            </p:grpSpPr>
            <p:sp>
              <p:nvSpPr>
                <p:cNvPr id="75" name="円/楕円 536">
                  <a:extLst>
                    <a:ext uri="{FF2B5EF4-FFF2-40B4-BE49-F238E27FC236}">
                      <a16:creationId xmlns:a16="http://schemas.microsoft.com/office/drawing/2014/main" id="{A5C07DB1-D760-F777-13A0-24693E1CC3E2}"/>
                    </a:ext>
                  </a:extLst>
                </p:cNvPr>
                <p:cNvSpPr/>
                <p:nvPr/>
              </p:nvSpPr>
              <p:spPr bwMode="auto">
                <a:xfrm flipH="1">
                  <a:off x="6928619" y="3257535"/>
                  <a:ext cx="461011" cy="4744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円/楕円 534">
                  <a:extLst>
                    <a:ext uri="{FF2B5EF4-FFF2-40B4-BE49-F238E27FC236}">
                      <a16:creationId xmlns:a16="http://schemas.microsoft.com/office/drawing/2014/main" id="{2C9CC806-DDFC-5986-0D49-7AC19D88B05F}"/>
                    </a:ext>
                  </a:extLst>
                </p:cNvPr>
                <p:cNvSpPr/>
                <p:nvPr/>
              </p:nvSpPr>
              <p:spPr bwMode="auto">
                <a:xfrm>
                  <a:off x="5830729" y="3257535"/>
                  <a:ext cx="461011" cy="4744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円/楕円 525">
                  <a:extLst>
                    <a:ext uri="{FF2B5EF4-FFF2-40B4-BE49-F238E27FC236}">
                      <a16:creationId xmlns:a16="http://schemas.microsoft.com/office/drawing/2014/main" id="{79CE71C7-953F-0BF2-4D86-278A43D39674}"/>
                    </a:ext>
                  </a:extLst>
                </p:cNvPr>
                <p:cNvSpPr/>
                <p:nvPr/>
              </p:nvSpPr>
              <p:spPr bwMode="auto">
                <a:xfrm>
                  <a:off x="5949631" y="2693951"/>
                  <a:ext cx="1332737" cy="133273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アーチ 77">
                  <a:extLst>
                    <a:ext uri="{FF2B5EF4-FFF2-40B4-BE49-F238E27FC236}">
                      <a16:creationId xmlns:a16="http://schemas.microsoft.com/office/drawing/2014/main" id="{CB1A1875-593F-AD13-3926-FEDEE277174D}"/>
                    </a:ext>
                  </a:extLst>
                </p:cNvPr>
                <p:cNvSpPr/>
                <p:nvPr/>
              </p:nvSpPr>
              <p:spPr bwMode="auto">
                <a:xfrm>
                  <a:off x="6437078" y="3514791"/>
                  <a:ext cx="350451" cy="350451"/>
                </a:xfrm>
                <a:prstGeom prst="blockArc">
                  <a:avLst>
                    <a:gd name="adj1" fmla="val 1687204"/>
                    <a:gd name="adj2" fmla="val 8987775"/>
                    <a:gd name="adj3" fmla="val 1468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F5E0B372-9F63-0FCA-33B9-B242617768B5}"/>
                    </a:ext>
                  </a:extLst>
                </p:cNvPr>
                <p:cNvSpPr/>
                <p:nvPr/>
              </p:nvSpPr>
              <p:spPr bwMode="auto">
                <a:xfrm>
                  <a:off x="6095928" y="3459102"/>
                  <a:ext cx="1047649" cy="129112"/>
                </a:xfrm>
                <a:custGeom>
                  <a:avLst/>
                  <a:gdLst>
                    <a:gd name="connsiteX0" fmla="*/ 703235 w 1047649"/>
                    <a:gd name="connsiteY0" fmla="*/ 0 h 129112"/>
                    <a:gd name="connsiteX1" fmla="*/ 837411 w 1047649"/>
                    <a:gd name="connsiteY1" fmla="*/ 50440 h 129112"/>
                    <a:gd name="connsiteX2" fmla="*/ 971420 w 1047649"/>
                    <a:gd name="connsiteY2" fmla="*/ 2853 h 129112"/>
                    <a:gd name="connsiteX3" fmla="*/ 1047649 w 1047649"/>
                    <a:gd name="connsiteY3" fmla="*/ 30960 h 129112"/>
                    <a:gd name="connsiteX4" fmla="*/ 836429 w 1047649"/>
                    <a:gd name="connsiteY4" fmla="*/ 129105 h 129112"/>
                    <a:gd name="connsiteX5" fmla="*/ 626553 w 1047649"/>
                    <a:gd name="connsiteY5" fmla="*/ 26119 h 129112"/>
                    <a:gd name="connsiteX6" fmla="*/ 76682 w 1047649"/>
                    <a:gd name="connsiteY6" fmla="*/ 0 h 129112"/>
                    <a:gd name="connsiteX7" fmla="*/ 210858 w 1047649"/>
                    <a:gd name="connsiteY7" fmla="*/ 50440 h 129112"/>
                    <a:gd name="connsiteX8" fmla="*/ 344867 w 1047649"/>
                    <a:gd name="connsiteY8" fmla="*/ 2853 h 129112"/>
                    <a:gd name="connsiteX9" fmla="*/ 421096 w 1047649"/>
                    <a:gd name="connsiteY9" fmla="*/ 30960 h 129112"/>
                    <a:gd name="connsiteX10" fmla="*/ 209876 w 1047649"/>
                    <a:gd name="connsiteY10" fmla="*/ 129105 h 129112"/>
                    <a:gd name="connsiteX11" fmla="*/ 0 w 1047649"/>
                    <a:gd name="connsiteY11" fmla="*/ 26119 h 12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47649" h="129112">
                      <a:moveTo>
                        <a:pt x="703235" y="0"/>
                      </a:moveTo>
                      <a:cubicBezTo>
                        <a:pt x="729997" y="30850"/>
                        <a:pt x="781376" y="50165"/>
                        <a:pt x="837411" y="50440"/>
                      </a:cubicBezTo>
                      <a:cubicBezTo>
                        <a:pt x="892436" y="50710"/>
                        <a:pt x="943514" y="32572"/>
                        <a:pt x="971420" y="2853"/>
                      </a:cubicBezTo>
                      <a:lnTo>
                        <a:pt x="1047649" y="30960"/>
                      </a:lnTo>
                      <a:cubicBezTo>
                        <a:pt x="1008220" y="91565"/>
                        <a:pt x="926066" y="129739"/>
                        <a:pt x="836429" y="129105"/>
                      </a:cubicBezTo>
                      <a:cubicBezTo>
                        <a:pt x="745803" y="128464"/>
                        <a:pt x="663912" y="88281"/>
                        <a:pt x="626553" y="26119"/>
                      </a:cubicBezTo>
                      <a:close/>
                      <a:moveTo>
                        <a:pt x="76682" y="0"/>
                      </a:moveTo>
                      <a:cubicBezTo>
                        <a:pt x="103444" y="30850"/>
                        <a:pt x="154823" y="50165"/>
                        <a:pt x="210858" y="50440"/>
                      </a:cubicBezTo>
                      <a:cubicBezTo>
                        <a:pt x="265883" y="50710"/>
                        <a:pt x="316961" y="32572"/>
                        <a:pt x="344867" y="2853"/>
                      </a:cubicBezTo>
                      <a:lnTo>
                        <a:pt x="421096" y="30960"/>
                      </a:lnTo>
                      <a:cubicBezTo>
                        <a:pt x="381667" y="91565"/>
                        <a:pt x="299513" y="129739"/>
                        <a:pt x="209876" y="129105"/>
                      </a:cubicBezTo>
                      <a:cubicBezTo>
                        <a:pt x="119250" y="128464"/>
                        <a:pt x="37359" y="88281"/>
                        <a:pt x="0" y="2611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円/楕円 532">
                  <a:extLst>
                    <a:ext uri="{FF2B5EF4-FFF2-40B4-BE49-F238E27FC236}">
                      <a16:creationId xmlns:a16="http://schemas.microsoft.com/office/drawing/2014/main" id="{7B4CFC79-F186-C2BB-F6AD-E005C493E233}"/>
                    </a:ext>
                  </a:extLst>
                </p:cNvPr>
                <p:cNvSpPr/>
                <p:nvPr/>
              </p:nvSpPr>
              <p:spPr bwMode="auto">
                <a:xfrm>
                  <a:off x="6093530" y="3641764"/>
                  <a:ext cx="167820" cy="9022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円/楕円 533">
                  <a:extLst>
                    <a:ext uri="{FF2B5EF4-FFF2-40B4-BE49-F238E27FC236}">
                      <a16:creationId xmlns:a16="http://schemas.microsoft.com/office/drawing/2014/main" id="{61F88AC6-AEFF-6F36-A4EC-843424D034D2}"/>
                    </a:ext>
                  </a:extLst>
                </p:cNvPr>
                <p:cNvSpPr/>
                <p:nvPr/>
              </p:nvSpPr>
              <p:spPr bwMode="auto">
                <a:xfrm>
                  <a:off x="6970219" y="3641764"/>
                  <a:ext cx="167820" cy="9022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ACB1280F-9DC3-03E9-95C9-00DCC5A8A66A}"/>
                </a:ext>
              </a:extLst>
            </p:cNvPr>
            <p:cNvSpPr/>
            <p:nvPr/>
          </p:nvSpPr>
          <p:spPr bwMode="auto">
            <a:xfrm flipH="1">
              <a:off x="2672497" y="4049224"/>
              <a:ext cx="1262391" cy="784147"/>
            </a:xfrm>
            <a:custGeom>
              <a:avLst/>
              <a:gdLst>
                <a:gd name="connsiteX0" fmla="*/ 631195 w 1262391"/>
                <a:gd name="connsiteY0" fmla="*/ 225467 h 784147"/>
                <a:gd name="connsiteX1" fmla="*/ 632637 w 1262391"/>
                <a:gd name="connsiteY1" fmla="*/ 226487 h 784147"/>
                <a:gd name="connsiteX2" fmla="*/ 631196 w 1262391"/>
                <a:gd name="connsiteY2" fmla="*/ 226846 h 784147"/>
                <a:gd name="connsiteX3" fmla="*/ 629754 w 1262391"/>
                <a:gd name="connsiteY3" fmla="*/ 226486 h 784147"/>
                <a:gd name="connsiteX4" fmla="*/ 790362 w 1262391"/>
                <a:gd name="connsiteY4" fmla="*/ 506 h 784147"/>
                <a:gd name="connsiteX5" fmla="*/ 704762 w 1262391"/>
                <a:gd name="connsiteY5" fmla="*/ 4680 h 784147"/>
                <a:gd name="connsiteX6" fmla="*/ 631195 w 1262391"/>
                <a:gd name="connsiteY6" fmla="*/ 23262 h 784147"/>
                <a:gd name="connsiteX7" fmla="*/ 557629 w 1262391"/>
                <a:gd name="connsiteY7" fmla="*/ 4680 h 784147"/>
                <a:gd name="connsiteX8" fmla="*/ 472028 w 1262391"/>
                <a:gd name="connsiteY8" fmla="*/ 506 h 784147"/>
                <a:gd name="connsiteX9" fmla="*/ 147434 w 1262391"/>
                <a:gd name="connsiteY9" fmla="*/ 147434 h 784147"/>
                <a:gd name="connsiteX10" fmla="*/ 117312 w 1262391"/>
                <a:gd name="connsiteY10" fmla="*/ 784147 h 784147"/>
                <a:gd name="connsiteX11" fmla="*/ 117313 w 1262391"/>
                <a:gd name="connsiteY11" fmla="*/ 784147 h 784147"/>
                <a:gd name="connsiteX12" fmla="*/ 218250 w 1262391"/>
                <a:gd name="connsiteY12" fmla="*/ 637005 h 784147"/>
                <a:gd name="connsiteX13" fmla="*/ 245155 w 1262391"/>
                <a:gd name="connsiteY13" fmla="*/ 604174 h 784147"/>
                <a:gd name="connsiteX14" fmla="*/ 246608 w 1262391"/>
                <a:gd name="connsiteY14" fmla="*/ 613836 h 784147"/>
                <a:gd name="connsiteX15" fmla="*/ 304927 w 1262391"/>
                <a:gd name="connsiteY15" fmla="*/ 704371 h 784147"/>
                <a:gd name="connsiteX16" fmla="*/ 304928 w 1262391"/>
                <a:gd name="connsiteY16" fmla="*/ 704371 h 784147"/>
                <a:gd name="connsiteX17" fmla="*/ 605029 w 1262391"/>
                <a:gd name="connsiteY17" fmla="*/ 372038 h 784147"/>
                <a:gd name="connsiteX18" fmla="*/ 631196 w 1262391"/>
                <a:gd name="connsiteY18" fmla="*/ 353748 h 784147"/>
                <a:gd name="connsiteX19" fmla="*/ 657364 w 1262391"/>
                <a:gd name="connsiteY19" fmla="*/ 372038 h 784147"/>
                <a:gd name="connsiteX20" fmla="*/ 957464 w 1262391"/>
                <a:gd name="connsiteY20" fmla="*/ 704371 h 784147"/>
                <a:gd name="connsiteX21" fmla="*/ 957465 w 1262391"/>
                <a:gd name="connsiteY21" fmla="*/ 704371 h 784147"/>
                <a:gd name="connsiteX22" fmla="*/ 1015784 w 1262391"/>
                <a:gd name="connsiteY22" fmla="*/ 613836 h 784147"/>
                <a:gd name="connsiteX23" fmla="*/ 1017237 w 1262391"/>
                <a:gd name="connsiteY23" fmla="*/ 604175 h 784147"/>
                <a:gd name="connsiteX24" fmla="*/ 1044141 w 1262391"/>
                <a:gd name="connsiteY24" fmla="*/ 637005 h 784147"/>
                <a:gd name="connsiteX25" fmla="*/ 1145078 w 1262391"/>
                <a:gd name="connsiteY25" fmla="*/ 784147 h 784147"/>
                <a:gd name="connsiteX26" fmla="*/ 1145079 w 1262391"/>
                <a:gd name="connsiteY26" fmla="*/ 784147 h 784147"/>
                <a:gd name="connsiteX27" fmla="*/ 1114957 w 1262391"/>
                <a:gd name="connsiteY27" fmla="*/ 147434 h 784147"/>
                <a:gd name="connsiteX28" fmla="*/ 790362 w 1262391"/>
                <a:gd name="connsiteY28" fmla="*/ 506 h 784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62391" h="784147">
                  <a:moveTo>
                    <a:pt x="631195" y="225467"/>
                  </a:moveTo>
                  <a:lnTo>
                    <a:pt x="632637" y="226487"/>
                  </a:lnTo>
                  <a:lnTo>
                    <a:pt x="631196" y="226846"/>
                  </a:lnTo>
                  <a:lnTo>
                    <a:pt x="629754" y="226486"/>
                  </a:lnTo>
                  <a:close/>
                  <a:moveTo>
                    <a:pt x="790362" y="506"/>
                  </a:moveTo>
                  <a:cubicBezTo>
                    <a:pt x="761557" y="-857"/>
                    <a:pt x="732881" y="528"/>
                    <a:pt x="704762" y="4680"/>
                  </a:cubicBezTo>
                  <a:lnTo>
                    <a:pt x="631195" y="23262"/>
                  </a:lnTo>
                  <a:lnTo>
                    <a:pt x="557629" y="4680"/>
                  </a:lnTo>
                  <a:cubicBezTo>
                    <a:pt x="529510" y="528"/>
                    <a:pt x="500834" y="-857"/>
                    <a:pt x="472028" y="506"/>
                  </a:cubicBezTo>
                  <a:cubicBezTo>
                    <a:pt x="356806" y="5957"/>
                    <a:pt x="239504" y="55364"/>
                    <a:pt x="147434" y="147434"/>
                  </a:cubicBezTo>
                  <a:cubicBezTo>
                    <a:pt x="-36707" y="331576"/>
                    <a:pt x="-50193" y="616641"/>
                    <a:pt x="117312" y="784147"/>
                  </a:cubicBezTo>
                  <a:lnTo>
                    <a:pt x="117313" y="784147"/>
                  </a:lnTo>
                  <a:cubicBezTo>
                    <a:pt x="148861" y="733643"/>
                    <a:pt x="182553" y="684550"/>
                    <a:pt x="218250" y="637005"/>
                  </a:cubicBezTo>
                  <a:lnTo>
                    <a:pt x="245155" y="604174"/>
                  </a:lnTo>
                  <a:lnTo>
                    <a:pt x="246608" y="613836"/>
                  </a:lnTo>
                  <a:cubicBezTo>
                    <a:pt x="258934" y="647197"/>
                    <a:pt x="278340" y="678090"/>
                    <a:pt x="304927" y="704371"/>
                  </a:cubicBezTo>
                  <a:lnTo>
                    <a:pt x="304928" y="704371"/>
                  </a:lnTo>
                  <a:cubicBezTo>
                    <a:pt x="385048" y="577588"/>
                    <a:pt x="486942" y="464971"/>
                    <a:pt x="605029" y="372038"/>
                  </a:cubicBezTo>
                  <a:lnTo>
                    <a:pt x="631196" y="353748"/>
                  </a:lnTo>
                  <a:lnTo>
                    <a:pt x="657364" y="372038"/>
                  </a:lnTo>
                  <a:cubicBezTo>
                    <a:pt x="775450" y="464971"/>
                    <a:pt x="877344" y="577588"/>
                    <a:pt x="957464" y="704371"/>
                  </a:cubicBezTo>
                  <a:lnTo>
                    <a:pt x="957465" y="704371"/>
                  </a:lnTo>
                  <a:cubicBezTo>
                    <a:pt x="984052" y="678090"/>
                    <a:pt x="1003458" y="647197"/>
                    <a:pt x="1015784" y="613836"/>
                  </a:cubicBezTo>
                  <a:lnTo>
                    <a:pt x="1017237" y="604175"/>
                  </a:lnTo>
                  <a:lnTo>
                    <a:pt x="1044141" y="637005"/>
                  </a:lnTo>
                  <a:cubicBezTo>
                    <a:pt x="1079839" y="684550"/>
                    <a:pt x="1113530" y="733643"/>
                    <a:pt x="1145078" y="784147"/>
                  </a:cubicBezTo>
                  <a:lnTo>
                    <a:pt x="1145079" y="784147"/>
                  </a:lnTo>
                  <a:cubicBezTo>
                    <a:pt x="1312584" y="616641"/>
                    <a:pt x="1299098" y="331576"/>
                    <a:pt x="1114957" y="147434"/>
                  </a:cubicBezTo>
                  <a:cubicBezTo>
                    <a:pt x="1022887" y="55364"/>
                    <a:pt x="905584" y="5957"/>
                    <a:pt x="790362" y="50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09898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</Words>
  <Application>Microsoft Office PowerPoint</Application>
  <PresentationFormat>A4 210 x 297 mm</PresentationFormat>
  <Paragraphs>28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poph27_呼び出しに応じない場合は後回しになります</dc:title>
  <dc:subject>poph27_呼び出しに応じない場合は後回しになります</dc:subject>
  <dc:creator>でじけろお</dc:creator>
  <cp:lastModifiedBy/>
  <cp:revision>1</cp:revision>
  <dcterms:created xsi:type="dcterms:W3CDTF">2014-12-04T06:28:23Z</dcterms:created>
  <dcterms:modified xsi:type="dcterms:W3CDTF">2025-01-25T12:00:11Z</dcterms:modified>
  <cp:version>1</cp:version>
</cp:coreProperties>
</file>