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7" r:id="rId3"/>
    <p:sldId id="318" r:id="rId4"/>
    <p:sldId id="331" r:id="rId5"/>
    <p:sldId id="330" r:id="rId6"/>
    <p:sldId id="32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CCFF"/>
    <a:srgbClr val="FF0000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0" d="100"/>
          <a:sy n="60" d="100"/>
        </p:scale>
        <p:origin x="1266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571501" y="2831433"/>
            <a:ext cx="8001000" cy="424313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乱暴に</a:t>
            </a: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ドアを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閉めないで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C136915-68CA-B8EA-C0E5-45F1950D1125}"/>
              </a:ext>
            </a:extLst>
          </p:cNvPr>
          <p:cNvSpPr txBox="1"/>
          <p:nvPr/>
        </p:nvSpPr>
        <p:spPr>
          <a:xfrm rot="5400000">
            <a:off x="-1122949" y="2462463"/>
            <a:ext cx="9103896" cy="49810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乱暴に</a:t>
            </a:r>
            <a:r>
              <a:rPr lang="ja-JP" altLang="en-US" sz="5400" dirty="0">
                <a:ln w="28575">
                  <a:noFill/>
                </a:ln>
              </a:rPr>
              <a:t>ドアを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閉めないで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4131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9412"/>
            <a:ext cx="6657770" cy="415778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196388-119E-8431-3FBE-EBCD5311031B}"/>
              </a:ext>
            </a:extLst>
          </p:cNvPr>
          <p:cNvSpPr txBox="1"/>
          <p:nvPr/>
        </p:nvSpPr>
        <p:spPr>
          <a:xfrm>
            <a:off x="484909" y="745914"/>
            <a:ext cx="5952467" cy="288478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乱暴にドアを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閉めないで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4F2FEC-4BDE-6468-5084-246116230760}"/>
              </a:ext>
            </a:extLst>
          </p:cNvPr>
          <p:cNvSpPr txBox="1"/>
          <p:nvPr/>
        </p:nvSpPr>
        <p:spPr>
          <a:xfrm>
            <a:off x="484909" y="8103350"/>
            <a:ext cx="5952467" cy="139572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壊れやすくなっているので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ゆっくり閉めてください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66A871A-1467-90AA-7408-B4AE8D817967}"/>
              </a:ext>
            </a:extLst>
          </p:cNvPr>
          <p:cNvGrpSpPr/>
          <p:nvPr/>
        </p:nvGrpSpPr>
        <p:grpSpPr>
          <a:xfrm>
            <a:off x="1617388" y="4502950"/>
            <a:ext cx="3687507" cy="3133705"/>
            <a:chOff x="1533526" y="1317856"/>
            <a:chExt cx="3687507" cy="3133705"/>
          </a:xfrm>
        </p:grpSpPr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2565887B-7004-0BD2-0AB5-93602524DEE6}"/>
                </a:ext>
              </a:extLst>
            </p:cNvPr>
            <p:cNvGrpSpPr/>
            <p:nvPr/>
          </p:nvGrpSpPr>
          <p:grpSpPr>
            <a:xfrm>
              <a:off x="1533526" y="1448780"/>
              <a:ext cx="3687507" cy="3002781"/>
              <a:chOff x="1533526" y="1448780"/>
              <a:chExt cx="3687507" cy="3002781"/>
            </a:xfrm>
          </p:grpSpPr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87A98A65-7EF0-FA0A-EB8E-5E408C14BDC5}"/>
                  </a:ext>
                </a:extLst>
              </p:cNvPr>
              <p:cNvSpPr/>
              <p:nvPr/>
            </p:nvSpPr>
            <p:spPr bwMode="auto">
              <a:xfrm>
                <a:off x="1533526" y="1448780"/>
                <a:ext cx="3103150" cy="3002781"/>
              </a:xfrm>
              <a:prstGeom prst="rect">
                <a:avLst/>
              </a:prstGeom>
              <a:pattFill prst="wdUpDiag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76C06D28-410D-860B-A8EB-59E23441DF66}"/>
                  </a:ext>
                </a:extLst>
              </p:cNvPr>
              <p:cNvGrpSpPr/>
              <p:nvPr/>
            </p:nvGrpSpPr>
            <p:grpSpPr>
              <a:xfrm>
                <a:off x="2238375" y="1857376"/>
                <a:ext cx="2029382" cy="2584362"/>
                <a:chOff x="-2461133" y="2528900"/>
                <a:chExt cx="1535156" cy="1812667"/>
              </a:xfrm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F4E3A291-83DC-361F-28D3-5F21DBC6A976}"/>
                    </a:ext>
                  </a:extLst>
                </p:cNvPr>
                <p:cNvGrpSpPr/>
                <p:nvPr/>
              </p:nvGrpSpPr>
              <p:grpSpPr>
                <a:xfrm>
                  <a:off x="-2461133" y="2528900"/>
                  <a:ext cx="1283117" cy="1812667"/>
                  <a:chOff x="5424488" y="2305050"/>
                  <a:chExt cx="790575" cy="1109662"/>
                </a:xfrm>
              </p:grpSpPr>
              <p:sp>
                <p:nvSpPr>
                  <p:cNvPr id="92" name="角丸四角形 259">
                    <a:extLst>
                      <a:ext uri="{FF2B5EF4-FFF2-40B4-BE49-F238E27FC236}">
                        <a16:creationId xmlns:a16="http://schemas.microsoft.com/office/drawing/2014/main" id="{4F4EE60E-7006-C898-F602-FD12921CBEE5}"/>
                      </a:ext>
                    </a:extLst>
                  </p:cNvPr>
                  <p:cNvSpPr/>
                  <p:nvPr/>
                </p:nvSpPr>
                <p:spPr>
                  <a:xfrm>
                    <a:off x="5424488" y="2305050"/>
                    <a:ext cx="790575" cy="1109662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" name="角丸四角形 260">
                    <a:extLst>
                      <a:ext uri="{FF2B5EF4-FFF2-40B4-BE49-F238E27FC236}">
                        <a16:creationId xmlns:a16="http://schemas.microsoft.com/office/drawing/2014/main" id="{E75211EC-BABD-EFA4-1994-CFDCBB418C22}"/>
                      </a:ext>
                    </a:extLst>
                  </p:cNvPr>
                  <p:cNvSpPr/>
                  <p:nvPr/>
                </p:nvSpPr>
                <p:spPr>
                  <a:xfrm>
                    <a:off x="5461001" y="2339975"/>
                    <a:ext cx="717550" cy="1074737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4" name="角丸四角形 262">
                    <a:extLst>
                      <a:ext uri="{FF2B5EF4-FFF2-40B4-BE49-F238E27FC236}">
                        <a16:creationId xmlns:a16="http://schemas.microsoft.com/office/drawing/2014/main" id="{213C1A4F-AB8D-6E3C-AB15-577791F70FAA}"/>
                      </a:ext>
                    </a:extLst>
                  </p:cNvPr>
                  <p:cNvSpPr/>
                  <p:nvPr/>
                </p:nvSpPr>
                <p:spPr>
                  <a:xfrm>
                    <a:off x="5480052" y="2359025"/>
                    <a:ext cx="679448" cy="1055687"/>
                  </a:xfrm>
                  <a:prstGeom prst="roundRect">
                    <a:avLst>
                      <a:gd name="adj" fmla="val 1681"/>
                    </a:avLst>
                  </a:prstGeom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0" scaled="1"/>
                    <a:tileRect/>
                  </a:gra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1" name="星 16 261">
                  <a:extLst>
                    <a:ext uri="{FF2B5EF4-FFF2-40B4-BE49-F238E27FC236}">
                      <a16:creationId xmlns:a16="http://schemas.microsoft.com/office/drawing/2014/main" id="{A0D11708-08DE-9029-CAF8-5F9C29E87D91}"/>
                    </a:ext>
                  </a:extLst>
                </p:cNvPr>
                <p:cNvSpPr/>
                <p:nvPr/>
              </p:nvSpPr>
              <p:spPr>
                <a:xfrm>
                  <a:off x="-1739939" y="3143541"/>
                  <a:ext cx="813962" cy="864012"/>
                </a:xfrm>
                <a:prstGeom prst="star16">
                  <a:avLst>
                    <a:gd name="adj" fmla="val 31436"/>
                  </a:avLst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6" name="正方形/長方形 12">
                <a:extLst>
                  <a:ext uri="{FF2B5EF4-FFF2-40B4-BE49-F238E27FC236}">
                    <a16:creationId xmlns:a16="http://schemas.microsoft.com/office/drawing/2014/main" id="{3F0E3AD7-2C99-1205-B689-48173267C5AB}"/>
                  </a:ext>
                </a:extLst>
              </p:cNvPr>
              <p:cNvSpPr/>
              <p:nvPr/>
            </p:nvSpPr>
            <p:spPr bwMode="auto">
              <a:xfrm>
                <a:off x="3931826" y="2222665"/>
                <a:ext cx="1289207" cy="2228896"/>
              </a:xfrm>
              <a:custGeom>
                <a:avLst/>
                <a:gdLst/>
                <a:ahLst/>
                <a:cxnLst/>
                <a:rect l="l" t="t" r="r" b="b"/>
                <a:pathLst>
                  <a:path w="750772" h="1298003">
                    <a:moveTo>
                      <a:pt x="231210" y="1072"/>
                    </a:moveTo>
                    <a:cubicBezTo>
                      <a:pt x="355369" y="-10980"/>
                      <a:pt x="465789" y="79899"/>
                      <a:pt x="477842" y="204057"/>
                    </a:cubicBezTo>
                    <a:cubicBezTo>
                      <a:pt x="485038" y="278190"/>
                      <a:pt x="455537" y="347426"/>
                      <a:pt x="401510" y="390802"/>
                    </a:cubicBezTo>
                    <a:cubicBezTo>
                      <a:pt x="454229" y="388192"/>
                      <a:pt x="504339" y="420027"/>
                      <a:pt x="523903" y="472227"/>
                    </a:cubicBezTo>
                    <a:lnTo>
                      <a:pt x="647888" y="803054"/>
                    </a:lnTo>
                    <a:lnTo>
                      <a:pt x="646619" y="803530"/>
                    </a:lnTo>
                    <a:cubicBezTo>
                      <a:pt x="649260" y="808318"/>
                      <a:pt x="650102" y="813704"/>
                      <a:pt x="650258" y="819270"/>
                    </a:cubicBezTo>
                    <a:lnTo>
                      <a:pt x="656061" y="1026824"/>
                    </a:lnTo>
                    <a:lnTo>
                      <a:pt x="743832" y="1202744"/>
                    </a:lnTo>
                    <a:cubicBezTo>
                      <a:pt x="760068" y="1235286"/>
                      <a:pt x="746849" y="1274828"/>
                      <a:pt x="714307" y="1291064"/>
                    </a:cubicBezTo>
                    <a:lnTo>
                      <a:pt x="714307" y="1291063"/>
                    </a:lnTo>
                    <a:cubicBezTo>
                      <a:pt x="681765" y="1307299"/>
                      <a:pt x="642222" y="1294080"/>
                      <a:pt x="625987" y="1261539"/>
                    </a:cubicBezTo>
                    <a:lnTo>
                      <a:pt x="530621" y="1070393"/>
                    </a:lnTo>
                    <a:cubicBezTo>
                      <a:pt x="525545" y="1060220"/>
                      <a:pt x="523348" y="1049362"/>
                      <a:pt x="524644" y="1038779"/>
                    </a:cubicBezTo>
                    <a:lnTo>
                      <a:pt x="522454" y="960439"/>
                    </a:lnTo>
                    <a:lnTo>
                      <a:pt x="424363" y="1041775"/>
                    </a:lnTo>
                    <a:lnTo>
                      <a:pt x="356759" y="1244004"/>
                    </a:lnTo>
                    <a:cubicBezTo>
                      <a:pt x="345229" y="1278495"/>
                      <a:pt x="307921" y="1297109"/>
                      <a:pt x="273430" y="1285579"/>
                    </a:cubicBezTo>
                    <a:cubicBezTo>
                      <a:pt x="238939" y="1274049"/>
                      <a:pt x="220325" y="1236741"/>
                      <a:pt x="231855" y="1202250"/>
                    </a:cubicBezTo>
                    <a:lnTo>
                      <a:pt x="301446" y="994076"/>
                    </a:lnTo>
                    <a:lnTo>
                      <a:pt x="304658" y="989567"/>
                    </a:lnTo>
                    <a:cubicBezTo>
                      <a:pt x="306606" y="975287"/>
                      <a:pt x="314156" y="962075"/>
                      <a:pt x="326083" y="952185"/>
                    </a:cubicBezTo>
                    <a:lnTo>
                      <a:pt x="406332" y="885643"/>
                    </a:lnTo>
                    <a:lnTo>
                      <a:pt x="335052" y="695449"/>
                    </a:lnTo>
                    <a:lnTo>
                      <a:pt x="314776" y="740032"/>
                    </a:lnTo>
                    <a:lnTo>
                      <a:pt x="302716" y="756711"/>
                    </a:lnTo>
                    <a:cubicBezTo>
                      <a:pt x="293788" y="770907"/>
                      <a:pt x="278479" y="780549"/>
                      <a:pt x="260499" y="782294"/>
                    </a:cubicBezTo>
                    <a:lnTo>
                      <a:pt x="64716" y="801300"/>
                    </a:lnTo>
                    <a:cubicBezTo>
                      <a:pt x="32278" y="804449"/>
                      <a:pt x="3429" y="780705"/>
                      <a:pt x="280" y="748267"/>
                    </a:cubicBezTo>
                    <a:cubicBezTo>
                      <a:pt x="-2869" y="715828"/>
                      <a:pt x="20874" y="686979"/>
                      <a:pt x="53313" y="683830"/>
                    </a:cubicBezTo>
                    <a:lnTo>
                      <a:pt x="217951" y="667848"/>
                    </a:lnTo>
                    <a:lnTo>
                      <a:pt x="278508" y="534693"/>
                    </a:lnTo>
                    <a:cubicBezTo>
                      <a:pt x="273567" y="502407"/>
                      <a:pt x="282111" y="470257"/>
                      <a:pt x="301729" y="445317"/>
                    </a:cubicBezTo>
                    <a:cubicBezTo>
                      <a:pt x="293134" y="448351"/>
                      <a:pt x="284088" y="449791"/>
                      <a:pt x="274857" y="450687"/>
                    </a:cubicBezTo>
                    <a:cubicBezTo>
                      <a:pt x="150698" y="462740"/>
                      <a:pt x="40278" y="371861"/>
                      <a:pt x="28225" y="247703"/>
                    </a:cubicBezTo>
                    <a:cubicBezTo>
                      <a:pt x="16173" y="123546"/>
                      <a:pt x="107052" y="13125"/>
                      <a:pt x="231210" y="1072"/>
                    </a:cubicBezTo>
                    <a:close/>
                  </a:path>
                </a:pathLst>
              </a:custGeom>
              <a:solidFill>
                <a:srgbClr val="339933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37C0E54C-6B2F-BB79-28E1-5F5D3550D6D5}"/>
                  </a:ext>
                </a:extLst>
              </p:cNvPr>
              <p:cNvGrpSpPr/>
              <p:nvPr/>
            </p:nvGrpSpPr>
            <p:grpSpPr>
              <a:xfrm rot="20700000">
                <a:off x="1839935" y="2502253"/>
                <a:ext cx="1616578" cy="728262"/>
                <a:chOff x="5762647" y="1762125"/>
                <a:chExt cx="1752578" cy="1002782"/>
              </a:xfrm>
            </p:grpSpPr>
            <p:sp>
              <p:nvSpPr>
                <p:cNvPr id="88" name="テキスト ボックス 87">
                  <a:extLst>
                    <a:ext uri="{FF2B5EF4-FFF2-40B4-BE49-F238E27FC236}">
                      <a16:creationId xmlns:a16="http://schemas.microsoft.com/office/drawing/2014/main" id="{F0397968-D562-C518-48F4-99FC55894E97}"/>
                    </a:ext>
                  </a:extLst>
                </p:cNvPr>
                <p:cNvSpPr txBox="1"/>
                <p:nvPr/>
              </p:nvSpPr>
              <p:spPr>
                <a:xfrm>
                  <a:off x="5762647" y="1762125"/>
                  <a:ext cx="1752578" cy="100278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101600">
                        <a:solidFill>
                          <a:schemeClr val="tx1"/>
                        </a:solidFill>
                      </a:ln>
                      <a:latin typeface="+mj-ea"/>
                      <a:ea typeface="+mj-ea"/>
                    </a:rPr>
                    <a:t>バン</a:t>
                  </a:r>
                </a:p>
              </p:txBody>
            </p:sp>
            <p:sp>
              <p:nvSpPr>
                <p:cNvPr id="89" name="テキスト ボックス 88">
                  <a:extLst>
                    <a:ext uri="{FF2B5EF4-FFF2-40B4-BE49-F238E27FC236}">
                      <a16:creationId xmlns:a16="http://schemas.microsoft.com/office/drawing/2014/main" id="{1B57343D-06A3-FCF1-2884-ABA9FE25BCAE}"/>
                    </a:ext>
                  </a:extLst>
                </p:cNvPr>
                <p:cNvSpPr txBox="1"/>
                <p:nvPr/>
              </p:nvSpPr>
              <p:spPr>
                <a:xfrm>
                  <a:off x="5762647" y="1762125"/>
                  <a:ext cx="1752578" cy="100278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76200">
                        <a:noFill/>
                      </a:ln>
                      <a:solidFill>
                        <a:srgbClr val="FF0000"/>
                      </a:solidFill>
                      <a:latin typeface="+mj-ea"/>
                      <a:ea typeface="+mj-ea"/>
                    </a:rPr>
                    <a:t>バン</a:t>
                  </a:r>
                </a:p>
              </p:txBody>
            </p:sp>
          </p:grpSp>
        </p:grp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14B38C48-42A2-2D15-B610-6E2356F54ABE}"/>
                </a:ext>
              </a:extLst>
            </p:cNvPr>
            <p:cNvSpPr/>
            <p:nvPr/>
          </p:nvSpPr>
          <p:spPr bwMode="auto">
            <a:xfrm>
              <a:off x="3297287" y="1317856"/>
              <a:ext cx="1074688" cy="1079040"/>
            </a:xfrm>
            <a:custGeom>
              <a:avLst/>
              <a:gdLst>
                <a:gd name="connsiteX0" fmla="*/ 142540 w 1245572"/>
                <a:gd name="connsiteY0" fmla="*/ 0 h 1250616"/>
                <a:gd name="connsiteX1" fmla="*/ 622786 w 1245572"/>
                <a:gd name="connsiteY1" fmla="*/ 482766 h 1250616"/>
                <a:gd name="connsiteX2" fmla="*/ 1103032 w 1245572"/>
                <a:gd name="connsiteY2" fmla="*/ 0 h 1250616"/>
                <a:gd name="connsiteX3" fmla="*/ 1245572 w 1245572"/>
                <a:gd name="connsiteY3" fmla="*/ 141796 h 1250616"/>
                <a:gd name="connsiteX4" fmla="*/ 764584 w 1245572"/>
                <a:gd name="connsiteY4" fmla="*/ 625308 h 1250616"/>
                <a:gd name="connsiteX5" fmla="*/ 1245572 w 1245572"/>
                <a:gd name="connsiteY5" fmla="*/ 1108820 h 1250616"/>
                <a:gd name="connsiteX6" fmla="*/ 1103032 w 1245572"/>
                <a:gd name="connsiteY6" fmla="*/ 1250616 h 1250616"/>
                <a:gd name="connsiteX7" fmla="*/ 622786 w 1245572"/>
                <a:gd name="connsiteY7" fmla="*/ 767850 h 1250616"/>
                <a:gd name="connsiteX8" fmla="*/ 142540 w 1245572"/>
                <a:gd name="connsiteY8" fmla="*/ 1250616 h 1250616"/>
                <a:gd name="connsiteX9" fmla="*/ 0 w 1245572"/>
                <a:gd name="connsiteY9" fmla="*/ 1108820 h 1250616"/>
                <a:gd name="connsiteX10" fmla="*/ 480988 w 1245572"/>
                <a:gd name="connsiteY10" fmla="*/ 625308 h 1250616"/>
                <a:gd name="connsiteX11" fmla="*/ 0 w 1245572"/>
                <a:gd name="connsiteY11" fmla="*/ 141796 h 1250616"/>
                <a:gd name="connsiteX12" fmla="*/ 142540 w 1245572"/>
                <a:gd name="connsiteY12" fmla="*/ 0 h 1250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5572" h="1250616">
                  <a:moveTo>
                    <a:pt x="142540" y="0"/>
                  </a:moveTo>
                  <a:lnTo>
                    <a:pt x="622786" y="482766"/>
                  </a:lnTo>
                  <a:lnTo>
                    <a:pt x="1103032" y="0"/>
                  </a:lnTo>
                  <a:lnTo>
                    <a:pt x="1245572" y="141796"/>
                  </a:lnTo>
                  <a:lnTo>
                    <a:pt x="764584" y="625308"/>
                  </a:lnTo>
                  <a:lnTo>
                    <a:pt x="1245572" y="1108820"/>
                  </a:lnTo>
                  <a:lnTo>
                    <a:pt x="1103032" y="1250616"/>
                  </a:lnTo>
                  <a:lnTo>
                    <a:pt x="622786" y="767850"/>
                  </a:lnTo>
                  <a:lnTo>
                    <a:pt x="142540" y="1250616"/>
                  </a:lnTo>
                  <a:lnTo>
                    <a:pt x="0" y="1108820"/>
                  </a:lnTo>
                  <a:lnTo>
                    <a:pt x="480988" y="625308"/>
                  </a:lnTo>
                  <a:lnTo>
                    <a:pt x="0" y="141796"/>
                  </a:lnTo>
                  <a:lnTo>
                    <a:pt x="142540" y="0"/>
                  </a:lnTo>
                  <a:close/>
                </a:path>
              </a:pathLst>
            </a:custGeom>
            <a:solidFill>
              <a:srgbClr val="FF0000">
                <a:alpha val="70000"/>
              </a:srgbClr>
            </a:solidFill>
            <a:ln w="38100">
              <a:solidFill>
                <a:schemeClr val="bg1">
                  <a:alpha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CEE2B-DC69-319A-9C50-E8774D6A0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641C216-2230-8424-6DD5-50E818ABB4E0}"/>
              </a:ext>
            </a:extLst>
          </p:cNvPr>
          <p:cNvSpPr txBox="1"/>
          <p:nvPr/>
        </p:nvSpPr>
        <p:spPr>
          <a:xfrm>
            <a:off x="484909" y="677525"/>
            <a:ext cx="5952467" cy="288478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乱暴にドアを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閉めないで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1E6B169-7A28-CC88-FC44-C9C01C42EA56}"/>
              </a:ext>
            </a:extLst>
          </p:cNvPr>
          <p:cNvSpPr txBox="1"/>
          <p:nvPr/>
        </p:nvSpPr>
        <p:spPr>
          <a:xfrm>
            <a:off x="484909" y="7523748"/>
            <a:ext cx="5952467" cy="197532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ゆっくりと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閉めてください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E70F591-2FE2-4D9F-CB1F-BBB3C9EEC089}"/>
              </a:ext>
            </a:extLst>
          </p:cNvPr>
          <p:cNvGrpSpPr/>
          <p:nvPr/>
        </p:nvGrpSpPr>
        <p:grpSpPr>
          <a:xfrm>
            <a:off x="1617388" y="3973037"/>
            <a:ext cx="3687507" cy="3133705"/>
            <a:chOff x="1533526" y="1317856"/>
            <a:chExt cx="3687507" cy="313370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E6AD50B-A236-1DCA-15DF-3619B41BAD1C}"/>
                </a:ext>
              </a:extLst>
            </p:cNvPr>
            <p:cNvGrpSpPr/>
            <p:nvPr/>
          </p:nvGrpSpPr>
          <p:grpSpPr>
            <a:xfrm>
              <a:off x="1533526" y="1448780"/>
              <a:ext cx="3687507" cy="3002781"/>
              <a:chOff x="1533526" y="1448780"/>
              <a:chExt cx="3687507" cy="3002781"/>
            </a:xfrm>
          </p:grpSpPr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DC418CC5-DCF4-6581-49C7-3026E796532C}"/>
                  </a:ext>
                </a:extLst>
              </p:cNvPr>
              <p:cNvSpPr/>
              <p:nvPr/>
            </p:nvSpPr>
            <p:spPr bwMode="auto">
              <a:xfrm>
                <a:off x="1533526" y="1448780"/>
                <a:ext cx="3103150" cy="3002781"/>
              </a:xfrm>
              <a:prstGeom prst="rect">
                <a:avLst/>
              </a:prstGeom>
              <a:pattFill prst="wdUpDiag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CA2F0D82-B54B-B254-3A41-082DD9733353}"/>
                  </a:ext>
                </a:extLst>
              </p:cNvPr>
              <p:cNvGrpSpPr/>
              <p:nvPr/>
            </p:nvGrpSpPr>
            <p:grpSpPr>
              <a:xfrm>
                <a:off x="2238375" y="1857376"/>
                <a:ext cx="2029382" cy="2584362"/>
                <a:chOff x="-2461133" y="2528900"/>
                <a:chExt cx="1535156" cy="1812667"/>
              </a:xfrm>
            </p:grpSpPr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5DAA7335-B977-D90C-09EE-85C50885A736}"/>
                    </a:ext>
                  </a:extLst>
                </p:cNvPr>
                <p:cNvGrpSpPr/>
                <p:nvPr/>
              </p:nvGrpSpPr>
              <p:grpSpPr>
                <a:xfrm>
                  <a:off x="-2461133" y="2528900"/>
                  <a:ext cx="1283117" cy="1812667"/>
                  <a:chOff x="5424488" y="2305050"/>
                  <a:chExt cx="790575" cy="1109662"/>
                </a:xfrm>
              </p:grpSpPr>
              <p:sp>
                <p:nvSpPr>
                  <p:cNvPr id="15" name="角丸四角形 259">
                    <a:extLst>
                      <a:ext uri="{FF2B5EF4-FFF2-40B4-BE49-F238E27FC236}">
                        <a16:creationId xmlns:a16="http://schemas.microsoft.com/office/drawing/2014/main" id="{A154ABF1-3237-53C7-1A9E-2D50BA90503F}"/>
                      </a:ext>
                    </a:extLst>
                  </p:cNvPr>
                  <p:cNvSpPr/>
                  <p:nvPr/>
                </p:nvSpPr>
                <p:spPr>
                  <a:xfrm>
                    <a:off x="5424488" y="2305050"/>
                    <a:ext cx="790575" cy="1109662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" name="角丸四角形 260">
                    <a:extLst>
                      <a:ext uri="{FF2B5EF4-FFF2-40B4-BE49-F238E27FC236}">
                        <a16:creationId xmlns:a16="http://schemas.microsoft.com/office/drawing/2014/main" id="{CCB473F4-1B3A-5625-8669-B81030B3E131}"/>
                      </a:ext>
                    </a:extLst>
                  </p:cNvPr>
                  <p:cNvSpPr/>
                  <p:nvPr/>
                </p:nvSpPr>
                <p:spPr>
                  <a:xfrm>
                    <a:off x="5461001" y="2339975"/>
                    <a:ext cx="717550" cy="1074737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" name="角丸四角形 262">
                    <a:extLst>
                      <a:ext uri="{FF2B5EF4-FFF2-40B4-BE49-F238E27FC236}">
                        <a16:creationId xmlns:a16="http://schemas.microsoft.com/office/drawing/2014/main" id="{A0AED6FD-39FB-FB20-7388-66F58293B947}"/>
                      </a:ext>
                    </a:extLst>
                  </p:cNvPr>
                  <p:cNvSpPr/>
                  <p:nvPr/>
                </p:nvSpPr>
                <p:spPr>
                  <a:xfrm>
                    <a:off x="5480052" y="2359025"/>
                    <a:ext cx="679448" cy="1055687"/>
                  </a:xfrm>
                  <a:prstGeom prst="roundRect">
                    <a:avLst>
                      <a:gd name="adj" fmla="val 1681"/>
                    </a:avLst>
                  </a:prstGeom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0" scaled="1"/>
                    <a:tileRect/>
                  </a:gra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" name="星 16 261">
                  <a:extLst>
                    <a:ext uri="{FF2B5EF4-FFF2-40B4-BE49-F238E27FC236}">
                      <a16:creationId xmlns:a16="http://schemas.microsoft.com/office/drawing/2014/main" id="{7337F8D5-700E-5501-3DA1-F641BE826C2E}"/>
                    </a:ext>
                  </a:extLst>
                </p:cNvPr>
                <p:cNvSpPr/>
                <p:nvPr/>
              </p:nvSpPr>
              <p:spPr>
                <a:xfrm>
                  <a:off x="-1739939" y="3143541"/>
                  <a:ext cx="813962" cy="864012"/>
                </a:xfrm>
                <a:prstGeom prst="star16">
                  <a:avLst>
                    <a:gd name="adj" fmla="val 31436"/>
                  </a:avLst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" name="正方形/長方形 12">
                <a:extLst>
                  <a:ext uri="{FF2B5EF4-FFF2-40B4-BE49-F238E27FC236}">
                    <a16:creationId xmlns:a16="http://schemas.microsoft.com/office/drawing/2014/main" id="{967106D4-FAC1-1D45-4E0F-29C9879C6D3C}"/>
                  </a:ext>
                </a:extLst>
              </p:cNvPr>
              <p:cNvSpPr/>
              <p:nvPr/>
            </p:nvSpPr>
            <p:spPr bwMode="auto">
              <a:xfrm>
                <a:off x="3931826" y="2222665"/>
                <a:ext cx="1289207" cy="2228896"/>
              </a:xfrm>
              <a:custGeom>
                <a:avLst/>
                <a:gdLst/>
                <a:ahLst/>
                <a:cxnLst/>
                <a:rect l="l" t="t" r="r" b="b"/>
                <a:pathLst>
                  <a:path w="750772" h="1298003">
                    <a:moveTo>
                      <a:pt x="231210" y="1072"/>
                    </a:moveTo>
                    <a:cubicBezTo>
                      <a:pt x="355369" y="-10980"/>
                      <a:pt x="465789" y="79899"/>
                      <a:pt x="477842" y="204057"/>
                    </a:cubicBezTo>
                    <a:cubicBezTo>
                      <a:pt x="485038" y="278190"/>
                      <a:pt x="455537" y="347426"/>
                      <a:pt x="401510" y="390802"/>
                    </a:cubicBezTo>
                    <a:cubicBezTo>
                      <a:pt x="454229" y="388192"/>
                      <a:pt x="504339" y="420027"/>
                      <a:pt x="523903" y="472227"/>
                    </a:cubicBezTo>
                    <a:lnTo>
                      <a:pt x="647888" y="803054"/>
                    </a:lnTo>
                    <a:lnTo>
                      <a:pt x="646619" y="803530"/>
                    </a:lnTo>
                    <a:cubicBezTo>
                      <a:pt x="649260" y="808318"/>
                      <a:pt x="650102" y="813704"/>
                      <a:pt x="650258" y="819270"/>
                    </a:cubicBezTo>
                    <a:lnTo>
                      <a:pt x="656061" y="1026824"/>
                    </a:lnTo>
                    <a:lnTo>
                      <a:pt x="743832" y="1202744"/>
                    </a:lnTo>
                    <a:cubicBezTo>
                      <a:pt x="760068" y="1235286"/>
                      <a:pt x="746849" y="1274828"/>
                      <a:pt x="714307" y="1291064"/>
                    </a:cubicBezTo>
                    <a:lnTo>
                      <a:pt x="714307" y="1291063"/>
                    </a:lnTo>
                    <a:cubicBezTo>
                      <a:pt x="681765" y="1307299"/>
                      <a:pt x="642222" y="1294080"/>
                      <a:pt x="625987" y="1261539"/>
                    </a:cubicBezTo>
                    <a:lnTo>
                      <a:pt x="530621" y="1070393"/>
                    </a:lnTo>
                    <a:cubicBezTo>
                      <a:pt x="525545" y="1060220"/>
                      <a:pt x="523348" y="1049362"/>
                      <a:pt x="524644" y="1038779"/>
                    </a:cubicBezTo>
                    <a:lnTo>
                      <a:pt x="522454" y="960439"/>
                    </a:lnTo>
                    <a:lnTo>
                      <a:pt x="424363" y="1041775"/>
                    </a:lnTo>
                    <a:lnTo>
                      <a:pt x="356759" y="1244004"/>
                    </a:lnTo>
                    <a:cubicBezTo>
                      <a:pt x="345229" y="1278495"/>
                      <a:pt x="307921" y="1297109"/>
                      <a:pt x="273430" y="1285579"/>
                    </a:cubicBezTo>
                    <a:cubicBezTo>
                      <a:pt x="238939" y="1274049"/>
                      <a:pt x="220325" y="1236741"/>
                      <a:pt x="231855" y="1202250"/>
                    </a:cubicBezTo>
                    <a:lnTo>
                      <a:pt x="301446" y="994076"/>
                    </a:lnTo>
                    <a:lnTo>
                      <a:pt x="304658" y="989567"/>
                    </a:lnTo>
                    <a:cubicBezTo>
                      <a:pt x="306606" y="975287"/>
                      <a:pt x="314156" y="962075"/>
                      <a:pt x="326083" y="952185"/>
                    </a:cubicBezTo>
                    <a:lnTo>
                      <a:pt x="406332" y="885643"/>
                    </a:lnTo>
                    <a:lnTo>
                      <a:pt x="335052" y="695449"/>
                    </a:lnTo>
                    <a:lnTo>
                      <a:pt x="314776" y="740032"/>
                    </a:lnTo>
                    <a:lnTo>
                      <a:pt x="302716" y="756711"/>
                    </a:lnTo>
                    <a:cubicBezTo>
                      <a:pt x="293788" y="770907"/>
                      <a:pt x="278479" y="780549"/>
                      <a:pt x="260499" y="782294"/>
                    </a:cubicBezTo>
                    <a:lnTo>
                      <a:pt x="64716" y="801300"/>
                    </a:lnTo>
                    <a:cubicBezTo>
                      <a:pt x="32278" y="804449"/>
                      <a:pt x="3429" y="780705"/>
                      <a:pt x="280" y="748267"/>
                    </a:cubicBezTo>
                    <a:cubicBezTo>
                      <a:pt x="-2869" y="715828"/>
                      <a:pt x="20874" y="686979"/>
                      <a:pt x="53313" y="683830"/>
                    </a:cubicBezTo>
                    <a:lnTo>
                      <a:pt x="217951" y="667848"/>
                    </a:lnTo>
                    <a:lnTo>
                      <a:pt x="278508" y="534693"/>
                    </a:lnTo>
                    <a:cubicBezTo>
                      <a:pt x="273567" y="502407"/>
                      <a:pt x="282111" y="470257"/>
                      <a:pt x="301729" y="445317"/>
                    </a:cubicBezTo>
                    <a:cubicBezTo>
                      <a:pt x="293134" y="448351"/>
                      <a:pt x="284088" y="449791"/>
                      <a:pt x="274857" y="450687"/>
                    </a:cubicBezTo>
                    <a:cubicBezTo>
                      <a:pt x="150698" y="462740"/>
                      <a:pt x="40278" y="371861"/>
                      <a:pt x="28225" y="247703"/>
                    </a:cubicBezTo>
                    <a:cubicBezTo>
                      <a:pt x="16173" y="123546"/>
                      <a:pt x="107052" y="13125"/>
                      <a:pt x="231210" y="1072"/>
                    </a:cubicBezTo>
                    <a:close/>
                  </a:path>
                </a:pathLst>
              </a:custGeom>
              <a:solidFill>
                <a:srgbClr val="339933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9C0B1478-56A4-BDC6-6F4B-4AC025202D6B}"/>
                  </a:ext>
                </a:extLst>
              </p:cNvPr>
              <p:cNvGrpSpPr/>
              <p:nvPr/>
            </p:nvGrpSpPr>
            <p:grpSpPr>
              <a:xfrm rot="20700000">
                <a:off x="1839935" y="2502253"/>
                <a:ext cx="1616578" cy="728262"/>
                <a:chOff x="5762647" y="1762125"/>
                <a:chExt cx="1752578" cy="1002782"/>
              </a:xfrm>
            </p:grpSpPr>
            <p:sp>
              <p:nvSpPr>
                <p:cNvPr id="11" name="テキスト ボックス 10">
                  <a:extLst>
                    <a:ext uri="{FF2B5EF4-FFF2-40B4-BE49-F238E27FC236}">
                      <a16:creationId xmlns:a16="http://schemas.microsoft.com/office/drawing/2014/main" id="{8D975E4B-41AD-62D1-4195-E6EA2660C888}"/>
                    </a:ext>
                  </a:extLst>
                </p:cNvPr>
                <p:cNvSpPr txBox="1"/>
                <p:nvPr/>
              </p:nvSpPr>
              <p:spPr>
                <a:xfrm>
                  <a:off x="5762647" y="1762125"/>
                  <a:ext cx="1752578" cy="100278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101600">
                        <a:solidFill>
                          <a:schemeClr val="tx1"/>
                        </a:solidFill>
                      </a:ln>
                      <a:latin typeface="+mj-ea"/>
                      <a:ea typeface="+mj-ea"/>
                    </a:rPr>
                    <a:t>バン</a:t>
                  </a:r>
                </a:p>
              </p:txBody>
            </p:sp>
            <p:sp>
              <p:nvSpPr>
                <p:cNvPr id="12" name="テキスト ボックス 11">
                  <a:extLst>
                    <a:ext uri="{FF2B5EF4-FFF2-40B4-BE49-F238E27FC236}">
                      <a16:creationId xmlns:a16="http://schemas.microsoft.com/office/drawing/2014/main" id="{73C17BD4-F9BE-5EB2-267A-5EBC6560795B}"/>
                    </a:ext>
                  </a:extLst>
                </p:cNvPr>
                <p:cNvSpPr txBox="1"/>
                <p:nvPr/>
              </p:nvSpPr>
              <p:spPr>
                <a:xfrm>
                  <a:off x="5762647" y="1762125"/>
                  <a:ext cx="1752578" cy="100278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76200">
                        <a:noFill/>
                      </a:ln>
                      <a:solidFill>
                        <a:srgbClr val="FF0000"/>
                      </a:solidFill>
                      <a:latin typeface="+mj-ea"/>
                      <a:ea typeface="+mj-ea"/>
                    </a:rPr>
                    <a:t>バン</a:t>
                  </a:r>
                </a:p>
              </p:txBody>
            </p:sp>
          </p:grp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8CA2DBB-57EC-B2A2-441C-6105A24FFB9F}"/>
                </a:ext>
              </a:extLst>
            </p:cNvPr>
            <p:cNvSpPr/>
            <p:nvPr/>
          </p:nvSpPr>
          <p:spPr bwMode="auto">
            <a:xfrm>
              <a:off x="3297287" y="1317856"/>
              <a:ext cx="1074688" cy="1079040"/>
            </a:xfrm>
            <a:custGeom>
              <a:avLst/>
              <a:gdLst>
                <a:gd name="connsiteX0" fmla="*/ 142540 w 1245572"/>
                <a:gd name="connsiteY0" fmla="*/ 0 h 1250616"/>
                <a:gd name="connsiteX1" fmla="*/ 622786 w 1245572"/>
                <a:gd name="connsiteY1" fmla="*/ 482766 h 1250616"/>
                <a:gd name="connsiteX2" fmla="*/ 1103032 w 1245572"/>
                <a:gd name="connsiteY2" fmla="*/ 0 h 1250616"/>
                <a:gd name="connsiteX3" fmla="*/ 1245572 w 1245572"/>
                <a:gd name="connsiteY3" fmla="*/ 141796 h 1250616"/>
                <a:gd name="connsiteX4" fmla="*/ 764584 w 1245572"/>
                <a:gd name="connsiteY4" fmla="*/ 625308 h 1250616"/>
                <a:gd name="connsiteX5" fmla="*/ 1245572 w 1245572"/>
                <a:gd name="connsiteY5" fmla="*/ 1108820 h 1250616"/>
                <a:gd name="connsiteX6" fmla="*/ 1103032 w 1245572"/>
                <a:gd name="connsiteY6" fmla="*/ 1250616 h 1250616"/>
                <a:gd name="connsiteX7" fmla="*/ 622786 w 1245572"/>
                <a:gd name="connsiteY7" fmla="*/ 767850 h 1250616"/>
                <a:gd name="connsiteX8" fmla="*/ 142540 w 1245572"/>
                <a:gd name="connsiteY8" fmla="*/ 1250616 h 1250616"/>
                <a:gd name="connsiteX9" fmla="*/ 0 w 1245572"/>
                <a:gd name="connsiteY9" fmla="*/ 1108820 h 1250616"/>
                <a:gd name="connsiteX10" fmla="*/ 480988 w 1245572"/>
                <a:gd name="connsiteY10" fmla="*/ 625308 h 1250616"/>
                <a:gd name="connsiteX11" fmla="*/ 0 w 1245572"/>
                <a:gd name="connsiteY11" fmla="*/ 141796 h 1250616"/>
                <a:gd name="connsiteX12" fmla="*/ 142540 w 1245572"/>
                <a:gd name="connsiteY12" fmla="*/ 0 h 1250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5572" h="1250616">
                  <a:moveTo>
                    <a:pt x="142540" y="0"/>
                  </a:moveTo>
                  <a:lnTo>
                    <a:pt x="622786" y="482766"/>
                  </a:lnTo>
                  <a:lnTo>
                    <a:pt x="1103032" y="0"/>
                  </a:lnTo>
                  <a:lnTo>
                    <a:pt x="1245572" y="141796"/>
                  </a:lnTo>
                  <a:lnTo>
                    <a:pt x="764584" y="625308"/>
                  </a:lnTo>
                  <a:lnTo>
                    <a:pt x="1245572" y="1108820"/>
                  </a:lnTo>
                  <a:lnTo>
                    <a:pt x="1103032" y="1250616"/>
                  </a:lnTo>
                  <a:lnTo>
                    <a:pt x="622786" y="767850"/>
                  </a:lnTo>
                  <a:lnTo>
                    <a:pt x="142540" y="1250616"/>
                  </a:lnTo>
                  <a:lnTo>
                    <a:pt x="0" y="1108820"/>
                  </a:lnTo>
                  <a:lnTo>
                    <a:pt x="480988" y="625308"/>
                  </a:lnTo>
                  <a:lnTo>
                    <a:pt x="0" y="141796"/>
                  </a:lnTo>
                  <a:lnTo>
                    <a:pt x="142540" y="0"/>
                  </a:lnTo>
                  <a:close/>
                </a:path>
              </a:pathLst>
            </a:custGeom>
            <a:solidFill>
              <a:srgbClr val="FF0000">
                <a:alpha val="70000"/>
              </a:srgbClr>
            </a:solidFill>
            <a:ln w="38100">
              <a:solidFill>
                <a:schemeClr val="bg1">
                  <a:alpha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6535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3A0F1-7818-CF53-9B1D-8F0853C2E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D96F0C0B-93A6-4D0A-4A0F-E8B749C66A19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C617159-0411-9620-A117-3C49BD3044A4}"/>
              </a:ext>
            </a:extLst>
          </p:cNvPr>
          <p:cNvSpPr txBox="1"/>
          <p:nvPr/>
        </p:nvSpPr>
        <p:spPr>
          <a:xfrm rot="5400000">
            <a:off x="399018" y="3321866"/>
            <a:ext cx="8409248" cy="32413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乱暴にドアを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閉めないで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FF4DBA9-CFBD-1A7A-CB43-99C07569B9EC}"/>
              </a:ext>
            </a:extLst>
          </p:cNvPr>
          <p:cNvSpPr txBox="1"/>
          <p:nvPr/>
        </p:nvSpPr>
        <p:spPr>
          <a:xfrm rot="5075422">
            <a:off x="-982531" y="3399745"/>
            <a:ext cx="4622148" cy="142465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ご協力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お願いします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25B4F81-C8FC-25AA-88FA-D1F0A8DDB15C}"/>
              </a:ext>
            </a:extLst>
          </p:cNvPr>
          <p:cNvGrpSpPr/>
          <p:nvPr/>
        </p:nvGrpSpPr>
        <p:grpSpPr>
          <a:xfrm>
            <a:off x="453648" y="6698149"/>
            <a:ext cx="2030247" cy="2935370"/>
            <a:chOff x="1056827" y="930434"/>
            <a:chExt cx="1720731" cy="248786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79FB4CB-7AC0-2AB3-6683-5AADCCB5A336}"/>
                </a:ext>
              </a:extLst>
            </p:cNvPr>
            <p:cNvGrpSpPr/>
            <p:nvPr/>
          </p:nvGrpSpPr>
          <p:grpSpPr>
            <a:xfrm rot="532772">
              <a:off x="2352744" y="1691685"/>
              <a:ext cx="424814" cy="452029"/>
              <a:chOff x="8304223" y="4825922"/>
              <a:chExt cx="778796" cy="828689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C37A0C7D-E062-68AB-78A9-2D706B036373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62AA2728-88D0-5A4F-7576-D17937079097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75093CF-8CB9-0E80-CC69-558411B4E574}"/>
                </a:ext>
              </a:extLst>
            </p:cNvPr>
            <p:cNvSpPr/>
            <p:nvPr/>
          </p:nvSpPr>
          <p:spPr bwMode="auto">
            <a:xfrm rot="11325099">
              <a:off x="1915409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13AC193-34EA-5274-D8C8-906345211589}"/>
                </a:ext>
              </a:extLst>
            </p:cNvPr>
            <p:cNvGrpSpPr/>
            <p:nvPr/>
          </p:nvGrpSpPr>
          <p:grpSpPr>
            <a:xfrm>
              <a:off x="1056827" y="930434"/>
              <a:ext cx="1304762" cy="2487866"/>
              <a:chOff x="4257838" y="1945656"/>
              <a:chExt cx="1304762" cy="2487866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D5ED9318-CE65-0242-ACB8-31FFEA0BBB1D}"/>
                  </a:ext>
                </a:extLst>
              </p:cNvPr>
              <p:cNvSpPr/>
              <p:nvPr/>
            </p:nvSpPr>
            <p:spPr bwMode="auto">
              <a:xfrm>
                <a:off x="445635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AB89576A-63CB-DBF4-D4DE-FA41F4453E93}"/>
                  </a:ext>
                </a:extLst>
              </p:cNvPr>
              <p:cNvSpPr/>
              <p:nvPr/>
            </p:nvSpPr>
            <p:spPr bwMode="auto">
              <a:xfrm flipH="1">
                <a:off x="502321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453451B7-11FC-3BDA-B482-969EBBE2B546}"/>
                  </a:ext>
                </a:extLst>
              </p:cNvPr>
              <p:cNvSpPr/>
              <p:nvPr/>
            </p:nvSpPr>
            <p:spPr bwMode="auto">
              <a:xfrm rot="13500000" flipH="1">
                <a:off x="4264905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四角形: 上の 2 つの角を丸める 5">
                <a:extLst>
                  <a:ext uri="{FF2B5EF4-FFF2-40B4-BE49-F238E27FC236}">
                    <a16:creationId xmlns:a16="http://schemas.microsoft.com/office/drawing/2014/main" id="{89B89768-0DEA-984D-F029-62C5E6A307C8}"/>
                  </a:ext>
                </a:extLst>
              </p:cNvPr>
              <p:cNvSpPr/>
              <p:nvPr/>
            </p:nvSpPr>
            <p:spPr bwMode="auto">
              <a:xfrm rot="1800000">
                <a:off x="4449327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D98CC4C3-4192-8F69-A5F4-95A3CE5F94E0}"/>
                  </a:ext>
                </a:extLst>
              </p:cNvPr>
              <p:cNvSpPr/>
              <p:nvPr/>
            </p:nvSpPr>
            <p:spPr bwMode="auto">
              <a:xfrm rot="10800000">
                <a:off x="4608455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" name="四角形: 上の 2 つの角を丸める 11">
                <a:extLst>
                  <a:ext uri="{FF2B5EF4-FFF2-40B4-BE49-F238E27FC236}">
                    <a16:creationId xmlns:a16="http://schemas.microsoft.com/office/drawing/2014/main" id="{B4D594E5-655B-A82E-E95A-F9DC8447AD84}"/>
                  </a:ext>
                </a:extLst>
              </p:cNvPr>
              <p:cNvSpPr/>
              <p:nvPr/>
            </p:nvSpPr>
            <p:spPr bwMode="auto">
              <a:xfrm>
                <a:off x="4539078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1EA74DEE-2FD7-80DC-C68B-7983F196A21A}"/>
                  </a:ext>
                </a:extLst>
              </p:cNvPr>
              <p:cNvSpPr/>
              <p:nvPr/>
            </p:nvSpPr>
            <p:spPr bwMode="auto">
              <a:xfrm>
                <a:off x="440331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2CEA8685-77B7-D313-68C3-944D3F7778FB}"/>
                  </a:ext>
                </a:extLst>
              </p:cNvPr>
              <p:cNvSpPr/>
              <p:nvPr/>
            </p:nvSpPr>
            <p:spPr bwMode="auto">
              <a:xfrm rot="20700000">
                <a:off x="436521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B39D4232-59E5-B9D1-7E61-E73989A909AE}"/>
                  </a:ext>
                </a:extLst>
              </p:cNvPr>
              <p:cNvSpPr/>
              <p:nvPr/>
            </p:nvSpPr>
            <p:spPr bwMode="auto">
              <a:xfrm rot="900000" flipH="1">
                <a:off x="527660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EA07ACDC-4835-9DAF-7910-4D129BDD59BA}"/>
                  </a:ext>
                </a:extLst>
              </p:cNvPr>
              <p:cNvSpPr/>
              <p:nvPr/>
            </p:nvSpPr>
            <p:spPr bwMode="auto">
              <a:xfrm>
                <a:off x="448071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6EEB380-EB6A-B607-90B0-027FA5BA90E8}"/>
                  </a:ext>
                </a:extLst>
              </p:cNvPr>
              <p:cNvSpPr/>
              <p:nvPr/>
            </p:nvSpPr>
            <p:spPr bwMode="auto">
              <a:xfrm>
                <a:off x="45334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DC481B4-FE11-D219-8F15-B702FC542B67}"/>
                  </a:ext>
                </a:extLst>
              </p:cNvPr>
              <p:cNvSpPr/>
              <p:nvPr/>
            </p:nvSpPr>
            <p:spPr bwMode="auto">
              <a:xfrm>
                <a:off x="503287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8F779893-D54D-0E0A-36D4-70854D74D13A}"/>
                  </a:ext>
                </a:extLst>
              </p:cNvPr>
              <p:cNvSpPr/>
              <p:nvPr/>
            </p:nvSpPr>
            <p:spPr bwMode="auto">
              <a:xfrm>
                <a:off x="4665737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9386FEED-417B-8A8E-A114-F833FD12D9BF}"/>
                  </a:ext>
                </a:extLst>
              </p:cNvPr>
              <p:cNvSpPr/>
              <p:nvPr/>
            </p:nvSpPr>
            <p:spPr bwMode="auto">
              <a:xfrm>
                <a:off x="5169534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二等辺三角形 71">
                <a:extLst>
                  <a:ext uri="{FF2B5EF4-FFF2-40B4-BE49-F238E27FC236}">
                    <a16:creationId xmlns:a16="http://schemas.microsoft.com/office/drawing/2014/main" id="{57E01C18-BD4B-EA1F-BD3B-046A694038AE}"/>
                  </a:ext>
                </a:extLst>
              </p:cNvPr>
              <p:cNvSpPr/>
              <p:nvPr/>
            </p:nvSpPr>
            <p:spPr bwMode="auto">
              <a:xfrm rot="16200000">
                <a:off x="478139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D1F54D4-4530-9DDD-D0B7-E956000DE80B}"/>
                  </a:ext>
                </a:extLst>
              </p:cNvPr>
              <p:cNvSpPr/>
              <p:nvPr/>
            </p:nvSpPr>
            <p:spPr bwMode="auto">
              <a:xfrm>
                <a:off x="4709896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1FBAC892-043B-E1C8-D987-014EB3AD6C07}"/>
                  </a:ext>
                </a:extLst>
              </p:cNvPr>
              <p:cNvSpPr/>
              <p:nvPr/>
            </p:nvSpPr>
            <p:spPr bwMode="auto">
              <a:xfrm rot="10800000">
                <a:off x="4591629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11D79EE8-8DD6-ECD2-3DA8-1A16702E0566}"/>
                  </a:ext>
                </a:extLst>
              </p:cNvPr>
              <p:cNvSpPr/>
              <p:nvPr/>
            </p:nvSpPr>
            <p:spPr bwMode="auto">
              <a:xfrm rot="10800000">
                <a:off x="5082166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7015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431102" y="3418119"/>
            <a:ext cx="8345080" cy="304888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乱暴にドアを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閉めないで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054F8A73-F57F-6B65-A98D-5BDFCFDC99F0}"/>
              </a:ext>
            </a:extLst>
          </p:cNvPr>
          <p:cNvSpPr txBox="1"/>
          <p:nvPr/>
        </p:nvSpPr>
        <p:spPr>
          <a:xfrm rot="5075422">
            <a:off x="-902332" y="3200485"/>
            <a:ext cx="4529343" cy="152281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ご協力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お願いします</a:t>
            </a:r>
          </a:p>
        </p:txBody>
      </p: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7302DA08-FE98-D0B1-B795-28285185C8D9}"/>
              </a:ext>
            </a:extLst>
          </p:cNvPr>
          <p:cNvGrpSpPr/>
          <p:nvPr/>
        </p:nvGrpSpPr>
        <p:grpSpPr>
          <a:xfrm>
            <a:off x="359328" y="6449402"/>
            <a:ext cx="1750875" cy="3192908"/>
            <a:chOff x="2506980" y="3827984"/>
            <a:chExt cx="1587842" cy="2895600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90EDC6C3-E178-D47F-1526-871BD1EDD5FF}"/>
                </a:ext>
              </a:extLst>
            </p:cNvPr>
            <p:cNvGrpSpPr/>
            <p:nvPr/>
          </p:nvGrpSpPr>
          <p:grpSpPr>
            <a:xfrm>
              <a:off x="2506980" y="3827984"/>
              <a:ext cx="1587842" cy="2895600"/>
              <a:chOff x="5822608" y="2463800"/>
              <a:chExt cx="1587842" cy="2895600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21417CA9-502C-0E9B-F014-410545D93466}"/>
                  </a:ext>
                </a:extLst>
              </p:cNvPr>
              <p:cNvSpPr/>
              <p:nvPr/>
            </p:nvSpPr>
            <p:spPr bwMode="auto">
              <a:xfrm>
                <a:off x="5822608" y="2463800"/>
                <a:ext cx="1587842" cy="1584325"/>
              </a:xfrm>
              <a:custGeom>
                <a:avLst/>
                <a:gdLst>
                  <a:gd name="connsiteX0" fmla="*/ 793921 w 1587842"/>
                  <a:gd name="connsiteY0" fmla="*/ 0 h 1584325"/>
                  <a:gd name="connsiteX1" fmla="*/ 1587842 w 1587842"/>
                  <a:gd name="connsiteY1" fmla="*/ 944563 h 1584325"/>
                  <a:gd name="connsiteX2" fmla="*/ 1525452 w 1587842"/>
                  <a:gd name="connsiteY2" fmla="*/ 1312230 h 1584325"/>
                  <a:gd name="connsiteX3" fmla="*/ 1470696 w 1587842"/>
                  <a:gd name="connsiteY3" fmla="*/ 1432252 h 1584325"/>
                  <a:gd name="connsiteX4" fmla="*/ 1388010 w 1587842"/>
                  <a:gd name="connsiteY4" fmla="*/ 1470322 h 1584325"/>
                  <a:gd name="connsiteX5" fmla="*/ 793921 w 1587842"/>
                  <a:gd name="connsiteY5" fmla="*/ 1584325 h 1584325"/>
                  <a:gd name="connsiteX6" fmla="*/ 199833 w 1587842"/>
                  <a:gd name="connsiteY6" fmla="*/ 1470322 h 1584325"/>
                  <a:gd name="connsiteX7" fmla="*/ 117147 w 1587842"/>
                  <a:gd name="connsiteY7" fmla="*/ 1432252 h 1584325"/>
                  <a:gd name="connsiteX8" fmla="*/ 62391 w 1587842"/>
                  <a:gd name="connsiteY8" fmla="*/ 1312230 h 1584325"/>
                  <a:gd name="connsiteX9" fmla="*/ 0 w 1587842"/>
                  <a:gd name="connsiteY9" fmla="*/ 944563 h 1584325"/>
                  <a:gd name="connsiteX10" fmla="*/ 793921 w 1587842"/>
                  <a:gd name="connsiteY10" fmla="*/ 0 h 158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7842" h="1584325">
                    <a:moveTo>
                      <a:pt x="793921" y="0"/>
                    </a:moveTo>
                    <a:cubicBezTo>
                      <a:pt x="1232391" y="0"/>
                      <a:pt x="1587842" y="422895"/>
                      <a:pt x="1587842" y="944563"/>
                    </a:cubicBezTo>
                    <a:cubicBezTo>
                      <a:pt x="1587842" y="1074980"/>
                      <a:pt x="1565627" y="1199224"/>
                      <a:pt x="1525452" y="1312230"/>
                    </a:cubicBezTo>
                    <a:lnTo>
                      <a:pt x="1470696" y="1432252"/>
                    </a:lnTo>
                    <a:lnTo>
                      <a:pt x="1388010" y="1470322"/>
                    </a:lnTo>
                    <a:cubicBezTo>
                      <a:pt x="1211409" y="1543027"/>
                      <a:pt x="1009029" y="1584325"/>
                      <a:pt x="793921" y="1584325"/>
                    </a:cubicBezTo>
                    <a:cubicBezTo>
                      <a:pt x="578813" y="1584325"/>
                      <a:pt x="376433" y="1543027"/>
                      <a:pt x="199833" y="1470322"/>
                    </a:cubicBezTo>
                    <a:lnTo>
                      <a:pt x="117147" y="1432252"/>
                    </a:lnTo>
                    <a:lnTo>
                      <a:pt x="62391" y="1312230"/>
                    </a:lnTo>
                    <a:cubicBezTo>
                      <a:pt x="22216" y="1199224"/>
                      <a:pt x="0" y="1074980"/>
                      <a:pt x="0" y="944563"/>
                    </a:cubicBezTo>
                    <a:cubicBezTo>
                      <a:pt x="0" y="422895"/>
                      <a:pt x="355451" y="0"/>
                      <a:pt x="7939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涙形 64">
                <a:extLst>
                  <a:ext uri="{FF2B5EF4-FFF2-40B4-BE49-F238E27FC236}">
                    <a16:creationId xmlns:a16="http://schemas.microsoft.com/office/drawing/2014/main" id="{8A0AD3BA-E6B4-5239-321B-6B83F1A1B4C8}"/>
                  </a:ext>
                </a:extLst>
              </p:cNvPr>
              <p:cNvSpPr/>
              <p:nvPr/>
            </p:nvSpPr>
            <p:spPr bwMode="auto">
              <a:xfrm>
                <a:off x="6153477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涙形 64">
                <a:extLst>
                  <a:ext uri="{FF2B5EF4-FFF2-40B4-BE49-F238E27FC236}">
                    <a16:creationId xmlns:a16="http://schemas.microsoft.com/office/drawing/2014/main" id="{A101EB73-89E3-7918-C3B6-AE4F4F6400DD}"/>
                  </a:ext>
                </a:extLst>
              </p:cNvPr>
              <p:cNvSpPr/>
              <p:nvPr/>
            </p:nvSpPr>
            <p:spPr bwMode="auto">
              <a:xfrm flipH="1">
                <a:off x="6615999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F75B9403-2FD9-FA35-AA20-02F932057CC2}"/>
                  </a:ext>
                </a:extLst>
              </p:cNvPr>
              <p:cNvSpPr/>
              <p:nvPr/>
            </p:nvSpPr>
            <p:spPr bwMode="auto">
              <a:xfrm rot="10800000">
                <a:off x="6197781" y="4611707"/>
                <a:ext cx="836432" cy="551055"/>
              </a:xfrm>
              <a:custGeom>
                <a:avLst/>
                <a:gdLst>
                  <a:gd name="connsiteX0" fmla="*/ 963794 w 963794"/>
                  <a:gd name="connsiteY0" fmla="*/ 775520 h 775520"/>
                  <a:gd name="connsiteX1" fmla="*/ 0 w 963794"/>
                  <a:gd name="connsiteY1" fmla="*/ 775520 h 775520"/>
                  <a:gd name="connsiteX2" fmla="*/ 208824 w 963794"/>
                  <a:gd name="connsiteY2" fmla="*/ 0 h 775520"/>
                  <a:gd name="connsiteX3" fmla="*/ 453451 w 963794"/>
                  <a:gd name="connsiteY3" fmla="*/ 0 h 775520"/>
                  <a:gd name="connsiteX4" fmla="*/ 466921 w 963794"/>
                  <a:gd name="connsiteY4" fmla="*/ 597720 h 775520"/>
                  <a:gd name="connsiteX5" fmla="*/ 496873 w 963794"/>
                  <a:gd name="connsiteY5" fmla="*/ 597720 h 775520"/>
                  <a:gd name="connsiteX6" fmla="*/ 510343 w 963794"/>
                  <a:gd name="connsiteY6" fmla="*/ 0 h 775520"/>
                  <a:gd name="connsiteX7" fmla="*/ 754970 w 963794"/>
                  <a:gd name="connsiteY7" fmla="*/ 0 h 77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3794" h="775520">
                    <a:moveTo>
                      <a:pt x="963794" y="775520"/>
                    </a:moveTo>
                    <a:lnTo>
                      <a:pt x="0" y="775520"/>
                    </a:lnTo>
                    <a:lnTo>
                      <a:pt x="208824" y="0"/>
                    </a:lnTo>
                    <a:lnTo>
                      <a:pt x="453451" y="0"/>
                    </a:lnTo>
                    <a:lnTo>
                      <a:pt x="466921" y="597720"/>
                    </a:lnTo>
                    <a:lnTo>
                      <a:pt x="496873" y="597720"/>
                    </a:lnTo>
                    <a:lnTo>
                      <a:pt x="510343" y="0"/>
                    </a:lnTo>
                    <a:lnTo>
                      <a:pt x="754970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65640304-905D-2B5D-5EAD-FF1B67F9FF52}"/>
                  </a:ext>
                </a:extLst>
              </p:cNvPr>
              <p:cNvSpPr/>
              <p:nvPr/>
            </p:nvSpPr>
            <p:spPr bwMode="auto">
              <a:xfrm>
                <a:off x="6102535" y="3495121"/>
                <a:ext cx="1026928" cy="1217373"/>
              </a:xfrm>
              <a:custGeom>
                <a:avLst/>
                <a:gdLst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0 w 1026928"/>
                  <a:gd name="connsiteY6" fmla="*/ 784055 h 1217373"/>
                  <a:gd name="connsiteX7" fmla="*/ 90488 w 1026928"/>
                  <a:gd name="connsiteY7" fmla="*/ 784055 h 1217373"/>
                  <a:gd name="connsiteX8" fmla="*/ 90488 w 1026928"/>
                  <a:gd name="connsiteY8" fmla="*/ 422976 h 1217373"/>
                  <a:gd name="connsiteX9" fmla="*/ 513464 w 1026928"/>
                  <a:gd name="connsiteY9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90488 w 1026928"/>
                  <a:gd name="connsiteY6" fmla="*/ 784055 h 1217373"/>
                  <a:gd name="connsiteX7" fmla="*/ 90488 w 1026928"/>
                  <a:gd name="connsiteY7" fmla="*/ 422976 h 1217373"/>
                  <a:gd name="connsiteX8" fmla="*/ 513464 w 1026928"/>
                  <a:gd name="connsiteY8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784055 h 1217373"/>
                  <a:gd name="connsiteX6" fmla="*/ 90488 w 1026928"/>
                  <a:gd name="connsiteY6" fmla="*/ 422976 h 1217373"/>
                  <a:gd name="connsiteX7" fmla="*/ 513464 w 1026928"/>
                  <a:gd name="connsiteY7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422976 h 1217373"/>
                  <a:gd name="connsiteX6" fmla="*/ 513464 w 1026928"/>
                  <a:gd name="connsiteY6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1026928 w 1026928"/>
                  <a:gd name="connsiteY2" fmla="*/ 1217373 h 1217373"/>
                  <a:gd name="connsiteX3" fmla="*/ 0 w 1026928"/>
                  <a:gd name="connsiteY3" fmla="*/ 1217373 h 1217373"/>
                  <a:gd name="connsiteX4" fmla="*/ 90488 w 1026928"/>
                  <a:gd name="connsiteY4" fmla="*/ 422976 h 1217373"/>
                  <a:gd name="connsiteX5" fmla="*/ 513464 w 1026928"/>
                  <a:gd name="connsiteY5" fmla="*/ 0 h 121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6928" h="1217373">
                    <a:moveTo>
                      <a:pt x="513464" y="0"/>
                    </a:moveTo>
                    <a:cubicBezTo>
                      <a:pt x="747067" y="0"/>
                      <a:pt x="936440" y="189373"/>
                      <a:pt x="936440" y="422976"/>
                    </a:cubicBezTo>
                    <a:lnTo>
                      <a:pt x="1026928" y="1217373"/>
                    </a:lnTo>
                    <a:lnTo>
                      <a:pt x="0" y="1217373"/>
                    </a:lnTo>
                    <a:lnTo>
                      <a:pt x="90488" y="422976"/>
                    </a:lnTo>
                    <a:cubicBezTo>
                      <a:pt x="90488" y="189373"/>
                      <a:pt x="279861" y="0"/>
                      <a:pt x="513464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065B38DD-445D-0194-AE7D-784ADF03A143}"/>
                  </a:ext>
                </a:extLst>
              </p:cNvPr>
              <p:cNvGrpSpPr/>
              <p:nvPr/>
            </p:nvGrpSpPr>
            <p:grpSpPr>
              <a:xfrm>
                <a:off x="6216835" y="3778601"/>
                <a:ext cx="798328" cy="697034"/>
                <a:chOff x="6216835" y="3635129"/>
                <a:chExt cx="798328" cy="805177"/>
              </a:xfrm>
            </p:grpSpPr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D1F4A094-23CC-9466-8B59-F76D1393EEDA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16835" y="3635129"/>
                  <a:ext cx="798328" cy="805177"/>
                </a:xfrm>
                <a:custGeom>
                  <a:avLst/>
                  <a:gdLst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502415 w 798328"/>
                    <a:gd name="connsiteY11" fmla="*/ 212579 h 805177"/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399164 w 798328"/>
                    <a:gd name="connsiteY11" fmla="*/ 0 h 805177"/>
                    <a:gd name="connsiteX0" fmla="*/ 399164 w 798328"/>
                    <a:gd name="connsiteY0" fmla="*/ 0 h 805177"/>
                    <a:gd name="connsiteX1" fmla="*/ 0 w 798328"/>
                    <a:gd name="connsiteY1" fmla="*/ 212579 h 805177"/>
                    <a:gd name="connsiteX2" fmla="*/ 94488 w 798328"/>
                    <a:gd name="connsiteY2" fmla="*/ 352855 h 805177"/>
                    <a:gd name="connsiteX3" fmla="*/ 208092 w 798328"/>
                    <a:gd name="connsiteY3" fmla="*/ 360727 h 805177"/>
                    <a:gd name="connsiteX4" fmla="*/ 162564 w 798328"/>
                    <a:gd name="connsiteY4" fmla="*/ 453921 h 805177"/>
                    <a:gd name="connsiteX5" fmla="*/ 399164 w 798328"/>
                    <a:gd name="connsiteY5" fmla="*/ 805177 h 805177"/>
                    <a:gd name="connsiteX6" fmla="*/ 633003 w 798328"/>
                    <a:gd name="connsiteY6" fmla="*/ 458021 h 805177"/>
                    <a:gd name="connsiteX7" fmla="*/ 585473 w 798328"/>
                    <a:gd name="connsiteY7" fmla="*/ 360727 h 805177"/>
                    <a:gd name="connsiteX8" fmla="*/ 704073 w 798328"/>
                    <a:gd name="connsiteY8" fmla="*/ 352510 h 805177"/>
                    <a:gd name="connsiteX9" fmla="*/ 798328 w 798328"/>
                    <a:gd name="connsiteY9" fmla="*/ 212579 h 805177"/>
                    <a:gd name="connsiteX10" fmla="*/ 399164 w 798328"/>
                    <a:gd name="connsiteY10" fmla="*/ 0 h 80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98328" h="805177">
                      <a:moveTo>
                        <a:pt x="399164" y="0"/>
                      </a:moveTo>
                      <a:lnTo>
                        <a:pt x="0" y="212579"/>
                      </a:lnTo>
                      <a:lnTo>
                        <a:pt x="94488" y="352855"/>
                      </a:lnTo>
                      <a:lnTo>
                        <a:pt x="208092" y="360727"/>
                      </a:lnTo>
                      <a:lnTo>
                        <a:pt x="162564" y="453921"/>
                      </a:lnTo>
                      <a:lnTo>
                        <a:pt x="399164" y="805177"/>
                      </a:lnTo>
                      <a:lnTo>
                        <a:pt x="633003" y="458021"/>
                      </a:lnTo>
                      <a:lnTo>
                        <a:pt x="585473" y="360727"/>
                      </a:lnTo>
                      <a:lnTo>
                        <a:pt x="704073" y="352510"/>
                      </a:lnTo>
                      <a:lnTo>
                        <a:pt x="798328" y="212579"/>
                      </a:lnTo>
                      <a:lnTo>
                        <a:pt x="399164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二等辺三角形 187">
                  <a:extLst>
                    <a:ext uri="{FF2B5EF4-FFF2-40B4-BE49-F238E27FC236}">
                      <a16:creationId xmlns:a16="http://schemas.microsoft.com/office/drawing/2014/main" id="{FE2F27E2-6312-C6D4-C800-5836E43AF33C}"/>
                    </a:ext>
                  </a:extLst>
                </p:cNvPr>
                <p:cNvSpPr/>
                <p:nvPr/>
              </p:nvSpPr>
              <p:spPr bwMode="auto">
                <a:xfrm rot="10800000">
                  <a:off x="6488298" y="3806528"/>
                  <a:ext cx="255402" cy="633778"/>
                </a:xfrm>
                <a:prstGeom prst="triangl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A64CD9CD-0560-CF35-EE9E-8CE05F11A455}"/>
                  </a:ext>
                </a:extLst>
              </p:cNvPr>
              <p:cNvGrpSpPr/>
              <p:nvPr/>
            </p:nvGrpSpPr>
            <p:grpSpPr>
              <a:xfrm>
                <a:off x="616374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185" name="角丸四角形 559">
                  <a:extLst>
                    <a:ext uri="{FF2B5EF4-FFF2-40B4-BE49-F238E27FC236}">
                      <a16:creationId xmlns:a16="http://schemas.microsoft.com/office/drawing/2014/main" id="{993A35FD-AEF2-23FC-B8AC-C5C27CEAAF6F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四角形: 上の 2 つの角を丸める 185">
                  <a:extLst>
                    <a:ext uri="{FF2B5EF4-FFF2-40B4-BE49-F238E27FC236}">
                      <a16:creationId xmlns:a16="http://schemas.microsoft.com/office/drawing/2014/main" id="{CDC231D1-4260-24C0-A6F9-93CCB3A222F3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CB6BF256-FCF8-3A43-032A-E3B895E452DD}"/>
                  </a:ext>
                </a:extLst>
              </p:cNvPr>
              <p:cNvGrpSpPr/>
              <p:nvPr/>
            </p:nvGrpSpPr>
            <p:grpSpPr>
              <a:xfrm flipH="1">
                <a:off x="646378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183" name="角丸四角形 559">
                  <a:extLst>
                    <a:ext uri="{FF2B5EF4-FFF2-40B4-BE49-F238E27FC236}">
                      <a16:creationId xmlns:a16="http://schemas.microsoft.com/office/drawing/2014/main" id="{99D10FD4-60BE-5E43-DD28-5B66CA9ECD76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" name="四角形: 上の 2 つの角を丸める 183">
                  <a:extLst>
                    <a:ext uri="{FF2B5EF4-FFF2-40B4-BE49-F238E27FC236}">
                      <a16:creationId xmlns:a16="http://schemas.microsoft.com/office/drawing/2014/main" id="{4551DF77-3786-A2A3-8559-CE5DFD8C3C0A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8B3AEE73-E70E-1BFB-F5EE-776A9F07CC77}"/>
                  </a:ext>
                </a:extLst>
              </p:cNvPr>
              <p:cNvGrpSpPr/>
              <p:nvPr/>
            </p:nvGrpSpPr>
            <p:grpSpPr>
              <a:xfrm>
                <a:off x="5834050" y="2715388"/>
                <a:ext cx="1558901" cy="1332737"/>
                <a:chOff x="5830729" y="2693951"/>
                <a:chExt cx="1558901" cy="1332737"/>
              </a:xfrm>
            </p:grpSpPr>
            <p:sp>
              <p:nvSpPr>
                <p:cNvPr id="176" name="円/楕円 536">
                  <a:extLst>
                    <a:ext uri="{FF2B5EF4-FFF2-40B4-BE49-F238E27FC236}">
                      <a16:creationId xmlns:a16="http://schemas.microsoft.com/office/drawing/2014/main" id="{B3957409-BD29-73F4-42D2-03AD22741E68}"/>
                    </a:ext>
                  </a:extLst>
                </p:cNvPr>
                <p:cNvSpPr/>
                <p:nvPr/>
              </p:nvSpPr>
              <p:spPr bwMode="auto">
                <a:xfrm flipH="1">
                  <a:off x="692861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円/楕円 534">
                  <a:extLst>
                    <a:ext uri="{FF2B5EF4-FFF2-40B4-BE49-F238E27FC236}">
                      <a16:creationId xmlns:a16="http://schemas.microsoft.com/office/drawing/2014/main" id="{8FBE7E4C-5765-3FA8-05DF-6A21D1577A75}"/>
                    </a:ext>
                  </a:extLst>
                </p:cNvPr>
                <p:cNvSpPr/>
                <p:nvPr/>
              </p:nvSpPr>
              <p:spPr bwMode="auto">
                <a:xfrm>
                  <a:off x="583072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円/楕円 525">
                  <a:extLst>
                    <a:ext uri="{FF2B5EF4-FFF2-40B4-BE49-F238E27FC236}">
                      <a16:creationId xmlns:a16="http://schemas.microsoft.com/office/drawing/2014/main" id="{CFCAB14D-2D4F-8F75-D9D0-9CDD68E5C1FF}"/>
                    </a:ext>
                  </a:extLst>
                </p:cNvPr>
                <p:cNvSpPr/>
                <p:nvPr/>
              </p:nvSpPr>
              <p:spPr bwMode="auto">
                <a:xfrm>
                  <a:off x="5949631" y="2693951"/>
                  <a:ext cx="1332737" cy="133273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アーチ 178">
                  <a:extLst>
                    <a:ext uri="{FF2B5EF4-FFF2-40B4-BE49-F238E27FC236}">
                      <a16:creationId xmlns:a16="http://schemas.microsoft.com/office/drawing/2014/main" id="{B14BAE79-D45C-C224-6E4E-BE059A92CB57}"/>
                    </a:ext>
                  </a:extLst>
                </p:cNvPr>
                <p:cNvSpPr/>
                <p:nvPr/>
              </p:nvSpPr>
              <p:spPr bwMode="auto">
                <a:xfrm>
                  <a:off x="6437078" y="3514791"/>
                  <a:ext cx="350451" cy="350451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2938C391-918C-5023-CB8A-2EFFCF825F5D}"/>
                    </a:ext>
                  </a:extLst>
                </p:cNvPr>
                <p:cNvSpPr/>
                <p:nvPr/>
              </p:nvSpPr>
              <p:spPr bwMode="auto">
                <a:xfrm>
                  <a:off x="6095928" y="3459102"/>
                  <a:ext cx="1047649" cy="129112"/>
                </a:xfrm>
                <a:custGeom>
                  <a:avLst/>
                  <a:gdLst>
                    <a:gd name="connsiteX0" fmla="*/ 703235 w 1047649"/>
                    <a:gd name="connsiteY0" fmla="*/ 0 h 129112"/>
                    <a:gd name="connsiteX1" fmla="*/ 837411 w 1047649"/>
                    <a:gd name="connsiteY1" fmla="*/ 50440 h 129112"/>
                    <a:gd name="connsiteX2" fmla="*/ 971420 w 1047649"/>
                    <a:gd name="connsiteY2" fmla="*/ 2853 h 129112"/>
                    <a:gd name="connsiteX3" fmla="*/ 1047649 w 1047649"/>
                    <a:gd name="connsiteY3" fmla="*/ 30960 h 129112"/>
                    <a:gd name="connsiteX4" fmla="*/ 836429 w 1047649"/>
                    <a:gd name="connsiteY4" fmla="*/ 129105 h 129112"/>
                    <a:gd name="connsiteX5" fmla="*/ 626553 w 1047649"/>
                    <a:gd name="connsiteY5" fmla="*/ 26119 h 129112"/>
                    <a:gd name="connsiteX6" fmla="*/ 76682 w 1047649"/>
                    <a:gd name="connsiteY6" fmla="*/ 0 h 129112"/>
                    <a:gd name="connsiteX7" fmla="*/ 210858 w 1047649"/>
                    <a:gd name="connsiteY7" fmla="*/ 50440 h 129112"/>
                    <a:gd name="connsiteX8" fmla="*/ 344867 w 1047649"/>
                    <a:gd name="connsiteY8" fmla="*/ 2853 h 129112"/>
                    <a:gd name="connsiteX9" fmla="*/ 421096 w 1047649"/>
                    <a:gd name="connsiteY9" fmla="*/ 30960 h 129112"/>
                    <a:gd name="connsiteX10" fmla="*/ 209876 w 1047649"/>
                    <a:gd name="connsiteY10" fmla="*/ 129105 h 129112"/>
                    <a:gd name="connsiteX11" fmla="*/ 0 w 1047649"/>
                    <a:gd name="connsiteY11" fmla="*/ 26119 h 12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47649" h="129112">
                      <a:moveTo>
                        <a:pt x="703235" y="0"/>
                      </a:moveTo>
                      <a:cubicBezTo>
                        <a:pt x="729997" y="30850"/>
                        <a:pt x="781376" y="50165"/>
                        <a:pt x="837411" y="50440"/>
                      </a:cubicBezTo>
                      <a:cubicBezTo>
                        <a:pt x="892436" y="50710"/>
                        <a:pt x="943514" y="32572"/>
                        <a:pt x="971420" y="2853"/>
                      </a:cubicBezTo>
                      <a:lnTo>
                        <a:pt x="1047649" y="30960"/>
                      </a:lnTo>
                      <a:cubicBezTo>
                        <a:pt x="1008220" y="91565"/>
                        <a:pt x="926066" y="129739"/>
                        <a:pt x="836429" y="129105"/>
                      </a:cubicBezTo>
                      <a:cubicBezTo>
                        <a:pt x="745803" y="128464"/>
                        <a:pt x="663912" y="88281"/>
                        <a:pt x="626553" y="26119"/>
                      </a:cubicBezTo>
                      <a:close/>
                      <a:moveTo>
                        <a:pt x="76682" y="0"/>
                      </a:moveTo>
                      <a:cubicBezTo>
                        <a:pt x="103444" y="30850"/>
                        <a:pt x="154823" y="50165"/>
                        <a:pt x="210858" y="50440"/>
                      </a:cubicBezTo>
                      <a:cubicBezTo>
                        <a:pt x="265883" y="50710"/>
                        <a:pt x="316961" y="32572"/>
                        <a:pt x="344867" y="2853"/>
                      </a:cubicBezTo>
                      <a:lnTo>
                        <a:pt x="421096" y="30960"/>
                      </a:lnTo>
                      <a:cubicBezTo>
                        <a:pt x="381667" y="91565"/>
                        <a:pt x="299513" y="129739"/>
                        <a:pt x="209876" y="129105"/>
                      </a:cubicBezTo>
                      <a:cubicBezTo>
                        <a:pt x="119250" y="128464"/>
                        <a:pt x="37359" y="88281"/>
                        <a:pt x="0" y="2611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円/楕円 532">
                  <a:extLst>
                    <a:ext uri="{FF2B5EF4-FFF2-40B4-BE49-F238E27FC236}">
                      <a16:creationId xmlns:a16="http://schemas.microsoft.com/office/drawing/2014/main" id="{4A629D6E-EE8D-E010-2D35-A7F1D232CACF}"/>
                    </a:ext>
                  </a:extLst>
                </p:cNvPr>
                <p:cNvSpPr/>
                <p:nvPr/>
              </p:nvSpPr>
              <p:spPr bwMode="auto">
                <a:xfrm>
                  <a:off x="6093530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円/楕円 533">
                  <a:extLst>
                    <a:ext uri="{FF2B5EF4-FFF2-40B4-BE49-F238E27FC236}">
                      <a16:creationId xmlns:a16="http://schemas.microsoft.com/office/drawing/2014/main" id="{6A2E9B1D-76B1-179A-4067-7C7C0C69E1B2}"/>
                    </a:ext>
                  </a:extLst>
                </p:cNvPr>
                <p:cNvSpPr/>
                <p:nvPr/>
              </p:nvSpPr>
              <p:spPr bwMode="auto">
                <a:xfrm>
                  <a:off x="6970219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F8C1ABD9-A3C0-2317-722D-0E0CAB6C7F38}"/>
                </a:ext>
              </a:extLst>
            </p:cNvPr>
            <p:cNvSpPr/>
            <p:nvPr/>
          </p:nvSpPr>
          <p:spPr bwMode="auto">
            <a:xfrm flipH="1">
              <a:off x="2672497" y="4049224"/>
              <a:ext cx="1262391" cy="784147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65207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A4 210 x 297 mm</PresentationFormat>
  <Paragraphs>24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poph28_乱暴にドアを閉めないで</dc:title>
  <dc:subject>poph28_乱暴にドアを閉めないで</dc:subject>
  <dc:creator>でじけろお</dc:creator>
  <cp:lastModifiedBy/>
  <cp:revision>1</cp:revision>
  <dcterms:created xsi:type="dcterms:W3CDTF">2014-12-04T06:28:15Z</dcterms:created>
  <dcterms:modified xsi:type="dcterms:W3CDTF">2025-01-25T12:45:44Z</dcterms:modified>
  <cp:version>1</cp:version>
</cp:coreProperties>
</file>