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33" r:id="rId2"/>
    <p:sldId id="334" r:id="rId3"/>
    <p:sldId id="337" r:id="rId4"/>
    <p:sldId id="338" r:id="rId5"/>
    <p:sldId id="335" r:id="rId6"/>
    <p:sldId id="336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006600"/>
    <a:srgbClr val="99CCFF"/>
    <a:srgbClr val="66CCFF"/>
    <a:srgbClr val="FF6600"/>
    <a:srgbClr val="FF3300"/>
    <a:srgbClr val="FF0000"/>
    <a:srgbClr val="339933"/>
    <a:srgbClr val="FFFF99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9" d="100"/>
          <a:sy n="79" d="100"/>
        </p:scale>
        <p:origin x="96" y="42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8FD20C1F-6C4C-6C47-5DC1-B25831930EB8}"/>
              </a:ext>
            </a:extLst>
          </p:cNvPr>
          <p:cNvSpPr/>
          <p:nvPr/>
        </p:nvSpPr>
        <p:spPr>
          <a:xfrm>
            <a:off x="486578" y="371061"/>
            <a:ext cx="8932844" cy="611587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1192697" y="1109473"/>
            <a:ext cx="7520607" cy="463905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乱暴に</a:t>
            </a: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ドアを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閉めないで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B3186D40-56B3-7533-1A74-6DF97D8C2A97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79254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4DDBF40-8100-5795-CD19-30B5CA185B95}"/>
              </a:ext>
            </a:extLst>
          </p:cNvPr>
          <p:cNvSpPr txBox="1"/>
          <p:nvPr/>
        </p:nvSpPr>
        <p:spPr>
          <a:xfrm>
            <a:off x="445009" y="694944"/>
            <a:ext cx="9015984" cy="546811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乱暴に</a:t>
            </a:r>
            <a:r>
              <a:rPr lang="ja-JP" altLang="en-US" sz="5400" dirty="0">
                <a:ln w="28575">
                  <a:noFill/>
                </a:ln>
              </a:rPr>
              <a:t>ドアを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閉めないで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4882804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43A45C-BD9A-33CC-B7DC-FB8717482F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5958816B-BAF0-A679-FDF8-2E197333E552}"/>
              </a:ext>
            </a:extLst>
          </p:cNvPr>
          <p:cNvSpPr/>
          <p:nvPr/>
        </p:nvSpPr>
        <p:spPr>
          <a:xfrm>
            <a:off x="138922" y="134294"/>
            <a:ext cx="9583575" cy="350464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7E5B512-2FDE-5CED-88B3-F881A479B4E1}"/>
              </a:ext>
            </a:extLst>
          </p:cNvPr>
          <p:cNvSpPr txBox="1"/>
          <p:nvPr/>
        </p:nvSpPr>
        <p:spPr>
          <a:xfrm>
            <a:off x="594049" y="511587"/>
            <a:ext cx="8717902" cy="2750057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乱暴にドアを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閉めないで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50DE2F92-2B56-AE4F-EBA8-672A07CA18CE}"/>
              </a:ext>
            </a:extLst>
          </p:cNvPr>
          <p:cNvSpPr txBox="1"/>
          <p:nvPr/>
        </p:nvSpPr>
        <p:spPr>
          <a:xfrm>
            <a:off x="3669792" y="4181856"/>
            <a:ext cx="5596128" cy="188236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壊れやすくなっているので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ゆっくり閉めてください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8A378604-56BD-9042-DF9E-85B161022D21}"/>
              </a:ext>
            </a:extLst>
          </p:cNvPr>
          <p:cNvGrpSpPr/>
          <p:nvPr/>
        </p:nvGrpSpPr>
        <p:grpSpPr>
          <a:xfrm>
            <a:off x="458911" y="3834045"/>
            <a:ext cx="3210881" cy="2728660"/>
            <a:chOff x="1533526" y="1317856"/>
            <a:chExt cx="3687507" cy="3133705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DBA3F107-5985-4475-2979-474DCA953C74}"/>
                </a:ext>
              </a:extLst>
            </p:cNvPr>
            <p:cNvGrpSpPr/>
            <p:nvPr/>
          </p:nvGrpSpPr>
          <p:grpSpPr>
            <a:xfrm>
              <a:off x="1533526" y="1448780"/>
              <a:ext cx="3687507" cy="3002781"/>
              <a:chOff x="1533526" y="1448780"/>
              <a:chExt cx="3687507" cy="3002781"/>
            </a:xfrm>
          </p:grpSpPr>
          <p:sp>
            <p:nvSpPr>
              <p:cNvPr id="6" name="正方形/長方形 5">
                <a:extLst>
                  <a:ext uri="{FF2B5EF4-FFF2-40B4-BE49-F238E27FC236}">
                    <a16:creationId xmlns:a16="http://schemas.microsoft.com/office/drawing/2014/main" id="{6D061458-C73D-107D-519B-ADCAF0C2D5E9}"/>
                  </a:ext>
                </a:extLst>
              </p:cNvPr>
              <p:cNvSpPr/>
              <p:nvPr/>
            </p:nvSpPr>
            <p:spPr bwMode="auto">
              <a:xfrm>
                <a:off x="1533526" y="1448780"/>
                <a:ext cx="3103150" cy="3002781"/>
              </a:xfrm>
              <a:prstGeom prst="rect">
                <a:avLst/>
              </a:prstGeom>
              <a:pattFill prst="wdUpDiag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3CFCE283-8FCB-E636-7A8A-2EE9873D4579}"/>
                  </a:ext>
                </a:extLst>
              </p:cNvPr>
              <p:cNvGrpSpPr/>
              <p:nvPr/>
            </p:nvGrpSpPr>
            <p:grpSpPr>
              <a:xfrm>
                <a:off x="2238375" y="1857376"/>
                <a:ext cx="2029382" cy="2584362"/>
                <a:chOff x="-2461133" y="2528900"/>
                <a:chExt cx="1535156" cy="1812667"/>
              </a:xfrm>
            </p:grpSpPr>
            <p:grpSp>
              <p:nvGrpSpPr>
                <p:cNvPr id="14" name="グループ化 13">
                  <a:extLst>
                    <a:ext uri="{FF2B5EF4-FFF2-40B4-BE49-F238E27FC236}">
                      <a16:creationId xmlns:a16="http://schemas.microsoft.com/office/drawing/2014/main" id="{D46567F5-D99E-477B-4D39-D2C0740625C3}"/>
                    </a:ext>
                  </a:extLst>
                </p:cNvPr>
                <p:cNvGrpSpPr/>
                <p:nvPr/>
              </p:nvGrpSpPr>
              <p:grpSpPr>
                <a:xfrm>
                  <a:off x="-2461133" y="2528900"/>
                  <a:ext cx="1283117" cy="1812667"/>
                  <a:chOff x="5424488" y="2305050"/>
                  <a:chExt cx="790575" cy="1109662"/>
                </a:xfrm>
              </p:grpSpPr>
              <p:sp>
                <p:nvSpPr>
                  <p:cNvPr id="16" name="角丸四角形 259">
                    <a:extLst>
                      <a:ext uri="{FF2B5EF4-FFF2-40B4-BE49-F238E27FC236}">
                        <a16:creationId xmlns:a16="http://schemas.microsoft.com/office/drawing/2014/main" id="{560403EE-DB67-C65D-7875-B68A68FC9316}"/>
                      </a:ext>
                    </a:extLst>
                  </p:cNvPr>
                  <p:cNvSpPr/>
                  <p:nvPr/>
                </p:nvSpPr>
                <p:spPr>
                  <a:xfrm>
                    <a:off x="5424488" y="2305050"/>
                    <a:ext cx="790575" cy="1109662"/>
                  </a:xfrm>
                  <a:prstGeom prst="roundRect">
                    <a:avLst>
                      <a:gd name="adj" fmla="val 0"/>
                    </a:avLst>
                  </a:prstGeom>
                  <a:solidFill>
                    <a:schemeClr val="bg1">
                      <a:lumMod val="65000"/>
                    </a:schemeClr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7" name="角丸四角形 260">
                    <a:extLst>
                      <a:ext uri="{FF2B5EF4-FFF2-40B4-BE49-F238E27FC236}">
                        <a16:creationId xmlns:a16="http://schemas.microsoft.com/office/drawing/2014/main" id="{227CBD8A-70AD-FB03-B0AB-A717DBEA90B5}"/>
                      </a:ext>
                    </a:extLst>
                  </p:cNvPr>
                  <p:cNvSpPr/>
                  <p:nvPr/>
                </p:nvSpPr>
                <p:spPr>
                  <a:xfrm>
                    <a:off x="5461001" y="2339975"/>
                    <a:ext cx="717550" cy="1074737"/>
                  </a:xfrm>
                  <a:prstGeom prst="roundRect">
                    <a:avLst>
                      <a:gd name="adj" fmla="val 0"/>
                    </a:avLst>
                  </a:prstGeom>
                  <a:solidFill>
                    <a:sysClr val="windowText" lastClr="000000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8" name="角丸四角形 262">
                    <a:extLst>
                      <a:ext uri="{FF2B5EF4-FFF2-40B4-BE49-F238E27FC236}">
                        <a16:creationId xmlns:a16="http://schemas.microsoft.com/office/drawing/2014/main" id="{8C3A98F0-DC5A-762F-714B-BCD5AE379494}"/>
                      </a:ext>
                    </a:extLst>
                  </p:cNvPr>
                  <p:cNvSpPr/>
                  <p:nvPr/>
                </p:nvSpPr>
                <p:spPr>
                  <a:xfrm>
                    <a:off x="5480052" y="2359025"/>
                    <a:ext cx="679448" cy="1055687"/>
                  </a:xfrm>
                  <a:prstGeom prst="roundRect">
                    <a:avLst>
                      <a:gd name="adj" fmla="val 1681"/>
                    </a:avLst>
                  </a:prstGeom>
                  <a:gradFill flip="none" rotWithShape="1">
                    <a:gsLst>
                      <a:gs pos="0">
                        <a:schemeClr val="bg1">
                          <a:lumMod val="65000"/>
                        </a:schemeClr>
                      </a:gs>
                      <a:gs pos="100000">
                        <a:schemeClr val="bg1">
                          <a:lumMod val="95000"/>
                        </a:schemeClr>
                      </a:gs>
                    </a:gsLst>
                    <a:lin ang="0" scaled="1"/>
                    <a:tileRect/>
                  </a:gra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5" name="星 16 261">
                  <a:extLst>
                    <a:ext uri="{FF2B5EF4-FFF2-40B4-BE49-F238E27FC236}">
                      <a16:creationId xmlns:a16="http://schemas.microsoft.com/office/drawing/2014/main" id="{32914A9C-26C0-B66F-8565-466588E9FEA3}"/>
                    </a:ext>
                  </a:extLst>
                </p:cNvPr>
                <p:cNvSpPr/>
                <p:nvPr/>
              </p:nvSpPr>
              <p:spPr>
                <a:xfrm>
                  <a:off x="-1739939" y="3143541"/>
                  <a:ext cx="813962" cy="864012"/>
                </a:xfrm>
                <a:prstGeom prst="star16">
                  <a:avLst>
                    <a:gd name="adj" fmla="val 31436"/>
                  </a:avLst>
                </a:prstGeom>
                <a:solidFill>
                  <a:srgbClr val="FFFF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8" name="正方形/長方形 12">
                <a:extLst>
                  <a:ext uri="{FF2B5EF4-FFF2-40B4-BE49-F238E27FC236}">
                    <a16:creationId xmlns:a16="http://schemas.microsoft.com/office/drawing/2014/main" id="{EBAA655B-0C9F-B5EB-A920-D56F872322FA}"/>
                  </a:ext>
                </a:extLst>
              </p:cNvPr>
              <p:cNvSpPr/>
              <p:nvPr/>
            </p:nvSpPr>
            <p:spPr bwMode="auto">
              <a:xfrm>
                <a:off x="3931826" y="2222665"/>
                <a:ext cx="1289207" cy="2228896"/>
              </a:xfrm>
              <a:custGeom>
                <a:avLst/>
                <a:gdLst/>
                <a:ahLst/>
                <a:cxnLst/>
                <a:rect l="l" t="t" r="r" b="b"/>
                <a:pathLst>
                  <a:path w="750772" h="1298003">
                    <a:moveTo>
                      <a:pt x="231210" y="1072"/>
                    </a:moveTo>
                    <a:cubicBezTo>
                      <a:pt x="355369" y="-10980"/>
                      <a:pt x="465789" y="79899"/>
                      <a:pt x="477842" y="204057"/>
                    </a:cubicBezTo>
                    <a:cubicBezTo>
                      <a:pt x="485038" y="278190"/>
                      <a:pt x="455537" y="347426"/>
                      <a:pt x="401510" y="390802"/>
                    </a:cubicBezTo>
                    <a:cubicBezTo>
                      <a:pt x="454229" y="388192"/>
                      <a:pt x="504339" y="420027"/>
                      <a:pt x="523903" y="472227"/>
                    </a:cubicBezTo>
                    <a:lnTo>
                      <a:pt x="647888" y="803054"/>
                    </a:lnTo>
                    <a:lnTo>
                      <a:pt x="646619" y="803530"/>
                    </a:lnTo>
                    <a:cubicBezTo>
                      <a:pt x="649260" y="808318"/>
                      <a:pt x="650102" y="813704"/>
                      <a:pt x="650258" y="819270"/>
                    </a:cubicBezTo>
                    <a:lnTo>
                      <a:pt x="656061" y="1026824"/>
                    </a:lnTo>
                    <a:lnTo>
                      <a:pt x="743832" y="1202744"/>
                    </a:lnTo>
                    <a:cubicBezTo>
                      <a:pt x="760068" y="1235286"/>
                      <a:pt x="746849" y="1274828"/>
                      <a:pt x="714307" y="1291064"/>
                    </a:cubicBezTo>
                    <a:lnTo>
                      <a:pt x="714307" y="1291063"/>
                    </a:lnTo>
                    <a:cubicBezTo>
                      <a:pt x="681765" y="1307299"/>
                      <a:pt x="642222" y="1294080"/>
                      <a:pt x="625987" y="1261539"/>
                    </a:cubicBezTo>
                    <a:lnTo>
                      <a:pt x="530621" y="1070393"/>
                    </a:lnTo>
                    <a:cubicBezTo>
                      <a:pt x="525545" y="1060220"/>
                      <a:pt x="523348" y="1049362"/>
                      <a:pt x="524644" y="1038779"/>
                    </a:cubicBezTo>
                    <a:lnTo>
                      <a:pt x="522454" y="960439"/>
                    </a:lnTo>
                    <a:lnTo>
                      <a:pt x="424363" y="1041775"/>
                    </a:lnTo>
                    <a:lnTo>
                      <a:pt x="356759" y="1244004"/>
                    </a:lnTo>
                    <a:cubicBezTo>
                      <a:pt x="345229" y="1278495"/>
                      <a:pt x="307921" y="1297109"/>
                      <a:pt x="273430" y="1285579"/>
                    </a:cubicBezTo>
                    <a:cubicBezTo>
                      <a:pt x="238939" y="1274049"/>
                      <a:pt x="220325" y="1236741"/>
                      <a:pt x="231855" y="1202250"/>
                    </a:cubicBezTo>
                    <a:lnTo>
                      <a:pt x="301446" y="994076"/>
                    </a:lnTo>
                    <a:lnTo>
                      <a:pt x="304658" y="989567"/>
                    </a:lnTo>
                    <a:cubicBezTo>
                      <a:pt x="306606" y="975287"/>
                      <a:pt x="314156" y="962075"/>
                      <a:pt x="326083" y="952185"/>
                    </a:cubicBezTo>
                    <a:lnTo>
                      <a:pt x="406332" y="885643"/>
                    </a:lnTo>
                    <a:lnTo>
                      <a:pt x="335052" y="695449"/>
                    </a:lnTo>
                    <a:lnTo>
                      <a:pt x="314776" y="740032"/>
                    </a:lnTo>
                    <a:lnTo>
                      <a:pt x="302716" y="756711"/>
                    </a:lnTo>
                    <a:cubicBezTo>
                      <a:pt x="293788" y="770907"/>
                      <a:pt x="278479" y="780549"/>
                      <a:pt x="260499" y="782294"/>
                    </a:cubicBezTo>
                    <a:lnTo>
                      <a:pt x="64716" y="801300"/>
                    </a:lnTo>
                    <a:cubicBezTo>
                      <a:pt x="32278" y="804449"/>
                      <a:pt x="3429" y="780705"/>
                      <a:pt x="280" y="748267"/>
                    </a:cubicBezTo>
                    <a:cubicBezTo>
                      <a:pt x="-2869" y="715828"/>
                      <a:pt x="20874" y="686979"/>
                      <a:pt x="53313" y="683830"/>
                    </a:cubicBezTo>
                    <a:lnTo>
                      <a:pt x="217951" y="667848"/>
                    </a:lnTo>
                    <a:lnTo>
                      <a:pt x="278508" y="534693"/>
                    </a:lnTo>
                    <a:cubicBezTo>
                      <a:pt x="273567" y="502407"/>
                      <a:pt x="282111" y="470257"/>
                      <a:pt x="301729" y="445317"/>
                    </a:cubicBezTo>
                    <a:cubicBezTo>
                      <a:pt x="293134" y="448351"/>
                      <a:pt x="284088" y="449791"/>
                      <a:pt x="274857" y="450687"/>
                    </a:cubicBezTo>
                    <a:cubicBezTo>
                      <a:pt x="150698" y="462740"/>
                      <a:pt x="40278" y="371861"/>
                      <a:pt x="28225" y="247703"/>
                    </a:cubicBezTo>
                    <a:cubicBezTo>
                      <a:pt x="16173" y="123546"/>
                      <a:pt x="107052" y="13125"/>
                      <a:pt x="231210" y="1072"/>
                    </a:cubicBezTo>
                    <a:close/>
                  </a:path>
                </a:pathLst>
              </a:custGeom>
              <a:solidFill>
                <a:srgbClr val="339933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A157D8E2-A55D-F382-04FC-DF92DFA9E6CD}"/>
                  </a:ext>
                </a:extLst>
              </p:cNvPr>
              <p:cNvGrpSpPr/>
              <p:nvPr/>
            </p:nvGrpSpPr>
            <p:grpSpPr>
              <a:xfrm rot="20700000">
                <a:off x="1839935" y="2502253"/>
                <a:ext cx="1616578" cy="728262"/>
                <a:chOff x="5762647" y="1762125"/>
                <a:chExt cx="1752578" cy="1002782"/>
              </a:xfrm>
            </p:grpSpPr>
            <p:sp>
              <p:nvSpPr>
                <p:cNvPr id="12" name="テキスト ボックス 11">
                  <a:extLst>
                    <a:ext uri="{FF2B5EF4-FFF2-40B4-BE49-F238E27FC236}">
                      <a16:creationId xmlns:a16="http://schemas.microsoft.com/office/drawing/2014/main" id="{6379EF82-B050-9E44-E68C-AB5EE6885959}"/>
                    </a:ext>
                  </a:extLst>
                </p:cNvPr>
                <p:cNvSpPr txBox="1"/>
                <p:nvPr/>
              </p:nvSpPr>
              <p:spPr>
                <a:xfrm>
                  <a:off x="5762647" y="1762125"/>
                  <a:ext cx="1752578" cy="1002782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n w="101600">
                        <a:solidFill>
                          <a:schemeClr val="tx1"/>
                        </a:solidFill>
                      </a:ln>
                      <a:latin typeface="+mj-ea"/>
                      <a:ea typeface="+mj-ea"/>
                    </a:rPr>
                    <a:t>バン</a:t>
                  </a:r>
                </a:p>
              </p:txBody>
            </p:sp>
            <p:sp>
              <p:nvSpPr>
                <p:cNvPr id="13" name="テキスト ボックス 12">
                  <a:extLst>
                    <a:ext uri="{FF2B5EF4-FFF2-40B4-BE49-F238E27FC236}">
                      <a16:creationId xmlns:a16="http://schemas.microsoft.com/office/drawing/2014/main" id="{E618AD1A-54AD-373D-9A19-BB412F816324}"/>
                    </a:ext>
                  </a:extLst>
                </p:cNvPr>
                <p:cNvSpPr txBox="1"/>
                <p:nvPr/>
              </p:nvSpPr>
              <p:spPr>
                <a:xfrm>
                  <a:off x="5762647" y="1762125"/>
                  <a:ext cx="1752578" cy="1002782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n w="76200">
                        <a:noFill/>
                      </a:ln>
                      <a:solidFill>
                        <a:srgbClr val="FF0000"/>
                      </a:solidFill>
                      <a:latin typeface="+mj-ea"/>
                      <a:ea typeface="+mj-ea"/>
                    </a:rPr>
                    <a:t>バン</a:t>
                  </a:r>
                </a:p>
              </p:txBody>
            </p:sp>
          </p:grp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A695E750-9F92-E9E6-00D9-BB2945EBA53D}"/>
                </a:ext>
              </a:extLst>
            </p:cNvPr>
            <p:cNvSpPr/>
            <p:nvPr/>
          </p:nvSpPr>
          <p:spPr bwMode="auto">
            <a:xfrm>
              <a:off x="3297287" y="1317856"/>
              <a:ext cx="1074688" cy="1079040"/>
            </a:xfrm>
            <a:custGeom>
              <a:avLst/>
              <a:gdLst>
                <a:gd name="connsiteX0" fmla="*/ 142540 w 1245572"/>
                <a:gd name="connsiteY0" fmla="*/ 0 h 1250616"/>
                <a:gd name="connsiteX1" fmla="*/ 622786 w 1245572"/>
                <a:gd name="connsiteY1" fmla="*/ 482766 h 1250616"/>
                <a:gd name="connsiteX2" fmla="*/ 1103032 w 1245572"/>
                <a:gd name="connsiteY2" fmla="*/ 0 h 1250616"/>
                <a:gd name="connsiteX3" fmla="*/ 1245572 w 1245572"/>
                <a:gd name="connsiteY3" fmla="*/ 141796 h 1250616"/>
                <a:gd name="connsiteX4" fmla="*/ 764584 w 1245572"/>
                <a:gd name="connsiteY4" fmla="*/ 625308 h 1250616"/>
                <a:gd name="connsiteX5" fmla="*/ 1245572 w 1245572"/>
                <a:gd name="connsiteY5" fmla="*/ 1108820 h 1250616"/>
                <a:gd name="connsiteX6" fmla="*/ 1103032 w 1245572"/>
                <a:gd name="connsiteY6" fmla="*/ 1250616 h 1250616"/>
                <a:gd name="connsiteX7" fmla="*/ 622786 w 1245572"/>
                <a:gd name="connsiteY7" fmla="*/ 767850 h 1250616"/>
                <a:gd name="connsiteX8" fmla="*/ 142540 w 1245572"/>
                <a:gd name="connsiteY8" fmla="*/ 1250616 h 1250616"/>
                <a:gd name="connsiteX9" fmla="*/ 0 w 1245572"/>
                <a:gd name="connsiteY9" fmla="*/ 1108820 h 1250616"/>
                <a:gd name="connsiteX10" fmla="*/ 480988 w 1245572"/>
                <a:gd name="connsiteY10" fmla="*/ 625308 h 1250616"/>
                <a:gd name="connsiteX11" fmla="*/ 0 w 1245572"/>
                <a:gd name="connsiteY11" fmla="*/ 141796 h 1250616"/>
                <a:gd name="connsiteX12" fmla="*/ 142540 w 1245572"/>
                <a:gd name="connsiteY12" fmla="*/ 0 h 1250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5572" h="1250616">
                  <a:moveTo>
                    <a:pt x="142540" y="0"/>
                  </a:moveTo>
                  <a:lnTo>
                    <a:pt x="622786" y="482766"/>
                  </a:lnTo>
                  <a:lnTo>
                    <a:pt x="1103032" y="0"/>
                  </a:lnTo>
                  <a:lnTo>
                    <a:pt x="1245572" y="141796"/>
                  </a:lnTo>
                  <a:lnTo>
                    <a:pt x="764584" y="625308"/>
                  </a:lnTo>
                  <a:lnTo>
                    <a:pt x="1245572" y="1108820"/>
                  </a:lnTo>
                  <a:lnTo>
                    <a:pt x="1103032" y="1250616"/>
                  </a:lnTo>
                  <a:lnTo>
                    <a:pt x="622786" y="767850"/>
                  </a:lnTo>
                  <a:lnTo>
                    <a:pt x="142540" y="1250616"/>
                  </a:lnTo>
                  <a:lnTo>
                    <a:pt x="0" y="1108820"/>
                  </a:lnTo>
                  <a:lnTo>
                    <a:pt x="480988" y="625308"/>
                  </a:lnTo>
                  <a:lnTo>
                    <a:pt x="0" y="141796"/>
                  </a:lnTo>
                  <a:lnTo>
                    <a:pt x="142540" y="0"/>
                  </a:lnTo>
                  <a:close/>
                </a:path>
              </a:pathLst>
            </a:custGeom>
            <a:solidFill>
              <a:srgbClr val="FF0000">
                <a:alpha val="70000"/>
              </a:srgbClr>
            </a:solidFill>
            <a:ln w="38100">
              <a:solidFill>
                <a:schemeClr val="bg1">
                  <a:alpha val="50000"/>
                </a:scheme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963432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1CF1A6-B1CC-D843-985F-7400880AE3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6C30D3B-3962-6398-30C4-B60AD69953DC}"/>
              </a:ext>
            </a:extLst>
          </p:cNvPr>
          <p:cNvSpPr txBox="1"/>
          <p:nvPr/>
        </p:nvSpPr>
        <p:spPr>
          <a:xfrm>
            <a:off x="594049" y="511587"/>
            <a:ext cx="8717902" cy="2750057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乱暴にドアを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閉めないで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0E3388A-8D1A-F07C-E0A0-150BEAE1B10A}"/>
              </a:ext>
            </a:extLst>
          </p:cNvPr>
          <p:cNvSpPr txBox="1"/>
          <p:nvPr/>
        </p:nvSpPr>
        <p:spPr>
          <a:xfrm>
            <a:off x="3792508" y="4010177"/>
            <a:ext cx="5755264" cy="176001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ゆっくりと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閉めてください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A1ECFD41-75BE-24F2-62FE-C26AC563AE31}"/>
              </a:ext>
            </a:extLst>
          </p:cNvPr>
          <p:cNvGrpSpPr/>
          <p:nvPr/>
        </p:nvGrpSpPr>
        <p:grpSpPr>
          <a:xfrm>
            <a:off x="362491" y="3596357"/>
            <a:ext cx="3369756" cy="2863675"/>
            <a:chOff x="1533526" y="1317856"/>
            <a:chExt cx="3687507" cy="3133705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43D865A3-4163-2D33-CF5D-AFE916F704E2}"/>
                </a:ext>
              </a:extLst>
            </p:cNvPr>
            <p:cNvGrpSpPr/>
            <p:nvPr/>
          </p:nvGrpSpPr>
          <p:grpSpPr>
            <a:xfrm>
              <a:off x="1533526" y="1448780"/>
              <a:ext cx="3687507" cy="3002781"/>
              <a:chOff x="1533526" y="1448780"/>
              <a:chExt cx="3687507" cy="3002781"/>
            </a:xfrm>
          </p:grpSpPr>
          <p:sp>
            <p:nvSpPr>
              <p:cNvPr id="7" name="正方形/長方形 6">
                <a:extLst>
                  <a:ext uri="{FF2B5EF4-FFF2-40B4-BE49-F238E27FC236}">
                    <a16:creationId xmlns:a16="http://schemas.microsoft.com/office/drawing/2014/main" id="{F9B7538A-800E-B562-4A3B-3ADC3AE8DAB5}"/>
                  </a:ext>
                </a:extLst>
              </p:cNvPr>
              <p:cNvSpPr/>
              <p:nvPr/>
            </p:nvSpPr>
            <p:spPr bwMode="auto">
              <a:xfrm>
                <a:off x="1533526" y="1448780"/>
                <a:ext cx="3103150" cy="3002781"/>
              </a:xfrm>
              <a:prstGeom prst="rect">
                <a:avLst/>
              </a:prstGeom>
              <a:pattFill prst="wdUpDiag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0FAF9B8C-8C43-A7B3-B1F1-994718CD76C4}"/>
                  </a:ext>
                </a:extLst>
              </p:cNvPr>
              <p:cNvGrpSpPr/>
              <p:nvPr/>
            </p:nvGrpSpPr>
            <p:grpSpPr>
              <a:xfrm>
                <a:off x="2238375" y="1857376"/>
                <a:ext cx="2029382" cy="2584362"/>
                <a:chOff x="-2461133" y="2528900"/>
                <a:chExt cx="1535156" cy="1812667"/>
              </a:xfrm>
            </p:grpSpPr>
            <p:grpSp>
              <p:nvGrpSpPr>
                <p:cNvPr id="13" name="グループ化 12">
                  <a:extLst>
                    <a:ext uri="{FF2B5EF4-FFF2-40B4-BE49-F238E27FC236}">
                      <a16:creationId xmlns:a16="http://schemas.microsoft.com/office/drawing/2014/main" id="{7BA2A22C-9F9B-5E4C-6D81-5E774DC674A6}"/>
                    </a:ext>
                  </a:extLst>
                </p:cNvPr>
                <p:cNvGrpSpPr/>
                <p:nvPr/>
              </p:nvGrpSpPr>
              <p:grpSpPr>
                <a:xfrm>
                  <a:off x="-2461133" y="2528900"/>
                  <a:ext cx="1283117" cy="1812667"/>
                  <a:chOff x="5424488" y="2305050"/>
                  <a:chExt cx="790575" cy="1109662"/>
                </a:xfrm>
              </p:grpSpPr>
              <p:sp>
                <p:nvSpPr>
                  <p:cNvPr id="15" name="角丸四角形 259">
                    <a:extLst>
                      <a:ext uri="{FF2B5EF4-FFF2-40B4-BE49-F238E27FC236}">
                        <a16:creationId xmlns:a16="http://schemas.microsoft.com/office/drawing/2014/main" id="{F55CEA31-D577-C3D3-07FB-C70A2245607D}"/>
                      </a:ext>
                    </a:extLst>
                  </p:cNvPr>
                  <p:cNvSpPr/>
                  <p:nvPr/>
                </p:nvSpPr>
                <p:spPr>
                  <a:xfrm>
                    <a:off x="5424488" y="2305050"/>
                    <a:ext cx="790575" cy="1109662"/>
                  </a:xfrm>
                  <a:prstGeom prst="roundRect">
                    <a:avLst>
                      <a:gd name="adj" fmla="val 0"/>
                    </a:avLst>
                  </a:prstGeom>
                  <a:solidFill>
                    <a:schemeClr val="bg1">
                      <a:lumMod val="65000"/>
                    </a:schemeClr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6" name="角丸四角形 260">
                    <a:extLst>
                      <a:ext uri="{FF2B5EF4-FFF2-40B4-BE49-F238E27FC236}">
                        <a16:creationId xmlns:a16="http://schemas.microsoft.com/office/drawing/2014/main" id="{2BC02C97-3D15-38A8-AE7D-01BD8349F9EB}"/>
                      </a:ext>
                    </a:extLst>
                  </p:cNvPr>
                  <p:cNvSpPr/>
                  <p:nvPr/>
                </p:nvSpPr>
                <p:spPr>
                  <a:xfrm>
                    <a:off x="5461001" y="2339975"/>
                    <a:ext cx="717550" cy="1074737"/>
                  </a:xfrm>
                  <a:prstGeom prst="roundRect">
                    <a:avLst>
                      <a:gd name="adj" fmla="val 0"/>
                    </a:avLst>
                  </a:prstGeom>
                  <a:solidFill>
                    <a:sysClr val="windowText" lastClr="000000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7" name="角丸四角形 262">
                    <a:extLst>
                      <a:ext uri="{FF2B5EF4-FFF2-40B4-BE49-F238E27FC236}">
                        <a16:creationId xmlns:a16="http://schemas.microsoft.com/office/drawing/2014/main" id="{019B6F0B-8BA2-C6D5-8ABE-00AEC6401352}"/>
                      </a:ext>
                    </a:extLst>
                  </p:cNvPr>
                  <p:cNvSpPr/>
                  <p:nvPr/>
                </p:nvSpPr>
                <p:spPr>
                  <a:xfrm>
                    <a:off x="5480052" y="2359025"/>
                    <a:ext cx="679448" cy="1055687"/>
                  </a:xfrm>
                  <a:prstGeom prst="roundRect">
                    <a:avLst>
                      <a:gd name="adj" fmla="val 1681"/>
                    </a:avLst>
                  </a:prstGeom>
                  <a:gradFill flip="none" rotWithShape="1">
                    <a:gsLst>
                      <a:gs pos="0">
                        <a:schemeClr val="bg1">
                          <a:lumMod val="65000"/>
                        </a:schemeClr>
                      </a:gs>
                      <a:gs pos="100000">
                        <a:schemeClr val="bg1">
                          <a:lumMod val="95000"/>
                        </a:schemeClr>
                      </a:gs>
                    </a:gsLst>
                    <a:lin ang="0" scaled="1"/>
                    <a:tileRect/>
                  </a:gra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4" name="星 16 261">
                  <a:extLst>
                    <a:ext uri="{FF2B5EF4-FFF2-40B4-BE49-F238E27FC236}">
                      <a16:creationId xmlns:a16="http://schemas.microsoft.com/office/drawing/2014/main" id="{B981E1BB-63A1-AE4C-CED3-EC23C65A28C1}"/>
                    </a:ext>
                  </a:extLst>
                </p:cNvPr>
                <p:cNvSpPr/>
                <p:nvPr/>
              </p:nvSpPr>
              <p:spPr>
                <a:xfrm>
                  <a:off x="-1739939" y="3143541"/>
                  <a:ext cx="813962" cy="864012"/>
                </a:xfrm>
                <a:prstGeom prst="star16">
                  <a:avLst>
                    <a:gd name="adj" fmla="val 31436"/>
                  </a:avLst>
                </a:prstGeom>
                <a:solidFill>
                  <a:srgbClr val="FFFF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9" name="正方形/長方形 12">
                <a:extLst>
                  <a:ext uri="{FF2B5EF4-FFF2-40B4-BE49-F238E27FC236}">
                    <a16:creationId xmlns:a16="http://schemas.microsoft.com/office/drawing/2014/main" id="{EBB1D892-462B-A67B-2FD8-A3D5E2495251}"/>
                  </a:ext>
                </a:extLst>
              </p:cNvPr>
              <p:cNvSpPr/>
              <p:nvPr/>
            </p:nvSpPr>
            <p:spPr bwMode="auto">
              <a:xfrm>
                <a:off x="3931826" y="2222665"/>
                <a:ext cx="1289207" cy="2228896"/>
              </a:xfrm>
              <a:custGeom>
                <a:avLst/>
                <a:gdLst/>
                <a:ahLst/>
                <a:cxnLst/>
                <a:rect l="l" t="t" r="r" b="b"/>
                <a:pathLst>
                  <a:path w="750772" h="1298003">
                    <a:moveTo>
                      <a:pt x="231210" y="1072"/>
                    </a:moveTo>
                    <a:cubicBezTo>
                      <a:pt x="355369" y="-10980"/>
                      <a:pt x="465789" y="79899"/>
                      <a:pt x="477842" y="204057"/>
                    </a:cubicBezTo>
                    <a:cubicBezTo>
                      <a:pt x="485038" y="278190"/>
                      <a:pt x="455537" y="347426"/>
                      <a:pt x="401510" y="390802"/>
                    </a:cubicBezTo>
                    <a:cubicBezTo>
                      <a:pt x="454229" y="388192"/>
                      <a:pt x="504339" y="420027"/>
                      <a:pt x="523903" y="472227"/>
                    </a:cubicBezTo>
                    <a:lnTo>
                      <a:pt x="647888" y="803054"/>
                    </a:lnTo>
                    <a:lnTo>
                      <a:pt x="646619" y="803530"/>
                    </a:lnTo>
                    <a:cubicBezTo>
                      <a:pt x="649260" y="808318"/>
                      <a:pt x="650102" y="813704"/>
                      <a:pt x="650258" y="819270"/>
                    </a:cubicBezTo>
                    <a:lnTo>
                      <a:pt x="656061" y="1026824"/>
                    </a:lnTo>
                    <a:lnTo>
                      <a:pt x="743832" y="1202744"/>
                    </a:lnTo>
                    <a:cubicBezTo>
                      <a:pt x="760068" y="1235286"/>
                      <a:pt x="746849" y="1274828"/>
                      <a:pt x="714307" y="1291064"/>
                    </a:cubicBezTo>
                    <a:lnTo>
                      <a:pt x="714307" y="1291063"/>
                    </a:lnTo>
                    <a:cubicBezTo>
                      <a:pt x="681765" y="1307299"/>
                      <a:pt x="642222" y="1294080"/>
                      <a:pt x="625987" y="1261539"/>
                    </a:cubicBezTo>
                    <a:lnTo>
                      <a:pt x="530621" y="1070393"/>
                    </a:lnTo>
                    <a:cubicBezTo>
                      <a:pt x="525545" y="1060220"/>
                      <a:pt x="523348" y="1049362"/>
                      <a:pt x="524644" y="1038779"/>
                    </a:cubicBezTo>
                    <a:lnTo>
                      <a:pt x="522454" y="960439"/>
                    </a:lnTo>
                    <a:lnTo>
                      <a:pt x="424363" y="1041775"/>
                    </a:lnTo>
                    <a:lnTo>
                      <a:pt x="356759" y="1244004"/>
                    </a:lnTo>
                    <a:cubicBezTo>
                      <a:pt x="345229" y="1278495"/>
                      <a:pt x="307921" y="1297109"/>
                      <a:pt x="273430" y="1285579"/>
                    </a:cubicBezTo>
                    <a:cubicBezTo>
                      <a:pt x="238939" y="1274049"/>
                      <a:pt x="220325" y="1236741"/>
                      <a:pt x="231855" y="1202250"/>
                    </a:cubicBezTo>
                    <a:lnTo>
                      <a:pt x="301446" y="994076"/>
                    </a:lnTo>
                    <a:lnTo>
                      <a:pt x="304658" y="989567"/>
                    </a:lnTo>
                    <a:cubicBezTo>
                      <a:pt x="306606" y="975287"/>
                      <a:pt x="314156" y="962075"/>
                      <a:pt x="326083" y="952185"/>
                    </a:cubicBezTo>
                    <a:lnTo>
                      <a:pt x="406332" y="885643"/>
                    </a:lnTo>
                    <a:lnTo>
                      <a:pt x="335052" y="695449"/>
                    </a:lnTo>
                    <a:lnTo>
                      <a:pt x="314776" y="740032"/>
                    </a:lnTo>
                    <a:lnTo>
                      <a:pt x="302716" y="756711"/>
                    </a:lnTo>
                    <a:cubicBezTo>
                      <a:pt x="293788" y="770907"/>
                      <a:pt x="278479" y="780549"/>
                      <a:pt x="260499" y="782294"/>
                    </a:cubicBezTo>
                    <a:lnTo>
                      <a:pt x="64716" y="801300"/>
                    </a:lnTo>
                    <a:cubicBezTo>
                      <a:pt x="32278" y="804449"/>
                      <a:pt x="3429" y="780705"/>
                      <a:pt x="280" y="748267"/>
                    </a:cubicBezTo>
                    <a:cubicBezTo>
                      <a:pt x="-2869" y="715828"/>
                      <a:pt x="20874" y="686979"/>
                      <a:pt x="53313" y="683830"/>
                    </a:cubicBezTo>
                    <a:lnTo>
                      <a:pt x="217951" y="667848"/>
                    </a:lnTo>
                    <a:lnTo>
                      <a:pt x="278508" y="534693"/>
                    </a:lnTo>
                    <a:cubicBezTo>
                      <a:pt x="273567" y="502407"/>
                      <a:pt x="282111" y="470257"/>
                      <a:pt x="301729" y="445317"/>
                    </a:cubicBezTo>
                    <a:cubicBezTo>
                      <a:pt x="293134" y="448351"/>
                      <a:pt x="284088" y="449791"/>
                      <a:pt x="274857" y="450687"/>
                    </a:cubicBezTo>
                    <a:cubicBezTo>
                      <a:pt x="150698" y="462740"/>
                      <a:pt x="40278" y="371861"/>
                      <a:pt x="28225" y="247703"/>
                    </a:cubicBezTo>
                    <a:cubicBezTo>
                      <a:pt x="16173" y="123546"/>
                      <a:pt x="107052" y="13125"/>
                      <a:pt x="231210" y="1072"/>
                    </a:cubicBezTo>
                    <a:close/>
                  </a:path>
                </a:pathLst>
              </a:custGeom>
              <a:solidFill>
                <a:srgbClr val="339933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25F07102-521C-4520-8C52-93F782440184}"/>
                  </a:ext>
                </a:extLst>
              </p:cNvPr>
              <p:cNvGrpSpPr/>
              <p:nvPr/>
            </p:nvGrpSpPr>
            <p:grpSpPr>
              <a:xfrm rot="20700000">
                <a:off x="1839935" y="2502253"/>
                <a:ext cx="1616578" cy="728262"/>
                <a:chOff x="5762647" y="1762125"/>
                <a:chExt cx="1752578" cy="1002782"/>
              </a:xfrm>
            </p:grpSpPr>
            <p:sp>
              <p:nvSpPr>
                <p:cNvPr id="11" name="テキスト ボックス 10">
                  <a:extLst>
                    <a:ext uri="{FF2B5EF4-FFF2-40B4-BE49-F238E27FC236}">
                      <a16:creationId xmlns:a16="http://schemas.microsoft.com/office/drawing/2014/main" id="{3B602370-B7AA-0F8B-F0C2-FD936708EFB3}"/>
                    </a:ext>
                  </a:extLst>
                </p:cNvPr>
                <p:cNvSpPr txBox="1"/>
                <p:nvPr/>
              </p:nvSpPr>
              <p:spPr>
                <a:xfrm>
                  <a:off x="5762647" y="1762125"/>
                  <a:ext cx="1752578" cy="1002782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n w="101600">
                        <a:solidFill>
                          <a:schemeClr val="tx1"/>
                        </a:solidFill>
                      </a:ln>
                      <a:latin typeface="+mj-ea"/>
                      <a:ea typeface="+mj-ea"/>
                    </a:rPr>
                    <a:t>バン</a:t>
                  </a:r>
                </a:p>
              </p:txBody>
            </p:sp>
            <p:sp>
              <p:nvSpPr>
                <p:cNvPr id="12" name="テキスト ボックス 11">
                  <a:extLst>
                    <a:ext uri="{FF2B5EF4-FFF2-40B4-BE49-F238E27FC236}">
                      <a16:creationId xmlns:a16="http://schemas.microsoft.com/office/drawing/2014/main" id="{CE657714-05F2-930E-2159-BEE1E6DD46E8}"/>
                    </a:ext>
                  </a:extLst>
                </p:cNvPr>
                <p:cNvSpPr txBox="1"/>
                <p:nvPr/>
              </p:nvSpPr>
              <p:spPr>
                <a:xfrm>
                  <a:off x="5762647" y="1762125"/>
                  <a:ext cx="1752578" cy="1002782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n w="76200">
                        <a:noFill/>
                      </a:ln>
                      <a:solidFill>
                        <a:srgbClr val="FF0000"/>
                      </a:solidFill>
                      <a:latin typeface="+mj-ea"/>
                      <a:ea typeface="+mj-ea"/>
                    </a:rPr>
                    <a:t>バン</a:t>
                  </a:r>
                </a:p>
              </p:txBody>
            </p:sp>
          </p:grpSp>
        </p:grp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C14183D4-EC8F-CBCC-2FA4-A7C479BCFB3B}"/>
                </a:ext>
              </a:extLst>
            </p:cNvPr>
            <p:cNvSpPr/>
            <p:nvPr/>
          </p:nvSpPr>
          <p:spPr bwMode="auto">
            <a:xfrm>
              <a:off x="3297287" y="1317856"/>
              <a:ext cx="1074688" cy="1079040"/>
            </a:xfrm>
            <a:custGeom>
              <a:avLst/>
              <a:gdLst>
                <a:gd name="connsiteX0" fmla="*/ 142540 w 1245572"/>
                <a:gd name="connsiteY0" fmla="*/ 0 h 1250616"/>
                <a:gd name="connsiteX1" fmla="*/ 622786 w 1245572"/>
                <a:gd name="connsiteY1" fmla="*/ 482766 h 1250616"/>
                <a:gd name="connsiteX2" fmla="*/ 1103032 w 1245572"/>
                <a:gd name="connsiteY2" fmla="*/ 0 h 1250616"/>
                <a:gd name="connsiteX3" fmla="*/ 1245572 w 1245572"/>
                <a:gd name="connsiteY3" fmla="*/ 141796 h 1250616"/>
                <a:gd name="connsiteX4" fmla="*/ 764584 w 1245572"/>
                <a:gd name="connsiteY4" fmla="*/ 625308 h 1250616"/>
                <a:gd name="connsiteX5" fmla="*/ 1245572 w 1245572"/>
                <a:gd name="connsiteY5" fmla="*/ 1108820 h 1250616"/>
                <a:gd name="connsiteX6" fmla="*/ 1103032 w 1245572"/>
                <a:gd name="connsiteY6" fmla="*/ 1250616 h 1250616"/>
                <a:gd name="connsiteX7" fmla="*/ 622786 w 1245572"/>
                <a:gd name="connsiteY7" fmla="*/ 767850 h 1250616"/>
                <a:gd name="connsiteX8" fmla="*/ 142540 w 1245572"/>
                <a:gd name="connsiteY8" fmla="*/ 1250616 h 1250616"/>
                <a:gd name="connsiteX9" fmla="*/ 0 w 1245572"/>
                <a:gd name="connsiteY9" fmla="*/ 1108820 h 1250616"/>
                <a:gd name="connsiteX10" fmla="*/ 480988 w 1245572"/>
                <a:gd name="connsiteY10" fmla="*/ 625308 h 1250616"/>
                <a:gd name="connsiteX11" fmla="*/ 0 w 1245572"/>
                <a:gd name="connsiteY11" fmla="*/ 141796 h 1250616"/>
                <a:gd name="connsiteX12" fmla="*/ 142540 w 1245572"/>
                <a:gd name="connsiteY12" fmla="*/ 0 h 1250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5572" h="1250616">
                  <a:moveTo>
                    <a:pt x="142540" y="0"/>
                  </a:moveTo>
                  <a:lnTo>
                    <a:pt x="622786" y="482766"/>
                  </a:lnTo>
                  <a:lnTo>
                    <a:pt x="1103032" y="0"/>
                  </a:lnTo>
                  <a:lnTo>
                    <a:pt x="1245572" y="141796"/>
                  </a:lnTo>
                  <a:lnTo>
                    <a:pt x="764584" y="625308"/>
                  </a:lnTo>
                  <a:lnTo>
                    <a:pt x="1245572" y="1108820"/>
                  </a:lnTo>
                  <a:lnTo>
                    <a:pt x="1103032" y="1250616"/>
                  </a:lnTo>
                  <a:lnTo>
                    <a:pt x="622786" y="767850"/>
                  </a:lnTo>
                  <a:lnTo>
                    <a:pt x="142540" y="1250616"/>
                  </a:lnTo>
                  <a:lnTo>
                    <a:pt x="0" y="1108820"/>
                  </a:lnTo>
                  <a:lnTo>
                    <a:pt x="480988" y="625308"/>
                  </a:lnTo>
                  <a:lnTo>
                    <a:pt x="0" y="141796"/>
                  </a:lnTo>
                  <a:lnTo>
                    <a:pt x="142540" y="0"/>
                  </a:lnTo>
                  <a:close/>
                </a:path>
              </a:pathLst>
            </a:custGeom>
            <a:solidFill>
              <a:srgbClr val="FF0000">
                <a:alpha val="70000"/>
              </a:srgbClr>
            </a:solidFill>
            <a:ln w="38100">
              <a:solidFill>
                <a:schemeClr val="bg1">
                  <a:alpha val="50000"/>
                </a:scheme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47052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フリーフォーム: 図形 107">
            <a:extLst>
              <a:ext uri="{FF2B5EF4-FFF2-40B4-BE49-F238E27FC236}">
                <a16:creationId xmlns:a16="http://schemas.microsoft.com/office/drawing/2014/main" id="{2AC8A255-C635-04F3-155F-9D99BEB1259E}"/>
              </a:ext>
            </a:extLst>
          </p:cNvPr>
          <p:cNvSpPr/>
          <p:nvPr/>
        </p:nvSpPr>
        <p:spPr>
          <a:xfrm>
            <a:off x="272480" y="241026"/>
            <a:ext cx="9361040" cy="4539545"/>
          </a:xfrm>
          <a:custGeom>
            <a:avLst/>
            <a:gdLst>
              <a:gd name="connsiteX0" fmla="*/ 416271 w 9361040"/>
              <a:gd name="connsiteY0" fmla="*/ 0 h 4539545"/>
              <a:gd name="connsiteX1" fmla="*/ 8944769 w 9361040"/>
              <a:gd name="connsiteY1" fmla="*/ 0 h 4539545"/>
              <a:gd name="connsiteX2" fmla="*/ 9361040 w 9361040"/>
              <a:gd name="connsiteY2" fmla="*/ 416271 h 4539545"/>
              <a:gd name="connsiteX3" fmla="*/ 9361040 w 9361040"/>
              <a:gd name="connsiteY3" fmla="*/ 3452781 h 4539545"/>
              <a:gd name="connsiteX4" fmla="*/ 8944769 w 9361040"/>
              <a:gd name="connsiteY4" fmla="*/ 3869052 h 4539545"/>
              <a:gd name="connsiteX5" fmla="*/ 6729118 w 9361040"/>
              <a:gd name="connsiteY5" fmla="*/ 3869052 h 4539545"/>
              <a:gd name="connsiteX6" fmla="*/ 6819200 w 9361040"/>
              <a:gd name="connsiteY6" fmla="*/ 4116955 h 4539545"/>
              <a:gd name="connsiteX7" fmla="*/ 7171884 w 9361040"/>
              <a:gd name="connsiteY7" fmla="*/ 4539545 h 4539545"/>
              <a:gd name="connsiteX8" fmla="*/ 7171883 w 9361040"/>
              <a:gd name="connsiteY8" fmla="*/ 4539545 h 4539545"/>
              <a:gd name="connsiteX9" fmla="*/ 6288900 w 9361040"/>
              <a:gd name="connsiteY9" fmla="*/ 3954265 h 4539545"/>
              <a:gd name="connsiteX10" fmla="*/ 6262449 w 9361040"/>
              <a:gd name="connsiteY10" fmla="*/ 3869052 h 4539545"/>
              <a:gd name="connsiteX11" fmla="*/ 416271 w 9361040"/>
              <a:gd name="connsiteY11" fmla="*/ 3869052 h 4539545"/>
              <a:gd name="connsiteX12" fmla="*/ 0 w 9361040"/>
              <a:gd name="connsiteY12" fmla="*/ 3452781 h 4539545"/>
              <a:gd name="connsiteX13" fmla="*/ 0 w 9361040"/>
              <a:gd name="connsiteY13" fmla="*/ 416271 h 4539545"/>
              <a:gd name="connsiteX14" fmla="*/ 416271 w 9361040"/>
              <a:gd name="connsiteY14" fmla="*/ 0 h 4539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361040" h="4539545">
                <a:moveTo>
                  <a:pt x="416271" y="0"/>
                </a:moveTo>
                <a:lnTo>
                  <a:pt x="8944769" y="0"/>
                </a:lnTo>
                <a:cubicBezTo>
                  <a:pt x="9174669" y="0"/>
                  <a:pt x="9361040" y="186371"/>
                  <a:pt x="9361040" y="416271"/>
                </a:cubicBezTo>
                <a:lnTo>
                  <a:pt x="9361040" y="3452781"/>
                </a:lnTo>
                <a:cubicBezTo>
                  <a:pt x="9361040" y="3682681"/>
                  <a:pt x="9174669" y="3869052"/>
                  <a:pt x="8944769" y="3869052"/>
                </a:cubicBezTo>
                <a:lnTo>
                  <a:pt x="6729118" y="3869052"/>
                </a:lnTo>
                <a:lnTo>
                  <a:pt x="6819200" y="4116955"/>
                </a:lnTo>
                <a:cubicBezTo>
                  <a:pt x="6901283" y="4281121"/>
                  <a:pt x="7021070" y="4426434"/>
                  <a:pt x="7171884" y="4539545"/>
                </a:cubicBezTo>
                <a:lnTo>
                  <a:pt x="7171883" y="4539545"/>
                </a:lnTo>
                <a:cubicBezTo>
                  <a:pt x="6774946" y="4539545"/>
                  <a:pt x="6434377" y="4298210"/>
                  <a:pt x="6288900" y="3954265"/>
                </a:cubicBezTo>
                <a:lnTo>
                  <a:pt x="6262449" y="3869052"/>
                </a:lnTo>
                <a:lnTo>
                  <a:pt x="416271" y="3869052"/>
                </a:lnTo>
                <a:cubicBezTo>
                  <a:pt x="186371" y="3869052"/>
                  <a:pt x="0" y="3682681"/>
                  <a:pt x="0" y="3452781"/>
                </a:cubicBezTo>
                <a:lnTo>
                  <a:pt x="0" y="416271"/>
                </a:lnTo>
                <a:cubicBezTo>
                  <a:pt x="0" y="186371"/>
                  <a:pt x="186371" y="0"/>
                  <a:pt x="416271" y="0"/>
                </a:cubicBezTo>
                <a:close/>
              </a:path>
            </a:pathLst>
          </a:custGeom>
          <a:solidFill>
            <a:schemeClr val="bg1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69E52AD0-FA53-9A15-DE16-5EC72104B9D4}"/>
              </a:ext>
            </a:extLst>
          </p:cNvPr>
          <p:cNvSpPr txBox="1"/>
          <p:nvPr/>
        </p:nvSpPr>
        <p:spPr>
          <a:xfrm>
            <a:off x="975740" y="568036"/>
            <a:ext cx="8112842" cy="313243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乱暴にドアを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閉めないで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0403A51-A5FD-F355-23B5-4D5A97AB7FED}"/>
              </a:ext>
            </a:extLst>
          </p:cNvPr>
          <p:cNvSpPr txBox="1"/>
          <p:nvPr/>
        </p:nvSpPr>
        <p:spPr>
          <a:xfrm rot="323611">
            <a:off x="2850197" y="4526716"/>
            <a:ext cx="4071998" cy="160690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ご協力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お願いします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54BD18C-A364-A05B-D655-C67DC86661D0}"/>
              </a:ext>
            </a:extLst>
          </p:cNvPr>
          <p:cNvGrpSpPr/>
          <p:nvPr/>
        </p:nvGrpSpPr>
        <p:grpSpPr>
          <a:xfrm>
            <a:off x="7469665" y="3879050"/>
            <a:ext cx="1858011" cy="2686348"/>
            <a:chOff x="1056827" y="930434"/>
            <a:chExt cx="1720731" cy="2487866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DBA9DD50-DD49-6458-875B-BC030B4F0DF5}"/>
                </a:ext>
              </a:extLst>
            </p:cNvPr>
            <p:cNvGrpSpPr/>
            <p:nvPr/>
          </p:nvGrpSpPr>
          <p:grpSpPr>
            <a:xfrm rot="532772">
              <a:off x="2352744" y="1691685"/>
              <a:ext cx="424814" cy="452029"/>
              <a:chOff x="8304223" y="4825922"/>
              <a:chExt cx="778796" cy="828689"/>
            </a:xfrm>
          </p:grpSpPr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B768D85B-8D71-68C5-3E61-EA02251DA013}"/>
                  </a:ext>
                </a:extLst>
              </p:cNvPr>
              <p:cNvSpPr/>
              <p:nvPr/>
            </p:nvSpPr>
            <p:spPr bwMode="auto">
              <a:xfrm rot="900000">
                <a:off x="8304223" y="4825922"/>
                <a:ext cx="778796" cy="828689"/>
              </a:xfrm>
              <a:custGeom>
                <a:avLst/>
                <a:gdLst>
                  <a:gd name="connsiteX0" fmla="*/ 542625 w 778796"/>
                  <a:gd name="connsiteY0" fmla="*/ 10514 h 828689"/>
                  <a:gd name="connsiteX1" fmla="*/ 588735 w 778796"/>
                  <a:gd name="connsiteY1" fmla="*/ 16584 h 828689"/>
                  <a:gd name="connsiteX2" fmla="*/ 616373 w 778796"/>
                  <a:gd name="connsiteY2" fmla="*/ 52602 h 828689"/>
                  <a:gd name="connsiteX3" fmla="*/ 629195 w 778796"/>
                  <a:gd name="connsiteY3" fmla="*/ 30393 h 828689"/>
                  <a:gd name="connsiteX4" fmla="*/ 666093 w 778796"/>
                  <a:gd name="connsiteY4" fmla="*/ 2080 h 828689"/>
                  <a:gd name="connsiteX5" fmla="*/ 712205 w 778796"/>
                  <a:gd name="connsiteY5" fmla="*/ 8151 h 828689"/>
                  <a:gd name="connsiteX6" fmla="*/ 734447 w 778796"/>
                  <a:gd name="connsiteY6" fmla="*/ 91160 h 828689"/>
                  <a:gd name="connsiteX7" fmla="*/ 713651 w 778796"/>
                  <a:gd name="connsiteY7" fmla="*/ 127180 h 828689"/>
                  <a:gd name="connsiteX8" fmla="*/ 725531 w 778796"/>
                  <a:gd name="connsiteY8" fmla="*/ 126351 h 828689"/>
                  <a:gd name="connsiteX9" fmla="*/ 748403 w 778796"/>
                  <a:gd name="connsiteY9" fmla="*/ 134042 h 828689"/>
                  <a:gd name="connsiteX10" fmla="*/ 770645 w 778796"/>
                  <a:gd name="connsiteY10" fmla="*/ 217052 h 828689"/>
                  <a:gd name="connsiteX11" fmla="*/ 721785 w 778796"/>
                  <a:gd name="connsiteY11" fmla="*/ 301680 h 828689"/>
                  <a:gd name="connsiteX12" fmla="*/ 744738 w 778796"/>
                  <a:gd name="connsiteY12" fmla="*/ 331592 h 828689"/>
                  <a:gd name="connsiteX13" fmla="*/ 739535 w 778796"/>
                  <a:gd name="connsiteY13" fmla="*/ 371114 h 828689"/>
                  <a:gd name="connsiteX14" fmla="*/ 598161 w 778796"/>
                  <a:gd name="connsiteY14" fmla="*/ 615980 h 828689"/>
                  <a:gd name="connsiteX15" fmla="*/ 597536 w 778796"/>
                  <a:gd name="connsiteY15" fmla="*/ 616687 h 828689"/>
                  <a:gd name="connsiteX16" fmla="*/ 594717 w 778796"/>
                  <a:gd name="connsiteY16" fmla="*/ 622464 h 828689"/>
                  <a:gd name="connsiteX17" fmla="*/ 575318 w 778796"/>
                  <a:gd name="connsiteY17" fmla="*/ 639576 h 828689"/>
                  <a:gd name="connsiteX18" fmla="*/ 293169 w 778796"/>
                  <a:gd name="connsiteY18" fmla="*/ 802475 h 828689"/>
                  <a:gd name="connsiteX19" fmla="*/ 26214 w 778796"/>
                  <a:gd name="connsiteY19" fmla="*/ 730945 h 828689"/>
                  <a:gd name="connsiteX20" fmla="*/ 39546 w 778796"/>
                  <a:gd name="connsiteY20" fmla="*/ 515324 h 828689"/>
                  <a:gd name="connsiteX21" fmla="*/ 90331 w 778796"/>
                  <a:gd name="connsiteY21" fmla="*/ 470530 h 828689"/>
                  <a:gd name="connsiteX22" fmla="*/ 90331 w 778796"/>
                  <a:gd name="connsiteY22" fmla="*/ 225413 h 828689"/>
                  <a:gd name="connsiteX23" fmla="*/ 136302 w 778796"/>
                  <a:gd name="connsiteY23" fmla="*/ 156060 h 828689"/>
                  <a:gd name="connsiteX24" fmla="*/ 165599 w 778796"/>
                  <a:gd name="connsiteY24" fmla="*/ 150145 h 828689"/>
                  <a:gd name="connsiteX25" fmla="*/ 240867 w 778796"/>
                  <a:gd name="connsiteY25" fmla="*/ 225413 h 828689"/>
                  <a:gd name="connsiteX26" fmla="*/ 240868 w 778796"/>
                  <a:gd name="connsiteY26" fmla="*/ 381359 h 828689"/>
                  <a:gd name="connsiteX27" fmla="*/ 341514 w 778796"/>
                  <a:gd name="connsiteY27" fmla="*/ 323250 h 828689"/>
                  <a:gd name="connsiteX28" fmla="*/ 505726 w 778796"/>
                  <a:gd name="connsiteY28" fmla="*/ 38826 h 828689"/>
                  <a:gd name="connsiteX29" fmla="*/ 542625 w 778796"/>
                  <a:gd name="connsiteY29" fmla="*/ 10514 h 828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8796" h="828689">
                    <a:moveTo>
                      <a:pt x="542625" y="10514"/>
                    </a:moveTo>
                    <a:cubicBezTo>
                      <a:pt x="557646" y="6489"/>
                      <a:pt x="574204" y="8194"/>
                      <a:pt x="588735" y="16584"/>
                    </a:cubicBezTo>
                    <a:lnTo>
                      <a:pt x="616373" y="52602"/>
                    </a:lnTo>
                    <a:lnTo>
                      <a:pt x="629195" y="30393"/>
                    </a:lnTo>
                    <a:cubicBezTo>
                      <a:pt x="637586" y="15861"/>
                      <a:pt x="651072" y="6105"/>
                      <a:pt x="666093" y="2080"/>
                    </a:cubicBezTo>
                    <a:cubicBezTo>
                      <a:pt x="681115" y="-1945"/>
                      <a:pt x="697673" y="-240"/>
                      <a:pt x="712205" y="8151"/>
                    </a:cubicBezTo>
                    <a:cubicBezTo>
                      <a:pt x="741269" y="24931"/>
                      <a:pt x="751227" y="62095"/>
                      <a:pt x="734447" y="91160"/>
                    </a:cubicBezTo>
                    <a:lnTo>
                      <a:pt x="713651" y="127180"/>
                    </a:lnTo>
                    <a:lnTo>
                      <a:pt x="725531" y="126351"/>
                    </a:lnTo>
                    <a:cubicBezTo>
                      <a:pt x="733365" y="127323"/>
                      <a:pt x="741137" y="129847"/>
                      <a:pt x="748403" y="134042"/>
                    </a:cubicBezTo>
                    <a:cubicBezTo>
                      <a:pt x="777468" y="150823"/>
                      <a:pt x="787426" y="187987"/>
                      <a:pt x="770645" y="217052"/>
                    </a:cubicBezTo>
                    <a:lnTo>
                      <a:pt x="721785" y="301680"/>
                    </a:lnTo>
                    <a:lnTo>
                      <a:pt x="744738" y="331592"/>
                    </a:lnTo>
                    <a:cubicBezTo>
                      <a:pt x="748188" y="344467"/>
                      <a:pt x="746726" y="358658"/>
                      <a:pt x="739535" y="371114"/>
                    </a:cubicBezTo>
                    <a:cubicBezTo>
                      <a:pt x="692410" y="452736"/>
                      <a:pt x="645285" y="534358"/>
                      <a:pt x="598161" y="615980"/>
                    </a:cubicBezTo>
                    <a:lnTo>
                      <a:pt x="597536" y="616687"/>
                    </a:lnTo>
                    <a:lnTo>
                      <a:pt x="594717" y="622464"/>
                    </a:lnTo>
                    <a:cubicBezTo>
                      <a:pt x="589617" y="629215"/>
                      <a:pt x="583108" y="635078"/>
                      <a:pt x="575318" y="639576"/>
                    </a:cubicBezTo>
                    <a:lnTo>
                      <a:pt x="293169" y="802475"/>
                    </a:lnTo>
                    <a:cubicBezTo>
                      <a:pt x="199698" y="856440"/>
                      <a:pt x="80179" y="824415"/>
                      <a:pt x="26214" y="730945"/>
                    </a:cubicBezTo>
                    <a:cubicBezTo>
                      <a:pt x="-14260" y="660842"/>
                      <a:pt x="-6364" y="576087"/>
                      <a:pt x="39546" y="515324"/>
                    </a:cubicBezTo>
                    <a:lnTo>
                      <a:pt x="90331" y="470530"/>
                    </a:lnTo>
                    <a:lnTo>
                      <a:pt x="90331" y="225413"/>
                    </a:lnTo>
                    <a:cubicBezTo>
                      <a:pt x="90331" y="194236"/>
                      <a:pt x="109287" y="167486"/>
                      <a:pt x="136302" y="156060"/>
                    </a:cubicBezTo>
                    <a:cubicBezTo>
                      <a:pt x="145307" y="152251"/>
                      <a:pt x="155207" y="150145"/>
                      <a:pt x="165599" y="150145"/>
                    </a:cubicBezTo>
                    <a:cubicBezTo>
                      <a:pt x="207168" y="150145"/>
                      <a:pt x="240867" y="183844"/>
                      <a:pt x="240867" y="225413"/>
                    </a:cubicBezTo>
                    <a:lnTo>
                      <a:pt x="240868" y="381359"/>
                    </a:lnTo>
                    <a:lnTo>
                      <a:pt x="341514" y="323250"/>
                    </a:lnTo>
                    <a:lnTo>
                      <a:pt x="505726" y="38826"/>
                    </a:lnTo>
                    <a:cubicBezTo>
                      <a:pt x="514116" y="24294"/>
                      <a:pt x="527603" y="14539"/>
                      <a:pt x="542625" y="10514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71B95FB3-94BB-4025-4DA8-9A37012472E2}"/>
                  </a:ext>
                </a:extLst>
              </p:cNvPr>
              <p:cNvSpPr/>
              <p:nvPr/>
            </p:nvSpPr>
            <p:spPr bwMode="auto">
              <a:xfrm rot="2700000">
                <a:off x="8786730" y="5048817"/>
                <a:ext cx="187943" cy="273741"/>
              </a:xfrm>
              <a:custGeom>
                <a:avLst/>
                <a:gdLst>
                  <a:gd name="connsiteX0" fmla="*/ 171169 w 187943"/>
                  <a:gd name="connsiteY0" fmla="*/ 55533 h 273741"/>
                  <a:gd name="connsiteX1" fmla="*/ 179556 w 187943"/>
                  <a:gd name="connsiteY1" fmla="*/ 47146 h 273741"/>
                  <a:gd name="connsiteX2" fmla="*/ 187943 w 187943"/>
                  <a:gd name="connsiteY2" fmla="*/ 55533 h 273741"/>
                  <a:gd name="connsiteX3" fmla="*/ 187943 w 187943"/>
                  <a:gd name="connsiteY3" fmla="*/ 273741 h 273741"/>
                  <a:gd name="connsiteX4" fmla="*/ 171169 w 187943"/>
                  <a:gd name="connsiteY4" fmla="*/ 265613 h 273741"/>
                  <a:gd name="connsiteX5" fmla="*/ 85543 w 187943"/>
                  <a:gd name="connsiteY5" fmla="*/ 30276 h 273741"/>
                  <a:gd name="connsiteX6" fmla="*/ 93930 w 187943"/>
                  <a:gd name="connsiteY6" fmla="*/ 21889 h 273741"/>
                  <a:gd name="connsiteX7" fmla="*/ 102317 w 187943"/>
                  <a:gd name="connsiteY7" fmla="*/ 30276 h 273741"/>
                  <a:gd name="connsiteX8" fmla="*/ 102317 w 187943"/>
                  <a:gd name="connsiteY8" fmla="*/ 243373 h 273741"/>
                  <a:gd name="connsiteX9" fmla="*/ 85543 w 187943"/>
                  <a:gd name="connsiteY9" fmla="*/ 239895 h 273741"/>
                  <a:gd name="connsiteX10" fmla="*/ 0 w 187943"/>
                  <a:gd name="connsiteY10" fmla="*/ 8387 h 273741"/>
                  <a:gd name="connsiteX11" fmla="*/ 8387 w 187943"/>
                  <a:gd name="connsiteY11" fmla="*/ 0 h 273741"/>
                  <a:gd name="connsiteX12" fmla="*/ 16774 w 187943"/>
                  <a:gd name="connsiteY12" fmla="*/ 8387 h 273741"/>
                  <a:gd name="connsiteX13" fmla="*/ 16774 w 187943"/>
                  <a:gd name="connsiteY13" fmla="*/ 229838 h 273741"/>
                  <a:gd name="connsiteX14" fmla="*/ 0 w 187943"/>
                  <a:gd name="connsiteY14" fmla="*/ 228622 h 2737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87943" h="273741">
                    <a:moveTo>
                      <a:pt x="171169" y="55533"/>
                    </a:moveTo>
                    <a:cubicBezTo>
                      <a:pt x="171168" y="50901"/>
                      <a:pt x="174924" y="47146"/>
                      <a:pt x="179556" y="47146"/>
                    </a:cubicBezTo>
                    <a:cubicBezTo>
                      <a:pt x="184188" y="47146"/>
                      <a:pt x="187942" y="50901"/>
                      <a:pt x="187943" y="55533"/>
                    </a:cubicBezTo>
                    <a:lnTo>
                      <a:pt x="187943" y="273741"/>
                    </a:lnTo>
                    <a:lnTo>
                      <a:pt x="171169" y="265613"/>
                    </a:lnTo>
                    <a:close/>
                    <a:moveTo>
                      <a:pt x="85543" y="30276"/>
                    </a:moveTo>
                    <a:cubicBezTo>
                      <a:pt x="85543" y="25644"/>
                      <a:pt x="89298" y="21889"/>
                      <a:pt x="93930" y="21889"/>
                    </a:cubicBezTo>
                    <a:cubicBezTo>
                      <a:pt x="98562" y="21889"/>
                      <a:pt x="102317" y="25644"/>
                      <a:pt x="102317" y="30276"/>
                    </a:cubicBezTo>
                    <a:lnTo>
                      <a:pt x="102317" y="243373"/>
                    </a:lnTo>
                    <a:lnTo>
                      <a:pt x="85543" y="239895"/>
                    </a:lnTo>
                    <a:close/>
                    <a:moveTo>
                      <a:pt x="0" y="8387"/>
                    </a:moveTo>
                    <a:cubicBezTo>
                      <a:pt x="0" y="3755"/>
                      <a:pt x="3755" y="-1"/>
                      <a:pt x="8387" y="0"/>
                    </a:cubicBezTo>
                    <a:cubicBezTo>
                      <a:pt x="13019" y="0"/>
                      <a:pt x="16774" y="3755"/>
                      <a:pt x="16774" y="8387"/>
                    </a:cubicBezTo>
                    <a:lnTo>
                      <a:pt x="16774" y="229838"/>
                    </a:lnTo>
                    <a:lnTo>
                      <a:pt x="0" y="22862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070E5F5D-E9D9-A748-B0CC-1B998BB153A1}"/>
                </a:ext>
              </a:extLst>
            </p:cNvPr>
            <p:cNvSpPr/>
            <p:nvPr/>
          </p:nvSpPr>
          <p:spPr bwMode="auto">
            <a:xfrm rot="11325099">
              <a:off x="1915409" y="2032361"/>
              <a:ext cx="570528" cy="529662"/>
            </a:xfrm>
            <a:custGeom>
              <a:avLst/>
              <a:gdLst>
                <a:gd name="connsiteX0" fmla="*/ 203560 w 570528"/>
                <a:gd name="connsiteY0" fmla="*/ 529662 h 529662"/>
                <a:gd name="connsiteX1" fmla="*/ 0 w 570528"/>
                <a:gd name="connsiteY1" fmla="*/ 529662 h 529662"/>
                <a:gd name="connsiteX2" fmla="*/ 0 w 570528"/>
                <a:gd name="connsiteY2" fmla="*/ 113495 h 529662"/>
                <a:gd name="connsiteX3" fmla="*/ 5115 w 570528"/>
                <a:gd name="connsiteY3" fmla="*/ 88160 h 529662"/>
                <a:gd name="connsiteX4" fmla="*/ 5342 w 570528"/>
                <a:gd name="connsiteY4" fmla="*/ 82399 h 529662"/>
                <a:gd name="connsiteX5" fmla="*/ 7002 w 570528"/>
                <a:gd name="connsiteY5" fmla="*/ 78812 h 529662"/>
                <a:gd name="connsiteX6" fmla="*/ 7998 w 570528"/>
                <a:gd name="connsiteY6" fmla="*/ 73878 h 529662"/>
                <a:gd name="connsiteX7" fmla="*/ 12104 w 570528"/>
                <a:gd name="connsiteY7" fmla="*/ 67788 h 529662"/>
                <a:gd name="connsiteX8" fmla="*/ 23209 w 570528"/>
                <a:gd name="connsiteY8" fmla="*/ 43792 h 529662"/>
                <a:gd name="connsiteX9" fmla="*/ 172949 w 570528"/>
                <a:gd name="connsiteY9" fmla="*/ 20740 h 529662"/>
                <a:gd name="connsiteX10" fmla="*/ 538072 w 570528"/>
                <a:gd name="connsiteY10" fmla="*/ 288443 h 529662"/>
                <a:gd name="connsiteX11" fmla="*/ 555157 w 570528"/>
                <a:gd name="connsiteY11" fmla="*/ 399425 h 529662"/>
                <a:gd name="connsiteX12" fmla="*/ 522365 w 570528"/>
                <a:gd name="connsiteY12" fmla="*/ 444149 h 529662"/>
                <a:gd name="connsiteX13" fmla="*/ 411384 w 570528"/>
                <a:gd name="connsiteY13" fmla="*/ 461234 h 529662"/>
                <a:gd name="connsiteX14" fmla="*/ 203560 w 570528"/>
                <a:gd name="connsiteY14" fmla="*/ 308861 h 529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70528" h="529662">
                  <a:moveTo>
                    <a:pt x="203560" y="529662"/>
                  </a:moveTo>
                  <a:lnTo>
                    <a:pt x="0" y="529662"/>
                  </a:lnTo>
                  <a:lnTo>
                    <a:pt x="0" y="113495"/>
                  </a:lnTo>
                  <a:lnTo>
                    <a:pt x="5115" y="88160"/>
                  </a:lnTo>
                  <a:lnTo>
                    <a:pt x="5342" y="82399"/>
                  </a:lnTo>
                  <a:lnTo>
                    <a:pt x="7002" y="78812"/>
                  </a:lnTo>
                  <a:lnTo>
                    <a:pt x="7998" y="73878"/>
                  </a:lnTo>
                  <a:lnTo>
                    <a:pt x="12104" y="67788"/>
                  </a:lnTo>
                  <a:lnTo>
                    <a:pt x="23209" y="43792"/>
                  </a:lnTo>
                  <a:cubicBezTo>
                    <a:pt x="58193" y="-3923"/>
                    <a:pt x="125234" y="-14244"/>
                    <a:pt x="172949" y="20740"/>
                  </a:cubicBezTo>
                  <a:lnTo>
                    <a:pt x="538072" y="288443"/>
                  </a:lnTo>
                  <a:cubicBezTo>
                    <a:pt x="573436" y="314372"/>
                    <a:pt x="581085" y="364060"/>
                    <a:pt x="555157" y="399425"/>
                  </a:cubicBezTo>
                  <a:lnTo>
                    <a:pt x="522365" y="444149"/>
                  </a:lnTo>
                  <a:cubicBezTo>
                    <a:pt x="496437" y="479513"/>
                    <a:pt x="446748" y="487163"/>
                    <a:pt x="411384" y="461234"/>
                  </a:cubicBezTo>
                  <a:lnTo>
                    <a:pt x="203560" y="308861"/>
                  </a:ln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5F39691C-63F7-CAD9-D407-182A72531D88}"/>
                </a:ext>
              </a:extLst>
            </p:cNvPr>
            <p:cNvGrpSpPr/>
            <p:nvPr/>
          </p:nvGrpSpPr>
          <p:grpSpPr>
            <a:xfrm>
              <a:off x="1056827" y="930434"/>
              <a:ext cx="1304762" cy="2487866"/>
              <a:chOff x="4257838" y="1945656"/>
              <a:chExt cx="1304762" cy="2487866"/>
            </a:xfrm>
          </p:grpSpPr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1EE0A134-D2B1-6F0D-F811-E0334DEF708D}"/>
                  </a:ext>
                </a:extLst>
              </p:cNvPr>
              <p:cNvSpPr/>
              <p:nvPr/>
            </p:nvSpPr>
            <p:spPr bwMode="auto">
              <a:xfrm>
                <a:off x="4456355" y="4134794"/>
                <a:ext cx="456834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30E5A4B2-1785-21B7-F79C-F3DC1D776D3F}"/>
                  </a:ext>
                </a:extLst>
              </p:cNvPr>
              <p:cNvSpPr/>
              <p:nvPr/>
            </p:nvSpPr>
            <p:spPr bwMode="auto">
              <a:xfrm flipH="1">
                <a:off x="5023217" y="4134794"/>
                <a:ext cx="456832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4F34C2AE-E637-EA64-2689-64130DE6F7FA}"/>
                  </a:ext>
                </a:extLst>
              </p:cNvPr>
              <p:cNvSpPr/>
              <p:nvPr/>
            </p:nvSpPr>
            <p:spPr bwMode="auto">
              <a:xfrm rot="13500000" flipH="1">
                <a:off x="4264905" y="3711283"/>
                <a:ext cx="282107" cy="296241"/>
              </a:xfrm>
              <a:custGeom>
                <a:avLst/>
                <a:gdLst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3158 w 412229"/>
                  <a:gd name="connsiteY23" fmla="*/ 135661 h 427334"/>
                  <a:gd name="connsiteX24" fmla="*/ 157273 w 412229"/>
                  <a:gd name="connsiteY24" fmla="*/ 102172 h 427334"/>
                  <a:gd name="connsiteX25" fmla="*/ 241729 w 412229"/>
                  <a:gd name="connsiteY25" fmla="*/ 9762 h 427334"/>
                  <a:gd name="connsiteX26" fmla="*/ 284487 w 412229"/>
                  <a:gd name="connsiteY26" fmla="*/ 575 h 427334"/>
                  <a:gd name="connsiteX27" fmla="*/ 284527 w 412229"/>
                  <a:gd name="connsiteY27" fmla="*/ 1303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7273 w 412229"/>
                  <a:gd name="connsiteY23" fmla="*/ 102172 h 427334"/>
                  <a:gd name="connsiteX24" fmla="*/ 241729 w 412229"/>
                  <a:gd name="connsiteY24" fmla="*/ 9762 h 427334"/>
                  <a:gd name="connsiteX25" fmla="*/ 284487 w 412229"/>
                  <a:gd name="connsiteY25" fmla="*/ 575 h 427334"/>
                  <a:gd name="connsiteX26" fmla="*/ 284527 w 412229"/>
                  <a:gd name="connsiteY26" fmla="*/ 1303 h 427334"/>
                  <a:gd name="connsiteX27" fmla="*/ 293521 w 412229"/>
                  <a:gd name="connsiteY27" fmla="*/ 0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57273 w 412229"/>
                  <a:gd name="connsiteY22" fmla="*/ 102172 h 427334"/>
                  <a:gd name="connsiteX23" fmla="*/ 241729 w 412229"/>
                  <a:gd name="connsiteY23" fmla="*/ 9762 h 427334"/>
                  <a:gd name="connsiteX24" fmla="*/ 284487 w 412229"/>
                  <a:gd name="connsiteY24" fmla="*/ 575 h 427334"/>
                  <a:gd name="connsiteX25" fmla="*/ 284527 w 412229"/>
                  <a:gd name="connsiteY25" fmla="*/ 1303 h 427334"/>
                  <a:gd name="connsiteX26" fmla="*/ 293521 w 412229"/>
                  <a:gd name="connsiteY26" fmla="*/ 0 h 427334"/>
                  <a:gd name="connsiteX0" fmla="*/ 295015 w 413723"/>
                  <a:gd name="connsiteY0" fmla="*/ 0 h 427334"/>
                  <a:gd name="connsiteX1" fmla="*/ 392292 w 413723"/>
                  <a:gd name="connsiteY1" fmla="*/ 53757 h 427334"/>
                  <a:gd name="connsiteX2" fmla="*/ 295015 w 413723"/>
                  <a:gd name="connsiteY2" fmla="*/ 112278 h 427334"/>
                  <a:gd name="connsiteX3" fmla="*/ 286167 w 413723"/>
                  <a:gd name="connsiteY3" fmla="*/ 110996 h 427334"/>
                  <a:gd name="connsiteX4" fmla="*/ 273770 w 413723"/>
                  <a:gd name="connsiteY4" fmla="*/ 115729 h 427334"/>
                  <a:gd name="connsiteX5" fmla="*/ 262958 w 413723"/>
                  <a:gd name="connsiteY5" fmla="*/ 131958 h 427334"/>
                  <a:gd name="connsiteX6" fmla="*/ 275347 w 413723"/>
                  <a:gd name="connsiteY6" fmla="*/ 166983 h 427334"/>
                  <a:gd name="connsiteX7" fmla="*/ 293958 w 413723"/>
                  <a:gd name="connsiteY7" fmla="*/ 172805 h 427334"/>
                  <a:gd name="connsiteX8" fmla="*/ 305084 w 413723"/>
                  <a:gd name="connsiteY8" fmla="*/ 169176 h 427334"/>
                  <a:gd name="connsiteX9" fmla="*/ 311715 w 413723"/>
                  <a:gd name="connsiteY9" fmla="*/ 159341 h 427334"/>
                  <a:gd name="connsiteX10" fmla="*/ 353968 w 413723"/>
                  <a:gd name="connsiteY10" fmla="*/ 141839 h 427334"/>
                  <a:gd name="connsiteX11" fmla="*/ 413723 w 413723"/>
                  <a:gd name="connsiteY11" fmla="*/ 201594 h 427334"/>
                  <a:gd name="connsiteX12" fmla="*/ 377228 w 413723"/>
                  <a:gd name="connsiteY12" fmla="*/ 256653 h 427334"/>
                  <a:gd name="connsiteX13" fmla="*/ 368419 w 413723"/>
                  <a:gd name="connsiteY13" fmla="*/ 258432 h 427334"/>
                  <a:gd name="connsiteX14" fmla="*/ 336836 w 413723"/>
                  <a:gd name="connsiteY14" fmla="*/ 274409 h 427334"/>
                  <a:gd name="connsiteX15" fmla="*/ 291129 w 413723"/>
                  <a:gd name="connsiteY15" fmla="*/ 278194 h 427334"/>
                  <a:gd name="connsiteX16" fmla="*/ 293831 w 413723"/>
                  <a:gd name="connsiteY16" fmla="*/ 321306 h 427334"/>
                  <a:gd name="connsiteX17" fmla="*/ 211469 w 413723"/>
                  <a:gd name="connsiteY17" fmla="*/ 414524 h 427334"/>
                  <a:gd name="connsiteX18" fmla="*/ 181982 w 413723"/>
                  <a:gd name="connsiteY18" fmla="*/ 422425 h 427334"/>
                  <a:gd name="connsiteX19" fmla="*/ 6779 w 413723"/>
                  <a:gd name="connsiteY19" fmla="*/ 321272 h 427334"/>
                  <a:gd name="connsiteX20" fmla="*/ 6403 w 413723"/>
                  <a:gd name="connsiteY20" fmla="*/ 319868 h 427334"/>
                  <a:gd name="connsiteX21" fmla="*/ 90887 w 413723"/>
                  <a:gd name="connsiteY21" fmla="*/ 142283 h 427334"/>
                  <a:gd name="connsiteX22" fmla="*/ 158767 w 413723"/>
                  <a:gd name="connsiteY22" fmla="*/ 102172 h 427334"/>
                  <a:gd name="connsiteX23" fmla="*/ 243223 w 413723"/>
                  <a:gd name="connsiteY23" fmla="*/ 9762 h 427334"/>
                  <a:gd name="connsiteX24" fmla="*/ 285981 w 413723"/>
                  <a:gd name="connsiteY24" fmla="*/ 575 h 427334"/>
                  <a:gd name="connsiteX25" fmla="*/ 286021 w 413723"/>
                  <a:gd name="connsiteY25" fmla="*/ 1303 h 427334"/>
                  <a:gd name="connsiteX26" fmla="*/ 295015 w 413723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8528 w 413484"/>
                  <a:gd name="connsiteY22" fmla="*/ 102172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34627 w 413484"/>
                  <a:gd name="connsiteY6" fmla="*/ 195558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9067 w 417775"/>
                  <a:gd name="connsiteY0" fmla="*/ 0 h 427334"/>
                  <a:gd name="connsiteX1" fmla="*/ 396344 w 417775"/>
                  <a:gd name="connsiteY1" fmla="*/ 53757 h 427334"/>
                  <a:gd name="connsiteX2" fmla="*/ 299067 w 417775"/>
                  <a:gd name="connsiteY2" fmla="*/ 112278 h 427334"/>
                  <a:gd name="connsiteX3" fmla="*/ 290219 w 417775"/>
                  <a:gd name="connsiteY3" fmla="*/ 110996 h 427334"/>
                  <a:gd name="connsiteX4" fmla="*/ 277822 w 417775"/>
                  <a:gd name="connsiteY4" fmla="*/ 115729 h 427334"/>
                  <a:gd name="connsiteX5" fmla="*/ 267010 w 417775"/>
                  <a:gd name="connsiteY5" fmla="*/ 131958 h 427334"/>
                  <a:gd name="connsiteX6" fmla="*/ 238918 w 417775"/>
                  <a:gd name="connsiteY6" fmla="*/ 195558 h 427334"/>
                  <a:gd name="connsiteX7" fmla="*/ 298010 w 417775"/>
                  <a:gd name="connsiteY7" fmla="*/ 172805 h 427334"/>
                  <a:gd name="connsiteX8" fmla="*/ 309136 w 417775"/>
                  <a:gd name="connsiteY8" fmla="*/ 169176 h 427334"/>
                  <a:gd name="connsiteX9" fmla="*/ 315767 w 417775"/>
                  <a:gd name="connsiteY9" fmla="*/ 159341 h 427334"/>
                  <a:gd name="connsiteX10" fmla="*/ 358020 w 417775"/>
                  <a:gd name="connsiteY10" fmla="*/ 141839 h 427334"/>
                  <a:gd name="connsiteX11" fmla="*/ 417775 w 417775"/>
                  <a:gd name="connsiteY11" fmla="*/ 201594 h 427334"/>
                  <a:gd name="connsiteX12" fmla="*/ 381280 w 417775"/>
                  <a:gd name="connsiteY12" fmla="*/ 256653 h 427334"/>
                  <a:gd name="connsiteX13" fmla="*/ 372471 w 417775"/>
                  <a:gd name="connsiteY13" fmla="*/ 258432 h 427334"/>
                  <a:gd name="connsiteX14" fmla="*/ 340888 w 417775"/>
                  <a:gd name="connsiteY14" fmla="*/ 274409 h 427334"/>
                  <a:gd name="connsiteX15" fmla="*/ 297883 w 417775"/>
                  <a:gd name="connsiteY15" fmla="*/ 321306 h 427334"/>
                  <a:gd name="connsiteX16" fmla="*/ 215521 w 417775"/>
                  <a:gd name="connsiteY16" fmla="*/ 414524 h 427334"/>
                  <a:gd name="connsiteX17" fmla="*/ 186034 w 417775"/>
                  <a:gd name="connsiteY17" fmla="*/ 422425 h 427334"/>
                  <a:gd name="connsiteX18" fmla="*/ 10831 w 417775"/>
                  <a:gd name="connsiteY18" fmla="*/ 321272 h 427334"/>
                  <a:gd name="connsiteX19" fmla="*/ 5692 w 417775"/>
                  <a:gd name="connsiteY19" fmla="*/ 384162 h 427334"/>
                  <a:gd name="connsiteX20" fmla="*/ 94939 w 417775"/>
                  <a:gd name="connsiteY20" fmla="*/ 142283 h 427334"/>
                  <a:gd name="connsiteX21" fmla="*/ 158057 w 417775"/>
                  <a:gd name="connsiteY21" fmla="*/ 75978 h 427334"/>
                  <a:gd name="connsiteX22" fmla="*/ 247275 w 417775"/>
                  <a:gd name="connsiteY22" fmla="*/ 9762 h 427334"/>
                  <a:gd name="connsiteX23" fmla="*/ 290033 w 417775"/>
                  <a:gd name="connsiteY23" fmla="*/ 575 h 427334"/>
                  <a:gd name="connsiteX24" fmla="*/ 290073 w 417775"/>
                  <a:gd name="connsiteY24" fmla="*/ 1303 h 427334"/>
                  <a:gd name="connsiteX25" fmla="*/ 299067 w 417775"/>
                  <a:gd name="connsiteY25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79388 w 406944"/>
                  <a:gd name="connsiteY3" fmla="*/ 110996 h 427334"/>
                  <a:gd name="connsiteX4" fmla="*/ 266991 w 406944"/>
                  <a:gd name="connsiteY4" fmla="*/ 115729 h 427334"/>
                  <a:gd name="connsiteX5" fmla="*/ 256179 w 406944"/>
                  <a:gd name="connsiteY5" fmla="*/ 131958 h 427334"/>
                  <a:gd name="connsiteX6" fmla="*/ 228087 w 406944"/>
                  <a:gd name="connsiteY6" fmla="*/ 195558 h 427334"/>
                  <a:gd name="connsiteX7" fmla="*/ 287179 w 406944"/>
                  <a:gd name="connsiteY7" fmla="*/ 172805 h 427334"/>
                  <a:gd name="connsiteX8" fmla="*/ 298305 w 406944"/>
                  <a:gd name="connsiteY8" fmla="*/ 169176 h 427334"/>
                  <a:gd name="connsiteX9" fmla="*/ 304936 w 406944"/>
                  <a:gd name="connsiteY9" fmla="*/ 159341 h 427334"/>
                  <a:gd name="connsiteX10" fmla="*/ 347189 w 406944"/>
                  <a:gd name="connsiteY10" fmla="*/ 141839 h 427334"/>
                  <a:gd name="connsiteX11" fmla="*/ 406944 w 406944"/>
                  <a:gd name="connsiteY11" fmla="*/ 201594 h 427334"/>
                  <a:gd name="connsiteX12" fmla="*/ 370449 w 406944"/>
                  <a:gd name="connsiteY12" fmla="*/ 256653 h 427334"/>
                  <a:gd name="connsiteX13" fmla="*/ 361640 w 406944"/>
                  <a:gd name="connsiteY13" fmla="*/ 258432 h 427334"/>
                  <a:gd name="connsiteX14" fmla="*/ 330057 w 406944"/>
                  <a:gd name="connsiteY14" fmla="*/ 274409 h 427334"/>
                  <a:gd name="connsiteX15" fmla="*/ 287052 w 406944"/>
                  <a:gd name="connsiteY15" fmla="*/ 321306 h 427334"/>
                  <a:gd name="connsiteX16" fmla="*/ 204690 w 406944"/>
                  <a:gd name="connsiteY16" fmla="*/ 414524 h 427334"/>
                  <a:gd name="connsiteX17" fmla="*/ 175203 w 406944"/>
                  <a:gd name="connsiteY17" fmla="*/ 422425 h 427334"/>
                  <a:gd name="connsiteX18" fmla="*/ 0 w 406944"/>
                  <a:gd name="connsiteY18" fmla="*/ 321272 h 427334"/>
                  <a:gd name="connsiteX19" fmla="*/ 84108 w 406944"/>
                  <a:gd name="connsiteY19" fmla="*/ 142283 h 427334"/>
                  <a:gd name="connsiteX20" fmla="*/ 147226 w 406944"/>
                  <a:gd name="connsiteY20" fmla="*/ 75978 h 427334"/>
                  <a:gd name="connsiteX21" fmla="*/ 236444 w 406944"/>
                  <a:gd name="connsiteY21" fmla="*/ 9762 h 427334"/>
                  <a:gd name="connsiteX22" fmla="*/ 279202 w 406944"/>
                  <a:gd name="connsiteY22" fmla="*/ 575 h 427334"/>
                  <a:gd name="connsiteX23" fmla="*/ 279242 w 406944"/>
                  <a:gd name="connsiteY23" fmla="*/ 1303 h 427334"/>
                  <a:gd name="connsiteX24" fmla="*/ 288236 w 406944"/>
                  <a:gd name="connsiteY24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98305 w 406944"/>
                  <a:gd name="connsiteY6" fmla="*/ 169176 h 427334"/>
                  <a:gd name="connsiteX7" fmla="*/ 304936 w 406944"/>
                  <a:gd name="connsiteY7" fmla="*/ 159341 h 427334"/>
                  <a:gd name="connsiteX8" fmla="*/ 347189 w 406944"/>
                  <a:gd name="connsiteY8" fmla="*/ 141839 h 427334"/>
                  <a:gd name="connsiteX9" fmla="*/ 406944 w 406944"/>
                  <a:gd name="connsiteY9" fmla="*/ 201594 h 427334"/>
                  <a:gd name="connsiteX10" fmla="*/ 370449 w 406944"/>
                  <a:gd name="connsiteY10" fmla="*/ 256653 h 427334"/>
                  <a:gd name="connsiteX11" fmla="*/ 361640 w 406944"/>
                  <a:gd name="connsiteY11" fmla="*/ 258432 h 427334"/>
                  <a:gd name="connsiteX12" fmla="*/ 330057 w 406944"/>
                  <a:gd name="connsiteY12" fmla="*/ 274409 h 427334"/>
                  <a:gd name="connsiteX13" fmla="*/ 287052 w 406944"/>
                  <a:gd name="connsiteY13" fmla="*/ 321306 h 427334"/>
                  <a:gd name="connsiteX14" fmla="*/ 204690 w 406944"/>
                  <a:gd name="connsiteY14" fmla="*/ 414524 h 427334"/>
                  <a:gd name="connsiteX15" fmla="*/ 175203 w 406944"/>
                  <a:gd name="connsiteY15" fmla="*/ 422425 h 427334"/>
                  <a:gd name="connsiteX16" fmla="*/ 0 w 406944"/>
                  <a:gd name="connsiteY16" fmla="*/ 321272 h 427334"/>
                  <a:gd name="connsiteX17" fmla="*/ 84108 w 406944"/>
                  <a:gd name="connsiteY17" fmla="*/ 142283 h 427334"/>
                  <a:gd name="connsiteX18" fmla="*/ 147226 w 406944"/>
                  <a:gd name="connsiteY18" fmla="*/ 75978 h 427334"/>
                  <a:gd name="connsiteX19" fmla="*/ 236444 w 406944"/>
                  <a:gd name="connsiteY19" fmla="*/ 9762 h 427334"/>
                  <a:gd name="connsiteX20" fmla="*/ 279202 w 406944"/>
                  <a:gd name="connsiteY20" fmla="*/ 575 h 427334"/>
                  <a:gd name="connsiteX21" fmla="*/ 279242 w 406944"/>
                  <a:gd name="connsiteY21" fmla="*/ 1303 h 427334"/>
                  <a:gd name="connsiteX22" fmla="*/ 288236 w 406944"/>
                  <a:gd name="connsiteY22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6181 w 406944"/>
                  <a:gd name="connsiteY4" fmla="*/ 209846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287052 w 406944"/>
                  <a:gd name="connsiteY11" fmla="*/ 321306 h 427334"/>
                  <a:gd name="connsiteX12" fmla="*/ 204690 w 406944"/>
                  <a:gd name="connsiteY12" fmla="*/ 414524 h 427334"/>
                  <a:gd name="connsiteX13" fmla="*/ 175203 w 406944"/>
                  <a:gd name="connsiteY13" fmla="*/ 422425 h 427334"/>
                  <a:gd name="connsiteX14" fmla="*/ 0 w 406944"/>
                  <a:gd name="connsiteY14" fmla="*/ 321272 h 427334"/>
                  <a:gd name="connsiteX15" fmla="*/ 84108 w 406944"/>
                  <a:gd name="connsiteY15" fmla="*/ 142283 h 427334"/>
                  <a:gd name="connsiteX16" fmla="*/ 147226 w 406944"/>
                  <a:gd name="connsiteY16" fmla="*/ 75978 h 427334"/>
                  <a:gd name="connsiteX17" fmla="*/ 236444 w 406944"/>
                  <a:gd name="connsiteY17" fmla="*/ 9762 h 427334"/>
                  <a:gd name="connsiteX18" fmla="*/ 279202 w 406944"/>
                  <a:gd name="connsiteY18" fmla="*/ 575 h 427334"/>
                  <a:gd name="connsiteX19" fmla="*/ 279242 w 406944"/>
                  <a:gd name="connsiteY19" fmla="*/ 1303 h 427334"/>
                  <a:gd name="connsiteX20" fmla="*/ 288236 w 406944"/>
                  <a:gd name="connsiteY20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287052 w 406944"/>
                  <a:gd name="connsiteY10" fmla="*/ 321306 h 427334"/>
                  <a:gd name="connsiteX11" fmla="*/ 204690 w 406944"/>
                  <a:gd name="connsiteY11" fmla="*/ 414524 h 427334"/>
                  <a:gd name="connsiteX12" fmla="*/ 175203 w 406944"/>
                  <a:gd name="connsiteY12" fmla="*/ 422425 h 427334"/>
                  <a:gd name="connsiteX13" fmla="*/ 0 w 406944"/>
                  <a:gd name="connsiteY13" fmla="*/ 321272 h 427334"/>
                  <a:gd name="connsiteX14" fmla="*/ 84108 w 406944"/>
                  <a:gd name="connsiteY14" fmla="*/ 142283 h 427334"/>
                  <a:gd name="connsiteX15" fmla="*/ 147226 w 406944"/>
                  <a:gd name="connsiteY15" fmla="*/ 75978 h 427334"/>
                  <a:gd name="connsiteX16" fmla="*/ 236444 w 406944"/>
                  <a:gd name="connsiteY16" fmla="*/ 9762 h 427334"/>
                  <a:gd name="connsiteX17" fmla="*/ 279202 w 406944"/>
                  <a:gd name="connsiteY17" fmla="*/ 575 h 427334"/>
                  <a:gd name="connsiteX18" fmla="*/ 279242 w 406944"/>
                  <a:gd name="connsiteY18" fmla="*/ 1303 h 427334"/>
                  <a:gd name="connsiteX19" fmla="*/ 288236 w 406944"/>
                  <a:gd name="connsiteY19" fmla="*/ 0 h 427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06944" h="427334">
                    <a:moveTo>
                      <a:pt x="288236" y="0"/>
                    </a:moveTo>
                    <a:cubicBezTo>
                      <a:pt x="331440" y="0"/>
                      <a:pt x="391863" y="26313"/>
                      <a:pt x="385513" y="53757"/>
                    </a:cubicBezTo>
                    <a:cubicBezTo>
                      <a:pt x="379163" y="81201"/>
                      <a:pt x="336203" y="93228"/>
                      <a:pt x="292999" y="93228"/>
                    </a:cubicBezTo>
                    <a:lnTo>
                      <a:pt x="266991" y="115729"/>
                    </a:lnTo>
                    <a:cubicBezTo>
                      <a:pt x="254188" y="135165"/>
                      <a:pt x="182964" y="160780"/>
                      <a:pt x="213798" y="205083"/>
                    </a:cubicBezTo>
                    <a:cubicBezTo>
                      <a:pt x="244632" y="249386"/>
                      <a:pt x="283513" y="177593"/>
                      <a:pt x="298305" y="169176"/>
                    </a:cubicBezTo>
                    <a:lnTo>
                      <a:pt x="304936" y="159341"/>
                    </a:lnTo>
                    <a:cubicBezTo>
                      <a:pt x="315749" y="148528"/>
                      <a:pt x="330688" y="141839"/>
                      <a:pt x="347189" y="141839"/>
                    </a:cubicBezTo>
                    <a:cubicBezTo>
                      <a:pt x="380191" y="141839"/>
                      <a:pt x="406944" y="168592"/>
                      <a:pt x="406944" y="201594"/>
                    </a:cubicBezTo>
                    <a:cubicBezTo>
                      <a:pt x="406944" y="226346"/>
                      <a:pt x="391896" y="247582"/>
                      <a:pt x="370449" y="256653"/>
                    </a:cubicBezTo>
                    <a:lnTo>
                      <a:pt x="287052" y="321306"/>
                    </a:lnTo>
                    <a:cubicBezTo>
                      <a:pt x="281005" y="364738"/>
                      <a:pt x="249711" y="402461"/>
                      <a:pt x="204690" y="414524"/>
                    </a:cubicBezTo>
                    <a:lnTo>
                      <a:pt x="175203" y="422425"/>
                    </a:lnTo>
                    <a:cubicBezTo>
                      <a:pt x="98890" y="442873"/>
                      <a:pt x="20448" y="397585"/>
                      <a:pt x="0" y="321272"/>
                    </a:cubicBezTo>
                    <a:lnTo>
                      <a:pt x="84108" y="142283"/>
                    </a:lnTo>
                    <a:cubicBezTo>
                      <a:pt x="105147" y="120181"/>
                      <a:pt x="115847" y="104817"/>
                      <a:pt x="147226" y="75978"/>
                    </a:cubicBezTo>
                    <a:cubicBezTo>
                      <a:pt x="178605" y="47139"/>
                      <a:pt x="196121" y="25325"/>
                      <a:pt x="236444" y="9762"/>
                    </a:cubicBezTo>
                    <a:lnTo>
                      <a:pt x="279202" y="575"/>
                    </a:lnTo>
                    <a:cubicBezTo>
                      <a:pt x="279215" y="818"/>
                      <a:pt x="279229" y="1060"/>
                      <a:pt x="279242" y="1303"/>
                    </a:cubicBezTo>
                    <a:lnTo>
                      <a:pt x="2882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" name="四角形: 上の 2 つの角を丸める 5">
                <a:extLst>
                  <a:ext uri="{FF2B5EF4-FFF2-40B4-BE49-F238E27FC236}">
                    <a16:creationId xmlns:a16="http://schemas.microsoft.com/office/drawing/2014/main" id="{D50E7CD6-9380-903E-5C02-8584F220B743}"/>
                  </a:ext>
                </a:extLst>
              </p:cNvPr>
              <p:cNvSpPr/>
              <p:nvPr/>
            </p:nvSpPr>
            <p:spPr bwMode="auto">
              <a:xfrm rot="1800000">
                <a:off x="4449327" y="3081819"/>
                <a:ext cx="268040" cy="688651"/>
              </a:xfrm>
              <a:custGeom>
                <a:avLst/>
                <a:gdLst>
                  <a:gd name="connsiteX0" fmla="*/ 134020 w 268039"/>
                  <a:gd name="connsiteY0" fmla="*/ 0 h 787798"/>
                  <a:gd name="connsiteX1" fmla="*/ 134020 w 268039"/>
                  <a:gd name="connsiteY1" fmla="*/ 0 h 787798"/>
                  <a:gd name="connsiteX2" fmla="*/ 268040 w 268039"/>
                  <a:gd name="connsiteY2" fmla="*/ 134020 h 787798"/>
                  <a:gd name="connsiteX3" fmla="*/ 268039 w 268039"/>
                  <a:gd name="connsiteY3" fmla="*/ 787798 h 787798"/>
                  <a:gd name="connsiteX4" fmla="*/ 268039 w 268039"/>
                  <a:gd name="connsiteY4" fmla="*/ 787798 h 787798"/>
                  <a:gd name="connsiteX5" fmla="*/ 0 w 268039"/>
                  <a:gd name="connsiteY5" fmla="*/ 787798 h 787798"/>
                  <a:gd name="connsiteX6" fmla="*/ 0 w 268039"/>
                  <a:gd name="connsiteY6" fmla="*/ 787798 h 787798"/>
                  <a:gd name="connsiteX7" fmla="*/ 0 w 268039"/>
                  <a:gd name="connsiteY7" fmla="*/ 134020 h 787798"/>
                  <a:gd name="connsiteX8" fmla="*/ 134020 w 268039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53944 w 268040"/>
                  <a:gd name="connsiteY5" fmla="*/ 785982 h 787798"/>
                  <a:gd name="connsiteX6" fmla="*/ 0 w 268040"/>
                  <a:gd name="connsiteY6" fmla="*/ 134020 h 787798"/>
                  <a:gd name="connsiteX7" fmla="*/ 134020 w 268040"/>
                  <a:gd name="connsiteY7" fmla="*/ 0 h 787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8040" h="787798">
                    <a:moveTo>
                      <a:pt x="134020" y="0"/>
                    </a:moveTo>
                    <a:lnTo>
                      <a:pt x="134020" y="0"/>
                    </a:lnTo>
                    <a:cubicBezTo>
                      <a:pt x="208037" y="0"/>
                      <a:pt x="268040" y="60003"/>
                      <a:pt x="268040" y="134020"/>
                    </a:cubicBezTo>
                    <a:cubicBezTo>
                      <a:pt x="268040" y="351946"/>
                      <a:pt x="268039" y="569872"/>
                      <a:pt x="268039" y="787798"/>
                    </a:cubicBezTo>
                    <a:lnTo>
                      <a:pt x="268039" y="787798"/>
                    </a:lnTo>
                    <a:lnTo>
                      <a:pt x="53944" y="785982"/>
                    </a:lnTo>
                    <a:lnTo>
                      <a:pt x="0" y="134020"/>
                    </a:lnTo>
                    <a:cubicBezTo>
                      <a:pt x="0" y="60003"/>
                      <a:pt x="60003" y="0"/>
                      <a:pt x="134020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E0149613-A68F-7DCA-DACC-8CDDF0E12395}"/>
                  </a:ext>
                </a:extLst>
              </p:cNvPr>
              <p:cNvSpPr/>
              <p:nvPr/>
            </p:nvSpPr>
            <p:spPr bwMode="auto">
              <a:xfrm rot="10800000">
                <a:off x="4608455" y="3744033"/>
                <a:ext cx="709670" cy="442421"/>
              </a:xfrm>
              <a:custGeom>
                <a:avLst/>
                <a:gdLst>
                  <a:gd name="connsiteX0" fmla="*/ 809300 w 809300"/>
                  <a:gd name="connsiteY0" fmla="*/ 435225 h 435225"/>
                  <a:gd name="connsiteX1" fmla="*/ 0 w 809300"/>
                  <a:gd name="connsiteY1" fmla="*/ 435225 h 435225"/>
                  <a:gd name="connsiteX2" fmla="*/ 76156 w 809300"/>
                  <a:gd name="connsiteY2" fmla="*/ 0 h 435225"/>
                  <a:gd name="connsiteX3" fmla="*/ 368300 w 809300"/>
                  <a:gd name="connsiteY3" fmla="*/ 0 h 435225"/>
                  <a:gd name="connsiteX4" fmla="*/ 368300 w 809300"/>
                  <a:gd name="connsiteY4" fmla="*/ 290875 h 435225"/>
                  <a:gd name="connsiteX5" fmla="*/ 389163 w 809300"/>
                  <a:gd name="connsiteY5" fmla="*/ 311738 h 435225"/>
                  <a:gd name="connsiteX6" fmla="*/ 418459 w 809300"/>
                  <a:gd name="connsiteY6" fmla="*/ 311738 h 435225"/>
                  <a:gd name="connsiteX7" fmla="*/ 439322 w 809300"/>
                  <a:gd name="connsiteY7" fmla="*/ 290875 h 435225"/>
                  <a:gd name="connsiteX8" fmla="*/ 439322 w 809300"/>
                  <a:gd name="connsiteY8" fmla="*/ 0 h 435225"/>
                  <a:gd name="connsiteX9" fmla="*/ 733144 w 809300"/>
                  <a:gd name="connsiteY9" fmla="*/ 0 h 435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9300" h="435225">
                    <a:moveTo>
                      <a:pt x="809300" y="435225"/>
                    </a:moveTo>
                    <a:lnTo>
                      <a:pt x="0" y="435225"/>
                    </a:lnTo>
                    <a:lnTo>
                      <a:pt x="76156" y="0"/>
                    </a:lnTo>
                    <a:lnTo>
                      <a:pt x="368300" y="0"/>
                    </a:lnTo>
                    <a:lnTo>
                      <a:pt x="368300" y="290875"/>
                    </a:lnTo>
                    <a:cubicBezTo>
                      <a:pt x="368300" y="302397"/>
                      <a:pt x="377641" y="311738"/>
                      <a:pt x="389163" y="311738"/>
                    </a:cubicBezTo>
                    <a:lnTo>
                      <a:pt x="418459" y="311738"/>
                    </a:lnTo>
                    <a:cubicBezTo>
                      <a:pt x="429981" y="311738"/>
                      <a:pt x="439322" y="302397"/>
                      <a:pt x="439322" y="290875"/>
                    </a:cubicBezTo>
                    <a:lnTo>
                      <a:pt x="439322" y="0"/>
                    </a:lnTo>
                    <a:lnTo>
                      <a:pt x="733144" y="0"/>
                    </a:lnTo>
                    <a:close/>
                  </a:path>
                </a:pathLst>
              </a:custGeom>
              <a:solidFill>
                <a:srgbClr val="00206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2" name="四角形: 上の 2 つの角を丸める 11">
                <a:extLst>
                  <a:ext uri="{FF2B5EF4-FFF2-40B4-BE49-F238E27FC236}">
                    <a16:creationId xmlns:a16="http://schemas.microsoft.com/office/drawing/2014/main" id="{3F9E514B-1619-EA66-5273-A22EE061CE21}"/>
                  </a:ext>
                </a:extLst>
              </p:cNvPr>
              <p:cNvSpPr/>
              <p:nvPr/>
            </p:nvSpPr>
            <p:spPr bwMode="auto">
              <a:xfrm>
                <a:off x="4539078" y="2984501"/>
                <a:ext cx="845722" cy="802088"/>
              </a:xfrm>
              <a:prstGeom prst="round2SameRect">
                <a:avLst>
                  <a:gd name="adj1" fmla="val 41845"/>
                  <a:gd name="adj2" fmla="val 0"/>
                </a:avLst>
              </a:pr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6800D66F-E0CD-DB6B-C7A2-6F6D80A6EF2B}"/>
                  </a:ext>
                </a:extLst>
              </p:cNvPr>
              <p:cNvSpPr/>
              <p:nvPr/>
            </p:nvSpPr>
            <p:spPr bwMode="auto">
              <a:xfrm>
                <a:off x="4403317" y="1945656"/>
                <a:ext cx="1121184" cy="816273"/>
              </a:xfrm>
              <a:custGeom>
                <a:avLst/>
                <a:gdLst>
                  <a:gd name="connsiteX0" fmla="*/ 560592 w 1121184"/>
                  <a:gd name="connsiteY0" fmla="*/ 0 h 643341"/>
                  <a:gd name="connsiteX1" fmla="*/ 1121184 w 1121184"/>
                  <a:gd name="connsiteY1" fmla="*/ 483193 h 643341"/>
                  <a:gd name="connsiteX2" fmla="*/ 1112293 w 1121184"/>
                  <a:gd name="connsiteY2" fmla="*/ 559213 h 643341"/>
                  <a:gd name="connsiteX3" fmla="*/ 1108346 w 1121184"/>
                  <a:gd name="connsiteY3" fmla="*/ 560819 h 643341"/>
                  <a:gd name="connsiteX4" fmla="*/ 560592 w 1121184"/>
                  <a:gd name="connsiteY4" fmla="*/ 643341 h 643341"/>
                  <a:gd name="connsiteX5" fmla="*/ 12838 w 1121184"/>
                  <a:gd name="connsiteY5" fmla="*/ 560819 h 643341"/>
                  <a:gd name="connsiteX6" fmla="*/ 8891 w 1121184"/>
                  <a:gd name="connsiteY6" fmla="*/ 559213 h 643341"/>
                  <a:gd name="connsiteX7" fmla="*/ 0 w 1121184"/>
                  <a:gd name="connsiteY7" fmla="*/ 483193 h 643341"/>
                  <a:gd name="connsiteX8" fmla="*/ 560592 w 1121184"/>
                  <a:gd name="connsiteY8" fmla="*/ 0 h 643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21184" h="643341">
                    <a:moveTo>
                      <a:pt x="560592" y="0"/>
                    </a:moveTo>
                    <a:cubicBezTo>
                      <a:pt x="870198" y="0"/>
                      <a:pt x="1121184" y="216333"/>
                      <a:pt x="1121184" y="483193"/>
                    </a:cubicBezTo>
                    <a:lnTo>
                      <a:pt x="1112293" y="559213"/>
                    </a:lnTo>
                    <a:lnTo>
                      <a:pt x="1108346" y="560819"/>
                    </a:lnTo>
                    <a:cubicBezTo>
                      <a:pt x="951987" y="612919"/>
                      <a:pt x="763493" y="643341"/>
                      <a:pt x="560592" y="643341"/>
                    </a:cubicBezTo>
                    <a:cubicBezTo>
                      <a:pt x="357692" y="643341"/>
                      <a:pt x="169197" y="612919"/>
                      <a:pt x="12838" y="560819"/>
                    </a:cubicBezTo>
                    <a:lnTo>
                      <a:pt x="8891" y="559213"/>
                    </a:lnTo>
                    <a:lnTo>
                      <a:pt x="0" y="483193"/>
                    </a:lnTo>
                    <a:cubicBezTo>
                      <a:pt x="0" y="216333"/>
                      <a:pt x="250986" y="0"/>
                      <a:pt x="56059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" name="楕円 13">
                <a:extLst>
                  <a:ext uri="{FF2B5EF4-FFF2-40B4-BE49-F238E27FC236}">
                    <a16:creationId xmlns:a16="http://schemas.microsoft.com/office/drawing/2014/main" id="{E2FF03B7-B2B2-3772-2DF4-71E311BF0AF4}"/>
                  </a:ext>
                </a:extLst>
              </p:cNvPr>
              <p:cNvSpPr/>
              <p:nvPr/>
            </p:nvSpPr>
            <p:spPr bwMode="auto">
              <a:xfrm rot="20700000">
                <a:off x="4365218" y="2398389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" name="楕円 14">
                <a:extLst>
                  <a:ext uri="{FF2B5EF4-FFF2-40B4-BE49-F238E27FC236}">
                    <a16:creationId xmlns:a16="http://schemas.microsoft.com/office/drawing/2014/main" id="{CD34541A-108F-75ED-4F57-003D828E2A48}"/>
                  </a:ext>
                </a:extLst>
              </p:cNvPr>
              <p:cNvSpPr/>
              <p:nvPr/>
            </p:nvSpPr>
            <p:spPr bwMode="auto">
              <a:xfrm rot="900000" flipH="1">
                <a:off x="5276603" y="2398388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" name="楕円 15">
                <a:extLst>
                  <a:ext uri="{FF2B5EF4-FFF2-40B4-BE49-F238E27FC236}">
                    <a16:creationId xmlns:a16="http://schemas.microsoft.com/office/drawing/2014/main" id="{03A6FF1D-9B12-F397-A5D0-CF0F5F788FB5}"/>
                  </a:ext>
                </a:extLst>
              </p:cNvPr>
              <p:cNvSpPr/>
              <p:nvPr/>
            </p:nvSpPr>
            <p:spPr bwMode="auto">
              <a:xfrm>
                <a:off x="4480715" y="2055685"/>
                <a:ext cx="966387" cy="966386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38BF419C-0667-D78B-6C73-E8BB6B7715D5}"/>
                  </a:ext>
                </a:extLst>
              </p:cNvPr>
              <p:cNvSpPr/>
              <p:nvPr/>
            </p:nvSpPr>
            <p:spPr bwMode="auto">
              <a:xfrm>
                <a:off x="4533420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A6BC3EFF-4112-A055-74BD-80F16FE7B8A7}"/>
                  </a:ext>
                </a:extLst>
              </p:cNvPr>
              <p:cNvSpPr/>
              <p:nvPr/>
            </p:nvSpPr>
            <p:spPr bwMode="auto">
              <a:xfrm>
                <a:off x="5032874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78D68A49-7BA8-4434-3479-F7FDE8E01342}"/>
                  </a:ext>
                </a:extLst>
              </p:cNvPr>
              <p:cNvSpPr/>
              <p:nvPr/>
            </p:nvSpPr>
            <p:spPr bwMode="auto">
              <a:xfrm>
                <a:off x="4665737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78CF7A7E-CC39-1500-ABC7-0A13166B69A4}"/>
                  </a:ext>
                </a:extLst>
              </p:cNvPr>
              <p:cNvSpPr/>
              <p:nvPr/>
            </p:nvSpPr>
            <p:spPr bwMode="auto">
              <a:xfrm>
                <a:off x="5169534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" name="二等辺三角形 71">
                <a:extLst>
                  <a:ext uri="{FF2B5EF4-FFF2-40B4-BE49-F238E27FC236}">
                    <a16:creationId xmlns:a16="http://schemas.microsoft.com/office/drawing/2014/main" id="{0267B4DF-EF54-834E-657F-CFDA7EFCDD17}"/>
                  </a:ext>
                </a:extLst>
              </p:cNvPr>
              <p:cNvSpPr/>
              <p:nvPr/>
            </p:nvSpPr>
            <p:spPr bwMode="auto">
              <a:xfrm rot="16200000">
                <a:off x="4781398" y="2587089"/>
                <a:ext cx="225025" cy="92227"/>
              </a:xfrm>
              <a:custGeom>
                <a:avLst/>
                <a:gdLst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  <a:gd name="connsiteX3" fmla="*/ 0 w 225025"/>
                  <a:gd name="connsiteY3" fmla="*/ 92227 h 92227"/>
                  <a:gd name="connsiteX0" fmla="*/ 0 w 225025"/>
                  <a:gd name="connsiteY0" fmla="*/ 92227 h 292106"/>
                  <a:gd name="connsiteX1" fmla="*/ 52188 w 225025"/>
                  <a:gd name="connsiteY1" fmla="*/ 0 h 292106"/>
                  <a:gd name="connsiteX2" fmla="*/ 225025 w 225025"/>
                  <a:gd name="connsiteY2" fmla="*/ 92227 h 292106"/>
                  <a:gd name="connsiteX3" fmla="*/ 62575 w 225025"/>
                  <a:gd name="connsiteY3" fmla="*/ 292106 h 292106"/>
                  <a:gd name="connsiteX4" fmla="*/ 0 w 225025"/>
                  <a:gd name="connsiteY4" fmla="*/ 92227 h 292106"/>
                  <a:gd name="connsiteX0" fmla="*/ 62575 w 225025"/>
                  <a:gd name="connsiteY0" fmla="*/ 292106 h 383546"/>
                  <a:gd name="connsiteX1" fmla="*/ 0 w 225025"/>
                  <a:gd name="connsiteY1" fmla="*/ 92227 h 383546"/>
                  <a:gd name="connsiteX2" fmla="*/ 52188 w 225025"/>
                  <a:gd name="connsiteY2" fmla="*/ 0 h 383546"/>
                  <a:gd name="connsiteX3" fmla="*/ 225025 w 225025"/>
                  <a:gd name="connsiteY3" fmla="*/ 92227 h 383546"/>
                  <a:gd name="connsiteX4" fmla="*/ 154015 w 225025"/>
                  <a:gd name="connsiteY4" fmla="*/ 383546 h 383546"/>
                  <a:gd name="connsiteX0" fmla="*/ 62575 w 225025"/>
                  <a:gd name="connsiteY0" fmla="*/ 292106 h 292106"/>
                  <a:gd name="connsiteX1" fmla="*/ 0 w 225025"/>
                  <a:gd name="connsiteY1" fmla="*/ 92227 h 292106"/>
                  <a:gd name="connsiteX2" fmla="*/ 52188 w 225025"/>
                  <a:gd name="connsiteY2" fmla="*/ 0 h 292106"/>
                  <a:gd name="connsiteX3" fmla="*/ 225025 w 225025"/>
                  <a:gd name="connsiteY3" fmla="*/ 92227 h 292106"/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5025" h="92227">
                    <a:moveTo>
                      <a:pt x="0" y="92227"/>
                    </a:moveTo>
                    <a:lnTo>
                      <a:pt x="52188" y="0"/>
                    </a:lnTo>
                    <a:lnTo>
                      <a:pt x="225025" y="92227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1763B0FB-E27E-0F62-630F-1858BE45097C}"/>
                  </a:ext>
                </a:extLst>
              </p:cNvPr>
              <p:cNvSpPr/>
              <p:nvPr/>
            </p:nvSpPr>
            <p:spPr bwMode="auto">
              <a:xfrm>
                <a:off x="4709896" y="2828748"/>
                <a:ext cx="488213" cy="79767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5F7D7985-0C05-B4E7-EC08-D89298B37A67}"/>
                  </a:ext>
                </a:extLst>
              </p:cNvPr>
              <p:cNvSpPr/>
              <p:nvPr/>
            </p:nvSpPr>
            <p:spPr bwMode="auto">
              <a:xfrm rot="10800000">
                <a:off x="4591629" y="2282571"/>
                <a:ext cx="235809" cy="57334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F3E2F6CD-0602-2C93-257F-757947D310D4}"/>
                  </a:ext>
                </a:extLst>
              </p:cNvPr>
              <p:cNvSpPr/>
              <p:nvPr/>
            </p:nvSpPr>
            <p:spPr bwMode="auto">
              <a:xfrm rot="10800000">
                <a:off x="5082166" y="2282571"/>
                <a:ext cx="235809" cy="57334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021583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E4DE49-51E9-AB93-85C0-B8E6F5B230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フリーフォーム: 図形 107">
            <a:extLst>
              <a:ext uri="{FF2B5EF4-FFF2-40B4-BE49-F238E27FC236}">
                <a16:creationId xmlns:a16="http://schemas.microsoft.com/office/drawing/2014/main" id="{9E65DA5A-1567-0CD5-46C3-1611D8560F1F}"/>
              </a:ext>
            </a:extLst>
          </p:cNvPr>
          <p:cNvSpPr/>
          <p:nvPr/>
        </p:nvSpPr>
        <p:spPr>
          <a:xfrm>
            <a:off x="272480" y="241026"/>
            <a:ext cx="9361040" cy="4539545"/>
          </a:xfrm>
          <a:custGeom>
            <a:avLst/>
            <a:gdLst>
              <a:gd name="connsiteX0" fmla="*/ 416271 w 9361040"/>
              <a:gd name="connsiteY0" fmla="*/ 0 h 4539545"/>
              <a:gd name="connsiteX1" fmla="*/ 8944769 w 9361040"/>
              <a:gd name="connsiteY1" fmla="*/ 0 h 4539545"/>
              <a:gd name="connsiteX2" fmla="*/ 9361040 w 9361040"/>
              <a:gd name="connsiteY2" fmla="*/ 416271 h 4539545"/>
              <a:gd name="connsiteX3" fmla="*/ 9361040 w 9361040"/>
              <a:gd name="connsiteY3" fmla="*/ 3452781 h 4539545"/>
              <a:gd name="connsiteX4" fmla="*/ 8944769 w 9361040"/>
              <a:gd name="connsiteY4" fmla="*/ 3869052 h 4539545"/>
              <a:gd name="connsiteX5" fmla="*/ 6729118 w 9361040"/>
              <a:gd name="connsiteY5" fmla="*/ 3869052 h 4539545"/>
              <a:gd name="connsiteX6" fmla="*/ 6819200 w 9361040"/>
              <a:gd name="connsiteY6" fmla="*/ 4116955 h 4539545"/>
              <a:gd name="connsiteX7" fmla="*/ 7171884 w 9361040"/>
              <a:gd name="connsiteY7" fmla="*/ 4539545 h 4539545"/>
              <a:gd name="connsiteX8" fmla="*/ 7171883 w 9361040"/>
              <a:gd name="connsiteY8" fmla="*/ 4539545 h 4539545"/>
              <a:gd name="connsiteX9" fmla="*/ 6288900 w 9361040"/>
              <a:gd name="connsiteY9" fmla="*/ 3954265 h 4539545"/>
              <a:gd name="connsiteX10" fmla="*/ 6262449 w 9361040"/>
              <a:gd name="connsiteY10" fmla="*/ 3869052 h 4539545"/>
              <a:gd name="connsiteX11" fmla="*/ 416271 w 9361040"/>
              <a:gd name="connsiteY11" fmla="*/ 3869052 h 4539545"/>
              <a:gd name="connsiteX12" fmla="*/ 0 w 9361040"/>
              <a:gd name="connsiteY12" fmla="*/ 3452781 h 4539545"/>
              <a:gd name="connsiteX13" fmla="*/ 0 w 9361040"/>
              <a:gd name="connsiteY13" fmla="*/ 416271 h 4539545"/>
              <a:gd name="connsiteX14" fmla="*/ 416271 w 9361040"/>
              <a:gd name="connsiteY14" fmla="*/ 0 h 4539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361040" h="4539545">
                <a:moveTo>
                  <a:pt x="416271" y="0"/>
                </a:moveTo>
                <a:lnTo>
                  <a:pt x="8944769" y="0"/>
                </a:lnTo>
                <a:cubicBezTo>
                  <a:pt x="9174669" y="0"/>
                  <a:pt x="9361040" y="186371"/>
                  <a:pt x="9361040" y="416271"/>
                </a:cubicBezTo>
                <a:lnTo>
                  <a:pt x="9361040" y="3452781"/>
                </a:lnTo>
                <a:cubicBezTo>
                  <a:pt x="9361040" y="3682681"/>
                  <a:pt x="9174669" y="3869052"/>
                  <a:pt x="8944769" y="3869052"/>
                </a:cubicBezTo>
                <a:lnTo>
                  <a:pt x="6729118" y="3869052"/>
                </a:lnTo>
                <a:lnTo>
                  <a:pt x="6819200" y="4116955"/>
                </a:lnTo>
                <a:cubicBezTo>
                  <a:pt x="6901283" y="4281121"/>
                  <a:pt x="7021070" y="4426434"/>
                  <a:pt x="7171884" y="4539545"/>
                </a:cubicBezTo>
                <a:lnTo>
                  <a:pt x="7171883" y="4539545"/>
                </a:lnTo>
                <a:cubicBezTo>
                  <a:pt x="6774946" y="4539545"/>
                  <a:pt x="6434377" y="4298210"/>
                  <a:pt x="6288900" y="3954265"/>
                </a:cubicBezTo>
                <a:lnTo>
                  <a:pt x="6262449" y="3869052"/>
                </a:lnTo>
                <a:lnTo>
                  <a:pt x="416271" y="3869052"/>
                </a:lnTo>
                <a:cubicBezTo>
                  <a:pt x="186371" y="3869052"/>
                  <a:pt x="0" y="3682681"/>
                  <a:pt x="0" y="3452781"/>
                </a:cubicBezTo>
                <a:lnTo>
                  <a:pt x="0" y="416271"/>
                </a:lnTo>
                <a:cubicBezTo>
                  <a:pt x="0" y="186371"/>
                  <a:pt x="186371" y="0"/>
                  <a:pt x="416271" y="0"/>
                </a:cubicBezTo>
                <a:close/>
              </a:path>
            </a:pathLst>
          </a:custGeom>
          <a:solidFill>
            <a:srgbClr val="FFFF00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535F5174-A471-8DB8-96E5-40B13B43B959}"/>
              </a:ext>
            </a:extLst>
          </p:cNvPr>
          <p:cNvSpPr txBox="1"/>
          <p:nvPr/>
        </p:nvSpPr>
        <p:spPr>
          <a:xfrm>
            <a:off x="771032" y="595745"/>
            <a:ext cx="8391629" cy="307701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乱暴にドアを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閉めないで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60C092F-57B9-7D7B-B667-981563F8342D}"/>
              </a:ext>
            </a:extLst>
          </p:cNvPr>
          <p:cNvSpPr txBox="1"/>
          <p:nvPr/>
        </p:nvSpPr>
        <p:spPr>
          <a:xfrm rot="323611">
            <a:off x="2660502" y="4536407"/>
            <a:ext cx="4578105" cy="149418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ご協力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お願いします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34454287-0610-224C-A976-86732E5C805B}"/>
              </a:ext>
            </a:extLst>
          </p:cNvPr>
          <p:cNvGrpSpPr/>
          <p:nvPr/>
        </p:nvGrpSpPr>
        <p:grpSpPr>
          <a:xfrm>
            <a:off x="7698305" y="3834044"/>
            <a:ext cx="1526057" cy="2782929"/>
            <a:chOff x="2506980" y="3827984"/>
            <a:chExt cx="1587842" cy="2895600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B68D3B3C-0ECF-8FA2-5E2E-702ADFE24887}"/>
                </a:ext>
              </a:extLst>
            </p:cNvPr>
            <p:cNvGrpSpPr/>
            <p:nvPr/>
          </p:nvGrpSpPr>
          <p:grpSpPr>
            <a:xfrm>
              <a:off x="2506980" y="3827984"/>
              <a:ext cx="1587842" cy="2895600"/>
              <a:chOff x="5822608" y="2463800"/>
              <a:chExt cx="1587842" cy="2895600"/>
            </a:xfrm>
          </p:grpSpPr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44C2F49B-05B7-91A3-FB20-FA704F78B306}"/>
                  </a:ext>
                </a:extLst>
              </p:cNvPr>
              <p:cNvSpPr/>
              <p:nvPr/>
            </p:nvSpPr>
            <p:spPr bwMode="auto">
              <a:xfrm>
                <a:off x="5822608" y="2463800"/>
                <a:ext cx="1587842" cy="1584325"/>
              </a:xfrm>
              <a:custGeom>
                <a:avLst/>
                <a:gdLst>
                  <a:gd name="connsiteX0" fmla="*/ 793921 w 1587842"/>
                  <a:gd name="connsiteY0" fmla="*/ 0 h 1584325"/>
                  <a:gd name="connsiteX1" fmla="*/ 1587842 w 1587842"/>
                  <a:gd name="connsiteY1" fmla="*/ 944563 h 1584325"/>
                  <a:gd name="connsiteX2" fmla="*/ 1525452 w 1587842"/>
                  <a:gd name="connsiteY2" fmla="*/ 1312230 h 1584325"/>
                  <a:gd name="connsiteX3" fmla="*/ 1470696 w 1587842"/>
                  <a:gd name="connsiteY3" fmla="*/ 1432252 h 1584325"/>
                  <a:gd name="connsiteX4" fmla="*/ 1388010 w 1587842"/>
                  <a:gd name="connsiteY4" fmla="*/ 1470322 h 1584325"/>
                  <a:gd name="connsiteX5" fmla="*/ 793921 w 1587842"/>
                  <a:gd name="connsiteY5" fmla="*/ 1584325 h 1584325"/>
                  <a:gd name="connsiteX6" fmla="*/ 199833 w 1587842"/>
                  <a:gd name="connsiteY6" fmla="*/ 1470322 h 1584325"/>
                  <a:gd name="connsiteX7" fmla="*/ 117147 w 1587842"/>
                  <a:gd name="connsiteY7" fmla="*/ 1432252 h 1584325"/>
                  <a:gd name="connsiteX8" fmla="*/ 62391 w 1587842"/>
                  <a:gd name="connsiteY8" fmla="*/ 1312230 h 1584325"/>
                  <a:gd name="connsiteX9" fmla="*/ 0 w 1587842"/>
                  <a:gd name="connsiteY9" fmla="*/ 944563 h 1584325"/>
                  <a:gd name="connsiteX10" fmla="*/ 793921 w 1587842"/>
                  <a:gd name="connsiteY10" fmla="*/ 0 h 1584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7842" h="1584325">
                    <a:moveTo>
                      <a:pt x="793921" y="0"/>
                    </a:moveTo>
                    <a:cubicBezTo>
                      <a:pt x="1232391" y="0"/>
                      <a:pt x="1587842" y="422895"/>
                      <a:pt x="1587842" y="944563"/>
                    </a:cubicBezTo>
                    <a:cubicBezTo>
                      <a:pt x="1587842" y="1074980"/>
                      <a:pt x="1565627" y="1199224"/>
                      <a:pt x="1525452" y="1312230"/>
                    </a:cubicBezTo>
                    <a:lnTo>
                      <a:pt x="1470696" y="1432252"/>
                    </a:lnTo>
                    <a:lnTo>
                      <a:pt x="1388010" y="1470322"/>
                    </a:lnTo>
                    <a:cubicBezTo>
                      <a:pt x="1211409" y="1543027"/>
                      <a:pt x="1009029" y="1584325"/>
                      <a:pt x="793921" y="1584325"/>
                    </a:cubicBezTo>
                    <a:cubicBezTo>
                      <a:pt x="578813" y="1584325"/>
                      <a:pt x="376433" y="1543027"/>
                      <a:pt x="199833" y="1470322"/>
                    </a:cubicBezTo>
                    <a:lnTo>
                      <a:pt x="117147" y="1432252"/>
                    </a:lnTo>
                    <a:lnTo>
                      <a:pt x="62391" y="1312230"/>
                    </a:lnTo>
                    <a:cubicBezTo>
                      <a:pt x="22216" y="1199224"/>
                      <a:pt x="0" y="1074980"/>
                      <a:pt x="0" y="944563"/>
                    </a:cubicBezTo>
                    <a:cubicBezTo>
                      <a:pt x="0" y="422895"/>
                      <a:pt x="355451" y="0"/>
                      <a:pt x="79392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" name="涙形 64">
                <a:extLst>
                  <a:ext uri="{FF2B5EF4-FFF2-40B4-BE49-F238E27FC236}">
                    <a16:creationId xmlns:a16="http://schemas.microsoft.com/office/drawing/2014/main" id="{BF4C9AA5-7022-AC55-7F78-8FD83A92D6E8}"/>
                  </a:ext>
                </a:extLst>
              </p:cNvPr>
              <p:cNvSpPr/>
              <p:nvPr/>
            </p:nvSpPr>
            <p:spPr bwMode="auto">
              <a:xfrm>
                <a:off x="6153477" y="5165447"/>
                <a:ext cx="462522" cy="193953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涙形 64">
                <a:extLst>
                  <a:ext uri="{FF2B5EF4-FFF2-40B4-BE49-F238E27FC236}">
                    <a16:creationId xmlns:a16="http://schemas.microsoft.com/office/drawing/2014/main" id="{D4F09749-D25C-EF08-AB13-195F921E5E23}"/>
                  </a:ext>
                </a:extLst>
              </p:cNvPr>
              <p:cNvSpPr/>
              <p:nvPr/>
            </p:nvSpPr>
            <p:spPr bwMode="auto">
              <a:xfrm flipH="1">
                <a:off x="6615999" y="5165447"/>
                <a:ext cx="462522" cy="193953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3172B905-64DB-8496-96E3-879201CAA730}"/>
                  </a:ext>
                </a:extLst>
              </p:cNvPr>
              <p:cNvSpPr/>
              <p:nvPr/>
            </p:nvSpPr>
            <p:spPr bwMode="auto">
              <a:xfrm rot="10800000">
                <a:off x="6197781" y="4611707"/>
                <a:ext cx="836432" cy="551055"/>
              </a:xfrm>
              <a:custGeom>
                <a:avLst/>
                <a:gdLst>
                  <a:gd name="connsiteX0" fmla="*/ 963794 w 963794"/>
                  <a:gd name="connsiteY0" fmla="*/ 775520 h 775520"/>
                  <a:gd name="connsiteX1" fmla="*/ 0 w 963794"/>
                  <a:gd name="connsiteY1" fmla="*/ 775520 h 775520"/>
                  <a:gd name="connsiteX2" fmla="*/ 208824 w 963794"/>
                  <a:gd name="connsiteY2" fmla="*/ 0 h 775520"/>
                  <a:gd name="connsiteX3" fmla="*/ 453451 w 963794"/>
                  <a:gd name="connsiteY3" fmla="*/ 0 h 775520"/>
                  <a:gd name="connsiteX4" fmla="*/ 466921 w 963794"/>
                  <a:gd name="connsiteY4" fmla="*/ 597720 h 775520"/>
                  <a:gd name="connsiteX5" fmla="*/ 496873 w 963794"/>
                  <a:gd name="connsiteY5" fmla="*/ 597720 h 775520"/>
                  <a:gd name="connsiteX6" fmla="*/ 510343 w 963794"/>
                  <a:gd name="connsiteY6" fmla="*/ 0 h 775520"/>
                  <a:gd name="connsiteX7" fmla="*/ 754970 w 963794"/>
                  <a:gd name="connsiteY7" fmla="*/ 0 h 775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63794" h="775520">
                    <a:moveTo>
                      <a:pt x="963794" y="775520"/>
                    </a:moveTo>
                    <a:lnTo>
                      <a:pt x="0" y="775520"/>
                    </a:lnTo>
                    <a:lnTo>
                      <a:pt x="208824" y="0"/>
                    </a:lnTo>
                    <a:lnTo>
                      <a:pt x="453451" y="0"/>
                    </a:lnTo>
                    <a:lnTo>
                      <a:pt x="466921" y="597720"/>
                    </a:lnTo>
                    <a:lnTo>
                      <a:pt x="496873" y="597720"/>
                    </a:lnTo>
                    <a:lnTo>
                      <a:pt x="510343" y="0"/>
                    </a:lnTo>
                    <a:lnTo>
                      <a:pt x="754970" y="0"/>
                    </a:lnTo>
                    <a:close/>
                  </a:path>
                </a:pathLst>
              </a:custGeom>
              <a:solidFill>
                <a:srgbClr val="FFCCFF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C5BD07CE-0E0F-938C-2062-D5F85A96A7C4}"/>
                  </a:ext>
                </a:extLst>
              </p:cNvPr>
              <p:cNvSpPr/>
              <p:nvPr/>
            </p:nvSpPr>
            <p:spPr bwMode="auto">
              <a:xfrm>
                <a:off x="6102535" y="3495121"/>
                <a:ext cx="1026928" cy="1217373"/>
              </a:xfrm>
              <a:custGeom>
                <a:avLst/>
                <a:gdLst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936440 w 1026928"/>
                  <a:gd name="connsiteY2" fmla="*/ 784055 h 1217373"/>
                  <a:gd name="connsiteX3" fmla="*/ 1026928 w 1026928"/>
                  <a:gd name="connsiteY3" fmla="*/ 784055 h 1217373"/>
                  <a:gd name="connsiteX4" fmla="*/ 1026928 w 1026928"/>
                  <a:gd name="connsiteY4" fmla="*/ 1217373 h 1217373"/>
                  <a:gd name="connsiteX5" fmla="*/ 0 w 1026928"/>
                  <a:gd name="connsiteY5" fmla="*/ 1217373 h 1217373"/>
                  <a:gd name="connsiteX6" fmla="*/ 0 w 1026928"/>
                  <a:gd name="connsiteY6" fmla="*/ 784055 h 1217373"/>
                  <a:gd name="connsiteX7" fmla="*/ 90488 w 1026928"/>
                  <a:gd name="connsiteY7" fmla="*/ 784055 h 1217373"/>
                  <a:gd name="connsiteX8" fmla="*/ 90488 w 1026928"/>
                  <a:gd name="connsiteY8" fmla="*/ 422976 h 1217373"/>
                  <a:gd name="connsiteX9" fmla="*/ 513464 w 1026928"/>
                  <a:gd name="connsiteY9" fmla="*/ 0 h 1217373"/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936440 w 1026928"/>
                  <a:gd name="connsiteY2" fmla="*/ 784055 h 1217373"/>
                  <a:gd name="connsiteX3" fmla="*/ 1026928 w 1026928"/>
                  <a:gd name="connsiteY3" fmla="*/ 784055 h 1217373"/>
                  <a:gd name="connsiteX4" fmla="*/ 1026928 w 1026928"/>
                  <a:gd name="connsiteY4" fmla="*/ 1217373 h 1217373"/>
                  <a:gd name="connsiteX5" fmla="*/ 0 w 1026928"/>
                  <a:gd name="connsiteY5" fmla="*/ 1217373 h 1217373"/>
                  <a:gd name="connsiteX6" fmla="*/ 90488 w 1026928"/>
                  <a:gd name="connsiteY6" fmla="*/ 784055 h 1217373"/>
                  <a:gd name="connsiteX7" fmla="*/ 90488 w 1026928"/>
                  <a:gd name="connsiteY7" fmla="*/ 422976 h 1217373"/>
                  <a:gd name="connsiteX8" fmla="*/ 513464 w 1026928"/>
                  <a:gd name="connsiteY8" fmla="*/ 0 h 1217373"/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936440 w 1026928"/>
                  <a:gd name="connsiteY2" fmla="*/ 784055 h 1217373"/>
                  <a:gd name="connsiteX3" fmla="*/ 1026928 w 1026928"/>
                  <a:gd name="connsiteY3" fmla="*/ 1217373 h 1217373"/>
                  <a:gd name="connsiteX4" fmla="*/ 0 w 1026928"/>
                  <a:gd name="connsiteY4" fmla="*/ 1217373 h 1217373"/>
                  <a:gd name="connsiteX5" fmla="*/ 90488 w 1026928"/>
                  <a:gd name="connsiteY5" fmla="*/ 784055 h 1217373"/>
                  <a:gd name="connsiteX6" fmla="*/ 90488 w 1026928"/>
                  <a:gd name="connsiteY6" fmla="*/ 422976 h 1217373"/>
                  <a:gd name="connsiteX7" fmla="*/ 513464 w 1026928"/>
                  <a:gd name="connsiteY7" fmla="*/ 0 h 1217373"/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936440 w 1026928"/>
                  <a:gd name="connsiteY2" fmla="*/ 784055 h 1217373"/>
                  <a:gd name="connsiteX3" fmla="*/ 1026928 w 1026928"/>
                  <a:gd name="connsiteY3" fmla="*/ 1217373 h 1217373"/>
                  <a:gd name="connsiteX4" fmla="*/ 0 w 1026928"/>
                  <a:gd name="connsiteY4" fmla="*/ 1217373 h 1217373"/>
                  <a:gd name="connsiteX5" fmla="*/ 90488 w 1026928"/>
                  <a:gd name="connsiteY5" fmla="*/ 422976 h 1217373"/>
                  <a:gd name="connsiteX6" fmla="*/ 513464 w 1026928"/>
                  <a:gd name="connsiteY6" fmla="*/ 0 h 1217373"/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1026928 w 1026928"/>
                  <a:gd name="connsiteY2" fmla="*/ 1217373 h 1217373"/>
                  <a:gd name="connsiteX3" fmla="*/ 0 w 1026928"/>
                  <a:gd name="connsiteY3" fmla="*/ 1217373 h 1217373"/>
                  <a:gd name="connsiteX4" fmla="*/ 90488 w 1026928"/>
                  <a:gd name="connsiteY4" fmla="*/ 422976 h 1217373"/>
                  <a:gd name="connsiteX5" fmla="*/ 513464 w 1026928"/>
                  <a:gd name="connsiteY5" fmla="*/ 0 h 1217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26928" h="1217373">
                    <a:moveTo>
                      <a:pt x="513464" y="0"/>
                    </a:moveTo>
                    <a:cubicBezTo>
                      <a:pt x="747067" y="0"/>
                      <a:pt x="936440" y="189373"/>
                      <a:pt x="936440" y="422976"/>
                    </a:cubicBezTo>
                    <a:lnTo>
                      <a:pt x="1026928" y="1217373"/>
                    </a:lnTo>
                    <a:lnTo>
                      <a:pt x="0" y="1217373"/>
                    </a:lnTo>
                    <a:lnTo>
                      <a:pt x="90488" y="422976"/>
                    </a:lnTo>
                    <a:cubicBezTo>
                      <a:pt x="90488" y="189373"/>
                      <a:pt x="279861" y="0"/>
                      <a:pt x="513464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71" name="グループ化 70">
                <a:extLst>
                  <a:ext uri="{FF2B5EF4-FFF2-40B4-BE49-F238E27FC236}">
                    <a16:creationId xmlns:a16="http://schemas.microsoft.com/office/drawing/2014/main" id="{8F14C965-6928-3379-E757-78A6877BBA65}"/>
                  </a:ext>
                </a:extLst>
              </p:cNvPr>
              <p:cNvGrpSpPr/>
              <p:nvPr/>
            </p:nvGrpSpPr>
            <p:grpSpPr>
              <a:xfrm>
                <a:off x="6216835" y="3778601"/>
                <a:ext cx="798328" cy="697034"/>
                <a:chOff x="6216835" y="3635129"/>
                <a:chExt cx="798328" cy="805177"/>
              </a:xfrm>
            </p:grpSpPr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F6EF7AA8-C58F-B627-196A-609F0F61EED7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6216835" y="3635129"/>
                  <a:ext cx="798328" cy="805177"/>
                </a:xfrm>
                <a:custGeom>
                  <a:avLst/>
                  <a:gdLst>
                    <a:gd name="connsiteX0" fmla="*/ 399164 w 798328"/>
                    <a:gd name="connsiteY0" fmla="*/ 0 h 805177"/>
                    <a:gd name="connsiteX1" fmla="*/ 295914 w 798328"/>
                    <a:gd name="connsiteY1" fmla="*/ 212579 h 805177"/>
                    <a:gd name="connsiteX2" fmla="*/ 0 w 798328"/>
                    <a:gd name="connsiteY2" fmla="*/ 212579 h 805177"/>
                    <a:gd name="connsiteX3" fmla="*/ 94488 w 798328"/>
                    <a:gd name="connsiteY3" fmla="*/ 352855 h 805177"/>
                    <a:gd name="connsiteX4" fmla="*/ 208092 w 798328"/>
                    <a:gd name="connsiteY4" fmla="*/ 360727 h 805177"/>
                    <a:gd name="connsiteX5" fmla="*/ 162564 w 798328"/>
                    <a:gd name="connsiteY5" fmla="*/ 453921 h 805177"/>
                    <a:gd name="connsiteX6" fmla="*/ 399164 w 798328"/>
                    <a:gd name="connsiteY6" fmla="*/ 805177 h 805177"/>
                    <a:gd name="connsiteX7" fmla="*/ 633003 w 798328"/>
                    <a:gd name="connsiteY7" fmla="*/ 458021 h 805177"/>
                    <a:gd name="connsiteX8" fmla="*/ 585473 w 798328"/>
                    <a:gd name="connsiteY8" fmla="*/ 360727 h 805177"/>
                    <a:gd name="connsiteX9" fmla="*/ 704073 w 798328"/>
                    <a:gd name="connsiteY9" fmla="*/ 352510 h 805177"/>
                    <a:gd name="connsiteX10" fmla="*/ 798328 w 798328"/>
                    <a:gd name="connsiteY10" fmla="*/ 212579 h 805177"/>
                    <a:gd name="connsiteX11" fmla="*/ 502415 w 798328"/>
                    <a:gd name="connsiteY11" fmla="*/ 212579 h 805177"/>
                    <a:gd name="connsiteX0" fmla="*/ 399164 w 798328"/>
                    <a:gd name="connsiteY0" fmla="*/ 0 h 805177"/>
                    <a:gd name="connsiteX1" fmla="*/ 295914 w 798328"/>
                    <a:gd name="connsiteY1" fmla="*/ 212579 h 805177"/>
                    <a:gd name="connsiteX2" fmla="*/ 0 w 798328"/>
                    <a:gd name="connsiteY2" fmla="*/ 212579 h 805177"/>
                    <a:gd name="connsiteX3" fmla="*/ 94488 w 798328"/>
                    <a:gd name="connsiteY3" fmla="*/ 352855 h 805177"/>
                    <a:gd name="connsiteX4" fmla="*/ 208092 w 798328"/>
                    <a:gd name="connsiteY4" fmla="*/ 360727 h 805177"/>
                    <a:gd name="connsiteX5" fmla="*/ 162564 w 798328"/>
                    <a:gd name="connsiteY5" fmla="*/ 453921 h 805177"/>
                    <a:gd name="connsiteX6" fmla="*/ 399164 w 798328"/>
                    <a:gd name="connsiteY6" fmla="*/ 805177 h 805177"/>
                    <a:gd name="connsiteX7" fmla="*/ 633003 w 798328"/>
                    <a:gd name="connsiteY7" fmla="*/ 458021 h 805177"/>
                    <a:gd name="connsiteX8" fmla="*/ 585473 w 798328"/>
                    <a:gd name="connsiteY8" fmla="*/ 360727 h 805177"/>
                    <a:gd name="connsiteX9" fmla="*/ 704073 w 798328"/>
                    <a:gd name="connsiteY9" fmla="*/ 352510 h 805177"/>
                    <a:gd name="connsiteX10" fmla="*/ 798328 w 798328"/>
                    <a:gd name="connsiteY10" fmla="*/ 212579 h 805177"/>
                    <a:gd name="connsiteX11" fmla="*/ 399164 w 798328"/>
                    <a:gd name="connsiteY11" fmla="*/ 0 h 805177"/>
                    <a:gd name="connsiteX0" fmla="*/ 399164 w 798328"/>
                    <a:gd name="connsiteY0" fmla="*/ 0 h 805177"/>
                    <a:gd name="connsiteX1" fmla="*/ 0 w 798328"/>
                    <a:gd name="connsiteY1" fmla="*/ 212579 h 805177"/>
                    <a:gd name="connsiteX2" fmla="*/ 94488 w 798328"/>
                    <a:gd name="connsiteY2" fmla="*/ 352855 h 805177"/>
                    <a:gd name="connsiteX3" fmla="*/ 208092 w 798328"/>
                    <a:gd name="connsiteY3" fmla="*/ 360727 h 805177"/>
                    <a:gd name="connsiteX4" fmla="*/ 162564 w 798328"/>
                    <a:gd name="connsiteY4" fmla="*/ 453921 h 805177"/>
                    <a:gd name="connsiteX5" fmla="*/ 399164 w 798328"/>
                    <a:gd name="connsiteY5" fmla="*/ 805177 h 805177"/>
                    <a:gd name="connsiteX6" fmla="*/ 633003 w 798328"/>
                    <a:gd name="connsiteY6" fmla="*/ 458021 h 805177"/>
                    <a:gd name="connsiteX7" fmla="*/ 585473 w 798328"/>
                    <a:gd name="connsiteY7" fmla="*/ 360727 h 805177"/>
                    <a:gd name="connsiteX8" fmla="*/ 704073 w 798328"/>
                    <a:gd name="connsiteY8" fmla="*/ 352510 h 805177"/>
                    <a:gd name="connsiteX9" fmla="*/ 798328 w 798328"/>
                    <a:gd name="connsiteY9" fmla="*/ 212579 h 805177"/>
                    <a:gd name="connsiteX10" fmla="*/ 399164 w 798328"/>
                    <a:gd name="connsiteY10" fmla="*/ 0 h 8051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98328" h="805177">
                      <a:moveTo>
                        <a:pt x="399164" y="0"/>
                      </a:moveTo>
                      <a:lnTo>
                        <a:pt x="0" y="212579"/>
                      </a:lnTo>
                      <a:lnTo>
                        <a:pt x="94488" y="352855"/>
                      </a:lnTo>
                      <a:lnTo>
                        <a:pt x="208092" y="360727"/>
                      </a:lnTo>
                      <a:lnTo>
                        <a:pt x="162564" y="453921"/>
                      </a:lnTo>
                      <a:lnTo>
                        <a:pt x="399164" y="805177"/>
                      </a:lnTo>
                      <a:lnTo>
                        <a:pt x="633003" y="458021"/>
                      </a:lnTo>
                      <a:lnTo>
                        <a:pt x="585473" y="360727"/>
                      </a:lnTo>
                      <a:lnTo>
                        <a:pt x="704073" y="352510"/>
                      </a:lnTo>
                      <a:lnTo>
                        <a:pt x="798328" y="212579"/>
                      </a:lnTo>
                      <a:lnTo>
                        <a:pt x="399164" y="0"/>
                      </a:lnTo>
                      <a:close/>
                    </a:path>
                  </a:pathLst>
                </a:custGeom>
                <a:solidFill>
                  <a:srgbClr val="FFCCFF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7" name="二等辺三角形 86">
                  <a:extLst>
                    <a:ext uri="{FF2B5EF4-FFF2-40B4-BE49-F238E27FC236}">
                      <a16:creationId xmlns:a16="http://schemas.microsoft.com/office/drawing/2014/main" id="{D721634F-F14B-D406-53D7-8BBA43930922}"/>
                    </a:ext>
                  </a:extLst>
                </p:cNvPr>
                <p:cNvSpPr/>
                <p:nvPr/>
              </p:nvSpPr>
              <p:spPr bwMode="auto">
                <a:xfrm rot="10800000">
                  <a:off x="6488298" y="3806528"/>
                  <a:ext cx="255402" cy="633778"/>
                </a:xfrm>
                <a:prstGeom prst="triangle">
                  <a:avLst/>
                </a:prstGeom>
                <a:solidFill>
                  <a:srgbClr val="FF99CC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72" name="グループ化 71">
                <a:extLst>
                  <a:ext uri="{FF2B5EF4-FFF2-40B4-BE49-F238E27FC236}">
                    <a16:creationId xmlns:a16="http://schemas.microsoft.com/office/drawing/2014/main" id="{47E3F3DA-FA7C-3D06-A06B-FF19C07EFD39}"/>
                  </a:ext>
                </a:extLst>
              </p:cNvPr>
              <p:cNvGrpSpPr/>
              <p:nvPr/>
            </p:nvGrpSpPr>
            <p:grpSpPr>
              <a:xfrm>
                <a:off x="6163749" y="3859955"/>
                <a:ext cx="606957" cy="1139710"/>
                <a:chOff x="6163749" y="3779200"/>
                <a:chExt cx="606957" cy="1139710"/>
              </a:xfrm>
            </p:grpSpPr>
            <p:sp>
              <p:nvSpPr>
                <p:cNvPr id="84" name="角丸四角形 559">
                  <a:extLst>
                    <a:ext uri="{FF2B5EF4-FFF2-40B4-BE49-F238E27FC236}">
                      <a16:creationId xmlns:a16="http://schemas.microsoft.com/office/drawing/2014/main" id="{AD16D4BD-0B86-309E-8628-AA90829ED864}"/>
                    </a:ext>
                  </a:extLst>
                </p:cNvPr>
                <p:cNvSpPr/>
                <p:nvPr/>
              </p:nvSpPr>
              <p:spPr bwMode="auto">
                <a:xfrm rot="10085881">
                  <a:off x="6335613" y="4463671"/>
                  <a:ext cx="435093" cy="455239"/>
                </a:xfrm>
                <a:custGeom>
                  <a:avLst/>
                  <a:gdLst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20630 w 541545"/>
                    <a:gd name="connsiteY17" fmla="*/ 247817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08700 w 541545"/>
                    <a:gd name="connsiteY17" fmla="*/ 270259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24140 w 541545"/>
                    <a:gd name="connsiteY12" fmla="*/ 233689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03548 w 541545"/>
                    <a:gd name="connsiteY25" fmla="*/ 519264 h 566620"/>
                    <a:gd name="connsiteX26" fmla="*/ 287786 w 541545"/>
                    <a:gd name="connsiteY26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87786 w 541545"/>
                    <a:gd name="connsiteY25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01048 w 541545"/>
                    <a:gd name="connsiteY7" fmla="*/ 280077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399930 w 541545"/>
                    <a:gd name="connsiteY7" fmla="*/ 291611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537606 w 541545"/>
                    <a:gd name="connsiteY3" fmla="*/ 205959 h 566620"/>
                    <a:gd name="connsiteX4" fmla="*/ 523953 w 541545"/>
                    <a:gd name="connsiteY4" fmla="*/ 160918 h 566620"/>
                    <a:gd name="connsiteX5" fmla="*/ 478912 w 541545"/>
                    <a:gd name="connsiteY5" fmla="*/ 174570 h 566620"/>
                    <a:gd name="connsiteX6" fmla="*/ 399930 w 541545"/>
                    <a:gd name="connsiteY6" fmla="*/ 291611 h 566620"/>
                    <a:gd name="connsiteX7" fmla="*/ 401048 w 541545"/>
                    <a:gd name="connsiteY7" fmla="*/ 66724 h 566620"/>
                    <a:gd name="connsiteX8" fmla="*/ 362594 w 541545"/>
                    <a:gd name="connsiteY8" fmla="*/ 28270 h 566620"/>
                    <a:gd name="connsiteX9" fmla="*/ 324140 w 541545"/>
                    <a:gd name="connsiteY9" fmla="*/ 66724 h 566620"/>
                    <a:gd name="connsiteX10" fmla="*/ 308530 w 541545"/>
                    <a:gd name="connsiteY10" fmla="*/ 255145 h 566620"/>
                    <a:gd name="connsiteX11" fmla="*/ 241488 w 541545"/>
                    <a:gd name="connsiteY11" fmla="*/ 31117 h 566620"/>
                    <a:gd name="connsiteX12" fmla="*/ 194391 w 541545"/>
                    <a:gd name="connsiteY12" fmla="*/ 3926 h 566620"/>
                    <a:gd name="connsiteX13" fmla="*/ 167200 w 541545"/>
                    <a:gd name="connsiteY13" fmla="*/ 51022 h 566620"/>
                    <a:gd name="connsiteX14" fmla="*/ 208700 w 541545"/>
                    <a:gd name="connsiteY14" fmla="*/ 272866 h 566620"/>
                    <a:gd name="connsiteX15" fmla="*/ 92040 w 541545"/>
                    <a:gd name="connsiteY15" fmla="*/ 122482 h 566620"/>
                    <a:gd name="connsiteX16" fmla="*/ 38458 w 541545"/>
                    <a:gd name="connsiteY16" fmla="*/ 113185 h 566620"/>
                    <a:gd name="connsiteX17" fmla="*/ 29161 w 541545"/>
                    <a:gd name="connsiteY17" fmla="*/ 166767 h 566620"/>
                    <a:gd name="connsiteX18" fmla="*/ 152366 w 541545"/>
                    <a:gd name="connsiteY18" fmla="*/ 383573 h 566620"/>
                    <a:gd name="connsiteX19" fmla="*/ 74325 w 541545"/>
                    <a:gd name="connsiteY19" fmla="*/ 351167 h 566620"/>
                    <a:gd name="connsiteX20" fmla="*/ 4120 w 541545"/>
                    <a:gd name="connsiteY20" fmla="*/ 380176 h 566620"/>
                    <a:gd name="connsiteX21" fmla="*/ 33128 w 541545"/>
                    <a:gd name="connsiteY21" fmla="*/ 450380 h 566620"/>
                    <a:gd name="connsiteX22" fmla="*/ 194939 w 541545"/>
                    <a:gd name="connsiteY22" fmla="*/ 517569 h 566620"/>
                    <a:gd name="connsiteX23" fmla="*/ 287786 w 541545"/>
                    <a:gd name="connsiteY23" fmla="*/ 565278 h 566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541545" h="566620">
                      <a:moveTo>
                        <a:pt x="287786" y="565278"/>
                      </a:moveTo>
                      <a:cubicBezTo>
                        <a:pt x="305991" y="567813"/>
                        <a:pt x="324993" y="566821"/>
                        <a:pt x="343865" y="561764"/>
                      </a:cubicBezTo>
                      <a:cubicBezTo>
                        <a:pt x="419349" y="541538"/>
                        <a:pt x="464144" y="463949"/>
                        <a:pt x="443918" y="388465"/>
                      </a:cubicBezTo>
                      <a:lnTo>
                        <a:pt x="537606" y="205959"/>
                      </a:lnTo>
                      <a:cubicBezTo>
                        <a:pt x="546273" y="189751"/>
                        <a:pt x="540161" y="169586"/>
                        <a:pt x="523953" y="160918"/>
                      </a:cubicBezTo>
                      <a:cubicBezTo>
                        <a:pt x="507745" y="152250"/>
                        <a:pt x="487580" y="158363"/>
                        <a:pt x="478912" y="174570"/>
                      </a:cubicBezTo>
                      <a:lnTo>
                        <a:pt x="399930" y="291611"/>
                      </a:lnTo>
                      <a:cubicBezTo>
                        <a:pt x="400303" y="216649"/>
                        <a:pt x="400675" y="141686"/>
                        <a:pt x="401048" y="66724"/>
                      </a:cubicBezTo>
                      <a:cubicBezTo>
                        <a:pt x="401048" y="45486"/>
                        <a:pt x="383832" y="28270"/>
                        <a:pt x="362594" y="28270"/>
                      </a:cubicBezTo>
                      <a:cubicBezTo>
                        <a:pt x="341356" y="28270"/>
                        <a:pt x="324140" y="45486"/>
                        <a:pt x="324140" y="66724"/>
                      </a:cubicBezTo>
                      <a:lnTo>
                        <a:pt x="308530" y="255145"/>
                      </a:lnTo>
                      <a:cubicBezTo>
                        <a:pt x="294755" y="249211"/>
                        <a:pt x="263113" y="69411"/>
                        <a:pt x="241488" y="31117"/>
                      </a:cubicBezTo>
                      <a:cubicBezTo>
                        <a:pt x="219863" y="-7177"/>
                        <a:pt x="214906" y="-1571"/>
                        <a:pt x="194391" y="3926"/>
                      </a:cubicBezTo>
                      <a:cubicBezTo>
                        <a:pt x="173877" y="9423"/>
                        <a:pt x="161703" y="30508"/>
                        <a:pt x="167200" y="51022"/>
                      </a:cubicBezTo>
                      <a:lnTo>
                        <a:pt x="208700" y="272866"/>
                      </a:lnTo>
                      <a:cubicBezTo>
                        <a:pt x="196173" y="284776"/>
                        <a:pt x="122402" y="145355"/>
                        <a:pt x="92040" y="122482"/>
                      </a:cubicBezTo>
                      <a:cubicBezTo>
                        <a:pt x="61678" y="99609"/>
                        <a:pt x="55822" y="100956"/>
                        <a:pt x="38458" y="113185"/>
                      </a:cubicBezTo>
                      <a:cubicBezTo>
                        <a:pt x="21094" y="125414"/>
                        <a:pt x="16932" y="149403"/>
                        <a:pt x="29161" y="166767"/>
                      </a:cubicBezTo>
                      <a:lnTo>
                        <a:pt x="152366" y="383573"/>
                      </a:lnTo>
                      <a:lnTo>
                        <a:pt x="74325" y="351167"/>
                      </a:lnTo>
                      <a:cubicBezTo>
                        <a:pt x="46927" y="339791"/>
                        <a:pt x="15496" y="352779"/>
                        <a:pt x="4120" y="380176"/>
                      </a:cubicBezTo>
                      <a:cubicBezTo>
                        <a:pt x="-7256" y="407573"/>
                        <a:pt x="5731" y="439004"/>
                        <a:pt x="33128" y="450380"/>
                      </a:cubicBezTo>
                      <a:lnTo>
                        <a:pt x="194939" y="517569"/>
                      </a:lnTo>
                      <a:cubicBezTo>
                        <a:pt x="237382" y="536719"/>
                        <a:pt x="262965" y="557912"/>
                        <a:pt x="287786" y="56527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5" name="四角形: 上の 2 つの角を丸める 84">
                  <a:extLst>
                    <a:ext uri="{FF2B5EF4-FFF2-40B4-BE49-F238E27FC236}">
                      <a16:creationId xmlns:a16="http://schemas.microsoft.com/office/drawing/2014/main" id="{07843CE7-8C66-44EA-D94E-F1359DCE56BE}"/>
                    </a:ext>
                  </a:extLst>
                </p:cNvPr>
                <p:cNvSpPr/>
                <p:nvPr/>
              </p:nvSpPr>
              <p:spPr bwMode="auto">
                <a:xfrm rot="20127621">
                  <a:off x="6163749" y="3779200"/>
                  <a:ext cx="236709" cy="78701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FF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73" name="グループ化 72">
                <a:extLst>
                  <a:ext uri="{FF2B5EF4-FFF2-40B4-BE49-F238E27FC236}">
                    <a16:creationId xmlns:a16="http://schemas.microsoft.com/office/drawing/2014/main" id="{BB454422-51E5-86BD-EBD9-82C6DCD5B2A2}"/>
                  </a:ext>
                </a:extLst>
              </p:cNvPr>
              <p:cNvGrpSpPr/>
              <p:nvPr/>
            </p:nvGrpSpPr>
            <p:grpSpPr>
              <a:xfrm flipH="1">
                <a:off x="6463789" y="3859955"/>
                <a:ext cx="606957" cy="1139710"/>
                <a:chOff x="6163749" y="3779200"/>
                <a:chExt cx="606957" cy="1139710"/>
              </a:xfrm>
            </p:grpSpPr>
            <p:sp>
              <p:nvSpPr>
                <p:cNvPr id="82" name="角丸四角形 559">
                  <a:extLst>
                    <a:ext uri="{FF2B5EF4-FFF2-40B4-BE49-F238E27FC236}">
                      <a16:creationId xmlns:a16="http://schemas.microsoft.com/office/drawing/2014/main" id="{449F0DCF-6AC0-122F-7352-AA53F6B2CEC2}"/>
                    </a:ext>
                  </a:extLst>
                </p:cNvPr>
                <p:cNvSpPr/>
                <p:nvPr/>
              </p:nvSpPr>
              <p:spPr bwMode="auto">
                <a:xfrm rot="10085881">
                  <a:off x="6335613" y="4463671"/>
                  <a:ext cx="435093" cy="455239"/>
                </a:xfrm>
                <a:custGeom>
                  <a:avLst/>
                  <a:gdLst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20630 w 541545"/>
                    <a:gd name="connsiteY17" fmla="*/ 247817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08700 w 541545"/>
                    <a:gd name="connsiteY17" fmla="*/ 270259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24140 w 541545"/>
                    <a:gd name="connsiteY12" fmla="*/ 233689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03548 w 541545"/>
                    <a:gd name="connsiteY25" fmla="*/ 519264 h 566620"/>
                    <a:gd name="connsiteX26" fmla="*/ 287786 w 541545"/>
                    <a:gd name="connsiteY26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87786 w 541545"/>
                    <a:gd name="connsiteY25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01048 w 541545"/>
                    <a:gd name="connsiteY7" fmla="*/ 280077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399930 w 541545"/>
                    <a:gd name="connsiteY7" fmla="*/ 291611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537606 w 541545"/>
                    <a:gd name="connsiteY3" fmla="*/ 205959 h 566620"/>
                    <a:gd name="connsiteX4" fmla="*/ 523953 w 541545"/>
                    <a:gd name="connsiteY4" fmla="*/ 160918 h 566620"/>
                    <a:gd name="connsiteX5" fmla="*/ 478912 w 541545"/>
                    <a:gd name="connsiteY5" fmla="*/ 174570 h 566620"/>
                    <a:gd name="connsiteX6" fmla="*/ 399930 w 541545"/>
                    <a:gd name="connsiteY6" fmla="*/ 291611 h 566620"/>
                    <a:gd name="connsiteX7" fmla="*/ 401048 w 541545"/>
                    <a:gd name="connsiteY7" fmla="*/ 66724 h 566620"/>
                    <a:gd name="connsiteX8" fmla="*/ 362594 w 541545"/>
                    <a:gd name="connsiteY8" fmla="*/ 28270 h 566620"/>
                    <a:gd name="connsiteX9" fmla="*/ 324140 w 541545"/>
                    <a:gd name="connsiteY9" fmla="*/ 66724 h 566620"/>
                    <a:gd name="connsiteX10" fmla="*/ 308530 w 541545"/>
                    <a:gd name="connsiteY10" fmla="*/ 255145 h 566620"/>
                    <a:gd name="connsiteX11" fmla="*/ 241488 w 541545"/>
                    <a:gd name="connsiteY11" fmla="*/ 31117 h 566620"/>
                    <a:gd name="connsiteX12" fmla="*/ 194391 w 541545"/>
                    <a:gd name="connsiteY12" fmla="*/ 3926 h 566620"/>
                    <a:gd name="connsiteX13" fmla="*/ 167200 w 541545"/>
                    <a:gd name="connsiteY13" fmla="*/ 51022 h 566620"/>
                    <a:gd name="connsiteX14" fmla="*/ 208700 w 541545"/>
                    <a:gd name="connsiteY14" fmla="*/ 272866 h 566620"/>
                    <a:gd name="connsiteX15" fmla="*/ 92040 w 541545"/>
                    <a:gd name="connsiteY15" fmla="*/ 122482 h 566620"/>
                    <a:gd name="connsiteX16" fmla="*/ 38458 w 541545"/>
                    <a:gd name="connsiteY16" fmla="*/ 113185 h 566620"/>
                    <a:gd name="connsiteX17" fmla="*/ 29161 w 541545"/>
                    <a:gd name="connsiteY17" fmla="*/ 166767 h 566620"/>
                    <a:gd name="connsiteX18" fmla="*/ 152366 w 541545"/>
                    <a:gd name="connsiteY18" fmla="*/ 383573 h 566620"/>
                    <a:gd name="connsiteX19" fmla="*/ 74325 w 541545"/>
                    <a:gd name="connsiteY19" fmla="*/ 351167 h 566620"/>
                    <a:gd name="connsiteX20" fmla="*/ 4120 w 541545"/>
                    <a:gd name="connsiteY20" fmla="*/ 380176 h 566620"/>
                    <a:gd name="connsiteX21" fmla="*/ 33128 w 541545"/>
                    <a:gd name="connsiteY21" fmla="*/ 450380 h 566620"/>
                    <a:gd name="connsiteX22" fmla="*/ 194939 w 541545"/>
                    <a:gd name="connsiteY22" fmla="*/ 517569 h 566620"/>
                    <a:gd name="connsiteX23" fmla="*/ 287786 w 541545"/>
                    <a:gd name="connsiteY23" fmla="*/ 565278 h 566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541545" h="566620">
                      <a:moveTo>
                        <a:pt x="287786" y="565278"/>
                      </a:moveTo>
                      <a:cubicBezTo>
                        <a:pt x="305991" y="567813"/>
                        <a:pt x="324993" y="566821"/>
                        <a:pt x="343865" y="561764"/>
                      </a:cubicBezTo>
                      <a:cubicBezTo>
                        <a:pt x="419349" y="541538"/>
                        <a:pt x="464144" y="463949"/>
                        <a:pt x="443918" y="388465"/>
                      </a:cubicBezTo>
                      <a:lnTo>
                        <a:pt x="537606" y="205959"/>
                      </a:lnTo>
                      <a:cubicBezTo>
                        <a:pt x="546273" y="189751"/>
                        <a:pt x="540161" y="169586"/>
                        <a:pt x="523953" y="160918"/>
                      </a:cubicBezTo>
                      <a:cubicBezTo>
                        <a:pt x="507745" y="152250"/>
                        <a:pt x="487580" y="158363"/>
                        <a:pt x="478912" y="174570"/>
                      </a:cubicBezTo>
                      <a:lnTo>
                        <a:pt x="399930" y="291611"/>
                      </a:lnTo>
                      <a:cubicBezTo>
                        <a:pt x="400303" y="216649"/>
                        <a:pt x="400675" y="141686"/>
                        <a:pt x="401048" y="66724"/>
                      </a:cubicBezTo>
                      <a:cubicBezTo>
                        <a:pt x="401048" y="45486"/>
                        <a:pt x="383832" y="28270"/>
                        <a:pt x="362594" y="28270"/>
                      </a:cubicBezTo>
                      <a:cubicBezTo>
                        <a:pt x="341356" y="28270"/>
                        <a:pt x="324140" y="45486"/>
                        <a:pt x="324140" y="66724"/>
                      </a:cubicBezTo>
                      <a:lnTo>
                        <a:pt x="308530" y="255145"/>
                      </a:lnTo>
                      <a:cubicBezTo>
                        <a:pt x="294755" y="249211"/>
                        <a:pt x="263113" y="69411"/>
                        <a:pt x="241488" y="31117"/>
                      </a:cubicBezTo>
                      <a:cubicBezTo>
                        <a:pt x="219863" y="-7177"/>
                        <a:pt x="214906" y="-1571"/>
                        <a:pt x="194391" y="3926"/>
                      </a:cubicBezTo>
                      <a:cubicBezTo>
                        <a:pt x="173877" y="9423"/>
                        <a:pt x="161703" y="30508"/>
                        <a:pt x="167200" y="51022"/>
                      </a:cubicBezTo>
                      <a:lnTo>
                        <a:pt x="208700" y="272866"/>
                      </a:lnTo>
                      <a:cubicBezTo>
                        <a:pt x="196173" y="284776"/>
                        <a:pt x="122402" y="145355"/>
                        <a:pt x="92040" y="122482"/>
                      </a:cubicBezTo>
                      <a:cubicBezTo>
                        <a:pt x="61678" y="99609"/>
                        <a:pt x="55822" y="100956"/>
                        <a:pt x="38458" y="113185"/>
                      </a:cubicBezTo>
                      <a:cubicBezTo>
                        <a:pt x="21094" y="125414"/>
                        <a:pt x="16932" y="149403"/>
                        <a:pt x="29161" y="166767"/>
                      </a:cubicBezTo>
                      <a:lnTo>
                        <a:pt x="152366" y="383573"/>
                      </a:lnTo>
                      <a:lnTo>
                        <a:pt x="74325" y="351167"/>
                      </a:lnTo>
                      <a:cubicBezTo>
                        <a:pt x="46927" y="339791"/>
                        <a:pt x="15496" y="352779"/>
                        <a:pt x="4120" y="380176"/>
                      </a:cubicBezTo>
                      <a:cubicBezTo>
                        <a:pt x="-7256" y="407573"/>
                        <a:pt x="5731" y="439004"/>
                        <a:pt x="33128" y="450380"/>
                      </a:cubicBezTo>
                      <a:lnTo>
                        <a:pt x="194939" y="517569"/>
                      </a:lnTo>
                      <a:cubicBezTo>
                        <a:pt x="237382" y="536719"/>
                        <a:pt x="262965" y="557912"/>
                        <a:pt x="287786" y="56527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3" name="四角形: 上の 2 つの角を丸める 82">
                  <a:extLst>
                    <a:ext uri="{FF2B5EF4-FFF2-40B4-BE49-F238E27FC236}">
                      <a16:creationId xmlns:a16="http://schemas.microsoft.com/office/drawing/2014/main" id="{11772B2D-8721-90C1-8FA3-C5783E5F33AB}"/>
                    </a:ext>
                  </a:extLst>
                </p:cNvPr>
                <p:cNvSpPr/>
                <p:nvPr/>
              </p:nvSpPr>
              <p:spPr bwMode="auto">
                <a:xfrm rot="20127621">
                  <a:off x="6163749" y="3779200"/>
                  <a:ext cx="236709" cy="78701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FF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74" name="グループ化 73">
                <a:extLst>
                  <a:ext uri="{FF2B5EF4-FFF2-40B4-BE49-F238E27FC236}">
                    <a16:creationId xmlns:a16="http://schemas.microsoft.com/office/drawing/2014/main" id="{2EDA9607-1753-C15E-FD72-4E5DB8B40E45}"/>
                  </a:ext>
                </a:extLst>
              </p:cNvPr>
              <p:cNvGrpSpPr/>
              <p:nvPr/>
            </p:nvGrpSpPr>
            <p:grpSpPr>
              <a:xfrm>
                <a:off x="5834050" y="2715388"/>
                <a:ext cx="1558901" cy="1332737"/>
                <a:chOff x="5830729" y="2693951"/>
                <a:chExt cx="1558901" cy="1332737"/>
              </a:xfrm>
            </p:grpSpPr>
            <p:sp>
              <p:nvSpPr>
                <p:cNvPr id="75" name="円/楕円 536">
                  <a:extLst>
                    <a:ext uri="{FF2B5EF4-FFF2-40B4-BE49-F238E27FC236}">
                      <a16:creationId xmlns:a16="http://schemas.microsoft.com/office/drawing/2014/main" id="{A5C07DB1-D760-F777-13A0-24693E1CC3E2}"/>
                    </a:ext>
                  </a:extLst>
                </p:cNvPr>
                <p:cNvSpPr/>
                <p:nvPr/>
              </p:nvSpPr>
              <p:spPr bwMode="auto">
                <a:xfrm flipH="1">
                  <a:off x="6928619" y="3257535"/>
                  <a:ext cx="461011" cy="474452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円/楕円 534">
                  <a:extLst>
                    <a:ext uri="{FF2B5EF4-FFF2-40B4-BE49-F238E27FC236}">
                      <a16:creationId xmlns:a16="http://schemas.microsoft.com/office/drawing/2014/main" id="{2C9CC806-DDFC-5986-0D49-7AC19D88B05F}"/>
                    </a:ext>
                  </a:extLst>
                </p:cNvPr>
                <p:cNvSpPr/>
                <p:nvPr/>
              </p:nvSpPr>
              <p:spPr bwMode="auto">
                <a:xfrm>
                  <a:off x="5830729" y="3257535"/>
                  <a:ext cx="461011" cy="474452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円/楕円 525">
                  <a:extLst>
                    <a:ext uri="{FF2B5EF4-FFF2-40B4-BE49-F238E27FC236}">
                      <a16:creationId xmlns:a16="http://schemas.microsoft.com/office/drawing/2014/main" id="{79CE71C7-953F-0BF2-4D86-278A43D39674}"/>
                    </a:ext>
                  </a:extLst>
                </p:cNvPr>
                <p:cNvSpPr/>
                <p:nvPr/>
              </p:nvSpPr>
              <p:spPr bwMode="auto">
                <a:xfrm>
                  <a:off x="5949631" y="2693951"/>
                  <a:ext cx="1332737" cy="1332737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アーチ 77">
                  <a:extLst>
                    <a:ext uri="{FF2B5EF4-FFF2-40B4-BE49-F238E27FC236}">
                      <a16:creationId xmlns:a16="http://schemas.microsoft.com/office/drawing/2014/main" id="{CB1A1875-593F-AD13-3926-FEDEE277174D}"/>
                    </a:ext>
                  </a:extLst>
                </p:cNvPr>
                <p:cNvSpPr/>
                <p:nvPr/>
              </p:nvSpPr>
              <p:spPr bwMode="auto">
                <a:xfrm>
                  <a:off x="6437078" y="3514791"/>
                  <a:ext cx="350451" cy="350451"/>
                </a:xfrm>
                <a:prstGeom prst="blockArc">
                  <a:avLst>
                    <a:gd name="adj1" fmla="val 1687204"/>
                    <a:gd name="adj2" fmla="val 8987775"/>
                    <a:gd name="adj3" fmla="val 14682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フリーフォーム: 図形 78">
                  <a:extLst>
                    <a:ext uri="{FF2B5EF4-FFF2-40B4-BE49-F238E27FC236}">
                      <a16:creationId xmlns:a16="http://schemas.microsoft.com/office/drawing/2014/main" id="{F5E0B372-9F63-0FCA-33B9-B242617768B5}"/>
                    </a:ext>
                  </a:extLst>
                </p:cNvPr>
                <p:cNvSpPr/>
                <p:nvPr/>
              </p:nvSpPr>
              <p:spPr bwMode="auto">
                <a:xfrm>
                  <a:off x="6095928" y="3459102"/>
                  <a:ext cx="1047649" cy="129112"/>
                </a:xfrm>
                <a:custGeom>
                  <a:avLst/>
                  <a:gdLst>
                    <a:gd name="connsiteX0" fmla="*/ 703235 w 1047649"/>
                    <a:gd name="connsiteY0" fmla="*/ 0 h 129112"/>
                    <a:gd name="connsiteX1" fmla="*/ 837411 w 1047649"/>
                    <a:gd name="connsiteY1" fmla="*/ 50440 h 129112"/>
                    <a:gd name="connsiteX2" fmla="*/ 971420 w 1047649"/>
                    <a:gd name="connsiteY2" fmla="*/ 2853 h 129112"/>
                    <a:gd name="connsiteX3" fmla="*/ 1047649 w 1047649"/>
                    <a:gd name="connsiteY3" fmla="*/ 30960 h 129112"/>
                    <a:gd name="connsiteX4" fmla="*/ 836429 w 1047649"/>
                    <a:gd name="connsiteY4" fmla="*/ 129105 h 129112"/>
                    <a:gd name="connsiteX5" fmla="*/ 626553 w 1047649"/>
                    <a:gd name="connsiteY5" fmla="*/ 26119 h 129112"/>
                    <a:gd name="connsiteX6" fmla="*/ 76682 w 1047649"/>
                    <a:gd name="connsiteY6" fmla="*/ 0 h 129112"/>
                    <a:gd name="connsiteX7" fmla="*/ 210858 w 1047649"/>
                    <a:gd name="connsiteY7" fmla="*/ 50440 h 129112"/>
                    <a:gd name="connsiteX8" fmla="*/ 344867 w 1047649"/>
                    <a:gd name="connsiteY8" fmla="*/ 2853 h 129112"/>
                    <a:gd name="connsiteX9" fmla="*/ 421096 w 1047649"/>
                    <a:gd name="connsiteY9" fmla="*/ 30960 h 129112"/>
                    <a:gd name="connsiteX10" fmla="*/ 209876 w 1047649"/>
                    <a:gd name="connsiteY10" fmla="*/ 129105 h 129112"/>
                    <a:gd name="connsiteX11" fmla="*/ 0 w 1047649"/>
                    <a:gd name="connsiteY11" fmla="*/ 26119 h 129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47649" h="129112">
                      <a:moveTo>
                        <a:pt x="703235" y="0"/>
                      </a:moveTo>
                      <a:cubicBezTo>
                        <a:pt x="729997" y="30850"/>
                        <a:pt x="781376" y="50165"/>
                        <a:pt x="837411" y="50440"/>
                      </a:cubicBezTo>
                      <a:cubicBezTo>
                        <a:pt x="892436" y="50710"/>
                        <a:pt x="943514" y="32572"/>
                        <a:pt x="971420" y="2853"/>
                      </a:cubicBezTo>
                      <a:lnTo>
                        <a:pt x="1047649" y="30960"/>
                      </a:lnTo>
                      <a:cubicBezTo>
                        <a:pt x="1008220" y="91565"/>
                        <a:pt x="926066" y="129739"/>
                        <a:pt x="836429" y="129105"/>
                      </a:cubicBezTo>
                      <a:cubicBezTo>
                        <a:pt x="745803" y="128464"/>
                        <a:pt x="663912" y="88281"/>
                        <a:pt x="626553" y="26119"/>
                      </a:cubicBezTo>
                      <a:close/>
                      <a:moveTo>
                        <a:pt x="76682" y="0"/>
                      </a:moveTo>
                      <a:cubicBezTo>
                        <a:pt x="103444" y="30850"/>
                        <a:pt x="154823" y="50165"/>
                        <a:pt x="210858" y="50440"/>
                      </a:cubicBezTo>
                      <a:cubicBezTo>
                        <a:pt x="265883" y="50710"/>
                        <a:pt x="316961" y="32572"/>
                        <a:pt x="344867" y="2853"/>
                      </a:cubicBezTo>
                      <a:lnTo>
                        <a:pt x="421096" y="30960"/>
                      </a:lnTo>
                      <a:cubicBezTo>
                        <a:pt x="381667" y="91565"/>
                        <a:pt x="299513" y="129739"/>
                        <a:pt x="209876" y="129105"/>
                      </a:cubicBezTo>
                      <a:cubicBezTo>
                        <a:pt x="119250" y="128464"/>
                        <a:pt x="37359" y="88281"/>
                        <a:pt x="0" y="2611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円/楕円 532">
                  <a:extLst>
                    <a:ext uri="{FF2B5EF4-FFF2-40B4-BE49-F238E27FC236}">
                      <a16:creationId xmlns:a16="http://schemas.microsoft.com/office/drawing/2014/main" id="{7B4CFC79-F186-C2BB-F6AD-E005C493E233}"/>
                    </a:ext>
                  </a:extLst>
                </p:cNvPr>
                <p:cNvSpPr/>
                <p:nvPr/>
              </p:nvSpPr>
              <p:spPr bwMode="auto">
                <a:xfrm>
                  <a:off x="6093530" y="3641764"/>
                  <a:ext cx="167820" cy="90224"/>
                </a:xfrm>
                <a:prstGeom prst="ellipse">
                  <a:avLst/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" name="円/楕円 533">
                  <a:extLst>
                    <a:ext uri="{FF2B5EF4-FFF2-40B4-BE49-F238E27FC236}">
                      <a16:creationId xmlns:a16="http://schemas.microsoft.com/office/drawing/2014/main" id="{61F88AC6-AEFF-6F36-A4EC-843424D034D2}"/>
                    </a:ext>
                  </a:extLst>
                </p:cNvPr>
                <p:cNvSpPr/>
                <p:nvPr/>
              </p:nvSpPr>
              <p:spPr bwMode="auto">
                <a:xfrm>
                  <a:off x="6970219" y="3641764"/>
                  <a:ext cx="167820" cy="90224"/>
                </a:xfrm>
                <a:prstGeom prst="ellipse">
                  <a:avLst/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ACB1280F-9DC3-03E9-95C9-00DCC5A8A66A}"/>
                </a:ext>
              </a:extLst>
            </p:cNvPr>
            <p:cNvSpPr/>
            <p:nvPr/>
          </p:nvSpPr>
          <p:spPr bwMode="auto">
            <a:xfrm flipH="1">
              <a:off x="2672497" y="4049224"/>
              <a:ext cx="1262391" cy="784147"/>
            </a:xfrm>
            <a:custGeom>
              <a:avLst/>
              <a:gdLst>
                <a:gd name="connsiteX0" fmla="*/ 631195 w 1262391"/>
                <a:gd name="connsiteY0" fmla="*/ 225467 h 784147"/>
                <a:gd name="connsiteX1" fmla="*/ 632637 w 1262391"/>
                <a:gd name="connsiteY1" fmla="*/ 226487 h 784147"/>
                <a:gd name="connsiteX2" fmla="*/ 631196 w 1262391"/>
                <a:gd name="connsiteY2" fmla="*/ 226846 h 784147"/>
                <a:gd name="connsiteX3" fmla="*/ 629754 w 1262391"/>
                <a:gd name="connsiteY3" fmla="*/ 226486 h 784147"/>
                <a:gd name="connsiteX4" fmla="*/ 790362 w 1262391"/>
                <a:gd name="connsiteY4" fmla="*/ 506 h 784147"/>
                <a:gd name="connsiteX5" fmla="*/ 704762 w 1262391"/>
                <a:gd name="connsiteY5" fmla="*/ 4680 h 784147"/>
                <a:gd name="connsiteX6" fmla="*/ 631195 w 1262391"/>
                <a:gd name="connsiteY6" fmla="*/ 23262 h 784147"/>
                <a:gd name="connsiteX7" fmla="*/ 557629 w 1262391"/>
                <a:gd name="connsiteY7" fmla="*/ 4680 h 784147"/>
                <a:gd name="connsiteX8" fmla="*/ 472028 w 1262391"/>
                <a:gd name="connsiteY8" fmla="*/ 506 h 784147"/>
                <a:gd name="connsiteX9" fmla="*/ 147434 w 1262391"/>
                <a:gd name="connsiteY9" fmla="*/ 147434 h 784147"/>
                <a:gd name="connsiteX10" fmla="*/ 117312 w 1262391"/>
                <a:gd name="connsiteY10" fmla="*/ 784147 h 784147"/>
                <a:gd name="connsiteX11" fmla="*/ 117313 w 1262391"/>
                <a:gd name="connsiteY11" fmla="*/ 784147 h 784147"/>
                <a:gd name="connsiteX12" fmla="*/ 218250 w 1262391"/>
                <a:gd name="connsiteY12" fmla="*/ 637005 h 784147"/>
                <a:gd name="connsiteX13" fmla="*/ 245155 w 1262391"/>
                <a:gd name="connsiteY13" fmla="*/ 604174 h 784147"/>
                <a:gd name="connsiteX14" fmla="*/ 246608 w 1262391"/>
                <a:gd name="connsiteY14" fmla="*/ 613836 h 784147"/>
                <a:gd name="connsiteX15" fmla="*/ 304927 w 1262391"/>
                <a:gd name="connsiteY15" fmla="*/ 704371 h 784147"/>
                <a:gd name="connsiteX16" fmla="*/ 304928 w 1262391"/>
                <a:gd name="connsiteY16" fmla="*/ 704371 h 784147"/>
                <a:gd name="connsiteX17" fmla="*/ 605029 w 1262391"/>
                <a:gd name="connsiteY17" fmla="*/ 372038 h 784147"/>
                <a:gd name="connsiteX18" fmla="*/ 631196 w 1262391"/>
                <a:gd name="connsiteY18" fmla="*/ 353748 h 784147"/>
                <a:gd name="connsiteX19" fmla="*/ 657364 w 1262391"/>
                <a:gd name="connsiteY19" fmla="*/ 372038 h 784147"/>
                <a:gd name="connsiteX20" fmla="*/ 957464 w 1262391"/>
                <a:gd name="connsiteY20" fmla="*/ 704371 h 784147"/>
                <a:gd name="connsiteX21" fmla="*/ 957465 w 1262391"/>
                <a:gd name="connsiteY21" fmla="*/ 704371 h 784147"/>
                <a:gd name="connsiteX22" fmla="*/ 1015784 w 1262391"/>
                <a:gd name="connsiteY22" fmla="*/ 613836 h 784147"/>
                <a:gd name="connsiteX23" fmla="*/ 1017237 w 1262391"/>
                <a:gd name="connsiteY23" fmla="*/ 604175 h 784147"/>
                <a:gd name="connsiteX24" fmla="*/ 1044141 w 1262391"/>
                <a:gd name="connsiteY24" fmla="*/ 637005 h 784147"/>
                <a:gd name="connsiteX25" fmla="*/ 1145078 w 1262391"/>
                <a:gd name="connsiteY25" fmla="*/ 784147 h 784147"/>
                <a:gd name="connsiteX26" fmla="*/ 1145079 w 1262391"/>
                <a:gd name="connsiteY26" fmla="*/ 784147 h 784147"/>
                <a:gd name="connsiteX27" fmla="*/ 1114957 w 1262391"/>
                <a:gd name="connsiteY27" fmla="*/ 147434 h 784147"/>
                <a:gd name="connsiteX28" fmla="*/ 790362 w 1262391"/>
                <a:gd name="connsiteY28" fmla="*/ 506 h 784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262391" h="784147">
                  <a:moveTo>
                    <a:pt x="631195" y="225467"/>
                  </a:moveTo>
                  <a:lnTo>
                    <a:pt x="632637" y="226487"/>
                  </a:lnTo>
                  <a:lnTo>
                    <a:pt x="631196" y="226846"/>
                  </a:lnTo>
                  <a:lnTo>
                    <a:pt x="629754" y="226486"/>
                  </a:lnTo>
                  <a:close/>
                  <a:moveTo>
                    <a:pt x="790362" y="506"/>
                  </a:moveTo>
                  <a:cubicBezTo>
                    <a:pt x="761557" y="-857"/>
                    <a:pt x="732881" y="528"/>
                    <a:pt x="704762" y="4680"/>
                  </a:cubicBezTo>
                  <a:lnTo>
                    <a:pt x="631195" y="23262"/>
                  </a:lnTo>
                  <a:lnTo>
                    <a:pt x="557629" y="4680"/>
                  </a:lnTo>
                  <a:cubicBezTo>
                    <a:pt x="529510" y="528"/>
                    <a:pt x="500834" y="-857"/>
                    <a:pt x="472028" y="506"/>
                  </a:cubicBezTo>
                  <a:cubicBezTo>
                    <a:pt x="356806" y="5957"/>
                    <a:pt x="239504" y="55364"/>
                    <a:pt x="147434" y="147434"/>
                  </a:cubicBezTo>
                  <a:cubicBezTo>
                    <a:pt x="-36707" y="331576"/>
                    <a:pt x="-50193" y="616641"/>
                    <a:pt x="117312" y="784147"/>
                  </a:cubicBezTo>
                  <a:lnTo>
                    <a:pt x="117313" y="784147"/>
                  </a:lnTo>
                  <a:cubicBezTo>
                    <a:pt x="148861" y="733643"/>
                    <a:pt x="182553" y="684550"/>
                    <a:pt x="218250" y="637005"/>
                  </a:cubicBezTo>
                  <a:lnTo>
                    <a:pt x="245155" y="604174"/>
                  </a:lnTo>
                  <a:lnTo>
                    <a:pt x="246608" y="613836"/>
                  </a:lnTo>
                  <a:cubicBezTo>
                    <a:pt x="258934" y="647197"/>
                    <a:pt x="278340" y="678090"/>
                    <a:pt x="304927" y="704371"/>
                  </a:cubicBezTo>
                  <a:lnTo>
                    <a:pt x="304928" y="704371"/>
                  </a:lnTo>
                  <a:cubicBezTo>
                    <a:pt x="385048" y="577588"/>
                    <a:pt x="486942" y="464971"/>
                    <a:pt x="605029" y="372038"/>
                  </a:cubicBezTo>
                  <a:lnTo>
                    <a:pt x="631196" y="353748"/>
                  </a:lnTo>
                  <a:lnTo>
                    <a:pt x="657364" y="372038"/>
                  </a:lnTo>
                  <a:cubicBezTo>
                    <a:pt x="775450" y="464971"/>
                    <a:pt x="877344" y="577588"/>
                    <a:pt x="957464" y="704371"/>
                  </a:cubicBezTo>
                  <a:lnTo>
                    <a:pt x="957465" y="704371"/>
                  </a:lnTo>
                  <a:cubicBezTo>
                    <a:pt x="984052" y="678090"/>
                    <a:pt x="1003458" y="647197"/>
                    <a:pt x="1015784" y="613836"/>
                  </a:cubicBezTo>
                  <a:lnTo>
                    <a:pt x="1017237" y="604175"/>
                  </a:lnTo>
                  <a:lnTo>
                    <a:pt x="1044141" y="637005"/>
                  </a:lnTo>
                  <a:cubicBezTo>
                    <a:pt x="1079839" y="684550"/>
                    <a:pt x="1113530" y="733643"/>
                    <a:pt x="1145078" y="784147"/>
                  </a:cubicBezTo>
                  <a:lnTo>
                    <a:pt x="1145079" y="784147"/>
                  </a:lnTo>
                  <a:cubicBezTo>
                    <a:pt x="1312584" y="616641"/>
                    <a:pt x="1299098" y="331576"/>
                    <a:pt x="1114957" y="147434"/>
                  </a:cubicBezTo>
                  <a:cubicBezTo>
                    <a:pt x="1022887" y="55364"/>
                    <a:pt x="905584" y="5957"/>
                    <a:pt x="790362" y="50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609898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</Words>
  <Application>Microsoft Office PowerPoint</Application>
  <PresentationFormat>A4 210 x 297 mm</PresentationFormat>
  <Paragraphs>24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poph28_乱暴にドアを閉めないで</dc:title>
  <dc:subject>poph28_乱暴にドアを閉めないで</dc:subject>
  <dc:creator>でじけろお</dc:creator>
  <cp:lastModifiedBy/>
  <cp:revision>1</cp:revision>
  <dcterms:created xsi:type="dcterms:W3CDTF">2014-12-04T06:28:23Z</dcterms:created>
  <dcterms:modified xsi:type="dcterms:W3CDTF">2025-01-25T12:45:45Z</dcterms:modified>
  <cp:version>1</cp:version>
</cp:coreProperties>
</file>