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4" r:id="rId3"/>
    <p:sldId id="337" r:id="rId4"/>
    <p:sldId id="338" r:id="rId5"/>
    <p:sldId id="335" r:id="rId6"/>
    <p:sldId id="33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6600"/>
    <a:srgbClr val="99CCFF"/>
    <a:srgbClr val="66CCFF"/>
    <a:srgbClr val="FF6600"/>
    <a:srgbClr val="FF3300"/>
    <a:srgbClr val="FF0000"/>
    <a:srgbClr val="339933"/>
    <a:srgbClr val="FFFF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9" d="100"/>
          <a:sy n="79" d="100"/>
        </p:scale>
        <p:origin x="96" y="4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92697" y="1109473"/>
            <a:ext cx="7520607" cy="46390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ドアの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閉め忘れに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DDBF40-8100-5795-CD19-30B5CA185B95}"/>
              </a:ext>
            </a:extLst>
          </p:cNvPr>
          <p:cNvSpPr txBox="1"/>
          <p:nvPr/>
        </p:nvSpPr>
        <p:spPr>
          <a:xfrm>
            <a:off x="591314" y="414528"/>
            <a:ext cx="8723374" cy="602894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ドアの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閉め忘れに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注意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4882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58816B-BAF0-A679-FDF8-2E197333E552}"/>
              </a:ext>
            </a:extLst>
          </p:cNvPr>
          <p:cNvSpPr/>
          <p:nvPr/>
        </p:nvSpPr>
        <p:spPr>
          <a:xfrm>
            <a:off x="138922" y="134294"/>
            <a:ext cx="9583575" cy="350464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E5B512-2FDE-5CED-88B3-F881A479B4E1}"/>
              </a:ext>
            </a:extLst>
          </p:cNvPr>
          <p:cNvSpPr txBox="1"/>
          <p:nvPr/>
        </p:nvSpPr>
        <p:spPr>
          <a:xfrm>
            <a:off x="594049" y="511587"/>
            <a:ext cx="8717902" cy="2750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ドアの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閉め忘れに注意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0DE2F92-2B56-AE4F-EBA8-672A07CA18CE}"/>
              </a:ext>
            </a:extLst>
          </p:cNvPr>
          <p:cNvSpPr txBox="1"/>
          <p:nvPr/>
        </p:nvSpPr>
        <p:spPr>
          <a:xfrm>
            <a:off x="3669792" y="4181856"/>
            <a:ext cx="5596128" cy="188236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退室時は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ドアを閉めてください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0E9A578C-22C8-75E7-A5C3-E98E69FCA5C6}"/>
              </a:ext>
            </a:extLst>
          </p:cNvPr>
          <p:cNvGrpSpPr/>
          <p:nvPr/>
        </p:nvGrpSpPr>
        <p:grpSpPr>
          <a:xfrm>
            <a:off x="407495" y="4015215"/>
            <a:ext cx="2760472" cy="2529118"/>
            <a:chOff x="2165170" y="1448780"/>
            <a:chExt cx="3277464" cy="3002781"/>
          </a:xfrm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EBB0D774-2B21-6AD6-9FCB-57A986AE1181}"/>
                </a:ext>
              </a:extLst>
            </p:cNvPr>
            <p:cNvSpPr/>
            <p:nvPr/>
          </p:nvSpPr>
          <p:spPr bwMode="auto">
            <a:xfrm>
              <a:off x="2165170" y="1448780"/>
              <a:ext cx="3103150" cy="3002781"/>
            </a:xfrm>
            <a:prstGeom prst="rect">
              <a:avLst/>
            </a:prstGeom>
            <a:pattFill prst="wdUpDiag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983E2B69-CE7F-DC7C-A959-A9A5EA45F8ED}"/>
                </a:ext>
              </a:extLst>
            </p:cNvPr>
            <p:cNvGrpSpPr/>
            <p:nvPr/>
          </p:nvGrpSpPr>
          <p:grpSpPr>
            <a:xfrm>
              <a:off x="2870019" y="1857376"/>
              <a:ext cx="1696202" cy="2584362"/>
              <a:chOff x="5424488" y="2305050"/>
              <a:chExt cx="790575" cy="1109662"/>
            </a:xfrm>
          </p:grpSpPr>
          <p:sp>
            <p:nvSpPr>
              <p:cNvPr id="27" name="角丸四角形 259">
                <a:extLst>
                  <a:ext uri="{FF2B5EF4-FFF2-40B4-BE49-F238E27FC236}">
                    <a16:creationId xmlns:a16="http://schemas.microsoft.com/office/drawing/2014/main" id="{F2D3BD04-A479-DDD8-01AF-C981D4E91DE7}"/>
                  </a:ext>
                </a:extLst>
              </p:cNvPr>
              <p:cNvSpPr/>
              <p:nvPr/>
            </p:nvSpPr>
            <p:spPr>
              <a:xfrm>
                <a:off x="5424488" y="2305050"/>
                <a:ext cx="790575" cy="1109662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6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" name="角丸四角形 260">
                <a:extLst>
                  <a:ext uri="{FF2B5EF4-FFF2-40B4-BE49-F238E27FC236}">
                    <a16:creationId xmlns:a16="http://schemas.microsoft.com/office/drawing/2014/main" id="{C5544407-C3F7-D96A-C516-EBAECFE07104}"/>
                  </a:ext>
                </a:extLst>
              </p:cNvPr>
              <p:cNvSpPr/>
              <p:nvPr/>
            </p:nvSpPr>
            <p:spPr>
              <a:xfrm>
                <a:off x="5461001" y="2339975"/>
                <a:ext cx="717550" cy="1074737"/>
              </a:xfrm>
              <a:prstGeom prst="roundRect">
                <a:avLst>
                  <a:gd name="adj" fmla="val 0"/>
                </a:avLst>
              </a:prstGeom>
              <a:solidFill>
                <a:sysClr val="windowText" lastClr="0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" name="角丸四角形 262">
                <a:extLst>
                  <a:ext uri="{FF2B5EF4-FFF2-40B4-BE49-F238E27FC236}">
                    <a16:creationId xmlns:a16="http://schemas.microsoft.com/office/drawing/2014/main" id="{456F22B3-5072-C2A5-2308-E6CC575C6AC1}"/>
                  </a:ext>
                </a:extLst>
              </p:cNvPr>
              <p:cNvSpPr/>
              <p:nvPr/>
            </p:nvSpPr>
            <p:spPr>
              <a:xfrm>
                <a:off x="5480052" y="2359025"/>
                <a:ext cx="679448" cy="1055687"/>
              </a:xfrm>
              <a:prstGeom prst="roundRect">
                <a:avLst>
                  <a:gd name="adj" fmla="val 1681"/>
                </a:avLst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5D42B1F-E3DA-8176-7F81-9264C3086D60}"/>
                </a:ext>
              </a:extLst>
            </p:cNvPr>
            <p:cNvGrpSpPr/>
            <p:nvPr/>
          </p:nvGrpSpPr>
          <p:grpSpPr>
            <a:xfrm rot="20700000">
              <a:off x="2649092" y="2433963"/>
              <a:ext cx="1068506" cy="1083292"/>
              <a:chOff x="5762644" y="1762125"/>
              <a:chExt cx="1752581" cy="1002782"/>
            </a:xfrm>
          </p:grpSpPr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90642F55-2A59-5E90-E3A0-EBDDB979B0E3}"/>
                  </a:ext>
                </a:extLst>
              </p:cNvPr>
              <p:cNvSpPr txBox="1"/>
              <p:nvPr/>
            </p:nvSpPr>
            <p:spPr>
              <a:xfrm>
                <a:off x="5762647" y="1762125"/>
                <a:ext cx="1752578" cy="10027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101600">
                      <a:solidFill>
                        <a:schemeClr val="tx1"/>
                      </a:solidFill>
                    </a:ln>
                    <a:latin typeface="+mj-ea"/>
                    <a:ea typeface="+mj-ea"/>
                  </a:rPr>
                  <a:t>閉</a:t>
                </a:r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4B4C393F-3E03-DDA5-92D6-F4AA019973DF}"/>
                  </a:ext>
                </a:extLst>
              </p:cNvPr>
              <p:cNvSpPr txBox="1"/>
              <p:nvPr/>
            </p:nvSpPr>
            <p:spPr>
              <a:xfrm>
                <a:off x="5762644" y="1762125"/>
                <a:ext cx="1752578" cy="10027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76200">
                      <a:noFill/>
                    </a:ln>
                    <a:solidFill>
                      <a:srgbClr val="FFFF00"/>
                    </a:solidFill>
                    <a:latin typeface="+mj-ea"/>
                    <a:ea typeface="+mj-ea"/>
                  </a:rPr>
                  <a:t>閉</a:t>
                </a:r>
              </a:p>
            </p:txBody>
          </p:sp>
        </p:grp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C83654D6-2339-2945-E47C-83E273F23FAB}"/>
                </a:ext>
              </a:extLst>
            </p:cNvPr>
            <p:cNvSpPr/>
            <p:nvPr/>
          </p:nvSpPr>
          <p:spPr bwMode="auto">
            <a:xfrm>
              <a:off x="4080053" y="3238500"/>
              <a:ext cx="231362" cy="23136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sysClr val="windowText" lastClr="000000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24" name="正方形/長方形 12">
              <a:extLst>
                <a:ext uri="{FF2B5EF4-FFF2-40B4-BE49-F238E27FC236}">
                  <a16:creationId xmlns:a16="http://schemas.microsoft.com/office/drawing/2014/main" id="{A24B063B-5E2D-1AEF-CB69-A8894B4334F5}"/>
                </a:ext>
              </a:extLst>
            </p:cNvPr>
            <p:cNvSpPr/>
            <p:nvPr/>
          </p:nvSpPr>
          <p:spPr bwMode="auto">
            <a:xfrm>
              <a:off x="4132213" y="2185988"/>
              <a:ext cx="1310421" cy="2265573"/>
            </a:xfrm>
            <a:custGeom>
              <a:avLst/>
              <a:gdLst/>
              <a:ahLst/>
              <a:cxnLst/>
              <a:rect l="l" t="t" r="r" b="b"/>
              <a:pathLst>
                <a:path w="750772" h="1298003">
                  <a:moveTo>
                    <a:pt x="231210" y="1072"/>
                  </a:moveTo>
                  <a:cubicBezTo>
                    <a:pt x="355369" y="-10980"/>
                    <a:pt x="465789" y="79899"/>
                    <a:pt x="477842" y="204057"/>
                  </a:cubicBezTo>
                  <a:cubicBezTo>
                    <a:pt x="485038" y="278190"/>
                    <a:pt x="455537" y="347426"/>
                    <a:pt x="401510" y="390802"/>
                  </a:cubicBezTo>
                  <a:cubicBezTo>
                    <a:pt x="454229" y="388192"/>
                    <a:pt x="504339" y="420027"/>
                    <a:pt x="523903" y="472227"/>
                  </a:cubicBezTo>
                  <a:lnTo>
                    <a:pt x="647888" y="803054"/>
                  </a:lnTo>
                  <a:lnTo>
                    <a:pt x="646619" y="803530"/>
                  </a:lnTo>
                  <a:cubicBezTo>
                    <a:pt x="649260" y="808318"/>
                    <a:pt x="650102" y="813704"/>
                    <a:pt x="650258" y="819270"/>
                  </a:cubicBezTo>
                  <a:lnTo>
                    <a:pt x="656061" y="1026824"/>
                  </a:lnTo>
                  <a:lnTo>
                    <a:pt x="743832" y="1202744"/>
                  </a:lnTo>
                  <a:cubicBezTo>
                    <a:pt x="760068" y="1235286"/>
                    <a:pt x="746849" y="1274828"/>
                    <a:pt x="714307" y="1291064"/>
                  </a:cubicBezTo>
                  <a:lnTo>
                    <a:pt x="714307" y="1291063"/>
                  </a:lnTo>
                  <a:cubicBezTo>
                    <a:pt x="681765" y="1307299"/>
                    <a:pt x="642222" y="1294080"/>
                    <a:pt x="625987" y="1261539"/>
                  </a:cubicBezTo>
                  <a:lnTo>
                    <a:pt x="530621" y="1070393"/>
                  </a:lnTo>
                  <a:cubicBezTo>
                    <a:pt x="525545" y="1060220"/>
                    <a:pt x="523348" y="1049362"/>
                    <a:pt x="524644" y="1038779"/>
                  </a:cubicBezTo>
                  <a:lnTo>
                    <a:pt x="522454" y="960439"/>
                  </a:lnTo>
                  <a:lnTo>
                    <a:pt x="424363" y="1041775"/>
                  </a:lnTo>
                  <a:lnTo>
                    <a:pt x="356759" y="1244004"/>
                  </a:lnTo>
                  <a:cubicBezTo>
                    <a:pt x="345229" y="1278495"/>
                    <a:pt x="307921" y="1297109"/>
                    <a:pt x="273430" y="1285579"/>
                  </a:cubicBezTo>
                  <a:cubicBezTo>
                    <a:pt x="238939" y="1274049"/>
                    <a:pt x="220325" y="1236741"/>
                    <a:pt x="231855" y="1202250"/>
                  </a:cubicBezTo>
                  <a:lnTo>
                    <a:pt x="301446" y="994076"/>
                  </a:lnTo>
                  <a:lnTo>
                    <a:pt x="304658" y="989567"/>
                  </a:lnTo>
                  <a:cubicBezTo>
                    <a:pt x="306606" y="975287"/>
                    <a:pt x="314156" y="962075"/>
                    <a:pt x="326083" y="952185"/>
                  </a:cubicBezTo>
                  <a:lnTo>
                    <a:pt x="406332" y="885643"/>
                  </a:lnTo>
                  <a:lnTo>
                    <a:pt x="335052" y="695449"/>
                  </a:lnTo>
                  <a:lnTo>
                    <a:pt x="314776" y="740032"/>
                  </a:lnTo>
                  <a:lnTo>
                    <a:pt x="302716" y="756711"/>
                  </a:lnTo>
                  <a:cubicBezTo>
                    <a:pt x="293788" y="770907"/>
                    <a:pt x="278479" y="780549"/>
                    <a:pt x="260499" y="782294"/>
                  </a:cubicBezTo>
                  <a:lnTo>
                    <a:pt x="64716" y="801300"/>
                  </a:lnTo>
                  <a:cubicBezTo>
                    <a:pt x="32278" y="804449"/>
                    <a:pt x="3429" y="780705"/>
                    <a:pt x="280" y="748267"/>
                  </a:cubicBezTo>
                  <a:cubicBezTo>
                    <a:pt x="-2869" y="715828"/>
                    <a:pt x="20874" y="686979"/>
                    <a:pt x="53313" y="683830"/>
                  </a:cubicBezTo>
                  <a:lnTo>
                    <a:pt x="217951" y="667848"/>
                  </a:lnTo>
                  <a:lnTo>
                    <a:pt x="278508" y="534693"/>
                  </a:lnTo>
                  <a:cubicBezTo>
                    <a:pt x="273567" y="502407"/>
                    <a:pt x="282111" y="470257"/>
                    <a:pt x="301729" y="445317"/>
                  </a:cubicBezTo>
                  <a:cubicBezTo>
                    <a:pt x="293134" y="448351"/>
                    <a:pt x="284088" y="449791"/>
                    <a:pt x="274857" y="450687"/>
                  </a:cubicBezTo>
                  <a:cubicBezTo>
                    <a:pt x="150698" y="462740"/>
                    <a:pt x="40278" y="371861"/>
                    <a:pt x="28225" y="247703"/>
                  </a:cubicBezTo>
                  <a:cubicBezTo>
                    <a:pt x="16173" y="123546"/>
                    <a:pt x="107052" y="13125"/>
                    <a:pt x="231210" y="1072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1CF1A6-B1CC-D843-985F-7400880AE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C30D3B-3962-6398-30C4-B60AD69953DC}"/>
              </a:ext>
            </a:extLst>
          </p:cNvPr>
          <p:cNvSpPr txBox="1"/>
          <p:nvPr/>
        </p:nvSpPr>
        <p:spPr>
          <a:xfrm>
            <a:off x="457200" y="475489"/>
            <a:ext cx="8991600" cy="282225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ドアの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閉め忘れに注意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0E3388A-8D1A-F07C-E0A0-150BEAE1B10A}"/>
              </a:ext>
            </a:extLst>
          </p:cNvPr>
          <p:cNvSpPr txBox="1"/>
          <p:nvPr/>
        </p:nvSpPr>
        <p:spPr>
          <a:xfrm>
            <a:off x="3964632" y="4157473"/>
            <a:ext cx="5411016" cy="16943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忘れず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お願いします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4EF6A410-858F-CE34-E773-4938B03ABFCF}"/>
              </a:ext>
            </a:extLst>
          </p:cNvPr>
          <p:cNvGrpSpPr/>
          <p:nvPr/>
        </p:nvGrpSpPr>
        <p:grpSpPr>
          <a:xfrm>
            <a:off x="497505" y="3699030"/>
            <a:ext cx="3136116" cy="2873280"/>
            <a:chOff x="2165170" y="1448780"/>
            <a:chExt cx="3277464" cy="3002781"/>
          </a:xfrm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0A35F627-B31A-32D5-2048-40AFA1EC3838}"/>
                </a:ext>
              </a:extLst>
            </p:cNvPr>
            <p:cNvSpPr/>
            <p:nvPr/>
          </p:nvSpPr>
          <p:spPr bwMode="auto">
            <a:xfrm>
              <a:off x="2165170" y="1448780"/>
              <a:ext cx="3103150" cy="3002781"/>
            </a:xfrm>
            <a:prstGeom prst="rect">
              <a:avLst/>
            </a:prstGeom>
            <a:pattFill prst="wdUpDiag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C25A493D-BC33-5F22-0018-98F3FC0779CF}"/>
                </a:ext>
              </a:extLst>
            </p:cNvPr>
            <p:cNvGrpSpPr/>
            <p:nvPr/>
          </p:nvGrpSpPr>
          <p:grpSpPr>
            <a:xfrm>
              <a:off x="2870019" y="1857376"/>
              <a:ext cx="1696202" cy="2584362"/>
              <a:chOff x="5424488" y="2305050"/>
              <a:chExt cx="790575" cy="1109662"/>
            </a:xfrm>
          </p:grpSpPr>
          <p:sp>
            <p:nvSpPr>
              <p:cNvPr id="26" name="角丸四角形 259">
                <a:extLst>
                  <a:ext uri="{FF2B5EF4-FFF2-40B4-BE49-F238E27FC236}">
                    <a16:creationId xmlns:a16="http://schemas.microsoft.com/office/drawing/2014/main" id="{2F3FF949-E84D-4998-D2B6-8D960FC2BB72}"/>
                  </a:ext>
                </a:extLst>
              </p:cNvPr>
              <p:cNvSpPr/>
              <p:nvPr/>
            </p:nvSpPr>
            <p:spPr>
              <a:xfrm>
                <a:off x="5424488" y="2305050"/>
                <a:ext cx="790575" cy="1109662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6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" name="角丸四角形 260">
                <a:extLst>
                  <a:ext uri="{FF2B5EF4-FFF2-40B4-BE49-F238E27FC236}">
                    <a16:creationId xmlns:a16="http://schemas.microsoft.com/office/drawing/2014/main" id="{93DEB7AB-6C64-5649-98A2-C5B7E57D3CD3}"/>
                  </a:ext>
                </a:extLst>
              </p:cNvPr>
              <p:cNvSpPr/>
              <p:nvPr/>
            </p:nvSpPr>
            <p:spPr>
              <a:xfrm>
                <a:off x="5461001" y="2339975"/>
                <a:ext cx="717550" cy="1074737"/>
              </a:xfrm>
              <a:prstGeom prst="roundRect">
                <a:avLst>
                  <a:gd name="adj" fmla="val 0"/>
                </a:avLst>
              </a:prstGeom>
              <a:solidFill>
                <a:sysClr val="windowText" lastClr="00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" name="角丸四角形 262">
                <a:extLst>
                  <a:ext uri="{FF2B5EF4-FFF2-40B4-BE49-F238E27FC236}">
                    <a16:creationId xmlns:a16="http://schemas.microsoft.com/office/drawing/2014/main" id="{66D5E58D-52F0-FEB8-F101-864EE341D49B}"/>
                  </a:ext>
                </a:extLst>
              </p:cNvPr>
              <p:cNvSpPr/>
              <p:nvPr/>
            </p:nvSpPr>
            <p:spPr>
              <a:xfrm>
                <a:off x="5480052" y="2359025"/>
                <a:ext cx="679448" cy="1055687"/>
              </a:xfrm>
              <a:prstGeom prst="roundRect">
                <a:avLst>
                  <a:gd name="adj" fmla="val 1681"/>
                </a:avLst>
              </a:prstGeom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0" scaled="1"/>
                <a:tileRect/>
              </a:gra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AC5158E1-BDE5-5EA9-E450-6374F189722B}"/>
                </a:ext>
              </a:extLst>
            </p:cNvPr>
            <p:cNvGrpSpPr/>
            <p:nvPr/>
          </p:nvGrpSpPr>
          <p:grpSpPr>
            <a:xfrm rot="20700000">
              <a:off x="2649092" y="2433963"/>
              <a:ext cx="1068506" cy="1083292"/>
              <a:chOff x="5762644" y="1762125"/>
              <a:chExt cx="1752581" cy="1002782"/>
            </a:xfrm>
          </p:grpSpPr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6587472A-1D60-968C-7DCD-CA6079EC0DB5}"/>
                  </a:ext>
                </a:extLst>
              </p:cNvPr>
              <p:cNvSpPr txBox="1"/>
              <p:nvPr/>
            </p:nvSpPr>
            <p:spPr>
              <a:xfrm>
                <a:off x="5762647" y="1762125"/>
                <a:ext cx="1752578" cy="10027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101600">
                      <a:solidFill>
                        <a:schemeClr val="tx1"/>
                      </a:solidFill>
                    </a:ln>
                    <a:latin typeface="+mj-ea"/>
                    <a:ea typeface="+mj-ea"/>
                  </a:rPr>
                  <a:t>閉</a:t>
                </a: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421BEFB6-2066-570D-3D77-D080F9AAEB00}"/>
                  </a:ext>
                </a:extLst>
              </p:cNvPr>
              <p:cNvSpPr txBox="1"/>
              <p:nvPr/>
            </p:nvSpPr>
            <p:spPr>
              <a:xfrm>
                <a:off x="5762644" y="1762125"/>
                <a:ext cx="1752578" cy="10027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76200">
                      <a:noFill/>
                    </a:ln>
                    <a:solidFill>
                      <a:srgbClr val="FFFF00"/>
                    </a:solidFill>
                    <a:latin typeface="+mj-ea"/>
                    <a:ea typeface="+mj-ea"/>
                  </a:rPr>
                  <a:t>閉</a:t>
                </a:r>
              </a:p>
            </p:txBody>
          </p:sp>
        </p:grp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13A731A9-0332-9FC1-199C-6DCE13E9D2AD}"/>
                </a:ext>
              </a:extLst>
            </p:cNvPr>
            <p:cNvSpPr/>
            <p:nvPr/>
          </p:nvSpPr>
          <p:spPr bwMode="auto">
            <a:xfrm>
              <a:off x="4080053" y="3238500"/>
              <a:ext cx="231362" cy="23136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sysClr val="windowText" lastClr="000000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23" name="正方形/長方形 12">
              <a:extLst>
                <a:ext uri="{FF2B5EF4-FFF2-40B4-BE49-F238E27FC236}">
                  <a16:creationId xmlns:a16="http://schemas.microsoft.com/office/drawing/2014/main" id="{1401B819-78C4-83E6-76FC-D8B034D14D7E}"/>
                </a:ext>
              </a:extLst>
            </p:cNvPr>
            <p:cNvSpPr/>
            <p:nvPr/>
          </p:nvSpPr>
          <p:spPr bwMode="auto">
            <a:xfrm>
              <a:off x="4132213" y="2185988"/>
              <a:ext cx="1310421" cy="2265573"/>
            </a:xfrm>
            <a:custGeom>
              <a:avLst/>
              <a:gdLst/>
              <a:ahLst/>
              <a:cxnLst/>
              <a:rect l="l" t="t" r="r" b="b"/>
              <a:pathLst>
                <a:path w="750772" h="1298003">
                  <a:moveTo>
                    <a:pt x="231210" y="1072"/>
                  </a:moveTo>
                  <a:cubicBezTo>
                    <a:pt x="355369" y="-10980"/>
                    <a:pt x="465789" y="79899"/>
                    <a:pt x="477842" y="204057"/>
                  </a:cubicBezTo>
                  <a:cubicBezTo>
                    <a:pt x="485038" y="278190"/>
                    <a:pt x="455537" y="347426"/>
                    <a:pt x="401510" y="390802"/>
                  </a:cubicBezTo>
                  <a:cubicBezTo>
                    <a:pt x="454229" y="388192"/>
                    <a:pt x="504339" y="420027"/>
                    <a:pt x="523903" y="472227"/>
                  </a:cubicBezTo>
                  <a:lnTo>
                    <a:pt x="647888" y="803054"/>
                  </a:lnTo>
                  <a:lnTo>
                    <a:pt x="646619" y="803530"/>
                  </a:lnTo>
                  <a:cubicBezTo>
                    <a:pt x="649260" y="808318"/>
                    <a:pt x="650102" y="813704"/>
                    <a:pt x="650258" y="819270"/>
                  </a:cubicBezTo>
                  <a:lnTo>
                    <a:pt x="656061" y="1026824"/>
                  </a:lnTo>
                  <a:lnTo>
                    <a:pt x="743832" y="1202744"/>
                  </a:lnTo>
                  <a:cubicBezTo>
                    <a:pt x="760068" y="1235286"/>
                    <a:pt x="746849" y="1274828"/>
                    <a:pt x="714307" y="1291064"/>
                  </a:cubicBezTo>
                  <a:lnTo>
                    <a:pt x="714307" y="1291063"/>
                  </a:lnTo>
                  <a:cubicBezTo>
                    <a:pt x="681765" y="1307299"/>
                    <a:pt x="642222" y="1294080"/>
                    <a:pt x="625987" y="1261539"/>
                  </a:cubicBezTo>
                  <a:lnTo>
                    <a:pt x="530621" y="1070393"/>
                  </a:lnTo>
                  <a:cubicBezTo>
                    <a:pt x="525545" y="1060220"/>
                    <a:pt x="523348" y="1049362"/>
                    <a:pt x="524644" y="1038779"/>
                  </a:cubicBezTo>
                  <a:lnTo>
                    <a:pt x="522454" y="960439"/>
                  </a:lnTo>
                  <a:lnTo>
                    <a:pt x="424363" y="1041775"/>
                  </a:lnTo>
                  <a:lnTo>
                    <a:pt x="356759" y="1244004"/>
                  </a:lnTo>
                  <a:cubicBezTo>
                    <a:pt x="345229" y="1278495"/>
                    <a:pt x="307921" y="1297109"/>
                    <a:pt x="273430" y="1285579"/>
                  </a:cubicBezTo>
                  <a:cubicBezTo>
                    <a:pt x="238939" y="1274049"/>
                    <a:pt x="220325" y="1236741"/>
                    <a:pt x="231855" y="1202250"/>
                  </a:cubicBezTo>
                  <a:lnTo>
                    <a:pt x="301446" y="994076"/>
                  </a:lnTo>
                  <a:lnTo>
                    <a:pt x="304658" y="989567"/>
                  </a:lnTo>
                  <a:cubicBezTo>
                    <a:pt x="306606" y="975287"/>
                    <a:pt x="314156" y="962075"/>
                    <a:pt x="326083" y="952185"/>
                  </a:cubicBezTo>
                  <a:lnTo>
                    <a:pt x="406332" y="885643"/>
                  </a:lnTo>
                  <a:lnTo>
                    <a:pt x="335052" y="695449"/>
                  </a:lnTo>
                  <a:lnTo>
                    <a:pt x="314776" y="740032"/>
                  </a:lnTo>
                  <a:lnTo>
                    <a:pt x="302716" y="756711"/>
                  </a:lnTo>
                  <a:cubicBezTo>
                    <a:pt x="293788" y="770907"/>
                    <a:pt x="278479" y="780549"/>
                    <a:pt x="260499" y="782294"/>
                  </a:cubicBezTo>
                  <a:lnTo>
                    <a:pt x="64716" y="801300"/>
                  </a:lnTo>
                  <a:cubicBezTo>
                    <a:pt x="32278" y="804449"/>
                    <a:pt x="3429" y="780705"/>
                    <a:pt x="280" y="748267"/>
                  </a:cubicBezTo>
                  <a:cubicBezTo>
                    <a:pt x="-2869" y="715828"/>
                    <a:pt x="20874" y="686979"/>
                    <a:pt x="53313" y="683830"/>
                  </a:cubicBezTo>
                  <a:lnTo>
                    <a:pt x="217951" y="667848"/>
                  </a:lnTo>
                  <a:lnTo>
                    <a:pt x="278508" y="534693"/>
                  </a:lnTo>
                  <a:cubicBezTo>
                    <a:pt x="273567" y="502407"/>
                    <a:pt x="282111" y="470257"/>
                    <a:pt x="301729" y="445317"/>
                  </a:cubicBezTo>
                  <a:cubicBezTo>
                    <a:pt x="293134" y="448351"/>
                    <a:pt x="284088" y="449791"/>
                    <a:pt x="274857" y="450687"/>
                  </a:cubicBezTo>
                  <a:cubicBezTo>
                    <a:pt x="150698" y="462740"/>
                    <a:pt x="40278" y="371861"/>
                    <a:pt x="28225" y="247703"/>
                  </a:cubicBezTo>
                  <a:cubicBezTo>
                    <a:pt x="16173" y="123546"/>
                    <a:pt x="107052" y="13125"/>
                    <a:pt x="231210" y="1072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4705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975740" y="568036"/>
            <a:ext cx="8112842" cy="3132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ドアの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閉め忘れに注意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0403A51-A5FD-F355-23B5-4D5A97AB7FED}"/>
              </a:ext>
            </a:extLst>
          </p:cNvPr>
          <p:cNvSpPr txBox="1"/>
          <p:nvPr/>
        </p:nvSpPr>
        <p:spPr>
          <a:xfrm rot="323611">
            <a:off x="2147393" y="4493613"/>
            <a:ext cx="4776361" cy="160690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退室時は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ドアを閉めてください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54BD18C-A364-A05B-D655-C67DC86661D0}"/>
              </a:ext>
            </a:extLst>
          </p:cNvPr>
          <p:cNvGrpSpPr/>
          <p:nvPr/>
        </p:nvGrpSpPr>
        <p:grpSpPr>
          <a:xfrm>
            <a:off x="7469665" y="3879050"/>
            <a:ext cx="1858011" cy="2686348"/>
            <a:chOff x="1056827" y="930434"/>
            <a:chExt cx="1720731" cy="248786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BA9DD50-DD49-6458-875B-BC030B4F0DF5}"/>
                </a:ext>
              </a:extLst>
            </p:cNvPr>
            <p:cNvGrpSpPr/>
            <p:nvPr/>
          </p:nvGrpSpPr>
          <p:grpSpPr>
            <a:xfrm rot="532772">
              <a:off x="2352744" y="1691685"/>
              <a:ext cx="424814" cy="452029"/>
              <a:chOff x="8304223" y="4825922"/>
              <a:chExt cx="778796" cy="828689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B768D85B-8D71-68C5-3E61-EA02251DA013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71B95FB3-94BB-4025-4DA8-9A37012472E2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70E5F5D-E9D9-A748-B0CC-1B998BB153A1}"/>
                </a:ext>
              </a:extLst>
            </p:cNvPr>
            <p:cNvSpPr/>
            <p:nvPr/>
          </p:nvSpPr>
          <p:spPr bwMode="auto">
            <a:xfrm rot="11325099">
              <a:off x="1915409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F39691C-63F7-CAD9-D407-182A72531D88}"/>
                </a:ext>
              </a:extLst>
            </p:cNvPr>
            <p:cNvGrpSpPr/>
            <p:nvPr/>
          </p:nvGrpSpPr>
          <p:grpSpPr>
            <a:xfrm>
              <a:off x="1056827" y="930434"/>
              <a:ext cx="1304762" cy="2487866"/>
              <a:chOff x="4257838" y="1945656"/>
              <a:chExt cx="1304762" cy="2487866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1EE0A134-D2B1-6F0D-F811-E0334DEF708D}"/>
                  </a:ext>
                </a:extLst>
              </p:cNvPr>
              <p:cNvSpPr/>
              <p:nvPr/>
            </p:nvSpPr>
            <p:spPr bwMode="auto">
              <a:xfrm>
                <a:off x="445635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30E5A4B2-1785-21B7-F79C-F3DC1D776D3F}"/>
                  </a:ext>
                </a:extLst>
              </p:cNvPr>
              <p:cNvSpPr/>
              <p:nvPr/>
            </p:nvSpPr>
            <p:spPr bwMode="auto">
              <a:xfrm flipH="1">
                <a:off x="502321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4F34C2AE-E637-EA64-2689-64130DE6F7FA}"/>
                  </a:ext>
                </a:extLst>
              </p:cNvPr>
              <p:cNvSpPr/>
              <p:nvPr/>
            </p:nvSpPr>
            <p:spPr bwMode="auto">
              <a:xfrm rot="13500000" flipH="1">
                <a:off x="4264905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四角形: 上の 2 つの角を丸める 5">
                <a:extLst>
                  <a:ext uri="{FF2B5EF4-FFF2-40B4-BE49-F238E27FC236}">
                    <a16:creationId xmlns:a16="http://schemas.microsoft.com/office/drawing/2014/main" id="{D50E7CD6-9380-903E-5C02-8584F220B743}"/>
                  </a:ext>
                </a:extLst>
              </p:cNvPr>
              <p:cNvSpPr/>
              <p:nvPr/>
            </p:nvSpPr>
            <p:spPr bwMode="auto">
              <a:xfrm rot="1800000">
                <a:off x="4449327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0149613-A68F-7DCA-DACC-8CDDF0E12395}"/>
                  </a:ext>
                </a:extLst>
              </p:cNvPr>
              <p:cNvSpPr/>
              <p:nvPr/>
            </p:nvSpPr>
            <p:spPr bwMode="auto">
              <a:xfrm rot="10800000">
                <a:off x="4608455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3F9E514B-1619-EA66-5273-A22EE061CE21}"/>
                  </a:ext>
                </a:extLst>
              </p:cNvPr>
              <p:cNvSpPr/>
              <p:nvPr/>
            </p:nvSpPr>
            <p:spPr bwMode="auto">
              <a:xfrm>
                <a:off x="4539078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6800D66F-E0CD-DB6B-C7A2-6F6D80A6EF2B}"/>
                  </a:ext>
                </a:extLst>
              </p:cNvPr>
              <p:cNvSpPr/>
              <p:nvPr/>
            </p:nvSpPr>
            <p:spPr bwMode="auto">
              <a:xfrm>
                <a:off x="440331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E2FF03B7-B2B2-3772-2DF4-71E311BF0AF4}"/>
                  </a:ext>
                </a:extLst>
              </p:cNvPr>
              <p:cNvSpPr/>
              <p:nvPr/>
            </p:nvSpPr>
            <p:spPr bwMode="auto">
              <a:xfrm rot="20700000">
                <a:off x="436521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CD34541A-108F-75ED-4F57-003D828E2A48}"/>
                  </a:ext>
                </a:extLst>
              </p:cNvPr>
              <p:cNvSpPr/>
              <p:nvPr/>
            </p:nvSpPr>
            <p:spPr bwMode="auto">
              <a:xfrm rot="900000" flipH="1">
                <a:off x="527660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03A6FF1D-9B12-F397-A5D0-CF0F5F788FB5}"/>
                  </a:ext>
                </a:extLst>
              </p:cNvPr>
              <p:cNvSpPr/>
              <p:nvPr/>
            </p:nvSpPr>
            <p:spPr bwMode="auto">
              <a:xfrm>
                <a:off x="448071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38BF419C-0667-D78B-6C73-E8BB6B7715D5}"/>
                  </a:ext>
                </a:extLst>
              </p:cNvPr>
              <p:cNvSpPr/>
              <p:nvPr/>
            </p:nvSpPr>
            <p:spPr bwMode="auto">
              <a:xfrm>
                <a:off x="45334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A6BC3EFF-4112-A055-74BD-80F16FE7B8A7}"/>
                  </a:ext>
                </a:extLst>
              </p:cNvPr>
              <p:cNvSpPr/>
              <p:nvPr/>
            </p:nvSpPr>
            <p:spPr bwMode="auto">
              <a:xfrm>
                <a:off x="503287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78D68A49-7BA8-4434-3479-F7FDE8E01342}"/>
                  </a:ext>
                </a:extLst>
              </p:cNvPr>
              <p:cNvSpPr/>
              <p:nvPr/>
            </p:nvSpPr>
            <p:spPr bwMode="auto">
              <a:xfrm>
                <a:off x="4665737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78CF7A7E-CC39-1500-ABC7-0A13166B69A4}"/>
                  </a:ext>
                </a:extLst>
              </p:cNvPr>
              <p:cNvSpPr/>
              <p:nvPr/>
            </p:nvSpPr>
            <p:spPr bwMode="auto">
              <a:xfrm>
                <a:off x="5169534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二等辺三角形 71">
                <a:extLst>
                  <a:ext uri="{FF2B5EF4-FFF2-40B4-BE49-F238E27FC236}">
                    <a16:creationId xmlns:a16="http://schemas.microsoft.com/office/drawing/2014/main" id="{0267B4DF-EF54-834E-657F-CFDA7EFCDD17}"/>
                  </a:ext>
                </a:extLst>
              </p:cNvPr>
              <p:cNvSpPr/>
              <p:nvPr/>
            </p:nvSpPr>
            <p:spPr bwMode="auto">
              <a:xfrm rot="16200000">
                <a:off x="478139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763B0FB-E27E-0F62-630F-1858BE45097C}"/>
                  </a:ext>
                </a:extLst>
              </p:cNvPr>
              <p:cNvSpPr/>
              <p:nvPr/>
            </p:nvSpPr>
            <p:spPr bwMode="auto">
              <a:xfrm>
                <a:off x="4709896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F7D7985-0C05-B4E7-EC08-D89298B37A67}"/>
                  </a:ext>
                </a:extLst>
              </p:cNvPr>
              <p:cNvSpPr/>
              <p:nvPr/>
            </p:nvSpPr>
            <p:spPr bwMode="auto">
              <a:xfrm rot="10800000">
                <a:off x="4591629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F3E2F6CD-0602-2C93-257F-757947D310D4}"/>
                  </a:ext>
                </a:extLst>
              </p:cNvPr>
              <p:cNvSpPr/>
              <p:nvPr/>
            </p:nvSpPr>
            <p:spPr bwMode="auto">
              <a:xfrm rot="10800000">
                <a:off x="5082166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2158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4DE49-51E9-AB93-85C0-B8E6F5B23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9E65DA5A-1567-0CD5-46C3-1611D8560F1F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35F5174-A471-8DB8-96E5-40B13B43B959}"/>
              </a:ext>
            </a:extLst>
          </p:cNvPr>
          <p:cNvSpPr txBox="1"/>
          <p:nvPr/>
        </p:nvSpPr>
        <p:spPr>
          <a:xfrm>
            <a:off x="771032" y="595745"/>
            <a:ext cx="8391629" cy="307701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ドアの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閉め忘れに注意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0C092F-57B9-7D7B-B667-981563F8342D}"/>
              </a:ext>
            </a:extLst>
          </p:cNvPr>
          <p:cNvSpPr txBox="1"/>
          <p:nvPr/>
        </p:nvSpPr>
        <p:spPr>
          <a:xfrm rot="323611">
            <a:off x="2660502" y="4536407"/>
            <a:ext cx="4578105" cy="149418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忘れず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お願いします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4454287-0610-224C-A976-86732E5C805B}"/>
              </a:ext>
            </a:extLst>
          </p:cNvPr>
          <p:cNvGrpSpPr/>
          <p:nvPr/>
        </p:nvGrpSpPr>
        <p:grpSpPr>
          <a:xfrm>
            <a:off x="7698305" y="3834044"/>
            <a:ext cx="1526057" cy="2782929"/>
            <a:chOff x="2506980" y="3827984"/>
            <a:chExt cx="1587842" cy="289560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68D3B3C-0ECF-8FA2-5E2E-702ADFE24887}"/>
                </a:ext>
              </a:extLst>
            </p:cNvPr>
            <p:cNvGrpSpPr/>
            <p:nvPr/>
          </p:nvGrpSpPr>
          <p:grpSpPr>
            <a:xfrm>
              <a:off x="2506980" y="3827984"/>
              <a:ext cx="1587842" cy="2895600"/>
              <a:chOff x="5822608" y="2463800"/>
              <a:chExt cx="1587842" cy="2895600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44C2F49B-05B7-91A3-FB20-FA704F78B306}"/>
                  </a:ext>
                </a:extLst>
              </p:cNvPr>
              <p:cNvSpPr/>
              <p:nvPr/>
            </p:nvSpPr>
            <p:spPr bwMode="auto">
              <a:xfrm>
                <a:off x="5822608" y="2463800"/>
                <a:ext cx="1587842" cy="1584325"/>
              </a:xfrm>
              <a:custGeom>
                <a:avLst/>
                <a:gdLst>
                  <a:gd name="connsiteX0" fmla="*/ 793921 w 1587842"/>
                  <a:gd name="connsiteY0" fmla="*/ 0 h 1584325"/>
                  <a:gd name="connsiteX1" fmla="*/ 1587842 w 1587842"/>
                  <a:gd name="connsiteY1" fmla="*/ 944563 h 1584325"/>
                  <a:gd name="connsiteX2" fmla="*/ 1525452 w 1587842"/>
                  <a:gd name="connsiteY2" fmla="*/ 1312230 h 1584325"/>
                  <a:gd name="connsiteX3" fmla="*/ 1470696 w 1587842"/>
                  <a:gd name="connsiteY3" fmla="*/ 1432252 h 1584325"/>
                  <a:gd name="connsiteX4" fmla="*/ 1388010 w 1587842"/>
                  <a:gd name="connsiteY4" fmla="*/ 1470322 h 1584325"/>
                  <a:gd name="connsiteX5" fmla="*/ 793921 w 1587842"/>
                  <a:gd name="connsiteY5" fmla="*/ 1584325 h 1584325"/>
                  <a:gd name="connsiteX6" fmla="*/ 199833 w 1587842"/>
                  <a:gd name="connsiteY6" fmla="*/ 1470322 h 1584325"/>
                  <a:gd name="connsiteX7" fmla="*/ 117147 w 1587842"/>
                  <a:gd name="connsiteY7" fmla="*/ 1432252 h 1584325"/>
                  <a:gd name="connsiteX8" fmla="*/ 62391 w 1587842"/>
                  <a:gd name="connsiteY8" fmla="*/ 1312230 h 1584325"/>
                  <a:gd name="connsiteX9" fmla="*/ 0 w 1587842"/>
                  <a:gd name="connsiteY9" fmla="*/ 944563 h 1584325"/>
                  <a:gd name="connsiteX10" fmla="*/ 793921 w 1587842"/>
                  <a:gd name="connsiteY10" fmla="*/ 0 h 158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7842" h="1584325">
                    <a:moveTo>
                      <a:pt x="793921" y="0"/>
                    </a:moveTo>
                    <a:cubicBezTo>
                      <a:pt x="1232391" y="0"/>
                      <a:pt x="1587842" y="422895"/>
                      <a:pt x="1587842" y="944563"/>
                    </a:cubicBezTo>
                    <a:cubicBezTo>
                      <a:pt x="1587842" y="1074980"/>
                      <a:pt x="1565627" y="1199224"/>
                      <a:pt x="1525452" y="1312230"/>
                    </a:cubicBezTo>
                    <a:lnTo>
                      <a:pt x="1470696" y="1432252"/>
                    </a:lnTo>
                    <a:lnTo>
                      <a:pt x="1388010" y="1470322"/>
                    </a:lnTo>
                    <a:cubicBezTo>
                      <a:pt x="1211409" y="1543027"/>
                      <a:pt x="1009029" y="1584325"/>
                      <a:pt x="793921" y="1584325"/>
                    </a:cubicBezTo>
                    <a:cubicBezTo>
                      <a:pt x="578813" y="1584325"/>
                      <a:pt x="376433" y="1543027"/>
                      <a:pt x="199833" y="1470322"/>
                    </a:cubicBezTo>
                    <a:lnTo>
                      <a:pt x="117147" y="1432252"/>
                    </a:lnTo>
                    <a:lnTo>
                      <a:pt x="62391" y="1312230"/>
                    </a:lnTo>
                    <a:cubicBezTo>
                      <a:pt x="22216" y="1199224"/>
                      <a:pt x="0" y="1074980"/>
                      <a:pt x="0" y="944563"/>
                    </a:cubicBezTo>
                    <a:cubicBezTo>
                      <a:pt x="0" y="422895"/>
                      <a:pt x="355451" y="0"/>
                      <a:pt x="7939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涙形 64">
                <a:extLst>
                  <a:ext uri="{FF2B5EF4-FFF2-40B4-BE49-F238E27FC236}">
                    <a16:creationId xmlns:a16="http://schemas.microsoft.com/office/drawing/2014/main" id="{BF4C9AA5-7022-AC55-7F78-8FD83A92D6E8}"/>
                  </a:ext>
                </a:extLst>
              </p:cNvPr>
              <p:cNvSpPr/>
              <p:nvPr/>
            </p:nvSpPr>
            <p:spPr bwMode="auto">
              <a:xfrm>
                <a:off x="6153477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涙形 64">
                <a:extLst>
                  <a:ext uri="{FF2B5EF4-FFF2-40B4-BE49-F238E27FC236}">
                    <a16:creationId xmlns:a16="http://schemas.microsoft.com/office/drawing/2014/main" id="{D4F09749-D25C-EF08-AB13-195F921E5E23}"/>
                  </a:ext>
                </a:extLst>
              </p:cNvPr>
              <p:cNvSpPr/>
              <p:nvPr/>
            </p:nvSpPr>
            <p:spPr bwMode="auto">
              <a:xfrm flipH="1">
                <a:off x="6615999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3172B905-64DB-8496-96E3-879201CAA730}"/>
                  </a:ext>
                </a:extLst>
              </p:cNvPr>
              <p:cNvSpPr/>
              <p:nvPr/>
            </p:nvSpPr>
            <p:spPr bwMode="auto">
              <a:xfrm rot="10800000">
                <a:off x="6197781" y="4611707"/>
                <a:ext cx="836432" cy="551055"/>
              </a:xfrm>
              <a:custGeom>
                <a:avLst/>
                <a:gdLst>
                  <a:gd name="connsiteX0" fmla="*/ 963794 w 963794"/>
                  <a:gd name="connsiteY0" fmla="*/ 775520 h 775520"/>
                  <a:gd name="connsiteX1" fmla="*/ 0 w 963794"/>
                  <a:gd name="connsiteY1" fmla="*/ 775520 h 775520"/>
                  <a:gd name="connsiteX2" fmla="*/ 208824 w 963794"/>
                  <a:gd name="connsiteY2" fmla="*/ 0 h 775520"/>
                  <a:gd name="connsiteX3" fmla="*/ 453451 w 963794"/>
                  <a:gd name="connsiteY3" fmla="*/ 0 h 775520"/>
                  <a:gd name="connsiteX4" fmla="*/ 466921 w 963794"/>
                  <a:gd name="connsiteY4" fmla="*/ 597720 h 775520"/>
                  <a:gd name="connsiteX5" fmla="*/ 496873 w 963794"/>
                  <a:gd name="connsiteY5" fmla="*/ 597720 h 775520"/>
                  <a:gd name="connsiteX6" fmla="*/ 510343 w 963794"/>
                  <a:gd name="connsiteY6" fmla="*/ 0 h 775520"/>
                  <a:gd name="connsiteX7" fmla="*/ 754970 w 963794"/>
                  <a:gd name="connsiteY7" fmla="*/ 0 h 77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3794" h="775520">
                    <a:moveTo>
                      <a:pt x="963794" y="775520"/>
                    </a:moveTo>
                    <a:lnTo>
                      <a:pt x="0" y="775520"/>
                    </a:lnTo>
                    <a:lnTo>
                      <a:pt x="208824" y="0"/>
                    </a:lnTo>
                    <a:lnTo>
                      <a:pt x="453451" y="0"/>
                    </a:lnTo>
                    <a:lnTo>
                      <a:pt x="466921" y="597720"/>
                    </a:lnTo>
                    <a:lnTo>
                      <a:pt x="496873" y="597720"/>
                    </a:lnTo>
                    <a:lnTo>
                      <a:pt x="510343" y="0"/>
                    </a:lnTo>
                    <a:lnTo>
                      <a:pt x="75497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C5BD07CE-0E0F-938C-2062-D5F85A96A7C4}"/>
                  </a:ext>
                </a:extLst>
              </p:cNvPr>
              <p:cNvSpPr/>
              <p:nvPr/>
            </p:nvSpPr>
            <p:spPr bwMode="auto">
              <a:xfrm>
                <a:off x="6102535" y="3495121"/>
                <a:ext cx="1026928" cy="1217373"/>
              </a:xfrm>
              <a:custGeom>
                <a:avLst/>
                <a:gdLst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0 w 1026928"/>
                  <a:gd name="connsiteY6" fmla="*/ 784055 h 1217373"/>
                  <a:gd name="connsiteX7" fmla="*/ 90488 w 1026928"/>
                  <a:gd name="connsiteY7" fmla="*/ 784055 h 1217373"/>
                  <a:gd name="connsiteX8" fmla="*/ 90488 w 1026928"/>
                  <a:gd name="connsiteY8" fmla="*/ 422976 h 1217373"/>
                  <a:gd name="connsiteX9" fmla="*/ 513464 w 1026928"/>
                  <a:gd name="connsiteY9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90488 w 1026928"/>
                  <a:gd name="connsiteY6" fmla="*/ 784055 h 1217373"/>
                  <a:gd name="connsiteX7" fmla="*/ 90488 w 1026928"/>
                  <a:gd name="connsiteY7" fmla="*/ 422976 h 1217373"/>
                  <a:gd name="connsiteX8" fmla="*/ 513464 w 1026928"/>
                  <a:gd name="connsiteY8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784055 h 1217373"/>
                  <a:gd name="connsiteX6" fmla="*/ 90488 w 1026928"/>
                  <a:gd name="connsiteY6" fmla="*/ 422976 h 1217373"/>
                  <a:gd name="connsiteX7" fmla="*/ 513464 w 1026928"/>
                  <a:gd name="connsiteY7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422976 h 1217373"/>
                  <a:gd name="connsiteX6" fmla="*/ 513464 w 1026928"/>
                  <a:gd name="connsiteY6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1026928 w 1026928"/>
                  <a:gd name="connsiteY2" fmla="*/ 1217373 h 1217373"/>
                  <a:gd name="connsiteX3" fmla="*/ 0 w 1026928"/>
                  <a:gd name="connsiteY3" fmla="*/ 1217373 h 1217373"/>
                  <a:gd name="connsiteX4" fmla="*/ 90488 w 1026928"/>
                  <a:gd name="connsiteY4" fmla="*/ 422976 h 1217373"/>
                  <a:gd name="connsiteX5" fmla="*/ 513464 w 1026928"/>
                  <a:gd name="connsiteY5" fmla="*/ 0 h 121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28" h="1217373">
                    <a:moveTo>
                      <a:pt x="513464" y="0"/>
                    </a:moveTo>
                    <a:cubicBezTo>
                      <a:pt x="747067" y="0"/>
                      <a:pt x="936440" y="189373"/>
                      <a:pt x="936440" y="422976"/>
                    </a:cubicBezTo>
                    <a:lnTo>
                      <a:pt x="1026928" y="1217373"/>
                    </a:lnTo>
                    <a:lnTo>
                      <a:pt x="0" y="1217373"/>
                    </a:lnTo>
                    <a:lnTo>
                      <a:pt x="90488" y="422976"/>
                    </a:lnTo>
                    <a:cubicBezTo>
                      <a:pt x="90488" y="189373"/>
                      <a:pt x="279861" y="0"/>
                      <a:pt x="513464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8F14C965-6928-3379-E757-78A6877BBA65}"/>
                  </a:ext>
                </a:extLst>
              </p:cNvPr>
              <p:cNvGrpSpPr/>
              <p:nvPr/>
            </p:nvGrpSpPr>
            <p:grpSpPr>
              <a:xfrm>
                <a:off x="6216835" y="3778601"/>
                <a:ext cx="798328" cy="697034"/>
                <a:chOff x="6216835" y="3635129"/>
                <a:chExt cx="798328" cy="805177"/>
              </a:xfrm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6EF7AA8-C58F-B627-196A-609F0F61EED7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16835" y="3635129"/>
                  <a:ext cx="798328" cy="805177"/>
                </a:xfrm>
                <a:custGeom>
                  <a:avLst/>
                  <a:gdLst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502415 w 798328"/>
                    <a:gd name="connsiteY11" fmla="*/ 212579 h 805177"/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399164 w 798328"/>
                    <a:gd name="connsiteY11" fmla="*/ 0 h 805177"/>
                    <a:gd name="connsiteX0" fmla="*/ 399164 w 798328"/>
                    <a:gd name="connsiteY0" fmla="*/ 0 h 805177"/>
                    <a:gd name="connsiteX1" fmla="*/ 0 w 798328"/>
                    <a:gd name="connsiteY1" fmla="*/ 212579 h 805177"/>
                    <a:gd name="connsiteX2" fmla="*/ 94488 w 798328"/>
                    <a:gd name="connsiteY2" fmla="*/ 352855 h 805177"/>
                    <a:gd name="connsiteX3" fmla="*/ 208092 w 798328"/>
                    <a:gd name="connsiteY3" fmla="*/ 360727 h 805177"/>
                    <a:gd name="connsiteX4" fmla="*/ 162564 w 798328"/>
                    <a:gd name="connsiteY4" fmla="*/ 453921 h 805177"/>
                    <a:gd name="connsiteX5" fmla="*/ 399164 w 798328"/>
                    <a:gd name="connsiteY5" fmla="*/ 805177 h 805177"/>
                    <a:gd name="connsiteX6" fmla="*/ 633003 w 798328"/>
                    <a:gd name="connsiteY6" fmla="*/ 458021 h 805177"/>
                    <a:gd name="connsiteX7" fmla="*/ 585473 w 798328"/>
                    <a:gd name="connsiteY7" fmla="*/ 360727 h 805177"/>
                    <a:gd name="connsiteX8" fmla="*/ 704073 w 798328"/>
                    <a:gd name="connsiteY8" fmla="*/ 352510 h 805177"/>
                    <a:gd name="connsiteX9" fmla="*/ 798328 w 798328"/>
                    <a:gd name="connsiteY9" fmla="*/ 212579 h 805177"/>
                    <a:gd name="connsiteX10" fmla="*/ 399164 w 798328"/>
                    <a:gd name="connsiteY10" fmla="*/ 0 h 80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8328" h="805177">
                      <a:moveTo>
                        <a:pt x="399164" y="0"/>
                      </a:moveTo>
                      <a:lnTo>
                        <a:pt x="0" y="212579"/>
                      </a:lnTo>
                      <a:lnTo>
                        <a:pt x="94488" y="352855"/>
                      </a:lnTo>
                      <a:lnTo>
                        <a:pt x="208092" y="360727"/>
                      </a:lnTo>
                      <a:lnTo>
                        <a:pt x="162564" y="453921"/>
                      </a:lnTo>
                      <a:lnTo>
                        <a:pt x="399164" y="805177"/>
                      </a:lnTo>
                      <a:lnTo>
                        <a:pt x="633003" y="458021"/>
                      </a:lnTo>
                      <a:lnTo>
                        <a:pt x="585473" y="360727"/>
                      </a:lnTo>
                      <a:lnTo>
                        <a:pt x="704073" y="352510"/>
                      </a:lnTo>
                      <a:lnTo>
                        <a:pt x="798328" y="212579"/>
                      </a:lnTo>
                      <a:lnTo>
                        <a:pt x="399164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" name="二等辺三角形 86">
                  <a:extLst>
                    <a:ext uri="{FF2B5EF4-FFF2-40B4-BE49-F238E27FC236}">
                      <a16:creationId xmlns:a16="http://schemas.microsoft.com/office/drawing/2014/main" id="{D721634F-F14B-D406-53D7-8BBA43930922}"/>
                    </a:ext>
                  </a:extLst>
                </p:cNvPr>
                <p:cNvSpPr/>
                <p:nvPr/>
              </p:nvSpPr>
              <p:spPr bwMode="auto">
                <a:xfrm rot="10800000">
                  <a:off x="6488298" y="3806528"/>
                  <a:ext cx="255402" cy="633778"/>
                </a:xfrm>
                <a:prstGeom prst="triangl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47E3F3DA-FA7C-3D06-A06B-FF19C07EFD39}"/>
                  </a:ext>
                </a:extLst>
              </p:cNvPr>
              <p:cNvGrpSpPr/>
              <p:nvPr/>
            </p:nvGrpSpPr>
            <p:grpSpPr>
              <a:xfrm>
                <a:off x="616374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84" name="角丸四角形 559">
                  <a:extLst>
                    <a:ext uri="{FF2B5EF4-FFF2-40B4-BE49-F238E27FC236}">
                      <a16:creationId xmlns:a16="http://schemas.microsoft.com/office/drawing/2014/main" id="{AD16D4BD-0B86-309E-8628-AA90829ED864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07843CE7-8C66-44EA-D94E-F1359DCE56BE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BB454422-51E5-86BD-EBD9-82C6DCD5B2A2}"/>
                  </a:ext>
                </a:extLst>
              </p:cNvPr>
              <p:cNvGrpSpPr/>
              <p:nvPr/>
            </p:nvGrpSpPr>
            <p:grpSpPr>
              <a:xfrm flipH="1">
                <a:off x="646378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82" name="角丸四角形 559">
                  <a:extLst>
                    <a:ext uri="{FF2B5EF4-FFF2-40B4-BE49-F238E27FC236}">
                      <a16:creationId xmlns:a16="http://schemas.microsoft.com/office/drawing/2014/main" id="{449F0DCF-6AC0-122F-7352-AA53F6B2CEC2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11772B2D-8721-90C1-8FA3-C5783E5F33AB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2EDA9607-1753-C15E-FD72-4E5DB8B40E45}"/>
                  </a:ext>
                </a:extLst>
              </p:cNvPr>
              <p:cNvGrpSpPr/>
              <p:nvPr/>
            </p:nvGrpSpPr>
            <p:grpSpPr>
              <a:xfrm>
                <a:off x="5834050" y="2715388"/>
                <a:ext cx="1558901" cy="1332737"/>
                <a:chOff x="5830729" y="2693951"/>
                <a:chExt cx="1558901" cy="1332737"/>
              </a:xfrm>
            </p:grpSpPr>
            <p:sp>
              <p:nvSpPr>
                <p:cNvPr id="75" name="円/楕円 536">
                  <a:extLst>
                    <a:ext uri="{FF2B5EF4-FFF2-40B4-BE49-F238E27FC236}">
                      <a16:creationId xmlns:a16="http://schemas.microsoft.com/office/drawing/2014/main" id="{A5C07DB1-D760-F777-13A0-24693E1CC3E2}"/>
                    </a:ext>
                  </a:extLst>
                </p:cNvPr>
                <p:cNvSpPr/>
                <p:nvPr/>
              </p:nvSpPr>
              <p:spPr bwMode="auto">
                <a:xfrm flipH="1">
                  <a:off x="692861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円/楕円 534">
                  <a:extLst>
                    <a:ext uri="{FF2B5EF4-FFF2-40B4-BE49-F238E27FC236}">
                      <a16:creationId xmlns:a16="http://schemas.microsoft.com/office/drawing/2014/main" id="{2C9CC806-DDFC-5986-0D49-7AC19D88B05F}"/>
                    </a:ext>
                  </a:extLst>
                </p:cNvPr>
                <p:cNvSpPr/>
                <p:nvPr/>
              </p:nvSpPr>
              <p:spPr bwMode="auto">
                <a:xfrm>
                  <a:off x="583072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円/楕円 525">
                  <a:extLst>
                    <a:ext uri="{FF2B5EF4-FFF2-40B4-BE49-F238E27FC236}">
                      <a16:creationId xmlns:a16="http://schemas.microsoft.com/office/drawing/2014/main" id="{79CE71C7-953F-0BF2-4D86-278A43D39674}"/>
                    </a:ext>
                  </a:extLst>
                </p:cNvPr>
                <p:cNvSpPr/>
                <p:nvPr/>
              </p:nvSpPr>
              <p:spPr bwMode="auto">
                <a:xfrm>
                  <a:off x="5949631" y="2693951"/>
                  <a:ext cx="1332737" cy="133273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アーチ 77">
                  <a:extLst>
                    <a:ext uri="{FF2B5EF4-FFF2-40B4-BE49-F238E27FC236}">
                      <a16:creationId xmlns:a16="http://schemas.microsoft.com/office/drawing/2014/main" id="{CB1A1875-593F-AD13-3926-FEDEE277174D}"/>
                    </a:ext>
                  </a:extLst>
                </p:cNvPr>
                <p:cNvSpPr/>
                <p:nvPr/>
              </p:nvSpPr>
              <p:spPr bwMode="auto">
                <a:xfrm>
                  <a:off x="6437078" y="3514791"/>
                  <a:ext cx="350451" cy="350451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F5E0B372-9F63-0FCA-33B9-B242617768B5}"/>
                    </a:ext>
                  </a:extLst>
                </p:cNvPr>
                <p:cNvSpPr/>
                <p:nvPr/>
              </p:nvSpPr>
              <p:spPr bwMode="auto">
                <a:xfrm>
                  <a:off x="6095928" y="3459102"/>
                  <a:ext cx="1047649" cy="129112"/>
                </a:xfrm>
                <a:custGeom>
                  <a:avLst/>
                  <a:gdLst>
                    <a:gd name="connsiteX0" fmla="*/ 703235 w 1047649"/>
                    <a:gd name="connsiteY0" fmla="*/ 0 h 129112"/>
                    <a:gd name="connsiteX1" fmla="*/ 837411 w 1047649"/>
                    <a:gd name="connsiteY1" fmla="*/ 50440 h 129112"/>
                    <a:gd name="connsiteX2" fmla="*/ 971420 w 1047649"/>
                    <a:gd name="connsiteY2" fmla="*/ 2853 h 129112"/>
                    <a:gd name="connsiteX3" fmla="*/ 1047649 w 1047649"/>
                    <a:gd name="connsiteY3" fmla="*/ 30960 h 129112"/>
                    <a:gd name="connsiteX4" fmla="*/ 836429 w 1047649"/>
                    <a:gd name="connsiteY4" fmla="*/ 129105 h 129112"/>
                    <a:gd name="connsiteX5" fmla="*/ 626553 w 1047649"/>
                    <a:gd name="connsiteY5" fmla="*/ 26119 h 129112"/>
                    <a:gd name="connsiteX6" fmla="*/ 76682 w 1047649"/>
                    <a:gd name="connsiteY6" fmla="*/ 0 h 129112"/>
                    <a:gd name="connsiteX7" fmla="*/ 210858 w 1047649"/>
                    <a:gd name="connsiteY7" fmla="*/ 50440 h 129112"/>
                    <a:gd name="connsiteX8" fmla="*/ 344867 w 1047649"/>
                    <a:gd name="connsiteY8" fmla="*/ 2853 h 129112"/>
                    <a:gd name="connsiteX9" fmla="*/ 421096 w 1047649"/>
                    <a:gd name="connsiteY9" fmla="*/ 30960 h 129112"/>
                    <a:gd name="connsiteX10" fmla="*/ 209876 w 1047649"/>
                    <a:gd name="connsiteY10" fmla="*/ 129105 h 129112"/>
                    <a:gd name="connsiteX11" fmla="*/ 0 w 1047649"/>
                    <a:gd name="connsiteY11" fmla="*/ 26119 h 12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47649" h="129112">
                      <a:moveTo>
                        <a:pt x="703235" y="0"/>
                      </a:moveTo>
                      <a:cubicBezTo>
                        <a:pt x="729997" y="30850"/>
                        <a:pt x="781376" y="50165"/>
                        <a:pt x="837411" y="50440"/>
                      </a:cubicBezTo>
                      <a:cubicBezTo>
                        <a:pt x="892436" y="50710"/>
                        <a:pt x="943514" y="32572"/>
                        <a:pt x="971420" y="2853"/>
                      </a:cubicBezTo>
                      <a:lnTo>
                        <a:pt x="1047649" y="30960"/>
                      </a:lnTo>
                      <a:cubicBezTo>
                        <a:pt x="1008220" y="91565"/>
                        <a:pt x="926066" y="129739"/>
                        <a:pt x="836429" y="129105"/>
                      </a:cubicBezTo>
                      <a:cubicBezTo>
                        <a:pt x="745803" y="128464"/>
                        <a:pt x="663912" y="88281"/>
                        <a:pt x="626553" y="26119"/>
                      </a:cubicBezTo>
                      <a:close/>
                      <a:moveTo>
                        <a:pt x="76682" y="0"/>
                      </a:moveTo>
                      <a:cubicBezTo>
                        <a:pt x="103444" y="30850"/>
                        <a:pt x="154823" y="50165"/>
                        <a:pt x="210858" y="50440"/>
                      </a:cubicBezTo>
                      <a:cubicBezTo>
                        <a:pt x="265883" y="50710"/>
                        <a:pt x="316961" y="32572"/>
                        <a:pt x="344867" y="2853"/>
                      </a:cubicBezTo>
                      <a:lnTo>
                        <a:pt x="421096" y="30960"/>
                      </a:lnTo>
                      <a:cubicBezTo>
                        <a:pt x="381667" y="91565"/>
                        <a:pt x="299513" y="129739"/>
                        <a:pt x="209876" y="129105"/>
                      </a:cubicBezTo>
                      <a:cubicBezTo>
                        <a:pt x="119250" y="128464"/>
                        <a:pt x="37359" y="88281"/>
                        <a:pt x="0" y="2611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円/楕円 532">
                  <a:extLst>
                    <a:ext uri="{FF2B5EF4-FFF2-40B4-BE49-F238E27FC236}">
                      <a16:creationId xmlns:a16="http://schemas.microsoft.com/office/drawing/2014/main" id="{7B4CFC79-F186-C2BB-F6AD-E005C493E233}"/>
                    </a:ext>
                  </a:extLst>
                </p:cNvPr>
                <p:cNvSpPr/>
                <p:nvPr/>
              </p:nvSpPr>
              <p:spPr bwMode="auto">
                <a:xfrm>
                  <a:off x="6093530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円/楕円 533">
                  <a:extLst>
                    <a:ext uri="{FF2B5EF4-FFF2-40B4-BE49-F238E27FC236}">
                      <a16:creationId xmlns:a16="http://schemas.microsoft.com/office/drawing/2014/main" id="{61F88AC6-AEFF-6F36-A4EC-843424D034D2}"/>
                    </a:ext>
                  </a:extLst>
                </p:cNvPr>
                <p:cNvSpPr/>
                <p:nvPr/>
              </p:nvSpPr>
              <p:spPr bwMode="auto">
                <a:xfrm>
                  <a:off x="6970219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CB1280F-9DC3-03E9-95C9-00DCC5A8A66A}"/>
                </a:ext>
              </a:extLst>
            </p:cNvPr>
            <p:cNvSpPr/>
            <p:nvPr/>
          </p:nvSpPr>
          <p:spPr bwMode="auto">
            <a:xfrm flipH="1">
              <a:off x="2672497" y="4049224"/>
              <a:ext cx="1262391" cy="784147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09898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poph29_ドアの閉め忘れに注意</dc:title>
  <dc:subject>poph29_ドアの閉め忘れに注意</dc:subject>
  <dc:creator>でじけろお</dc:creator>
  <cp:lastModifiedBy/>
  <cp:revision>1</cp:revision>
  <dcterms:created xsi:type="dcterms:W3CDTF">2014-12-04T06:28:23Z</dcterms:created>
  <dcterms:modified xsi:type="dcterms:W3CDTF">2025-01-25T13:45:51Z</dcterms:modified>
  <cp:version>1</cp:version>
</cp:coreProperties>
</file>