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3" r:id="rId2"/>
    <p:sldId id="334" r:id="rId3"/>
    <p:sldId id="337" r:id="rId4"/>
    <p:sldId id="338" r:id="rId5"/>
    <p:sldId id="335" r:id="rId6"/>
    <p:sldId id="336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ECFF"/>
    <a:srgbClr val="006600"/>
    <a:srgbClr val="99CCFF"/>
    <a:srgbClr val="66CCFF"/>
    <a:srgbClr val="FF6600"/>
    <a:srgbClr val="FF3300"/>
    <a:srgbClr val="FF0000"/>
    <a:srgbClr val="339933"/>
    <a:srgbClr val="FFFF99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9" d="100"/>
          <a:sy n="79" d="100"/>
        </p:scale>
        <p:origin x="96" y="42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8FD20C1F-6C4C-6C47-5DC1-B25831930EB8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1192697" y="1109473"/>
            <a:ext cx="7520607" cy="463905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ドアの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閉め忘れに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注意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B3186D40-56B3-7533-1A74-6DF97D8C2A97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4DDBF40-8100-5795-CD19-30B5CA185B95}"/>
              </a:ext>
            </a:extLst>
          </p:cNvPr>
          <p:cNvSpPr txBox="1"/>
          <p:nvPr/>
        </p:nvSpPr>
        <p:spPr>
          <a:xfrm>
            <a:off x="591314" y="414528"/>
            <a:ext cx="8723374" cy="602894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ドアの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閉め忘れに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注意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24882804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43A45C-BD9A-33CC-B7DC-FB8717482FD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5958816B-BAF0-A679-FDF8-2E197333E552}"/>
              </a:ext>
            </a:extLst>
          </p:cNvPr>
          <p:cNvSpPr/>
          <p:nvPr/>
        </p:nvSpPr>
        <p:spPr>
          <a:xfrm>
            <a:off x="138922" y="134294"/>
            <a:ext cx="9583575" cy="350464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7E5B512-2FDE-5CED-88B3-F881A479B4E1}"/>
              </a:ext>
            </a:extLst>
          </p:cNvPr>
          <p:cNvSpPr txBox="1"/>
          <p:nvPr/>
        </p:nvSpPr>
        <p:spPr>
          <a:xfrm>
            <a:off x="594049" y="511587"/>
            <a:ext cx="8717902" cy="275005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ドアの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閉め忘れに注意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50DE2F92-2B56-AE4F-EBA8-672A07CA18CE}"/>
              </a:ext>
            </a:extLst>
          </p:cNvPr>
          <p:cNvSpPr txBox="1"/>
          <p:nvPr/>
        </p:nvSpPr>
        <p:spPr>
          <a:xfrm>
            <a:off x="3669792" y="4181856"/>
            <a:ext cx="5596128" cy="188236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退室時は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ドアを閉めてください</a:t>
            </a:r>
          </a:p>
        </p:txBody>
      </p: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0E9A578C-22C8-75E7-A5C3-E98E69FCA5C6}"/>
              </a:ext>
            </a:extLst>
          </p:cNvPr>
          <p:cNvGrpSpPr/>
          <p:nvPr/>
        </p:nvGrpSpPr>
        <p:grpSpPr>
          <a:xfrm>
            <a:off x="407495" y="4015215"/>
            <a:ext cx="2760472" cy="2529118"/>
            <a:chOff x="2165170" y="1448780"/>
            <a:chExt cx="3277464" cy="3002781"/>
          </a:xfrm>
        </p:grpSpPr>
        <p:sp>
          <p:nvSpPr>
            <p:cNvPr id="20" name="正方形/長方形 19">
              <a:extLst>
                <a:ext uri="{FF2B5EF4-FFF2-40B4-BE49-F238E27FC236}">
                  <a16:creationId xmlns:a16="http://schemas.microsoft.com/office/drawing/2014/main" id="{EBB0D774-2B21-6AD6-9FCB-57A986AE1181}"/>
                </a:ext>
              </a:extLst>
            </p:cNvPr>
            <p:cNvSpPr/>
            <p:nvPr/>
          </p:nvSpPr>
          <p:spPr bwMode="auto">
            <a:xfrm>
              <a:off x="2165170" y="1448780"/>
              <a:ext cx="3103150" cy="3002781"/>
            </a:xfrm>
            <a:prstGeom prst="rect">
              <a:avLst/>
            </a:prstGeom>
            <a:pattFill prst="wdUpDiag">
              <a:fgClr>
                <a:schemeClr val="bg1">
                  <a:lumMod val="85000"/>
                </a:schemeClr>
              </a:fgClr>
              <a:bgClr>
                <a:schemeClr val="bg1">
                  <a:lumMod val="65000"/>
                </a:schemeClr>
              </a:bgClr>
            </a:patt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983E2B69-CE7F-DC7C-A959-A9A5EA45F8ED}"/>
                </a:ext>
              </a:extLst>
            </p:cNvPr>
            <p:cNvGrpSpPr/>
            <p:nvPr/>
          </p:nvGrpSpPr>
          <p:grpSpPr>
            <a:xfrm>
              <a:off x="2870019" y="1857376"/>
              <a:ext cx="1696202" cy="2584362"/>
              <a:chOff x="5424488" y="2305050"/>
              <a:chExt cx="790575" cy="1109662"/>
            </a:xfrm>
          </p:grpSpPr>
          <p:sp>
            <p:nvSpPr>
              <p:cNvPr id="27" name="角丸四角形 259">
                <a:extLst>
                  <a:ext uri="{FF2B5EF4-FFF2-40B4-BE49-F238E27FC236}">
                    <a16:creationId xmlns:a16="http://schemas.microsoft.com/office/drawing/2014/main" id="{F2D3BD04-A479-DDD8-01AF-C981D4E91DE7}"/>
                  </a:ext>
                </a:extLst>
              </p:cNvPr>
              <p:cNvSpPr/>
              <p:nvPr/>
            </p:nvSpPr>
            <p:spPr>
              <a:xfrm>
                <a:off x="5424488" y="2305050"/>
                <a:ext cx="790575" cy="1109662"/>
              </a:xfrm>
              <a:prstGeom prst="roundRect">
                <a:avLst>
                  <a:gd name="adj" fmla="val 0"/>
                </a:avLst>
              </a:prstGeom>
              <a:solidFill>
                <a:schemeClr val="bg1">
                  <a:lumMod val="65000"/>
                </a:scheme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8" name="角丸四角形 260">
                <a:extLst>
                  <a:ext uri="{FF2B5EF4-FFF2-40B4-BE49-F238E27FC236}">
                    <a16:creationId xmlns:a16="http://schemas.microsoft.com/office/drawing/2014/main" id="{C5544407-C3F7-D96A-C516-EBAECFE07104}"/>
                  </a:ext>
                </a:extLst>
              </p:cNvPr>
              <p:cNvSpPr/>
              <p:nvPr/>
            </p:nvSpPr>
            <p:spPr>
              <a:xfrm>
                <a:off x="5461001" y="2339975"/>
                <a:ext cx="717550" cy="1074737"/>
              </a:xfrm>
              <a:prstGeom prst="roundRect">
                <a:avLst>
                  <a:gd name="adj" fmla="val 0"/>
                </a:avLst>
              </a:prstGeom>
              <a:solidFill>
                <a:sysClr val="windowText" lastClr="00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9" name="角丸四角形 262">
                <a:extLst>
                  <a:ext uri="{FF2B5EF4-FFF2-40B4-BE49-F238E27FC236}">
                    <a16:creationId xmlns:a16="http://schemas.microsoft.com/office/drawing/2014/main" id="{456F22B3-5072-C2A5-2308-E6CC575C6AC1}"/>
                  </a:ext>
                </a:extLst>
              </p:cNvPr>
              <p:cNvSpPr/>
              <p:nvPr/>
            </p:nvSpPr>
            <p:spPr>
              <a:xfrm>
                <a:off x="5480052" y="2359025"/>
                <a:ext cx="679448" cy="1055687"/>
              </a:xfrm>
              <a:prstGeom prst="roundRect">
                <a:avLst>
                  <a:gd name="adj" fmla="val 1681"/>
                </a:avLst>
              </a:prstGeom>
              <a:gradFill flip="none" rotWithShape="1">
                <a:gsLst>
                  <a:gs pos="0">
                    <a:schemeClr val="bg1">
                      <a:lumMod val="6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0" scaled="1"/>
                <a:tileRect/>
              </a:gra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5D42B1F-E3DA-8176-7F81-9264C3086D60}"/>
                </a:ext>
              </a:extLst>
            </p:cNvPr>
            <p:cNvGrpSpPr/>
            <p:nvPr/>
          </p:nvGrpSpPr>
          <p:grpSpPr>
            <a:xfrm rot="20700000">
              <a:off x="2649092" y="2433963"/>
              <a:ext cx="1068506" cy="1083292"/>
              <a:chOff x="5762644" y="1762125"/>
              <a:chExt cx="1752581" cy="1002782"/>
            </a:xfrm>
          </p:grpSpPr>
          <p:sp>
            <p:nvSpPr>
              <p:cNvPr id="25" name="テキスト ボックス 24">
                <a:extLst>
                  <a:ext uri="{FF2B5EF4-FFF2-40B4-BE49-F238E27FC236}">
                    <a16:creationId xmlns:a16="http://schemas.microsoft.com/office/drawing/2014/main" id="{90642F55-2A59-5E90-E3A0-EBDDB979B0E3}"/>
                  </a:ext>
                </a:extLst>
              </p:cNvPr>
              <p:cNvSpPr txBox="1"/>
              <p:nvPr/>
            </p:nvSpPr>
            <p:spPr>
              <a:xfrm>
                <a:off x="5762647" y="1762125"/>
                <a:ext cx="1752578" cy="1002782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n w="101600">
                      <a:solidFill>
                        <a:schemeClr val="tx1"/>
                      </a:solidFill>
                    </a:ln>
                    <a:latin typeface="+mj-ea"/>
                    <a:ea typeface="+mj-ea"/>
                  </a:rPr>
                  <a:t>閉</a:t>
                </a:r>
              </a:p>
            </p:txBody>
          </p:sp>
          <p:sp>
            <p:nvSpPr>
              <p:cNvPr id="26" name="テキスト ボックス 25">
                <a:extLst>
                  <a:ext uri="{FF2B5EF4-FFF2-40B4-BE49-F238E27FC236}">
                    <a16:creationId xmlns:a16="http://schemas.microsoft.com/office/drawing/2014/main" id="{4B4C393F-3E03-DDA5-92D6-F4AA019973DF}"/>
                  </a:ext>
                </a:extLst>
              </p:cNvPr>
              <p:cNvSpPr txBox="1"/>
              <p:nvPr/>
            </p:nvSpPr>
            <p:spPr>
              <a:xfrm>
                <a:off x="5762644" y="1762125"/>
                <a:ext cx="1752578" cy="1002782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n w="76200">
                      <a:noFill/>
                    </a:ln>
                    <a:solidFill>
                      <a:srgbClr val="FFFF00"/>
                    </a:solidFill>
                    <a:latin typeface="+mj-ea"/>
                    <a:ea typeface="+mj-ea"/>
                  </a:rPr>
                  <a:t>閉</a:t>
                </a:r>
              </a:p>
            </p:txBody>
          </p:sp>
        </p:grpSp>
        <p:sp>
          <p:nvSpPr>
            <p:cNvPr id="23" name="楕円 22">
              <a:extLst>
                <a:ext uri="{FF2B5EF4-FFF2-40B4-BE49-F238E27FC236}">
                  <a16:creationId xmlns:a16="http://schemas.microsoft.com/office/drawing/2014/main" id="{C83654D6-2339-2945-E47C-83E273F23FAB}"/>
                </a:ext>
              </a:extLst>
            </p:cNvPr>
            <p:cNvSpPr/>
            <p:nvPr/>
          </p:nvSpPr>
          <p:spPr bwMode="auto">
            <a:xfrm>
              <a:off x="4080053" y="3238500"/>
              <a:ext cx="231362" cy="231362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6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sysClr val="windowText" lastClr="000000"/>
                </a:solidFill>
                <a:latin typeface="Calibri" panose="020F0502020204030204"/>
                <a:ea typeface="ＭＳ Ｐゴシック" panose="020B0600070205080204" pitchFamily="50" charset="-128"/>
              </a:endParaRPr>
            </a:p>
          </p:txBody>
        </p:sp>
        <p:sp>
          <p:nvSpPr>
            <p:cNvPr id="24" name="正方形/長方形 12">
              <a:extLst>
                <a:ext uri="{FF2B5EF4-FFF2-40B4-BE49-F238E27FC236}">
                  <a16:creationId xmlns:a16="http://schemas.microsoft.com/office/drawing/2014/main" id="{A24B063B-5E2D-1AEF-CB69-A8894B4334F5}"/>
                </a:ext>
              </a:extLst>
            </p:cNvPr>
            <p:cNvSpPr/>
            <p:nvPr/>
          </p:nvSpPr>
          <p:spPr bwMode="auto">
            <a:xfrm>
              <a:off x="4132213" y="2185988"/>
              <a:ext cx="1310421" cy="2265573"/>
            </a:xfrm>
            <a:custGeom>
              <a:avLst/>
              <a:gdLst/>
              <a:ahLst/>
              <a:cxnLst/>
              <a:rect l="l" t="t" r="r" b="b"/>
              <a:pathLst>
                <a:path w="750772" h="1298003">
                  <a:moveTo>
                    <a:pt x="231210" y="1072"/>
                  </a:moveTo>
                  <a:cubicBezTo>
                    <a:pt x="355369" y="-10980"/>
                    <a:pt x="465789" y="79899"/>
                    <a:pt x="477842" y="204057"/>
                  </a:cubicBezTo>
                  <a:cubicBezTo>
                    <a:pt x="485038" y="278190"/>
                    <a:pt x="455537" y="347426"/>
                    <a:pt x="401510" y="390802"/>
                  </a:cubicBezTo>
                  <a:cubicBezTo>
                    <a:pt x="454229" y="388192"/>
                    <a:pt x="504339" y="420027"/>
                    <a:pt x="523903" y="472227"/>
                  </a:cubicBezTo>
                  <a:lnTo>
                    <a:pt x="647888" y="803054"/>
                  </a:lnTo>
                  <a:lnTo>
                    <a:pt x="646619" y="803530"/>
                  </a:lnTo>
                  <a:cubicBezTo>
                    <a:pt x="649260" y="808318"/>
                    <a:pt x="650102" y="813704"/>
                    <a:pt x="650258" y="819270"/>
                  </a:cubicBezTo>
                  <a:lnTo>
                    <a:pt x="656061" y="1026824"/>
                  </a:lnTo>
                  <a:lnTo>
                    <a:pt x="743832" y="1202744"/>
                  </a:lnTo>
                  <a:cubicBezTo>
                    <a:pt x="760068" y="1235286"/>
                    <a:pt x="746849" y="1274828"/>
                    <a:pt x="714307" y="1291064"/>
                  </a:cubicBezTo>
                  <a:lnTo>
                    <a:pt x="714307" y="1291063"/>
                  </a:lnTo>
                  <a:cubicBezTo>
                    <a:pt x="681765" y="1307299"/>
                    <a:pt x="642222" y="1294080"/>
                    <a:pt x="625987" y="1261539"/>
                  </a:cubicBezTo>
                  <a:lnTo>
                    <a:pt x="530621" y="1070393"/>
                  </a:lnTo>
                  <a:cubicBezTo>
                    <a:pt x="525545" y="1060220"/>
                    <a:pt x="523348" y="1049362"/>
                    <a:pt x="524644" y="1038779"/>
                  </a:cubicBezTo>
                  <a:lnTo>
                    <a:pt x="522454" y="960439"/>
                  </a:lnTo>
                  <a:lnTo>
                    <a:pt x="424363" y="1041775"/>
                  </a:lnTo>
                  <a:lnTo>
                    <a:pt x="356759" y="1244004"/>
                  </a:lnTo>
                  <a:cubicBezTo>
                    <a:pt x="345229" y="1278495"/>
                    <a:pt x="307921" y="1297109"/>
                    <a:pt x="273430" y="1285579"/>
                  </a:cubicBezTo>
                  <a:cubicBezTo>
                    <a:pt x="238939" y="1274049"/>
                    <a:pt x="220325" y="1236741"/>
                    <a:pt x="231855" y="1202250"/>
                  </a:cubicBezTo>
                  <a:lnTo>
                    <a:pt x="301446" y="994076"/>
                  </a:lnTo>
                  <a:lnTo>
                    <a:pt x="304658" y="989567"/>
                  </a:lnTo>
                  <a:cubicBezTo>
                    <a:pt x="306606" y="975287"/>
                    <a:pt x="314156" y="962075"/>
                    <a:pt x="326083" y="952185"/>
                  </a:cubicBezTo>
                  <a:lnTo>
                    <a:pt x="406332" y="885643"/>
                  </a:lnTo>
                  <a:lnTo>
                    <a:pt x="335052" y="695449"/>
                  </a:lnTo>
                  <a:lnTo>
                    <a:pt x="314776" y="740032"/>
                  </a:lnTo>
                  <a:lnTo>
                    <a:pt x="302716" y="756711"/>
                  </a:lnTo>
                  <a:cubicBezTo>
                    <a:pt x="293788" y="770907"/>
                    <a:pt x="278479" y="780549"/>
                    <a:pt x="260499" y="782294"/>
                  </a:cubicBezTo>
                  <a:lnTo>
                    <a:pt x="64716" y="801300"/>
                  </a:lnTo>
                  <a:cubicBezTo>
                    <a:pt x="32278" y="804449"/>
                    <a:pt x="3429" y="780705"/>
                    <a:pt x="280" y="748267"/>
                  </a:cubicBezTo>
                  <a:cubicBezTo>
                    <a:pt x="-2869" y="715828"/>
                    <a:pt x="20874" y="686979"/>
                    <a:pt x="53313" y="683830"/>
                  </a:cubicBezTo>
                  <a:lnTo>
                    <a:pt x="217951" y="667848"/>
                  </a:lnTo>
                  <a:lnTo>
                    <a:pt x="278508" y="534693"/>
                  </a:lnTo>
                  <a:cubicBezTo>
                    <a:pt x="273567" y="502407"/>
                    <a:pt x="282111" y="470257"/>
                    <a:pt x="301729" y="445317"/>
                  </a:cubicBezTo>
                  <a:cubicBezTo>
                    <a:pt x="293134" y="448351"/>
                    <a:pt x="284088" y="449791"/>
                    <a:pt x="274857" y="450687"/>
                  </a:cubicBezTo>
                  <a:cubicBezTo>
                    <a:pt x="150698" y="462740"/>
                    <a:pt x="40278" y="371861"/>
                    <a:pt x="28225" y="247703"/>
                  </a:cubicBezTo>
                  <a:cubicBezTo>
                    <a:pt x="16173" y="123546"/>
                    <a:pt x="107052" y="13125"/>
                    <a:pt x="231210" y="1072"/>
                  </a:cubicBezTo>
                  <a:close/>
                </a:path>
              </a:pathLst>
            </a:custGeom>
            <a:solidFill>
              <a:srgbClr val="339933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963432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91CF1A6-B1CC-D843-985F-7400880AE3F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6C30D3B-3962-6398-30C4-B60AD69953DC}"/>
              </a:ext>
            </a:extLst>
          </p:cNvPr>
          <p:cNvSpPr txBox="1"/>
          <p:nvPr/>
        </p:nvSpPr>
        <p:spPr>
          <a:xfrm>
            <a:off x="457200" y="475489"/>
            <a:ext cx="8991600" cy="282225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ドアの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閉め忘れに注意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0E3388A-8D1A-F07C-E0A0-150BEAE1B10A}"/>
              </a:ext>
            </a:extLst>
          </p:cNvPr>
          <p:cNvSpPr txBox="1"/>
          <p:nvPr/>
        </p:nvSpPr>
        <p:spPr>
          <a:xfrm>
            <a:off x="3964632" y="4157473"/>
            <a:ext cx="5411016" cy="169433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忘れず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お願いします</a:t>
            </a: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4EF6A410-858F-CE34-E773-4938B03ABFCF}"/>
              </a:ext>
            </a:extLst>
          </p:cNvPr>
          <p:cNvGrpSpPr/>
          <p:nvPr/>
        </p:nvGrpSpPr>
        <p:grpSpPr>
          <a:xfrm>
            <a:off x="497505" y="3699030"/>
            <a:ext cx="3136116" cy="2873280"/>
            <a:chOff x="2165170" y="1448780"/>
            <a:chExt cx="3277464" cy="3002781"/>
          </a:xfrm>
        </p:grpSpPr>
        <p:sp>
          <p:nvSpPr>
            <p:cNvPr id="19" name="正方形/長方形 18">
              <a:extLst>
                <a:ext uri="{FF2B5EF4-FFF2-40B4-BE49-F238E27FC236}">
                  <a16:creationId xmlns:a16="http://schemas.microsoft.com/office/drawing/2014/main" id="{0A35F627-B31A-32D5-2048-40AFA1EC3838}"/>
                </a:ext>
              </a:extLst>
            </p:cNvPr>
            <p:cNvSpPr/>
            <p:nvPr/>
          </p:nvSpPr>
          <p:spPr bwMode="auto">
            <a:xfrm>
              <a:off x="2165170" y="1448780"/>
              <a:ext cx="3103150" cy="3002781"/>
            </a:xfrm>
            <a:prstGeom prst="rect">
              <a:avLst/>
            </a:prstGeom>
            <a:pattFill prst="wdUpDiag">
              <a:fgClr>
                <a:schemeClr val="bg1">
                  <a:lumMod val="85000"/>
                </a:schemeClr>
              </a:fgClr>
              <a:bgClr>
                <a:schemeClr val="bg1">
                  <a:lumMod val="65000"/>
                </a:schemeClr>
              </a:bgClr>
            </a:patt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0" name="グループ化 19">
              <a:extLst>
                <a:ext uri="{FF2B5EF4-FFF2-40B4-BE49-F238E27FC236}">
                  <a16:creationId xmlns:a16="http://schemas.microsoft.com/office/drawing/2014/main" id="{C25A493D-BC33-5F22-0018-98F3FC0779CF}"/>
                </a:ext>
              </a:extLst>
            </p:cNvPr>
            <p:cNvGrpSpPr/>
            <p:nvPr/>
          </p:nvGrpSpPr>
          <p:grpSpPr>
            <a:xfrm>
              <a:off x="2870019" y="1857376"/>
              <a:ext cx="1696202" cy="2584362"/>
              <a:chOff x="5424488" y="2305050"/>
              <a:chExt cx="790575" cy="1109662"/>
            </a:xfrm>
          </p:grpSpPr>
          <p:sp>
            <p:nvSpPr>
              <p:cNvPr id="26" name="角丸四角形 259">
                <a:extLst>
                  <a:ext uri="{FF2B5EF4-FFF2-40B4-BE49-F238E27FC236}">
                    <a16:creationId xmlns:a16="http://schemas.microsoft.com/office/drawing/2014/main" id="{2F3FF949-E84D-4998-D2B6-8D960FC2BB72}"/>
                  </a:ext>
                </a:extLst>
              </p:cNvPr>
              <p:cNvSpPr/>
              <p:nvPr/>
            </p:nvSpPr>
            <p:spPr>
              <a:xfrm>
                <a:off x="5424488" y="2305050"/>
                <a:ext cx="790575" cy="1109662"/>
              </a:xfrm>
              <a:prstGeom prst="roundRect">
                <a:avLst>
                  <a:gd name="adj" fmla="val 0"/>
                </a:avLst>
              </a:prstGeom>
              <a:solidFill>
                <a:schemeClr val="bg1">
                  <a:lumMod val="65000"/>
                </a:scheme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7" name="角丸四角形 260">
                <a:extLst>
                  <a:ext uri="{FF2B5EF4-FFF2-40B4-BE49-F238E27FC236}">
                    <a16:creationId xmlns:a16="http://schemas.microsoft.com/office/drawing/2014/main" id="{93DEB7AB-6C64-5649-98A2-C5B7E57D3CD3}"/>
                  </a:ext>
                </a:extLst>
              </p:cNvPr>
              <p:cNvSpPr/>
              <p:nvPr/>
            </p:nvSpPr>
            <p:spPr>
              <a:xfrm>
                <a:off x="5461001" y="2339975"/>
                <a:ext cx="717550" cy="1074737"/>
              </a:xfrm>
              <a:prstGeom prst="roundRect">
                <a:avLst>
                  <a:gd name="adj" fmla="val 0"/>
                </a:avLst>
              </a:prstGeom>
              <a:solidFill>
                <a:sysClr val="windowText" lastClr="000000"/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  <p:sp>
            <p:nvSpPr>
              <p:cNvPr id="28" name="角丸四角形 262">
                <a:extLst>
                  <a:ext uri="{FF2B5EF4-FFF2-40B4-BE49-F238E27FC236}">
                    <a16:creationId xmlns:a16="http://schemas.microsoft.com/office/drawing/2014/main" id="{66D5E58D-52F0-FEB8-F101-864EE341D49B}"/>
                  </a:ext>
                </a:extLst>
              </p:cNvPr>
              <p:cNvSpPr/>
              <p:nvPr/>
            </p:nvSpPr>
            <p:spPr>
              <a:xfrm>
                <a:off x="5480052" y="2359025"/>
                <a:ext cx="679448" cy="1055687"/>
              </a:xfrm>
              <a:prstGeom prst="roundRect">
                <a:avLst>
                  <a:gd name="adj" fmla="val 1681"/>
                </a:avLst>
              </a:prstGeom>
              <a:gradFill flip="none" rotWithShape="1">
                <a:gsLst>
                  <a:gs pos="0">
                    <a:schemeClr val="bg1">
                      <a:lumMod val="6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0" scaled="1"/>
                <a:tileRect/>
              </a:gra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Calibri" panose="020F0502020204030204"/>
                  <a:ea typeface="ＭＳ Ｐゴシック" panose="020B0600070205080204" pitchFamily="50" charset="-128"/>
                  <a:cs typeface="+mn-cs"/>
                </a:endParaRPr>
              </a:p>
            </p:txBody>
          </p:sp>
        </p:grp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AC5158E1-BDE5-5EA9-E450-6374F189722B}"/>
                </a:ext>
              </a:extLst>
            </p:cNvPr>
            <p:cNvGrpSpPr/>
            <p:nvPr/>
          </p:nvGrpSpPr>
          <p:grpSpPr>
            <a:xfrm rot="20700000">
              <a:off x="2649092" y="2433963"/>
              <a:ext cx="1068506" cy="1083292"/>
              <a:chOff x="5762644" y="1762125"/>
              <a:chExt cx="1752581" cy="1002782"/>
            </a:xfrm>
          </p:grpSpPr>
          <p:sp>
            <p:nvSpPr>
              <p:cNvPr id="24" name="テキスト ボックス 23">
                <a:extLst>
                  <a:ext uri="{FF2B5EF4-FFF2-40B4-BE49-F238E27FC236}">
                    <a16:creationId xmlns:a16="http://schemas.microsoft.com/office/drawing/2014/main" id="{6587472A-1D60-968C-7DCD-CA6079EC0DB5}"/>
                  </a:ext>
                </a:extLst>
              </p:cNvPr>
              <p:cNvSpPr txBox="1"/>
              <p:nvPr/>
            </p:nvSpPr>
            <p:spPr>
              <a:xfrm>
                <a:off x="5762647" y="1762125"/>
                <a:ext cx="1752578" cy="1002782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n w="101600">
                      <a:solidFill>
                        <a:schemeClr val="tx1"/>
                      </a:solidFill>
                    </a:ln>
                    <a:latin typeface="+mj-ea"/>
                    <a:ea typeface="+mj-ea"/>
                  </a:rPr>
                  <a:t>閉</a:t>
                </a:r>
              </a:p>
            </p:txBody>
          </p:sp>
          <p:sp>
            <p:nvSpPr>
              <p:cNvPr id="25" name="テキスト ボックス 24">
                <a:extLst>
                  <a:ext uri="{FF2B5EF4-FFF2-40B4-BE49-F238E27FC236}">
                    <a16:creationId xmlns:a16="http://schemas.microsoft.com/office/drawing/2014/main" id="{421BEFB6-2066-570D-3D77-D080F9AAEB00}"/>
                  </a:ext>
                </a:extLst>
              </p:cNvPr>
              <p:cNvSpPr txBox="1"/>
              <p:nvPr/>
            </p:nvSpPr>
            <p:spPr>
              <a:xfrm>
                <a:off x="5762644" y="1762125"/>
                <a:ext cx="1752578" cy="1002782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r>
                  <a:rPr kumimoji="1" lang="ja-JP" altLang="en-US" b="1" dirty="0">
                    <a:ln w="76200">
                      <a:noFill/>
                    </a:ln>
                    <a:solidFill>
                      <a:srgbClr val="FFFF00"/>
                    </a:solidFill>
                    <a:latin typeface="+mj-ea"/>
                    <a:ea typeface="+mj-ea"/>
                  </a:rPr>
                  <a:t>閉</a:t>
                </a:r>
              </a:p>
            </p:txBody>
          </p:sp>
        </p:grpSp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13A731A9-0332-9FC1-199C-6DCE13E9D2AD}"/>
                </a:ext>
              </a:extLst>
            </p:cNvPr>
            <p:cNvSpPr/>
            <p:nvPr/>
          </p:nvSpPr>
          <p:spPr bwMode="auto">
            <a:xfrm>
              <a:off x="4080053" y="3238500"/>
              <a:ext cx="231362" cy="231362"/>
            </a:xfrm>
            <a:prstGeom prst="ellipse">
              <a:avLst/>
            </a:prstGeom>
            <a:gradFill flip="none" rotWithShape="1">
              <a:gsLst>
                <a:gs pos="0">
                  <a:schemeClr val="bg1">
                    <a:lumMod val="6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0" scaled="1"/>
              <a:tileRect/>
            </a:gra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sysClr val="windowText" lastClr="000000"/>
                </a:solidFill>
                <a:latin typeface="Calibri" panose="020F0502020204030204"/>
                <a:ea typeface="ＭＳ Ｐゴシック" panose="020B0600070205080204" pitchFamily="50" charset="-128"/>
              </a:endParaRPr>
            </a:p>
          </p:txBody>
        </p:sp>
        <p:sp>
          <p:nvSpPr>
            <p:cNvPr id="23" name="正方形/長方形 12">
              <a:extLst>
                <a:ext uri="{FF2B5EF4-FFF2-40B4-BE49-F238E27FC236}">
                  <a16:creationId xmlns:a16="http://schemas.microsoft.com/office/drawing/2014/main" id="{1401B819-78C4-83E6-76FC-D8B034D14D7E}"/>
                </a:ext>
              </a:extLst>
            </p:cNvPr>
            <p:cNvSpPr/>
            <p:nvPr/>
          </p:nvSpPr>
          <p:spPr bwMode="auto">
            <a:xfrm>
              <a:off x="4132213" y="2185988"/>
              <a:ext cx="1310421" cy="2265573"/>
            </a:xfrm>
            <a:custGeom>
              <a:avLst/>
              <a:gdLst/>
              <a:ahLst/>
              <a:cxnLst/>
              <a:rect l="l" t="t" r="r" b="b"/>
              <a:pathLst>
                <a:path w="750772" h="1298003">
                  <a:moveTo>
                    <a:pt x="231210" y="1072"/>
                  </a:moveTo>
                  <a:cubicBezTo>
                    <a:pt x="355369" y="-10980"/>
                    <a:pt x="465789" y="79899"/>
                    <a:pt x="477842" y="204057"/>
                  </a:cubicBezTo>
                  <a:cubicBezTo>
                    <a:pt x="485038" y="278190"/>
                    <a:pt x="455537" y="347426"/>
                    <a:pt x="401510" y="390802"/>
                  </a:cubicBezTo>
                  <a:cubicBezTo>
                    <a:pt x="454229" y="388192"/>
                    <a:pt x="504339" y="420027"/>
                    <a:pt x="523903" y="472227"/>
                  </a:cubicBezTo>
                  <a:lnTo>
                    <a:pt x="647888" y="803054"/>
                  </a:lnTo>
                  <a:lnTo>
                    <a:pt x="646619" y="803530"/>
                  </a:lnTo>
                  <a:cubicBezTo>
                    <a:pt x="649260" y="808318"/>
                    <a:pt x="650102" y="813704"/>
                    <a:pt x="650258" y="819270"/>
                  </a:cubicBezTo>
                  <a:lnTo>
                    <a:pt x="656061" y="1026824"/>
                  </a:lnTo>
                  <a:lnTo>
                    <a:pt x="743832" y="1202744"/>
                  </a:lnTo>
                  <a:cubicBezTo>
                    <a:pt x="760068" y="1235286"/>
                    <a:pt x="746849" y="1274828"/>
                    <a:pt x="714307" y="1291064"/>
                  </a:cubicBezTo>
                  <a:lnTo>
                    <a:pt x="714307" y="1291063"/>
                  </a:lnTo>
                  <a:cubicBezTo>
                    <a:pt x="681765" y="1307299"/>
                    <a:pt x="642222" y="1294080"/>
                    <a:pt x="625987" y="1261539"/>
                  </a:cubicBezTo>
                  <a:lnTo>
                    <a:pt x="530621" y="1070393"/>
                  </a:lnTo>
                  <a:cubicBezTo>
                    <a:pt x="525545" y="1060220"/>
                    <a:pt x="523348" y="1049362"/>
                    <a:pt x="524644" y="1038779"/>
                  </a:cubicBezTo>
                  <a:lnTo>
                    <a:pt x="522454" y="960439"/>
                  </a:lnTo>
                  <a:lnTo>
                    <a:pt x="424363" y="1041775"/>
                  </a:lnTo>
                  <a:lnTo>
                    <a:pt x="356759" y="1244004"/>
                  </a:lnTo>
                  <a:cubicBezTo>
                    <a:pt x="345229" y="1278495"/>
                    <a:pt x="307921" y="1297109"/>
                    <a:pt x="273430" y="1285579"/>
                  </a:cubicBezTo>
                  <a:cubicBezTo>
                    <a:pt x="238939" y="1274049"/>
                    <a:pt x="220325" y="1236741"/>
                    <a:pt x="231855" y="1202250"/>
                  </a:cubicBezTo>
                  <a:lnTo>
                    <a:pt x="301446" y="994076"/>
                  </a:lnTo>
                  <a:lnTo>
                    <a:pt x="304658" y="989567"/>
                  </a:lnTo>
                  <a:cubicBezTo>
                    <a:pt x="306606" y="975287"/>
                    <a:pt x="314156" y="962075"/>
                    <a:pt x="326083" y="952185"/>
                  </a:cubicBezTo>
                  <a:lnTo>
                    <a:pt x="406332" y="885643"/>
                  </a:lnTo>
                  <a:lnTo>
                    <a:pt x="335052" y="695449"/>
                  </a:lnTo>
                  <a:lnTo>
                    <a:pt x="314776" y="740032"/>
                  </a:lnTo>
                  <a:lnTo>
                    <a:pt x="302716" y="756711"/>
                  </a:lnTo>
                  <a:cubicBezTo>
                    <a:pt x="293788" y="770907"/>
                    <a:pt x="278479" y="780549"/>
                    <a:pt x="260499" y="782294"/>
                  </a:cubicBezTo>
                  <a:lnTo>
                    <a:pt x="64716" y="801300"/>
                  </a:lnTo>
                  <a:cubicBezTo>
                    <a:pt x="32278" y="804449"/>
                    <a:pt x="3429" y="780705"/>
                    <a:pt x="280" y="748267"/>
                  </a:cubicBezTo>
                  <a:cubicBezTo>
                    <a:pt x="-2869" y="715828"/>
                    <a:pt x="20874" y="686979"/>
                    <a:pt x="53313" y="683830"/>
                  </a:cubicBezTo>
                  <a:lnTo>
                    <a:pt x="217951" y="667848"/>
                  </a:lnTo>
                  <a:lnTo>
                    <a:pt x="278508" y="534693"/>
                  </a:lnTo>
                  <a:cubicBezTo>
                    <a:pt x="273567" y="502407"/>
                    <a:pt x="282111" y="470257"/>
                    <a:pt x="301729" y="445317"/>
                  </a:cubicBezTo>
                  <a:cubicBezTo>
                    <a:pt x="293134" y="448351"/>
                    <a:pt x="284088" y="449791"/>
                    <a:pt x="274857" y="450687"/>
                  </a:cubicBezTo>
                  <a:cubicBezTo>
                    <a:pt x="150698" y="462740"/>
                    <a:pt x="40278" y="371861"/>
                    <a:pt x="28225" y="247703"/>
                  </a:cubicBezTo>
                  <a:cubicBezTo>
                    <a:pt x="16173" y="123546"/>
                    <a:pt x="107052" y="13125"/>
                    <a:pt x="231210" y="1072"/>
                  </a:cubicBezTo>
                  <a:close/>
                </a:path>
              </a:pathLst>
            </a:custGeom>
            <a:solidFill>
              <a:srgbClr val="339933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9470521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フリーフォーム: 図形 107">
            <a:extLst>
              <a:ext uri="{FF2B5EF4-FFF2-40B4-BE49-F238E27FC236}">
                <a16:creationId xmlns:a16="http://schemas.microsoft.com/office/drawing/2014/main" id="{2AC8A255-C635-04F3-155F-9D99BEB1259E}"/>
              </a:ext>
            </a:extLst>
          </p:cNvPr>
          <p:cNvSpPr/>
          <p:nvPr/>
        </p:nvSpPr>
        <p:spPr>
          <a:xfrm>
            <a:off x="272480" y="241026"/>
            <a:ext cx="9361040" cy="4539545"/>
          </a:xfrm>
          <a:custGeom>
            <a:avLst/>
            <a:gdLst>
              <a:gd name="connsiteX0" fmla="*/ 416271 w 9361040"/>
              <a:gd name="connsiteY0" fmla="*/ 0 h 4539545"/>
              <a:gd name="connsiteX1" fmla="*/ 8944769 w 9361040"/>
              <a:gd name="connsiteY1" fmla="*/ 0 h 4539545"/>
              <a:gd name="connsiteX2" fmla="*/ 9361040 w 9361040"/>
              <a:gd name="connsiteY2" fmla="*/ 416271 h 4539545"/>
              <a:gd name="connsiteX3" fmla="*/ 9361040 w 9361040"/>
              <a:gd name="connsiteY3" fmla="*/ 3452781 h 4539545"/>
              <a:gd name="connsiteX4" fmla="*/ 8944769 w 9361040"/>
              <a:gd name="connsiteY4" fmla="*/ 3869052 h 4539545"/>
              <a:gd name="connsiteX5" fmla="*/ 6729118 w 9361040"/>
              <a:gd name="connsiteY5" fmla="*/ 3869052 h 4539545"/>
              <a:gd name="connsiteX6" fmla="*/ 6819200 w 9361040"/>
              <a:gd name="connsiteY6" fmla="*/ 4116955 h 4539545"/>
              <a:gd name="connsiteX7" fmla="*/ 7171884 w 9361040"/>
              <a:gd name="connsiteY7" fmla="*/ 4539545 h 4539545"/>
              <a:gd name="connsiteX8" fmla="*/ 7171883 w 9361040"/>
              <a:gd name="connsiteY8" fmla="*/ 4539545 h 4539545"/>
              <a:gd name="connsiteX9" fmla="*/ 6288900 w 9361040"/>
              <a:gd name="connsiteY9" fmla="*/ 3954265 h 4539545"/>
              <a:gd name="connsiteX10" fmla="*/ 6262449 w 9361040"/>
              <a:gd name="connsiteY10" fmla="*/ 3869052 h 4539545"/>
              <a:gd name="connsiteX11" fmla="*/ 416271 w 9361040"/>
              <a:gd name="connsiteY11" fmla="*/ 3869052 h 4539545"/>
              <a:gd name="connsiteX12" fmla="*/ 0 w 9361040"/>
              <a:gd name="connsiteY12" fmla="*/ 3452781 h 4539545"/>
              <a:gd name="connsiteX13" fmla="*/ 0 w 9361040"/>
              <a:gd name="connsiteY13" fmla="*/ 416271 h 4539545"/>
              <a:gd name="connsiteX14" fmla="*/ 416271 w 9361040"/>
              <a:gd name="connsiteY14" fmla="*/ 0 h 45395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9361040" h="4539545">
                <a:moveTo>
                  <a:pt x="416271" y="0"/>
                </a:moveTo>
                <a:lnTo>
                  <a:pt x="8944769" y="0"/>
                </a:lnTo>
                <a:cubicBezTo>
                  <a:pt x="9174669" y="0"/>
                  <a:pt x="9361040" y="186371"/>
                  <a:pt x="9361040" y="416271"/>
                </a:cubicBezTo>
                <a:lnTo>
                  <a:pt x="9361040" y="3452781"/>
                </a:lnTo>
                <a:cubicBezTo>
                  <a:pt x="9361040" y="3682681"/>
                  <a:pt x="9174669" y="3869052"/>
                  <a:pt x="8944769" y="3869052"/>
                </a:cubicBezTo>
                <a:lnTo>
                  <a:pt x="6729118" y="3869052"/>
                </a:lnTo>
                <a:lnTo>
                  <a:pt x="6819200" y="4116955"/>
                </a:lnTo>
                <a:cubicBezTo>
                  <a:pt x="6901283" y="4281121"/>
                  <a:pt x="7021070" y="4426434"/>
                  <a:pt x="7171884" y="4539545"/>
                </a:cubicBezTo>
                <a:lnTo>
                  <a:pt x="7171883" y="4539545"/>
                </a:lnTo>
                <a:cubicBezTo>
                  <a:pt x="6774946" y="4539545"/>
                  <a:pt x="6434377" y="4298210"/>
                  <a:pt x="6288900" y="3954265"/>
                </a:cubicBezTo>
                <a:lnTo>
                  <a:pt x="6262449" y="3869052"/>
                </a:lnTo>
                <a:lnTo>
                  <a:pt x="416271" y="3869052"/>
                </a:lnTo>
                <a:cubicBezTo>
                  <a:pt x="186371" y="3869052"/>
                  <a:pt x="0" y="3682681"/>
                  <a:pt x="0" y="3452781"/>
                </a:cubicBezTo>
                <a:lnTo>
                  <a:pt x="0" y="416271"/>
                </a:lnTo>
                <a:cubicBezTo>
                  <a:pt x="0" y="186371"/>
                  <a:pt x="186371" y="0"/>
                  <a:pt x="416271" y="0"/>
                </a:cubicBezTo>
                <a:close/>
              </a:path>
            </a:pathLst>
          </a:custGeom>
          <a:solidFill>
            <a:schemeClr val="bg1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69E52AD0-FA53-9A15-DE16-5EC72104B9D4}"/>
              </a:ext>
            </a:extLst>
          </p:cNvPr>
          <p:cNvSpPr txBox="1"/>
          <p:nvPr/>
        </p:nvSpPr>
        <p:spPr>
          <a:xfrm>
            <a:off x="975740" y="568036"/>
            <a:ext cx="8112842" cy="313243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ドアの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閉め忘れに注意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90403A51-A5FD-F355-23B5-4D5A97AB7FED}"/>
              </a:ext>
            </a:extLst>
          </p:cNvPr>
          <p:cNvSpPr txBox="1"/>
          <p:nvPr/>
        </p:nvSpPr>
        <p:spPr>
          <a:xfrm rot="323611">
            <a:off x="2147393" y="4493613"/>
            <a:ext cx="4776361" cy="160690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退室時は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ドアを閉めてください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54BD18C-A364-A05B-D655-C67DC86661D0}"/>
              </a:ext>
            </a:extLst>
          </p:cNvPr>
          <p:cNvGrpSpPr/>
          <p:nvPr/>
        </p:nvGrpSpPr>
        <p:grpSpPr>
          <a:xfrm>
            <a:off x="7469665" y="3879050"/>
            <a:ext cx="1858011" cy="2686348"/>
            <a:chOff x="1056827" y="930434"/>
            <a:chExt cx="1720731" cy="2487866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DBA9DD50-DD49-6458-875B-BC030B4F0DF5}"/>
                </a:ext>
              </a:extLst>
            </p:cNvPr>
            <p:cNvGrpSpPr/>
            <p:nvPr/>
          </p:nvGrpSpPr>
          <p:grpSpPr>
            <a:xfrm rot="532772">
              <a:off x="2352744" y="1691685"/>
              <a:ext cx="424814" cy="452029"/>
              <a:chOff x="8304223" y="4825922"/>
              <a:chExt cx="778796" cy="828689"/>
            </a:xfrm>
          </p:grpSpPr>
          <p:sp>
            <p:nvSpPr>
              <p:cNvPr id="26" name="フリーフォーム: 図形 25">
                <a:extLst>
                  <a:ext uri="{FF2B5EF4-FFF2-40B4-BE49-F238E27FC236}">
                    <a16:creationId xmlns:a16="http://schemas.microsoft.com/office/drawing/2014/main" id="{B768D85B-8D71-68C5-3E61-EA02251DA013}"/>
                  </a:ext>
                </a:extLst>
              </p:cNvPr>
              <p:cNvSpPr/>
              <p:nvPr/>
            </p:nvSpPr>
            <p:spPr bwMode="auto">
              <a:xfrm rot="900000">
                <a:off x="8304223" y="4825922"/>
                <a:ext cx="778796" cy="828689"/>
              </a:xfrm>
              <a:custGeom>
                <a:avLst/>
                <a:gdLst>
                  <a:gd name="connsiteX0" fmla="*/ 542625 w 778796"/>
                  <a:gd name="connsiteY0" fmla="*/ 10514 h 828689"/>
                  <a:gd name="connsiteX1" fmla="*/ 588735 w 778796"/>
                  <a:gd name="connsiteY1" fmla="*/ 16584 h 828689"/>
                  <a:gd name="connsiteX2" fmla="*/ 616373 w 778796"/>
                  <a:gd name="connsiteY2" fmla="*/ 52602 h 828689"/>
                  <a:gd name="connsiteX3" fmla="*/ 629195 w 778796"/>
                  <a:gd name="connsiteY3" fmla="*/ 30393 h 828689"/>
                  <a:gd name="connsiteX4" fmla="*/ 666093 w 778796"/>
                  <a:gd name="connsiteY4" fmla="*/ 2080 h 828689"/>
                  <a:gd name="connsiteX5" fmla="*/ 712205 w 778796"/>
                  <a:gd name="connsiteY5" fmla="*/ 8151 h 828689"/>
                  <a:gd name="connsiteX6" fmla="*/ 734447 w 778796"/>
                  <a:gd name="connsiteY6" fmla="*/ 91160 h 828689"/>
                  <a:gd name="connsiteX7" fmla="*/ 713651 w 778796"/>
                  <a:gd name="connsiteY7" fmla="*/ 127180 h 828689"/>
                  <a:gd name="connsiteX8" fmla="*/ 725531 w 778796"/>
                  <a:gd name="connsiteY8" fmla="*/ 126351 h 828689"/>
                  <a:gd name="connsiteX9" fmla="*/ 748403 w 778796"/>
                  <a:gd name="connsiteY9" fmla="*/ 134042 h 828689"/>
                  <a:gd name="connsiteX10" fmla="*/ 770645 w 778796"/>
                  <a:gd name="connsiteY10" fmla="*/ 217052 h 828689"/>
                  <a:gd name="connsiteX11" fmla="*/ 721785 w 778796"/>
                  <a:gd name="connsiteY11" fmla="*/ 301680 h 828689"/>
                  <a:gd name="connsiteX12" fmla="*/ 744738 w 778796"/>
                  <a:gd name="connsiteY12" fmla="*/ 331592 h 828689"/>
                  <a:gd name="connsiteX13" fmla="*/ 739535 w 778796"/>
                  <a:gd name="connsiteY13" fmla="*/ 371114 h 828689"/>
                  <a:gd name="connsiteX14" fmla="*/ 598161 w 778796"/>
                  <a:gd name="connsiteY14" fmla="*/ 615980 h 828689"/>
                  <a:gd name="connsiteX15" fmla="*/ 597536 w 778796"/>
                  <a:gd name="connsiteY15" fmla="*/ 616687 h 828689"/>
                  <a:gd name="connsiteX16" fmla="*/ 594717 w 778796"/>
                  <a:gd name="connsiteY16" fmla="*/ 622464 h 828689"/>
                  <a:gd name="connsiteX17" fmla="*/ 575318 w 778796"/>
                  <a:gd name="connsiteY17" fmla="*/ 639576 h 828689"/>
                  <a:gd name="connsiteX18" fmla="*/ 293169 w 778796"/>
                  <a:gd name="connsiteY18" fmla="*/ 802475 h 828689"/>
                  <a:gd name="connsiteX19" fmla="*/ 26214 w 778796"/>
                  <a:gd name="connsiteY19" fmla="*/ 730945 h 828689"/>
                  <a:gd name="connsiteX20" fmla="*/ 39546 w 778796"/>
                  <a:gd name="connsiteY20" fmla="*/ 515324 h 828689"/>
                  <a:gd name="connsiteX21" fmla="*/ 90331 w 778796"/>
                  <a:gd name="connsiteY21" fmla="*/ 470530 h 828689"/>
                  <a:gd name="connsiteX22" fmla="*/ 90331 w 778796"/>
                  <a:gd name="connsiteY22" fmla="*/ 225413 h 828689"/>
                  <a:gd name="connsiteX23" fmla="*/ 136302 w 778796"/>
                  <a:gd name="connsiteY23" fmla="*/ 156060 h 828689"/>
                  <a:gd name="connsiteX24" fmla="*/ 165599 w 778796"/>
                  <a:gd name="connsiteY24" fmla="*/ 150145 h 828689"/>
                  <a:gd name="connsiteX25" fmla="*/ 240867 w 778796"/>
                  <a:gd name="connsiteY25" fmla="*/ 225413 h 828689"/>
                  <a:gd name="connsiteX26" fmla="*/ 240868 w 778796"/>
                  <a:gd name="connsiteY26" fmla="*/ 381359 h 828689"/>
                  <a:gd name="connsiteX27" fmla="*/ 341514 w 778796"/>
                  <a:gd name="connsiteY27" fmla="*/ 323250 h 828689"/>
                  <a:gd name="connsiteX28" fmla="*/ 505726 w 778796"/>
                  <a:gd name="connsiteY28" fmla="*/ 38826 h 828689"/>
                  <a:gd name="connsiteX29" fmla="*/ 542625 w 778796"/>
                  <a:gd name="connsiteY29" fmla="*/ 10514 h 8286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</a:cxnLst>
                <a:rect l="l" t="t" r="r" b="b"/>
                <a:pathLst>
                  <a:path w="778796" h="828689">
                    <a:moveTo>
                      <a:pt x="542625" y="10514"/>
                    </a:moveTo>
                    <a:cubicBezTo>
                      <a:pt x="557646" y="6489"/>
                      <a:pt x="574204" y="8194"/>
                      <a:pt x="588735" y="16584"/>
                    </a:cubicBezTo>
                    <a:lnTo>
                      <a:pt x="616373" y="52602"/>
                    </a:lnTo>
                    <a:lnTo>
                      <a:pt x="629195" y="30393"/>
                    </a:lnTo>
                    <a:cubicBezTo>
                      <a:pt x="637586" y="15861"/>
                      <a:pt x="651072" y="6105"/>
                      <a:pt x="666093" y="2080"/>
                    </a:cubicBezTo>
                    <a:cubicBezTo>
                      <a:pt x="681115" y="-1945"/>
                      <a:pt x="697673" y="-240"/>
                      <a:pt x="712205" y="8151"/>
                    </a:cubicBezTo>
                    <a:cubicBezTo>
                      <a:pt x="741269" y="24931"/>
                      <a:pt x="751227" y="62095"/>
                      <a:pt x="734447" y="91160"/>
                    </a:cubicBezTo>
                    <a:lnTo>
                      <a:pt x="713651" y="127180"/>
                    </a:lnTo>
                    <a:lnTo>
                      <a:pt x="725531" y="126351"/>
                    </a:lnTo>
                    <a:cubicBezTo>
                      <a:pt x="733365" y="127323"/>
                      <a:pt x="741137" y="129847"/>
                      <a:pt x="748403" y="134042"/>
                    </a:cubicBezTo>
                    <a:cubicBezTo>
                      <a:pt x="777468" y="150823"/>
                      <a:pt x="787426" y="187987"/>
                      <a:pt x="770645" y="217052"/>
                    </a:cubicBezTo>
                    <a:lnTo>
                      <a:pt x="721785" y="301680"/>
                    </a:lnTo>
                    <a:lnTo>
                      <a:pt x="744738" y="331592"/>
                    </a:lnTo>
                    <a:cubicBezTo>
                      <a:pt x="748188" y="344467"/>
                      <a:pt x="746726" y="358658"/>
                      <a:pt x="739535" y="371114"/>
                    </a:cubicBezTo>
                    <a:cubicBezTo>
                      <a:pt x="692410" y="452736"/>
                      <a:pt x="645285" y="534358"/>
                      <a:pt x="598161" y="615980"/>
                    </a:cubicBezTo>
                    <a:lnTo>
                      <a:pt x="597536" y="616687"/>
                    </a:lnTo>
                    <a:lnTo>
                      <a:pt x="594717" y="622464"/>
                    </a:lnTo>
                    <a:cubicBezTo>
                      <a:pt x="589617" y="629215"/>
                      <a:pt x="583108" y="635078"/>
                      <a:pt x="575318" y="639576"/>
                    </a:cubicBezTo>
                    <a:lnTo>
                      <a:pt x="293169" y="802475"/>
                    </a:lnTo>
                    <a:cubicBezTo>
                      <a:pt x="199698" y="856440"/>
                      <a:pt x="80179" y="824415"/>
                      <a:pt x="26214" y="730945"/>
                    </a:cubicBezTo>
                    <a:cubicBezTo>
                      <a:pt x="-14260" y="660842"/>
                      <a:pt x="-6364" y="576087"/>
                      <a:pt x="39546" y="515324"/>
                    </a:cubicBezTo>
                    <a:lnTo>
                      <a:pt x="90331" y="470530"/>
                    </a:lnTo>
                    <a:lnTo>
                      <a:pt x="90331" y="225413"/>
                    </a:lnTo>
                    <a:cubicBezTo>
                      <a:pt x="90331" y="194236"/>
                      <a:pt x="109287" y="167486"/>
                      <a:pt x="136302" y="156060"/>
                    </a:cubicBezTo>
                    <a:cubicBezTo>
                      <a:pt x="145307" y="152251"/>
                      <a:pt x="155207" y="150145"/>
                      <a:pt x="165599" y="150145"/>
                    </a:cubicBezTo>
                    <a:cubicBezTo>
                      <a:pt x="207168" y="150145"/>
                      <a:pt x="240867" y="183844"/>
                      <a:pt x="240867" y="225413"/>
                    </a:cubicBezTo>
                    <a:lnTo>
                      <a:pt x="240868" y="381359"/>
                    </a:lnTo>
                    <a:lnTo>
                      <a:pt x="341514" y="323250"/>
                    </a:lnTo>
                    <a:lnTo>
                      <a:pt x="505726" y="38826"/>
                    </a:lnTo>
                    <a:cubicBezTo>
                      <a:pt x="514116" y="24294"/>
                      <a:pt x="527603" y="14539"/>
                      <a:pt x="542625" y="10514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7" name="フリーフォーム: 図形 26">
                <a:extLst>
                  <a:ext uri="{FF2B5EF4-FFF2-40B4-BE49-F238E27FC236}">
                    <a16:creationId xmlns:a16="http://schemas.microsoft.com/office/drawing/2014/main" id="{71B95FB3-94BB-4025-4DA8-9A37012472E2}"/>
                  </a:ext>
                </a:extLst>
              </p:cNvPr>
              <p:cNvSpPr/>
              <p:nvPr/>
            </p:nvSpPr>
            <p:spPr bwMode="auto">
              <a:xfrm rot="2700000">
                <a:off x="8786730" y="5048817"/>
                <a:ext cx="187943" cy="273741"/>
              </a:xfrm>
              <a:custGeom>
                <a:avLst/>
                <a:gdLst>
                  <a:gd name="connsiteX0" fmla="*/ 171169 w 187943"/>
                  <a:gd name="connsiteY0" fmla="*/ 55533 h 273741"/>
                  <a:gd name="connsiteX1" fmla="*/ 179556 w 187943"/>
                  <a:gd name="connsiteY1" fmla="*/ 47146 h 273741"/>
                  <a:gd name="connsiteX2" fmla="*/ 187943 w 187943"/>
                  <a:gd name="connsiteY2" fmla="*/ 55533 h 273741"/>
                  <a:gd name="connsiteX3" fmla="*/ 187943 w 187943"/>
                  <a:gd name="connsiteY3" fmla="*/ 273741 h 273741"/>
                  <a:gd name="connsiteX4" fmla="*/ 171169 w 187943"/>
                  <a:gd name="connsiteY4" fmla="*/ 265613 h 273741"/>
                  <a:gd name="connsiteX5" fmla="*/ 85543 w 187943"/>
                  <a:gd name="connsiteY5" fmla="*/ 30276 h 273741"/>
                  <a:gd name="connsiteX6" fmla="*/ 93930 w 187943"/>
                  <a:gd name="connsiteY6" fmla="*/ 21889 h 273741"/>
                  <a:gd name="connsiteX7" fmla="*/ 102317 w 187943"/>
                  <a:gd name="connsiteY7" fmla="*/ 30276 h 273741"/>
                  <a:gd name="connsiteX8" fmla="*/ 102317 w 187943"/>
                  <a:gd name="connsiteY8" fmla="*/ 243373 h 273741"/>
                  <a:gd name="connsiteX9" fmla="*/ 85543 w 187943"/>
                  <a:gd name="connsiteY9" fmla="*/ 239895 h 273741"/>
                  <a:gd name="connsiteX10" fmla="*/ 0 w 187943"/>
                  <a:gd name="connsiteY10" fmla="*/ 8387 h 273741"/>
                  <a:gd name="connsiteX11" fmla="*/ 8387 w 187943"/>
                  <a:gd name="connsiteY11" fmla="*/ 0 h 273741"/>
                  <a:gd name="connsiteX12" fmla="*/ 16774 w 187943"/>
                  <a:gd name="connsiteY12" fmla="*/ 8387 h 273741"/>
                  <a:gd name="connsiteX13" fmla="*/ 16774 w 187943"/>
                  <a:gd name="connsiteY13" fmla="*/ 229838 h 273741"/>
                  <a:gd name="connsiteX14" fmla="*/ 0 w 187943"/>
                  <a:gd name="connsiteY14" fmla="*/ 228622 h 2737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187943" h="273741">
                    <a:moveTo>
                      <a:pt x="171169" y="55533"/>
                    </a:moveTo>
                    <a:cubicBezTo>
                      <a:pt x="171168" y="50901"/>
                      <a:pt x="174924" y="47146"/>
                      <a:pt x="179556" y="47146"/>
                    </a:cubicBezTo>
                    <a:cubicBezTo>
                      <a:pt x="184188" y="47146"/>
                      <a:pt x="187942" y="50901"/>
                      <a:pt x="187943" y="55533"/>
                    </a:cubicBezTo>
                    <a:lnTo>
                      <a:pt x="187943" y="273741"/>
                    </a:lnTo>
                    <a:lnTo>
                      <a:pt x="171169" y="265613"/>
                    </a:lnTo>
                    <a:close/>
                    <a:moveTo>
                      <a:pt x="85543" y="30276"/>
                    </a:moveTo>
                    <a:cubicBezTo>
                      <a:pt x="85543" y="25644"/>
                      <a:pt x="89298" y="21889"/>
                      <a:pt x="93930" y="21889"/>
                    </a:cubicBezTo>
                    <a:cubicBezTo>
                      <a:pt x="98562" y="21889"/>
                      <a:pt x="102317" y="25644"/>
                      <a:pt x="102317" y="30276"/>
                    </a:cubicBezTo>
                    <a:lnTo>
                      <a:pt x="102317" y="243373"/>
                    </a:lnTo>
                    <a:lnTo>
                      <a:pt x="85543" y="239895"/>
                    </a:lnTo>
                    <a:close/>
                    <a:moveTo>
                      <a:pt x="0" y="8387"/>
                    </a:moveTo>
                    <a:cubicBezTo>
                      <a:pt x="0" y="3755"/>
                      <a:pt x="3755" y="-1"/>
                      <a:pt x="8387" y="0"/>
                    </a:cubicBezTo>
                    <a:cubicBezTo>
                      <a:pt x="13019" y="0"/>
                      <a:pt x="16774" y="3755"/>
                      <a:pt x="16774" y="8387"/>
                    </a:cubicBezTo>
                    <a:lnTo>
                      <a:pt x="16774" y="229838"/>
                    </a:lnTo>
                    <a:lnTo>
                      <a:pt x="0" y="228622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070E5F5D-E9D9-A748-B0CC-1B998BB153A1}"/>
                </a:ext>
              </a:extLst>
            </p:cNvPr>
            <p:cNvSpPr/>
            <p:nvPr/>
          </p:nvSpPr>
          <p:spPr bwMode="auto">
            <a:xfrm rot="11325099">
              <a:off x="1915409" y="2032361"/>
              <a:ext cx="570528" cy="529662"/>
            </a:xfrm>
            <a:custGeom>
              <a:avLst/>
              <a:gdLst>
                <a:gd name="connsiteX0" fmla="*/ 203560 w 570528"/>
                <a:gd name="connsiteY0" fmla="*/ 529662 h 529662"/>
                <a:gd name="connsiteX1" fmla="*/ 0 w 570528"/>
                <a:gd name="connsiteY1" fmla="*/ 529662 h 529662"/>
                <a:gd name="connsiteX2" fmla="*/ 0 w 570528"/>
                <a:gd name="connsiteY2" fmla="*/ 113495 h 529662"/>
                <a:gd name="connsiteX3" fmla="*/ 5115 w 570528"/>
                <a:gd name="connsiteY3" fmla="*/ 88160 h 529662"/>
                <a:gd name="connsiteX4" fmla="*/ 5342 w 570528"/>
                <a:gd name="connsiteY4" fmla="*/ 82399 h 529662"/>
                <a:gd name="connsiteX5" fmla="*/ 7002 w 570528"/>
                <a:gd name="connsiteY5" fmla="*/ 78812 h 529662"/>
                <a:gd name="connsiteX6" fmla="*/ 7998 w 570528"/>
                <a:gd name="connsiteY6" fmla="*/ 73878 h 529662"/>
                <a:gd name="connsiteX7" fmla="*/ 12104 w 570528"/>
                <a:gd name="connsiteY7" fmla="*/ 67788 h 529662"/>
                <a:gd name="connsiteX8" fmla="*/ 23209 w 570528"/>
                <a:gd name="connsiteY8" fmla="*/ 43792 h 529662"/>
                <a:gd name="connsiteX9" fmla="*/ 172949 w 570528"/>
                <a:gd name="connsiteY9" fmla="*/ 20740 h 529662"/>
                <a:gd name="connsiteX10" fmla="*/ 538072 w 570528"/>
                <a:gd name="connsiteY10" fmla="*/ 288443 h 529662"/>
                <a:gd name="connsiteX11" fmla="*/ 555157 w 570528"/>
                <a:gd name="connsiteY11" fmla="*/ 399425 h 529662"/>
                <a:gd name="connsiteX12" fmla="*/ 522365 w 570528"/>
                <a:gd name="connsiteY12" fmla="*/ 444149 h 529662"/>
                <a:gd name="connsiteX13" fmla="*/ 411384 w 570528"/>
                <a:gd name="connsiteY13" fmla="*/ 461234 h 529662"/>
                <a:gd name="connsiteX14" fmla="*/ 203560 w 570528"/>
                <a:gd name="connsiteY14" fmla="*/ 308861 h 5296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570528" h="529662">
                  <a:moveTo>
                    <a:pt x="203560" y="529662"/>
                  </a:moveTo>
                  <a:lnTo>
                    <a:pt x="0" y="529662"/>
                  </a:lnTo>
                  <a:lnTo>
                    <a:pt x="0" y="113495"/>
                  </a:lnTo>
                  <a:lnTo>
                    <a:pt x="5115" y="88160"/>
                  </a:lnTo>
                  <a:lnTo>
                    <a:pt x="5342" y="82399"/>
                  </a:lnTo>
                  <a:lnTo>
                    <a:pt x="7002" y="78812"/>
                  </a:lnTo>
                  <a:lnTo>
                    <a:pt x="7998" y="73878"/>
                  </a:lnTo>
                  <a:lnTo>
                    <a:pt x="12104" y="67788"/>
                  </a:lnTo>
                  <a:lnTo>
                    <a:pt x="23209" y="43792"/>
                  </a:lnTo>
                  <a:cubicBezTo>
                    <a:pt x="58193" y="-3923"/>
                    <a:pt x="125234" y="-14244"/>
                    <a:pt x="172949" y="20740"/>
                  </a:cubicBezTo>
                  <a:lnTo>
                    <a:pt x="538072" y="288443"/>
                  </a:lnTo>
                  <a:cubicBezTo>
                    <a:pt x="573436" y="314372"/>
                    <a:pt x="581085" y="364060"/>
                    <a:pt x="555157" y="399425"/>
                  </a:cubicBezTo>
                  <a:lnTo>
                    <a:pt x="522365" y="444149"/>
                  </a:lnTo>
                  <a:cubicBezTo>
                    <a:pt x="496437" y="479513"/>
                    <a:pt x="446748" y="487163"/>
                    <a:pt x="411384" y="461234"/>
                  </a:cubicBezTo>
                  <a:lnTo>
                    <a:pt x="203560" y="308861"/>
                  </a:lnTo>
                  <a:close/>
                </a:path>
              </a:pathLst>
            </a:cu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5F39691C-63F7-CAD9-D407-182A72531D88}"/>
                </a:ext>
              </a:extLst>
            </p:cNvPr>
            <p:cNvGrpSpPr/>
            <p:nvPr/>
          </p:nvGrpSpPr>
          <p:grpSpPr>
            <a:xfrm>
              <a:off x="1056827" y="930434"/>
              <a:ext cx="1304762" cy="2487866"/>
              <a:chOff x="4257838" y="1945656"/>
              <a:chExt cx="1304762" cy="2487866"/>
            </a:xfrm>
          </p:grpSpPr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1EE0A134-D2B1-6F0D-F811-E0334DEF708D}"/>
                  </a:ext>
                </a:extLst>
              </p:cNvPr>
              <p:cNvSpPr/>
              <p:nvPr/>
            </p:nvSpPr>
            <p:spPr bwMode="auto">
              <a:xfrm>
                <a:off x="4456355" y="4134794"/>
                <a:ext cx="456834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30E5A4B2-1785-21B7-F79C-F3DC1D776D3F}"/>
                  </a:ext>
                </a:extLst>
              </p:cNvPr>
              <p:cNvSpPr/>
              <p:nvPr/>
            </p:nvSpPr>
            <p:spPr bwMode="auto">
              <a:xfrm flipH="1">
                <a:off x="5023217" y="4134794"/>
                <a:ext cx="456832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4F34C2AE-E637-EA64-2689-64130DE6F7FA}"/>
                  </a:ext>
                </a:extLst>
              </p:cNvPr>
              <p:cNvSpPr/>
              <p:nvPr/>
            </p:nvSpPr>
            <p:spPr bwMode="auto">
              <a:xfrm rot="13500000" flipH="1">
                <a:off x="4264905" y="3711283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" name="四角形: 上の 2 つの角を丸める 5">
                <a:extLst>
                  <a:ext uri="{FF2B5EF4-FFF2-40B4-BE49-F238E27FC236}">
                    <a16:creationId xmlns:a16="http://schemas.microsoft.com/office/drawing/2014/main" id="{D50E7CD6-9380-903E-5C02-8584F220B743}"/>
                  </a:ext>
                </a:extLst>
              </p:cNvPr>
              <p:cNvSpPr/>
              <p:nvPr/>
            </p:nvSpPr>
            <p:spPr bwMode="auto">
              <a:xfrm rot="1800000">
                <a:off x="4449327" y="3081819"/>
                <a:ext cx="268040" cy="688651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E0149613-A68F-7DCA-DACC-8CDDF0E12395}"/>
                  </a:ext>
                </a:extLst>
              </p:cNvPr>
              <p:cNvSpPr/>
              <p:nvPr/>
            </p:nvSpPr>
            <p:spPr bwMode="auto">
              <a:xfrm rot="10800000">
                <a:off x="4608455" y="3744033"/>
                <a:ext cx="709670" cy="442421"/>
              </a:xfrm>
              <a:custGeom>
                <a:avLst/>
                <a:gdLst>
                  <a:gd name="connsiteX0" fmla="*/ 809300 w 809300"/>
                  <a:gd name="connsiteY0" fmla="*/ 435225 h 435225"/>
                  <a:gd name="connsiteX1" fmla="*/ 0 w 809300"/>
                  <a:gd name="connsiteY1" fmla="*/ 435225 h 435225"/>
                  <a:gd name="connsiteX2" fmla="*/ 76156 w 809300"/>
                  <a:gd name="connsiteY2" fmla="*/ 0 h 435225"/>
                  <a:gd name="connsiteX3" fmla="*/ 368300 w 809300"/>
                  <a:gd name="connsiteY3" fmla="*/ 0 h 435225"/>
                  <a:gd name="connsiteX4" fmla="*/ 368300 w 809300"/>
                  <a:gd name="connsiteY4" fmla="*/ 290875 h 435225"/>
                  <a:gd name="connsiteX5" fmla="*/ 389163 w 809300"/>
                  <a:gd name="connsiteY5" fmla="*/ 311738 h 435225"/>
                  <a:gd name="connsiteX6" fmla="*/ 418459 w 809300"/>
                  <a:gd name="connsiteY6" fmla="*/ 311738 h 435225"/>
                  <a:gd name="connsiteX7" fmla="*/ 439322 w 809300"/>
                  <a:gd name="connsiteY7" fmla="*/ 290875 h 435225"/>
                  <a:gd name="connsiteX8" fmla="*/ 439322 w 809300"/>
                  <a:gd name="connsiteY8" fmla="*/ 0 h 435225"/>
                  <a:gd name="connsiteX9" fmla="*/ 733144 w 809300"/>
                  <a:gd name="connsiteY9" fmla="*/ 0 h 4352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09300" h="435225">
                    <a:moveTo>
                      <a:pt x="809300" y="435225"/>
                    </a:moveTo>
                    <a:lnTo>
                      <a:pt x="0" y="435225"/>
                    </a:lnTo>
                    <a:lnTo>
                      <a:pt x="76156" y="0"/>
                    </a:lnTo>
                    <a:lnTo>
                      <a:pt x="368300" y="0"/>
                    </a:lnTo>
                    <a:lnTo>
                      <a:pt x="368300" y="290875"/>
                    </a:lnTo>
                    <a:cubicBezTo>
                      <a:pt x="368300" y="302397"/>
                      <a:pt x="377641" y="311738"/>
                      <a:pt x="389163" y="311738"/>
                    </a:cubicBezTo>
                    <a:lnTo>
                      <a:pt x="418459" y="311738"/>
                    </a:lnTo>
                    <a:cubicBezTo>
                      <a:pt x="429981" y="311738"/>
                      <a:pt x="439322" y="302397"/>
                      <a:pt x="439322" y="290875"/>
                    </a:cubicBezTo>
                    <a:lnTo>
                      <a:pt x="439322" y="0"/>
                    </a:lnTo>
                    <a:lnTo>
                      <a:pt x="733144" y="0"/>
                    </a:lnTo>
                    <a:close/>
                  </a:path>
                </a:pathLst>
              </a:custGeom>
              <a:solidFill>
                <a:srgbClr val="00206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2" name="四角形: 上の 2 つの角を丸める 11">
                <a:extLst>
                  <a:ext uri="{FF2B5EF4-FFF2-40B4-BE49-F238E27FC236}">
                    <a16:creationId xmlns:a16="http://schemas.microsoft.com/office/drawing/2014/main" id="{3F9E514B-1619-EA66-5273-A22EE061CE21}"/>
                  </a:ext>
                </a:extLst>
              </p:cNvPr>
              <p:cNvSpPr/>
              <p:nvPr/>
            </p:nvSpPr>
            <p:spPr bwMode="auto">
              <a:xfrm>
                <a:off x="4539078" y="2984501"/>
                <a:ext cx="845722" cy="802088"/>
              </a:xfrm>
              <a:prstGeom prst="round2SameRect">
                <a:avLst>
                  <a:gd name="adj1" fmla="val 41845"/>
                  <a:gd name="adj2" fmla="val 0"/>
                </a:avLst>
              </a:pr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6800D66F-E0CD-DB6B-C7A2-6F6D80A6EF2B}"/>
                  </a:ext>
                </a:extLst>
              </p:cNvPr>
              <p:cNvSpPr/>
              <p:nvPr/>
            </p:nvSpPr>
            <p:spPr bwMode="auto">
              <a:xfrm>
                <a:off x="4403317" y="1945656"/>
                <a:ext cx="1121184" cy="816273"/>
              </a:xfrm>
              <a:custGeom>
                <a:avLst/>
                <a:gdLst>
                  <a:gd name="connsiteX0" fmla="*/ 560592 w 1121184"/>
                  <a:gd name="connsiteY0" fmla="*/ 0 h 643341"/>
                  <a:gd name="connsiteX1" fmla="*/ 1121184 w 1121184"/>
                  <a:gd name="connsiteY1" fmla="*/ 483193 h 643341"/>
                  <a:gd name="connsiteX2" fmla="*/ 1112293 w 1121184"/>
                  <a:gd name="connsiteY2" fmla="*/ 559213 h 643341"/>
                  <a:gd name="connsiteX3" fmla="*/ 1108346 w 1121184"/>
                  <a:gd name="connsiteY3" fmla="*/ 560819 h 643341"/>
                  <a:gd name="connsiteX4" fmla="*/ 560592 w 1121184"/>
                  <a:gd name="connsiteY4" fmla="*/ 643341 h 643341"/>
                  <a:gd name="connsiteX5" fmla="*/ 12838 w 1121184"/>
                  <a:gd name="connsiteY5" fmla="*/ 560819 h 643341"/>
                  <a:gd name="connsiteX6" fmla="*/ 8891 w 1121184"/>
                  <a:gd name="connsiteY6" fmla="*/ 559213 h 643341"/>
                  <a:gd name="connsiteX7" fmla="*/ 0 w 1121184"/>
                  <a:gd name="connsiteY7" fmla="*/ 483193 h 643341"/>
                  <a:gd name="connsiteX8" fmla="*/ 560592 w 1121184"/>
                  <a:gd name="connsiteY8" fmla="*/ 0 h 643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21184" h="643341">
                    <a:moveTo>
                      <a:pt x="560592" y="0"/>
                    </a:moveTo>
                    <a:cubicBezTo>
                      <a:pt x="870198" y="0"/>
                      <a:pt x="1121184" y="216333"/>
                      <a:pt x="1121184" y="483193"/>
                    </a:cubicBezTo>
                    <a:lnTo>
                      <a:pt x="1112293" y="559213"/>
                    </a:lnTo>
                    <a:lnTo>
                      <a:pt x="1108346" y="560819"/>
                    </a:lnTo>
                    <a:cubicBezTo>
                      <a:pt x="951987" y="612919"/>
                      <a:pt x="763493" y="643341"/>
                      <a:pt x="560592" y="643341"/>
                    </a:cubicBezTo>
                    <a:cubicBezTo>
                      <a:pt x="357692" y="643341"/>
                      <a:pt x="169197" y="612919"/>
                      <a:pt x="12838" y="560819"/>
                    </a:cubicBezTo>
                    <a:lnTo>
                      <a:pt x="8891" y="559213"/>
                    </a:lnTo>
                    <a:lnTo>
                      <a:pt x="0" y="483193"/>
                    </a:lnTo>
                    <a:cubicBezTo>
                      <a:pt x="0" y="216333"/>
                      <a:pt x="250986" y="0"/>
                      <a:pt x="56059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E2FF03B7-B2B2-3772-2DF4-71E311BF0AF4}"/>
                  </a:ext>
                </a:extLst>
              </p:cNvPr>
              <p:cNvSpPr/>
              <p:nvPr/>
            </p:nvSpPr>
            <p:spPr bwMode="auto">
              <a:xfrm rot="20700000">
                <a:off x="4365218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5" name="楕円 14">
                <a:extLst>
                  <a:ext uri="{FF2B5EF4-FFF2-40B4-BE49-F238E27FC236}">
                    <a16:creationId xmlns:a16="http://schemas.microsoft.com/office/drawing/2014/main" id="{CD34541A-108F-75ED-4F57-003D828E2A48}"/>
                  </a:ext>
                </a:extLst>
              </p:cNvPr>
              <p:cNvSpPr/>
              <p:nvPr/>
            </p:nvSpPr>
            <p:spPr bwMode="auto">
              <a:xfrm rot="900000" flipH="1">
                <a:off x="5276603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6" name="楕円 15">
                <a:extLst>
                  <a:ext uri="{FF2B5EF4-FFF2-40B4-BE49-F238E27FC236}">
                    <a16:creationId xmlns:a16="http://schemas.microsoft.com/office/drawing/2014/main" id="{03A6FF1D-9B12-F397-A5D0-CF0F5F788FB5}"/>
                  </a:ext>
                </a:extLst>
              </p:cNvPr>
              <p:cNvSpPr/>
              <p:nvPr/>
            </p:nvSpPr>
            <p:spPr bwMode="auto">
              <a:xfrm>
                <a:off x="4480715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38BF419C-0667-D78B-6C73-E8BB6B7715D5}"/>
                  </a:ext>
                </a:extLst>
              </p:cNvPr>
              <p:cNvSpPr/>
              <p:nvPr/>
            </p:nvSpPr>
            <p:spPr bwMode="auto">
              <a:xfrm>
                <a:off x="4533420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A6BC3EFF-4112-A055-74BD-80F16FE7B8A7}"/>
                  </a:ext>
                </a:extLst>
              </p:cNvPr>
              <p:cNvSpPr/>
              <p:nvPr/>
            </p:nvSpPr>
            <p:spPr bwMode="auto">
              <a:xfrm>
                <a:off x="5032874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0" name="楕円 19">
                <a:extLst>
                  <a:ext uri="{FF2B5EF4-FFF2-40B4-BE49-F238E27FC236}">
                    <a16:creationId xmlns:a16="http://schemas.microsoft.com/office/drawing/2014/main" id="{78D68A49-7BA8-4434-3479-F7FDE8E01342}"/>
                  </a:ext>
                </a:extLst>
              </p:cNvPr>
              <p:cNvSpPr/>
              <p:nvPr/>
            </p:nvSpPr>
            <p:spPr bwMode="auto">
              <a:xfrm>
                <a:off x="4665737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1" name="楕円 20">
                <a:extLst>
                  <a:ext uri="{FF2B5EF4-FFF2-40B4-BE49-F238E27FC236}">
                    <a16:creationId xmlns:a16="http://schemas.microsoft.com/office/drawing/2014/main" id="{78CF7A7E-CC39-1500-ABC7-0A13166B69A4}"/>
                  </a:ext>
                </a:extLst>
              </p:cNvPr>
              <p:cNvSpPr/>
              <p:nvPr/>
            </p:nvSpPr>
            <p:spPr bwMode="auto">
              <a:xfrm>
                <a:off x="5169534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2" name="二等辺三角形 71">
                <a:extLst>
                  <a:ext uri="{FF2B5EF4-FFF2-40B4-BE49-F238E27FC236}">
                    <a16:creationId xmlns:a16="http://schemas.microsoft.com/office/drawing/2014/main" id="{0267B4DF-EF54-834E-657F-CFDA7EFCDD17}"/>
                  </a:ext>
                </a:extLst>
              </p:cNvPr>
              <p:cNvSpPr/>
              <p:nvPr/>
            </p:nvSpPr>
            <p:spPr bwMode="auto">
              <a:xfrm rot="16200000">
                <a:off x="4781398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1763B0FB-E27E-0F62-630F-1858BE45097C}"/>
                  </a:ext>
                </a:extLst>
              </p:cNvPr>
              <p:cNvSpPr/>
              <p:nvPr/>
            </p:nvSpPr>
            <p:spPr bwMode="auto">
              <a:xfrm>
                <a:off x="4709896" y="2828748"/>
                <a:ext cx="488213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5F7D7985-0C05-B4E7-EC08-D89298B37A67}"/>
                  </a:ext>
                </a:extLst>
              </p:cNvPr>
              <p:cNvSpPr/>
              <p:nvPr/>
            </p:nvSpPr>
            <p:spPr bwMode="auto">
              <a:xfrm rot="10800000">
                <a:off x="4591629" y="2282571"/>
                <a:ext cx="235809" cy="57334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F3E2F6CD-0602-2C93-257F-757947D310D4}"/>
                  </a:ext>
                </a:extLst>
              </p:cNvPr>
              <p:cNvSpPr/>
              <p:nvPr/>
            </p:nvSpPr>
            <p:spPr bwMode="auto">
              <a:xfrm rot="10800000">
                <a:off x="5082166" y="2282571"/>
                <a:ext cx="235809" cy="57334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021583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DE4DE49-51E9-AB93-85C0-B8E6F5B230E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フリーフォーム: 図形 107">
            <a:extLst>
              <a:ext uri="{FF2B5EF4-FFF2-40B4-BE49-F238E27FC236}">
                <a16:creationId xmlns:a16="http://schemas.microsoft.com/office/drawing/2014/main" id="{9E65DA5A-1567-0CD5-46C3-1611D8560F1F}"/>
              </a:ext>
            </a:extLst>
          </p:cNvPr>
          <p:cNvSpPr/>
          <p:nvPr/>
        </p:nvSpPr>
        <p:spPr>
          <a:xfrm>
            <a:off x="272480" y="241026"/>
            <a:ext cx="9361040" cy="4539545"/>
          </a:xfrm>
          <a:custGeom>
            <a:avLst/>
            <a:gdLst>
              <a:gd name="connsiteX0" fmla="*/ 416271 w 9361040"/>
              <a:gd name="connsiteY0" fmla="*/ 0 h 4539545"/>
              <a:gd name="connsiteX1" fmla="*/ 8944769 w 9361040"/>
              <a:gd name="connsiteY1" fmla="*/ 0 h 4539545"/>
              <a:gd name="connsiteX2" fmla="*/ 9361040 w 9361040"/>
              <a:gd name="connsiteY2" fmla="*/ 416271 h 4539545"/>
              <a:gd name="connsiteX3" fmla="*/ 9361040 w 9361040"/>
              <a:gd name="connsiteY3" fmla="*/ 3452781 h 4539545"/>
              <a:gd name="connsiteX4" fmla="*/ 8944769 w 9361040"/>
              <a:gd name="connsiteY4" fmla="*/ 3869052 h 4539545"/>
              <a:gd name="connsiteX5" fmla="*/ 6729118 w 9361040"/>
              <a:gd name="connsiteY5" fmla="*/ 3869052 h 4539545"/>
              <a:gd name="connsiteX6" fmla="*/ 6819200 w 9361040"/>
              <a:gd name="connsiteY6" fmla="*/ 4116955 h 4539545"/>
              <a:gd name="connsiteX7" fmla="*/ 7171884 w 9361040"/>
              <a:gd name="connsiteY7" fmla="*/ 4539545 h 4539545"/>
              <a:gd name="connsiteX8" fmla="*/ 7171883 w 9361040"/>
              <a:gd name="connsiteY8" fmla="*/ 4539545 h 4539545"/>
              <a:gd name="connsiteX9" fmla="*/ 6288900 w 9361040"/>
              <a:gd name="connsiteY9" fmla="*/ 3954265 h 4539545"/>
              <a:gd name="connsiteX10" fmla="*/ 6262449 w 9361040"/>
              <a:gd name="connsiteY10" fmla="*/ 3869052 h 4539545"/>
              <a:gd name="connsiteX11" fmla="*/ 416271 w 9361040"/>
              <a:gd name="connsiteY11" fmla="*/ 3869052 h 4539545"/>
              <a:gd name="connsiteX12" fmla="*/ 0 w 9361040"/>
              <a:gd name="connsiteY12" fmla="*/ 3452781 h 4539545"/>
              <a:gd name="connsiteX13" fmla="*/ 0 w 9361040"/>
              <a:gd name="connsiteY13" fmla="*/ 416271 h 4539545"/>
              <a:gd name="connsiteX14" fmla="*/ 416271 w 9361040"/>
              <a:gd name="connsiteY14" fmla="*/ 0 h 45395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9361040" h="4539545">
                <a:moveTo>
                  <a:pt x="416271" y="0"/>
                </a:moveTo>
                <a:lnTo>
                  <a:pt x="8944769" y="0"/>
                </a:lnTo>
                <a:cubicBezTo>
                  <a:pt x="9174669" y="0"/>
                  <a:pt x="9361040" y="186371"/>
                  <a:pt x="9361040" y="416271"/>
                </a:cubicBezTo>
                <a:lnTo>
                  <a:pt x="9361040" y="3452781"/>
                </a:lnTo>
                <a:cubicBezTo>
                  <a:pt x="9361040" y="3682681"/>
                  <a:pt x="9174669" y="3869052"/>
                  <a:pt x="8944769" y="3869052"/>
                </a:cubicBezTo>
                <a:lnTo>
                  <a:pt x="6729118" y="3869052"/>
                </a:lnTo>
                <a:lnTo>
                  <a:pt x="6819200" y="4116955"/>
                </a:lnTo>
                <a:cubicBezTo>
                  <a:pt x="6901283" y="4281121"/>
                  <a:pt x="7021070" y="4426434"/>
                  <a:pt x="7171884" y="4539545"/>
                </a:cubicBezTo>
                <a:lnTo>
                  <a:pt x="7171883" y="4539545"/>
                </a:lnTo>
                <a:cubicBezTo>
                  <a:pt x="6774946" y="4539545"/>
                  <a:pt x="6434377" y="4298210"/>
                  <a:pt x="6288900" y="3954265"/>
                </a:cubicBezTo>
                <a:lnTo>
                  <a:pt x="6262449" y="3869052"/>
                </a:lnTo>
                <a:lnTo>
                  <a:pt x="416271" y="3869052"/>
                </a:lnTo>
                <a:cubicBezTo>
                  <a:pt x="186371" y="3869052"/>
                  <a:pt x="0" y="3682681"/>
                  <a:pt x="0" y="3452781"/>
                </a:cubicBezTo>
                <a:lnTo>
                  <a:pt x="0" y="416271"/>
                </a:lnTo>
                <a:cubicBezTo>
                  <a:pt x="0" y="186371"/>
                  <a:pt x="186371" y="0"/>
                  <a:pt x="416271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535F5174-A471-8DB8-96E5-40B13B43B959}"/>
              </a:ext>
            </a:extLst>
          </p:cNvPr>
          <p:cNvSpPr txBox="1"/>
          <p:nvPr/>
        </p:nvSpPr>
        <p:spPr>
          <a:xfrm>
            <a:off x="771032" y="595745"/>
            <a:ext cx="8391629" cy="307701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ドアの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閉め忘れに注意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60C092F-57B9-7D7B-B667-981563F8342D}"/>
              </a:ext>
            </a:extLst>
          </p:cNvPr>
          <p:cNvSpPr txBox="1"/>
          <p:nvPr/>
        </p:nvSpPr>
        <p:spPr>
          <a:xfrm rot="323611">
            <a:off x="2660502" y="4536407"/>
            <a:ext cx="4578105" cy="149418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忘れず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お願いします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34454287-0610-224C-A976-86732E5C805B}"/>
              </a:ext>
            </a:extLst>
          </p:cNvPr>
          <p:cNvGrpSpPr/>
          <p:nvPr/>
        </p:nvGrpSpPr>
        <p:grpSpPr>
          <a:xfrm>
            <a:off x="7698305" y="3834044"/>
            <a:ext cx="1526057" cy="2782929"/>
            <a:chOff x="2506980" y="3827984"/>
            <a:chExt cx="1587842" cy="2895600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B68D3B3C-0ECF-8FA2-5E2E-702ADFE24887}"/>
                </a:ext>
              </a:extLst>
            </p:cNvPr>
            <p:cNvGrpSpPr/>
            <p:nvPr/>
          </p:nvGrpSpPr>
          <p:grpSpPr>
            <a:xfrm>
              <a:off x="2506980" y="3827984"/>
              <a:ext cx="1587842" cy="2895600"/>
              <a:chOff x="5822608" y="2463800"/>
              <a:chExt cx="1587842" cy="2895600"/>
            </a:xfrm>
          </p:grpSpPr>
          <p:sp>
            <p:nvSpPr>
              <p:cNvPr id="6" name="フリーフォーム: 図形 5">
                <a:extLst>
                  <a:ext uri="{FF2B5EF4-FFF2-40B4-BE49-F238E27FC236}">
                    <a16:creationId xmlns:a16="http://schemas.microsoft.com/office/drawing/2014/main" id="{44C2F49B-05B7-91A3-FB20-FA704F78B306}"/>
                  </a:ext>
                </a:extLst>
              </p:cNvPr>
              <p:cNvSpPr/>
              <p:nvPr/>
            </p:nvSpPr>
            <p:spPr bwMode="auto">
              <a:xfrm>
                <a:off x="5822608" y="2463800"/>
                <a:ext cx="1587842" cy="1584325"/>
              </a:xfrm>
              <a:custGeom>
                <a:avLst/>
                <a:gdLst>
                  <a:gd name="connsiteX0" fmla="*/ 793921 w 1587842"/>
                  <a:gd name="connsiteY0" fmla="*/ 0 h 1584325"/>
                  <a:gd name="connsiteX1" fmla="*/ 1587842 w 1587842"/>
                  <a:gd name="connsiteY1" fmla="*/ 944563 h 1584325"/>
                  <a:gd name="connsiteX2" fmla="*/ 1525452 w 1587842"/>
                  <a:gd name="connsiteY2" fmla="*/ 1312230 h 1584325"/>
                  <a:gd name="connsiteX3" fmla="*/ 1470696 w 1587842"/>
                  <a:gd name="connsiteY3" fmla="*/ 1432252 h 1584325"/>
                  <a:gd name="connsiteX4" fmla="*/ 1388010 w 1587842"/>
                  <a:gd name="connsiteY4" fmla="*/ 1470322 h 1584325"/>
                  <a:gd name="connsiteX5" fmla="*/ 793921 w 1587842"/>
                  <a:gd name="connsiteY5" fmla="*/ 1584325 h 1584325"/>
                  <a:gd name="connsiteX6" fmla="*/ 199833 w 1587842"/>
                  <a:gd name="connsiteY6" fmla="*/ 1470322 h 1584325"/>
                  <a:gd name="connsiteX7" fmla="*/ 117147 w 1587842"/>
                  <a:gd name="connsiteY7" fmla="*/ 1432252 h 1584325"/>
                  <a:gd name="connsiteX8" fmla="*/ 62391 w 1587842"/>
                  <a:gd name="connsiteY8" fmla="*/ 1312230 h 1584325"/>
                  <a:gd name="connsiteX9" fmla="*/ 0 w 1587842"/>
                  <a:gd name="connsiteY9" fmla="*/ 944563 h 1584325"/>
                  <a:gd name="connsiteX10" fmla="*/ 793921 w 1587842"/>
                  <a:gd name="connsiteY10" fmla="*/ 0 h 15843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587842" h="1584325">
                    <a:moveTo>
                      <a:pt x="793921" y="0"/>
                    </a:moveTo>
                    <a:cubicBezTo>
                      <a:pt x="1232391" y="0"/>
                      <a:pt x="1587842" y="422895"/>
                      <a:pt x="1587842" y="944563"/>
                    </a:cubicBezTo>
                    <a:cubicBezTo>
                      <a:pt x="1587842" y="1074980"/>
                      <a:pt x="1565627" y="1199224"/>
                      <a:pt x="1525452" y="1312230"/>
                    </a:cubicBezTo>
                    <a:lnTo>
                      <a:pt x="1470696" y="1432252"/>
                    </a:lnTo>
                    <a:lnTo>
                      <a:pt x="1388010" y="1470322"/>
                    </a:lnTo>
                    <a:cubicBezTo>
                      <a:pt x="1211409" y="1543027"/>
                      <a:pt x="1009029" y="1584325"/>
                      <a:pt x="793921" y="1584325"/>
                    </a:cubicBezTo>
                    <a:cubicBezTo>
                      <a:pt x="578813" y="1584325"/>
                      <a:pt x="376433" y="1543027"/>
                      <a:pt x="199833" y="1470322"/>
                    </a:cubicBezTo>
                    <a:lnTo>
                      <a:pt x="117147" y="1432252"/>
                    </a:lnTo>
                    <a:lnTo>
                      <a:pt x="62391" y="1312230"/>
                    </a:lnTo>
                    <a:cubicBezTo>
                      <a:pt x="22216" y="1199224"/>
                      <a:pt x="0" y="1074980"/>
                      <a:pt x="0" y="944563"/>
                    </a:cubicBezTo>
                    <a:cubicBezTo>
                      <a:pt x="0" y="422895"/>
                      <a:pt x="355451" y="0"/>
                      <a:pt x="793921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" name="涙形 64">
                <a:extLst>
                  <a:ext uri="{FF2B5EF4-FFF2-40B4-BE49-F238E27FC236}">
                    <a16:creationId xmlns:a16="http://schemas.microsoft.com/office/drawing/2014/main" id="{BF4C9AA5-7022-AC55-7F78-8FD83A92D6E8}"/>
                  </a:ext>
                </a:extLst>
              </p:cNvPr>
              <p:cNvSpPr/>
              <p:nvPr/>
            </p:nvSpPr>
            <p:spPr bwMode="auto">
              <a:xfrm>
                <a:off x="6153477" y="5165447"/>
                <a:ext cx="462522" cy="193953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涙形 64">
                <a:extLst>
                  <a:ext uri="{FF2B5EF4-FFF2-40B4-BE49-F238E27FC236}">
                    <a16:creationId xmlns:a16="http://schemas.microsoft.com/office/drawing/2014/main" id="{D4F09749-D25C-EF08-AB13-195F921E5E23}"/>
                  </a:ext>
                </a:extLst>
              </p:cNvPr>
              <p:cNvSpPr/>
              <p:nvPr/>
            </p:nvSpPr>
            <p:spPr bwMode="auto">
              <a:xfrm flipH="1">
                <a:off x="6615999" y="5165447"/>
                <a:ext cx="462522" cy="193953"/>
              </a:xfrm>
              <a:custGeom>
                <a:avLst/>
                <a:gdLst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203294"/>
                  <a:gd name="connsiteX1" fmla="*/ 113205 w 226410"/>
                  <a:gd name="connsiteY1" fmla="*/ 0 h 203294"/>
                  <a:gd name="connsiteX2" fmla="*/ 226410 w 226410"/>
                  <a:gd name="connsiteY2" fmla="*/ 0 h 203294"/>
                  <a:gd name="connsiteX3" fmla="*/ 226410 w 226410"/>
                  <a:gd name="connsiteY3" fmla="*/ 101647 h 203294"/>
                  <a:gd name="connsiteX4" fmla="*/ 113205 w 226410"/>
                  <a:gd name="connsiteY4" fmla="*/ 203294 h 203294"/>
                  <a:gd name="connsiteX5" fmla="*/ 0 w 226410"/>
                  <a:gd name="connsiteY5" fmla="*/ 101647 h 203294"/>
                  <a:gd name="connsiteX0" fmla="*/ 0 w 226410"/>
                  <a:gd name="connsiteY0" fmla="*/ 101647 h 147144"/>
                  <a:gd name="connsiteX1" fmla="*/ 113205 w 226410"/>
                  <a:gd name="connsiteY1" fmla="*/ 0 h 147144"/>
                  <a:gd name="connsiteX2" fmla="*/ 226410 w 226410"/>
                  <a:gd name="connsiteY2" fmla="*/ 0 h 147144"/>
                  <a:gd name="connsiteX3" fmla="*/ 226410 w 226410"/>
                  <a:gd name="connsiteY3" fmla="*/ 101647 h 147144"/>
                  <a:gd name="connsiteX4" fmla="*/ 117015 w 226410"/>
                  <a:gd name="connsiteY4" fmla="*/ 146144 h 147144"/>
                  <a:gd name="connsiteX5" fmla="*/ 0 w 226410"/>
                  <a:gd name="connsiteY5" fmla="*/ 101647 h 1471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226410" h="147144">
                    <a:moveTo>
                      <a:pt x="0" y="101647"/>
                    </a:moveTo>
                    <a:cubicBezTo>
                      <a:pt x="0" y="45509"/>
                      <a:pt x="50684" y="0"/>
                      <a:pt x="113205" y="0"/>
                    </a:cubicBezTo>
                    <a:lnTo>
                      <a:pt x="226410" y="0"/>
                    </a:lnTo>
                    <a:lnTo>
                      <a:pt x="226410" y="101647"/>
                    </a:lnTo>
                    <a:cubicBezTo>
                      <a:pt x="226410" y="157785"/>
                      <a:pt x="179536" y="146144"/>
                      <a:pt x="117015" y="146144"/>
                    </a:cubicBezTo>
                    <a:cubicBezTo>
                      <a:pt x="54494" y="146144"/>
                      <a:pt x="0" y="157785"/>
                      <a:pt x="0" y="101647"/>
                    </a:cubicBez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フリーフォーム: 図形 68">
                <a:extLst>
                  <a:ext uri="{FF2B5EF4-FFF2-40B4-BE49-F238E27FC236}">
                    <a16:creationId xmlns:a16="http://schemas.microsoft.com/office/drawing/2014/main" id="{3172B905-64DB-8496-96E3-879201CAA730}"/>
                  </a:ext>
                </a:extLst>
              </p:cNvPr>
              <p:cNvSpPr/>
              <p:nvPr/>
            </p:nvSpPr>
            <p:spPr bwMode="auto">
              <a:xfrm rot="10800000">
                <a:off x="6197781" y="4611707"/>
                <a:ext cx="836432" cy="551055"/>
              </a:xfrm>
              <a:custGeom>
                <a:avLst/>
                <a:gdLst>
                  <a:gd name="connsiteX0" fmla="*/ 963794 w 963794"/>
                  <a:gd name="connsiteY0" fmla="*/ 775520 h 775520"/>
                  <a:gd name="connsiteX1" fmla="*/ 0 w 963794"/>
                  <a:gd name="connsiteY1" fmla="*/ 775520 h 775520"/>
                  <a:gd name="connsiteX2" fmla="*/ 208824 w 963794"/>
                  <a:gd name="connsiteY2" fmla="*/ 0 h 775520"/>
                  <a:gd name="connsiteX3" fmla="*/ 453451 w 963794"/>
                  <a:gd name="connsiteY3" fmla="*/ 0 h 775520"/>
                  <a:gd name="connsiteX4" fmla="*/ 466921 w 963794"/>
                  <a:gd name="connsiteY4" fmla="*/ 597720 h 775520"/>
                  <a:gd name="connsiteX5" fmla="*/ 496873 w 963794"/>
                  <a:gd name="connsiteY5" fmla="*/ 597720 h 775520"/>
                  <a:gd name="connsiteX6" fmla="*/ 510343 w 963794"/>
                  <a:gd name="connsiteY6" fmla="*/ 0 h 775520"/>
                  <a:gd name="connsiteX7" fmla="*/ 754970 w 963794"/>
                  <a:gd name="connsiteY7" fmla="*/ 0 h 7755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963794" h="775520">
                    <a:moveTo>
                      <a:pt x="963794" y="775520"/>
                    </a:moveTo>
                    <a:lnTo>
                      <a:pt x="0" y="775520"/>
                    </a:lnTo>
                    <a:lnTo>
                      <a:pt x="208824" y="0"/>
                    </a:lnTo>
                    <a:lnTo>
                      <a:pt x="453451" y="0"/>
                    </a:lnTo>
                    <a:lnTo>
                      <a:pt x="466921" y="597720"/>
                    </a:lnTo>
                    <a:lnTo>
                      <a:pt x="496873" y="597720"/>
                    </a:lnTo>
                    <a:lnTo>
                      <a:pt x="510343" y="0"/>
                    </a:lnTo>
                    <a:lnTo>
                      <a:pt x="754970" y="0"/>
                    </a:lnTo>
                    <a:close/>
                  </a:path>
                </a:pathLst>
              </a:custGeom>
              <a:solidFill>
                <a:srgbClr val="FFCCFF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フリーフォーム: 図形 69">
                <a:extLst>
                  <a:ext uri="{FF2B5EF4-FFF2-40B4-BE49-F238E27FC236}">
                    <a16:creationId xmlns:a16="http://schemas.microsoft.com/office/drawing/2014/main" id="{C5BD07CE-0E0F-938C-2062-D5F85A96A7C4}"/>
                  </a:ext>
                </a:extLst>
              </p:cNvPr>
              <p:cNvSpPr/>
              <p:nvPr/>
            </p:nvSpPr>
            <p:spPr bwMode="auto">
              <a:xfrm>
                <a:off x="6102535" y="3495121"/>
                <a:ext cx="1026928" cy="1217373"/>
              </a:xfrm>
              <a:custGeom>
                <a:avLst/>
                <a:gdLst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936440 w 1026928"/>
                  <a:gd name="connsiteY2" fmla="*/ 784055 h 1217373"/>
                  <a:gd name="connsiteX3" fmla="*/ 1026928 w 1026928"/>
                  <a:gd name="connsiteY3" fmla="*/ 784055 h 1217373"/>
                  <a:gd name="connsiteX4" fmla="*/ 1026928 w 1026928"/>
                  <a:gd name="connsiteY4" fmla="*/ 1217373 h 1217373"/>
                  <a:gd name="connsiteX5" fmla="*/ 0 w 1026928"/>
                  <a:gd name="connsiteY5" fmla="*/ 1217373 h 1217373"/>
                  <a:gd name="connsiteX6" fmla="*/ 0 w 1026928"/>
                  <a:gd name="connsiteY6" fmla="*/ 784055 h 1217373"/>
                  <a:gd name="connsiteX7" fmla="*/ 90488 w 1026928"/>
                  <a:gd name="connsiteY7" fmla="*/ 784055 h 1217373"/>
                  <a:gd name="connsiteX8" fmla="*/ 90488 w 1026928"/>
                  <a:gd name="connsiteY8" fmla="*/ 422976 h 1217373"/>
                  <a:gd name="connsiteX9" fmla="*/ 513464 w 1026928"/>
                  <a:gd name="connsiteY9" fmla="*/ 0 h 1217373"/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936440 w 1026928"/>
                  <a:gd name="connsiteY2" fmla="*/ 784055 h 1217373"/>
                  <a:gd name="connsiteX3" fmla="*/ 1026928 w 1026928"/>
                  <a:gd name="connsiteY3" fmla="*/ 784055 h 1217373"/>
                  <a:gd name="connsiteX4" fmla="*/ 1026928 w 1026928"/>
                  <a:gd name="connsiteY4" fmla="*/ 1217373 h 1217373"/>
                  <a:gd name="connsiteX5" fmla="*/ 0 w 1026928"/>
                  <a:gd name="connsiteY5" fmla="*/ 1217373 h 1217373"/>
                  <a:gd name="connsiteX6" fmla="*/ 90488 w 1026928"/>
                  <a:gd name="connsiteY6" fmla="*/ 784055 h 1217373"/>
                  <a:gd name="connsiteX7" fmla="*/ 90488 w 1026928"/>
                  <a:gd name="connsiteY7" fmla="*/ 422976 h 1217373"/>
                  <a:gd name="connsiteX8" fmla="*/ 513464 w 1026928"/>
                  <a:gd name="connsiteY8" fmla="*/ 0 h 1217373"/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936440 w 1026928"/>
                  <a:gd name="connsiteY2" fmla="*/ 784055 h 1217373"/>
                  <a:gd name="connsiteX3" fmla="*/ 1026928 w 1026928"/>
                  <a:gd name="connsiteY3" fmla="*/ 1217373 h 1217373"/>
                  <a:gd name="connsiteX4" fmla="*/ 0 w 1026928"/>
                  <a:gd name="connsiteY4" fmla="*/ 1217373 h 1217373"/>
                  <a:gd name="connsiteX5" fmla="*/ 90488 w 1026928"/>
                  <a:gd name="connsiteY5" fmla="*/ 784055 h 1217373"/>
                  <a:gd name="connsiteX6" fmla="*/ 90488 w 1026928"/>
                  <a:gd name="connsiteY6" fmla="*/ 422976 h 1217373"/>
                  <a:gd name="connsiteX7" fmla="*/ 513464 w 1026928"/>
                  <a:gd name="connsiteY7" fmla="*/ 0 h 1217373"/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936440 w 1026928"/>
                  <a:gd name="connsiteY2" fmla="*/ 784055 h 1217373"/>
                  <a:gd name="connsiteX3" fmla="*/ 1026928 w 1026928"/>
                  <a:gd name="connsiteY3" fmla="*/ 1217373 h 1217373"/>
                  <a:gd name="connsiteX4" fmla="*/ 0 w 1026928"/>
                  <a:gd name="connsiteY4" fmla="*/ 1217373 h 1217373"/>
                  <a:gd name="connsiteX5" fmla="*/ 90488 w 1026928"/>
                  <a:gd name="connsiteY5" fmla="*/ 422976 h 1217373"/>
                  <a:gd name="connsiteX6" fmla="*/ 513464 w 1026928"/>
                  <a:gd name="connsiteY6" fmla="*/ 0 h 1217373"/>
                  <a:gd name="connsiteX0" fmla="*/ 513464 w 1026928"/>
                  <a:gd name="connsiteY0" fmla="*/ 0 h 1217373"/>
                  <a:gd name="connsiteX1" fmla="*/ 936440 w 1026928"/>
                  <a:gd name="connsiteY1" fmla="*/ 422976 h 1217373"/>
                  <a:gd name="connsiteX2" fmla="*/ 1026928 w 1026928"/>
                  <a:gd name="connsiteY2" fmla="*/ 1217373 h 1217373"/>
                  <a:gd name="connsiteX3" fmla="*/ 0 w 1026928"/>
                  <a:gd name="connsiteY3" fmla="*/ 1217373 h 1217373"/>
                  <a:gd name="connsiteX4" fmla="*/ 90488 w 1026928"/>
                  <a:gd name="connsiteY4" fmla="*/ 422976 h 1217373"/>
                  <a:gd name="connsiteX5" fmla="*/ 513464 w 1026928"/>
                  <a:gd name="connsiteY5" fmla="*/ 0 h 121737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1026928" h="1217373">
                    <a:moveTo>
                      <a:pt x="513464" y="0"/>
                    </a:moveTo>
                    <a:cubicBezTo>
                      <a:pt x="747067" y="0"/>
                      <a:pt x="936440" y="189373"/>
                      <a:pt x="936440" y="422976"/>
                    </a:cubicBezTo>
                    <a:lnTo>
                      <a:pt x="1026928" y="1217373"/>
                    </a:lnTo>
                    <a:lnTo>
                      <a:pt x="0" y="1217373"/>
                    </a:lnTo>
                    <a:lnTo>
                      <a:pt x="90488" y="422976"/>
                    </a:lnTo>
                    <a:cubicBezTo>
                      <a:pt x="90488" y="189373"/>
                      <a:pt x="279861" y="0"/>
                      <a:pt x="513464" y="0"/>
                    </a:cubicBezTo>
                    <a:close/>
                  </a:path>
                </a:pathLst>
              </a:custGeom>
              <a:solidFill>
                <a:srgbClr val="FFCCFF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71" name="グループ化 70">
                <a:extLst>
                  <a:ext uri="{FF2B5EF4-FFF2-40B4-BE49-F238E27FC236}">
                    <a16:creationId xmlns:a16="http://schemas.microsoft.com/office/drawing/2014/main" id="{8F14C965-6928-3379-E757-78A6877BBA65}"/>
                  </a:ext>
                </a:extLst>
              </p:cNvPr>
              <p:cNvGrpSpPr/>
              <p:nvPr/>
            </p:nvGrpSpPr>
            <p:grpSpPr>
              <a:xfrm>
                <a:off x="6216835" y="3778601"/>
                <a:ext cx="798328" cy="697034"/>
                <a:chOff x="6216835" y="3635129"/>
                <a:chExt cx="798328" cy="805177"/>
              </a:xfrm>
            </p:grpSpPr>
            <p:sp>
              <p:nvSpPr>
                <p:cNvPr id="86" name="フリーフォーム: 図形 85">
                  <a:extLst>
                    <a:ext uri="{FF2B5EF4-FFF2-40B4-BE49-F238E27FC236}">
                      <a16:creationId xmlns:a16="http://schemas.microsoft.com/office/drawing/2014/main" id="{F6EF7AA8-C58F-B627-196A-609F0F61EED7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6216835" y="3635129"/>
                  <a:ext cx="798328" cy="805177"/>
                </a:xfrm>
                <a:custGeom>
                  <a:avLst/>
                  <a:gdLst>
                    <a:gd name="connsiteX0" fmla="*/ 399164 w 798328"/>
                    <a:gd name="connsiteY0" fmla="*/ 0 h 805177"/>
                    <a:gd name="connsiteX1" fmla="*/ 295914 w 798328"/>
                    <a:gd name="connsiteY1" fmla="*/ 212579 h 805177"/>
                    <a:gd name="connsiteX2" fmla="*/ 0 w 798328"/>
                    <a:gd name="connsiteY2" fmla="*/ 212579 h 805177"/>
                    <a:gd name="connsiteX3" fmla="*/ 94488 w 798328"/>
                    <a:gd name="connsiteY3" fmla="*/ 352855 h 805177"/>
                    <a:gd name="connsiteX4" fmla="*/ 208092 w 798328"/>
                    <a:gd name="connsiteY4" fmla="*/ 360727 h 805177"/>
                    <a:gd name="connsiteX5" fmla="*/ 162564 w 798328"/>
                    <a:gd name="connsiteY5" fmla="*/ 453921 h 805177"/>
                    <a:gd name="connsiteX6" fmla="*/ 399164 w 798328"/>
                    <a:gd name="connsiteY6" fmla="*/ 805177 h 805177"/>
                    <a:gd name="connsiteX7" fmla="*/ 633003 w 798328"/>
                    <a:gd name="connsiteY7" fmla="*/ 458021 h 805177"/>
                    <a:gd name="connsiteX8" fmla="*/ 585473 w 798328"/>
                    <a:gd name="connsiteY8" fmla="*/ 360727 h 805177"/>
                    <a:gd name="connsiteX9" fmla="*/ 704073 w 798328"/>
                    <a:gd name="connsiteY9" fmla="*/ 352510 h 805177"/>
                    <a:gd name="connsiteX10" fmla="*/ 798328 w 798328"/>
                    <a:gd name="connsiteY10" fmla="*/ 212579 h 805177"/>
                    <a:gd name="connsiteX11" fmla="*/ 502415 w 798328"/>
                    <a:gd name="connsiteY11" fmla="*/ 212579 h 805177"/>
                    <a:gd name="connsiteX0" fmla="*/ 399164 w 798328"/>
                    <a:gd name="connsiteY0" fmla="*/ 0 h 805177"/>
                    <a:gd name="connsiteX1" fmla="*/ 295914 w 798328"/>
                    <a:gd name="connsiteY1" fmla="*/ 212579 h 805177"/>
                    <a:gd name="connsiteX2" fmla="*/ 0 w 798328"/>
                    <a:gd name="connsiteY2" fmla="*/ 212579 h 805177"/>
                    <a:gd name="connsiteX3" fmla="*/ 94488 w 798328"/>
                    <a:gd name="connsiteY3" fmla="*/ 352855 h 805177"/>
                    <a:gd name="connsiteX4" fmla="*/ 208092 w 798328"/>
                    <a:gd name="connsiteY4" fmla="*/ 360727 h 805177"/>
                    <a:gd name="connsiteX5" fmla="*/ 162564 w 798328"/>
                    <a:gd name="connsiteY5" fmla="*/ 453921 h 805177"/>
                    <a:gd name="connsiteX6" fmla="*/ 399164 w 798328"/>
                    <a:gd name="connsiteY6" fmla="*/ 805177 h 805177"/>
                    <a:gd name="connsiteX7" fmla="*/ 633003 w 798328"/>
                    <a:gd name="connsiteY7" fmla="*/ 458021 h 805177"/>
                    <a:gd name="connsiteX8" fmla="*/ 585473 w 798328"/>
                    <a:gd name="connsiteY8" fmla="*/ 360727 h 805177"/>
                    <a:gd name="connsiteX9" fmla="*/ 704073 w 798328"/>
                    <a:gd name="connsiteY9" fmla="*/ 352510 h 805177"/>
                    <a:gd name="connsiteX10" fmla="*/ 798328 w 798328"/>
                    <a:gd name="connsiteY10" fmla="*/ 212579 h 805177"/>
                    <a:gd name="connsiteX11" fmla="*/ 399164 w 798328"/>
                    <a:gd name="connsiteY11" fmla="*/ 0 h 805177"/>
                    <a:gd name="connsiteX0" fmla="*/ 399164 w 798328"/>
                    <a:gd name="connsiteY0" fmla="*/ 0 h 805177"/>
                    <a:gd name="connsiteX1" fmla="*/ 0 w 798328"/>
                    <a:gd name="connsiteY1" fmla="*/ 212579 h 805177"/>
                    <a:gd name="connsiteX2" fmla="*/ 94488 w 798328"/>
                    <a:gd name="connsiteY2" fmla="*/ 352855 h 805177"/>
                    <a:gd name="connsiteX3" fmla="*/ 208092 w 798328"/>
                    <a:gd name="connsiteY3" fmla="*/ 360727 h 805177"/>
                    <a:gd name="connsiteX4" fmla="*/ 162564 w 798328"/>
                    <a:gd name="connsiteY4" fmla="*/ 453921 h 805177"/>
                    <a:gd name="connsiteX5" fmla="*/ 399164 w 798328"/>
                    <a:gd name="connsiteY5" fmla="*/ 805177 h 805177"/>
                    <a:gd name="connsiteX6" fmla="*/ 633003 w 798328"/>
                    <a:gd name="connsiteY6" fmla="*/ 458021 h 805177"/>
                    <a:gd name="connsiteX7" fmla="*/ 585473 w 798328"/>
                    <a:gd name="connsiteY7" fmla="*/ 360727 h 805177"/>
                    <a:gd name="connsiteX8" fmla="*/ 704073 w 798328"/>
                    <a:gd name="connsiteY8" fmla="*/ 352510 h 805177"/>
                    <a:gd name="connsiteX9" fmla="*/ 798328 w 798328"/>
                    <a:gd name="connsiteY9" fmla="*/ 212579 h 805177"/>
                    <a:gd name="connsiteX10" fmla="*/ 399164 w 798328"/>
                    <a:gd name="connsiteY10" fmla="*/ 0 h 80517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798328" h="805177">
                      <a:moveTo>
                        <a:pt x="399164" y="0"/>
                      </a:moveTo>
                      <a:lnTo>
                        <a:pt x="0" y="212579"/>
                      </a:lnTo>
                      <a:lnTo>
                        <a:pt x="94488" y="352855"/>
                      </a:lnTo>
                      <a:lnTo>
                        <a:pt x="208092" y="360727"/>
                      </a:lnTo>
                      <a:lnTo>
                        <a:pt x="162564" y="453921"/>
                      </a:lnTo>
                      <a:lnTo>
                        <a:pt x="399164" y="805177"/>
                      </a:lnTo>
                      <a:lnTo>
                        <a:pt x="633003" y="458021"/>
                      </a:lnTo>
                      <a:lnTo>
                        <a:pt x="585473" y="360727"/>
                      </a:lnTo>
                      <a:lnTo>
                        <a:pt x="704073" y="352510"/>
                      </a:lnTo>
                      <a:lnTo>
                        <a:pt x="798328" y="212579"/>
                      </a:lnTo>
                      <a:lnTo>
                        <a:pt x="399164" y="0"/>
                      </a:lnTo>
                      <a:close/>
                    </a:path>
                  </a:pathLst>
                </a:custGeom>
                <a:solidFill>
                  <a:srgbClr val="FFCC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" name="二等辺三角形 86">
                  <a:extLst>
                    <a:ext uri="{FF2B5EF4-FFF2-40B4-BE49-F238E27FC236}">
                      <a16:creationId xmlns:a16="http://schemas.microsoft.com/office/drawing/2014/main" id="{D721634F-F14B-D406-53D7-8BBA43930922}"/>
                    </a:ext>
                  </a:extLst>
                </p:cNvPr>
                <p:cNvSpPr/>
                <p:nvPr/>
              </p:nvSpPr>
              <p:spPr bwMode="auto">
                <a:xfrm rot="10800000">
                  <a:off x="6488298" y="3806528"/>
                  <a:ext cx="255402" cy="633778"/>
                </a:xfrm>
                <a:prstGeom prst="triangle">
                  <a:avLst/>
                </a:prstGeom>
                <a:solidFill>
                  <a:srgbClr val="FF99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2" name="グループ化 71">
                <a:extLst>
                  <a:ext uri="{FF2B5EF4-FFF2-40B4-BE49-F238E27FC236}">
                    <a16:creationId xmlns:a16="http://schemas.microsoft.com/office/drawing/2014/main" id="{47E3F3DA-FA7C-3D06-A06B-FF19C07EFD39}"/>
                  </a:ext>
                </a:extLst>
              </p:cNvPr>
              <p:cNvGrpSpPr/>
              <p:nvPr/>
            </p:nvGrpSpPr>
            <p:grpSpPr>
              <a:xfrm>
                <a:off x="6163749" y="3859955"/>
                <a:ext cx="606957" cy="1139710"/>
                <a:chOff x="6163749" y="3779200"/>
                <a:chExt cx="606957" cy="1139710"/>
              </a:xfrm>
            </p:grpSpPr>
            <p:sp>
              <p:nvSpPr>
                <p:cNvPr id="84" name="角丸四角形 559">
                  <a:extLst>
                    <a:ext uri="{FF2B5EF4-FFF2-40B4-BE49-F238E27FC236}">
                      <a16:creationId xmlns:a16="http://schemas.microsoft.com/office/drawing/2014/main" id="{AD16D4BD-0B86-309E-8628-AA90829ED864}"/>
                    </a:ext>
                  </a:extLst>
                </p:cNvPr>
                <p:cNvSpPr/>
                <p:nvPr/>
              </p:nvSpPr>
              <p:spPr bwMode="auto">
                <a:xfrm rot="10085881">
                  <a:off x="6335613" y="4463671"/>
                  <a:ext cx="435093" cy="455239"/>
                </a:xfrm>
                <a:custGeom>
                  <a:avLst/>
                  <a:gdLst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20630 w 541545"/>
                    <a:gd name="connsiteY17" fmla="*/ 247817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08700 w 541545"/>
                    <a:gd name="connsiteY17" fmla="*/ 270259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24140 w 541545"/>
                    <a:gd name="connsiteY12" fmla="*/ 233689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03548 w 541545"/>
                    <a:gd name="connsiteY25" fmla="*/ 519264 h 566620"/>
                    <a:gd name="connsiteX26" fmla="*/ 287786 w 541545"/>
                    <a:gd name="connsiteY26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87786 w 541545"/>
                    <a:gd name="connsiteY25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01048 w 541545"/>
                    <a:gd name="connsiteY7" fmla="*/ 280077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399930 w 541545"/>
                    <a:gd name="connsiteY7" fmla="*/ 291611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537606 w 541545"/>
                    <a:gd name="connsiteY3" fmla="*/ 205959 h 566620"/>
                    <a:gd name="connsiteX4" fmla="*/ 523953 w 541545"/>
                    <a:gd name="connsiteY4" fmla="*/ 160918 h 566620"/>
                    <a:gd name="connsiteX5" fmla="*/ 478912 w 541545"/>
                    <a:gd name="connsiteY5" fmla="*/ 174570 h 566620"/>
                    <a:gd name="connsiteX6" fmla="*/ 399930 w 541545"/>
                    <a:gd name="connsiteY6" fmla="*/ 291611 h 566620"/>
                    <a:gd name="connsiteX7" fmla="*/ 401048 w 541545"/>
                    <a:gd name="connsiteY7" fmla="*/ 66724 h 566620"/>
                    <a:gd name="connsiteX8" fmla="*/ 362594 w 541545"/>
                    <a:gd name="connsiteY8" fmla="*/ 28270 h 566620"/>
                    <a:gd name="connsiteX9" fmla="*/ 324140 w 541545"/>
                    <a:gd name="connsiteY9" fmla="*/ 66724 h 566620"/>
                    <a:gd name="connsiteX10" fmla="*/ 308530 w 541545"/>
                    <a:gd name="connsiteY10" fmla="*/ 255145 h 566620"/>
                    <a:gd name="connsiteX11" fmla="*/ 241488 w 541545"/>
                    <a:gd name="connsiteY11" fmla="*/ 31117 h 566620"/>
                    <a:gd name="connsiteX12" fmla="*/ 194391 w 541545"/>
                    <a:gd name="connsiteY12" fmla="*/ 3926 h 566620"/>
                    <a:gd name="connsiteX13" fmla="*/ 167200 w 541545"/>
                    <a:gd name="connsiteY13" fmla="*/ 51022 h 566620"/>
                    <a:gd name="connsiteX14" fmla="*/ 208700 w 541545"/>
                    <a:gd name="connsiteY14" fmla="*/ 272866 h 566620"/>
                    <a:gd name="connsiteX15" fmla="*/ 92040 w 541545"/>
                    <a:gd name="connsiteY15" fmla="*/ 122482 h 566620"/>
                    <a:gd name="connsiteX16" fmla="*/ 38458 w 541545"/>
                    <a:gd name="connsiteY16" fmla="*/ 113185 h 566620"/>
                    <a:gd name="connsiteX17" fmla="*/ 29161 w 541545"/>
                    <a:gd name="connsiteY17" fmla="*/ 166767 h 566620"/>
                    <a:gd name="connsiteX18" fmla="*/ 152366 w 541545"/>
                    <a:gd name="connsiteY18" fmla="*/ 383573 h 566620"/>
                    <a:gd name="connsiteX19" fmla="*/ 74325 w 541545"/>
                    <a:gd name="connsiteY19" fmla="*/ 351167 h 566620"/>
                    <a:gd name="connsiteX20" fmla="*/ 4120 w 541545"/>
                    <a:gd name="connsiteY20" fmla="*/ 380176 h 566620"/>
                    <a:gd name="connsiteX21" fmla="*/ 33128 w 541545"/>
                    <a:gd name="connsiteY21" fmla="*/ 450380 h 566620"/>
                    <a:gd name="connsiteX22" fmla="*/ 194939 w 541545"/>
                    <a:gd name="connsiteY22" fmla="*/ 517569 h 566620"/>
                    <a:gd name="connsiteX23" fmla="*/ 287786 w 541545"/>
                    <a:gd name="connsiteY23" fmla="*/ 565278 h 566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541545" h="566620">
                      <a:moveTo>
                        <a:pt x="287786" y="565278"/>
                      </a:moveTo>
                      <a:cubicBezTo>
                        <a:pt x="305991" y="567813"/>
                        <a:pt x="324993" y="566821"/>
                        <a:pt x="343865" y="561764"/>
                      </a:cubicBezTo>
                      <a:cubicBezTo>
                        <a:pt x="419349" y="541538"/>
                        <a:pt x="464144" y="463949"/>
                        <a:pt x="443918" y="388465"/>
                      </a:cubicBezTo>
                      <a:lnTo>
                        <a:pt x="537606" y="205959"/>
                      </a:lnTo>
                      <a:cubicBezTo>
                        <a:pt x="546273" y="189751"/>
                        <a:pt x="540161" y="169586"/>
                        <a:pt x="523953" y="160918"/>
                      </a:cubicBezTo>
                      <a:cubicBezTo>
                        <a:pt x="507745" y="152250"/>
                        <a:pt x="487580" y="158363"/>
                        <a:pt x="478912" y="174570"/>
                      </a:cubicBezTo>
                      <a:lnTo>
                        <a:pt x="399930" y="291611"/>
                      </a:lnTo>
                      <a:cubicBezTo>
                        <a:pt x="400303" y="216649"/>
                        <a:pt x="400675" y="141686"/>
                        <a:pt x="401048" y="66724"/>
                      </a:cubicBezTo>
                      <a:cubicBezTo>
                        <a:pt x="401048" y="45486"/>
                        <a:pt x="383832" y="28270"/>
                        <a:pt x="362594" y="28270"/>
                      </a:cubicBezTo>
                      <a:cubicBezTo>
                        <a:pt x="341356" y="28270"/>
                        <a:pt x="324140" y="45486"/>
                        <a:pt x="324140" y="66724"/>
                      </a:cubicBezTo>
                      <a:lnTo>
                        <a:pt x="308530" y="255145"/>
                      </a:lnTo>
                      <a:cubicBezTo>
                        <a:pt x="294755" y="249211"/>
                        <a:pt x="263113" y="69411"/>
                        <a:pt x="241488" y="31117"/>
                      </a:cubicBezTo>
                      <a:cubicBezTo>
                        <a:pt x="219863" y="-7177"/>
                        <a:pt x="214906" y="-1571"/>
                        <a:pt x="194391" y="3926"/>
                      </a:cubicBezTo>
                      <a:cubicBezTo>
                        <a:pt x="173877" y="9423"/>
                        <a:pt x="161703" y="30508"/>
                        <a:pt x="167200" y="51022"/>
                      </a:cubicBezTo>
                      <a:lnTo>
                        <a:pt x="208700" y="272866"/>
                      </a:lnTo>
                      <a:cubicBezTo>
                        <a:pt x="196173" y="284776"/>
                        <a:pt x="122402" y="145355"/>
                        <a:pt x="92040" y="122482"/>
                      </a:cubicBezTo>
                      <a:cubicBezTo>
                        <a:pt x="61678" y="99609"/>
                        <a:pt x="55822" y="100956"/>
                        <a:pt x="38458" y="113185"/>
                      </a:cubicBezTo>
                      <a:cubicBezTo>
                        <a:pt x="21094" y="125414"/>
                        <a:pt x="16932" y="149403"/>
                        <a:pt x="29161" y="166767"/>
                      </a:cubicBezTo>
                      <a:lnTo>
                        <a:pt x="152366" y="383573"/>
                      </a:lnTo>
                      <a:lnTo>
                        <a:pt x="74325" y="351167"/>
                      </a:lnTo>
                      <a:cubicBezTo>
                        <a:pt x="46927" y="339791"/>
                        <a:pt x="15496" y="352779"/>
                        <a:pt x="4120" y="380176"/>
                      </a:cubicBezTo>
                      <a:cubicBezTo>
                        <a:pt x="-7256" y="407573"/>
                        <a:pt x="5731" y="439004"/>
                        <a:pt x="33128" y="450380"/>
                      </a:cubicBezTo>
                      <a:lnTo>
                        <a:pt x="194939" y="517569"/>
                      </a:lnTo>
                      <a:cubicBezTo>
                        <a:pt x="237382" y="536719"/>
                        <a:pt x="262965" y="557912"/>
                        <a:pt x="287786" y="56527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5" name="四角形: 上の 2 つの角を丸める 84">
                  <a:extLst>
                    <a:ext uri="{FF2B5EF4-FFF2-40B4-BE49-F238E27FC236}">
                      <a16:creationId xmlns:a16="http://schemas.microsoft.com/office/drawing/2014/main" id="{07843CE7-8C66-44EA-D94E-F1359DCE56BE}"/>
                    </a:ext>
                  </a:extLst>
                </p:cNvPr>
                <p:cNvSpPr/>
                <p:nvPr/>
              </p:nvSpPr>
              <p:spPr bwMode="auto">
                <a:xfrm rot="20127621">
                  <a:off x="6163749" y="3779200"/>
                  <a:ext cx="236709" cy="787013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3" name="グループ化 72">
                <a:extLst>
                  <a:ext uri="{FF2B5EF4-FFF2-40B4-BE49-F238E27FC236}">
                    <a16:creationId xmlns:a16="http://schemas.microsoft.com/office/drawing/2014/main" id="{BB454422-51E5-86BD-EBD9-82C6DCD5B2A2}"/>
                  </a:ext>
                </a:extLst>
              </p:cNvPr>
              <p:cNvGrpSpPr/>
              <p:nvPr/>
            </p:nvGrpSpPr>
            <p:grpSpPr>
              <a:xfrm flipH="1">
                <a:off x="6463789" y="3859955"/>
                <a:ext cx="606957" cy="1139710"/>
                <a:chOff x="6163749" y="3779200"/>
                <a:chExt cx="606957" cy="1139710"/>
              </a:xfrm>
            </p:grpSpPr>
            <p:sp>
              <p:nvSpPr>
                <p:cNvPr id="82" name="角丸四角形 559">
                  <a:extLst>
                    <a:ext uri="{FF2B5EF4-FFF2-40B4-BE49-F238E27FC236}">
                      <a16:creationId xmlns:a16="http://schemas.microsoft.com/office/drawing/2014/main" id="{449F0DCF-6AC0-122F-7352-AA53F6B2CEC2}"/>
                    </a:ext>
                  </a:extLst>
                </p:cNvPr>
                <p:cNvSpPr/>
                <p:nvPr/>
              </p:nvSpPr>
              <p:spPr bwMode="auto">
                <a:xfrm rot="10085881">
                  <a:off x="6335613" y="4463671"/>
                  <a:ext cx="435093" cy="455239"/>
                </a:xfrm>
                <a:custGeom>
                  <a:avLst/>
                  <a:gdLst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20630 w 541545"/>
                    <a:gd name="connsiteY17" fmla="*/ 247817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2671 h 564013"/>
                    <a:gd name="connsiteX1" fmla="*/ 343865 w 541545"/>
                    <a:gd name="connsiteY1" fmla="*/ 559157 h 564013"/>
                    <a:gd name="connsiteX2" fmla="*/ 443918 w 541545"/>
                    <a:gd name="connsiteY2" fmla="*/ 385858 h 564013"/>
                    <a:gd name="connsiteX3" fmla="*/ 442612 w 541545"/>
                    <a:gd name="connsiteY3" fmla="*/ 380983 h 564013"/>
                    <a:gd name="connsiteX4" fmla="*/ 537606 w 541545"/>
                    <a:gd name="connsiteY4" fmla="*/ 203352 h 564013"/>
                    <a:gd name="connsiteX5" fmla="*/ 523953 w 541545"/>
                    <a:gd name="connsiteY5" fmla="*/ 158311 h 564013"/>
                    <a:gd name="connsiteX6" fmla="*/ 478912 w 541545"/>
                    <a:gd name="connsiteY6" fmla="*/ 171963 h 564013"/>
                    <a:gd name="connsiteX7" fmla="*/ 411711 w 541545"/>
                    <a:gd name="connsiteY7" fmla="*/ 297623 h 564013"/>
                    <a:gd name="connsiteX8" fmla="*/ 401048 w 541545"/>
                    <a:gd name="connsiteY8" fmla="*/ 277470 h 564013"/>
                    <a:gd name="connsiteX9" fmla="*/ 401048 w 541545"/>
                    <a:gd name="connsiteY9" fmla="*/ 64117 h 564013"/>
                    <a:gd name="connsiteX10" fmla="*/ 362594 w 541545"/>
                    <a:gd name="connsiteY10" fmla="*/ 25663 h 564013"/>
                    <a:gd name="connsiteX11" fmla="*/ 324140 w 541545"/>
                    <a:gd name="connsiteY11" fmla="*/ 64117 h 564013"/>
                    <a:gd name="connsiteX12" fmla="*/ 324140 w 541545"/>
                    <a:gd name="connsiteY12" fmla="*/ 231082 h 564013"/>
                    <a:gd name="connsiteX13" fmla="*/ 294917 w 541545"/>
                    <a:gd name="connsiteY13" fmla="*/ 227912 h 564013"/>
                    <a:gd name="connsiteX14" fmla="*/ 241488 w 541545"/>
                    <a:gd name="connsiteY14" fmla="*/ 28510 h 564013"/>
                    <a:gd name="connsiteX15" fmla="*/ 194391 w 541545"/>
                    <a:gd name="connsiteY15" fmla="*/ 1319 h 564013"/>
                    <a:gd name="connsiteX16" fmla="*/ 167200 w 541545"/>
                    <a:gd name="connsiteY16" fmla="*/ 48415 h 564013"/>
                    <a:gd name="connsiteX17" fmla="*/ 208700 w 541545"/>
                    <a:gd name="connsiteY17" fmla="*/ 270259 h 564013"/>
                    <a:gd name="connsiteX18" fmla="*/ 92040 w 541545"/>
                    <a:gd name="connsiteY18" fmla="*/ 119875 h 564013"/>
                    <a:gd name="connsiteX19" fmla="*/ 38458 w 541545"/>
                    <a:gd name="connsiteY19" fmla="*/ 110578 h 564013"/>
                    <a:gd name="connsiteX20" fmla="*/ 29161 w 541545"/>
                    <a:gd name="connsiteY20" fmla="*/ 164160 h 564013"/>
                    <a:gd name="connsiteX21" fmla="*/ 154214 w 541545"/>
                    <a:gd name="connsiteY21" fmla="*/ 341721 h 564013"/>
                    <a:gd name="connsiteX22" fmla="*/ 152366 w 541545"/>
                    <a:gd name="connsiteY22" fmla="*/ 380966 h 564013"/>
                    <a:gd name="connsiteX23" fmla="*/ 74325 w 541545"/>
                    <a:gd name="connsiteY23" fmla="*/ 348560 h 564013"/>
                    <a:gd name="connsiteX24" fmla="*/ 4120 w 541545"/>
                    <a:gd name="connsiteY24" fmla="*/ 377569 h 564013"/>
                    <a:gd name="connsiteX25" fmla="*/ 33128 w 541545"/>
                    <a:gd name="connsiteY25" fmla="*/ 447773 h 564013"/>
                    <a:gd name="connsiteX26" fmla="*/ 194939 w 541545"/>
                    <a:gd name="connsiteY26" fmla="*/ 514962 h 564013"/>
                    <a:gd name="connsiteX27" fmla="*/ 203548 w 541545"/>
                    <a:gd name="connsiteY27" fmla="*/ 516657 h 564013"/>
                    <a:gd name="connsiteX28" fmla="*/ 287786 w 541545"/>
                    <a:gd name="connsiteY28" fmla="*/ 562671 h 564013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24140 w 541545"/>
                    <a:gd name="connsiteY12" fmla="*/ 233689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4214 w 541545"/>
                    <a:gd name="connsiteY20" fmla="*/ 344328 h 566620"/>
                    <a:gd name="connsiteX21" fmla="*/ 152366 w 541545"/>
                    <a:gd name="connsiteY21" fmla="*/ 383573 h 566620"/>
                    <a:gd name="connsiteX22" fmla="*/ 74325 w 541545"/>
                    <a:gd name="connsiteY22" fmla="*/ 351167 h 566620"/>
                    <a:gd name="connsiteX23" fmla="*/ 4120 w 541545"/>
                    <a:gd name="connsiteY23" fmla="*/ 380176 h 566620"/>
                    <a:gd name="connsiteX24" fmla="*/ 33128 w 541545"/>
                    <a:gd name="connsiteY24" fmla="*/ 450380 h 566620"/>
                    <a:gd name="connsiteX25" fmla="*/ 194939 w 541545"/>
                    <a:gd name="connsiteY25" fmla="*/ 517569 h 566620"/>
                    <a:gd name="connsiteX26" fmla="*/ 203548 w 541545"/>
                    <a:gd name="connsiteY26" fmla="*/ 519264 h 566620"/>
                    <a:gd name="connsiteX27" fmla="*/ 287786 w 541545"/>
                    <a:gd name="connsiteY27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03548 w 541545"/>
                    <a:gd name="connsiteY25" fmla="*/ 519264 h 566620"/>
                    <a:gd name="connsiteX26" fmla="*/ 287786 w 541545"/>
                    <a:gd name="connsiteY26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11711 w 541545"/>
                    <a:gd name="connsiteY7" fmla="*/ 300230 h 566620"/>
                    <a:gd name="connsiteX8" fmla="*/ 401048 w 541545"/>
                    <a:gd name="connsiteY8" fmla="*/ 280077 h 566620"/>
                    <a:gd name="connsiteX9" fmla="*/ 401048 w 541545"/>
                    <a:gd name="connsiteY9" fmla="*/ 66724 h 566620"/>
                    <a:gd name="connsiteX10" fmla="*/ 362594 w 541545"/>
                    <a:gd name="connsiteY10" fmla="*/ 28270 h 566620"/>
                    <a:gd name="connsiteX11" fmla="*/ 324140 w 541545"/>
                    <a:gd name="connsiteY11" fmla="*/ 66724 h 566620"/>
                    <a:gd name="connsiteX12" fmla="*/ 308530 w 541545"/>
                    <a:gd name="connsiteY12" fmla="*/ 255145 h 566620"/>
                    <a:gd name="connsiteX13" fmla="*/ 241488 w 541545"/>
                    <a:gd name="connsiteY13" fmla="*/ 31117 h 566620"/>
                    <a:gd name="connsiteX14" fmla="*/ 194391 w 541545"/>
                    <a:gd name="connsiteY14" fmla="*/ 3926 h 566620"/>
                    <a:gd name="connsiteX15" fmla="*/ 167200 w 541545"/>
                    <a:gd name="connsiteY15" fmla="*/ 51022 h 566620"/>
                    <a:gd name="connsiteX16" fmla="*/ 208700 w 541545"/>
                    <a:gd name="connsiteY16" fmla="*/ 272866 h 566620"/>
                    <a:gd name="connsiteX17" fmla="*/ 92040 w 541545"/>
                    <a:gd name="connsiteY17" fmla="*/ 122482 h 566620"/>
                    <a:gd name="connsiteX18" fmla="*/ 38458 w 541545"/>
                    <a:gd name="connsiteY18" fmla="*/ 113185 h 566620"/>
                    <a:gd name="connsiteX19" fmla="*/ 29161 w 541545"/>
                    <a:gd name="connsiteY19" fmla="*/ 166767 h 566620"/>
                    <a:gd name="connsiteX20" fmla="*/ 152366 w 541545"/>
                    <a:gd name="connsiteY20" fmla="*/ 383573 h 566620"/>
                    <a:gd name="connsiteX21" fmla="*/ 74325 w 541545"/>
                    <a:gd name="connsiteY21" fmla="*/ 351167 h 566620"/>
                    <a:gd name="connsiteX22" fmla="*/ 4120 w 541545"/>
                    <a:gd name="connsiteY22" fmla="*/ 380176 h 566620"/>
                    <a:gd name="connsiteX23" fmla="*/ 33128 w 541545"/>
                    <a:gd name="connsiteY23" fmla="*/ 450380 h 566620"/>
                    <a:gd name="connsiteX24" fmla="*/ 194939 w 541545"/>
                    <a:gd name="connsiteY24" fmla="*/ 517569 h 566620"/>
                    <a:gd name="connsiteX25" fmla="*/ 287786 w 541545"/>
                    <a:gd name="connsiteY25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401048 w 541545"/>
                    <a:gd name="connsiteY7" fmla="*/ 280077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442612 w 541545"/>
                    <a:gd name="connsiteY3" fmla="*/ 383590 h 566620"/>
                    <a:gd name="connsiteX4" fmla="*/ 537606 w 541545"/>
                    <a:gd name="connsiteY4" fmla="*/ 205959 h 566620"/>
                    <a:gd name="connsiteX5" fmla="*/ 523953 w 541545"/>
                    <a:gd name="connsiteY5" fmla="*/ 160918 h 566620"/>
                    <a:gd name="connsiteX6" fmla="*/ 478912 w 541545"/>
                    <a:gd name="connsiteY6" fmla="*/ 174570 h 566620"/>
                    <a:gd name="connsiteX7" fmla="*/ 399930 w 541545"/>
                    <a:gd name="connsiteY7" fmla="*/ 291611 h 566620"/>
                    <a:gd name="connsiteX8" fmla="*/ 401048 w 541545"/>
                    <a:gd name="connsiteY8" fmla="*/ 66724 h 566620"/>
                    <a:gd name="connsiteX9" fmla="*/ 362594 w 541545"/>
                    <a:gd name="connsiteY9" fmla="*/ 28270 h 566620"/>
                    <a:gd name="connsiteX10" fmla="*/ 324140 w 541545"/>
                    <a:gd name="connsiteY10" fmla="*/ 66724 h 566620"/>
                    <a:gd name="connsiteX11" fmla="*/ 308530 w 541545"/>
                    <a:gd name="connsiteY11" fmla="*/ 255145 h 566620"/>
                    <a:gd name="connsiteX12" fmla="*/ 241488 w 541545"/>
                    <a:gd name="connsiteY12" fmla="*/ 31117 h 566620"/>
                    <a:gd name="connsiteX13" fmla="*/ 194391 w 541545"/>
                    <a:gd name="connsiteY13" fmla="*/ 3926 h 566620"/>
                    <a:gd name="connsiteX14" fmla="*/ 167200 w 541545"/>
                    <a:gd name="connsiteY14" fmla="*/ 51022 h 566620"/>
                    <a:gd name="connsiteX15" fmla="*/ 208700 w 541545"/>
                    <a:gd name="connsiteY15" fmla="*/ 272866 h 566620"/>
                    <a:gd name="connsiteX16" fmla="*/ 92040 w 541545"/>
                    <a:gd name="connsiteY16" fmla="*/ 122482 h 566620"/>
                    <a:gd name="connsiteX17" fmla="*/ 38458 w 541545"/>
                    <a:gd name="connsiteY17" fmla="*/ 113185 h 566620"/>
                    <a:gd name="connsiteX18" fmla="*/ 29161 w 541545"/>
                    <a:gd name="connsiteY18" fmla="*/ 166767 h 566620"/>
                    <a:gd name="connsiteX19" fmla="*/ 152366 w 541545"/>
                    <a:gd name="connsiteY19" fmla="*/ 383573 h 566620"/>
                    <a:gd name="connsiteX20" fmla="*/ 74325 w 541545"/>
                    <a:gd name="connsiteY20" fmla="*/ 351167 h 566620"/>
                    <a:gd name="connsiteX21" fmla="*/ 4120 w 541545"/>
                    <a:gd name="connsiteY21" fmla="*/ 380176 h 566620"/>
                    <a:gd name="connsiteX22" fmla="*/ 33128 w 541545"/>
                    <a:gd name="connsiteY22" fmla="*/ 450380 h 566620"/>
                    <a:gd name="connsiteX23" fmla="*/ 194939 w 541545"/>
                    <a:gd name="connsiteY23" fmla="*/ 517569 h 566620"/>
                    <a:gd name="connsiteX24" fmla="*/ 287786 w 541545"/>
                    <a:gd name="connsiteY24" fmla="*/ 565278 h 566620"/>
                    <a:gd name="connsiteX0" fmla="*/ 287786 w 541545"/>
                    <a:gd name="connsiteY0" fmla="*/ 565278 h 566620"/>
                    <a:gd name="connsiteX1" fmla="*/ 343865 w 541545"/>
                    <a:gd name="connsiteY1" fmla="*/ 561764 h 566620"/>
                    <a:gd name="connsiteX2" fmla="*/ 443918 w 541545"/>
                    <a:gd name="connsiteY2" fmla="*/ 388465 h 566620"/>
                    <a:gd name="connsiteX3" fmla="*/ 537606 w 541545"/>
                    <a:gd name="connsiteY3" fmla="*/ 205959 h 566620"/>
                    <a:gd name="connsiteX4" fmla="*/ 523953 w 541545"/>
                    <a:gd name="connsiteY4" fmla="*/ 160918 h 566620"/>
                    <a:gd name="connsiteX5" fmla="*/ 478912 w 541545"/>
                    <a:gd name="connsiteY5" fmla="*/ 174570 h 566620"/>
                    <a:gd name="connsiteX6" fmla="*/ 399930 w 541545"/>
                    <a:gd name="connsiteY6" fmla="*/ 291611 h 566620"/>
                    <a:gd name="connsiteX7" fmla="*/ 401048 w 541545"/>
                    <a:gd name="connsiteY7" fmla="*/ 66724 h 566620"/>
                    <a:gd name="connsiteX8" fmla="*/ 362594 w 541545"/>
                    <a:gd name="connsiteY8" fmla="*/ 28270 h 566620"/>
                    <a:gd name="connsiteX9" fmla="*/ 324140 w 541545"/>
                    <a:gd name="connsiteY9" fmla="*/ 66724 h 566620"/>
                    <a:gd name="connsiteX10" fmla="*/ 308530 w 541545"/>
                    <a:gd name="connsiteY10" fmla="*/ 255145 h 566620"/>
                    <a:gd name="connsiteX11" fmla="*/ 241488 w 541545"/>
                    <a:gd name="connsiteY11" fmla="*/ 31117 h 566620"/>
                    <a:gd name="connsiteX12" fmla="*/ 194391 w 541545"/>
                    <a:gd name="connsiteY12" fmla="*/ 3926 h 566620"/>
                    <a:gd name="connsiteX13" fmla="*/ 167200 w 541545"/>
                    <a:gd name="connsiteY13" fmla="*/ 51022 h 566620"/>
                    <a:gd name="connsiteX14" fmla="*/ 208700 w 541545"/>
                    <a:gd name="connsiteY14" fmla="*/ 272866 h 566620"/>
                    <a:gd name="connsiteX15" fmla="*/ 92040 w 541545"/>
                    <a:gd name="connsiteY15" fmla="*/ 122482 h 566620"/>
                    <a:gd name="connsiteX16" fmla="*/ 38458 w 541545"/>
                    <a:gd name="connsiteY16" fmla="*/ 113185 h 566620"/>
                    <a:gd name="connsiteX17" fmla="*/ 29161 w 541545"/>
                    <a:gd name="connsiteY17" fmla="*/ 166767 h 566620"/>
                    <a:gd name="connsiteX18" fmla="*/ 152366 w 541545"/>
                    <a:gd name="connsiteY18" fmla="*/ 383573 h 566620"/>
                    <a:gd name="connsiteX19" fmla="*/ 74325 w 541545"/>
                    <a:gd name="connsiteY19" fmla="*/ 351167 h 566620"/>
                    <a:gd name="connsiteX20" fmla="*/ 4120 w 541545"/>
                    <a:gd name="connsiteY20" fmla="*/ 380176 h 566620"/>
                    <a:gd name="connsiteX21" fmla="*/ 33128 w 541545"/>
                    <a:gd name="connsiteY21" fmla="*/ 450380 h 566620"/>
                    <a:gd name="connsiteX22" fmla="*/ 194939 w 541545"/>
                    <a:gd name="connsiteY22" fmla="*/ 517569 h 566620"/>
                    <a:gd name="connsiteX23" fmla="*/ 287786 w 541545"/>
                    <a:gd name="connsiteY23" fmla="*/ 565278 h 5666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541545" h="566620">
                      <a:moveTo>
                        <a:pt x="287786" y="565278"/>
                      </a:moveTo>
                      <a:cubicBezTo>
                        <a:pt x="305991" y="567813"/>
                        <a:pt x="324993" y="566821"/>
                        <a:pt x="343865" y="561764"/>
                      </a:cubicBezTo>
                      <a:cubicBezTo>
                        <a:pt x="419349" y="541538"/>
                        <a:pt x="464144" y="463949"/>
                        <a:pt x="443918" y="388465"/>
                      </a:cubicBezTo>
                      <a:lnTo>
                        <a:pt x="537606" y="205959"/>
                      </a:lnTo>
                      <a:cubicBezTo>
                        <a:pt x="546273" y="189751"/>
                        <a:pt x="540161" y="169586"/>
                        <a:pt x="523953" y="160918"/>
                      </a:cubicBezTo>
                      <a:cubicBezTo>
                        <a:pt x="507745" y="152250"/>
                        <a:pt x="487580" y="158363"/>
                        <a:pt x="478912" y="174570"/>
                      </a:cubicBezTo>
                      <a:lnTo>
                        <a:pt x="399930" y="291611"/>
                      </a:lnTo>
                      <a:cubicBezTo>
                        <a:pt x="400303" y="216649"/>
                        <a:pt x="400675" y="141686"/>
                        <a:pt x="401048" y="66724"/>
                      </a:cubicBezTo>
                      <a:cubicBezTo>
                        <a:pt x="401048" y="45486"/>
                        <a:pt x="383832" y="28270"/>
                        <a:pt x="362594" y="28270"/>
                      </a:cubicBezTo>
                      <a:cubicBezTo>
                        <a:pt x="341356" y="28270"/>
                        <a:pt x="324140" y="45486"/>
                        <a:pt x="324140" y="66724"/>
                      </a:cubicBezTo>
                      <a:lnTo>
                        <a:pt x="308530" y="255145"/>
                      </a:lnTo>
                      <a:cubicBezTo>
                        <a:pt x="294755" y="249211"/>
                        <a:pt x="263113" y="69411"/>
                        <a:pt x="241488" y="31117"/>
                      </a:cubicBezTo>
                      <a:cubicBezTo>
                        <a:pt x="219863" y="-7177"/>
                        <a:pt x="214906" y="-1571"/>
                        <a:pt x="194391" y="3926"/>
                      </a:cubicBezTo>
                      <a:cubicBezTo>
                        <a:pt x="173877" y="9423"/>
                        <a:pt x="161703" y="30508"/>
                        <a:pt x="167200" y="51022"/>
                      </a:cubicBezTo>
                      <a:lnTo>
                        <a:pt x="208700" y="272866"/>
                      </a:lnTo>
                      <a:cubicBezTo>
                        <a:pt x="196173" y="284776"/>
                        <a:pt x="122402" y="145355"/>
                        <a:pt x="92040" y="122482"/>
                      </a:cubicBezTo>
                      <a:cubicBezTo>
                        <a:pt x="61678" y="99609"/>
                        <a:pt x="55822" y="100956"/>
                        <a:pt x="38458" y="113185"/>
                      </a:cubicBezTo>
                      <a:cubicBezTo>
                        <a:pt x="21094" y="125414"/>
                        <a:pt x="16932" y="149403"/>
                        <a:pt x="29161" y="166767"/>
                      </a:cubicBezTo>
                      <a:lnTo>
                        <a:pt x="152366" y="383573"/>
                      </a:lnTo>
                      <a:lnTo>
                        <a:pt x="74325" y="351167"/>
                      </a:lnTo>
                      <a:cubicBezTo>
                        <a:pt x="46927" y="339791"/>
                        <a:pt x="15496" y="352779"/>
                        <a:pt x="4120" y="380176"/>
                      </a:cubicBezTo>
                      <a:cubicBezTo>
                        <a:pt x="-7256" y="407573"/>
                        <a:pt x="5731" y="439004"/>
                        <a:pt x="33128" y="450380"/>
                      </a:cubicBezTo>
                      <a:lnTo>
                        <a:pt x="194939" y="517569"/>
                      </a:lnTo>
                      <a:cubicBezTo>
                        <a:pt x="237382" y="536719"/>
                        <a:pt x="262965" y="557912"/>
                        <a:pt x="287786" y="56527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3" name="四角形: 上の 2 つの角を丸める 82">
                  <a:extLst>
                    <a:ext uri="{FF2B5EF4-FFF2-40B4-BE49-F238E27FC236}">
                      <a16:creationId xmlns:a16="http://schemas.microsoft.com/office/drawing/2014/main" id="{11772B2D-8721-90C1-8FA3-C5783E5F33AB}"/>
                    </a:ext>
                  </a:extLst>
                </p:cNvPr>
                <p:cNvSpPr/>
                <p:nvPr/>
              </p:nvSpPr>
              <p:spPr bwMode="auto">
                <a:xfrm rot="20127621">
                  <a:off x="6163749" y="3779200"/>
                  <a:ext cx="236709" cy="787013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CCFF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74" name="グループ化 73">
                <a:extLst>
                  <a:ext uri="{FF2B5EF4-FFF2-40B4-BE49-F238E27FC236}">
                    <a16:creationId xmlns:a16="http://schemas.microsoft.com/office/drawing/2014/main" id="{2EDA9607-1753-C15E-FD72-4E5DB8B40E45}"/>
                  </a:ext>
                </a:extLst>
              </p:cNvPr>
              <p:cNvGrpSpPr/>
              <p:nvPr/>
            </p:nvGrpSpPr>
            <p:grpSpPr>
              <a:xfrm>
                <a:off x="5834050" y="2715388"/>
                <a:ext cx="1558901" cy="1332737"/>
                <a:chOff x="5830729" y="2693951"/>
                <a:chExt cx="1558901" cy="1332737"/>
              </a:xfrm>
            </p:grpSpPr>
            <p:sp>
              <p:nvSpPr>
                <p:cNvPr id="75" name="円/楕円 536">
                  <a:extLst>
                    <a:ext uri="{FF2B5EF4-FFF2-40B4-BE49-F238E27FC236}">
                      <a16:creationId xmlns:a16="http://schemas.microsoft.com/office/drawing/2014/main" id="{A5C07DB1-D760-F777-13A0-24693E1CC3E2}"/>
                    </a:ext>
                  </a:extLst>
                </p:cNvPr>
                <p:cNvSpPr/>
                <p:nvPr/>
              </p:nvSpPr>
              <p:spPr bwMode="auto">
                <a:xfrm flipH="1">
                  <a:off x="6928619" y="3257535"/>
                  <a:ext cx="461011" cy="474452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6" name="円/楕円 534">
                  <a:extLst>
                    <a:ext uri="{FF2B5EF4-FFF2-40B4-BE49-F238E27FC236}">
                      <a16:creationId xmlns:a16="http://schemas.microsoft.com/office/drawing/2014/main" id="{2C9CC806-DDFC-5986-0D49-7AC19D88B05F}"/>
                    </a:ext>
                  </a:extLst>
                </p:cNvPr>
                <p:cNvSpPr/>
                <p:nvPr/>
              </p:nvSpPr>
              <p:spPr bwMode="auto">
                <a:xfrm>
                  <a:off x="5830729" y="3257535"/>
                  <a:ext cx="461011" cy="474452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7" name="円/楕円 525">
                  <a:extLst>
                    <a:ext uri="{FF2B5EF4-FFF2-40B4-BE49-F238E27FC236}">
                      <a16:creationId xmlns:a16="http://schemas.microsoft.com/office/drawing/2014/main" id="{79CE71C7-953F-0BF2-4D86-278A43D39674}"/>
                    </a:ext>
                  </a:extLst>
                </p:cNvPr>
                <p:cNvSpPr/>
                <p:nvPr/>
              </p:nvSpPr>
              <p:spPr bwMode="auto">
                <a:xfrm>
                  <a:off x="5949631" y="2693951"/>
                  <a:ext cx="1332737" cy="1332737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8" name="アーチ 77">
                  <a:extLst>
                    <a:ext uri="{FF2B5EF4-FFF2-40B4-BE49-F238E27FC236}">
                      <a16:creationId xmlns:a16="http://schemas.microsoft.com/office/drawing/2014/main" id="{CB1A1875-593F-AD13-3926-FEDEE277174D}"/>
                    </a:ext>
                  </a:extLst>
                </p:cNvPr>
                <p:cNvSpPr/>
                <p:nvPr/>
              </p:nvSpPr>
              <p:spPr bwMode="auto">
                <a:xfrm>
                  <a:off x="6437078" y="3514791"/>
                  <a:ext cx="350451" cy="350451"/>
                </a:xfrm>
                <a:prstGeom prst="blockArc">
                  <a:avLst>
                    <a:gd name="adj1" fmla="val 1687204"/>
                    <a:gd name="adj2" fmla="val 8987775"/>
                    <a:gd name="adj3" fmla="val 14682"/>
                  </a:avLst>
                </a:prstGeom>
                <a:solidFill>
                  <a:srgbClr val="FF00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9" name="フリーフォーム: 図形 78">
                  <a:extLst>
                    <a:ext uri="{FF2B5EF4-FFF2-40B4-BE49-F238E27FC236}">
                      <a16:creationId xmlns:a16="http://schemas.microsoft.com/office/drawing/2014/main" id="{F5E0B372-9F63-0FCA-33B9-B242617768B5}"/>
                    </a:ext>
                  </a:extLst>
                </p:cNvPr>
                <p:cNvSpPr/>
                <p:nvPr/>
              </p:nvSpPr>
              <p:spPr bwMode="auto">
                <a:xfrm>
                  <a:off x="6095928" y="3459102"/>
                  <a:ext cx="1047649" cy="129112"/>
                </a:xfrm>
                <a:custGeom>
                  <a:avLst/>
                  <a:gdLst>
                    <a:gd name="connsiteX0" fmla="*/ 703235 w 1047649"/>
                    <a:gd name="connsiteY0" fmla="*/ 0 h 129112"/>
                    <a:gd name="connsiteX1" fmla="*/ 837411 w 1047649"/>
                    <a:gd name="connsiteY1" fmla="*/ 50440 h 129112"/>
                    <a:gd name="connsiteX2" fmla="*/ 971420 w 1047649"/>
                    <a:gd name="connsiteY2" fmla="*/ 2853 h 129112"/>
                    <a:gd name="connsiteX3" fmla="*/ 1047649 w 1047649"/>
                    <a:gd name="connsiteY3" fmla="*/ 30960 h 129112"/>
                    <a:gd name="connsiteX4" fmla="*/ 836429 w 1047649"/>
                    <a:gd name="connsiteY4" fmla="*/ 129105 h 129112"/>
                    <a:gd name="connsiteX5" fmla="*/ 626553 w 1047649"/>
                    <a:gd name="connsiteY5" fmla="*/ 26119 h 129112"/>
                    <a:gd name="connsiteX6" fmla="*/ 76682 w 1047649"/>
                    <a:gd name="connsiteY6" fmla="*/ 0 h 129112"/>
                    <a:gd name="connsiteX7" fmla="*/ 210858 w 1047649"/>
                    <a:gd name="connsiteY7" fmla="*/ 50440 h 129112"/>
                    <a:gd name="connsiteX8" fmla="*/ 344867 w 1047649"/>
                    <a:gd name="connsiteY8" fmla="*/ 2853 h 129112"/>
                    <a:gd name="connsiteX9" fmla="*/ 421096 w 1047649"/>
                    <a:gd name="connsiteY9" fmla="*/ 30960 h 129112"/>
                    <a:gd name="connsiteX10" fmla="*/ 209876 w 1047649"/>
                    <a:gd name="connsiteY10" fmla="*/ 129105 h 129112"/>
                    <a:gd name="connsiteX11" fmla="*/ 0 w 1047649"/>
                    <a:gd name="connsiteY11" fmla="*/ 26119 h 12911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047649" h="129112">
                      <a:moveTo>
                        <a:pt x="703235" y="0"/>
                      </a:moveTo>
                      <a:cubicBezTo>
                        <a:pt x="729997" y="30850"/>
                        <a:pt x="781376" y="50165"/>
                        <a:pt x="837411" y="50440"/>
                      </a:cubicBezTo>
                      <a:cubicBezTo>
                        <a:pt x="892436" y="50710"/>
                        <a:pt x="943514" y="32572"/>
                        <a:pt x="971420" y="2853"/>
                      </a:cubicBezTo>
                      <a:lnTo>
                        <a:pt x="1047649" y="30960"/>
                      </a:lnTo>
                      <a:cubicBezTo>
                        <a:pt x="1008220" y="91565"/>
                        <a:pt x="926066" y="129739"/>
                        <a:pt x="836429" y="129105"/>
                      </a:cubicBezTo>
                      <a:cubicBezTo>
                        <a:pt x="745803" y="128464"/>
                        <a:pt x="663912" y="88281"/>
                        <a:pt x="626553" y="26119"/>
                      </a:cubicBezTo>
                      <a:close/>
                      <a:moveTo>
                        <a:pt x="76682" y="0"/>
                      </a:moveTo>
                      <a:cubicBezTo>
                        <a:pt x="103444" y="30850"/>
                        <a:pt x="154823" y="50165"/>
                        <a:pt x="210858" y="50440"/>
                      </a:cubicBezTo>
                      <a:cubicBezTo>
                        <a:pt x="265883" y="50710"/>
                        <a:pt x="316961" y="32572"/>
                        <a:pt x="344867" y="2853"/>
                      </a:cubicBezTo>
                      <a:lnTo>
                        <a:pt x="421096" y="30960"/>
                      </a:lnTo>
                      <a:cubicBezTo>
                        <a:pt x="381667" y="91565"/>
                        <a:pt x="299513" y="129739"/>
                        <a:pt x="209876" y="129105"/>
                      </a:cubicBezTo>
                      <a:cubicBezTo>
                        <a:pt x="119250" y="128464"/>
                        <a:pt x="37359" y="88281"/>
                        <a:pt x="0" y="26119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0" name="円/楕円 532">
                  <a:extLst>
                    <a:ext uri="{FF2B5EF4-FFF2-40B4-BE49-F238E27FC236}">
                      <a16:creationId xmlns:a16="http://schemas.microsoft.com/office/drawing/2014/main" id="{7B4CFC79-F186-C2BB-F6AD-E005C493E233}"/>
                    </a:ext>
                  </a:extLst>
                </p:cNvPr>
                <p:cNvSpPr/>
                <p:nvPr/>
              </p:nvSpPr>
              <p:spPr bwMode="auto">
                <a:xfrm>
                  <a:off x="6093530" y="3641764"/>
                  <a:ext cx="167820" cy="9022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1" name="円/楕円 533">
                  <a:extLst>
                    <a:ext uri="{FF2B5EF4-FFF2-40B4-BE49-F238E27FC236}">
                      <a16:creationId xmlns:a16="http://schemas.microsoft.com/office/drawing/2014/main" id="{61F88AC6-AEFF-6F36-A4EC-843424D034D2}"/>
                    </a:ext>
                  </a:extLst>
                </p:cNvPr>
                <p:cNvSpPr/>
                <p:nvPr/>
              </p:nvSpPr>
              <p:spPr bwMode="auto">
                <a:xfrm>
                  <a:off x="6970219" y="3641764"/>
                  <a:ext cx="167820" cy="90224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ACB1280F-9DC3-03E9-95C9-00DCC5A8A66A}"/>
                </a:ext>
              </a:extLst>
            </p:cNvPr>
            <p:cNvSpPr/>
            <p:nvPr/>
          </p:nvSpPr>
          <p:spPr bwMode="auto">
            <a:xfrm flipH="1">
              <a:off x="2672497" y="4049224"/>
              <a:ext cx="1262391" cy="784147"/>
            </a:xfrm>
            <a:custGeom>
              <a:avLst/>
              <a:gdLst>
                <a:gd name="connsiteX0" fmla="*/ 631195 w 1262391"/>
                <a:gd name="connsiteY0" fmla="*/ 225467 h 784147"/>
                <a:gd name="connsiteX1" fmla="*/ 632637 w 1262391"/>
                <a:gd name="connsiteY1" fmla="*/ 226487 h 784147"/>
                <a:gd name="connsiteX2" fmla="*/ 631196 w 1262391"/>
                <a:gd name="connsiteY2" fmla="*/ 226846 h 784147"/>
                <a:gd name="connsiteX3" fmla="*/ 629754 w 1262391"/>
                <a:gd name="connsiteY3" fmla="*/ 226486 h 784147"/>
                <a:gd name="connsiteX4" fmla="*/ 790362 w 1262391"/>
                <a:gd name="connsiteY4" fmla="*/ 506 h 784147"/>
                <a:gd name="connsiteX5" fmla="*/ 704762 w 1262391"/>
                <a:gd name="connsiteY5" fmla="*/ 4680 h 784147"/>
                <a:gd name="connsiteX6" fmla="*/ 631195 w 1262391"/>
                <a:gd name="connsiteY6" fmla="*/ 23262 h 784147"/>
                <a:gd name="connsiteX7" fmla="*/ 557629 w 1262391"/>
                <a:gd name="connsiteY7" fmla="*/ 4680 h 784147"/>
                <a:gd name="connsiteX8" fmla="*/ 472028 w 1262391"/>
                <a:gd name="connsiteY8" fmla="*/ 506 h 784147"/>
                <a:gd name="connsiteX9" fmla="*/ 147434 w 1262391"/>
                <a:gd name="connsiteY9" fmla="*/ 147434 h 784147"/>
                <a:gd name="connsiteX10" fmla="*/ 117312 w 1262391"/>
                <a:gd name="connsiteY10" fmla="*/ 784147 h 784147"/>
                <a:gd name="connsiteX11" fmla="*/ 117313 w 1262391"/>
                <a:gd name="connsiteY11" fmla="*/ 784147 h 784147"/>
                <a:gd name="connsiteX12" fmla="*/ 218250 w 1262391"/>
                <a:gd name="connsiteY12" fmla="*/ 637005 h 784147"/>
                <a:gd name="connsiteX13" fmla="*/ 245155 w 1262391"/>
                <a:gd name="connsiteY13" fmla="*/ 604174 h 784147"/>
                <a:gd name="connsiteX14" fmla="*/ 246608 w 1262391"/>
                <a:gd name="connsiteY14" fmla="*/ 613836 h 784147"/>
                <a:gd name="connsiteX15" fmla="*/ 304927 w 1262391"/>
                <a:gd name="connsiteY15" fmla="*/ 704371 h 784147"/>
                <a:gd name="connsiteX16" fmla="*/ 304928 w 1262391"/>
                <a:gd name="connsiteY16" fmla="*/ 704371 h 784147"/>
                <a:gd name="connsiteX17" fmla="*/ 605029 w 1262391"/>
                <a:gd name="connsiteY17" fmla="*/ 372038 h 784147"/>
                <a:gd name="connsiteX18" fmla="*/ 631196 w 1262391"/>
                <a:gd name="connsiteY18" fmla="*/ 353748 h 784147"/>
                <a:gd name="connsiteX19" fmla="*/ 657364 w 1262391"/>
                <a:gd name="connsiteY19" fmla="*/ 372038 h 784147"/>
                <a:gd name="connsiteX20" fmla="*/ 957464 w 1262391"/>
                <a:gd name="connsiteY20" fmla="*/ 704371 h 784147"/>
                <a:gd name="connsiteX21" fmla="*/ 957465 w 1262391"/>
                <a:gd name="connsiteY21" fmla="*/ 704371 h 784147"/>
                <a:gd name="connsiteX22" fmla="*/ 1015784 w 1262391"/>
                <a:gd name="connsiteY22" fmla="*/ 613836 h 784147"/>
                <a:gd name="connsiteX23" fmla="*/ 1017237 w 1262391"/>
                <a:gd name="connsiteY23" fmla="*/ 604175 h 784147"/>
                <a:gd name="connsiteX24" fmla="*/ 1044141 w 1262391"/>
                <a:gd name="connsiteY24" fmla="*/ 637005 h 784147"/>
                <a:gd name="connsiteX25" fmla="*/ 1145078 w 1262391"/>
                <a:gd name="connsiteY25" fmla="*/ 784147 h 784147"/>
                <a:gd name="connsiteX26" fmla="*/ 1145079 w 1262391"/>
                <a:gd name="connsiteY26" fmla="*/ 784147 h 784147"/>
                <a:gd name="connsiteX27" fmla="*/ 1114957 w 1262391"/>
                <a:gd name="connsiteY27" fmla="*/ 147434 h 784147"/>
                <a:gd name="connsiteX28" fmla="*/ 790362 w 1262391"/>
                <a:gd name="connsiteY28" fmla="*/ 506 h 7841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262391" h="784147">
                  <a:moveTo>
                    <a:pt x="631195" y="225467"/>
                  </a:moveTo>
                  <a:lnTo>
                    <a:pt x="632637" y="226487"/>
                  </a:lnTo>
                  <a:lnTo>
                    <a:pt x="631196" y="226846"/>
                  </a:lnTo>
                  <a:lnTo>
                    <a:pt x="629754" y="226486"/>
                  </a:lnTo>
                  <a:close/>
                  <a:moveTo>
                    <a:pt x="790362" y="506"/>
                  </a:moveTo>
                  <a:cubicBezTo>
                    <a:pt x="761557" y="-857"/>
                    <a:pt x="732881" y="528"/>
                    <a:pt x="704762" y="4680"/>
                  </a:cubicBezTo>
                  <a:lnTo>
                    <a:pt x="631195" y="23262"/>
                  </a:lnTo>
                  <a:lnTo>
                    <a:pt x="557629" y="4680"/>
                  </a:lnTo>
                  <a:cubicBezTo>
                    <a:pt x="529510" y="528"/>
                    <a:pt x="500834" y="-857"/>
                    <a:pt x="472028" y="506"/>
                  </a:cubicBezTo>
                  <a:cubicBezTo>
                    <a:pt x="356806" y="5957"/>
                    <a:pt x="239504" y="55364"/>
                    <a:pt x="147434" y="147434"/>
                  </a:cubicBezTo>
                  <a:cubicBezTo>
                    <a:pt x="-36707" y="331576"/>
                    <a:pt x="-50193" y="616641"/>
                    <a:pt x="117312" y="784147"/>
                  </a:cubicBezTo>
                  <a:lnTo>
                    <a:pt x="117313" y="784147"/>
                  </a:lnTo>
                  <a:cubicBezTo>
                    <a:pt x="148861" y="733643"/>
                    <a:pt x="182553" y="684550"/>
                    <a:pt x="218250" y="637005"/>
                  </a:cubicBezTo>
                  <a:lnTo>
                    <a:pt x="245155" y="604174"/>
                  </a:lnTo>
                  <a:lnTo>
                    <a:pt x="246608" y="613836"/>
                  </a:lnTo>
                  <a:cubicBezTo>
                    <a:pt x="258934" y="647197"/>
                    <a:pt x="278340" y="678090"/>
                    <a:pt x="304927" y="704371"/>
                  </a:cubicBezTo>
                  <a:lnTo>
                    <a:pt x="304928" y="704371"/>
                  </a:lnTo>
                  <a:cubicBezTo>
                    <a:pt x="385048" y="577588"/>
                    <a:pt x="486942" y="464971"/>
                    <a:pt x="605029" y="372038"/>
                  </a:cubicBezTo>
                  <a:lnTo>
                    <a:pt x="631196" y="353748"/>
                  </a:lnTo>
                  <a:lnTo>
                    <a:pt x="657364" y="372038"/>
                  </a:lnTo>
                  <a:cubicBezTo>
                    <a:pt x="775450" y="464971"/>
                    <a:pt x="877344" y="577588"/>
                    <a:pt x="957464" y="704371"/>
                  </a:cubicBezTo>
                  <a:lnTo>
                    <a:pt x="957465" y="704371"/>
                  </a:lnTo>
                  <a:cubicBezTo>
                    <a:pt x="984052" y="678090"/>
                    <a:pt x="1003458" y="647197"/>
                    <a:pt x="1015784" y="613836"/>
                  </a:cubicBezTo>
                  <a:lnTo>
                    <a:pt x="1017237" y="604175"/>
                  </a:lnTo>
                  <a:lnTo>
                    <a:pt x="1044141" y="637005"/>
                  </a:lnTo>
                  <a:cubicBezTo>
                    <a:pt x="1079839" y="684550"/>
                    <a:pt x="1113530" y="733643"/>
                    <a:pt x="1145078" y="784147"/>
                  </a:cubicBezTo>
                  <a:lnTo>
                    <a:pt x="1145079" y="784147"/>
                  </a:lnTo>
                  <a:cubicBezTo>
                    <a:pt x="1312584" y="616641"/>
                    <a:pt x="1299098" y="331576"/>
                    <a:pt x="1114957" y="147434"/>
                  </a:cubicBezTo>
                  <a:cubicBezTo>
                    <a:pt x="1022887" y="55364"/>
                    <a:pt x="905584" y="5957"/>
                    <a:pt x="790362" y="506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6098987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54</Words>
  <Application>Microsoft Office PowerPoint</Application>
  <PresentationFormat>A4 210 x 297 mm</PresentationFormat>
  <Paragraphs>26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poph29_ドアの閉め忘れに注意</dc:title>
  <dc:subject>poph29_ドアの閉め忘れに注意</dc:subject>
  <dc:creator>でじけろお</dc:creator>
  <cp:lastModifiedBy/>
  <cp:revision>1</cp:revision>
  <dcterms:created xsi:type="dcterms:W3CDTF">2014-12-04T06:28:23Z</dcterms:created>
  <dcterms:modified xsi:type="dcterms:W3CDTF">2025-01-25T13:45:51Z</dcterms:modified>
  <cp:version>1</cp:version>
</cp:coreProperties>
</file>

<file path=docProps/thumbnail.jpeg>
</file>