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31" r:id="rId5"/>
    <p:sldId id="330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470" y="55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71501" y="2719137"/>
            <a:ext cx="8001000" cy="446772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ドアの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閉め忘れに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136915-68CA-B8EA-C0E5-45F1950D1125}"/>
              </a:ext>
            </a:extLst>
          </p:cNvPr>
          <p:cNvSpPr txBox="1"/>
          <p:nvPr/>
        </p:nvSpPr>
        <p:spPr>
          <a:xfrm rot="5400000">
            <a:off x="-1122949" y="2077453"/>
            <a:ext cx="9103896" cy="575109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ドアの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閉め忘れに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415778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553569" y="417095"/>
            <a:ext cx="5815148" cy="363867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ドアの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閉め忘れに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4F2FEC-4BDE-6468-5084-246116230760}"/>
              </a:ext>
            </a:extLst>
          </p:cNvPr>
          <p:cNvSpPr txBox="1"/>
          <p:nvPr/>
        </p:nvSpPr>
        <p:spPr>
          <a:xfrm>
            <a:off x="484909" y="7981154"/>
            <a:ext cx="5952467" cy="15179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退室時は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ドアを閉めてください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5985B9C-0E97-2842-E7CB-88205F9416F3}"/>
              </a:ext>
            </a:extLst>
          </p:cNvPr>
          <p:cNvGrpSpPr/>
          <p:nvPr/>
        </p:nvGrpSpPr>
        <p:grpSpPr>
          <a:xfrm>
            <a:off x="1893084" y="4748635"/>
            <a:ext cx="3136116" cy="2873280"/>
            <a:chOff x="2165170" y="1448780"/>
            <a:chExt cx="3277464" cy="3002781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B9501C3-6B70-D687-E739-5D32B423D606}"/>
                </a:ext>
              </a:extLst>
            </p:cNvPr>
            <p:cNvSpPr/>
            <p:nvPr/>
          </p:nvSpPr>
          <p:spPr bwMode="auto">
            <a:xfrm>
              <a:off x="2165170" y="1448780"/>
              <a:ext cx="3103150" cy="3002781"/>
            </a:xfrm>
            <a:prstGeom prst="rect">
              <a:avLst/>
            </a:prstGeom>
            <a:pattFill prst="wdUpDiag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B3D3F7A-BBB8-9D99-C6C3-43794EE25A34}"/>
                </a:ext>
              </a:extLst>
            </p:cNvPr>
            <p:cNvGrpSpPr/>
            <p:nvPr/>
          </p:nvGrpSpPr>
          <p:grpSpPr>
            <a:xfrm>
              <a:off x="2870019" y="1857376"/>
              <a:ext cx="1696202" cy="2584362"/>
              <a:chOff x="5424488" y="2305050"/>
              <a:chExt cx="790575" cy="1109662"/>
            </a:xfrm>
          </p:grpSpPr>
          <p:sp>
            <p:nvSpPr>
              <p:cNvPr id="13" name="角丸四角形 259">
                <a:extLst>
                  <a:ext uri="{FF2B5EF4-FFF2-40B4-BE49-F238E27FC236}">
                    <a16:creationId xmlns:a16="http://schemas.microsoft.com/office/drawing/2014/main" id="{66410F99-920A-635E-DCF6-6EDAE29F45E1}"/>
                  </a:ext>
                </a:extLst>
              </p:cNvPr>
              <p:cNvSpPr/>
              <p:nvPr/>
            </p:nvSpPr>
            <p:spPr>
              <a:xfrm>
                <a:off x="5424488" y="2305050"/>
                <a:ext cx="790575" cy="1109662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" name="角丸四角形 260">
                <a:extLst>
                  <a:ext uri="{FF2B5EF4-FFF2-40B4-BE49-F238E27FC236}">
                    <a16:creationId xmlns:a16="http://schemas.microsoft.com/office/drawing/2014/main" id="{90E0049A-A219-855D-8357-076A71D64F7F}"/>
                  </a:ext>
                </a:extLst>
              </p:cNvPr>
              <p:cNvSpPr/>
              <p:nvPr/>
            </p:nvSpPr>
            <p:spPr>
              <a:xfrm>
                <a:off x="5461001" y="2339975"/>
                <a:ext cx="717550" cy="1074737"/>
              </a:xfrm>
              <a:prstGeom prst="roundRect">
                <a:avLst>
                  <a:gd name="adj" fmla="val 0"/>
                </a:avLst>
              </a:pr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" name="角丸四角形 262">
                <a:extLst>
                  <a:ext uri="{FF2B5EF4-FFF2-40B4-BE49-F238E27FC236}">
                    <a16:creationId xmlns:a16="http://schemas.microsoft.com/office/drawing/2014/main" id="{6B53341F-AD97-6726-687A-1AF14B32432A}"/>
                  </a:ext>
                </a:extLst>
              </p:cNvPr>
              <p:cNvSpPr/>
              <p:nvPr/>
            </p:nvSpPr>
            <p:spPr>
              <a:xfrm>
                <a:off x="5480052" y="2359025"/>
                <a:ext cx="679448" cy="1055687"/>
              </a:xfrm>
              <a:prstGeom prst="roundRect">
                <a:avLst>
                  <a:gd name="adj" fmla="val 1681"/>
                </a:avLst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367DE84-0C6E-55DA-7B8B-BD8CC4548202}"/>
                </a:ext>
              </a:extLst>
            </p:cNvPr>
            <p:cNvGrpSpPr/>
            <p:nvPr/>
          </p:nvGrpSpPr>
          <p:grpSpPr>
            <a:xfrm rot="20700000">
              <a:off x="2649092" y="2433963"/>
              <a:ext cx="1068506" cy="1083292"/>
              <a:chOff x="5762644" y="1762125"/>
              <a:chExt cx="1752581" cy="1002782"/>
            </a:xfrm>
          </p:grpSpPr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7A31C410-8489-7FD7-9133-2C6E1F4CFE66}"/>
                  </a:ext>
                </a:extLst>
              </p:cNvPr>
              <p:cNvSpPr txBox="1"/>
              <p:nvPr/>
            </p:nvSpPr>
            <p:spPr>
              <a:xfrm>
                <a:off x="5762647" y="1762125"/>
                <a:ext cx="1752578" cy="10027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01600">
                      <a:solidFill>
                        <a:schemeClr val="tx1"/>
                      </a:solidFill>
                    </a:ln>
                    <a:latin typeface="+mj-ea"/>
                    <a:ea typeface="+mj-ea"/>
                  </a:rPr>
                  <a:t>閉</a:t>
                </a:r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DB07A9D1-461D-2162-9064-F3981ED22C1B}"/>
                  </a:ext>
                </a:extLst>
              </p:cNvPr>
              <p:cNvSpPr txBox="1"/>
              <p:nvPr/>
            </p:nvSpPr>
            <p:spPr>
              <a:xfrm>
                <a:off x="5762644" y="1762125"/>
                <a:ext cx="1752578" cy="10027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76200">
                      <a:noFill/>
                    </a:ln>
                    <a:solidFill>
                      <a:srgbClr val="FFFF00"/>
                    </a:solidFill>
                    <a:latin typeface="+mj-ea"/>
                    <a:ea typeface="+mj-ea"/>
                  </a:rPr>
                  <a:t>閉</a:t>
                </a:r>
              </a:p>
            </p:txBody>
          </p:sp>
        </p:grp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3A0DFCB6-1515-D5B1-E7F4-9BF8B4422CC4}"/>
                </a:ext>
              </a:extLst>
            </p:cNvPr>
            <p:cNvSpPr/>
            <p:nvPr/>
          </p:nvSpPr>
          <p:spPr bwMode="auto">
            <a:xfrm>
              <a:off x="4080053" y="3238500"/>
              <a:ext cx="231362" cy="23136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sysClr val="windowText" lastClr="000000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0" name="正方形/長方形 12">
              <a:extLst>
                <a:ext uri="{FF2B5EF4-FFF2-40B4-BE49-F238E27FC236}">
                  <a16:creationId xmlns:a16="http://schemas.microsoft.com/office/drawing/2014/main" id="{C290184F-F749-AA23-745C-261BC2828DAB}"/>
                </a:ext>
              </a:extLst>
            </p:cNvPr>
            <p:cNvSpPr/>
            <p:nvPr/>
          </p:nvSpPr>
          <p:spPr bwMode="auto">
            <a:xfrm>
              <a:off x="4132213" y="2185988"/>
              <a:ext cx="1310421" cy="2265573"/>
            </a:xfrm>
            <a:custGeom>
              <a:avLst/>
              <a:gdLst/>
              <a:ahLst/>
              <a:cxnLst/>
              <a:rect l="l" t="t" r="r" b="b"/>
              <a:pathLst>
                <a:path w="750772" h="1298003">
                  <a:moveTo>
                    <a:pt x="231210" y="1072"/>
                  </a:moveTo>
                  <a:cubicBezTo>
                    <a:pt x="355369" y="-10980"/>
                    <a:pt x="465789" y="79899"/>
                    <a:pt x="477842" y="204057"/>
                  </a:cubicBezTo>
                  <a:cubicBezTo>
                    <a:pt x="485038" y="278190"/>
                    <a:pt x="455537" y="347426"/>
                    <a:pt x="401510" y="390802"/>
                  </a:cubicBezTo>
                  <a:cubicBezTo>
                    <a:pt x="454229" y="388192"/>
                    <a:pt x="504339" y="420027"/>
                    <a:pt x="523903" y="472227"/>
                  </a:cubicBezTo>
                  <a:lnTo>
                    <a:pt x="647888" y="803054"/>
                  </a:lnTo>
                  <a:lnTo>
                    <a:pt x="646619" y="803530"/>
                  </a:lnTo>
                  <a:cubicBezTo>
                    <a:pt x="649260" y="808318"/>
                    <a:pt x="650102" y="813704"/>
                    <a:pt x="650258" y="819270"/>
                  </a:cubicBezTo>
                  <a:lnTo>
                    <a:pt x="656061" y="1026824"/>
                  </a:lnTo>
                  <a:lnTo>
                    <a:pt x="743832" y="1202744"/>
                  </a:lnTo>
                  <a:cubicBezTo>
                    <a:pt x="760068" y="1235286"/>
                    <a:pt x="746849" y="1274828"/>
                    <a:pt x="714307" y="1291064"/>
                  </a:cubicBezTo>
                  <a:lnTo>
                    <a:pt x="714307" y="1291063"/>
                  </a:lnTo>
                  <a:cubicBezTo>
                    <a:pt x="681765" y="1307299"/>
                    <a:pt x="642222" y="1294080"/>
                    <a:pt x="625987" y="1261539"/>
                  </a:cubicBezTo>
                  <a:lnTo>
                    <a:pt x="530621" y="1070393"/>
                  </a:lnTo>
                  <a:cubicBezTo>
                    <a:pt x="525545" y="1060220"/>
                    <a:pt x="523348" y="1049362"/>
                    <a:pt x="524644" y="1038779"/>
                  </a:cubicBezTo>
                  <a:lnTo>
                    <a:pt x="522454" y="960439"/>
                  </a:lnTo>
                  <a:lnTo>
                    <a:pt x="424363" y="1041775"/>
                  </a:lnTo>
                  <a:lnTo>
                    <a:pt x="356759" y="1244004"/>
                  </a:lnTo>
                  <a:cubicBezTo>
                    <a:pt x="345229" y="1278495"/>
                    <a:pt x="307921" y="1297109"/>
                    <a:pt x="273430" y="1285579"/>
                  </a:cubicBezTo>
                  <a:cubicBezTo>
                    <a:pt x="238939" y="1274049"/>
                    <a:pt x="220325" y="1236741"/>
                    <a:pt x="231855" y="1202250"/>
                  </a:cubicBezTo>
                  <a:lnTo>
                    <a:pt x="301446" y="994076"/>
                  </a:lnTo>
                  <a:lnTo>
                    <a:pt x="304658" y="989567"/>
                  </a:lnTo>
                  <a:cubicBezTo>
                    <a:pt x="306606" y="975287"/>
                    <a:pt x="314156" y="962075"/>
                    <a:pt x="326083" y="952185"/>
                  </a:cubicBezTo>
                  <a:lnTo>
                    <a:pt x="406332" y="885643"/>
                  </a:lnTo>
                  <a:lnTo>
                    <a:pt x="335052" y="695449"/>
                  </a:lnTo>
                  <a:lnTo>
                    <a:pt x="314776" y="740032"/>
                  </a:lnTo>
                  <a:lnTo>
                    <a:pt x="302716" y="756711"/>
                  </a:lnTo>
                  <a:cubicBezTo>
                    <a:pt x="293788" y="770907"/>
                    <a:pt x="278479" y="780549"/>
                    <a:pt x="260499" y="782294"/>
                  </a:cubicBezTo>
                  <a:lnTo>
                    <a:pt x="64716" y="801300"/>
                  </a:lnTo>
                  <a:cubicBezTo>
                    <a:pt x="32278" y="804449"/>
                    <a:pt x="3429" y="780705"/>
                    <a:pt x="280" y="748267"/>
                  </a:cubicBezTo>
                  <a:cubicBezTo>
                    <a:pt x="-2869" y="715828"/>
                    <a:pt x="20874" y="686979"/>
                    <a:pt x="53313" y="683830"/>
                  </a:cubicBezTo>
                  <a:lnTo>
                    <a:pt x="217951" y="667848"/>
                  </a:lnTo>
                  <a:lnTo>
                    <a:pt x="278508" y="534693"/>
                  </a:lnTo>
                  <a:cubicBezTo>
                    <a:pt x="273567" y="502407"/>
                    <a:pt x="282111" y="470257"/>
                    <a:pt x="301729" y="445317"/>
                  </a:cubicBezTo>
                  <a:cubicBezTo>
                    <a:pt x="293134" y="448351"/>
                    <a:pt x="284088" y="449791"/>
                    <a:pt x="274857" y="450687"/>
                  </a:cubicBezTo>
                  <a:cubicBezTo>
                    <a:pt x="150698" y="462740"/>
                    <a:pt x="40278" y="371861"/>
                    <a:pt x="28225" y="247703"/>
                  </a:cubicBezTo>
                  <a:cubicBezTo>
                    <a:pt x="16173" y="123546"/>
                    <a:pt x="107052" y="13125"/>
                    <a:pt x="231210" y="1072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CEE2B-DC69-319A-9C50-E8774D6A0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E6B169-7A28-CC88-FC44-C9C01C42EA56}"/>
              </a:ext>
            </a:extLst>
          </p:cNvPr>
          <p:cNvSpPr txBox="1"/>
          <p:nvPr/>
        </p:nvSpPr>
        <p:spPr>
          <a:xfrm>
            <a:off x="484909" y="8619636"/>
            <a:ext cx="5952467" cy="87943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忘れずお願いします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29D7C13-0E77-DC6E-2445-65D7D611EF9B}"/>
              </a:ext>
            </a:extLst>
          </p:cNvPr>
          <p:cNvSpPr txBox="1"/>
          <p:nvPr/>
        </p:nvSpPr>
        <p:spPr>
          <a:xfrm>
            <a:off x="553569" y="417095"/>
            <a:ext cx="5815148" cy="363867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ドアの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閉め忘れに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F4B02D7A-B71C-FA32-041E-0CA2E02F6AFC}"/>
              </a:ext>
            </a:extLst>
          </p:cNvPr>
          <p:cNvGrpSpPr/>
          <p:nvPr/>
        </p:nvGrpSpPr>
        <p:grpSpPr>
          <a:xfrm>
            <a:off x="1509463" y="4549592"/>
            <a:ext cx="3903358" cy="3576220"/>
            <a:chOff x="2165170" y="1448780"/>
            <a:chExt cx="3277464" cy="3002781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89EAADE6-29C6-D698-921A-88BB9BBF2B82}"/>
                </a:ext>
              </a:extLst>
            </p:cNvPr>
            <p:cNvSpPr/>
            <p:nvPr/>
          </p:nvSpPr>
          <p:spPr bwMode="auto">
            <a:xfrm>
              <a:off x="2165170" y="1448780"/>
              <a:ext cx="3103150" cy="3002781"/>
            </a:xfrm>
            <a:prstGeom prst="rect">
              <a:avLst/>
            </a:prstGeom>
            <a:pattFill prst="wdUpDiag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D734380E-BA1D-CAFB-B009-B90E475EB4C2}"/>
                </a:ext>
              </a:extLst>
            </p:cNvPr>
            <p:cNvGrpSpPr/>
            <p:nvPr/>
          </p:nvGrpSpPr>
          <p:grpSpPr>
            <a:xfrm>
              <a:off x="2870019" y="1857376"/>
              <a:ext cx="1696202" cy="2584362"/>
              <a:chOff x="5424488" y="2305050"/>
              <a:chExt cx="790575" cy="1109662"/>
            </a:xfrm>
          </p:grpSpPr>
          <p:sp>
            <p:nvSpPr>
              <p:cNvPr id="56" name="角丸四角形 259">
                <a:extLst>
                  <a:ext uri="{FF2B5EF4-FFF2-40B4-BE49-F238E27FC236}">
                    <a16:creationId xmlns:a16="http://schemas.microsoft.com/office/drawing/2014/main" id="{6E38B39F-BF0A-60BD-6631-8396C4F6C0A2}"/>
                  </a:ext>
                </a:extLst>
              </p:cNvPr>
              <p:cNvSpPr/>
              <p:nvPr/>
            </p:nvSpPr>
            <p:spPr>
              <a:xfrm>
                <a:off x="5424488" y="2305050"/>
                <a:ext cx="790575" cy="1109662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" name="角丸四角形 260">
                <a:extLst>
                  <a:ext uri="{FF2B5EF4-FFF2-40B4-BE49-F238E27FC236}">
                    <a16:creationId xmlns:a16="http://schemas.microsoft.com/office/drawing/2014/main" id="{B56B563B-AA96-FB61-180D-91B4ECECAD4E}"/>
                  </a:ext>
                </a:extLst>
              </p:cNvPr>
              <p:cNvSpPr/>
              <p:nvPr/>
            </p:nvSpPr>
            <p:spPr>
              <a:xfrm>
                <a:off x="5461001" y="2339975"/>
                <a:ext cx="717550" cy="1074737"/>
              </a:xfrm>
              <a:prstGeom prst="roundRect">
                <a:avLst>
                  <a:gd name="adj" fmla="val 0"/>
                </a:avLst>
              </a:pr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" name="角丸四角形 262">
                <a:extLst>
                  <a:ext uri="{FF2B5EF4-FFF2-40B4-BE49-F238E27FC236}">
                    <a16:creationId xmlns:a16="http://schemas.microsoft.com/office/drawing/2014/main" id="{1F2CF65F-2375-4F5E-87B5-CE0E130E45AF}"/>
                  </a:ext>
                </a:extLst>
              </p:cNvPr>
              <p:cNvSpPr/>
              <p:nvPr/>
            </p:nvSpPr>
            <p:spPr>
              <a:xfrm>
                <a:off x="5480052" y="2359025"/>
                <a:ext cx="679448" cy="1055687"/>
              </a:xfrm>
              <a:prstGeom prst="roundRect">
                <a:avLst>
                  <a:gd name="adj" fmla="val 1681"/>
                </a:avLst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E5755EEB-CEA7-A8CB-47B7-C40E2E9882CA}"/>
                </a:ext>
              </a:extLst>
            </p:cNvPr>
            <p:cNvGrpSpPr/>
            <p:nvPr/>
          </p:nvGrpSpPr>
          <p:grpSpPr>
            <a:xfrm rot="20700000">
              <a:off x="2649092" y="2433963"/>
              <a:ext cx="1068506" cy="1083292"/>
              <a:chOff x="5762644" y="1762125"/>
              <a:chExt cx="1752581" cy="1002782"/>
            </a:xfrm>
          </p:grpSpPr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4BE5907B-9255-8CEF-8F54-6D7A85908C10}"/>
                  </a:ext>
                </a:extLst>
              </p:cNvPr>
              <p:cNvSpPr txBox="1"/>
              <p:nvPr/>
            </p:nvSpPr>
            <p:spPr>
              <a:xfrm>
                <a:off x="5762647" y="1762125"/>
                <a:ext cx="1752578" cy="10027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01600">
                      <a:solidFill>
                        <a:schemeClr val="tx1"/>
                      </a:solidFill>
                    </a:ln>
                    <a:latin typeface="+mj-ea"/>
                    <a:ea typeface="+mj-ea"/>
                  </a:rPr>
                  <a:t>閉</a:t>
                </a:r>
              </a:p>
            </p:txBody>
          </p:sp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2810AC13-7A3B-04E0-1EDF-812BA2D18DDD}"/>
                  </a:ext>
                </a:extLst>
              </p:cNvPr>
              <p:cNvSpPr txBox="1"/>
              <p:nvPr/>
            </p:nvSpPr>
            <p:spPr>
              <a:xfrm>
                <a:off x="5762644" y="1762125"/>
                <a:ext cx="1752578" cy="10027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76200">
                      <a:noFill/>
                    </a:ln>
                    <a:solidFill>
                      <a:srgbClr val="FFFF00"/>
                    </a:solidFill>
                    <a:latin typeface="+mj-ea"/>
                    <a:ea typeface="+mj-ea"/>
                  </a:rPr>
                  <a:t>閉</a:t>
                </a:r>
              </a:p>
            </p:txBody>
          </p:sp>
        </p:grp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0524CE52-9403-F120-262C-0E02741AC74C}"/>
                </a:ext>
              </a:extLst>
            </p:cNvPr>
            <p:cNvSpPr/>
            <p:nvPr/>
          </p:nvSpPr>
          <p:spPr bwMode="auto">
            <a:xfrm>
              <a:off x="4080053" y="3238500"/>
              <a:ext cx="231362" cy="23136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sysClr val="windowText" lastClr="000000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53" name="正方形/長方形 12">
              <a:extLst>
                <a:ext uri="{FF2B5EF4-FFF2-40B4-BE49-F238E27FC236}">
                  <a16:creationId xmlns:a16="http://schemas.microsoft.com/office/drawing/2014/main" id="{AE3377C0-BA89-970A-EAFF-159EA9751C95}"/>
                </a:ext>
              </a:extLst>
            </p:cNvPr>
            <p:cNvSpPr/>
            <p:nvPr/>
          </p:nvSpPr>
          <p:spPr bwMode="auto">
            <a:xfrm>
              <a:off x="4132213" y="2185988"/>
              <a:ext cx="1310421" cy="2265573"/>
            </a:xfrm>
            <a:custGeom>
              <a:avLst/>
              <a:gdLst/>
              <a:ahLst/>
              <a:cxnLst/>
              <a:rect l="l" t="t" r="r" b="b"/>
              <a:pathLst>
                <a:path w="750772" h="1298003">
                  <a:moveTo>
                    <a:pt x="231210" y="1072"/>
                  </a:moveTo>
                  <a:cubicBezTo>
                    <a:pt x="355369" y="-10980"/>
                    <a:pt x="465789" y="79899"/>
                    <a:pt x="477842" y="204057"/>
                  </a:cubicBezTo>
                  <a:cubicBezTo>
                    <a:pt x="485038" y="278190"/>
                    <a:pt x="455537" y="347426"/>
                    <a:pt x="401510" y="390802"/>
                  </a:cubicBezTo>
                  <a:cubicBezTo>
                    <a:pt x="454229" y="388192"/>
                    <a:pt x="504339" y="420027"/>
                    <a:pt x="523903" y="472227"/>
                  </a:cubicBezTo>
                  <a:lnTo>
                    <a:pt x="647888" y="803054"/>
                  </a:lnTo>
                  <a:lnTo>
                    <a:pt x="646619" y="803530"/>
                  </a:lnTo>
                  <a:cubicBezTo>
                    <a:pt x="649260" y="808318"/>
                    <a:pt x="650102" y="813704"/>
                    <a:pt x="650258" y="819270"/>
                  </a:cubicBezTo>
                  <a:lnTo>
                    <a:pt x="656061" y="1026824"/>
                  </a:lnTo>
                  <a:lnTo>
                    <a:pt x="743832" y="1202744"/>
                  </a:lnTo>
                  <a:cubicBezTo>
                    <a:pt x="760068" y="1235286"/>
                    <a:pt x="746849" y="1274828"/>
                    <a:pt x="714307" y="1291064"/>
                  </a:cubicBezTo>
                  <a:lnTo>
                    <a:pt x="714307" y="1291063"/>
                  </a:lnTo>
                  <a:cubicBezTo>
                    <a:pt x="681765" y="1307299"/>
                    <a:pt x="642222" y="1294080"/>
                    <a:pt x="625987" y="1261539"/>
                  </a:cubicBezTo>
                  <a:lnTo>
                    <a:pt x="530621" y="1070393"/>
                  </a:lnTo>
                  <a:cubicBezTo>
                    <a:pt x="525545" y="1060220"/>
                    <a:pt x="523348" y="1049362"/>
                    <a:pt x="524644" y="1038779"/>
                  </a:cubicBezTo>
                  <a:lnTo>
                    <a:pt x="522454" y="960439"/>
                  </a:lnTo>
                  <a:lnTo>
                    <a:pt x="424363" y="1041775"/>
                  </a:lnTo>
                  <a:lnTo>
                    <a:pt x="356759" y="1244004"/>
                  </a:lnTo>
                  <a:cubicBezTo>
                    <a:pt x="345229" y="1278495"/>
                    <a:pt x="307921" y="1297109"/>
                    <a:pt x="273430" y="1285579"/>
                  </a:cubicBezTo>
                  <a:cubicBezTo>
                    <a:pt x="238939" y="1274049"/>
                    <a:pt x="220325" y="1236741"/>
                    <a:pt x="231855" y="1202250"/>
                  </a:cubicBezTo>
                  <a:lnTo>
                    <a:pt x="301446" y="994076"/>
                  </a:lnTo>
                  <a:lnTo>
                    <a:pt x="304658" y="989567"/>
                  </a:lnTo>
                  <a:cubicBezTo>
                    <a:pt x="306606" y="975287"/>
                    <a:pt x="314156" y="962075"/>
                    <a:pt x="326083" y="952185"/>
                  </a:cubicBezTo>
                  <a:lnTo>
                    <a:pt x="406332" y="885643"/>
                  </a:lnTo>
                  <a:lnTo>
                    <a:pt x="335052" y="695449"/>
                  </a:lnTo>
                  <a:lnTo>
                    <a:pt x="314776" y="740032"/>
                  </a:lnTo>
                  <a:lnTo>
                    <a:pt x="302716" y="756711"/>
                  </a:lnTo>
                  <a:cubicBezTo>
                    <a:pt x="293788" y="770907"/>
                    <a:pt x="278479" y="780549"/>
                    <a:pt x="260499" y="782294"/>
                  </a:cubicBezTo>
                  <a:lnTo>
                    <a:pt x="64716" y="801300"/>
                  </a:lnTo>
                  <a:cubicBezTo>
                    <a:pt x="32278" y="804449"/>
                    <a:pt x="3429" y="780705"/>
                    <a:pt x="280" y="748267"/>
                  </a:cubicBezTo>
                  <a:cubicBezTo>
                    <a:pt x="-2869" y="715828"/>
                    <a:pt x="20874" y="686979"/>
                    <a:pt x="53313" y="683830"/>
                  </a:cubicBezTo>
                  <a:lnTo>
                    <a:pt x="217951" y="667848"/>
                  </a:lnTo>
                  <a:lnTo>
                    <a:pt x="278508" y="534693"/>
                  </a:lnTo>
                  <a:cubicBezTo>
                    <a:pt x="273567" y="502407"/>
                    <a:pt x="282111" y="470257"/>
                    <a:pt x="301729" y="445317"/>
                  </a:cubicBezTo>
                  <a:cubicBezTo>
                    <a:pt x="293134" y="448351"/>
                    <a:pt x="284088" y="449791"/>
                    <a:pt x="274857" y="450687"/>
                  </a:cubicBezTo>
                  <a:cubicBezTo>
                    <a:pt x="150698" y="462740"/>
                    <a:pt x="40278" y="371861"/>
                    <a:pt x="28225" y="247703"/>
                  </a:cubicBezTo>
                  <a:cubicBezTo>
                    <a:pt x="16173" y="123546"/>
                    <a:pt x="107052" y="13125"/>
                    <a:pt x="231210" y="1072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6535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99018" y="3321866"/>
            <a:ext cx="8409248" cy="32413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ドアの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閉め忘れに注意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F4DBA9-CFBD-1A7A-CB43-99C07569B9EC}"/>
              </a:ext>
            </a:extLst>
          </p:cNvPr>
          <p:cNvSpPr txBox="1"/>
          <p:nvPr/>
        </p:nvSpPr>
        <p:spPr>
          <a:xfrm rot="5075422">
            <a:off x="-982531" y="3399745"/>
            <a:ext cx="4622148" cy="142465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退室時は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ドアを閉めてください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25B4F81-C8FC-25AA-88FA-D1F0A8DDB15C}"/>
              </a:ext>
            </a:extLst>
          </p:cNvPr>
          <p:cNvGrpSpPr/>
          <p:nvPr/>
        </p:nvGrpSpPr>
        <p:grpSpPr>
          <a:xfrm>
            <a:off x="453648" y="6698149"/>
            <a:ext cx="2030247" cy="2935370"/>
            <a:chOff x="1056827" y="930434"/>
            <a:chExt cx="1720731" cy="248786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79FB4CB-7AC0-2AB3-6683-5AADCCB5A336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C37A0C7D-E062-68AB-78A9-2D706B036373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2AA2728-88D0-5A4F-7576-D17937079097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75093CF-8CB9-0E80-CC69-558411B4E574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13AC193-34EA-5274-D8C8-906345211589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5ED9318-CE65-0242-ACB8-31FFEA0BBB1D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AB89576A-63CB-DBF4-D4DE-FA41F4453E93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53451B7-11FC-3BDA-B482-969EBBE2B546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四角形: 上の 2 つの角を丸める 5">
                <a:extLst>
                  <a:ext uri="{FF2B5EF4-FFF2-40B4-BE49-F238E27FC236}">
                    <a16:creationId xmlns:a16="http://schemas.microsoft.com/office/drawing/2014/main" id="{89B89768-0DEA-984D-F029-62C5E6A307C8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98CC4C3-4192-8F69-A5F4-95A3CE5F94E0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B4D594E5-655B-A82E-E95A-F9DC8447AD84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EA74DEE-2FD7-80DC-C68B-7983F196A21A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2CEA8685-77B7-D313-68C3-944D3F7778FB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B39D4232-59E5-B9D1-7E61-E73989A909AE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EA07ACDC-4835-9DAF-7910-4D129BDD59BA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6EEB380-EB6A-B607-90B0-027FA5BA90E8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DC481B4-FE11-D219-8F15-B702FC542B67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8F779893-D54D-0E0A-36D4-70854D74D13A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9386FEED-417B-8A8E-A114-F833FD12D9BF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二等辺三角形 71">
                <a:extLst>
                  <a:ext uri="{FF2B5EF4-FFF2-40B4-BE49-F238E27FC236}">
                    <a16:creationId xmlns:a16="http://schemas.microsoft.com/office/drawing/2014/main" id="{57E01C18-BD4B-EA1F-BD3B-046A694038AE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D1F54D4-4530-9DDD-D0B7-E956000DE80B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1FBAC892-043B-E1C8-D987-014EB3AD6C07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11D79EE8-8DD6-ECD2-3DA8-1A16702E0566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431102" y="3418119"/>
            <a:ext cx="8345080" cy="304888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ドアの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閉め忘れに注意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054F8A73-F57F-6B65-A98D-5BDFCFDC99F0}"/>
              </a:ext>
            </a:extLst>
          </p:cNvPr>
          <p:cNvSpPr txBox="1"/>
          <p:nvPr/>
        </p:nvSpPr>
        <p:spPr>
          <a:xfrm rot="5075422">
            <a:off x="-902332" y="3200485"/>
            <a:ext cx="4529343" cy="152281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忘れず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お願いします</a:t>
            </a:r>
          </a:p>
        </p:txBody>
      </p: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7302DA08-FE98-D0B1-B795-28285185C8D9}"/>
              </a:ext>
            </a:extLst>
          </p:cNvPr>
          <p:cNvGrpSpPr/>
          <p:nvPr/>
        </p:nvGrpSpPr>
        <p:grpSpPr>
          <a:xfrm>
            <a:off x="359328" y="6449402"/>
            <a:ext cx="1750875" cy="3192908"/>
            <a:chOff x="2506980" y="3827984"/>
            <a:chExt cx="1587842" cy="2895600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90EDC6C3-E178-D47F-1526-871BD1EDD5FF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21417CA9-502C-0E9B-F014-410545D93466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涙形 64">
                <a:extLst>
                  <a:ext uri="{FF2B5EF4-FFF2-40B4-BE49-F238E27FC236}">
                    <a16:creationId xmlns:a16="http://schemas.microsoft.com/office/drawing/2014/main" id="{8A0AD3BA-E6B4-5239-321B-6B83F1A1B4C8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涙形 64">
                <a:extLst>
                  <a:ext uri="{FF2B5EF4-FFF2-40B4-BE49-F238E27FC236}">
                    <a16:creationId xmlns:a16="http://schemas.microsoft.com/office/drawing/2014/main" id="{A101EB73-89E3-7918-C3B6-AE4F4F6400DD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F75B9403-2FD9-FA35-AA20-02F932057CC2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65640304-905D-2B5D-5EAD-FF1B67F9FF52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065B38DD-445D-0194-AE7D-784ADF03A143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D1F4A094-23CC-9466-8B59-F76D1393EED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二等辺三角形 187">
                  <a:extLst>
                    <a:ext uri="{FF2B5EF4-FFF2-40B4-BE49-F238E27FC236}">
                      <a16:creationId xmlns:a16="http://schemas.microsoft.com/office/drawing/2014/main" id="{FE2F27E2-6312-C6D4-C800-5836E43AF33C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A64CD9CD-0560-CF35-EE9E-8CE05F11A455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185" name="角丸四角形 559">
                  <a:extLst>
                    <a:ext uri="{FF2B5EF4-FFF2-40B4-BE49-F238E27FC236}">
                      <a16:creationId xmlns:a16="http://schemas.microsoft.com/office/drawing/2014/main" id="{993A35FD-AEF2-23FC-B8AC-C5C27CEAAF6F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四角形: 上の 2 つの角を丸める 185">
                  <a:extLst>
                    <a:ext uri="{FF2B5EF4-FFF2-40B4-BE49-F238E27FC236}">
                      <a16:creationId xmlns:a16="http://schemas.microsoft.com/office/drawing/2014/main" id="{CDC231D1-4260-24C0-A6F9-93CCB3A222F3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CB6BF256-FCF8-3A43-032A-E3B895E452DD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183" name="角丸四角形 559">
                  <a:extLst>
                    <a:ext uri="{FF2B5EF4-FFF2-40B4-BE49-F238E27FC236}">
                      <a16:creationId xmlns:a16="http://schemas.microsoft.com/office/drawing/2014/main" id="{99D10FD4-60BE-5E43-DD28-5B66CA9ECD76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4551DF77-3786-A2A3-8559-CE5DFD8C3C0A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8B3AEE73-E70E-1BFB-F5EE-776A9F07CC77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176" name="円/楕円 536">
                  <a:extLst>
                    <a:ext uri="{FF2B5EF4-FFF2-40B4-BE49-F238E27FC236}">
                      <a16:creationId xmlns:a16="http://schemas.microsoft.com/office/drawing/2014/main" id="{B3957409-BD29-73F4-42D2-03AD22741E68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円/楕円 534">
                  <a:extLst>
                    <a:ext uri="{FF2B5EF4-FFF2-40B4-BE49-F238E27FC236}">
                      <a16:creationId xmlns:a16="http://schemas.microsoft.com/office/drawing/2014/main" id="{8FBE7E4C-5765-3FA8-05DF-6A21D1577A75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円/楕円 525">
                  <a:extLst>
                    <a:ext uri="{FF2B5EF4-FFF2-40B4-BE49-F238E27FC236}">
                      <a16:creationId xmlns:a16="http://schemas.microsoft.com/office/drawing/2014/main" id="{CFCAB14D-2D4F-8F75-D9D0-9CDD68E5C1FF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アーチ 178">
                  <a:extLst>
                    <a:ext uri="{FF2B5EF4-FFF2-40B4-BE49-F238E27FC236}">
                      <a16:creationId xmlns:a16="http://schemas.microsoft.com/office/drawing/2014/main" id="{B14BAE79-D45C-C224-6E4E-BE059A92CB57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2938C391-918C-5023-CB8A-2EFFCF825F5D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円/楕円 532">
                  <a:extLst>
                    <a:ext uri="{FF2B5EF4-FFF2-40B4-BE49-F238E27FC236}">
                      <a16:creationId xmlns:a16="http://schemas.microsoft.com/office/drawing/2014/main" id="{4A629D6E-EE8D-E010-2D35-A7F1D232CACF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円/楕円 533">
                  <a:extLst>
                    <a:ext uri="{FF2B5EF4-FFF2-40B4-BE49-F238E27FC236}">
                      <a16:creationId xmlns:a16="http://schemas.microsoft.com/office/drawing/2014/main" id="{6A2E9B1D-76B1-179A-4067-7C7C0C69E1B2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F8C1ABD9-A3C0-2317-722D-0E0CAB6C7F38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A4 210 x 297 mm</PresentationFormat>
  <Paragraphs>27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poph29_ドアの閉め忘れに注意</dc:title>
  <dc:subject>poph29_ドアの閉め忘れに注意</dc:subject>
  <dc:creator>でじけろお</dc:creator>
  <cp:lastModifiedBy/>
  <cp:revision>1</cp:revision>
  <dcterms:created xsi:type="dcterms:W3CDTF">2014-12-04T06:28:15Z</dcterms:created>
  <dcterms:modified xsi:type="dcterms:W3CDTF">2025-01-25T13:45:50Z</dcterms:modified>
  <cp:version>1</cp:version>
</cp:coreProperties>
</file>