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109473"/>
            <a:ext cx="7520607" cy="4639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カギの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施錠忘れに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591314" y="414528"/>
            <a:ext cx="8723374" cy="60289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カギの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施錠忘れに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134294"/>
            <a:ext cx="9583575" cy="35046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69792" y="4181856"/>
            <a:ext cx="5596128" cy="18823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必ず施錠してください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224C175-7235-E175-4F73-12FBBAFFC7D6}"/>
              </a:ext>
            </a:extLst>
          </p:cNvPr>
          <p:cNvGrpSpPr/>
          <p:nvPr/>
        </p:nvGrpSpPr>
        <p:grpSpPr>
          <a:xfrm>
            <a:off x="333986" y="3879050"/>
            <a:ext cx="3335806" cy="2673524"/>
            <a:chOff x="6483170" y="1448780"/>
            <a:chExt cx="3746626" cy="3002781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1B41CF7-3383-BF02-D8B6-26B005567CFA}"/>
                </a:ext>
              </a:extLst>
            </p:cNvPr>
            <p:cNvSpPr/>
            <p:nvPr/>
          </p:nvSpPr>
          <p:spPr bwMode="auto">
            <a:xfrm>
              <a:off x="6483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97C3A43-8FB7-0911-78DC-F1E6D9C54F14}"/>
                </a:ext>
              </a:extLst>
            </p:cNvPr>
            <p:cNvGrpSpPr/>
            <p:nvPr/>
          </p:nvGrpSpPr>
          <p:grpSpPr>
            <a:xfrm>
              <a:off x="7188019" y="1857376"/>
              <a:ext cx="1696202" cy="2584362"/>
              <a:chOff x="5424488" y="2305050"/>
              <a:chExt cx="790575" cy="1109662"/>
            </a:xfrm>
          </p:grpSpPr>
          <p:sp>
            <p:nvSpPr>
              <p:cNvPr id="49" name="角丸四角形 259">
                <a:extLst>
                  <a:ext uri="{FF2B5EF4-FFF2-40B4-BE49-F238E27FC236}">
                    <a16:creationId xmlns:a16="http://schemas.microsoft.com/office/drawing/2014/main" id="{9CC2E290-0256-28FF-7BE6-0AC7EC90C2D8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角丸四角形 260">
                <a:extLst>
                  <a:ext uri="{FF2B5EF4-FFF2-40B4-BE49-F238E27FC236}">
                    <a16:creationId xmlns:a16="http://schemas.microsoft.com/office/drawing/2014/main" id="{E01A82D8-1416-6123-3AF4-C54C63234678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角丸四角形 262">
                <a:extLst>
                  <a:ext uri="{FF2B5EF4-FFF2-40B4-BE49-F238E27FC236}">
                    <a16:creationId xmlns:a16="http://schemas.microsoft.com/office/drawing/2014/main" id="{0DD5E1C7-3C7B-5588-893A-2097E34A3388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22E8C4E-FF40-FA29-AC95-391631C225C7}"/>
                </a:ext>
              </a:extLst>
            </p:cNvPr>
            <p:cNvGrpSpPr/>
            <p:nvPr/>
          </p:nvGrpSpPr>
          <p:grpSpPr>
            <a:xfrm rot="20700000">
              <a:off x="6789579" y="2502253"/>
              <a:ext cx="1616578" cy="728262"/>
              <a:chOff x="5762647" y="1762125"/>
              <a:chExt cx="1752578" cy="1002782"/>
            </a:xfrm>
          </p:grpSpPr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0D7CBA1C-AAA7-F351-92EE-1A14FE33CBBC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ガチャリ</a:t>
                </a: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F5CD1617-6DBA-2C62-0D9C-3F66EA27D08E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0000"/>
                    </a:solidFill>
                    <a:latin typeface="+mj-ea"/>
                    <a:ea typeface="+mj-ea"/>
                  </a:rPr>
                  <a:t>ガチャリ</a:t>
                </a:r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52826FF1-09B7-C8CC-F157-386CE03F93B9}"/>
                </a:ext>
              </a:extLst>
            </p:cNvPr>
            <p:cNvSpPr/>
            <p:nvPr/>
          </p:nvSpPr>
          <p:spPr bwMode="auto">
            <a:xfrm>
              <a:off x="8363128" y="3203575"/>
              <a:ext cx="301212" cy="30121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5018CCF-67BB-8B12-13AA-28AC3306CCAE}"/>
                </a:ext>
              </a:extLst>
            </p:cNvPr>
            <p:cNvGrpSpPr/>
            <p:nvPr/>
          </p:nvGrpSpPr>
          <p:grpSpPr>
            <a:xfrm>
              <a:off x="8537442" y="3248497"/>
              <a:ext cx="496009" cy="210459"/>
              <a:chOff x="9296316" y="3074641"/>
              <a:chExt cx="496009" cy="210459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ACE1613-0F77-AE7E-9BA5-4570A7573B7C}"/>
                  </a:ext>
                </a:extLst>
              </p:cNvPr>
              <p:cNvSpPr/>
              <p:nvPr/>
            </p:nvSpPr>
            <p:spPr bwMode="auto">
              <a:xfrm rot="5400000">
                <a:off x="9439091" y="2931866"/>
                <a:ext cx="210459" cy="496009"/>
              </a:xfrm>
              <a:custGeom>
                <a:avLst/>
                <a:gdLst>
                  <a:gd name="connsiteX0" fmla="*/ 0 w 210459"/>
                  <a:gd name="connsiteY0" fmla="*/ 179121 h 496009"/>
                  <a:gd name="connsiteX1" fmla="*/ 0 w 210459"/>
                  <a:gd name="connsiteY1" fmla="*/ 55128 h 496009"/>
                  <a:gd name="connsiteX2" fmla="*/ 55128 w 210459"/>
                  <a:gd name="connsiteY2" fmla="*/ 0 h 496009"/>
                  <a:gd name="connsiteX3" fmla="*/ 155331 w 210459"/>
                  <a:gd name="connsiteY3" fmla="*/ 0 h 496009"/>
                  <a:gd name="connsiteX4" fmla="*/ 210459 w 210459"/>
                  <a:gd name="connsiteY4" fmla="*/ 55128 h 496009"/>
                  <a:gd name="connsiteX5" fmla="*/ 210459 w 210459"/>
                  <a:gd name="connsiteY5" fmla="*/ 179121 h 496009"/>
                  <a:gd name="connsiteX6" fmla="*/ 155610 w 210459"/>
                  <a:gd name="connsiteY6" fmla="*/ 179121 h 496009"/>
                  <a:gd name="connsiteX7" fmla="*/ 155610 w 210459"/>
                  <a:gd name="connsiteY7" fmla="*/ 231861 h 496009"/>
                  <a:gd name="connsiteX8" fmla="*/ 138106 w 210459"/>
                  <a:gd name="connsiteY8" fmla="*/ 242203 h 496009"/>
                  <a:gd name="connsiteX9" fmla="*/ 138106 w 210459"/>
                  <a:gd name="connsiteY9" fmla="*/ 285693 h 496009"/>
                  <a:gd name="connsiteX10" fmla="*/ 155610 w 210459"/>
                  <a:gd name="connsiteY10" fmla="*/ 296035 h 496009"/>
                  <a:gd name="connsiteX11" fmla="*/ 155610 w 210459"/>
                  <a:gd name="connsiteY11" fmla="*/ 331476 h 496009"/>
                  <a:gd name="connsiteX12" fmla="*/ 138107 w 210459"/>
                  <a:gd name="connsiteY12" fmla="*/ 338222 h 496009"/>
                  <a:gd name="connsiteX13" fmla="*/ 138107 w 210459"/>
                  <a:gd name="connsiteY13" fmla="*/ 366590 h 496009"/>
                  <a:gd name="connsiteX14" fmla="*/ 155610 w 210459"/>
                  <a:gd name="connsiteY14" fmla="*/ 373335 h 496009"/>
                  <a:gd name="connsiteX15" fmla="*/ 155610 w 210459"/>
                  <a:gd name="connsiteY15" fmla="*/ 402090 h 496009"/>
                  <a:gd name="connsiteX16" fmla="*/ 155610 w 210459"/>
                  <a:gd name="connsiteY16" fmla="*/ 404692 h 496009"/>
                  <a:gd name="connsiteX17" fmla="*/ 154607 w 210459"/>
                  <a:gd name="connsiteY17" fmla="*/ 404692 h 496009"/>
                  <a:gd name="connsiteX18" fmla="*/ 119415 w 210459"/>
                  <a:gd name="connsiteY18" fmla="*/ 496009 h 496009"/>
                  <a:gd name="connsiteX19" fmla="*/ 91047 w 210459"/>
                  <a:gd name="connsiteY19" fmla="*/ 496009 h 496009"/>
                  <a:gd name="connsiteX20" fmla="*/ 55854 w 210459"/>
                  <a:gd name="connsiteY20" fmla="*/ 404692 h 496009"/>
                  <a:gd name="connsiteX21" fmla="*/ 54956 w 210459"/>
                  <a:gd name="connsiteY21" fmla="*/ 404692 h 496009"/>
                  <a:gd name="connsiteX22" fmla="*/ 54956 w 210459"/>
                  <a:gd name="connsiteY22" fmla="*/ 402362 h 496009"/>
                  <a:gd name="connsiteX23" fmla="*/ 54851 w 210459"/>
                  <a:gd name="connsiteY23" fmla="*/ 402090 h 496009"/>
                  <a:gd name="connsiteX24" fmla="*/ 54956 w 210459"/>
                  <a:gd name="connsiteY24" fmla="*/ 401818 h 496009"/>
                  <a:gd name="connsiteX25" fmla="*/ 54956 w 210459"/>
                  <a:gd name="connsiteY25" fmla="*/ 395689 h 496009"/>
                  <a:gd name="connsiteX26" fmla="*/ 74467 w 210459"/>
                  <a:gd name="connsiteY26" fmla="*/ 390601 h 496009"/>
                  <a:gd name="connsiteX27" fmla="*/ 74467 w 210459"/>
                  <a:gd name="connsiteY27" fmla="*/ 375974 h 496009"/>
                  <a:gd name="connsiteX28" fmla="*/ 54956 w 210459"/>
                  <a:gd name="connsiteY28" fmla="*/ 370886 h 496009"/>
                  <a:gd name="connsiteX29" fmla="*/ 54956 w 210459"/>
                  <a:gd name="connsiteY29" fmla="*/ 321449 h 496009"/>
                  <a:gd name="connsiteX30" fmla="*/ 74467 w 210459"/>
                  <a:gd name="connsiteY30" fmla="*/ 316361 h 496009"/>
                  <a:gd name="connsiteX31" fmla="*/ 74467 w 210459"/>
                  <a:gd name="connsiteY31" fmla="*/ 301734 h 496009"/>
                  <a:gd name="connsiteX32" fmla="*/ 54956 w 210459"/>
                  <a:gd name="connsiteY32" fmla="*/ 296646 h 496009"/>
                  <a:gd name="connsiteX33" fmla="*/ 54956 w 210459"/>
                  <a:gd name="connsiteY33" fmla="*/ 179121 h 49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0459" h="496009">
                    <a:moveTo>
                      <a:pt x="0" y="179121"/>
                    </a:moveTo>
                    <a:lnTo>
                      <a:pt x="0" y="55128"/>
                    </a:lnTo>
                    <a:cubicBezTo>
                      <a:pt x="0" y="24682"/>
                      <a:pt x="24682" y="0"/>
                      <a:pt x="55128" y="0"/>
                    </a:cubicBezTo>
                    <a:lnTo>
                      <a:pt x="155331" y="0"/>
                    </a:lnTo>
                    <a:cubicBezTo>
                      <a:pt x="185777" y="0"/>
                      <a:pt x="210459" y="24682"/>
                      <a:pt x="210459" y="55128"/>
                    </a:cubicBezTo>
                    <a:lnTo>
                      <a:pt x="210459" y="179121"/>
                    </a:lnTo>
                    <a:lnTo>
                      <a:pt x="155610" y="179121"/>
                    </a:lnTo>
                    <a:lnTo>
                      <a:pt x="155610" y="231861"/>
                    </a:lnTo>
                    <a:lnTo>
                      <a:pt x="138106" y="242203"/>
                    </a:lnTo>
                    <a:lnTo>
                      <a:pt x="138106" y="285693"/>
                    </a:lnTo>
                    <a:lnTo>
                      <a:pt x="155610" y="296035"/>
                    </a:lnTo>
                    <a:lnTo>
                      <a:pt x="155610" y="331476"/>
                    </a:lnTo>
                    <a:lnTo>
                      <a:pt x="138107" y="338222"/>
                    </a:lnTo>
                    <a:lnTo>
                      <a:pt x="138107" y="366590"/>
                    </a:lnTo>
                    <a:lnTo>
                      <a:pt x="155610" y="373335"/>
                    </a:lnTo>
                    <a:lnTo>
                      <a:pt x="155610" y="402090"/>
                    </a:lnTo>
                    <a:lnTo>
                      <a:pt x="155610" y="404692"/>
                    </a:lnTo>
                    <a:lnTo>
                      <a:pt x="154607" y="404692"/>
                    </a:lnTo>
                    <a:lnTo>
                      <a:pt x="119415" y="496009"/>
                    </a:lnTo>
                    <a:lnTo>
                      <a:pt x="91047" y="496009"/>
                    </a:lnTo>
                    <a:lnTo>
                      <a:pt x="55854" y="404692"/>
                    </a:lnTo>
                    <a:lnTo>
                      <a:pt x="54956" y="404692"/>
                    </a:lnTo>
                    <a:lnTo>
                      <a:pt x="54956" y="402362"/>
                    </a:lnTo>
                    <a:lnTo>
                      <a:pt x="54851" y="402090"/>
                    </a:lnTo>
                    <a:lnTo>
                      <a:pt x="54956" y="401818"/>
                    </a:lnTo>
                    <a:lnTo>
                      <a:pt x="54956" y="395689"/>
                    </a:lnTo>
                    <a:lnTo>
                      <a:pt x="74467" y="390601"/>
                    </a:lnTo>
                    <a:lnTo>
                      <a:pt x="74467" y="375974"/>
                    </a:lnTo>
                    <a:lnTo>
                      <a:pt x="54956" y="370886"/>
                    </a:lnTo>
                    <a:lnTo>
                      <a:pt x="54956" y="321449"/>
                    </a:lnTo>
                    <a:lnTo>
                      <a:pt x="74467" y="316361"/>
                    </a:lnTo>
                    <a:lnTo>
                      <a:pt x="74467" y="301734"/>
                    </a:lnTo>
                    <a:lnTo>
                      <a:pt x="54956" y="296646"/>
                    </a:lnTo>
                    <a:lnTo>
                      <a:pt x="54956" y="179121"/>
                    </a:lnTo>
                    <a:close/>
                  </a:path>
                </a:pathLst>
              </a:custGeom>
              <a:solidFill>
                <a:schemeClr val="tx1"/>
              </a:solidFill>
              <a:ln w="444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sysClr val="windowText" lastClr="000000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5E68C49-C291-21FC-B7D4-AEAEF46A1E9F}"/>
                  </a:ext>
                </a:extLst>
              </p:cNvPr>
              <p:cNvGrpSpPr/>
              <p:nvPr/>
            </p:nvGrpSpPr>
            <p:grpSpPr>
              <a:xfrm rot="5400000">
                <a:off x="9439092" y="2931867"/>
                <a:ext cx="210459" cy="496007"/>
                <a:chOff x="8785589" y="2202422"/>
                <a:chExt cx="317274" cy="747748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9B7C8863-5108-A9C6-7118-63D901575150}"/>
                    </a:ext>
                  </a:extLst>
                </p:cNvPr>
                <p:cNvSpPr/>
                <p:nvPr/>
              </p:nvSpPr>
              <p:spPr bwMode="auto">
                <a:xfrm>
                  <a:off x="8868277" y="2438890"/>
                  <a:ext cx="151898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113069 h 511280"/>
                    <a:gd name="connsiteX3" fmla="*/ 125510 w 151898"/>
                    <a:gd name="connsiteY3" fmla="*/ 128659 h 511280"/>
                    <a:gd name="connsiteX4" fmla="*/ 125510 w 151898"/>
                    <a:gd name="connsiteY4" fmla="*/ 194222 h 511280"/>
                    <a:gd name="connsiteX5" fmla="*/ 151898 w 151898"/>
                    <a:gd name="connsiteY5" fmla="*/ 209813 h 511280"/>
                    <a:gd name="connsiteX6" fmla="*/ 151898 w 151898"/>
                    <a:gd name="connsiteY6" fmla="*/ 263242 h 511280"/>
                    <a:gd name="connsiteX7" fmla="*/ 125511 w 151898"/>
                    <a:gd name="connsiteY7" fmla="*/ 273411 h 511280"/>
                    <a:gd name="connsiteX8" fmla="*/ 125511 w 151898"/>
                    <a:gd name="connsiteY8" fmla="*/ 316177 h 511280"/>
                    <a:gd name="connsiteX9" fmla="*/ 151898 w 151898"/>
                    <a:gd name="connsiteY9" fmla="*/ 326346 h 511280"/>
                    <a:gd name="connsiteX10" fmla="*/ 151898 w 151898"/>
                    <a:gd name="connsiteY10" fmla="*/ 369695 h 511280"/>
                    <a:gd name="connsiteX11" fmla="*/ 151898 w 151898"/>
                    <a:gd name="connsiteY11" fmla="*/ 373617 h 511280"/>
                    <a:gd name="connsiteX12" fmla="*/ 150386 w 151898"/>
                    <a:gd name="connsiteY12" fmla="*/ 373617 h 511280"/>
                    <a:gd name="connsiteX13" fmla="*/ 97332 w 151898"/>
                    <a:gd name="connsiteY13" fmla="*/ 511280 h 511280"/>
                    <a:gd name="connsiteX14" fmla="*/ 54566 w 151898"/>
                    <a:gd name="connsiteY14" fmla="*/ 511280 h 511280"/>
                    <a:gd name="connsiteX15" fmla="*/ 1512 w 151898"/>
                    <a:gd name="connsiteY15" fmla="*/ 373617 h 511280"/>
                    <a:gd name="connsiteX16" fmla="*/ 158 w 151898"/>
                    <a:gd name="connsiteY16" fmla="*/ 373617 h 511280"/>
                    <a:gd name="connsiteX17" fmla="*/ 158 w 151898"/>
                    <a:gd name="connsiteY17" fmla="*/ 370105 h 511280"/>
                    <a:gd name="connsiteX18" fmla="*/ 0 w 151898"/>
                    <a:gd name="connsiteY18" fmla="*/ 369695 h 511280"/>
                    <a:gd name="connsiteX19" fmla="*/ 158 w 151898"/>
                    <a:gd name="connsiteY19" fmla="*/ 369285 h 511280"/>
                    <a:gd name="connsiteX20" fmla="*/ 158 w 151898"/>
                    <a:gd name="connsiteY20" fmla="*/ 360045 h 511280"/>
                    <a:gd name="connsiteX21" fmla="*/ 29572 w 151898"/>
                    <a:gd name="connsiteY21" fmla="*/ 352375 h 511280"/>
                    <a:gd name="connsiteX22" fmla="*/ 29572 w 151898"/>
                    <a:gd name="connsiteY22" fmla="*/ 330324 h 511280"/>
                    <a:gd name="connsiteX23" fmla="*/ 158 w 151898"/>
                    <a:gd name="connsiteY23" fmla="*/ 322654 h 511280"/>
                    <a:gd name="connsiteX24" fmla="*/ 158 w 151898"/>
                    <a:gd name="connsiteY24" fmla="*/ 248126 h 511280"/>
                    <a:gd name="connsiteX25" fmla="*/ 29572 w 151898"/>
                    <a:gd name="connsiteY25" fmla="*/ 240456 h 511280"/>
                    <a:gd name="connsiteX26" fmla="*/ 29572 w 151898"/>
                    <a:gd name="connsiteY26" fmla="*/ 218405 h 511280"/>
                    <a:gd name="connsiteX27" fmla="*/ 158 w 151898"/>
                    <a:gd name="connsiteY27" fmla="*/ 21073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113069"/>
                      </a:lnTo>
                      <a:lnTo>
                        <a:pt x="125510" y="128659"/>
                      </a:lnTo>
                      <a:lnTo>
                        <a:pt x="125510" y="194222"/>
                      </a:lnTo>
                      <a:lnTo>
                        <a:pt x="151898" y="209813"/>
                      </a:lnTo>
                      <a:lnTo>
                        <a:pt x="151898" y="263242"/>
                      </a:lnTo>
                      <a:lnTo>
                        <a:pt x="125511" y="273411"/>
                      </a:lnTo>
                      <a:lnTo>
                        <a:pt x="125511" y="316177"/>
                      </a:lnTo>
                      <a:lnTo>
                        <a:pt x="151898" y="326346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lnTo>
                        <a:pt x="158" y="360045"/>
                      </a:lnTo>
                      <a:lnTo>
                        <a:pt x="29572" y="352375"/>
                      </a:lnTo>
                      <a:lnTo>
                        <a:pt x="29572" y="330324"/>
                      </a:lnTo>
                      <a:lnTo>
                        <a:pt x="158" y="322654"/>
                      </a:lnTo>
                      <a:lnTo>
                        <a:pt x="158" y="248126"/>
                      </a:lnTo>
                      <a:lnTo>
                        <a:pt x="29572" y="240456"/>
                      </a:lnTo>
                      <a:lnTo>
                        <a:pt x="29572" y="218405"/>
                      </a:lnTo>
                      <a:lnTo>
                        <a:pt x="158" y="21073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90965B00-5423-A892-DE57-830CD99E2CEF}"/>
                    </a:ext>
                  </a:extLst>
                </p:cNvPr>
                <p:cNvSpPr/>
                <p:nvPr/>
              </p:nvSpPr>
              <p:spPr bwMode="auto">
                <a:xfrm>
                  <a:off x="8918283" y="2438890"/>
                  <a:ext cx="51886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369695 h 511280"/>
                    <a:gd name="connsiteX3" fmla="*/ 151898 w 151898"/>
                    <a:gd name="connsiteY3" fmla="*/ 373617 h 511280"/>
                    <a:gd name="connsiteX4" fmla="*/ 150386 w 151898"/>
                    <a:gd name="connsiteY4" fmla="*/ 373617 h 511280"/>
                    <a:gd name="connsiteX5" fmla="*/ 97332 w 151898"/>
                    <a:gd name="connsiteY5" fmla="*/ 511280 h 511280"/>
                    <a:gd name="connsiteX6" fmla="*/ 54566 w 151898"/>
                    <a:gd name="connsiteY6" fmla="*/ 511280 h 511280"/>
                    <a:gd name="connsiteX7" fmla="*/ 1512 w 151898"/>
                    <a:gd name="connsiteY7" fmla="*/ 373617 h 511280"/>
                    <a:gd name="connsiteX8" fmla="*/ 158 w 151898"/>
                    <a:gd name="connsiteY8" fmla="*/ 373617 h 511280"/>
                    <a:gd name="connsiteX9" fmla="*/ 158 w 151898"/>
                    <a:gd name="connsiteY9" fmla="*/ 370105 h 511280"/>
                    <a:gd name="connsiteX10" fmla="*/ 0 w 151898"/>
                    <a:gd name="connsiteY10" fmla="*/ 369695 h 511280"/>
                    <a:gd name="connsiteX11" fmla="*/ 158 w 151898"/>
                    <a:gd name="connsiteY11" fmla="*/ 36928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137BB252-E295-A04B-8334-64D63F2F9194}"/>
                    </a:ext>
                  </a:extLst>
                </p:cNvPr>
                <p:cNvSpPr/>
                <p:nvPr/>
              </p:nvSpPr>
              <p:spPr bwMode="auto">
                <a:xfrm>
                  <a:off x="8785589" y="2202422"/>
                  <a:ext cx="317274" cy="270030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4713E905-4681-6A39-393A-53AE373655F8}"/>
                    </a:ext>
                  </a:extLst>
                </p:cNvPr>
                <p:cNvSpPr/>
                <p:nvPr/>
              </p:nvSpPr>
              <p:spPr bwMode="auto">
                <a:xfrm>
                  <a:off x="8877808" y="2251724"/>
                  <a:ext cx="132848" cy="45721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0" name="正方形/長方形 12">
              <a:extLst>
                <a:ext uri="{FF2B5EF4-FFF2-40B4-BE49-F238E27FC236}">
                  <a16:creationId xmlns:a16="http://schemas.microsoft.com/office/drawing/2014/main" id="{D72D2814-B761-2FB0-33AD-044F7AE6540C}"/>
                </a:ext>
              </a:extLst>
            </p:cNvPr>
            <p:cNvSpPr/>
            <p:nvPr/>
          </p:nvSpPr>
          <p:spPr bwMode="auto">
            <a:xfrm>
              <a:off x="8919375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457200" y="475489"/>
            <a:ext cx="8991600" cy="28222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964632" y="4157473"/>
            <a:ext cx="5411016" cy="16943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A7F7549-009B-65D9-3836-0D1A01B7D23F}"/>
              </a:ext>
            </a:extLst>
          </p:cNvPr>
          <p:cNvGrpSpPr/>
          <p:nvPr/>
        </p:nvGrpSpPr>
        <p:grpSpPr>
          <a:xfrm>
            <a:off x="333986" y="3879050"/>
            <a:ext cx="3335806" cy="2673524"/>
            <a:chOff x="6483170" y="1448780"/>
            <a:chExt cx="3746626" cy="3002781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AD56FEB-CAA4-5D1F-4DD7-FC6193EA2B34}"/>
                </a:ext>
              </a:extLst>
            </p:cNvPr>
            <p:cNvSpPr/>
            <p:nvPr/>
          </p:nvSpPr>
          <p:spPr bwMode="auto">
            <a:xfrm>
              <a:off x="6483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C9F6BE9-1025-41AE-7AC8-926B9D3C94E1}"/>
                </a:ext>
              </a:extLst>
            </p:cNvPr>
            <p:cNvGrpSpPr/>
            <p:nvPr/>
          </p:nvGrpSpPr>
          <p:grpSpPr>
            <a:xfrm>
              <a:off x="7188019" y="1857376"/>
              <a:ext cx="1696202" cy="2584362"/>
              <a:chOff x="5424488" y="2305050"/>
              <a:chExt cx="790575" cy="1109662"/>
            </a:xfrm>
          </p:grpSpPr>
          <p:sp>
            <p:nvSpPr>
              <p:cNvPr id="30" name="角丸四角形 259">
                <a:extLst>
                  <a:ext uri="{FF2B5EF4-FFF2-40B4-BE49-F238E27FC236}">
                    <a16:creationId xmlns:a16="http://schemas.microsoft.com/office/drawing/2014/main" id="{35AD6BAB-9849-2CC8-8A2F-A6068A30CA6A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角丸四角形 260">
                <a:extLst>
                  <a:ext uri="{FF2B5EF4-FFF2-40B4-BE49-F238E27FC236}">
                    <a16:creationId xmlns:a16="http://schemas.microsoft.com/office/drawing/2014/main" id="{214C451D-6A72-676D-27E8-11F0B220DFFC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" name="角丸四角形 262">
                <a:extLst>
                  <a:ext uri="{FF2B5EF4-FFF2-40B4-BE49-F238E27FC236}">
                    <a16:creationId xmlns:a16="http://schemas.microsoft.com/office/drawing/2014/main" id="{64E4A665-88E7-0222-3388-3D5D1F780D96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88970D3-2CD6-F5FA-6635-E1DD9923DDEB}"/>
                </a:ext>
              </a:extLst>
            </p:cNvPr>
            <p:cNvGrpSpPr/>
            <p:nvPr/>
          </p:nvGrpSpPr>
          <p:grpSpPr>
            <a:xfrm rot="20700000">
              <a:off x="6789579" y="2502253"/>
              <a:ext cx="1616578" cy="728262"/>
              <a:chOff x="5762647" y="1762125"/>
              <a:chExt cx="1752578" cy="1002782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1849FD32-0E68-9E37-6D79-4B032F0DD9B9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ガチャリ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A327D850-3A21-58AD-35C5-0BBFF70A9149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0000"/>
                    </a:solidFill>
                    <a:latin typeface="+mj-ea"/>
                    <a:ea typeface="+mj-ea"/>
                  </a:rPr>
                  <a:t>ガチャリ</a:t>
                </a:r>
              </a:p>
            </p:txBody>
          </p:sp>
        </p:grp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066252F-6D0C-EDF7-723D-AD850A3FABED}"/>
                </a:ext>
              </a:extLst>
            </p:cNvPr>
            <p:cNvSpPr/>
            <p:nvPr/>
          </p:nvSpPr>
          <p:spPr bwMode="auto">
            <a:xfrm>
              <a:off x="8363128" y="3203575"/>
              <a:ext cx="301212" cy="30121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9E432D6-EA94-EB01-607F-9121B8BEBA30}"/>
                </a:ext>
              </a:extLst>
            </p:cNvPr>
            <p:cNvGrpSpPr/>
            <p:nvPr/>
          </p:nvGrpSpPr>
          <p:grpSpPr>
            <a:xfrm>
              <a:off x="8537442" y="3248497"/>
              <a:ext cx="496009" cy="210459"/>
              <a:chOff x="9296316" y="3074641"/>
              <a:chExt cx="496009" cy="210459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F08C62F9-111C-7D6C-2FCF-A901E53D4157}"/>
                  </a:ext>
                </a:extLst>
              </p:cNvPr>
              <p:cNvSpPr/>
              <p:nvPr/>
            </p:nvSpPr>
            <p:spPr bwMode="auto">
              <a:xfrm rot="5400000">
                <a:off x="9439091" y="2931866"/>
                <a:ext cx="210459" cy="496009"/>
              </a:xfrm>
              <a:custGeom>
                <a:avLst/>
                <a:gdLst>
                  <a:gd name="connsiteX0" fmla="*/ 0 w 210459"/>
                  <a:gd name="connsiteY0" fmla="*/ 179121 h 496009"/>
                  <a:gd name="connsiteX1" fmla="*/ 0 w 210459"/>
                  <a:gd name="connsiteY1" fmla="*/ 55128 h 496009"/>
                  <a:gd name="connsiteX2" fmla="*/ 55128 w 210459"/>
                  <a:gd name="connsiteY2" fmla="*/ 0 h 496009"/>
                  <a:gd name="connsiteX3" fmla="*/ 155331 w 210459"/>
                  <a:gd name="connsiteY3" fmla="*/ 0 h 496009"/>
                  <a:gd name="connsiteX4" fmla="*/ 210459 w 210459"/>
                  <a:gd name="connsiteY4" fmla="*/ 55128 h 496009"/>
                  <a:gd name="connsiteX5" fmla="*/ 210459 w 210459"/>
                  <a:gd name="connsiteY5" fmla="*/ 179121 h 496009"/>
                  <a:gd name="connsiteX6" fmla="*/ 155610 w 210459"/>
                  <a:gd name="connsiteY6" fmla="*/ 179121 h 496009"/>
                  <a:gd name="connsiteX7" fmla="*/ 155610 w 210459"/>
                  <a:gd name="connsiteY7" fmla="*/ 231861 h 496009"/>
                  <a:gd name="connsiteX8" fmla="*/ 138106 w 210459"/>
                  <a:gd name="connsiteY8" fmla="*/ 242203 h 496009"/>
                  <a:gd name="connsiteX9" fmla="*/ 138106 w 210459"/>
                  <a:gd name="connsiteY9" fmla="*/ 285693 h 496009"/>
                  <a:gd name="connsiteX10" fmla="*/ 155610 w 210459"/>
                  <a:gd name="connsiteY10" fmla="*/ 296035 h 496009"/>
                  <a:gd name="connsiteX11" fmla="*/ 155610 w 210459"/>
                  <a:gd name="connsiteY11" fmla="*/ 331476 h 496009"/>
                  <a:gd name="connsiteX12" fmla="*/ 138107 w 210459"/>
                  <a:gd name="connsiteY12" fmla="*/ 338222 h 496009"/>
                  <a:gd name="connsiteX13" fmla="*/ 138107 w 210459"/>
                  <a:gd name="connsiteY13" fmla="*/ 366590 h 496009"/>
                  <a:gd name="connsiteX14" fmla="*/ 155610 w 210459"/>
                  <a:gd name="connsiteY14" fmla="*/ 373335 h 496009"/>
                  <a:gd name="connsiteX15" fmla="*/ 155610 w 210459"/>
                  <a:gd name="connsiteY15" fmla="*/ 402090 h 496009"/>
                  <a:gd name="connsiteX16" fmla="*/ 155610 w 210459"/>
                  <a:gd name="connsiteY16" fmla="*/ 404692 h 496009"/>
                  <a:gd name="connsiteX17" fmla="*/ 154607 w 210459"/>
                  <a:gd name="connsiteY17" fmla="*/ 404692 h 496009"/>
                  <a:gd name="connsiteX18" fmla="*/ 119415 w 210459"/>
                  <a:gd name="connsiteY18" fmla="*/ 496009 h 496009"/>
                  <a:gd name="connsiteX19" fmla="*/ 91047 w 210459"/>
                  <a:gd name="connsiteY19" fmla="*/ 496009 h 496009"/>
                  <a:gd name="connsiteX20" fmla="*/ 55854 w 210459"/>
                  <a:gd name="connsiteY20" fmla="*/ 404692 h 496009"/>
                  <a:gd name="connsiteX21" fmla="*/ 54956 w 210459"/>
                  <a:gd name="connsiteY21" fmla="*/ 404692 h 496009"/>
                  <a:gd name="connsiteX22" fmla="*/ 54956 w 210459"/>
                  <a:gd name="connsiteY22" fmla="*/ 402362 h 496009"/>
                  <a:gd name="connsiteX23" fmla="*/ 54851 w 210459"/>
                  <a:gd name="connsiteY23" fmla="*/ 402090 h 496009"/>
                  <a:gd name="connsiteX24" fmla="*/ 54956 w 210459"/>
                  <a:gd name="connsiteY24" fmla="*/ 401818 h 496009"/>
                  <a:gd name="connsiteX25" fmla="*/ 54956 w 210459"/>
                  <a:gd name="connsiteY25" fmla="*/ 395689 h 496009"/>
                  <a:gd name="connsiteX26" fmla="*/ 74467 w 210459"/>
                  <a:gd name="connsiteY26" fmla="*/ 390601 h 496009"/>
                  <a:gd name="connsiteX27" fmla="*/ 74467 w 210459"/>
                  <a:gd name="connsiteY27" fmla="*/ 375974 h 496009"/>
                  <a:gd name="connsiteX28" fmla="*/ 54956 w 210459"/>
                  <a:gd name="connsiteY28" fmla="*/ 370886 h 496009"/>
                  <a:gd name="connsiteX29" fmla="*/ 54956 w 210459"/>
                  <a:gd name="connsiteY29" fmla="*/ 321449 h 496009"/>
                  <a:gd name="connsiteX30" fmla="*/ 74467 w 210459"/>
                  <a:gd name="connsiteY30" fmla="*/ 316361 h 496009"/>
                  <a:gd name="connsiteX31" fmla="*/ 74467 w 210459"/>
                  <a:gd name="connsiteY31" fmla="*/ 301734 h 496009"/>
                  <a:gd name="connsiteX32" fmla="*/ 54956 w 210459"/>
                  <a:gd name="connsiteY32" fmla="*/ 296646 h 496009"/>
                  <a:gd name="connsiteX33" fmla="*/ 54956 w 210459"/>
                  <a:gd name="connsiteY33" fmla="*/ 179121 h 49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10459" h="496009">
                    <a:moveTo>
                      <a:pt x="0" y="179121"/>
                    </a:moveTo>
                    <a:lnTo>
                      <a:pt x="0" y="55128"/>
                    </a:lnTo>
                    <a:cubicBezTo>
                      <a:pt x="0" y="24682"/>
                      <a:pt x="24682" y="0"/>
                      <a:pt x="55128" y="0"/>
                    </a:cubicBezTo>
                    <a:lnTo>
                      <a:pt x="155331" y="0"/>
                    </a:lnTo>
                    <a:cubicBezTo>
                      <a:pt x="185777" y="0"/>
                      <a:pt x="210459" y="24682"/>
                      <a:pt x="210459" y="55128"/>
                    </a:cubicBezTo>
                    <a:lnTo>
                      <a:pt x="210459" y="179121"/>
                    </a:lnTo>
                    <a:lnTo>
                      <a:pt x="155610" y="179121"/>
                    </a:lnTo>
                    <a:lnTo>
                      <a:pt x="155610" y="231861"/>
                    </a:lnTo>
                    <a:lnTo>
                      <a:pt x="138106" y="242203"/>
                    </a:lnTo>
                    <a:lnTo>
                      <a:pt x="138106" y="285693"/>
                    </a:lnTo>
                    <a:lnTo>
                      <a:pt x="155610" y="296035"/>
                    </a:lnTo>
                    <a:lnTo>
                      <a:pt x="155610" y="331476"/>
                    </a:lnTo>
                    <a:lnTo>
                      <a:pt x="138107" y="338222"/>
                    </a:lnTo>
                    <a:lnTo>
                      <a:pt x="138107" y="366590"/>
                    </a:lnTo>
                    <a:lnTo>
                      <a:pt x="155610" y="373335"/>
                    </a:lnTo>
                    <a:lnTo>
                      <a:pt x="155610" y="402090"/>
                    </a:lnTo>
                    <a:lnTo>
                      <a:pt x="155610" y="404692"/>
                    </a:lnTo>
                    <a:lnTo>
                      <a:pt x="154607" y="404692"/>
                    </a:lnTo>
                    <a:lnTo>
                      <a:pt x="119415" y="496009"/>
                    </a:lnTo>
                    <a:lnTo>
                      <a:pt x="91047" y="496009"/>
                    </a:lnTo>
                    <a:lnTo>
                      <a:pt x="55854" y="404692"/>
                    </a:lnTo>
                    <a:lnTo>
                      <a:pt x="54956" y="404692"/>
                    </a:lnTo>
                    <a:lnTo>
                      <a:pt x="54956" y="402362"/>
                    </a:lnTo>
                    <a:lnTo>
                      <a:pt x="54851" y="402090"/>
                    </a:lnTo>
                    <a:lnTo>
                      <a:pt x="54956" y="401818"/>
                    </a:lnTo>
                    <a:lnTo>
                      <a:pt x="54956" y="395689"/>
                    </a:lnTo>
                    <a:lnTo>
                      <a:pt x="74467" y="390601"/>
                    </a:lnTo>
                    <a:lnTo>
                      <a:pt x="74467" y="375974"/>
                    </a:lnTo>
                    <a:lnTo>
                      <a:pt x="54956" y="370886"/>
                    </a:lnTo>
                    <a:lnTo>
                      <a:pt x="54956" y="321449"/>
                    </a:lnTo>
                    <a:lnTo>
                      <a:pt x="74467" y="316361"/>
                    </a:lnTo>
                    <a:lnTo>
                      <a:pt x="74467" y="301734"/>
                    </a:lnTo>
                    <a:lnTo>
                      <a:pt x="54956" y="296646"/>
                    </a:lnTo>
                    <a:lnTo>
                      <a:pt x="54956" y="179121"/>
                    </a:lnTo>
                    <a:close/>
                  </a:path>
                </a:pathLst>
              </a:custGeom>
              <a:solidFill>
                <a:schemeClr val="tx1"/>
              </a:solidFill>
              <a:ln w="4445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sysClr val="windowText" lastClr="000000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1E1ACC0C-7B4F-0F59-3315-D622719F3EAC}"/>
                  </a:ext>
                </a:extLst>
              </p:cNvPr>
              <p:cNvGrpSpPr/>
              <p:nvPr/>
            </p:nvGrpSpPr>
            <p:grpSpPr>
              <a:xfrm rot="5400000">
                <a:off x="9439092" y="2931867"/>
                <a:ext cx="210459" cy="496007"/>
                <a:chOff x="8785589" y="2202422"/>
                <a:chExt cx="317274" cy="747748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A80BC54-A39A-1FE6-4A7B-84A83225C062}"/>
                    </a:ext>
                  </a:extLst>
                </p:cNvPr>
                <p:cNvSpPr/>
                <p:nvPr/>
              </p:nvSpPr>
              <p:spPr bwMode="auto">
                <a:xfrm>
                  <a:off x="8868277" y="2438890"/>
                  <a:ext cx="151898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113069 h 511280"/>
                    <a:gd name="connsiteX3" fmla="*/ 125510 w 151898"/>
                    <a:gd name="connsiteY3" fmla="*/ 128659 h 511280"/>
                    <a:gd name="connsiteX4" fmla="*/ 125510 w 151898"/>
                    <a:gd name="connsiteY4" fmla="*/ 194222 h 511280"/>
                    <a:gd name="connsiteX5" fmla="*/ 151898 w 151898"/>
                    <a:gd name="connsiteY5" fmla="*/ 209813 h 511280"/>
                    <a:gd name="connsiteX6" fmla="*/ 151898 w 151898"/>
                    <a:gd name="connsiteY6" fmla="*/ 263242 h 511280"/>
                    <a:gd name="connsiteX7" fmla="*/ 125511 w 151898"/>
                    <a:gd name="connsiteY7" fmla="*/ 273411 h 511280"/>
                    <a:gd name="connsiteX8" fmla="*/ 125511 w 151898"/>
                    <a:gd name="connsiteY8" fmla="*/ 316177 h 511280"/>
                    <a:gd name="connsiteX9" fmla="*/ 151898 w 151898"/>
                    <a:gd name="connsiteY9" fmla="*/ 326346 h 511280"/>
                    <a:gd name="connsiteX10" fmla="*/ 151898 w 151898"/>
                    <a:gd name="connsiteY10" fmla="*/ 369695 h 511280"/>
                    <a:gd name="connsiteX11" fmla="*/ 151898 w 151898"/>
                    <a:gd name="connsiteY11" fmla="*/ 373617 h 511280"/>
                    <a:gd name="connsiteX12" fmla="*/ 150386 w 151898"/>
                    <a:gd name="connsiteY12" fmla="*/ 373617 h 511280"/>
                    <a:gd name="connsiteX13" fmla="*/ 97332 w 151898"/>
                    <a:gd name="connsiteY13" fmla="*/ 511280 h 511280"/>
                    <a:gd name="connsiteX14" fmla="*/ 54566 w 151898"/>
                    <a:gd name="connsiteY14" fmla="*/ 511280 h 511280"/>
                    <a:gd name="connsiteX15" fmla="*/ 1512 w 151898"/>
                    <a:gd name="connsiteY15" fmla="*/ 373617 h 511280"/>
                    <a:gd name="connsiteX16" fmla="*/ 158 w 151898"/>
                    <a:gd name="connsiteY16" fmla="*/ 373617 h 511280"/>
                    <a:gd name="connsiteX17" fmla="*/ 158 w 151898"/>
                    <a:gd name="connsiteY17" fmla="*/ 370105 h 511280"/>
                    <a:gd name="connsiteX18" fmla="*/ 0 w 151898"/>
                    <a:gd name="connsiteY18" fmla="*/ 369695 h 511280"/>
                    <a:gd name="connsiteX19" fmla="*/ 158 w 151898"/>
                    <a:gd name="connsiteY19" fmla="*/ 369285 h 511280"/>
                    <a:gd name="connsiteX20" fmla="*/ 158 w 151898"/>
                    <a:gd name="connsiteY20" fmla="*/ 360045 h 511280"/>
                    <a:gd name="connsiteX21" fmla="*/ 29572 w 151898"/>
                    <a:gd name="connsiteY21" fmla="*/ 352375 h 511280"/>
                    <a:gd name="connsiteX22" fmla="*/ 29572 w 151898"/>
                    <a:gd name="connsiteY22" fmla="*/ 330324 h 511280"/>
                    <a:gd name="connsiteX23" fmla="*/ 158 w 151898"/>
                    <a:gd name="connsiteY23" fmla="*/ 322654 h 511280"/>
                    <a:gd name="connsiteX24" fmla="*/ 158 w 151898"/>
                    <a:gd name="connsiteY24" fmla="*/ 248126 h 511280"/>
                    <a:gd name="connsiteX25" fmla="*/ 29572 w 151898"/>
                    <a:gd name="connsiteY25" fmla="*/ 240456 h 511280"/>
                    <a:gd name="connsiteX26" fmla="*/ 29572 w 151898"/>
                    <a:gd name="connsiteY26" fmla="*/ 218405 h 511280"/>
                    <a:gd name="connsiteX27" fmla="*/ 158 w 151898"/>
                    <a:gd name="connsiteY27" fmla="*/ 21073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113069"/>
                      </a:lnTo>
                      <a:lnTo>
                        <a:pt x="125510" y="128659"/>
                      </a:lnTo>
                      <a:lnTo>
                        <a:pt x="125510" y="194222"/>
                      </a:lnTo>
                      <a:lnTo>
                        <a:pt x="151898" y="209813"/>
                      </a:lnTo>
                      <a:lnTo>
                        <a:pt x="151898" y="263242"/>
                      </a:lnTo>
                      <a:lnTo>
                        <a:pt x="125511" y="273411"/>
                      </a:lnTo>
                      <a:lnTo>
                        <a:pt x="125511" y="316177"/>
                      </a:lnTo>
                      <a:lnTo>
                        <a:pt x="151898" y="326346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lnTo>
                        <a:pt x="158" y="360045"/>
                      </a:lnTo>
                      <a:lnTo>
                        <a:pt x="29572" y="352375"/>
                      </a:lnTo>
                      <a:lnTo>
                        <a:pt x="29572" y="330324"/>
                      </a:lnTo>
                      <a:lnTo>
                        <a:pt x="158" y="322654"/>
                      </a:lnTo>
                      <a:lnTo>
                        <a:pt x="158" y="248126"/>
                      </a:lnTo>
                      <a:lnTo>
                        <a:pt x="29572" y="240456"/>
                      </a:lnTo>
                      <a:lnTo>
                        <a:pt x="29572" y="218405"/>
                      </a:lnTo>
                      <a:lnTo>
                        <a:pt x="158" y="21073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43A6E7A-DBF1-0D6E-885C-CD75C9FF3833}"/>
                    </a:ext>
                  </a:extLst>
                </p:cNvPr>
                <p:cNvSpPr/>
                <p:nvPr/>
              </p:nvSpPr>
              <p:spPr bwMode="auto">
                <a:xfrm>
                  <a:off x="8918283" y="2438890"/>
                  <a:ext cx="51886" cy="511280"/>
                </a:xfrm>
                <a:custGeom>
                  <a:avLst/>
                  <a:gdLst>
                    <a:gd name="connsiteX0" fmla="*/ 158 w 151898"/>
                    <a:gd name="connsiteY0" fmla="*/ 0 h 511280"/>
                    <a:gd name="connsiteX1" fmla="*/ 151898 w 151898"/>
                    <a:gd name="connsiteY1" fmla="*/ 0 h 511280"/>
                    <a:gd name="connsiteX2" fmla="*/ 151898 w 151898"/>
                    <a:gd name="connsiteY2" fmla="*/ 369695 h 511280"/>
                    <a:gd name="connsiteX3" fmla="*/ 151898 w 151898"/>
                    <a:gd name="connsiteY3" fmla="*/ 373617 h 511280"/>
                    <a:gd name="connsiteX4" fmla="*/ 150386 w 151898"/>
                    <a:gd name="connsiteY4" fmla="*/ 373617 h 511280"/>
                    <a:gd name="connsiteX5" fmla="*/ 97332 w 151898"/>
                    <a:gd name="connsiteY5" fmla="*/ 511280 h 511280"/>
                    <a:gd name="connsiteX6" fmla="*/ 54566 w 151898"/>
                    <a:gd name="connsiteY6" fmla="*/ 511280 h 511280"/>
                    <a:gd name="connsiteX7" fmla="*/ 1512 w 151898"/>
                    <a:gd name="connsiteY7" fmla="*/ 373617 h 511280"/>
                    <a:gd name="connsiteX8" fmla="*/ 158 w 151898"/>
                    <a:gd name="connsiteY8" fmla="*/ 373617 h 511280"/>
                    <a:gd name="connsiteX9" fmla="*/ 158 w 151898"/>
                    <a:gd name="connsiteY9" fmla="*/ 370105 h 511280"/>
                    <a:gd name="connsiteX10" fmla="*/ 0 w 151898"/>
                    <a:gd name="connsiteY10" fmla="*/ 369695 h 511280"/>
                    <a:gd name="connsiteX11" fmla="*/ 158 w 151898"/>
                    <a:gd name="connsiteY11" fmla="*/ 369285 h 511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1898" h="511280">
                      <a:moveTo>
                        <a:pt x="158" y="0"/>
                      </a:moveTo>
                      <a:lnTo>
                        <a:pt x="151898" y="0"/>
                      </a:lnTo>
                      <a:lnTo>
                        <a:pt x="151898" y="369695"/>
                      </a:lnTo>
                      <a:lnTo>
                        <a:pt x="151898" y="373617"/>
                      </a:lnTo>
                      <a:lnTo>
                        <a:pt x="150386" y="373617"/>
                      </a:lnTo>
                      <a:lnTo>
                        <a:pt x="97332" y="511280"/>
                      </a:lnTo>
                      <a:lnTo>
                        <a:pt x="54566" y="511280"/>
                      </a:lnTo>
                      <a:lnTo>
                        <a:pt x="1512" y="373617"/>
                      </a:lnTo>
                      <a:lnTo>
                        <a:pt x="158" y="373617"/>
                      </a:lnTo>
                      <a:lnTo>
                        <a:pt x="158" y="370105"/>
                      </a:lnTo>
                      <a:lnTo>
                        <a:pt x="0" y="369695"/>
                      </a:lnTo>
                      <a:lnTo>
                        <a:pt x="158" y="36928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11F51B99-259D-6E6A-947F-15207C6037AA}"/>
                    </a:ext>
                  </a:extLst>
                </p:cNvPr>
                <p:cNvSpPr/>
                <p:nvPr/>
              </p:nvSpPr>
              <p:spPr bwMode="auto">
                <a:xfrm>
                  <a:off x="8785589" y="2202422"/>
                  <a:ext cx="317274" cy="270030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374C5F76-7B93-95FA-86A0-1D1C6ACBE789}"/>
                    </a:ext>
                  </a:extLst>
                </p:cNvPr>
                <p:cNvSpPr/>
                <p:nvPr/>
              </p:nvSpPr>
              <p:spPr bwMode="auto">
                <a:xfrm>
                  <a:off x="8877808" y="2251724"/>
                  <a:ext cx="132848" cy="45721"/>
                </a:xfrm>
                <a:prstGeom prst="round2SameRect">
                  <a:avLst>
                    <a:gd name="adj1" fmla="val 30777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" name="正方形/長方形 12">
              <a:extLst>
                <a:ext uri="{FF2B5EF4-FFF2-40B4-BE49-F238E27FC236}">
                  <a16:creationId xmlns:a16="http://schemas.microsoft.com/office/drawing/2014/main" id="{D5358EE6-6141-3402-5C44-3DCE327DD4FB}"/>
                </a:ext>
              </a:extLst>
            </p:cNvPr>
            <p:cNvSpPr/>
            <p:nvPr/>
          </p:nvSpPr>
          <p:spPr bwMode="auto">
            <a:xfrm>
              <a:off x="8919375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147393" y="4493613"/>
            <a:ext cx="4776361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必ず施錠してください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4BD18C-A364-A05B-D655-C67DC86661D0}"/>
              </a:ext>
            </a:extLst>
          </p:cNvPr>
          <p:cNvGrpSpPr/>
          <p:nvPr/>
        </p:nvGrpSpPr>
        <p:grpSpPr>
          <a:xfrm>
            <a:off x="7469665" y="3879050"/>
            <a:ext cx="1858011" cy="2686348"/>
            <a:chOff x="1056827" y="930434"/>
            <a:chExt cx="1720731" cy="24878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BA9DD50-DD49-6458-875B-BC030B4F0DF5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768D85B-8D71-68C5-3E61-EA02251DA013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1B95FB3-94BB-4025-4DA8-9A37012472E2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70E5F5D-E9D9-A748-B0CC-1B998BB153A1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F39691C-63F7-CAD9-D407-182A72531D88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EE0A134-D2B1-6F0D-F811-E0334DEF708D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0E5A4B2-1785-21B7-F79C-F3DC1D776D3F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F34C2AE-E637-EA64-2689-64130DE6F7FA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D50E7CD6-9380-903E-5C02-8584F220B743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0149613-A68F-7DCA-DACC-8CDDF0E12395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3F9E514B-1619-EA66-5273-A22EE061CE21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800D66F-E0CD-DB6B-C7A2-6F6D80A6EF2B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2FF03B7-B2B2-3772-2DF4-71E311BF0AF4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CD34541A-108F-75ED-4F57-003D828E2A48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3A6FF1D-9B12-F397-A5D0-CF0F5F788FB5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8BF419C-0667-D78B-6C73-E8BB6B7715D5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6BC3EFF-4112-A055-74BD-80F16FE7B8A7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8D68A49-7BA8-4434-3479-F7FDE8E01342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8CF7A7E-CC39-1500-ABC7-0A13166B69A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二等辺三角形 71">
                <a:extLst>
                  <a:ext uri="{FF2B5EF4-FFF2-40B4-BE49-F238E27FC236}">
                    <a16:creationId xmlns:a16="http://schemas.microsoft.com/office/drawing/2014/main" id="{0267B4DF-EF54-834E-657F-CFDA7EFCDD17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763B0FB-E27E-0F62-630F-1858BE45097C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F7D7985-0C05-B4E7-EC08-D89298B37A67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3E2F6CD-0602-2C93-257F-757947D310D4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カギの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施錠忘れに注意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60502" y="4536407"/>
            <a:ext cx="4578105" cy="14941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454287-0610-224C-A976-86732E5C805B}"/>
              </a:ext>
            </a:extLst>
          </p:cNvPr>
          <p:cNvGrpSpPr/>
          <p:nvPr/>
        </p:nvGrpSpPr>
        <p:grpSpPr>
          <a:xfrm>
            <a:off x="7698305" y="3834044"/>
            <a:ext cx="1526057" cy="2782929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8D3B3C-0ECF-8FA2-5E2E-702ADFE24887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4C2F49B-05B7-91A3-FB20-FA704F78B30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BF4C9AA5-7022-AC55-7F78-8FD83A92D6E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D4F09749-D25C-EF08-AB13-195F921E5E23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172B905-64DB-8496-96E3-879201CAA730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5BD07CE-0E0F-938C-2062-D5F85A96A7C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F14C965-6928-3379-E757-78A6877BBA65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EF7AA8-C58F-B627-196A-609F0F61EED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D721634F-F14B-D406-53D7-8BBA439309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E3F3DA-FA7C-3D06-A06B-FF19C07EFD39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4" name="角丸四角形 559">
                  <a:extLst>
                    <a:ext uri="{FF2B5EF4-FFF2-40B4-BE49-F238E27FC236}">
                      <a16:creationId xmlns:a16="http://schemas.microsoft.com/office/drawing/2014/main" id="{AD16D4BD-0B86-309E-8628-AA90829ED864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07843CE7-8C66-44EA-D94E-F1359DCE56BE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454422-51E5-86BD-EBD9-82C6DCD5B2A2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2" name="角丸四角形 559">
                  <a:extLst>
                    <a:ext uri="{FF2B5EF4-FFF2-40B4-BE49-F238E27FC236}">
                      <a16:creationId xmlns:a16="http://schemas.microsoft.com/office/drawing/2014/main" id="{449F0DCF-6AC0-122F-7352-AA53F6B2CEC2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1772B2D-8721-90C1-8FA3-C5783E5F33AB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EDA9607-1753-C15E-FD72-4E5DB8B40E4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75" name="円/楕円 536">
                  <a:extLst>
                    <a:ext uri="{FF2B5EF4-FFF2-40B4-BE49-F238E27FC236}">
                      <a16:creationId xmlns:a16="http://schemas.microsoft.com/office/drawing/2014/main" id="{A5C07DB1-D760-F777-13A0-24693E1CC3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534">
                  <a:extLst>
                    <a:ext uri="{FF2B5EF4-FFF2-40B4-BE49-F238E27FC236}">
                      <a16:creationId xmlns:a16="http://schemas.microsoft.com/office/drawing/2014/main" id="{2C9CC806-DDFC-5986-0D49-7AC19D88B05F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525">
                  <a:extLst>
                    <a:ext uri="{FF2B5EF4-FFF2-40B4-BE49-F238E27FC236}">
                      <a16:creationId xmlns:a16="http://schemas.microsoft.com/office/drawing/2014/main" id="{79CE71C7-953F-0BF2-4D86-278A43D39674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CB1A1875-593F-AD13-3926-FEDEE277174D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5E0B372-9F63-0FCA-33B9-B242617768B5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532">
                  <a:extLst>
                    <a:ext uri="{FF2B5EF4-FFF2-40B4-BE49-F238E27FC236}">
                      <a16:creationId xmlns:a16="http://schemas.microsoft.com/office/drawing/2014/main" id="{7B4CFC79-F186-C2BB-F6AD-E005C493E233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533">
                  <a:extLst>
                    <a:ext uri="{FF2B5EF4-FFF2-40B4-BE49-F238E27FC236}">
                      <a16:creationId xmlns:a16="http://schemas.microsoft.com/office/drawing/2014/main" id="{61F88AC6-AEFF-6F36-A4EC-843424D034D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CB1280F-9DC3-03E9-95C9-00DCC5A8A66A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poph30_カギの施錠忘れに注意</dc:title>
  <dc:subject>poph30_カギの施錠忘れに注意</dc:subject>
  <dc:creator>でじけろお</dc:creator>
  <cp:lastModifiedBy/>
  <cp:revision>1</cp:revision>
  <dcterms:created xsi:type="dcterms:W3CDTF">2014-12-04T06:28:23Z</dcterms:created>
  <dcterms:modified xsi:type="dcterms:W3CDTF">2025-01-25T14:23:15Z</dcterms:modified>
  <cp:version>1</cp:version>
</cp:coreProperties>
</file>