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719137"/>
            <a:ext cx="8001000" cy="44677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カギの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施錠忘れに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077453"/>
            <a:ext cx="9103896" cy="57510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カギの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施錠忘れに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553569" y="417095"/>
            <a:ext cx="5815148" cy="36386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981154"/>
            <a:ext cx="5952467" cy="15179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必ず施錠してください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5EA3A4-00ED-92D4-BF24-D32A29D93857}"/>
              </a:ext>
            </a:extLst>
          </p:cNvPr>
          <p:cNvGrpSpPr/>
          <p:nvPr/>
        </p:nvGrpSpPr>
        <p:grpSpPr>
          <a:xfrm>
            <a:off x="1560376" y="4660622"/>
            <a:ext cx="3737248" cy="2995265"/>
            <a:chOff x="6483170" y="1448780"/>
            <a:chExt cx="3746626" cy="3002781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4097C3-4452-5282-B3BA-BA3C9DFF46FA}"/>
                </a:ext>
              </a:extLst>
            </p:cNvPr>
            <p:cNvSpPr/>
            <p:nvPr/>
          </p:nvSpPr>
          <p:spPr bwMode="auto">
            <a:xfrm>
              <a:off x="6483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D67CDAB-E7E7-A751-7A40-95FB487B3852}"/>
                </a:ext>
              </a:extLst>
            </p:cNvPr>
            <p:cNvGrpSpPr/>
            <p:nvPr/>
          </p:nvGrpSpPr>
          <p:grpSpPr>
            <a:xfrm>
              <a:off x="7188019" y="1857376"/>
              <a:ext cx="1696202" cy="2584362"/>
              <a:chOff x="5424488" y="2305050"/>
              <a:chExt cx="790575" cy="1109662"/>
            </a:xfrm>
          </p:grpSpPr>
          <p:sp>
            <p:nvSpPr>
              <p:cNvPr id="49" name="角丸四角形 259">
                <a:extLst>
                  <a:ext uri="{FF2B5EF4-FFF2-40B4-BE49-F238E27FC236}">
                    <a16:creationId xmlns:a16="http://schemas.microsoft.com/office/drawing/2014/main" id="{FD7B978D-E04C-1CC2-F33C-5592F43F139C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角丸四角形 260">
                <a:extLst>
                  <a:ext uri="{FF2B5EF4-FFF2-40B4-BE49-F238E27FC236}">
                    <a16:creationId xmlns:a16="http://schemas.microsoft.com/office/drawing/2014/main" id="{94663410-45D0-A1E9-2EB4-4F75112C28A8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角丸四角形 262">
                <a:extLst>
                  <a:ext uri="{FF2B5EF4-FFF2-40B4-BE49-F238E27FC236}">
                    <a16:creationId xmlns:a16="http://schemas.microsoft.com/office/drawing/2014/main" id="{F9ECB75F-797D-1205-CA0C-F9700817B91B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6DE31E0-36F2-E132-B87C-253349A773C2}"/>
                </a:ext>
              </a:extLst>
            </p:cNvPr>
            <p:cNvGrpSpPr/>
            <p:nvPr/>
          </p:nvGrpSpPr>
          <p:grpSpPr>
            <a:xfrm rot="20700000">
              <a:off x="6789579" y="2502253"/>
              <a:ext cx="1616578" cy="728262"/>
              <a:chOff x="5762647" y="1762125"/>
              <a:chExt cx="1752578" cy="1002782"/>
            </a:xfrm>
          </p:grpSpPr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B39B71AA-3806-BFC6-F8CD-043EF6D2CFEB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ガチャリ</a:t>
                </a: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95FE3C38-C828-A3B6-2F7C-1DB48B422418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0000"/>
                    </a:solidFill>
                    <a:latin typeface="+mj-ea"/>
                    <a:ea typeface="+mj-ea"/>
                  </a:rPr>
                  <a:t>ガチャリ</a:t>
                </a:r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20DB2A4-7AF6-3A70-B6DA-9E253E9171B4}"/>
                </a:ext>
              </a:extLst>
            </p:cNvPr>
            <p:cNvSpPr/>
            <p:nvPr/>
          </p:nvSpPr>
          <p:spPr bwMode="auto">
            <a:xfrm>
              <a:off x="8363128" y="3203575"/>
              <a:ext cx="301212" cy="3012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E1EF96F-F82B-FA54-DAAF-6E656C38243E}"/>
                </a:ext>
              </a:extLst>
            </p:cNvPr>
            <p:cNvGrpSpPr/>
            <p:nvPr/>
          </p:nvGrpSpPr>
          <p:grpSpPr>
            <a:xfrm>
              <a:off x="8537442" y="3248497"/>
              <a:ext cx="496009" cy="210459"/>
              <a:chOff x="9296316" y="3074641"/>
              <a:chExt cx="496009" cy="210459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5F46F7A-2CCD-FE51-71B8-63B6B28D7D96}"/>
                  </a:ext>
                </a:extLst>
              </p:cNvPr>
              <p:cNvSpPr/>
              <p:nvPr/>
            </p:nvSpPr>
            <p:spPr bwMode="auto">
              <a:xfrm rot="5400000">
                <a:off x="9439091" y="2931866"/>
                <a:ext cx="210459" cy="496009"/>
              </a:xfrm>
              <a:custGeom>
                <a:avLst/>
                <a:gdLst>
                  <a:gd name="connsiteX0" fmla="*/ 0 w 210459"/>
                  <a:gd name="connsiteY0" fmla="*/ 179121 h 496009"/>
                  <a:gd name="connsiteX1" fmla="*/ 0 w 210459"/>
                  <a:gd name="connsiteY1" fmla="*/ 55128 h 496009"/>
                  <a:gd name="connsiteX2" fmla="*/ 55128 w 210459"/>
                  <a:gd name="connsiteY2" fmla="*/ 0 h 496009"/>
                  <a:gd name="connsiteX3" fmla="*/ 155331 w 210459"/>
                  <a:gd name="connsiteY3" fmla="*/ 0 h 496009"/>
                  <a:gd name="connsiteX4" fmla="*/ 210459 w 210459"/>
                  <a:gd name="connsiteY4" fmla="*/ 55128 h 496009"/>
                  <a:gd name="connsiteX5" fmla="*/ 210459 w 210459"/>
                  <a:gd name="connsiteY5" fmla="*/ 179121 h 496009"/>
                  <a:gd name="connsiteX6" fmla="*/ 155610 w 210459"/>
                  <a:gd name="connsiteY6" fmla="*/ 179121 h 496009"/>
                  <a:gd name="connsiteX7" fmla="*/ 155610 w 210459"/>
                  <a:gd name="connsiteY7" fmla="*/ 231861 h 496009"/>
                  <a:gd name="connsiteX8" fmla="*/ 138106 w 210459"/>
                  <a:gd name="connsiteY8" fmla="*/ 242203 h 496009"/>
                  <a:gd name="connsiteX9" fmla="*/ 138106 w 210459"/>
                  <a:gd name="connsiteY9" fmla="*/ 285693 h 496009"/>
                  <a:gd name="connsiteX10" fmla="*/ 155610 w 210459"/>
                  <a:gd name="connsiteY10" fmla="*/ 296035 h 496009"/>
                  <a:gd name="connsiteX11" fmla="*/ 155610 w 210459"/>
                  <a:gd name="connsiteY11" fmla="*/ 331476 h 496009"/>
                  <a:gd name="connsiteX12" fmla="*/ 138107 w 210459"/>
                  <a:gd name="connsiteY12" fmla="*/ 338222 h 496009"/>
                  <a:gd name="connsiteX13" fmla="*/ 138107 w 210459"/>
                  <a:gd name="connsiteY13" fmla="*/ 366590 h 496009"/>
                  <a:gd name="connsiteX14" fmla="*/ 155610 w 210459"/>
                  <a:gd name="connsiteY14" fmla="*/ 373335 h 496009"/>
                  <a:gd name="connsiteX15" fmla="*/ 155610 w 210459"/>
                  <a:gd name="connsiteY15" fmla="*/ 402090 h 496009"/>
                  <a:gd name="connsiteX16" fmla="*/ 155610 w 210459"/>
                  <a:gd name="connsiteY16" fmla="*/ 404692 h 496009"/>
                  <a:gd name="connsiteX17" fmla="*/ 154607 w 210459"/>
                  <a:gd name="connsiteY17" fmla="*/ 404692 h 496009"/>
                  <a:gd name="connsiteX18" fmla="*/ 119415 w 210459"/>
                  <a:gd name="connsiteY18" fmla="*/ 496009 h 496009"/>
                  <a:gd name="connsiteX19" fmla="*/ 91047 w 210459"/>
                  <a:gd name="connsiteY19" fmla="*/ 496009 h 496009"/>
                  <a:gd name="connsiteX20" fmla="*/ 55854 w 210459"/>
                  <a:gd name="connsiteY20" fmla="*/ 404692 h 496009"/>
                  <a:gd name="connsiteX21" fmla="*/ 54956 w 210459"/>
                  <a:gd name="connsiteY21" fmla="*/ 404692 h 496009"/>
                  <a:gd name="connsiteX22" fmla="*/ 54956 w 210459"/>
                  <a:gd name="connsiteY22" fmla="*/ 402362 h 496009"/>
                  <a:gd name="connsiteX23" fmla="*/ 54851 w 210459"/>
                  <a:gd name="connsiteY23" fmla="*/ 402090 h 496009"/>
                  <a:gd name="connsiteX24" fmla="*/ 54956 w 210459"/>
                  <a:gd name="connsiteY24" fmla="*/ 401818 h 496009"/>
                  <a:gd name="connsiteX25" fmla="*/ 54956 w 210459"/>
                  <a:gd name="connsiteY25" fmla="*/ 395689 h 496009"/>
                  <a:gd name="connsiteX26" fmla="*/ 74467 w 210459"/>
                  <a:gd name="connsiteY26" fmla="*/ 390601 h 496009"/>
                  <a:gd name="connsiteX27" fmla="*/ 74467 w 210459"/>
                  <a:gd name="connsiteY27" fmla="*/ 375974 h 496009"/>
                  <a:gd name="connsiteX28" fmla="*/ 54956 w 210459"/>
                  <a:gd name="connsiteY28" fmla="*/ 370886 h 496009"/>
                  <a:gd name="connsiteX29" fmla="*/ 54956 w 210459"/>
                  <a:gd name="connsiteY29" fmla="*/ 321449 h 496009"/>
                  <a:gd name="connsiteX30" fmla="*/ 74467 w 210459"/>
                  <a:gd name="connsiteY30" fmla="*/ 316361 h 496009"/>
                  <a:gd name="connsiteX31" fmla="*/ 74467 w 210459"/>
                  <a:gd name="connsiteY31" fmla="*/ 301734 h 496009"/>
                  <a:gd name="connsiteX32" fmla="*/ 54956 w 210459"/>
                  <a:gd name="connsiteY32" fmla="*/ 296646 h 496009"/>
                  <a:gd name="connsiteX33" fmla="*/ 54956 w 210459"/>
                  <a:gd name="connsiteY33" fmla="*/ 179121 h 49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0459" h="496009">
                    <a:moveTo>
                      <a:pt x="0" y="179121"/>
                    </a:moveTo>
                    <a:lnTo>
                      <a:pt x="0" y="55128"/>
                    </a:lnTo>
                    <a:cubicBezTo>
                      <a:pt x="0" y="24682"/>
                      <a:pt x="24682" y="0"/>
                      <a:pt x="55128" y="0"/>
                    </a:cubicBezTo>
                    <a:lnTo>
                      <a:pt x="155331" y="0"/>
                    </a:lnTo>
                    <a:cubicBezTo>
                      <a:pt x="185777" y="0"/>
                      <a:pt x="210459" y="24682"/>
                      <a:pt x="210459" y="55128"/>
                    </a:cubicBezTo>
                    <a:lnTo>
                      <a:pt x="210459" y="179121"/>
                    </a:lnTo>
                    <a:lnTo>
                      <a:pt x="155610" y="179121"/>
                    </a:lnTo>
                    <a:lnTo>
                      <a:pt x="155610" y="231861"/>
                    </a:lnTo>
                    <a:lnTo>
                      <a:pt x="138106" y="242203"/>
                    </a:lnTo>
                    <a:lnTo>
                      <a:pt x="138106" y="285693"/>
                    </a:lnTo>
                    <a:lnTo>
                      <a:pt x="155610" y="296035"/>
                    </a:lnTo>
                    <a:lnTo>
                      <a:pt x="155610" y="331476"/>
                    </a:lnTo>
                    <a:lnTo>
                      <a:pt x="138107" y="338222"/>
                    </a:lnTo>
                    <a:lnTo>
                      <a:pt x="138107" y="366590"/>
                    </a:lnTo>
                    <a:lnTo>
                      <a:pt x="155610" y="373335"/>
                    </a:lnTo>
                    <a:lnTo>
                      <a:pt x="155610" y="402090"/>
                    </a:lnTo>
                    <a:lnTo>
                      <a:pt x="155610" y="404692"/>
                    </a:lnTo>
                    <a:lnTo>
                      <a:pt x="154607" y="404692"/>
                    </a:lnTo>
                    <a:lnTo>
                      <a:pt x="119415" y="496009"/>
                    </a:lnTo>
                    <a:lnTo>
                      <a:pt x="91047" y="496009"/>
                    </a:lnTo>
                    <a:lnTo>
                      <a:pt x="55854" y="404692"/>
                    </a:lnTo>
                    <a:lnTo>
                      <a:pt x="54956" y="404692"/>
                    </a:lnTo>
                    <a:lnTo>
                      <a:pt x="54956" y="402362"/>
                    </a:lnTo>
                    <a:lnTo>
                      <a:pt x="54851" y="402090"/>
                    </a:lnTo>
                    <a:lnTo>
                      <a:pt x="54956" y="401818"/>
                    </a:lnTo>
                    <a:lnTo>
                      <a:pt x="54956" y="395689"/>
                    </a:lnTo>
                    <a:lnTo>
                      <a:pt x="74467" y="390601"/>
                    </a:lnTo>
                    <a:lnTo>
                      <a:pt x="74467" y="375974"/>
                    </a:lnTo>
                    <a:lnTo>
                      <a:pt x="54956" y="370886"/>
                    </a:lnTo>
                    <a:lnTo>
                      <a:pt x="54956" y="321449"/>
                    </a:lnTo>
                    <a:lnTo>
                      <a:pt x="74467" y="316361"/>
                    </a:lnTo>
                    <a:lnTo>
                      <a:pt x="74467" y="301734"/>
                    </a:lnTo>
                    <a:lnTo>
                      <a:pt x="54956" y="296646"/>
                    </a:lnTo>
                    <a:lnTo>
                      <a:pt x="54956" y="179121"/>
                    </a:lnTo>
                    <a:close/>
                  </a:path>
                </a:pathLst>
              </a:custGeom>
              <a:solidFill>
                <a:schemeClr val="tx1"/>
              </a:solidFill>
              <a:ln w="444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sysClr val="windowText" lastClr="000000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2B67AF60-DD6A-7861-38F1-25FE0765F10A}"/>
                  </a:ext>
                </a:extLst>
              </p:cNvPr>
              <p:cNvGrpSpPr/>
              <p:nvPr/>
            </p:nvGrpSpPr>
            <p:grpSpPr>
              <a:xfrm rot="5400000">
                <a:off x="9439092" y="2931867"/>
                <a:ext cx="210459" cy="496007"/>
                <a:chOff x="8785589" y="2202422"/>
                <a:chExt cx="317274" cy="747748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CC0ECF3D-A8E7-1E80-A680-56CF7888ECB3}"/>
                    </a:ext>
                  </a:extLst>
                </p:cNvPr>
                <p:cNvSpPr/>
                <p:nvPr/>
              </p:nvSpPr>
              <p:spPr bwMode="auto">
                <a:xfrm>
                  <a:off x="8868277" y="2438890"/>
                  <a:ext cx="151898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113069 h 511280"/>
                    <a:gd name="connsiteX3" fmla="*/ 125510 w 151898"/>
                    <a:gd name="connsiteY3" fmla="*/ 128659 h 511280"/>
                    <a:gd name="connsiteX4" fmla="*/ 125510 w 151898"/>
                    <a:gd name="connsiteY4" fmla="*/ 194222 h 511280"/>
                    <a:gd name="connsiteX5" fmla="*/ 151898 w 151898"/>
                    <a:gd name="connsiteY5" fmla="*/ 209813 h 511280"/>
                    <a:gd name="connsiteX6" fmla="*/ 151898 w 151898"/>
                    <a:gd name="connsiteY6" fmla="*/ 263242 h 511280"/>
                    <a:gd name="connsiteX7" fmla="*/ 125511 w 151898"/>
                    <a:gd name="connsiteY7" fmla="*/ 273411 h 511280"/>
                    <a:gd name="connsiteX8" fmla="*/ 125511 w 151898"/>
                    <a:gd name="connsiteY8" fmla="*/ 316177 h 511280"/>
                    <a:gd name="connsiteX9" fmla="*/ 151898 w 151898"/>
                    <a:gd name="connsiteY9" fmla="*/ 326346 h 511280"/>
                    <a:gd name="connsiteX10" fmla="*/ 151898 w 151898"/>
                    <a:gd name="connsiteY10" fmla="*/ 369695 h 511280"/>
                    <a:gd name="connsiteX11" fmla="*/ 151898 w 151898"/>
                    <a:gd name="connsiteY11" fmla="*/ 373617 h 511280"/>
                    <a:gd name="connsiteX12" fmla="*/ 150386 w 151898"/>
                    <a:gd name="connsiteY12" fmla="*/ 373617 h 511280"/>
                    <a:gd name="connsiteX13" fmla="*/ 97332 w 151898"/>
                    <a:gd name="connsiteY13" fmla="*/ 511280 h 511280"/>
                    <a:gd name="connsiteX14" fmla="*/ 54566 w 151898"/>
                    <a:gd name="connsiteY14" fmla="*/ 511280 h 511280"/>
                    <a:gd name="connsiteX15" fmla="*/ 1512 w 151898"/>
                    <a:gd name="connsiteY15" fmla="*/ 373617 h 511280"/>
                    <a:gd name="connsiteX16" fmla="*/ 158 w 151898"/>
                    <a:gd name="connsiteY16" fmla="*/ 373617 h 511280"/>
                    <a:gd name="connsiteX17" fmla="*/ 158 w 151898"/>
                    <a:gd name="connsiteY17" fmla="*/ 370105 h 511280"/>
                    <a:gd name="connsiteX18" fmla="*/ 0 w 151898"/>
                    <a:gd name="connsiteY18" fmla="*/ 369695 h 511280"/>
                    <a:gd name="connsiteX19" fmla="*/ 158 w 151898"/>
                    <a:gd name="connsiteY19" fmla="*/ 369285 h 511280"/>
                    <a:gd name="connsiteX20" fmla="*/ 158 w 151898"/>
                    <a:gd name="connsiteY20" fmla="*/ 360045 h 511280"/>
                    <a:gd name="connsiteX21" fmla="*/ 29572 w 151898"/>
                    <a:gd name="connsiteY21" fmla="*/ 352375 h 511280"/>
                    <a:gd name="connsiteX22" fmla="*/ 29572 w 151898"/>
                    <a:gd name="connsiteY22" fmla="*/ 330324 h 511280"/>
                    <a:gd name="connsiteX23" fmla="*/ 158 w 151898"/>
                    <a:gd name="connsiteY23" fmla="*/ 322654 h 511280"/>
                    <a:gd name="connsiteX24" fmla="*/ 158 w 151898"/>
                    <a:gd name="connsiteY24" fmla="*/ 248126 h 511280"/>
                    <a:gd name="connsiteX25" fmla="*/ 29572 w 151898"/>
                    <a:gd name="connsiteY25" fmla="*/ 240456 h 511280"/>
                    <a:gd name="connsiteX26" fmla="*/ 29572 w 151898"/>
                    <a:gd name="connsiteY26" fmla="*/ 218405 h 511280"/>
                    <a:gd name="connsiteX27" fmla="*/ 158 w 151898"/>
                    <a:gd name="connsiteY27" fmla="*/ 21073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113069"/>
                      </a:lnTo>
                      <a:lnTo>
                        <a:pt x="125510" y="128659"/>
                      </a:lnTo>
                      <a:lnTo>
                        <a:pt x="125510" y="194222"/>
                      </a:lnTo>
                      <a:lnTo>
                        <a:pt x="151898" y="209813"/>
                      </a:lnTo>
                      <a:lnTo>
                        <a:pt x="151898" y="263242"/>
                      </a:lnTo>
                      <a:lnTo>
                        <a:pt x="125511" y="273411"/>
                      </a:lnTo>
                      <a:lnTo>
                        <a:pt x="125511" y="316177"/>
                      </a:lnTo>
                      <a:lnTo>
                        <a:pt x="151898" y="326346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lnTo>
                        <a:pt x="158" y="360045"/>
                      </a:lnTo>
                      <a:lnTo>
                        <a:pt x="29572" y="352375"/>
                      </a:lnTo>
                      <a:lnTo>
                        <a:pt x="29572" y="330324"/>
                      </a:lnTo>
                      <a:lnTo>
                        <a:pt x="158" y="322654"/>
                      </a:lnTo>
                      <a:lnTo>
                        <a:pt x="158" y="248126"/>
                      </a:lnTo>
                      <a:lnTo>
                        <a:pt x="29572" y="240456"/>
                      </a:lnTo>
                      <a:lnTo>
                        <a:pt x="29572" y="218405"/>
                      </a:lnTo>
                      <a:lnTo>
                        <a:pt x="158" y="21073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18B2CA4-9B31-3FB9-056C-E9AF87AA3304}"/>
                    </a:ext>
                  </a:extLst>
                </p:cNvPr>
                <p:cNvSpPr/>
                <p:nvPr/>
              </p:nvSpPr>
              <p:spPr bwMode="auto">
                <a:xfrm>
                  <a:off x="8918283" y="2438890"/>
                  <a:ext cx="51886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369695 h 511280"/>
                    <a:gd name="connsiteX3" fmla="*/ 151898 w 151898"/>
                    <a:gd name="connsiteY3" fmla="*/ 373617 h 511280"/>
                    <a:gd name="connsiteX4" fmla="*/ 150386 w 151898"/>
                    <a:gd name="connsiteY4" fmla="*/ 373617 h 511280"/>
                    <a:gd name="connsiteX5" fmla="*/ 97332 w 151898"/>
                    <a:gd name="connsiteY5" fmla="*/ 511280 h 511280"/>
                    <a:gd name="connsiteX6" fmla="*/ 54566 w 151898"/>
                    <a:gd name="connsiteY6" fmla="*/ 511280 h 511280"/>
                    <a:gd name="connsiteX7" fmla="*/ 1512 w 151898"/>
                    <a:gd name="connsiteY7" fmla="*/ 373617 h 511280"/>
                    <a:gd name="connsiteX8" fmla="*/ 158 w 151898"/>
                    <a:gd name="connsiteY8" fmla="*/ 373617 h 511280"/>
                    <a:gd name="connsiteX9" fmla="*/ 158 w 151898"/>
                    <a:gd name="connsiteY9" fmla="*/ 370105 h 511280"/>
                    <a:gd name="connsiteX10" fmla="*/ 0 w 151898"/>
                    <a:gd name="connsiteY10" fmla="*/ 369695 h 511280"/>
                    <a:gd name="connsiteX11" fmla="*/ 158 w 151898"/>
                    <a:gd name="connsiteY11" fmla="*/ 36928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5A584FA3-1EF6-28C7-78D9-A5C6C1E003C3}"/>
                    </a:ext>
                  </a:extLst>
                </p:cNvPr>
                <p:cNvSpPr/>
                <p:nvPr/>
              </p:nvSpPr>
              <p:spPr bwMode="auto">
                <a:xfrm>
                  <a:off x="8785589" y="2202422"/>
                  <a:ext cx="317274" cy="270030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FAA964B7-55EC-FEDA-B5D1-69A893EE97DE}"/>
                    </a:ext>
                  </a:extLst>
                </p:cNvPr>
                <p:cNvSpPr/>
                <p:nvPr/>
              </p:nvSpPr>
              <p:spPr bwMode="auto">
                <a:xfrm>
                  <a:off x="8877808" y="2251724"/>
                  <a:ext cx="132848" cy="45721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0" name="正方形/長方形 12">
              <a:extLst>
                <a:ext uri="{FF2B5EF4-FFF2-40B4-BE49-F238E27FC236}">
                  <a16:creationId xmlns:a16="http://schemas.microsoft.com/office/drawing/2014/main" id="{D902FF18-4CBF-F8BA-32BD-62D20AA4376C}"/>
                </a:ext>
              </a:extLst>
            </p:cNvPr>
            <p:cNvSpPr/>
            <p:nvPr/>
          </p:nvSpPr>
          <p:spPr bwMode="auto">
            <a:xfrm>
              <a:off x="8919375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8619636"/>
            <a:ext cx="5952467" cy="8794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忘れずお願いします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29D7C13-0E77-DC6E-2445-65D7D611EF9B}"/>
              </a:ext>
            </a:extLst>
          </p:cNvPr>
          <p:cNvSpPr txBox="1"/>
          <p:nvPr/>
        </p:nvSpPr>
        <p:spPr>
          <a:xfrm>
            <a:off x="553569" y="417095"/>
            <a:ext cx="5815148" cy="36386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FA3648-2370-595A-940C-53E2577C3BD0}"/>
              </a:ext>
            </a:extLst>
          </p:cNvPr>
          <p:cNvGrpSpPr/>
          <p:nvPr/>
        </p:nvGrpSpPr>
        <p:grpSpPr>
          <a:xfrm>
            <a:off x="1275347" y="4595134"/>
            <a:ext cx="4307306" cy="3452144"/>
            <a:chOff x="6483170" y="1448780"/>
            <a:chExt cx="3746626" cy="3002781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C21E73BF-2B8D-A016-6E1B-EC8C3608AB5F}"/>
                </a:ext>
              </a:extLst>
            </p:cNvPr>
            <p:cNvSpPr/>
            <p:nvPr/>
          </p:nvSpPr>
          <p:spPr bwMode="auto">
            <a:xfrm>
              <a:off x="6483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8EE5C93-0986-14A1-B790-F08A6C13DF43}"/>
                </a:ext>
              </a:extLst>
            </p:cNvPr>
            <p:cNvGrpSpPr/>
            <p:nvPr/>
          </p:nvGrpSpPr>
          <p:grpSpPr>
            <a:xfrm>
              <a:off x="7188019" y="1857376"/>
              <a:ext cx="1696202" cy="2584362"/>
              <a:chOff x="5424488" y="2305050"/>
              <a:chExt cx="790575" cy="1109662"/>
            </a:xfrm>
          </p:grpSpPr>
          <p:sp>
            <p:nvSpPr>
              <p:cNvPr id="18" name="角丸四角形 259">
                <a:extLst>
                  <a:ext uri="{FF2B5EF4-FFF2-40B4-BE49-F238E27FC236}">
                    <a16:creationId xmlns:a16="http://schemas.microsoft.com/office/drawing/2014/main" id="{C534967E-1DFC-9F79-F8E7-BB74B8EDEB6E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角丸四角形 260">
                <a:extLst>
                  <a:ext uri="{FF2B5EF4-FFF2-40B4-BE49-F238E27FC236}">
                    <a16:creationId xmlns:a16="http://schemas.microsoft.com/office/drawing/2014/main" id="{BEF062AE-D91E-586D-4020-23C4288807C3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角丸四角形 262">
                <a:extLst>
                  <a:ext uri="{FF2B5EF4-FFF2-40B4-BE49-F238E27FC236}">
                    <a16:creationId xmlns:a16="http://schemas.microsoft.com/office/drawing/2014/main" id="{39579A05-81C8-EEC6-0B9B-228FD14FDE90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F977672-122D-FEDF-CE78-B32AEDC99A52}"/>
                </a:ext>
              </a:extLst>
            </p:cNvPr>
            <p:cNvGrpSpPr/>
            <p:nvPr/>
          </p:nvGrpSpPr>
          <p:grpSpPr>
            <a:xfrm rot="20700000">
              <a:off x="6789579" y="2502253"/>
              <a:ext cx="1616578" cy="728262"/>
              <a:chOff x="5762647" y="1762125"/>
              <a:chExt cx="1752578" cy="1002782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B272D35-84D9-2A33-D61A-A4FA4500B5EA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ガチャリ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AB56F1C-F6C6-1CFF-45F3-1662B631293F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0000"/>
                    </a:solidFill>
                    <a:latin typeface="+mj-ea"/>
                    <a:ea typeface="+mj-ea"/>
                  </a:rPr>
                  <a:t>ガチャリ</a:t>
                </a:r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1945578-CCAB-665F-5EF5-870173C025C9}"/>
                </a:ext>
              </a:extLst>
            </p:cNvPr>
            <p:cNvSpPr/>
            <p:nvPr/>
          </p:nvSpPr>
          <p:spPr bwMode="auto">
            <a:xfrm>
              <a:off x="8363128" y="3203575"/>
              <a:ext cx="301212" cy="3012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7EEDCAC-7748-CCF8-9AF3-A55F519FDF9B}"/>
                </a:ext>
              </a:extLst>
            </p:cNvPr>
            <p:cNvGrpSpPr/>
            <p:nvPr/>
          </p:nvGrpSpPr>
          <p:grpSpPr>
            <a:xfrm>
              <a:off x="8537442" y="3248497"/>
              <a:ext cx="496009" cy="210459"/>
              <a:chOff x="9296316" y="3074641"/>
              <a:chExt cx="496009" cy="210459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44481F1-E055-FBE1-B0AE-AB51F8CE288E}"/>
                  </a:ext>
                </a:extLst>
              </p:cNvPr>
              <p:cNvSpPr/>
              <p:nvPr/>
            </p:nvSpPr>
            <p:spPr bwMode="auto">
              <a:xfrm rot="5400000">
                <a:off x="9439091" y="2931866"/>
                <a:ext cx="210459" cy="496009"/>
              </a:xfrm>
              <a:custGeom>
                <a:avLst/>
                <a:gdLst>
                  <a:gd name="connsiteX0" fmla="*/ 0 w 210459"/>
                  <a:gd name="connsiteY0" fmla="*/ 179121 h 496009"/>
                  <a:gd name="connsiteX1" fmla="*/ 0 w 210459"/>
                  <a:gd name="connsiteY1" fmla="*/ 55128 h 496009"/>
                  <a:gd name="connsiteX2" fmla="*/ 55128 w 210459"/>
                  <a:gd name="connsiteY2" fmla="*/ 0 h 496009"/>
                  <a:gd name="connsiteX3" fmla="*/ 155331 w 210459"/>
                  <a:gd name="connsiteY3" fmla="*/ 0 h 496009"/>
                  <a:gd name="connsiteX4" fmla="*/ 210459 w 210459"/>
                  <a:gd name="connsiteY4" fmla="*/ 55128 h 496009"/>
                  <a:gd name="connsiteX5" fmla="*/ 210459 w 210459"/>
                  <a:gd name="connsiteY5" fmla="*/ 179121 h 496009"/>
                  <a:gd name="connsiteX6" fmla="*/ 155610 w 210459"/>
                  <a:gd name="connsiteY6" fmla="*/ 179121 h 496009"/>
                  <a:gd name="connsiteX7" fmla="*/ 155610 w 210459"/>
                  <a:gd name="connsiteY7" fmla="*/ 231861 h 496009"/>
                  <a:gd name="connsiteX8" fmla="*/ 138106 w 210459"/>
                  <a:gd name="connsiteY8" fmla="*/ 242203 h 496009"/>
                  <a:gd name="connsiteX9" fmla="*/ 138106 w 210459"/>
                  <a:gd name="connsiteY9" fmla="*/ 285693 h 496009"/>
                  <a:gd name="connsiteX10" fmla="*/ 155610 w 210459"/>
                  <a:gd name="connsiteY10" fmla="*/ 296035 h 496009"/>
                  <a:gd name="connsiteX11" fmla="*/ 155610 w 210459"/>
                  <a:gd name="connsiteY11" fmla="*/ 331476 h 496009"/>
                  <a:gd name="connsiteX12" fmla="*/ 138107 w 210459"/>
                  <a:gd name="connsiteY12" fmla="*/ 338222 h 496009"/>
                  <a:gd name="connsiteX13" fmla="*/ 138107 w 210459"/>
                  <a:gd name="connsiteY13" fmla="*/ 366590 h 496009"/>
                  <a:gd name="connsiteX14" fmla="*/ 155610 w 210459"/>
                  <a:gd name="connsiteY14" fmla="*/ 373335 h 496009"/>
                  <a:gd name="connsiteX15" fmla="*/ 155610 w 210459"/>
                  <a:gd name="connsiteY15" fmla="*/ 402090 h 496009"/>
                  <a:gd name="connsiteX16" fmla="*/ 155610 w 210459"/>
                  <a:gd name="connsiteY16" fmla="*/ 404692 h 496009"/>
                  <a:gd name="connsiteX17" fmla="*/ 154607 w 210459"/>
                  <a:gd name="connsiteY17" fmla="*/ 404692 h 496009"/>
                  <a:gd name="connsiteX18" fmla="*/ 119415 w 210459"/>
                  <a:gd name="connsiteY18" fmla="*/ 496009 h 496009"/>
                  <a:gd name="connsiteX19" fmla="*/ 91047 w 210459"/>
                  <a:gd name="connsiteY19" fmla="*/ 496009 h 496009"/>
                  <a:gd name="connsiteX20" fmla="*/ 55854 w 210459"/>
                  <a:gd name="connsiteY20" fmla="*/ 404692 h 496009"/>
                  <a:gd name="connsiteX21" fmla="*/ 54956 w 210459"/>
                  <a:gd name="connsiteY21" fmla="*/ 404692 h 496009"/>
                  <a:gd name="connsiteX22" fmla="*/ 54956 w 210459"/>
                  <a:gd name="connsiteY22" fmla="*/ 402362 h 496009"/>
                  <a:gd name="connsiteX23" fmla="*/ 54851 w 210459"/>
                  <a:gd name="connsiteY23" fmla="*/ 402090 h 496009"/>
                  <a:gd name="connsiteX24" fmla="*/ 54956 w 210459"/>
                  <a:gd name="connsiteY24" fmla="*/ 401818 h 496009"/>
                  <a:gd name="connsiteX25" fmla="*/ 54956 w 210459"/>
                  <a:gd name="connsiteY25" fmla="*/ 395689 h 496009"/>
                  <a:gd name="connsiteX26" fmla="*/ 74467 w 210459"/>
                  <a:gd name="connsiteY26" fmla="*/ 390601 h 496009"/>
                  <a:gd name="connsiteX27" fmla="*/ 74467 w 210459"/>
                  <a:gd name="connsiteY27" fmla="*/ 375974 h 496009"/>
                  <a:gd name="connsiteX28" fmla="*/ 54956 w 210459"/>
                  <a:gd name="connsiteY28" fmla="*/ 370886 h 496009"/>
                  <a:gd name="connsiteX29" fmla="*/ 54956 w 210459"/>
                  <a:gd name="connsiteY29" fmla="*/ 321449 h 496009"/>
                  <a:gd name="connsiteX30" fmla="*/ 74467 w 210459"/>
                  <a:gd name="connsiteY30" fmla="*/ 316361 h 496009"/>
                  <a:gd name="connsiteX31" fmla="*/ 74467 w 210459"/>
                  <a:gd name="connsiteY31" fmla="*/ 301734 h 496009"/>
                  <a:gd name="connsiteX32" fmla="*/ 54956 w 210459"/>
                  <a:gd name="connsiteY32" fmla="*/ 296646 h 496009"/>
                  <a:gd name="connsiteX33" fmla="*/ 54956 w 210459"/>
                  <a:gd name="connsiteY33" fmla="*/ 179121 h 49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0459" h="496009">
                    <a:moveTo>
                      <a:pt x="0" y="179121"/>
                    </a:moveTo>
                    <a:lnTo>
                      <a:pt x="0" y="55128"/>
                    </a:lnTo>
                    <a:cubicBezTo>
                      <a:pt x="0" y="24682"/>
                      <a:pt x="24682" y="0"/>
                      <a:pt x="55128" y="0"/>
                    </a:cubicBezTo>
                    <a:lnTo>
                      <a:pt x="155331" y="0"/>
                    </a:lnTo>
                    <a:cubicBezTo>
                      <a:pt x="185777" y="0"/>
                      <a:pt x="210459" y="24682"/>
                      <a:pt x="210459" y="55128"/>
                    </a:cubicBezTo>
                    <a:lnTo>
                      <a:pt x="210459" y="179121"/>
                    </a:lnTo>
                    <a:lnTo>
                      <a:pt x="155610" y="179121"/>
                    </a:lnTo>
                    <a:lnTo>
                      <a:pt x="155610" y="231861"/>
                    </a:lnTo>
                    <a:lnTo>
                      <a:pt x="138106" y="242203"/>
                    </a:lnTo>
                    <a:lnTo>
                      <a:pt x="138106" y="285693"/>
                    </a:lnTo>
                    <a:lnTo>
                      <a:pt x="155610" y="296035"/>
                    </a:lnTo>
                    <a:lnTo>
                      <a:pt x="155610" y="331476"/>
                    </a:lnTo>
                    <a:lnTo>
                      <a:pt x="138107" y="338222"/>
                    </a:lnTo>
                    <a:lnTo>
                      <a:pt x="138107" y="366590"/>
                    </a:lnTo>
                    <a:lnTo>
                      <a:pt x="155610" y="373335"/>
                    </a:lnTo>
                    <a:lnTo>
                      <a:pt x="155610" y="402090"/>
                    </a:lnTo>
                    <a:lnTo>
                      <a:pt x="155610" y="404692"/>
                    </a:lnTo>
                    <a:lnTo>
                      <a:pt x="154607" y="404692"/>
                    </a:lnTo>
                    <a:lnTo>
                      <a:pt x="119415" y="496009"/>
                    </a:lnTo>
                    <a:lnTo>
                      <a:pt x="91047" y="496009"/>
                    </a:lnTo>
                    <a:lnTo>
                      <a:pt x="55854" y="404692"/>
                    </a:lnTo>
                    <a:lnTo>
                      <a:pt x="54956" y="404692"/>
                    </a:lnTo>
                    <a:lnTo>
                      <a:pt x="54956" y="402362"/>
                    </a:lnTo>
                    <a:lnTo>
                      <a:pt x="54851" y="402090"/>
                    </a:lnTo>
                    <a:lnTo>
                      <a:pt x="54956" y="401818"/>
                    </a:lnTo>
                    <a:lnTo>
                      <a:pt x="54956" y="395689"/>
                    </a:lnTo>
                    <a:lnTo>
                      <a:pt x="74467" y="390601"/>
                    </a:lnTo>
                    <a:lnTo>
                      <a:pt x="74467" y="375974"/>
                    </a:lnTo>
                    <a:lnTo>
                      <a:pt x="54956" y="370886"/>
                    </a:lnTo>
                    <a:lnTo>
                      <a:pt x="54956" y="321449"/>
                    </a:lnTo>
                    <a:lnTo>
                      <a:pt x="74467" y="316361"/>
                    </a:lnTo>
                    <a:lnTo>
                      <a:pt x="74467" y="301734"/>
                    </a:lnTo>
                    <a:lnTo>
                      <a:pt x="54956" y="296646"/>
                    </a:lnTo>
                    <a:lnTo>
                      <a:pt x="54956" y="179121"/>
                    </a:lnTo>
                    <a:close/>
                  </a:path>
                </a:pathLst>
              </a:custGeom>
              <a:solidFill>
                <a:schemeClr val="tx1"/>
              </a:solidFill>
              <a:ln w="444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sysClr val="windowText" lastClr="000000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971CD41-0827-3451-46D7-AB1AFAD3FB87}"/>
                  </a:ext>
                </a:extLst>
              </p:cNvPr>
              <p:cNvGrpSpPr/>
              <p:nvPr/>
            </p:nvGrpSpPr>
            <p:grpSpPr>
              <a:xfrm rot="5400000">
                <a:off x="9439092" y="2931867"/>
                <a:ext cx="210459" cy="496007"/>
                <a:chOff x="8785589" y="2202422"/>
                <a:chExt cx="317274" cy="74774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DD475BC-80CD-C138-4DD4-1B76F7219131}"/>
                    </a:ext>
                  </a:extLst>
                </p:cNvPr>
                <p:cNvSpPr/>
                <p:nvPr/>
              </p:nvSpPr>
              <p:spPr bwMode="auto">
                <a:xfrm>
                  <a:off x="8868277" y="2438890"/>
                  <a:ext cx="151898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113069 h 511280"/>
                    <a:gd name="connsiteX3" fmla="*/ 125510 w 151898"/>
                    <a:gd name="connsiteY3" fmla="*/ 128659 h 511280"/>
                    <a:gd name="connsiteX4" fmla="*/ 125510 w 151898"/>
                    <a:gd name="connsiteY4" fmla="*/ 194222 h 511280"/>
                    <a:gd name="connsiteX5" fmla="*/ 151898 w 151898"/>
                    <a:gd name="connsiteY5" fmla="*/ 209813 h 511280"/>
                    <a:gd name="connsiteX6" fmla="*/ 151898 w 151898"/>
                    <a:gd name="connsiteY6" fmla="*/ 263242 h 511280"/>
                    <a:gd name="connsiteX7" fmla="*/ 125511 w 151898"/>
                    <a:gd name="connsiteY7" fmla="*/ 273411 h 511280"/>
                    <a:gd name="connsiteX8" fmla="*/ 125511 w 151898"/>
                    <a:gd name="connsiteY8" fmla="*/ 316177 h 511280"/>
                    <a:gd name="connsiteX9" fmla="*/ 151898 w 151898"/>
                    <a:gd name="connsiteY9" fmla="*/ 326346 h 511280"/>
                    <a:gd name="connsiteX10" fmla="*/ 151898 w 151898"/>
                    <a:gd name="connsiteY10" fmla="*/ 369695 h 511280"/>
                    <a:gd name="connsiteX11" fmla="*/ 151898 w 151898"/>
                    <a:gd name="connsiteY11" fmla="*/ 373617 h 511280"/>
                    <a:gd name="connsiteX12" fmla="*/ 150386 w 151898"/>
                    <a:gd name="connsiteY12" fmla="*/ 373617 h 511280"/>
                    <a:gd name="connsiteX13" fmla="*/ 97332 w 151898"/>
                    <a:gd name="connsiteY13" fmla="*/ 511280 h 511280"/>
                    <a:gd name="connsiteX14" fmla="*/ 54566 w 151898"/>
                    <a:gd name="connsiteY14" fmla="*/ 511280 h 511280"/>
                    <a:gd name="connsiteX15" fmla="*/ 1512 w 151898"/>
                    <a:gd name="connsiteY15" fmla="*/ 373617 h 511280"/>
                    <a:gd name="connsiteX16" fmla="*/ 158 w 151898"/>
                    <a:gd name="connsiteY16" fmla="*/ 373617 h 511280"/>
                    <a:gd name="connsiteX17" fmla="*/ 158 w 151898"/>
                    <a:gd name="connsiteY17" fmla="*/ 370105 h 511280"/>
                    <a:gd name="connsiteX18" fmla="*/ 0 w 151898"/>
                    <a:gd name="connsiteY18" fmla="*/ 369695 h 511280"/>
                    <a:gd name="connsiteX19" fmla="*/ 158 w 151898"/>
                    <a:gd name="connsiteY19" fmla="*/ 369285 h 511280"/>
                    <a:gd name="connsiteX20" fmla="*/ 158 w 151898"/>
                    <a:gd name="connsiteY20" fmla="*/ 360045 h 511280"/>
                    <a:gd name="connsiteX21" fmla="*/ 29572 w 151898"/>
                    <a:gd name="connsiteY21" fmla="*/ 352375 h 511280"/>
                    <a:gd name="connsiteX22" fmla="*/ 29572 w 151898"/>
                    <a:gd name="connsiteY22" fmla="*/ 330324 h 511280"/>
                    <a:gd name="connsiteX23" fmla="*/ 158 w 151898"/>
                    <a:gd name="connsiteY23" fmla="*/ 322654 h 511280"/>
                    <a:gd name="connsiteX24" fmla="*/ 158 w 151898"/>
                    <a:gd name="connsiteY24" fmla="*/ 248126 h 511280"/>
                    <a:gd name="connsiteX25" fmla="*/ 29572 w 151898"/>
                    <a:gd name="connsiteY25" fmla="*/ 240456 h 511280"/>
                    <a:gd name="connsiteX26" fmla="*/ 29572 w 151898"/>
                    <a:gd name="connsiteY26" fmla="*/ 218405 h 511280"/>
                    <a:gd name="connsiteX27" fmla="*/ 158 w 151898"/>
                    <a:gd name="connsiteY27" fmla="*/ 21073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113069"/>
                      </a:lnTo>
                      <a:lnTo>
                        <a:pt x="125510" y="128659"/>
                      </a:lnTo>
                      <a:lnTo>
                        <a:pt x="125510" y="194222"/>
                      </a:lnTo>
                      <a:lnTo>
                        <a:pt x="151898" y="209813"/>
                      </a:lnTo>
                      <a:lnTo>
                        <a:pt x="151898" y="263242"/>
                      </a:lnTo>
                      <a:lnTo>
                        <a:pt x="125511" y="273411"/>
                      </a:lnTo>
                      <a:lnTo>
                        <a:pt x="125511" y="316177"/>
                      </a:lnTo>
                      <a:lnTo>
                        <a:pt x="151898" y="326346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lnTo>
                        <a:pt x="158" y="360045"/>
                      </a:lnTo>
                      <a:lnTo>
                        <a:pt x="29572" y="352375"/>
                      </a:lnTo>
                      <a:lnTo>
                        <a:pt x="29572" y="330324"/>
                      </a:lnTo>
                      <a:lnTo>
                        <a:pt x="158" y="322654"/>
                      </a:lnTo>
                      <a:lnTo>
                        <a:pt x="158" y="248126"/>
                      </a:lnTo>
                      <a:lnTo>
                        <a:pt x="29572" y="240456"/>
                      </a:lnTo>
                      <a:lnTo>
                        <a:pt x="29572" y="218405"/>
                      </a:lnTo>
                      <a:lnTo>
                        <a:pt x="158" y="21073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0544D6E-3B9A-70D7-472B-0AFC51F0D10A}"/>
                    </a:ext>
                  </a:extLst>
                </p:cNvPr>
                <p:cNvSpPr/>
                <p:nvPr/>
              </p:nvSpPr>
              <p:spPr bwMode="auto">
                <a:xfrm>
                  <a:off x="8918283" y="2438890"/>
                  <a:ext cx="51886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369695 h 511280"/>
                    <a:gd name="connsiteX3" fmla="*/ 151898 w 151898"/>
                    <a:gd name="connsiteY3" fmla="*/ 373617 h 511280"/>
                    <a:gd name="connsiteX4" fmla="*/ 150386 w 151898"/>
                    <a:gd name="connsiteY4" fmla="*/ 373617 h 511280"/>
                    <a:gd name="connsiteX5" fmla="*/ 97332 w 151898"/>
                    <a:gd name="connsiteY5" fmla="*/ 511280 h 511280"/>
                    <a:gd name="connsiteX6" fmla="*/ 54566 w 151898"/>
                    <a:gd name="connsiteY6" fmla="*/ 511280 h 511280"/>
                    <a:gd name="connsiteX7" fmla="*/ 1512 w 151898"/>
                    <a:gd name="connsiteY7" fmla="*/ 373617 h 511280"/>
                    <a:gd name="connsiteX8" fmla="*/ 158 w 151898"/>
                    <a:gd name="connsiteY8" fmla="*/ 373617 h 511280"/>
                    <a:gd name="connsiteX9" fmla="*/ 158 w 151898"/>
                    <a:gd name="connsiteY9" fmla="*/ 370105 h 511280"/>
                    <a:gd name="connsiteX10" fmla="*/ 0 w 151898"/>
                    <a:gd name="connsiteY10" fmla="*/ 369695 h 511280"/>
                    <a:gd name="connsiteX11" fmla="*/ 158 w 151898"/>
                    <a:gd name="connsiteY11" fmla="*/ 36928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BD42434-E870-1B16-CB44-8224FFF9AF78}"/>
                    </a:ext>
                  </a:extLst>
                </p:cNvPr>
                <p:cNvSpPr/>
                <p:nvPr/>
              </p:nvSpPr>
              <p:spPr bwMode="auto">
                <a:xfrm>
                  <a:off x="8785589" y="2202422"/>
                  <a:ext cx="317274" cy="270030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E54EDCFD-28D0-C456-19A4-668C0000AAA1}"/>
                    </a:ext>
                  </a:extLst>
                </p:cNvPr>
                <p:cNvSpPr/>
                <p:nvPr/>
              </p:nvSpPr>
              <p:spPr bwMode="auto">
                <a:xfrm>
                  <a:off x="8877808" y="2251724"/>
                  <a:ext cx="132848" cy="45721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9" name="正方形/長方形 12">
              <a:extLst>
                <a:ext uri="{FF2B5EF4-FFF2-40B4-BE49-F238E27FC236}">
                  <a16:creationId xmlns:a16="http://schemas.microsoft.com/office/drawing/2014/main" id="{6280CA5F-D746-271E-04DC-00030C05EB72}"/>
                </a:ext>
              </a:extLst>
            </p:cNvPr>
            <p:cNvSpPr/>
            <p:nvPr/>
          </p:nvSpPr>
          <p:spPr bwMode="auto">
            <a:xfrm>
              <a:off x="8919375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必ず施錠してください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5B4F81-C8FC-25AA-88FA-D1F0A8DDB15C}"/>
              </a:ext>
            </a:extLst>
          </p:cNvPr>
          <p:cNvGrpSpPr/>
          <p:nvPr/>
        </p:nvGrpSpPr>
        <p:grpSpPr>
          <a:xfrm>
            <a:off x="453648" y="6698149"/>
            <a:ext cx="2030247" cy="2935370"/>
            <a:chOff x="1056827" y="930434"/>
            <a:chExt cx="172073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79FB4CB-7AC0-2AB3-6683-5AADCCB5A336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37A0C7D-E062-68AB-78A9-2D706B03637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2AA2728-88D0-5A4F-7576-D1793707909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5093CF-8CB9-0E80-CC69-558411B4E574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3AC193-34EA-5274-D8C8-90634521158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5ED9318-CE65-0242-ACB8-31FFEA0BBB1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B89576A-63CB-DBF4-D4DE-FA41F4453E93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3451B7-11FC-3BDA-B482-969EBBE2B546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89B89768-0DEA-984D-F029-62C5E6A307C8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98CC4C3-4192-8F69-A5F4-95A3CE5F94E0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B4D594E5-655B-A82E-E95A-F9DC8447AD8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EA74DEE-2FD7-80DC-C68B-7983F196A21A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CEA8685-77B7-D313-68C3-944D3F7778FB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39D4232-59E5-B9D1-7E61-E73989A909AE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EA07ACDC-4835-9DAF-7910-4D129BDD59BA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EEB380-EB6A-B607-90B0-027FA5BA90E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DC481B4-FE11-D219-8F15-B702FC542B6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F779893-D54D-0E0A-36D4-70854D74D13A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386FEED-417B-8A8E-A114-F833FD12D9BF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57E01C18-BD4B-EA1F-BD3B-046A694038AE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D1F54D4-4530-9DDD-D0B7-E956000DE80B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FBAC892-043B-E1C8-D987-014EB3AD6C0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1D79EE8-8DD6-ECD2-3DA8-1A16702E0566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902332" y="3200485"/>
            <a:ext cx="4529343" cy="15228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poph30_カギの施錠忘れに注意</dc:title>
  <dc:subject>poph30_カギの施錠忘れに注意</dc:subject>
  <dc:creator>でじけろお</dc:creator>
  <cp:lastModifiedBy/>
  <cp:revision>1</cp:revision>
  <dcterms:created xsi:type="dcterms:W3CDTF">2014-12-04T06:28:15Z</dcterms:created>
  <dcterms:modified xsi:type="dcterms:W3CDTF">2025-01-25T14:23:16Z</dcterms:modified>
  <cp:version>1</cp:version>
</cp:coreProperties>
</file>