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3" r:id="rId2"/>
    <p:sldId id="334" r:id="rId3"/>
    <p:sldId id="337" r:id="rId4"/>
    <p:sldId id="338" r:id="rId5"/>
    <p:sldId id="335" r:id="rId6"/>
    <p:sldId id="336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  <a:srgbClr val="CCECFF"/>
    <a:srgbClr val="006600"/>
    <a:srgbClr val="99CCFF"/>
    <a:srgbClr val="66CCFF"/>
    <a:srgbClr val="FF6600"/>
    <a:srgbClr val="FF3300"/>
    <a:srgbClr val="FF0000"/>
    <a:srgbClr val="339933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66" d="100"/>
          <a:sy n="66" d="100"/>
        </p:scale>
        <p:origin x="486" y="69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8FD20C1F-6C4C-6C47-5DC1-B25831930EB8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1200913" y="1146048"/>
            <a:ext cx="7504176" cy="456590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手荷物などの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忘れ物に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B3186D40-56B3-7533-1A74-6DF97D8C2A97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4DDBF40-8100-5795-CD19-30B5CA185B95}"/>
              </a:ext>
            </a:extLst>
          </p:cNvPr>
          <p:cNvSpPr txBox="1"/>
          <p:nvPr/>
        </p:nvSpPr>
        <p:spPr>
          <a:xfrm>
            <a:off x="445009" y="694944"/>
            <a:ext cx="9015984" cy="546811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手荷物などの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忘れ物に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882804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43A45C-BD9A-33CC-B7DC-FB8717482FD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5958816B-BAF0-A679-FDF8-2E197333E552}"/>
              </a:ext>
            </a:extLst>
          </p:cNvPr>
          <p:cNvSpPr/>
          <p:nvPr/>
        </p:nvSpPr>
        <p:spPr>
          <a:xfrm>
            <a:off x="138922" y="97536"/>
            <a:ext cx="9639062" cy="354140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7E5B512-2FDE-5CED-88B3-F881A479B4E1}"/>
              </a:ext>
            </a:extLst>
          </p:cNvPr>
          <p:cNvSpPr txBox="1"/>
          <p:nvPr/>
        </p:nvSpPr>
        <p:spPr>
          <a:xfrm>
            <a:off x="594049" y="511587"/>
            <a:ext cx="8717902" cy="275005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手荷物などの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忘れ物にご注意ください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50DE2F92-2B56-AE4F-EBA8-672A07CA18CE}"/>
              </a:ext>
            </a:extLst>
          </p:cNvPr>
          <p:cNvSpPr txBox="1"/>
          <p:nvPr/>
        </p:nvSpPr>
        <p:spPr>
          <a:xfrm>
            <a:off x="3681984" y="4352544"/>
            <a:ext cx="5742432" cy="156537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忘れ物が多くなっています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もう一度手荷物をご確認ください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9F913590-31A5-ADC7-9195-2E4BE1743BB8}"/>
              </a:ext>
            </a:extLst>
          </p:cNvPr>
          <p:cNvGrpSpPr/>
          <p:nvPr/>
        </p:nvGrpSpPr>
        <p:grpSpPr>
          <a:xfrm>
            <a:off x="436545" y="3865238"/>
            <a:ext cx="2735056" cy="2735056"/>
            <a:chOff x="677525" y="880707"/>
            <a:chExt cx="2735056" cy="2735056"/>
          </a:xfrm>
        </p:grpSpPr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BF507C49-3920-DE3F-4A38-99D604876989}"/>
                </a:ext>
              </a:extLst>
            </p:cNvPr>
            <p:cNvGrpSpPr/>
            <p:nvPr/>
          </p:nvGrpSpPr>
          <p:grpSpPr>
            <a:xfrm>
              <a:off x="677525" y="880707"/>
              <a:ext cx="2735056" cy="2735056"/>
              <a:chOff x="-2547477" y="569558"/>
              <a:chExt cx="2735056" cy="2735056"/>
            </a:xfrm>
          </p:grpSpPr>
          <p:sp>
            <p:nvSpPr>
              <p:cNvPr id="15" name="四角形: 角を丸くする 14">
                <a:extLst>
                  <a:ext uri="{FF2B5EF4-FFF2-40B4-BE49-F238E27FC236}">
                    <a16:creationId xmlns:a16="http://schemas.microsoft.com/office/drawing/2014/main" id="{E07ABF4A-4DD4-4893-19EE-E2EB420FDBF6}"/>
                  </a:ext>
                </a:extLst>
              </p:cNvPr>
              <p:cNvSpPr/>
              <p:nvPr/>
            </p:nvSpPr>
            <p:spPr bwMode="auto">
              <a:xfrm>
                <a:off x="-2547477" y="569558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6" name="四角形: 角を丸くする 15">
                <a:extLst>
                  <a:ext uri="{FF2B5EF4-FFF2-40B4-BE49-F238E27FC236}">
                    <a16:creationId xmlns:a16="http://schemas.microsoft.com/office/drawing/2014/main" id="{73639FC0-E501-645C-7339-C195615547EA}"/>
                  </a:ext>
                </a:extLst>
              </p:cNvPr>
              <p:cNvSpPr/>
              <p:nvPr/>
            </p:nvSpPr>
            <p:spPr bwMode="auto">
              <a:xfrm>
                <a:off x="-2359898" y="757137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78141EEB-F599-1E6D-CC29-893C9903A45F}"/>
                  </a:ext>
                </a:extLst>
              </p:cNvPr>
              <p:cNvSpPr/>
              <p:nvPr/>
            </p:nvSpPr>
            <p:spPr bwMode="auto">
              <a:xfrm>
                <a:off x="-2468515" y="648520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E248550C-9067-6FF5-7A8D-B9B678F29691}"/>
                </a:ext>
              </a:extLst>
            </p:cNvPr>
            <p:cNvSpPr/>
            <p:nvPr/>
          </p:nvSpPr>
          <p:spPr bwMode="auto">
            <a:xfrm>
              <a:off x="1044895" y="1249875"/>
              <a:ext cx="949087" cy="2051232"/>
            </a:xfrm>
            <a:custGeom>
              <a:avLst/>
              <a:gdLst>
                <a:gd name="connsiteX0" fmla="*/ 378562 w 777078"/>
                <a:gd name="connsiteY0" fmla="*/ 0 h 1679474"/>
                <a:gd name="connsiteX1" fmla="*/ 653375 w 777078"/>
                <a:gd name="connsiteY1" fmla="*/ 317462 h 1679474"/>
                <a:gd name="connsiteX2" fmla="*/ 485532 w 777078"/>
                <a:gd name="connsiteY2" fmla="*/ 609976 h 1679474"/>
                <a:gd name="connsiteX3" fmla="*/ 423503 w 777078"/>
                <a:gd name="connsiteY3" fmla="*/ 624443 h 1679474"/>
                <a:gd name="connsiteX4" fmla="*/ 428602 w 777078"/>
                <a:gd name="connsiteY4" fmla="*/ 658226 h 1679474"/>
                <a:gd name="connsiteX5" fmla="*/ 434935 w 777078"/>
                <a:gd name="connsiteY5" fmla="*/ 659505 h 1679474"/>
                <a:gd name="connsiteX6" fmla="*/ 466125 w 777078"/>
                <a:gd name="connsiteY6" fmla="*/ 678428 h 1679474"/>
                <a:gd name="connsiteX7" fmla="*/ 474757 w 777078"/>
                <a:gd name="connsiteY7" fmla="*/ 687928 h 1679474"/>
                <a:gd name="connsiteX8" fmla="*/ 483164 w 777078"/>
                <a:gd name="connsiteY8" fmla="*/ 691410 h 1679474"/>
                <a:gd name="connsiteX9" fmla="*/ 663311 w 777078"/>
                <a:gd name="connsiteY9" fmla="*/ 871557 h 1679474"/>
                <a:gd name="connsiteX10" fmla="*/ 665674 w 777078"/>
                <a:gd name="connsiteY10" fmla="*/ 877262 h 1679474"/>
                <a:gd name="connsiteX11" fmla="*/ 668572 w 777078"/>
                <a:gd name="connsiteY11" fmla="*/ 879485 h 1679474"/>
                <a:gd name="connsiteX12" fmla="*/ 771175 w 777078"/>
                <a:gd name="connsiteY12" fmla="*/ 1057199 h 1679474"/>
                <a:gd name="connsiteX13" fmla="*/ 755064 w 777078"/>
                <a:gd name="connsiteY13" fmla="*/ 1117326 h 1679474"/>
                <a:gd name="connsiteX14" fmla="*/ 694937 w 777078"/>
                <a:gd name="connsiteY14" fmla="*/ 1101215 h 1679474"/>
                <a:gd name="connsiteX15" fmla="*/ 594485 w 777078"/>
                <a:gd name="connsiteY15" fmla="*/ 927228 h 1679474"/>
                <a:gd name="connsiteX16" fmla="*/ 512105 w 777078"/>
                <a:gd name="connsiteY16" fmla="*/ 844848 h 1679474"/>
                <a:gd name="connsiteX17" fmla="*/ 512105 w 777078"/>
                <a:gd name="connsiteY17" fmla="*/ 1193385 h 1679474"/>
                <a:gd name="connsiteX18" fmla="*/ 508942 w 777078"/>
                <a:gd name="connsiteY18" fmla="*/ 1214308 h 1679474"/>
                <a:gd name="connsiteX19" fmla="*/ 707421 w 777078"/>
                <a:gd name="connsiteY19" fmla="*/ 1636189 h 1679474"/>
                <a:gd name="connsiteX20" fmla="*/ 634951 w 777078"/>
                <a:gd name="connsiteY20" fmla="*/ 1678030 h 1679474"/>
                <a:gd name="connsiteX21" fmla="*/ 386188 w 777078"/>
                <a:gd name="connsiteY21" fmla="*/ 1320171 h 1679474"/>
                <a:gd name="connsiteX22" fmla="*/ 136579 w 777078"/>
                <a:gd name="connsiteY22" fmla="*/ 1679474 h 1679474"/>
                <a:gd name="connsiteX23" fmla="*/ 64108 w 777078"/>
                <a:gd name="connsiteY23" fmla="*/ 1637633 h 1679474"/>
                <a:gd name="connsiteX24" fmla="*/ 263564 w 777078"/>
                <a:gd name="connsiteY24" fmla="*/ 1214002 h 1679474"/>
                <a:gd name="connsiteX25" fmla="*/ 259401 w 777078"/>
                <a:gd name="connsiteY25" fmla="*/ 1193385 h 1679474"/>
                <a:gd name="connsiteX26" fmla="*/ 259401 w 777078"/>
                <a:gd name="connsiteY26" fmla="*/ 974024 h 1679474"/>
                <a:gd name="connsiteX27" fmla="*/ 239675 w 777078"/>
                <a:gd name="connsiteY27" fmla="*/ 998862 h 1679474"/>
                <a:gd name="connsiteX28" fmla="*/ 206206 w 777078"/>
                <a:gd name="connsiteY28" fmla="*/ 1017446 h 1679474"/>
                <a:gd name="connsiteX29" fmla="*/ 204437 w 777078"/>
                <a:gd name="connsiteY29" fmla="*/ 1018804 h 1679474"/>
                <a:gd name="connsiteX30" fmla="*/ 65684 w 777078"/>
                <a:gd name="connsiteY30" fmla="*/ 1055982 h 1679474"/>
                <a:gd name="connsiteX31" fmla="*/ 1790 w 777078"/>
                <a:gd name="connsiteY31" fmla="*/ 1019093 h 1679474"/>
                <a:gd name="connsiteX32" fmla="*/ 38679 w 777078"/>
                <a:gd name="connsiteY32" fmla="*/ 955200 h 1679474"/>
                <a:gd name="connsiteX33" fmla="*/ 168802 w 777078"/>
                <a:gd name="connsiteY33" fmla="*/ 920333 h 1679474"/>
                <a:gd name="connsiteX34" fmla="*/ 259401 w 777078"/>
                <a:gd name="connsiteY34" fmla="*/ 806260 h 1679474"/>
                <a:gd name="connsiteX35" fmla="*/ 259401 w 777078"/>
                <a:gd name="connsiteY35" fmla="*/ 775927 h 1679474"/>
                <a:gd name="connsiteX36" fmla="*/ 296409 w 777078"/>
                <a:gd name="connsiteY36" fmla="*/ 686583 h 1679474"/>
                <a:gd name="connsiteX37" fmla="*/ 327397 w 777078"/>
                <a:gd name="connsiteY37" fmla="*/ 665690 h 1679474"/>
                <a:gd name="connsiteX38" fmla="*/ 333622 w 777078"/>
                <a:gd name="connsiteY38" fmla="*/ 624443 h 1679474"/>
                <a:gd name="connsiteX39" fmla="*/ 271593 w 777078"/>
                <a:gd name="connsiteY39" fmla="*/ 609976 h 1679474"/>
                <a:gd name="connsiteX40" fmla="*/ 103749 w 777078"/>
                <a:gd name="connsiteY40" fmla="*/ 317462 h 1679474"/>
                <a:gd name="connsiteX41" fmla="*/ 378562 w 777078"/>
                <a:gd name="connsiteY41" fmla="*/ 0 h 1679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</a:cxnLst>
              <a:rect l="l" t="t" r="r" b="b"/>
              <a:pathLst>
                <a:path w="777078" h="1679474">
                  <a:moveTo>
                    <a:pt x="378562" y="0"/>
                  </a:moveTo>
                  <a:cubicBezTo>
                    <a:pt x="530337" y="0"/>
                    <a:pt x="653375" y="142133"/>
                    <a:pt x="653375" y="317462"/>
                  </a:cubicBezTo>
                  <a:cubicBezTo>
                    <a:pt x="653375" y="448959"/>
                    <a:pt x="584166" y="561783"/>
                    <a:pt x="485532" y="609976"/>
                  </a:cubicBezTo>
                  <a:lnTo>
                    <a:pt x="423503" y="624443"/>
                  </a:lnTo>
                  <a:lnTo>
                    <a:pt x="428602" y="658226"/>
                  </a:lnTo>
                  <a:lnTo>
                    <a:pt x="434935" y="659505"/>
                  </a:lnTo>
                  <a:cubicBezTo>
                    <a:pt x="446273" y="664300"/>
                    <a:pt x="456764" y="670703"/>
                    <a:pt x="466125" y="678428"/>
                  </a:cubicBezTo>
                  <a:lnTo>
                    <a:pt x="474757" y="687928"/>
                  </a:lnTo>
                  <a:lnTo>
                    <a:pt x="483164" y="691410"/>
                  </a:lnTo>
                  <a:lnTo>
                    <a:pt x="663311" y="871557"/>
                  </a:lnTo>
                  <a:lnTo>
                    <a:pt x="665674" y="877262"/>
                  </a:lnTo>
                  <a:lnTo>
                    <a:pt x="668572" y="879485"/>
                  </a:lnTo>
                  <a:lnTo>
                    <a:pt x="771175" y="1057199"/>
                  </a:lnTo>
                  <a:cubicBezTo>
                    <a:pt x="783329" y="1078251"/>
                    <a:pt x="776116" y="1105171"/>
                    <a:pt x="755064" y="1117326"/>
                  </a:cubicBezTo>
                  <a:cubicBezTo>
                    <a:pt x="734012" y="1129480"/>
                    <a:pt x="707091" y="1122267"/>
                    <a:pt x="694937" y="1101215"/>
                  </a:cubicBezTo>
                  <a:lnTo>
                    <a:pt x="594485" y="927228"/>
                  </a:lnTo>
                  <a:lnTo>
                    <a:pt x="512105" y="844848"/>
                  </a:lnTo>
                  <a:lnTo>
                    <a:pt x="512105" y="1193385"/>
                  </a:lnTo>
                  <a:lnTo>
                    <a:pt x="508942" y="1214308"/>
                  </a:lnTo>
                  <a:lnTo>
                    <a:pt x="707421" y="1636189"/>
                  </a:lnTo>
                  <a:lnTo>
                    <a:pt x="634951" y="1678030"/>
                  </a:lnTo>
                  <a:lnTo>
                    <a:pt x="386188" y="1320171"/>
                  </a:lnTo>
                  <a:lnTo>
                    <a:pt x="136579" y="1679474"/>
                  </a:lnTo>
                  <a:lnTo>
                    <a:pt x="64108" y="1637633"/>
                  </a:lnTo>
                  <a:lnTo>
                    <a:pt x="263564" y="1214002"/>
                  </a:lnTo>
                  <a:lnTo>
                    <a:pt x="259401" y="1193385"/>
                  </a:lnTo>
                  <a:lnTo>
                    <a:pt x="259401" y="974024"/>
                  </a:lnTo>
                  <a:lnTo>
                    <a:pt x="239675" y="998862"/>
                  </a:lnTo>
                  <a:lnTo>
                    <a:pt x="206206" y="1017446"/>
                  </a:lnTo>
                  <a:lnTo>
                    <a:pt x="204437" y="1018804"/>
                  </a:lnTo>
                  <a:lnTo>
                    <a:pt x="65684" y="1055982"/>
                  </a:lnTo>
                  <a:cubicBezTo>
                    <a:pt x="37854" y="1063439"/>
                    <a:pt x="9247" y="1046924"/>
                    <a:pt x="1790" y="1019093"/>
                  </a:cubicBezTo>
                  <a:cubicBezTo>
                    <a:pt x="-5667" y="991263"/>
                    <a:pt x="10849" y="962657"/>
                    <a:pt x="38679" y="955200"/>
                  </a:cubicBezTo>
                  <a:lnTo>
                    <a:pt x="168802" y="920333"/>
                  </a:lnTo>
                  <a:lnTo>
                    <a:pt x="259401" y="806260"/>
                  </a:lnTo>
                  <a:lnTo>
                    <a:pt x="259401" y="775927"/>
                  </a:lnTo>
                  <a:cubicBezTo>
                    <a:pt x="259401" y="741036"/>
                    <a:pt x="273544" y="709448"/>
                    <a:pt x="296409" y="686583"/>
                  </a:cubicBezTo>
                  <a:lnTo>
                    <a:pt x="327397" y="665690"/>
                  </a:lnTo>
                  <a:lnTo>
                    <a:pt x="333622" y="624443"/>
                  </a:lnTo>
                  <a:lnTo>
                    <a:pt x="271593" y="609976"/>
                  </a:lnTo>
                  <a:cubicBezTo>
                    <a:pt x="172958" y="561783"/>
                    <a:pt x="103749" y="448959"/>
                    <a:pt x="103749" y="317462"/>
                  </a:cubicBezTo>
                  <a:cubicBezTo>
                    <a:pt x="103749" y="142133"/>
                    <a:pt x="226787" y="0"/>
                    <a:pt x="378562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6430C87D-2EDA-56AF-FEAB-386FD3060D78}"/>
                </a:ext>
              </a:extLst>
            </p:cNvPr>
            <p:cNvGrpSpPr/>
            <p:nvPr/>
          </p:nvGrpSpPr>
          <p:grpSpPr>
            <a:xfrm>
              <a:off x="2139173" y="2568891"/>
              <a:ext cx="911095" cy="700970"/>
              <a:chOff x="5493060" y="2794190"/>
              <a:chExt cx="767437" cy="590444"/>
            </a:xfrm>
          </p:grpSpPr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19038A0D-0AC9-76E1-574C-2AC10DF776EC}"/>
                  </a:ext>
                </a:extLst>
              </p:cNvPr>
              <p:cNvSpPr/>
              <p:nvPr/>
            </p:nvSpPr>
            <p:spPr bwMode="auto">
              <a:xfrm>
                <a:off x="5493060" y="2908707"/>
                <a:ext cx="450050" cy="450406"/>
              </a:xfrm>
              <a:custGeom>
                <a:avLst/>
                <a:gdLst>
                  <a:gd name="connsiteX0" fmla="*/ 187709 w 450050"/>
                  <a:gd name="connsiteY0" fmla="*/ 26233 h 450406"/>
                  <a:gd name="connsiteX1" fmla="*/ 169050 w 450050"/>
                  <a:gd name="connsiteY1" fmla="*/ 44892 h 450406"/>
                  <a:gd name="connsiteX2" fmla="*/ 169050 w 450050"/>
                  <a:gd name="connsiteY2" fmla="*/ 97904 h 450406"/>
                  <a:gd name="connsiteX3" fmla="*/ 281000 w 450050"/>
                  <a:gd name="connsiteY3" fmla="*/ 97904 h 450406"/>
                  <a:gd name="connsiteX4" fmla="*/ 281000 w 450050"/>
                  <a:gd name="connsiteY4" fmla="*/ 44892 h 450406"/>
                  <a:gd name="connsiteX5" fmla="*/ 262341 w 450050"/>
                  <a:gd name="connsiteY5" fmla="*/ 26233 h 450406"/>
                  <a:gd name="connsiteX6" fmla="*/ 167072 w 450050"/>
                  <a:gd name="connsiteY6" fmla="*/ 0 h 450406"/>
                  <a:gd name="connsiteX7" fmla="*/ 282978 w 450050"/>
                  <a:gd name="connsiteY7" fmla="*/ 0 h 450406"/>
                  <a:gd name="connsiteX8" fmla="*/ 311956 w 450050"/>
                  <a:gd name="connsiteY8" fmla="*/ 28978 h 450406"/>
                  <a:gd name="connsiteX9" fmla="*/ 311956 w 450050"/>
                  <a:gd name="connsiteY9" fmla="*/ 97904 h 450406"/>
                  <a:gd name="connsiteX10" fmla="*/ 391298 w 450050"/>
                  <a:gd name="connsiteY10" fmla="*/ 97904 h 450406"/>
                  <a:gd name="connsiteX11" fmla="*/ 450050 w 450050"/>
                  <a:gd name="connsiteY11" fmla="*/ 156656 h 450406"/>
                  <a:gd name="connsiteX12" fmla="*/ 450050 w 450050"/>
                  <a:gd name="connsiteY12" fmla="*/ 450406 h 450406"/>
                  <a:gd name="connsiteX13" fmla="*/ 0 w 450050"/>
                  <a:gd name="connsiteY13" fmla="*/ 450406 h 450406"/>
                  <a:gd name="connsiteX14" fmla="*/ 0 w 450050"/>
                  <a:gd name="connsiteY14" fmla="*/ 156656 h 450406"/>
                  <a:gd name="connsiteX15" fmla="*/ 58752 w 450050"/>
                  <a:gd name="connsiteY15" fmla="*/ 97904 h 450406"/>
                  <a:gd name="connsiteX16" fmla="*/ 138094 w 450050"/>
                  <a:gd name="connsiteY16" fmla="*/ 97904 h 450406"/>
                  <a:gd name="connsiteX17" fmla="*/ 138094 w 450050"/>
                  <a:gd name="connsiteY17" fmla="*/ 28978 h 450406"/>
                  <a:gd name="connsiteX18" fmla="*/ 167072 w 450050"/>
                  <a:gd name="connsiteY18" fmla="*/ 0 h 450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450050" h="450406">
                    <a:moveTo>
                      <a:pt x="187709" y="26233"/>
                    </a:moveTo>
                    <a:cubicBezTo>
                      <a:pt x="177404" y="26233"/>
                      <a:pt x="169050" y="34587"/>
                      <a:pt x="169050" y="44892"/>
                    </a:cubicBezTo>
                    <a:lnTo>
                      <a:pt x="169050" y="97904"/>
                    </a:lnTo>
                    <a:lnTo>
                      <a:pt x="281000" y="97904"/>
                    </a:lnTo>
                    <a:lnTo>
                      <a:pt x="281000" y="44892"/>
                    </a:lnTo>
                    <a:cubicBezTo>
                      <a:pt x="281000" y="34587"/>
                      <a:pt x="272646" y="26233"/>
                      <a:pt x="262341" y="26233"/>
                    </a:cubicBezTo>
                    <a:close/>
                    <a:moveTo>
                      <a:pt x="167072" y="0"/>
                    </a:moveTo>
                    <a:lnTo>
                      <a:pt x="282978" y="0"/>
                    </a:lnTo>
                    <a:cubicBezTo>
                      <a:pt x="298982" y="0"/>
                      <a:pt x="311956" y="12974"/>
                      <a:pt x="311956" y="28978"/>
                    </a:cubicBezTo>
                    <a:lnTo>
                      <a:pt x="311956" y="97904"/>
                    </a:lnTo>
                    <a:lnTo>
                      <a:pt x="391298" y="97904"/>
                    </a:lnTo>
                    <a:cubicBezTo>
                      <a:pt x="423746" y="97904"/>
                      <a:pt x="450050" y="124208"/>
                      <a:pt x="450050" y="156656"/>
                    </a:cubicBezTo>
                    <a:lnTo>
                      <a:pt x="450050" y="450406"/>
                    </a:lnTo>
                    <a:lnTo>
                      <a:pt x="0" y="450406"/>
                    </a:lnTo>
                    <a:lnTo>
                      <a:pt x="0" y="156656"/>
                    </a:lnTo>
                    <a:cubicBezTo>
                      <a:pt x="0" y="124208"/>
                      <a:pt x="26304" y="97904"/>
                      <a:pt x="58752" y="97904"/>
                    </a:cubicBezTo>
                    <a:lnTo>
                      <a:pt x="138094" y="97904"/>
                    </a:lnTo>
                    <a:lnTo>
                      <a:pt x="138094" y="28978"/>
                    </a:lnTo>
                    <a:cubicBezTo>
                      <a:pt x="138094" y="12974"/>
                      <a:pt x="151068" y="0"/>
                      <a:pt x="16707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175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BA65BBD0-9D3B-BF97-17E8-C65980D69C48}"/>
                  </a:ext>
                </a:extLst>
              </p:cNvPr>
              <p:cNvSpPr/>
              <p:nvPr/>
            </p:nvSpPr>
            <p:spPr bwMode="auto">
              <a:xfrm>
                <a:off x="5808095" y="2794190"/>
                <a:ext cx="452402" cy="590444"/>
              </a:xfrm>
              <a:custGeom>
                <a:avLst/>
                <a:gdLst>
                  <a:gd name="connsiteX0" fmla="*/ 219112 w 548520"/>
                  <a:gd name="connsiteY0" fmla="*/ 25457 h 715890"/>
                  <a:gd name="connsiteX1" fmla="*/ 211136 w 548520"/>
                  <a:gd name="connsiteY1" fmla="*/ 27067 h 715890"/>
                  <a:gd name="connsiteX2" fmla="*/ 155217 w 548520"/>
                  <a:gd name="connsiteY2" fmla="*/ 111429 h 715890"/>
                  <a:gd name="connsiteX3" fmla="*/ 156287 w 548520"/>
                  <a:gd name="connsiteY3" fmla="*/ 116730 h 715890"/>
                  <a:gd name="connsiteX4" fmla="*/ 176896 w 548520"/>
                  <a:gd name="connsiteY4" fmla="*/ 116730 h 715890"/>
                  <a:gd name="connsiteX5" fmla="*/ 175826 w 548520"/>
                  <a:gd name="connsiteY5" fmla="*/ 111429 h 715890"/>
                  <a:gd name="connsiteX6" fmla="*/ 208463 w 548520"/>
                  <a:gd name="connsiteY6" fmla="*/ 32637 h 715890"/>
                  <a:gd name="connsiteX7" fmla="*/ 314917 w 548520"/>
                  <a:gd name="connsiteY7" fmla="*/ 25457 h 715890"/>
                  <a:gd name="connsiteX8" fmla="*/ 325567 w 548520"/>
                  <a:gd name="connsiteY8" fmla="*/ 32637 h 715890"/>
                  <a:gd name="connsiteX9" fmla="*/ 358203 w 548520"/>
                  <a:gd name="connsiteY9" fmla="*/ 111429 h 715890"/>
                  <a:gd name="connsiteX10" fmla="*/ 357133 w 548520"/>
                  <a:gd name="connsiteY10" fmla="*/ 116730 h 715890"/>
                  <a:gd name="connsiteX11" fmla="*/ 377742 w 548520"/>
                  <a:gd name="connsiteY11" fmla="*/ 116730 h 715890"/>
                  <a:gd name="connsiteX12" fmla="*/ 378812 w 548520"/>
                  <a:gd name="connsiteY12" fmla="*/ 111429 h 715890"/>
                  <a:gd name="connsiteX13" fmla="*/ 322894 w 548520"/>
                  <a:gd name="connsiteY13" fmla="*/ 27067 h 715890"/>
                  <a:gd name="connsiteX14" fmla="*/ 267015 w 548520"/>
                  <a:gd name="connsiteY14" fmla="*/ 23958 h 715890"/>
                  <a:gd name="connsiteX15" fmla="*/ 251617 w 548520"/>
                  <a:gd name="connsiteY15" fmla="*/ 27067 h 715890"/>
                  <a:gd name="connsiteX16" fmla="*/ 195698 w 548520"/>
                  <a:gd name="connsiteY16" fmla="*/ 111429 h 715890"/>
                  <a:gd name="connsiteX17" fmla="*/ 196768 w 548520"/>
                  <a:gd name="connsiteY17" fmla="*/ 116730 h 715890"/>
                  <a:gd name="connsiteX18" fmla="*/ 337261 w 548520"/>
                  <a:gd name="connsiteY18" fmla="*/ 116730 h 715890"/>
                  <a:gd name="connsiteX19" fmla="*/ 338331 w 548520"/>
                  <a:gd name="connsiteY19" fmla="*/ 111429 h 715890"/>
                  <a:gd name="connsiteX20" fmla="*/ 282413 w 548520"/>
                  <a:gd name="connsiteY20" fmla="*/ 27067 h 715890"/>
                  <a:gd name="connsiteX21" fmla="*/ 246774 w 548520"/>
                  <a:gd name="connsiteY21" fmla="*/ 0 h 715890"/>
                  <a:gd name="connsiteX22" fmla="*/ 267015 w 548520"/>
                  <a:gd name="connsiteY22" fmla="*/ 4086 h 715890"/>
                  <a:gd name="connsiteX23" fmla="*/ 287255 w 548520"/>
                  <a:gd name="connsiteY23" fmla="*/ 0 h 715890"/>
                  <a:gd name="connsiteX24" fmla="*/ 398684 w 548520"/>
                  <a:gd name="connsiteY24" fmla="*/ 111429 h 715890"/>
                  <a:gd name="connsiteX25" fmla="*/ 397614 w 548520"/>
                  <a:gd name="connsiteY25" fmla="*/ 116730 h 715890"/>
                  <a:gd name="connsiteX26" fmla="*/ 507162 w 548520"/>
                  <a:gd name="connsiteY26" fmla="*/ 116730 h 715890"/>
                  <a:gd name="connsiteX27" fmla="*/ 548520 w 548520"/>
                  <a:gd name="connsiteY27" fmla="*/ 715890 h 715890"/>
                  <a:gd name="connsiteX28" fmla="*/ 0 w 548520"/>
                  <a:gd name="connsiteY28" fmla="*/ 715890 h 715890"/>
                  <a:gd name="connsiteX29" fmla="*/ 41358 w 548520"/>
                  <a:gd name="connsiteY29" fmla="*/ 116730 h 715890"/>
                  <a:gd name="connsiteX30" fmla="*/ 136415 w 548520"/>
                  <a:gd name="connsiteY30" fmla="*/ 116730 h 715890"/>
                  <a:gd name="connsiteX31" fmla="*/ 135345 w 548520"/>
                  <a:gd name="connsiteY31" fmla="*/ 111429 h 715890"/>
                  <a:gd name="connsiteX32" fmla="*/ 246774 w 548520"/>
                  <a:gd name="connsiteY32" fmla="*/ 0 h 715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548520" h="715890">
                    <a:moveTo>
                      <a:pt x="219112" y="25457"/>
                    </a:moveTo>
                    <a:lnTo>
                      <a:pt x="211136" y="27067"/>
                    </a:lnTo>
                    <a:cubicBezTo>
                      <a:pt x="178275" y="40966"/>
                      <a:pt x="155217" y="73505"/>
                      <a:pt x="155217" y="111429"/>
                    </a:cubicBezTo>
                    <a:lnTo>
                      <a:pt x="156287" y="116730"/>
                    </a:lnTo>
                    <a:lnTo>
                      <a:pt x="176896" y="116730"/>
                    </a:lnTo>
                    <a:lnTo>
                      <a:pt x="175826" y="111429"/>
                    </a:lnTo>
                    <a:cubicBezTo>
                      <a:pt x="175826" y="80659"/>
                      <a:pt x="188298" y="52801"/>
                      <a:pt x="208463" y="32637"/>
                    </a:cubicBezTo>
                    <a:close/>
                    <a:moveTo>
                      <a:pt x="314917" y="25457"/>
                    </a:moveTo>
                    <a:lnTo>
                      <a:pt x="325567" y="32637"/>
                    </a:lnTo>
                    <a:cubicBezTo>
                      <a:pt x="345731" y="52801"/>
                      <a:pt x="358203" y="80659"/>
                      <a:pt x="358203" y="111429"/>
                    </a:cubicBezTo>
                    <a:lnTo>
                      <a:pt x="357133" y="116730"/>
                    </a:lnTo>
                    <a:lnTo>
                      <a:pt x="377742" y="116730"/>
                    </a:lnTo>
                    <a:lnTo>
                      <a:pt x="378812" y="111429"/>
                    </a:lnTo>
                    <a:cubicBezTo>
                      <a:pt x="378812" y="73505"/>
                      <a:pt x="355755" y="40966"/>
                      <a:pt x="322894" y="27067"/>
                    </a:cubicBezTo>
                    <a:close/>
                    <a:moveTo>
                      <a:pt x="267015" y="23958"/>
                    </a:moveTo>
                    <a:lnTo>
                      <a:pt x="251617" y="27067"/>
                    </a:lnTo>
                    <a:cubicBezTo>
                      <a:pt x="218756" y="40966"/>
                      <a:pt x="195698" y="73505"/>
                      <a:pt x="195698" y="111429"/>
                    </a:cubicBezTo>
                    <a:lnTo>
                      <a:pt x="196768" y="116730"/>
                    </a:lnTo>
                    <a:lnTo>
                      <a:pt x="337261" y="116730"/>
                    </a:lnTo>
                    <a:lnTo>
                      <a:pt x="338331" y="111429"/>
                    </a:lnTo>
                    <a:cubicBezTo>
                      <a:pt x="338331" y="73505"/>
                      <a:pt x="315274" y="40966"/>
                      <a:pt x="282413" y="27067"/>
                    </a:cubicBezTo>
                    <a:close/>
                    <a:moveTo>
                      <a:pt x="246774" y="0"/>
                    </a:moveTo>
                    <a:lnTo>
                      <a:pt x="267015" y="4086"/>
                    </a:lnTo>
                    <a:lnTo>
                      <a:pt x="287255" y="0"/>
                    </a:lnTo>
                    <a:cubicBezTo>
                      <a:pt x="348796" y="0"/>
                      <a:pt x="398684" y="49888"/>
                      <a:pt x="398684" y="111429"/>
                    </a:cubicBezTo>
                    <a:lnTo>
                      <a:pt x="397614" y="116730"/>
                    </a:lnTo>
                    <a:lnTo>
                      <a:pt x="507162" y="116730"/>
                    </a:lnTo>
                    <a:lnTo>
                      <a:pt x="548520" y="715890"/>
                    </a:lnTo>
                    <a:lnTo>
                      <a:pt x="0" y="715890"/>
                    </a:lnTo>
                    <a:lnTo>
                      <a:pt x="41358" y="116730"/>
                    </a:lnTo>
                    <a:lnTo>
                      <a:pt x="136415" y="116730"/>
                    </a:lnTo>
                    <a:lnTo>
                      <a:pt x="135345" y="111429"/>
                    </a:lnTo>
                    <a:cubicBezTo>
                      <a:pt x="135345" y="49888"/>
                      <a:pt x="185233" y="0"/>
                      <a:pt x="246774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175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0A5B6746-2D53-2348-5BC9-2D586D5354AA}"/>
                </a:ext>
              </a:extLst>
            </p:cNvPr>
            <p:cNvSpPr/>
            <p:nvPr/>
          </p:nvSpPr>
          <p:spPr bwMode="auto">
            <a:xfrm>
              <a:off x="2411700" y="1303824"/>
              <a:ext cx="410976" cy="1165484"/>
            </a:xfrm>
            <a:custGeom>
              <a:avLst/>
              <a:gdLst>
                <a:gd name="connsiteX0" fmla="*/ 175298 w 350596"/>
                <a:gd name="connsiteY0" fmla="*/ 813598 h 994252"/>
                <a:gd name="connsiteX1" fmla="*/ 265625 w 350596"/>
                <a:gd name="connsiteY1" fmla="*/ 903925 h 994252"/>
                <a:gd name="connsiteX2" fmla="*/ 175298 w 350596"/>
                <a:gd name="connsiteY2" fmla="*/ 994252 h 994252"/>
                <a:gd name="connsiteX3" fmla="*/ 84971 w 350596"/>
                <a:gd name="connsiteY3" fmla="*/ 903925 h 994252"/>
                <a:gd name="connsiteX4" fmla="*/ 175298 w 350596"/>
                <a:gd name="connsiteY4" fmla="*/ 813598 h 994252"/>
                <a:gd name="connsiteX5" fmla="*/ 175298 w 350596"/>
                <a:gd name="connsiteY5" fmla="*/ 0 h 994252"/>
                <a:gd name="connsiteX6" fmla="*/ 350596 w 350596"/>
                <a:gd name="connsiteY6" fmla="*/ 225282 h 994252"/>
                <a:gd name="connsiteX7" fmla="*/ 336821 w 350596"/>
                <a:gd name="connsiteY7" fmla="*/ 312972 h 994252"/>
                <a:gd name="connsiteX8" fmla="*/ 335449 w 350596"/>
                <a:gd name="connsiteY8" fmla="*/ 315587 h 994252"/>
                <a:gd name="connsiteX9" fmla="*/ 238064 w 350596"/>
                <a:gd name="connsiteY9" fmla="*/ 712419 h 994252"/>
                <a:gd name="connsiteX10" fmla="*/ 238013 w 350596"/>
                <a:gd name="connsiteY10" fmla="*/ 712419 h 994252"/>
                <a:gd name="connsiteX11" fmla="*/ 236802 w 350596"/>
                <a:gd name="connsiteY11" fmla="*/ 718806 h 994252"/>
                <a:gd name="connsiteX12" fmla="*/ 175298 w 350596"/>
                <a:gd name="connsiteY12" fmla="*/ 762212 h 994252"/>
                <a:gd name="connsiteX13" fmla="*/ 113795 w 350596"/>
                <a:gd name="connsiteY13" fmla="*/ 718806 h 994252"/>
                <a:gd name="connsiteX14" fmla="*/ 112583 w 350596"/>
                <a:gd name="connsiteY14" fmla="*/ 712419 h 994252"/>
                <a:gd name="connsiteX15" fmla="*/ 112534 w 350596"/>
                <a:gd name="connsiteY15" fmla="*/ 712419 h 994252"/>
                <a:gd name="connsiteX16" fmla="*/ 15151 w 350596"/>
                <a:gd name="connsiteY16" fmla="*/ 315593 h 994252"/>
                <a:gd name="connsiteX17" fmla="*/ 13776 w 350596"/>
                <a:gd name="connsiteY17" fmla="*/ 312972 h 994252"/>
                <a:gd name="connsiteX18" fmla="*/ 0 w 350596"/>
                <a:gd name="connsiteY18" fmla="*/ 225282 h 994252"/>
                <a:gd name="connsiteX19" fmla="*/ 175298 w 350596"/>
                <a:gd name="connsiteY19" fmla="*/ 0 h 9942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350596" h="994252">
                  <a:moveTo>
                    <a:pt x="175298" y="813598"/>
                  </a:moveTo>
                  <a:cubicBezTo>
                    <a:pt x="225184" y="813598"/>
                    <a:pt x="265625" y="854039"/>
                    <a:pt x="265625" y="903925"/>
                  </a:cubicBezTo>
                  <a:cubicBezTo>
                    <a:pt x="265625" y="953811"/>
                    <a:pt x="225184" y="994252"/>
                    <a:pt x="175298" y="994252"/>
                  </a:cubicBezTo>
                  <a:cubicBezTo>
                    <a:pt x="125412" y="994252"/>
                    <a:pt x="84971" y="953811"/>
                    <a:pt x="84971" y="903925"/>
                  </a:cubicBezTo>
                  <a:cubicBezTo>
                    <a:pt x="84971" y="854039"/>
                    <a:pt x="125412" y="813598"/>
                    <a:pt x="175298" y="813598"/>
                  </a:cubicBezTo>
                  <a:close/>
                  <a:moveTo>
                    <a:pt x="175298" y="0"/>
                  </a:moveTo>
                  <a:cubicBezTo>
                    <a:pt x="272112" y="0"/>
                    <a:pt x="350596" y="100863"/>
                    <a:pt x="350596" y="225282"/>
                  </a:cubicBezTo>
                  <a:cubicBezTo>
                    <a:pt x="350596" y="256387"/>
                    <a:pt x="345691" y="286020"/>
                    <a:pt x="336821" y="312972"/>
                  </a:cubicBezTo>
                  <a:lnTo>
                    <a:pt x="335449" y="315587"/>
                  </a:lnTo>
                  <a:lnTo>
                    <a:pt x="238064" y="712419"/>
                  </a:lnTo>
                  <a:lnTo>
                    <a:pt x="238013" y="712419"/>
                  </a:lnTo>
                  <a:lnTo>
                    <a:pt x="236802" y="718806"/>
                  </a:lnTo>
                  <a:cubicBezTo>
                    <a:pt x="226669" y="744314"/>
                    <a:pt x="202947" y="762212"/>
                    <a:pt x="175298" y="762212"/>
                  </a:cubicBezTo>
                  <a:cubicBezTo>
                    <a:pt x="147650" y="762212"/>
                    <a:pt x="123928" y="744314"/>
                    <a:pt x="113795" y="718806"/>
                  </a:cubicBezTo>
                  <a:lnTo>
                    <a:pt x="112583" y="712419"/>
                  </a:lnTo>
                  <a:lnTo>
                    <a:pt x="112534" y="712419"/>
                  </a:lnTo>
                  <a:lnTo>
                    <a:pt x="15151" y="315593"/>
                  </a:lnTo>
                  <a:lnTo>
                    <a:pt x="13776" y="312972"/>
                  </a:lnTo>
                  <a:cubicBezTo>
                    <a:pt x="4905" y="286020"/>
                    <a:pt x="0" y="256387"/>
                    <a:pt x="0" y="225282"/>
                  </a:cubicBezTo>
                  <a:cubicBezTo>
                    <a:pt x="0" y="100863"/>
                    <a:pt x="78484" y="0"/>
                    <a:pt x="175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963432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91CF1A6-B1CC-D843-985F-7400880AE3F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6C30D3B-3962-6398-30C4-B60AD69953DC}"/>
              </a:ext>
            </a:extLst>
          </p:cNvPr>
          <p:cNvSpPr txBox="1"/>
          <p:nvPr/>
        </p:nvSpPr>
        <p:spPr>
          <a:xfrm>
            <a:off x="594049" y="511587"/>
            <a:ext cx="8717902" cy="275005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手荷物などの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忘れ物にご注意ください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0E3388A-8D1A-F07C-E0A0-150BEAE1B10A}"/>
              </a:ext>
            </a:extLst>
          </p:cNvPr>
          <p:cNvSpPr txBox="1"/>
          <p:nvPr/>
        </p:nvSpPr>
        <p:spPr>
          <a:xfrm>
            <a:off x="3510656" y="4243031"/>
            <a:ext cx="5755264" cy="176001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今一度お忘れ物がないか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ご確認ください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25349521-9064-7EE1-E625-D7F0C51992A8}"/>
              </a:ext>
            </a:extLst>
          </p:cNvPr>
          <p:cNvGrpSpPr/>
          <p:nvPr/>
        </p:nvGrpSpPr>
        <p:grpSpPr>
          <a:xfrm>
            <a:off x="497505" y="3755510"/>
            <a:ext cx="2735056" cy="2735056"/>
            <a:chOff x="677525" y="880707"/>
            <a:chExt cx="2735056" cy="2735056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78F6377B-7CEA-A19A-CA06-8E7AF5E2E781}"/>
                </a:ext>
              </a:extLst>
            </p:cNvPr>
            <p:cNvGrpSpPr/>
            <p:nvPr/>
          </p:nvGrpSpPr>
          <p:grpSpPr>
            <a:xfrm>
              <a:off x="677525" y="880707"/>
              <a:ext cx="2735056" cy="2735056"/>
              <a:chOff x="-2547477" y="569558"/>
              <a:chExt cx="2735056" cy="2735056"/>
            </a:xfrm>
          </p:grpSpPr>
          <p:sp>
            <p:nvSpPr>
              <p:cNvPr id="11" name="四角形: 角を丸くする 10">
                <a:extLst>
                  <a:ext uri="{FF2B5EF4-FFF2-40B4-BE49-F238E27FC236}">
                    <a16:creationId xmlns:a16="http://schemas.microsoft.com/office/drawing/2014/main" id="{8F60F398-D331-0A60-C014-78D91F4807B9}"/>
                  </a:ext>
                </a:extLst>
              </p:cNvPr>
              <p:cNvSpPr/>
              <p:nvPr/>
            </p:nvSpPr>
            <p:spPr bwMode="auto">
              <a:xfrm>
                <a:off x="-2547477" y="569558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" name="四角形: 角を丸くする 11">
                <a:extLst>
                  <a:ext uri="{FF2B5EF4-FFF2-40B4-BE49-F238E27FC236}">
                    <a16:creationId xmlns:a16="http://schemas.microsoft.com/office/drawing/2014/main" id="{583F343E-5BF0-3F7E-5B11-5578DF9C0C40}"/>
                  </a:ext>
                </a:extLst>
              </p:cNvPr>
              <p:cNvSpPr/>
              <p:nvPr/>
            </p:nvSpPr>
            <p:spPr bwMode="auto">
              <a:xfrm>
                <a:off x="-2359898" y="757137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10282946-3284-AF0B-93DD-297B3BD74D6D}"/>
                  </a:ext>
                </a:extLst>
              </p:cNvPr>
              <p:cNvSpPr/>
              <p:nvPr/>
            </p:nvSpPr>
            <p:spPr bwMode="auto">
              <a:xfrm>
                <a:off x="-2468515" y="648520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D2655AE0-1214-2A16-1806-9BA2F0529611}"/>
                </a:ext>
              </a:extLst>
            </p:cNvPr>
            <p:cNvSpPr/>
            <p:nvPr/>
          </p:nvSpPr>
          <p:spPr bwMode="auto">
            <a:xfrm>
              <a:off x="1044895" y="1249875"/>
              <a:ext cx="949087" cy="2051232"/>
            </a:xfrm>
            <a:custGeom>
              <a:avLst/>
              <a:gdLst>
                <a:gd name="connsiteX0" fmla="*/ 378562 w 777078"/>
                <a:gd name="connsiteY0" fmla="*/ 0 h 1679474"/>
                <a:gd name="connsiteX1" fmla="*/ 653375 w 777078"/>
                <a:gd name="connsiteY1" fmla="*/ 317462 h 1679474"/>
                <a:gd name="connsiteX2" fmla="*/ 485532 w 777078"/>
                <a:gd name="connsiteY2" fmla="*/ 609976 h 1679474"/>
                <a:gd name="connsiteX3" fmla="*/ 423503 w 777078"/>
                <a:gd name="connsiteY3" fmla="*/ 624443 h 1679474"/>
                <a:gd name="connsiteX4" fmla="*/ 428602 w 777078"/>
                <a:gd name="connsiteY4" fmla="*/ 658226 h 1679474"/>
                <a:gd name="connsiteX5" fmla="*/ 434935 w 777078"/>
                <a:gd name="connsiteY5" fmla="*/ 659505 h 1679474"/>
                <a:gd name="connsiteX6" fmla="*/ 466125 w 777078"/>
                <a:gd name="connsiteY6" fmla="*/ 678428 h 1679474"/>
                <a:gd name="connsiteX7" fmla="*/ 474757 w 777078"/>
                <a:gd name="connsiteY7" fmla="*/ 687928 h 1679474"/>
                <a:gd name="connsiteX8" fmla="*/ 483164 w 777078"/>
                <a:gd name="connsiteY8" fmla="*/ 691410 h 1679474"/>
                <a:gd name="connsiteX9" fmla="*/ 663311 w 777078"/>
                <a:gd name="connsiteY9" fmla="*/ 871557 h 1679474"/>
                <a:gd name="connsiteX10" fmla="*/ 665674 w 777078"/>
                <a:gd name="connsiteY10" fmla="*/ 877262 h 1679474"/>
                <a:gd name="connsiteX11" fmla="*/ 668572 w 777078"/>
                <a:gd name="connsiteY11" fmla="*/ 879485 h 1679474"/>
                <a:gd name="connsiteX12" fmla="*/ 771175 w 777078"/>
                <a:gd name="connsiteY12" fmla="*/ 1057199 h 1679474"/>
                <a:gd name="connsiteX13" fmla="*/ 755064 w 777078"/>
                <a:gd name="connsiteY13" fmla="*/ 1117326 h 1679474"/>
                <a:gd name="connsiteX14" fmla="*/ 694937 w 777078"/>
                <a:gd name="connsiteY14" fmla="*/ 1101215 h 1679474"/>
                <a:gd name="connsiteX15" fmla="*/ 594485 w 777078"/>
                <a:gd name="connsiteY15" fmla="*/ 927228 h 1679474"/>
                <a:gd name="connsiteX16" fmla="*/ 512105 w 777078"/>
                <a:gd name="connsiteY16" fmla="*/ 844848 h 1679474"/>
                <a:gd name="connsiteX17" fmla="*/ 512105 w 777078"/>
                <a:gd name="connsiteY17" fmla="*/ 1193385 h 1679474"/>
                <a:gd name="connsiteX18" fmla="*/ 508942 w 777078"/>
                <a:gd name="connsiteY18" fmla="*/ 1214308 h 1679474"/>
                <a:gd name="connsiteX19" fmla="*/ 707421 w 777078"/>
                <a:gd name="connsiteY19" fmla="*/ 1636189 h 1679474"/>
                <a:gd name="connsiteX20" fmla="*/ 634951 w 777078"/>
                <a:gd name="connsiteY20" fmla="*/ 1678030 h 1679474"/>
                <a:gd name="connsiteX21" fmla="*/ 386188 w 777078"/>
                <a:gd name="connsiteY21" fmla="*/ 1320171 h 1679474"/>
                <a:gd name="connsiteX22" fmla="*/ 136579 w 777078"/>
                <a:gd name="connsiteY22" fmla="*/ 1679474 h 1679474"/>
                <a:gd name="connsiteX23" fmla="*/ 64108 w 777078"/>
                <a:gd name="connsiteY23" fmla="*/ 1637633 h 1679474"/>
                <a:gd name="connsiteX24" fmla="*/ 263564 w 777078"/>
                <a:gd name="connsiteY24" fmla="*/ 1214002 h 1679474"/>
                <a:gd name="connsiteX25" fmla="*/ 259401 w 777078"/>
                <a:gd name="connsiteY25" fmla="*/ 1193385 h 1679474"/>
                <a:gd name="connsiteX26" fmla="*/ 259401 w 777078"/>
                <a:gd name="connsiteY26" fmla="*/ 974024 h 1679474"/>
                <a:gd name="connsiteX27" fmla="*/ 239675 w 777078"/>
                <a:gd name="connsiteY27" fmla="*/ 998862 h 1679474"/>
                <a:gd name="connsiteX28" fmla="*/ 206206 w 777078"/>
                <a:gd name="connsiteY28" fmla="*/ 1017446 h 1679474"/>
                <a:gd name="connsiteX29" fmla="*/ 204437 w 777078"/>
                <a:gd name="connsiteY29" fmla="*/ 1018804 h 1679474"/>
                <a:gd name="connsiteX30" fmla="*/ 65684 w 777078"/>
                <a:gd name="connsiteY30" fmla="*/ 1055982 h 1679474"/>
                <a:gd name="connsiteX31" fmla="*/ 1790 w 777078"/>
                <a:gd name="connsiteY31" fmla="*/ 1019093 h 1679474"/>
                <a:gd name="connsiteX32" fmla="*/ 38679 w 777078"/>
                <a:gd name="connsiteY32" fmla="*/ 955200 h 1679474"/>
                <a:gd name="connsiteX33" fmla="*/ 168802 w 777078"/>
                <a:gd name="connsiteY33" fmla="*/ 920333 h 1679474"/>
                <a:gd name="connsiteX34" fmla="*/ 259401 w 777078"/>
                <a:gd name="connsiteY34" fmla="*/ 806260 h 1679474"/>
                <a:gd name="connsiteX35" fmla="*/ 259401 w 777078"/>
                <a:gd name="connsiteY35" fmla="*/ 775927 h 1679474"/>
                <a:gd name="connsiteX36" fmla="*/ 296409 w 777078"/>
                <a:gd name="connsiteY36" fmla="*/ 686583 h 1679474"/>
                <a:gd name="connsiteX37" fmla="*/ 327397 w 777078"/>
                <a:gd name="connsiteY37" fmla="*/ 665690 h 1679474"/>
                <a:gd name="connsiteX38" fmla="*/ 333622 w 777078"/>
                <a:gd name="connsiteY38" fmla="*/ 624443 h 1679474"/>
                <a:gd name="connsiteX39" fmla="*/ 271593 w 777078"/>
                <a:gd name="connsiteY39" fmla="*/ 609976 h 1679474"/>
                <a:gd name="connsiteX40" fmla="*/ 103749 w 777078"/>
                <a:gd name="connsiteY40" fmla="*/ 317462 h 1679474"/>
                <a:gd name="connsiteX41" fmla="*/ 378562 w 777078"/>
                <a:gd name="connsiteY41" fmla="*/ 0 h 1679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</a:cxnLst>
              <a:rect l="l" t="t" r="r" b="b"/>
              <a:pathLst>
                <a:path w="777078" h="1679474">
                  <a:moveTo>
                    <a:pt x="378562" y="0"/>
                  </a:moveTo>
                  <a:cubicBezTo>
                    <a:pt x="530337" y="0"/>
                    <a:pt x="653375" y="142133"/>
                    <a:pt x="653375" y="317462"/>
                  </a:cubicBezTo>
                  <a:cubicBezTo>
                    <a:pt x="653375" y="448959"/>
                    <a:pt x="584166" y="561783"/>
                    <a:pt x="485532" y="609976"/>
                  </a:cubicBezTo>
                  <a:lnTo>
                    <a:pt x="423503" y="624443"/>
                  </a:lnTo>
                  <a:lnTo>
                    <a:pt x="428602" y="658226"/>
                  </a:lnTo>
                  <a:lnTo>
                    <a:pt x="434935" y="659505"/>
                  </a:lnTo>
                  <a:cubicBezTo>
                    <a:pt x="446273" y="664300"/>
                    <a:pt x="456764" y="670703"/>
                    <a:pt x="466125" y="678428"/>
                  </a:cubicBezTo>
                  <a:lnTo>
                    <a:pt x="474757" y="687928"/>
                  </a:lnTo>
                  <a:lnTo>
                    <a:pt x="483164" y="691410"/>
                  </a:lnTo>
                  <a:lnTo>
                    <a:pt x="663311" y="871557"/>
                  </a:lnTo>
                  <a:lnTo>
                    <a:pt x="665674" y="877262"/>
                  </a:lnTo>
                  <a:lnTo>
                    <a:pt x="668572" y="879485"/>
                  </a:lnTo>
                  <a:lnTo>
                    <a:pt x="771175" y="1057199"/>
                  </a:lnTo>
                  <a:cubicBezTo>
                    <a:pt x="783329" y="1078251"/>
                    <a:pt x="776116" y="1105171"/>
                    <a:pt x="755064" y="1117326"/>
                  </a:cubicBezTo>
                  <a:cubicBezTo>
                    <a:pt x="734012" y="1129480"/>
                    <a:pt x="707091" y="1122267"/>
                    <a:pt x="694937" y="1101215"/>
                  </a:cubicBezTo>
                  <a:lnTo>
                    <a:pt x="594485" y="927228"/>
                  </a:lnTo>
                  <a:lnTo>
                    <a:pt x="512105" y="844848"/>
                  </a:lnTo>
                  <a:lnTo>
                    <a:pt x="512105" y="1193385"/>
                  </a:lnTo>
                  <a:lnTo>
                    <a:pt x="508942" y="1214308"/>
                  </a:lnTo>
                  <a:lnTo>
                    <a:pt x="707421" y="1636189"/>
                  </a:lnTo>
                  <a:lnTo>
                    <a:pt x="634951" y="1678030"/>
                  </a:lnTo>
                  <a:lnTo>
                    <a:pt x="386188" y="1320171"/>
                  </a:lnTo>
                  <a:lnTo>
                    <a:pt x="136579" y="1679474"/>
                  </a:lnTo>
                  <a:lnTo>
                    <a:pt x="64108" y="1637633"/>
                  </a:lnTo>
                  <a:lnTo>
                    <a:pt x="263564" y="1214002"/>
                  </a:lnTo>
                  <a:lnTo>
                    <a:pt x="259401" y="1193385"/>
                  </a:lnTo>
                  <a:lnTo>
                    <a:pt x="259401" y="974024"/>
                  </a:lnTo>
                  <a:lnTo>
                    <a:pt x="239675" y="998862"/>
                  </a:lnTo>
                  <a:lnTo>
                    <a:pt x="206206" y="1017446"/>
                  </a:lnTo>
                  <a:lnTo>
                    <a:pt x="204437" y="1018804"/>
                  </a:lnTo>
                  <a:lnTo>
                    <a:pt x="65684" y="1055982"/>
                  </a:lnTo>
                  <a:cubicBezTo>
                    <a:pt x="37854" y="1063439"/>
                    <a:pt x="9247" y="1046924"/>
                    <a:pt x="1790" y="1019093"/>
                  </a:cubicBezTo>
                  <a:cubicBezTo>
                    <a:pt x="-5667" y="991263"/>
                    <a:pt x="10849" y="962657"/>
                    <a:pt x="38679" y="955200"/>
                  </a:cubicBezTo>
                  <a:lnTo>
                    <a:pt x="168802" y="920333"/>
                  </a:lnTo>
                  <a:lnTo>
                    <a:pt x="259401" y="806260"/>
                  </a:lnTo>
                  <a:lnTo>
                    <a:pt x="259401" y="775927"/>
                  </a:lnTo>
                  <a:cubicBezTo>
                    <a:pt x="259401" y="741036"/>
                    <a:pt x="273544" y="709448"/>
                    <a:pt x="296409" y="686583"/>
                  </a:cubicBezTo>
                  <a:lnTo>
                    <a:pt x="327397" y="665690"/>
                  </a:lnTo>
                  <a:lnTo>
                    <a:pt x="333622" y="624443"/>
                  </a:lnTo>
                  <a:lnTo>
                    <a:pt x="271593" y="609976"/>
                  </a:lnTo>
                  <a:cubicBezTo>
                    <a:pt x="172958" y="561783"/>
                    <a:pt x="103749" y="448959"/>
                    <a:pt x="103749" y="317462"/>
                  </a:cubicBezTo>
                  <a:cubicBezTo>
                    <a:pt x="103749" y="142133"/>
                    <a:pt x="226787" y="0"/>
                    <a:pt x="378562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141D4D2D-EB1D-F8CC-3FBB-BEC2106EE7D1}"/>
                </a:ext>
              </a:extLst>
            </p:cNvPr>
            <p:cNvGrpSpPr/>
            <p:nvPr/>
          </p:nvGrpSpPr>
          <p:grpSpPr>
            <a:xfrm>
              <a:off x="2139173" y="2568891"/>
              <a:ext cx="911095" cy="700970"/>
              <a:chOff x="5493060" y="2794190"/>
              <a:chExt cx="767437" cy="590444"/>
            </a:xfrm>
          </p:grpSpPr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D6F25D8C-4EA6-92BA-A6FF-DC2A224077DA}"/>
                  </a:ext>
                </a:extLst>
              </p:cNvPr>
              <p:cNvSpPr/>
              <p:nvPr/>
            </p:nvSpPr>
            <p:spPr bwMode="auto">
              <a:xfrm>
                <a:off x="5493060" y="2908707"/>
                <a:ext cx="450050" cy="450406"/>
              </a:xfrm>
              <a:custGeom>
                <a:avLst/>
                <a:gdLst>
                  <a:gd name="connsiteX0" fmla="*/ 187709 w 450050"/>
                  <a:gd name="connsiteY0" fmla="*/ 26233 h 450406"/>
                  <a:gd name="connsiteX1" fmla="*/ 169050 w 450050"/>
                  <a:gd name="connsiteY1" fmla="*/ 44892 h 450406"/>
                  <a:gd name="connsiteX2" fmla="*/ 169050 w 450050"/>
                  <a:gd name="connsiteY2" fmla="*/ 97904 h 450406"/>
                  <a:gd name="connsiteX3" fmla="*/ 281000 w 450050"/>
                  <a:gd name="connsiteY3" fmla="*/ 97904 h 450406"/>
                  <a:gd name="connsiteX4" fmla="*/ 281000 w 450050"/>
                  <a:gd name="connsiteY4" fmla="*/ 44892 h 450406"/>
                  <a:gd name="connsiteX5" fmla="*/ 262341 w 450050"/>
                  <a:gd name="connsiteY5" fmla="*/ 26233 h 450406"/>
                  <a:gd name="connsiteX6" fmla="*/ 167072 w 450050"/>
                  <a:gd name="connsiteY6" fmla="*/ 0 h 450406"/>
                  <a:gd name="connsiteX7" fmla="*/ 282978 w 450050"/>
                  <a:gd name="connsiteY7" fmla="*/ 0 h 450406"/>
                  <a:gd name="connsiteX8" fmla="*/ 311956 w 450050"/>
                  <a:gd name="connsiteY8" fmla="*/ 28978 h 450406"/>
                  <a:gd name="connsiteX9" fmla="*/ 311956 w 450050"/>
                  <a:gd name="connsiteY9" fmla="*/ 97904 h 450406"/>
                  <a:gd name="connsiteX10" fmla="*/ 391298 w 450050"/>
                  <a:gd name="connsiteY10" fmla="*/ 97904 h 450406"/>
                  <a:gd name="connsiteX11" fmla="*/ 450050 w 450050"/>
                  <a:gd name="connsiteY11" fmla="*/ 156656 h 450406"/>
                  <a:gd name="connsiteX12" fmla="*/ 450050 w 450050"/>
                  <a:gd name="connsiteY12" fmla="*/ 450406 h 450406"/>
                  <a:gd name="connsiteX13" fmla="*/ 0 w 450050"/>
                  <a:gd name="connsiteY13" fmla="*/ 450406 h 450406"/>
                  <a:gd name="connsiteX14" fmla="*/ 0 w 450050"/>
                  <a:gd name="connsiteY14" fmla="*/ 156656 h 450406"/>
                  <a:gd name="connsiteX15" fmla="*/ 58752 w 450050"/>
                  <a:gd name="connsiteY15" fmla="*/ 97904 h 450406"/>
                  <a:gd name="connsiteX16" fmla="*/ 138094 w 450050"/>
                  <a:gd name="connsiteY16" fmla="*/ 97904 h 450406"/>
                  <a:gd name="connsiteX17" fmla="*/ 138094 w 450050"/>
                  <a:gd name="connsiteY17" fmla="*/ 28978 h 450406"/>
                  <a:gd name="connsiteX18" fmla="*/ 167072 w 450050"/>
                  <a:gd name="connsiteY18" fmla="*/ 0 h 4504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450050" h="450406">
                    <a:moveTo>
                      <a:pt x="187709" y="26233"/>
                    </a:moveTo>
                    <a:cubicBezTo>
                      <a:pt x="177404" y="26233"/>
                      <a:pt x="169050" y="34587"/>
                      <a:pt x="169050" y="44892"/>
                    </a:cubicBezTo>
                    <a:lnTo>
                      <a:pt x="169050" y="97904"/>
                    </a:lnTo>
                    <a:lnTo>
                      <a:pt x="281000" y="97904"/>
                    </a:lnTo>
                    <a:lnTo>
                      <a:pt x="281000" y="44892"/>
                    </a:lnTo>
                    <a:cubicBezTo>
                      <a:pt x="281000" y="34587"/>
                      <a:pt x="272646" y="26233"/>
                      <a:pt x="262341" y="26233"/>
                    </a:cubicBezTo>
                    <a:close/>
                    <a:moveTo>
                      <a:pt x="167072" y="0"/>
                    </a:moveTo>
                    <a:lnTo>
                      <a:pt x="282978" y="0"/>
                    </a:lnTo>
                    <a:cubicBezTo>
                      <a:pt x="298982" y="0"/>
                      <a:pt x="311956" y="12974"/>
                      <a:pt x="311956" y="28978"/>
                    </a:cubicBezTo>
                    <a:lnTo>
                      <a:pt x="311956" y="97904"/>
                    </a:lnTo>
                    <a:lnTo>
                      <a:pt x="391298" y="97904"/>
                    </a:lnTo>
                    <a:cubicBezTo>
                      <a:pt x="423746" y="97904"/>
                      <a:pt x="450050" y="124208"/>
                      <a:pt x="450050" y="156656"/>
                    </a:cubicBezTo>
                    <a:lnTo>
                      <a:pt x="450050" y="450406"/>
                    </a:lnTo>
                    <a:lnTo>
                      <a:pt x="0" y="450406"/>
                    </a:lnTo>
                    <a:lnTo>
                      <a:pt x="0" y="156656"/>
                    </a:lnTo>
                    <a:cubicBezTo>
                      <a:pt x="0" y="124208"/>
                      <a:pt x="26304" y="97904"/>
                      <a:pt x="58752" y="97904"/>
                    </a:cubicBezTo>
                    <a:lnTo>
                      <a:pt x="138094" y="97904"/>
                    </a:lnTo>
                    <a:lnTo>
                      <a:pt x="138094" y="28978"/>
                    </a:lnTo>
                    <a:cubicBezTo>
                      <a:pt x="138094" y="12974"/>
                      <a:pt x="151068" y="0"/>
                      <a:pt x="16707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175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885C92BF-0E09-C3E9-BD04-72CCB1DBBEBF}"/>
                  </a:ext>
                </a:extLst>
              </p:cNvPr>
              <p:cNvSpPr/>
              <p:nvPr/>
            </p:nvSpPr>
            <p:spPr bwMode="auto">
              <a:xfrm>
                <a:off x="5808095" y="2794190"/>
                <a:ext cx="452402" cy="590444"/>
              </a:xfrm>
              <a:custGeom>
                <a:avLst/>
                <a:gdLst>
                  <a:gd name="connsiteX0" fmla="*/ 219112 w 548520"/>
                  <a:gd name="connsiteY0" fmla="*/ 25457 h 715890"/>
                  <a:gd name="connsiteX1" fmla="*/ 211136 w 548520"/>
                  <a:gd name="connsiteY1" fmla="*/ 27067 h 715890"/>
                  <a:gd name="connsiteX2" fmla="*/ 155217 w 548520"/>
                  <a:gd name="connsiteY2" fmla="*/ 111429 h 715890"/>
                  <a:gd name="connsiteX3" fmla="*/ 156287 w 548520"/>
                  <a:gd name="connsiteY3" fmla="*/ 116730 h 715890"/>
                  <a:gd name="connsiteX4" fmla="*/ 176896 w 548520"/>
                  <a:gd name="connsiteY4" fmla="*/ 116730 h 715890"/>
                  <a:gd name="connsiteX5" fmla="*/ 175826 w 548520"/>
                  <a:gd name="connsiteY5" fmla="*/ 111429 h 715890"/>
                  <a:gd name="connsiteX6" fmla="*/ 208463 w 548520"/>
                  <a:gd name="connsiteY6" fmla="*/ 32637 h 715890"/>
                  <a:gd name="connsiteX7" fmla="*/ 314917 w 548520"/>
                  <a:gd name="connsiteY7" fmla="*/ 25457 h 715890"/>
                  <a:gd name="connsiteX8" fmla="*/ 325567 w 548520"/>
                  <a:gd name="connsiteY8" fmla="*/ 32637 h 715890"/>
                  <a:gd name="connsiteX9" fmla="*/ 358203 w 548520"/>
                  <a:gd name="connsiteY9" fmla="*/ 111429 h 715890"/>
                  <a:gd name="connsiteX10" fmla="*/ 357133 w 548520"/>
                  <a:gd name="connsiteY10" fmla="*/ 116730 h 715890"/>
                  <a:gd name="connsiteX11" fmla="*/ 377742 w 548520"/>
                  <a:gd name="connsiteY11" fmla="*/ 116730 h 715890"/>
                  <a:gd name="connsiteX12" fmla="*/ 378812 w 548520"/>
                  <a:gd name="connsiteY12" fmla="*/ 111429 h 715890"/>
                  <a:gd name="connsiteX13" fmla="*/ 322894 w 548520"/>
                  <a:gd name="connsiteY13" fmla="*/ 27067 h 715890"/>
                  <a:gd name="connsiteX14" fmla="*/ 267015 w 548520"/>
                  <a:gd name="connsiteY14" fmla="*/ 23958 h 715890"/>
                  <a:gd name="connsiteX15" fmla="*/ 251617 w 548520"/>
                  <a:gd name="connsiteY15" fmla="*/ 27067 h 715890"/>
                  <a:gd name="connsiteX16" fmla="*/ 195698 w 548520"/>
                  <a:gd name="connsiteY16" fmla="*/ 111429 h 715890"/>
                  <a:gd name="connsiteX17" fmla="*/ 196768 w 548520"/>
                  <a:gd name="connsiteY17" fmla="*/ 116730 h 715890"/>
                  <a:gd name="connsiteX18" fmla="*/ 337261 w 548520"/>
                  <a:gd name="connsiteY18" fmla="*/ 116730 h 715890"/>
                  <a:gd name="connsiteX19" fmla="*/ 338331 w 548520"/>
                  <a:gd name="connsiteY19" fmla="*/ 111429 h 715890"/>
                  <a:gd name="connsiteX20" fmla="*/ 282413 w 548520"/>
                  <a:gd name="connsiteY20" fmla="*/ 27067 h 715890"/>
                  <a:gd name="connsiteX21" fmla="*/ 246774 w 548520"/>
                  <a:gd name="connsiteY21" fmla="*/ 0 h 715890"/>
                  <a:gd name="connsiteX22" fmla="*/ 267015 w 548520"/>
                  <a:gd name="connsiteY22" fmla="*/ 4086 h 715890"/>
                  <a:gd name="connsiteX23" fmla="*/ 287255 w 548520"/>
                  <a:gd name="connsiteY23" fmla="*/ 0 h 715890"/>
                  <a:gd name="connsiteX24" fmla="*/ 398684 w 548520"/>
                  <a:gd name="connsiteY24" fmla="*/ 111429 h 715890"/>
                  <a:gd name="connsiteX25" fmla="*/ 397614 w 548520"/>
                  <a:gd name="connsiteY25" fmla="*/ 116730 h 715890"/>
                  <a:gd name="connsiteX26" fmla="*/ 507162 w 548520"/>
                  <a:gd name="connsiteY26" fmla="*/ 116730 h 715890"/>
                  <a:gd name="connsiteX27" fmla="*/ 548520 w 548520"/>
                  <a:gd name="connsiteY27" fmla="*/ 715890 h 715890"/>
                  <a:gd name="connsiteX28" fmla="*/ 0 w 548520"/>
                  <a:gd name="connsiteY28" fmla="*/ 715890 h 715890"/>
                  <a:gd name="connsiteX29" fmla="*/ 41358 w 548520"/>
                  <a:gd name="connsiteY29" fmla="*/ 116730 h 715890"/>
                  <a:gd name="connsiteX30" fmla="*/ 136415 w 548520"/>
                  <a:gd name="connsiteY30" fmla="*/ 116730 h 715890"/>
                  <a:gd name="connsiteX31" fmla="*/ 135345 w 548520"/>
                  <a:gd name="connsiteY31" fmla="*/ 111429 h 715890"/>
                  <a:gd name="connsiteX32" fmla="*/ 246774 w 548520"/>
                  <a:gd name="connsiteY32" fmla="*/ 0 h 71589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</a:cxnLst>
                <a:rect l="l" t="t" r="r" b="b"/>
                <a:pathLst>
                  <a:path w="548520" h="715890">
                    <a:moveTo>
                      <a:pt x="219112" y="25457"/>
                    </a:moveTo>
                    <a:lnTo>
                      <a:pt x="211136" y="27067"/>
                    </a:lnTo>
                    <a:cubicBezTo>
                      <a:pt x="178275" y="40966"/>
                      <a:pt x="155217" y="73505"/>
                      <a:pt x="155217" y="111429"/>
                    </a:cubicBezTo>
                    <a:lnTo>
                      <a:pt x="156287" y="116730"/>
                    </a:lnTo>
                    <a:lnTo>
                      <a:pt x="176896" y="116730"/>
                    </a:lnTo>
                    <a:lnTo>
                      <a:pt x="175826" y="111429"/>
                    </a:lnTo>
                    <a:cubicBezTo>
                      <a:pt x="175826" y="80659"/>
                      <a:pt x="188298" y="52801"/>
                      <a:pt x="208463" y="32637"/>
                    </a:cubicBezTo>
                    <a:close/>
                    <a:moveTo>
                      <a:pt x="314917" y="25457"/>
                    </a:moveTo>
                    <a:lnTo>
                      <a:pt x="325567" y="32637"/>
                    </a:lnTo>
                    <a:cubicBezTo>
                      <a:pt x="345731" y="52801"/>
                      <a:pt x="358203" y="80659"/>
                      <a:pt x="358203" y="111429"/>
                    </a:cubicBezTo>
                    <a:lnTo>
                      <a:pt x="357133" y="116730"/>
                    </a:lnTo>
                    <a:lnTo>
                      <a:pt x="377742" y="116730"/>
                    </a:lnTo>
                    <a:lnTo>
                      <a:pt x="378812" y="111429"/>
                    </a:lnTo>
                    <a:cubicBezTo>
                      <a:pt x="378812" y="73505"/>
                      <a:pt x="355755" y="40966"/>
                      <a:pt x="322894" y="27067"/>
                    </a:cubicBezTo>
                    <a:close/>
                    <a:moveTo>
                      <a:pt x="267015" y="23958"/>
                    </a:moveTo>
                    <a:lnTo>
                      <a:pt x="251617" y="27067"/>
                    </a:lnTo>
                    <a:cubicBezTo>
                      <a:pt x="218756" y="40966"/>
                      <a:pt x="195698" y="73505"/>
                      <a:pt x="195698" y="111429"/>
                    </a:cubicBezTo>
                    <a:lnTo>
                      <a:pt x="196768" y="116730"/>
                    </a:lnTo>
                    <a:lnTo>
                      <a:pt x="337261" y="116730"/>
                    </a:lnTo>
                    <a:lnTo>
                      <a:pt x="338331" y="111429"/>
                    </a:lnTo>
                    <a:cubicBezTo>
                      <a:pt x="338331" y="73505"/>
                      <a:pt x="315274" y="40966"/>
                      <a:pt x="282413" y="27067"/>
                    </a:cubicBezTo>
                    <a:close/>
                    <a:moveTo>
                      <a:pt x="246774" y="0"/>
                    </a:moveTo>
                    <a:lnTo>
                      <a:pt x="267015" y="4086"/>
                    </a:lnTo>
                    <a:lnTo>
                      <a:pt x="287255" y="0"/>
                    </a:lnTo>
                    <a:cubicBezTo>
                      <a:pt x="348796" y="0"/>
                      <a:pt x="398684" y="49888"/>
                      <a:pt x="398684" y="111429"/>
                    </a:cubicBezTo>
                    <a:lnTo>
                      <a:pt x="397614" y="116730"/>
                    </a:lnTo>
                    <a:lnTo>
                      <a:pt x="507162" y="116730"/>
                    </a:lnTo>
                    <a:lnTo>
                      <a:pt x="548520" y="715890"/>
                    </a:lnTo>
                    <a:lnTo>
                      <a:pt x="0" y="715890"/>
                    </a:lnTo>
                    <a:lnTo>
                      <a:pt x="41358" y="116730"/>
                    </a:lnTo>
                    <a:lnTo>
                      <a:pt x="136415" y="116730"/>
                    </a:lnTo>
                    <a:lnTo>
                      <a:pt x="135345" y="111429"/>
                    </a:lnTo>
                    <a:cubicBezTo>
                      <a:pt x="135345" y="49888"/>
                      <a:pt x="185233" y="0"/>
                      <a:pt x="246774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175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FD567A26-E62C-D13C-027B-6A85588214D3}"/>
                </a:ext>
              </a:extLst>
            </p:cNvPr>
            <p:cNvSpPr/>
            <p:nvPr/>
          </p:nvSpPr>
          <p:spPr bwMode="auto">
            <a:xfrm>
              <a:off x="2411700" y="1303824"/>
              <a:ext cx="410976" cy="1165484"/>
            </a:xfrm>
            <a:custGeom>
              <a:avLst/>
              <a:gdLst>
                <a:gd name="connsiteX0" fmla="*/ 175298 w 350596"/>
                <a:gd name="connsiteY0" fmla="*/ 813598 h 994252"/>
                <a:gd name="connsiteX1" fmla="*/ 265625 w 350596"/>
                <a:gd name="connsiteY1" fmla="*/ 903925 h 994252"/>
                <a:gd name="connsiteX2" fmla="*/ 175298 w 350596"/>
                <a:gd name="connsiteY2" fmla="*/ 994252 h 994252"/>
                <a:gd name="connsiteX3" fmla="*/ 84971 w 350596"/>
                <a:gd name="connsiteY3" fmla="*/ 903925 h 994252"/>
                <a:gd name="connsiteX4" fmla="*/ 175298 w 350596"/>
                <a:gd name="connsiteY4" fmla="*/ 813598 h 994252"/>
                <a:gd name="connsiteX5" fmla="*/ 175298 w 350596"/>
                <a:gd name="connsiteY5" fmla="*/ 0 h 994252"/>
                <a:gd name="connsiteX6" fmla="*/ 350596 w 350596"/>
                <a:gd name="connsiteY6" fmla="*/ 225282 h 994252"/>
                <a:gd name="connsiteX7" fmla="*/ 336821 w 350596"/>
                <a:gd name="connsiteY7" fmla="*/ 312972 h 994252"/>
                <a:gd name="connsiteX8" fmla="*/ 335449 w 350596"/>
                <a:gd name="connsiteY8" fmla="*/ 315587 h 994252"/>
                <a:gd name="connsiteX9" fmla="*/ 238064 w 350596"/>
                <a:gd name="connsiteY9" fmla="*/ 712419 h 994252"/>
                <a:gd name="connsiteX10" fmla="*/ 238013 w 350596"/>
                <a:gd name="connsiteY10" fmla="*/ 712419 h 994252"/>
                <a:gd name="connsiteX11" fmla="*/ 236802 w 350596"/>
                <a:gd name="connsiteY11" fmla="*/ 718806 h 994252"/>
                <a:gd name="connsiteX12" fmla="*/ 175298 w 350596"/>
                <a:gd name="connsiteY12" fmla="*/ 762212 h 994252"/>
                <a:gd name="connsiteX13" fmla="*/ 113795 w 350596"/>
                <a:gd name="connsiteY13" fmla="*/ 718806 h 994252"/>
                <a:gd name="connsiteX14" fmla="*/ 112583 w 350596"/>
                <a:gd name="connsiteY14" fmla="*/ 712419 h 994252"/>
                <a:gd name="connsiteX15" fmla="*/ 112534 w 350596"/>
                <a:gd name="connsiteY15" fmla="*/ 712419 h 994252"/>
                <a:gd name="connsiteX16" fmla="*/ 15151 w 350596"/>
                <a:gd name="connsiteY16" fmla="*/ 315593 h 994252"/>
                <a:gd name="connsiteX17" fmla="*/ 13776 w 350596"/>
                <a:gd name="connsiteY17" fmla="*/ 312972 h 994252"/>
                <a:gd name="connsiteX18" fmla="*/ 0 w 350596"/>
                <a:gd name="connsiteY18" fmla="*/ 225282 h 994252"/>
                <a:gd name="connsiteX19" fmla="*/ 175298 w 350596"/>
                <a:gd name="connsiteY19" fmla="*/ 0 h 9942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350596" h="994252">
                  <a:moveTo>
                    <a:pt x="175298" y="813598"/>
                  </a:moveTo>
                  <a:cubicBezTo>
                    <a:pt x="225184" y="813598"/>
                    <a:pt x="265625" y="854039"/>
                    <a:pt x="265625" y="903925"/>
                  </a:cubicBezTo>
                  <a:cubicBezTo>
                    <a:pt x="265625" y="953811"/>
                    <a:pt x="225184" y="994252"/>
                    <a:pt x="175298" y="994252"/>
                  </a:cubicBezTo>
                  <a:cubicBezTo>
                    <a:pt x="125412" y="994252"/>
                    <a:pt x="84971" y="953811"/>
                    <a:pt x="84971" y="903925"/>
                  </a:cubicBezTo>
                  <a:cubicBezTo>
                    <a:pt x="84971" y="854039"/>
                    <a:pt x="125412" y="813598"/>
                    <a:pt x="175298" y="813598"/>
                  </a:cubicBezTo>
                  <a:close/>
                  <a:moveTo>
                    <a:pt x="175298" y="0"/>
                  </a:moveTo>
                  <a:cubicBezTo>
                    <a:pt x="272112" y="0"/>
                    <a:pt x="350596" y="100863"/>
                    <a:pt x="350596" y="225282"/>
                  </a:cubicBezTo>
                  <a:cubicBezTo>
                    <a:pt x="350596" y="256387"/>
                    <a:pt x="345691" y="286020"/>
                    <a:pt x="336821" y="312972"/>
                  </a:cubicBezTo>
                  <a:lnTo>
                    <a:pt x="335449" y="315587"/>
                  </a:lnTo>
                  <a:lnTo>
                    <a:pt x="238064" y="712419"/>
                  </a:lnTo>
                  <a:lnTo>
                    <a:pt x="238013" y="712419"/>
                  </a:lnTo>
                  <a:lnTo>
                    <a:pt x="236802" y="718806"/>
                  </a:lnTo>
                  <a:cubicBezTo>
                    <a:pt x="226669" y="744314"/>
                    <a:pt x="202947" y="762212"/>
                    <a:pt x="175298" y="762212"/>
                  </a:cubicBezTo>
                  <a:cubicBezTo>
                    <a:pt x="147650" y="762212"/>
                    <a:pt x="123928" y="744314"/>
                    <a:pt x="113795" y="718806"/>
                  </a:cubicBezTo>
                  <a:lnTo>
                    <a:pt x="112583" y="712419"/>
                  </a:lnTo>
                  <a:lnTo>
                    <a:pt x="112534" y="712419"/>
                  </a:lnTo>
                  <a:lnTo>
                    <a:pt x="15151" y="315593"/>
                  </a:lnTo>
                  <a:lnTo>
                    <a:pt x="13776" y="312972"/>
                  </a:lnTo>
                  <a:cubicBezTo>
                    <a:pt x="4905" y="286020"/>
                    <a:pt x="0" y="256387"/>
                    <a:pt x="0" y="225282"/>
                  </a:cubicBezTo>
                  <a:cubicBezTo>
                    <a:pt x="0" y="100863"/>
                    <a:pt x="78484" y="0"/>
                    <a:pt x="175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9470521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フリーフォーム: 図形 107">
            <a:extLst>
              <a:ext uri="{FF2B5EF4-FFF2-40B4-BE49-F238E27FC236}">
                <a16:creationId xmlns:a16="http://schemas.microsoft.com/office/drawing/2014/main" id="{2AC8A255-C635-04F3-155F-9D99BEB1259E}"/>
              </a:ext>
            </a:extLst>
          </p:cNvPr>
          <p:cNvSpPr/>
          <p:nvPr/>
        </p:nvSpPr>
        <p:spPr>
          <a:xfrm>
            <a:off x="272480" y="241026"/>
            <a:ext cx="9361040" cy="4539545"/>
          </a:xfrm>
          <a:custGeom>
            <a:avLst/>
            <a:gdLst>
              <a:gd name="connsiteX0" fmla="*/ 416271 w 9361040"/>
              <a:gd name="connsiteY0" fmla="*/ 0 h 4539545"/>
              <a:gd name="connsiteX1" fmla="*/ 8944769 w 9361040"/>
              <a:gd name="connsiteY1" fmla="*/ 0 h 4539545"/>
              <a:gd name="connsiteX2" fmla="*/ 9361040 w 9361040"/>
              <a:gd name="connsiteY2" fmla="*/ 416271 h 4539545"/>
              <a:gd name="connsiteX3" fmla="*/ 9361040 w 9361040"/>
              <a:gd name="connsiteY3" fmla="*/ 3452781 h 4539545"/>
              <a:gd name="connsiteX4" fmla="*/ 8944769 w 9361040"/>
              <a:gd name="connsiteY4" fmla="*/ 3869052 h 4539545"/>
              <a:gd name="connsiteX5" fmla="*/ 6729118 w 9361040"/>
              <a:gd name="connsiteY5" fmla="*/ 3869052 h 4539545"/>
              <a:gd name="connsiteX6" fmla="*/ 6819200 w 9361040"/>
              <a:gd name="connsiteY6" fmla="*/ 4116955 h 4539545"/>
              <a:gd name="connsiteX7" fmla="*/ 7171884 w 9361040"/>
              <a:gd name="connsiteY7" fmla="*/ 4539545 h 4539545"/>
              <a:gd name="connsiteX8" fmla="*/ 7171883 w 9361040"/>
              <a:gd name="connsiteY8" fmla="*/ 4539545 h 4539545"/>
              <a:gd name="connsiteX9" fmla="*/ 6288900 w 9361040"/>
              <a:gd name="connsiteY9" fmla="*/ 3954265 h 4539545"/>
              <a:gd name="connsiteX10" fmla="*/ 6262449 w 9361040"/>
              <a:gd name="connsiteY10" fmla="*/ 3869052 h 4539545"/>
              <a:gd name="connsiteX11" fmla="*/ 416271 w 9361040"/>
              <a:gd name="connsiteY11" fmla="*/ 3869052 h 4539545"/>
              <a:gd name="connsiteX12" fmla="*/ 0 w 9361040"/>
              <a:gd name="connsiteY12" fmla="*/ 3452781 h 4539545"/>
              <a:gd name="connsiteX13" fmla="*/ 0 w 9361040"/>
              <a:gd name="connsiteY13" fmla="*/ 416271 h 4539545"/>
              <a:gd name="connsiteX14" fmla="*/ 416271 w 9361040"/>
              <a:gd name="connsiteY14" fmla="*/ 0 h 45395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9361040" h="4539545">
                <a:moveTo>
                  <a:pt x="416271" y="0"/>
                </a:moveTo>
                <a:lnTo>
                  <a:pt x="8944769" y="0"/>
                </a:lnTo>
                <a:cubicBezTo>
                  <a:pt x="9174669" y="0"/>
                  <a:pt x="9361040" y="186371"/>
                  <a:pt x="9361040" y="416271"/>
                </a:cubicBezTo>
                <a:lnTo>
                  <a:pt x="9361040" y="3452781"/>
                </a:lnTo>
                <a:cubicBezTo>
                  <a:pt x="9361040" y="3682681"/>
                  <a:pt x="9174669" y="3869052"/>
                  <a:pt x="8944769" y="3869052"/>
                </a:cubicBezTo>
                <a:lnTo>
                  <a:pt x="6729118" y="3869052"/>
                </a:lnTo>
                <a:lnTo>
                  <a:pt x="6819200" y="4116955"/>
                </a:lnTo>
                <a:cubicBezTo>
                  <a:pt x="6901283" y="4281121"/>
                  <a:pt x="7021070" y="4426434"/>
                  <a:pt x="7171884" y="4539545"/>
                </a:cubicBezTo>
                <a:lnTo>
                  <a:pt x="7171883" y="4539545"/>
                </a:lnTo>
                <a:cubicBezTo>
                  <a:pt x="6774946" y="4539545"/>
                  <a:pt x="6434377" y="4298210"/>
                  <a:pt x="6288900" y="3954265"/>
                </a:cubicBezTo>
                <a:lnTo>
                  <a:pt x="6262449" y="3869052"/>
                </a:lnTo>
                <a:lnTo>
                  <a:pt x="416271" y="3869052"/>
                </a:lnTo>
                <a:cubicBezTo>
                  <a:pt x="186371" y="3869052"/>
                  <a:pt x="0" y="3682681"/>
                  <a:pt x="0" y="3452781"/>
                </a:cubicBezTo>
                <a:lnTo>
                  <a:pt x="0" y="416271"/>
                </a:lnTo>
                <a:cubicBezTo>
                  <a:pt x="0" y="186371"/>
                  <a:pt x="186371" y="0"/>
                  <a:pt x="416271" y="0"/>
                </a:cubicBezTo>
                <a:close/>
              </a:path>
            </a:pathLst>
          </a:custGeom>
          <a:solidFill>
            <a:schemeClr val="bg1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69E52AD0-FA53-9A15-DE16-5EC72104B9D4}"/>
              </a:ext>
            </a:extLst>
          </p:cNvPr>
          <p:cNvSpPr txBox="1"/>
          <p:nvPr/>
        </p:nvSpPr>
        <p:spPr>
          <a:xfrm>
            <a:off x="975740" y="568036"/>
            <a:ext cx="8112842" cy="31324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手荷物などの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忘れ物に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90403A51-A5FD-F355-23B5-4D5A97AB7FED}"/>
              </a:ext>
            </a:extLst>
          </p:cNvPr>
          <p:cNvSpPr txBox="1"/>
          <p:nvPr/>
        </p:nvSpPr>
        <p:spPr>
          <a:xfrm rot="323611">
            <a:off x="2850197" y="4526716"/>
            <a:ext cx="4071998" cy="160690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今一度お忘れ物がないか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ご確認ください</a:t>
            </a:r>
          </a:p>
        </p:txBody>
      </p: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BA2597FB-EA24-367C-3681-713CCC681BDB}"/>
              </a:ext>
            </a:extLst>
          </p:cNvPr>
          <p:cNvGrpSpPr/>
          <p:nvPr/>
        </p:nvGrpSpPr>
        <p:grpSpPr>
          <a:xfrm>
            <a:off x="7480982" y="3700466"/>
            <a:ext cx="2018930" cy="2919008"/>
            <a:chOff x="1056827" y="930434"/>
            <a:chExt cx="1720731" cy="2487866"/>
          </a:xfrm>
        </p:grpSpPr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20C38F0B-C32C-ABF2-AAF6-03309F44E439}"/>
                </a:ext>
              </a:extLst>
            </p:cNvPr>
            <p:cNvGrpSpPr/>
            <p:nvPr/>
          </p:nvGrpSpPr>
          <p:grpSpPr>
            <a:xfrm rot="532772">
              <a:off x="2352744" y="1691685"/>
              <a:ext cx="424814" cy="452029"/>
              <a:chOff x="8304223" y="4825922"/>
              <a:chExt cx="778796" cy="828689"/>
            </a:xfrm>
          </p:grpSpPr>
          <p:sp>
            <p:nvSpPr>
              <p:cNvPr id="66" name="フリーフォーム: 図形 65">
                <a:extLst>
                  <a:ext uri="{FF2B5EF4-FFF2-40B4-BE49-F238E27FC236}">
                    <a16:creationId xmlns:a16="http://schemas.microsoft.com/office/drawing/2014/main" id="{9BE9D652-B447-2138-A50E-75C13D7E5558}"/>
                  </a:ext>
                </a:extLst>
              </p:cNvPr>
              <p:cNvSpPr/>
              <p:nvPr/>
            </p:nvSpPr>
            <p:spPr bwMode="auto">
              <a:xfrm rot="900000">
                <a:off x="8304223" y="4825922"/>
                <a:ext cx="778796" cy="828689"/>
              </a:xfrm>
              <a:custGeom>
                <a:avLst/>
                <a:gdLst>
                  <a:gd name="connsiteX0" fmla="*/ 542625 w 778796"/>
                  <a:gd name="connsiteY0" fmla="*/ 10514 h 828689"/>
                  <a:gd name="connsiteX1" fmla="*/ 588735 w 778796"/>
                  <a:gd name="connsiteY1" fmla="*/ 16584 h 828689"/>
                  <a:gd name="connsiteX2" fmla="*/ 616373 w 778796"/>
                  <a:gd name="connsiteY2" fmla="*/ 52602 h 828689"/>
                  <a:gd name="connsiteX3" fmla="*/ 629195 w 778796"/>
                  <a:gd name="connsiteY3" fmla="*/ 30393 h 828689"/>
                  <a:gd name="connsiteX4" fmla="*/ 666093 w 778796"/>
                  <a:gd name="connsiteY4" fmla="*/ 2080 h 828689"/>
                  <a:gd name="connsiteX5" fmla="*/ 712205 w 778796"/>
                  <a:gd name="connsiteY5" fmla="*/ 8151 h 828689"/>
                  <a:gd name="connsiteX6" fmla="*/ 734447 w 778796"/>
                  <a:gd name="connsiteY6" fmla="*/ 91160 h 828689"/>
                  <a:gd name="connsiteX7" fmla="*/ 713651 w 778796"/>
                  <a:gd name="connsiteY7" fmla="*/ 127180 h 828689"/>
                  <a:gd name="connsiteX8" fmla="*/ 725531 w 778796"/>
                  <a:gd name="connsiteY8" fmla="*/ 126351 h 828689"/>
                  <a:gd name="connsiteX9" fmla="*/ 748403 w 778796"/>
                  <a:gd name="connsiteY9" fmla="*/ 134042 h 828689"/>
                  <a:gd name="connsiteX10" fmla="*/ 770645 w 778796"/>
                  <a:gd name="connsiteY10" fmla="*/ 217052 h 828689"/>
                  <a:gd name="connsiteX11" fmla="*/ 721785 w 778796"/>
                  <a:gd name="connsiteY11" fmla="*/ 301680 h 828689"/>
                  <a:gd name="connsiteX12" fmla="*/ 744738 w 778796"/>
                  <a:gd name="connsiteY12" fmla="*/ 331592 h 828689"/>
                  <a:gd name="connsiteX13" fmla="*/ 739535 w 778796"/>
                  <a:gd name="connsiteY13" fmla="*/ 371114 h 828689"/>
                  <a:gd name="connsiteX14" fmla="*/ 598161 w 778796"/>
                  <a:gd name="connsiteY14" fmla="*/ 615980 h 828689"/>
                  <a:gd name="connsiteX15" fmla="*/ 597536 w 778796"/>
                  <a:gd name="connsiteY15" fmla="*/ 616687 h 828689"/>
                  <a:gd name="connsiteX16" fmla="*/ 594717 w 778796"/>
                  <a:gd name="connsiteY16" fmla="*/ 622464 h 828689"/>
                  <a:gd name="connsiteX17" fmla="*/ 575318 w 778796"/>
                  <a:gd name="connsiteY17" fmla="*/ 639576 h 828689"/>
                  <a:gd name="connsiteX18" fmla="*/ 293169 w 778796"/>
                  <a:gd name="connsiteY18" fmla="*/ 802475 h 828689"/>
                  <a:gd name="connsiteX19" fmla="*/ 26214 w 778796"/>
                  <a:gd name="connsiteY19" fmla="*/ 730945 h 828689"/>
                  <a:gd name="connsiteX20" fmla="*/ 39546 w 778796"/>
                  <a:gd name="connsiteY20" fmla="*/ 515324 h 828689"/>
                  <a:gd name="connsiteX21" fmla="*/ 90331 w 778796"/>
                  <a:gd name="connsiteY21" fmla="*/ 470530 h 828689"/>
                  <a:gd name="connsiteX22" fmla="*/ 90331 w 778796"/>
                  <a:gd name="connsiteY22" fmla="*/ 225413 h 828689"/>
                  <a:gd name="connsiteX23" fmla="*/ 136302 w 778796"/>
                  <a:gd name="connsiteY23" fmla="*/ 156060 h 828689"/>
                  <a:gd name="connsiteX24" fmla="*/ 165599 w 778796"/>
                  <a:gd name="connsiteY24" fmla="*/ 150145 h 828689"/>
                  <a:gd name="connsiteX25" fmla="*/ 240867 w 778796"/>
                  <a:gd name="connsiteY25" fmla="*/ 225413 h 828689"/>
                  <a:gd name="connsiteX26" fmla="*/ 240868 w 778796"/>
                  <a:gd name="connsiteY26" fmla="*/ 381359 h 828689"/>
                  <a:gd name="connsiteX27" fmla="*/ 341514 w 778796"/>
                  <a:gd name="connsiteY27" fmla="*/ 323250 h 828689"/>
                  <a:gd name="connsiteX28" fmla="*/ 505726 w 778796"/>
                  <a:gd name="connsiteY28" fmla="*/ 38826 h 828689"/>
                  <a:gd name="connsiteX29" fmla="*/ 542625 w 778796"/>
                  <a:gd name="connsiteY29" fmla="*/ 10514 h 8286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778796" h="828689">
                    <a:moveTo>
                      <a:pt x="542625" y="10514"/>
                    </a:moveTo>
                    <a:cubicBezTo>
                      <a:pt x="557646" y="6489"/>
                      <a:pt x="574204" y="8194"/>
                      <a:pt x="588735" y="16584"/>
                    </a:cubicBezTo>
                    <a:lnTo>
                      <a:pt x="616373" y="52602"/>
                    </a:lnTo>
                    <a:lnTo>
                      <a:pt x="629195" y="30393"/>
                    </a:lnTo>
                    <a:cubicBezTo>
                      <a:pt x="637586" y="15861"/>
                      <a:pt x="651072" y="6105"/>
                      <a:pt x="666093" y="2080"/>
                    </a:cubicBezTo>
                    <a:cubicBezTo>
                      <a:pt x="681115" y="-1945"/>
                      <a:pt x="697673" y="-240"/>
                      <a:pt x="712205" y="8151"/>
                    </a:cubicBezTo>
                    <a:cubicBezTo>
                      <a:pt x="741269" y="24931"/>
                      <a:pt x="751227" y="62095"/>
                      <a:pt x="734447" y="91160"/>
                    </a:cubicBezTo>
                    <a:lnTo>
                      <a:pt x="713651" y="127180"/>
                    </a:lnTo>
                    <a:lnTo>
                      <a:pt x="725531" y="126351"/>
                    </a:lnTo>
                    <a:cubicBezTo>
                      <a:pt x="733365" y="127323"/>
                      <a:pt x="741137" y="129847"/>
                      <a:pt x="748403" y="134042"/>
                    </a:cubicBezTo>
                    <a:cubicBezTo>
                      <a:pt x="777468" y="150823"/>
                      <a:pt x="787426" y="187987"/>
                      <a:pt x="770645" y="217052"/>
                    </a:cubicBezTo>
                    <a:lnTo>
                      <a:pt x="721785" y="301680"/>
                    </a:lnTo>
                    <a:lnTo>
                      <a:pt x="744738" y="331592"/>
                    </a:lnTo>
                    <a:cubicBezTo>
                      <a:pt x="748188" y="344467"/>
                      <a:pt x="746726" y="358658"/>
                      <a:pt x="739535" y="371114"/>
                    </a:cubicBezTo>
                    <a:cubicBezTo>
                      <a:pt x="692410" y="452736"/>
                      <a:pt x="645285" y="534358"/>
                      <a:pt x="598161" y="615980"/>
                    </a:cubicBezTo>
                    <a:lnTo>
                      <a:pt x="597536" y="616687"/>
                    </a:lnTo>
                    <a:lnTo>
                      <a:pt x="594717" y="622464"/>
                    </a:lnTo>
                    <a:cubicBezTo>
                      <a:pt x="589617" y="629215"/>
                      <a:pt x="583108" y="635078"/>
                      <a:pt x="575318" y="639576"/>
                    </a:cubicBezTo>
                    <a:lnTo>
                      <a:pt x="293169" y="802475"/>
                    </a:lnTo>
                    <a:cubicBezTo>
                      <a:pt x="199698" y="856440"/>
                      <a:pt x="80179" y="824415"/>
                      <a:pt x="26214" y="730945"/>
                    </a:cubicBezTo>
                    <a:cubicBezTo>
                      <a:pt x="-14260" y="660842"/>
                      <a:pt x="-6364" y="576087"/>
                      <a:pt x="39546" y="515324"/>
                    </a:cubicBezTo>
                    <a:lnTo>
                      <a:pt x="90331" y="470530"/>
                    </a:lnTo>
                    <a:lnTo>
                      <a:pt x="90331" y="225413"/>
                    </a:lnTo>
                    <a:cubicBezTo>
                      <a:pt x="90331" y="194236"/>
                      <a:pt x="109287" y="167486"/>
                      <a:pt x="136302" y="156060"/>
                    </a:cubicBezTo>
                    <a:cubicBezTo>
                      <a:pt x="145307" y="152251"/>
                      <a:pt x="155207" y="150145"/>
                      <a:pt x="165599" y="150145"/>
                    </a:cubicBezTo>
                    <a:cubicBezTo>
                      <a:pt x="207168" y="150145"/>
                      <a:pt x="240867" y="183844"/>
                      <a:pt x="240867" y="225413"/>
                    </a:cubicBezTo>
                    <a:lnTo>
                      <a:pt x="240868" y="381359"/>
                    </a:lnTo>
                    <a:lnTo>
                      <a:pt x="341514" y="323250"/>
                    </a:lnTo>
                    <a:lnTo>
                      <a:pt x="505726" y="38826"/>
                    </a:lnTo>
                    <a:cubicBezTo>
                      <a:pt x="514116" y="24294"/>
                      <a:pt x="527603" y="14539"/>
                      <a:pt x="542625" y="10514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" name="フリーフォーム: 図形 1">
                <a:extLst>
                  <a:ext uri="{FF2B5EF4-FFF2-40B4-BE49-F238E27FC236}">
                    <a16:creationId xmlns:a16="http://schemas.microsoft.com/office/drawing/2014/main" id="{06400E5B-DD7F-85F5-9E7B-61A932973847}"/>
                  </a:ext>
                </a:extLst>
              </p:cNvPr>
              <p:cNvSpPr/>
              <p:nvPr/>
            </p:nvSpPr>
            <p:spPr bwMode="auto">
              <a:xfrm rot="2700000">
                <a:off x="8786730" y="5048817"/>
                <a:ext cx="187943" cy="273741"/>
              </a:xfrm>
              <a:custGeom>
                <a:avLst/>
                <a:gdLst>
                  <a:gd name="connsiteX0" fmla="*/ 171169 w 187943"/>
                  <a:gd name="connsiteY0" fmla="*/ 55533 h 273741"/>
                  <a:gd name="connsiteX1" fmla="*/ 179556 w 187943"/>
                  <a:gd name="connsiteY1" fmla="*/ 47146 h 273741"/>
                  <a:gd name="connsiteX2" fmla="*/ 187943 w 187943"/>
                  <a:gd name="connsiteY2" fmla="*/ 55533 h 273741"/>
                  <a:gd name="connsiteX3" fmla="*/ 187943 w 187943"/>
                  <a:gd name="connsiteY3" fmla="*/ 273741 h 273741"/>
                  <a:gd name="connsiteX4" fmla="*/ 171169 w 187943"/>
                  <a:gd name="connsiteY4" fmla="*/ 265613 h 273741"/>
                  <a:gd name="connsiteX5" fmla="*/ 85543 w 187943"/>
                  <a:gd name="connsiteY5" fmla="*/ 30276 h 273741"/>
                  <a:gd name="connsiteX6" fmla="*/ 93930 w 187943"/>
                  <a:gd name="connsiteY6" fmla="*/ 21889 h 273741"/>
                  <a:gd name="connsiteX7" fmla="*/ 102317 w 187943"/>
                  <a:gd name="connsiteY7" fmla="*/ 30276 h 273741"/>
                  <a:gd name="connsiteX8" fmla="*/ 102317 w 187943"/>
                  <a:gd name="connsiteY8" fmla="*/ 243373 h 273741"/>
                  <a:gd name="connsiteX9" fmla="*/ 85543 w 187943"/>
                  <a:gd name="connsiteY9" fmla="*/ 239895 h 273741"/>
                  <a:gd name="connsiteX10" fmla="*/ 0 w 187943"/>
                  <a:gd name="connsiteY10" fmla="*/ 8387 h 273741"/>
                  <a:gd name="connsiteX11" fmla="*/ 8387 w 187943"/>
                  <a:gd name="connsiteY11" fmla="*/ 0 h 273741"/>
                  <a:gd name="connsiteX12" fmla="*/ 16774 w 187943"/>
                  <a:gd name="connsiteY12" fmla="*/ 8387 h 273741"/>
                  <a:gd name="connsiteX13" fmla="*/ 16774 w 187943"/>
                  <a:gd name="connsiteY13" fmla="*/ 229838 h 273741"/>
                  <a:gd name="connsiteX14" fmla="*/ 0 w 187943"/>
                  <a:gd name="connsiteY14" fmla="*/ 228622 h 2737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87943" h="273741">
                    <a:moveTo>
                      <a:pt x="171169" y="55533"/>
                    </a:moveTo>
                    <a:cubicBezTo>
                      <a:pt x="171168" y="50901"/>
                      <a:pt x="174924" y="47146"/>
                      <a:pt x="179556" y="47146"/>
                    </a:cubicBezTo>
                    <a:cubicBezTo>
                      <a:pt x="184188" y="47146"/>
                      <a:pt x="187942" y="50901"/>
                      <a:pt x="187943" y="55533"/>
                    </a:cubicBezTo>
                    <a:lnTo>
                      <a:pt x="187943" y="273741"/>
                    </a:lnTo>
                    <a:lnTo>
                      <a:pt x="171169" y="265613"/>
                    </a:lnTo>
                    <a:close/>
                    <a:moveTo>
                      <a:pt x="85543" y="30276"/>
                    </a:moveTo>
                    <a:cubicBezTo>
                      <a:pt x="85543" y="25644"/>
                      <a:pt x="89298" y="21889"/>
                      <a:pt x="93930" y="21889"/>
                    </a:cubicBezTo>
                    <a:cubicBezTo>
                      <a:pt x="98562" y="21889"/>
                      <a:pt x="102317" y="25644"/>
                      <a:pt x="102317" y="30276"/>
                    </a:cubicBezTo>
                    <a:lnTo>
                      <a:pt x="102317" y="243373"/>
                    </a:lnTo>
                    <a:lnTo>
                      <a:pt x="85543" y="239895"/>
                    </a:lnTo>
                    <a:close/>
                    <a:moveTo>
                      <a:pt x="0" y="8387"/>
                    </a:moveTo>
                    <a:cubicBezTo>
                      <a:pt x="0" y="3755"/>
                      <a:pt x="3755" y="-1"/>
                      <a:pt x="8387" y="0"/>
                    </a:cubicBezTo>
                    <a:cubicBezTo>
                      <a:pt x="13019" y="0"/>
                      <a:pt x="16774" y="3755"/>
                      <a:pt x="16774" y="8387"/>
                    </a:cubicBezTo>
                    <a:lnTo>
                      <a:pt x="16774" y="229838"/>
                    </a:lnTo>
                    <a:lnTo>
                      <a:pt x="0" y="228622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A3BFE5C7-0D25-6ADF-E35C-162B2C71FF83}"/>
                </a:ext>
              </a:extLst>
            </p:cNvPr>
            <p:cNvSpPr/>
            <p:nvPr/>
          </p:nvSpPr>
          <p:spPr bwMode="auto">
            <a:xfrm rot="11325099">
              <a:off x="1915409" y="2032361"/>
              <a:ext cx="570528" cy="529662"/>
            </a:xfrm>
            <a:custGeom>
              <a:avLst/>
              <a:gdLst>
                <a:gd name="connsiteX0" fmla="*/ 203560 w 570528"/>
                <a:gd name="connsiteY0" fmla="*/ 529662 h 529662"/>
                <a:gd name="connsiteX1" fmla="*/ 0 w 570528"/>
                <a:gd name="connsiteY1" fmla="*/ 529662 h 529662"/>
                <a:gd name="connsiteX2" fmla="*/ 0 w 570528"/>
                <a:gd name="connsiteY2" fmla="*/ 113495 h 529662"/>
                <a:gd name="connsiteX3" fmla="*/ 5115 w 570528"/>
                <a:gd name="connsiteY3" fmla="*/ 88160 h 529662"/>
                <a:gd name="connsiteX4" fmla="*/ 5342 w 570528"/>
                <a:gd name="connsiteY4" fmla="*/ 82399 h 529662"/>
                <a:gd name="connsiteX5" fmla="*/ 7002 w 570528"/>
                <a:gd name="connsiteY5" fmla="*/ 78812 h 529662"/>
                <a:gd name="connsiteX6" fmla="*/ 7998 w 570528"/>
                <a:gd name="connsiteY6" fmla="*/ 73878 h 529662"/>
                <a:gd name="connsiteX7" fmla="*/ 12104 w 570528"/>
                <a:gd name="connsiteY7" fmla="*/ 67788 h 529662"/>
                <a:gd name="connsiteX8" fmla="*/ 23209 w 570528"/>
                <a:gd name="connsiteY8" fmla="*/ 43792 h 529662"/>
                <a:gd name="connsiteX9" fmla="*/ 172949 w 570528"/>
                <a:gd name="connsiteY9" fmla="*/ 20740 h 529662"/>
                <a:gd name="connsiteX10" fmla="*/ 538072 w 570528"/>
                <a:gd name="connsiteY10" fmla="*/ 288443 h 529662"/>
                <a:gd name="connsiteX11" fmla="*/ 555157 w 570528"/>
                <a:gd name="connsiteY11" fmla="*/ 399425 h 529662"/>
                <a:gd name="connsiteX12" fmla="*/ 522365 w 570528"/>
                <a:gd name="connsiteY12" fmla="*/ 444149 h 529662"/>
                <a:gd name="connsiteX13" fmla="*/ 411384 w 570528"/>
                <a:gd name="connsiteY13" fmla="*/ 461234 h 529662"/>
                <a:gd name="connsiteX14" fmla="*/ 203560 w 570528"/>
                <a:gd name="connsiteY14" fmla="*/ 308861 h 529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70528" h="529662">
                  <a:moveTo>
                    <a:pt x="203560" y="529662"/>
                  </a:moveTo>
                  <a:lnTo>
                    <a:pt x="0" y="529662"/>
                  </a:lnTo>
                  <a:lnTo>
                    <a:pt x="0" y="113495"/>
                  </a:lnTo>
                  <a:lnTo>
                    <a:pt x="5115" y="88160"/>
                  </a:lnTo>
                  <a:lnTo>
                    <a:pt x="5342" y="82399"/>
                  </a:lnTo>
                  <a:lnTo>
                    <a:pt x="7002" y="78812"/>
                  </a:lnTo>
                  <a:lnTo>
                    <a:pt x="7998" y="73878"/>
                  </a:lnTo>
                  <a:lnTo>
                    <a:pt x="12104" y="67788"/>
                  </a:lnTo>
                  <a:lnTo>
                    <a:pt x="23209" y="43792"/>
                  </a:lnTo>
                  <a:cubicBezTo>
                    <a:pt x="58193" y="-3923"/>
                    <a:pt x="125234" y="-14244"/>
                    <a:pt x="172949" y="20740"/>
                  </a:cubicBezTo>
                  <a:lnTo>
                    <a:pt x="538072" y="288443"/>
                  </a:lnTo>
                  <a:cubicBezTo>
                    <a:pt x="573436" y="314372"/>
                    <a:pt x="581085" y="364060"/>
                    <a:pt x="555157" y="399425"/>
                  </a:cubicBezTo>
                  <a:lnTo>
                    <a:pt x="522365" y="444149"/>
                  </a:lnTo>
                  <a:cubicBezTo>
                    <a:pt x="496437" y="479513"/>
                    <a:pt x="446748" y="487163"/>
                    <a:pt x="411384" y="461234"/>
                  </a:cubicBezTo>
                  <a:lnTo>
                    <a:pt x="203560" y="308861"/>
                  </a:ln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45" name="グループ化 44">
              <a:extLst>
                <a:ext uri="{FF2B5EF4-FFF2-40B4-BE49-F238E27FC236}">
                  <a16:creationId xmlns:a16="http://schemas.microsoft.com/office/drawing/2014/main" id="{28E1F65F-FF67-09E4-7471-C88ACAD983C9}"/>
                </a:ext>
              </a:extLst>
            </p:cNvPr>
            <p:cNvGrpSpPr/>
            <p:nvPr/>
          </p:nvGrpSpPr>
          <p:grpSpPr>
            <a:xfrm>
              <a:off x="1056827" y="930434"/>
              <a:ext cx="1304762" cy="2487866"/>
              <a:chOff x="4257838" y="1945656"/>
              <a:chExt cx="1304762" cy="2487866"/>
            </a:xfrm>
          </p:grpSpPr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AE9FC3D0-1B54-187E-907D-B0315ABA9A6A}"/>
                  </a:ext>
                </a:extLst>
              </p:cNvPr>
              <p:cNvSpPr/>
              <p:nvPr/>
            </p:nvSpPr>
            <p:spPr bwMode="auto">
              <a:xfrm>
                <a:off x="4456355" y="4134794"/>
                <a:ext cx="456834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4833CC32-34ED-2241-7AE0-407B57E2B555}"/>
                  </a:ext>
                </a:extLst>
              </p:cNvPr>
              <p:cNvSpPr/>
              <p:nvPr/>
            </p:nvSpPr>
            <p:spPr bwMode="auto">
              <a:xfrm flipH="1">
                <a:off x="5023217" y="4134794"/>
                <a:ext cx="456832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E05C5388-5384-2D87-CE8A-E53F6522A4BF}"/>
                  </a:ext>
                </a:extLst>
              </p:cNvPr>
              <p:cNvSpPr/>
              <p:nvPr/>
            </p:nvSpPr>
            <p:spPr bwMode="auto">
              <a:xfrm rot="13500000" flipH="1">
                <a:off x="4264905" y="3711283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9" name="四角形: 上の 2 つの角を丸める 5">
                <a:extLst>
                  <a:ext uri="{FF2B5EF4-FFF2-40B4-BE49-F238E27FC236}">
                    <a16:creationId xmlns:a16="http://schemas.microsoft.com/office/drawing/2014/main" id="{9968FAC6-AB9E-00A3-1642-672396A7ED8C}"/>
                  </a:ext>
                </a:extLst>
              </p:cNvPr>
              <p:cNvSpPr/>
              <p:nvPr/>
            </p:nvSpPr>
            <p:spPr bwMode="auto">
              <a:xfrm rot="1800000">
                <a:off x="4449327" y="3081819"/>
                <a:ext cx="268040" cy="688651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73B0ED04-3B11-B5FA-2C3F-FE9F50A17F38}"/>
                  </a:ext>
                </a:extLst>
              </p:cNvPr>
              <p:cNvSpPr/>
              <p:nvPr/>
            </p:nvSpPr>
            <p:spPr bwMode="auto">
              <a:xfrm rot="10800000">
                <a:off x="4608455" y="3744033"/>
                <a:ext cx="709670" cy="442421"/>
              </a:xfrm>
              <a:custGeom>
                <a:avLst/>
                <a:gdLst>
                  <a:gd name="connsiteX0" fmla="*/ 809300 w 809300"/>
                  <a:gd name="connsiteY0" fmla="*/ 435225 h 435225"/>
                  <a:gd name="connsiteX1" fmla="*/ 0 w 809300"/>
                  <a:gd name="connsiteY1" fmla="*/ 435225 h 435225"/>
                  <a:gd name="connsiteX2" fmla="*/ 76156 w 809300"/>
                  <a:gd name="connsiteY2" fmla="*/ 0 h 435225"/>
                  <a:gd name="connsiteX3" fmla="*/ 368300 w 809300"/>
                  <a:gd name="connsiteY3" fmla="*/ 0 h 435225"/>
                  <a:gd name="connsiteX4" fmla="*/ 368300 w 809300"/>
                  <a:gd name="connsiteY4" fmla="*/ 290875 h 435225"/>
                  <a:gd name="connsiteX5" fmla="*/ 389163 w 809300"/>
                  <a:gd name="connsiteY5" fmla="*/ 311738 h 435225"/>
                  <a:gd name="connsiteX6" fmla="*/ 418459 w 809300"/>
                  <a:gd name="connsiteY6" fmla="*/ 311738 h 435225"/>
                  <a:gd name="connsiteX7" fmla="*/ 439322 w 809300"/>
                  <a:gd name="connsiteY7" fmla="*/ 290875 h 435225"/>
                  <a:gd name="connsiteX8" fmla="*/ 439322 w 809300"/>
                  <a:gd name="connsiteY8" fmla="*/ 0 h 435225"/>
                  <a:gd name="connsiteX9" fmla="*/ 733144 w 809300"/>
                  <a:gd name="connsiteY9" fmla="*/ 0 h 4352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09300" h="435225">
                    <a:moveTo>
                      <a:pt x="809300" y="435225"/>
                    </a:moveTo>
                    <a:lnTo>
                      <a:pt x="0" y="435225"/>
                    </a:lnTo>
                    <a:lnTo>
                      <a:pt x="76156" y="0"/>
                    </a:lnTo>
                    <a:lnTo>
                      <a:pt x="368300" y="0"/>
                    </a:lnTo>
                    <a:lnTo>
                      <a:pt x="368300" y="290875"/>
                    </a:lnTo>
                    <a:cubicBezTo>
                      <a:pt x="368300" y="302397"/>
                      <a:pt x="377641" y="311738"/>
                      <a:pt x="389163" y="311738"/>
                    </a:cubicBezTo>
                    <a:lnTo>
                      <a:pt x="418459" y="311738"/>
                    </a:lnTo>
                    <a:cubicBezTo>
                      <a:pt x="429981" y="311738"/>
                      <a:pt x="439322" y="302397"/>
                      <a:pt x="439322" y="290875"/>
                    </a:cubicBezTo>
                    <a:lnTo>
                      <a:pt x="439322" y="0"/>
                    </a:lnTo>
                    <a:lnTo>
                      <a:pt x="733144" y="0"/>
                    </a:lnTo>
                    <a:close/>
                  </a:path>
                </a:pathLst>
              </a:custGeom>
              <a:solidFill>
                <a:srgbClr val="00206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1" name="四角形: 上の 2 つの角を丸める 50">
                <a:extLst>
                  <a:ext uri="{FF2B5EF4-FFF2-40B4-BE49-F238E27FC236}">
                    <a16:creationId xmlns:a16="http://schemas.microsoft.com/office/drawing/2014/main" id="{93F4C73E-E583-F7F6-165D-4C4FD5E53314}"/>
                  </a:ext>
                </a:extLst>
              </p:cNvPr>
              <p:cNvSpPr/>
              <p:nvPr/>
            </p:nvSpPr>
            <p:spPr bwMode="auto">
              <a:xfrm>
                <a:off x="4539078" y="2984501"/>
                <a:ext cx="845722" cy="802088"/>
              </a:xfrm>
              <a:prstGeom prst="round2SameRect">
                <a:avLst>
                  <a:gd name="adj1" fmla="val 41845"/>
                  <a:gd name="adj2" fmla="val 0"/>
                </a:avLst>
              </a:pr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D0558AEA-EBF5-A31C-F549-48778AA850A2}"/>
                  </a:ext>
                </a:extLst>
              </p:cNvPr>
              <p:cNvSpPr/>
              <p:nvPr/>
            </p:nvSpPr>
            <p:spPr bwMode="auto">
              <a:xfrm>
                <a:off x="4403317" y="1945656"/>
                <a:ext cx="1121184" cy="816273"/>
              </a:xfrm>
              <a:custGeom>
                <a:avLst/>
                <a:gdLst>
                  <a:gd name="connsiteX0" fmla="*/ 560592 w 1121184"/>
                  <a:gd name="connsiteY0" fmla="*/ 0 h 643341"/>
                  <a:gd name="connsiteX1" fmla="*/ 1121184 w 1121184"/>
                  <a:gd name="connsiteY1" fmla="*/ 483193 h 643341"/>
                  <a:gd name="connsiteX2" fmla="*/ 1112293 w 1121184"/>
                  <a:gd name="connsiteY2" fmla="*/ 559213 h 643341"/>
                  <a:gd name="connsiteX3" fmla="*/ 1108346 w 1121184"/>
                  <a:gd name="connsiteY3" fmla="*/ 560819 h 643341"/>
                  <a:gd name="connsiteX4" fmla="*/ 560592 w 1121184"/>
                  <a:gd name="connsiteY4" fmla="*/ 643341 h 643341"/>
                  <a:gd name="connsiteX5" fmla="*/ 12838 w 1121184"/>
                  <a:gd name="connsiteY5" fmla="*/ 560819 h 643341"/>
                  <a:gd name="connsiteX6" fmla="*/ 8891 w 1121184"/>
                  <a:gd name="connsiteY6" fmla="*/ 559213 h 643341"/>
                  <a:gd name="connsiteX7" fmla="*/ 0 w 1121184"/>
                  <a:gd name="connsiteY7" fmla="*/ 483193 h 643341"/>
                  <a:gd name="connsiteX8" fmla="*/ 560592 w 1121184"/>
                  <a:gd name="connsiteY8" fmla="*/ 0 h 643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21184" h="643341">
                    <a:moveTo>
                      <a:pt x="560592" y="0"/>
                    </a:moveTo>
                    <a:cubicBezTo>
                      <a:pt x="870198" y="0"/>
                      <a:pt x="1121184" y="216333"/>
                      <a:pt x="1121184" y="483193"/>
                    </a:cubicBezTo>
                    <a:lnTo>
                      <a:pt x="1112293" y="559213"/>
                    </a:lnTo>
                    <a:lnTo>
                      <a:pt x="1108346" y="560819"/>
                    </a:lnTo>
                    <a:cubicBezTo>
                      <a:pt x="951987" y="612919"/>
                      <a:pt x="763493" y="643341"/>
                      <a:pt x="560592" y="643341"/>
                    </a:cubicBezTo>
                    <a:cubicBezTo>
                      <a:pt x="357692" y="643341"/>
                      <a:pt x="169197" y="612919"/>
                      <a:pt x="12838" y="560819"/>
                    </a:cubicBezTo>
                    <a:lnTo>
                      <a:pt x="8891" y="559213"/>
                    </a:lnTo>
                    <a:lnTo>
                      <a:pt x="0" y="483193"/>
                    </a:lnTo>
                    <a:cubicBezTo>
                      <a:pt x="0" y="216333"/>
                      <a:pt x="250986" y="0"/>
                      <a:pt x="56059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3" name="楕円 52">
                <a:extLst>
                  <a:ext uri="{FF2B5EF4-FFF2-40B4-BE49-F238E27FC236}">
                    <a16:creationId xmlns:a16="http://schemas.microsoft.com/office/drawing/2014/main" id="{84E087F2-BEEF-885B-0B23-7CC620A20BF8}"/>
                  </a:ext>
                </a:extLst>
              </p:cNvPr>
              <p:cNvSpPr/>
              <p:nvPr/>
            </p:nvSpPr>
            <p:spPr bwMode="auto">
              <a:xfrm rot="20700000">
                <a:off x="4365218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4" name="楕円 53">
                <a:extLst>
                  <a:ext uri="{FF2B5EF4-FFF2-40B4-BE49-F238E27FC236}">
                    <a16:creationId xmlns:a16="http://schemas.microsoft.com/office/drawing/2014/main" id="{1FDEF5A8-CE80-BEDF-0A34-9FB6CAEDE355}"/>
                  </a:ext>
                </a:extLst>
              </p:cNvPr>
              <p:cNvSpPr/>
              <p:nvPr/>
            </p:nvSpPr>
            <p:spPr bwMode="auto">
              <a:xfrm rot="900000" flipH="1">
                <a:off x="5276603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5" name="楕円 54">
                <a:extLst>
                  <a:ext uri="{FF2B5EF4-FFF2-40B4-BE49-F238E27FC236}">
                    <a16:creationId xmlns:a16="http://schemas.microsoft.com/office/drawing/2014/main" id="{49916AD0-DBEF-B0C5-61F9-67832414E384}"/>
                  </a:ext>
                </a:extLst>
              </p:cNvPr>
              <p:cNvSpPr/>
              <p:nvPr/>
            </p:nvSpPr>
            <p:spPr bwMode="auto">
              <a:xfrm>
                <a:off x="4480715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2E0B8733-3D88-8E34-0566-E30268F308C8}"/>
                  </a:ext>
                </a:extLst>
              </p:cNvPr>
              <p:cNvSpPr/>
              <p:nvPr/>
            </p:nvSpPr>
            <p:spPr bwMode="auto">
              <a:xfrm>
                <a:off x="4533420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7" name="フリーフォーム: 図形 56">
                <a:extLst>
                  <a:ext uri="{FF2B5EF4-FFF2-40B4-BE49-F238E27FC236}">
                    <a16:creationId xmlns:a16="http://schemas.microsoft.com/office/drawing/2014/main" id="{25F8D31F-86D1-CDEA-37D5-C9E7E7D254C2}"/>
                  </a:ext>
                </a:extLst>
              </p:cNvPr>
              <p:cNvSpPr/>
              <p:nvPr/>
            </p:nvSpPr>
            <p:spPr bwMode="auto">
              <a:xfrm>
                <a:off x="5032874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8" name="楕円 57">
                <a:extLst>
                  <a:ext uri="{FF2B5EF4-FFF2-40B4-BE49-F238E27FC236}">
                    <a16:creationId xmlns:a16="http://schemas.microsoft.com/office/drawing/2014/main" id="{3448B7DA-B4A4-DFED-707F-B4E87FEB038B}"/>
                  </a:ext>
                </a:extLst>
              </p:cNvPr>
              <p:cNvSpPr/>
              <p:nvPr/>
            </p:nvSpPr>
            <p:spPr bwMode="auto">
              <a:xfrm>
                <a:off x="4665737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9" name="楕円 58">
                <a:extLst>
                  <a:ext uri="{FF2B5EF4-FFF2-40B4-BE49-F238E27FC236}">
                    <a16:creationId xmlns:a16="http://schemas.microsoft.com/office/drawing/2014/main" id="{13C21D78-58C8-AD76-8FD0-7C5ED5E65B71}"/>
                  </a:ext>
                </a:extLst>
              </p:cNvPr>
              <p:cNvSpPr/>
              <p:nvPr/>
            </p:nvSpPr>
            <p:spPr bwMode="auto">
              <a:xfrm>
                <a:off x="5169534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0" name="二等辺三角形 71">
                <a:extLst>
                  <a:ext uri="{FF2B5EF4-FFF2-40B4-BE49-F238E27FC236}">
                    <a16:creationId xmlns:a16="http://schemas.microsoft.com/office/drawing/2014/main" id="{6CFD743C-0B2A-1407-1ADE-9E50487BBBD5}"/>
                  </a:ext>
                </a:extLst>
              </p:cNvPr>
              <p:cNvSpPr/>
              <p:nvPr/>
            </p:nvSpPr>
            <p:spPr bwMode="auto">
              <a:xfrm rot="16200000">
                <a:off x="4781398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0DAFD262-25A0-3123-6368-40D3EF684826}"/>
                  </a:ext>
                </a:extLst>
              </p:cNvPr>
              <p:cNvSpPr/>
              <p:nvPr/>
            </p:nvSpPr>
            <p:spPr bwMode="auto">
              <a:xfrm>
                <a:off x="4709896" y="2828748"/>
                <a:ext cx="488213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30408CB5-D76D-001A-B4D6-C84AAD8CEB18}"/>
                  </a:ext>
                </a:extLst>
              </p:cNvPr>
              <p:cNvSpPr/>
              <p:nvPr/>
            </p:nvSpPr>
            <p:spPr bwMode="auto">
              <a:xfrm rot="10800000">
                <a:off x="4733084" y="301923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63" name="正方形/長方形 62">
                <a:extLst>
                  <a:ext uri="{FF2B5EF4-FFF2-40B4-BE49-F238E27FC236}">
                    <a16:creationId xmlns:a16="http://schemas.microsoft.com/office/drawing/2014/main" id="{BD2439C0-5B1C-CB9E-0575-FBD502359484}"/>
                  </a:ext>
                </a:extLst>
              </p:cNvPr>
              <p:cNvSpPr/>
              <p:nvPr/>
            </p:nvSpPr>
            <p:spPr bwMode="auto">
              <a:xfrm>
                <a:off x="4735494" y="3236269"/>
                <a:ext cx="441480" cy="2993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5810E916-0DFF-05E7-AE5D-5EAF5FB2922C}"/>
                  </a:ext>
                </a:extLst>
              </p:cNvPr>
              <p:cNvSpPr/>
              <p:nvPr/>
            </p:nvSpPr>
            <p:spPr bwMode="auto">
              <a:xfrm rot="10800000">
                <a:off x="4591629" y="2282571"/>
                <a:ext cx="235809" cy="57334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311B658C-7903-2EAC-FD1D-29903592CB77}"/>
                  </a:ext>
                </a:extLst>
              </p:cNvPr>
              <p:cNvSpPr/>
              <p:nvPr/>
            </p:nvSpPr>
            <p:spPr bwMode="auto">
              <a:xfrm rot="10800000">
                <a:off x="5082166" y="2282571"/>
                <a:ext cx="235809" cy="57334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021583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DE4DE49-51E9-AB93-85C0-B8E6F5B230E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フリーフォーム: 図形 107">
            <a:extLst>
              <a:ext uri="{FF2B5EF4-FFF2-40B4-BE49-F238E27FC236}">
                <a16:creationId xmlns:a16="http://schemas.microsoft.com/office/drawing/2014/main" id="{9E65DA5A-1567-0CD5-46C3-1611D8560F1F}"/>
              </a:ext>
            </a:extLst>
          </p:cNvPr>
          <p:cNvSpPr/>
          <p:nvPr/>
        </p:nvSpPr>
        <p:spPr>
          <a:xfrm>
            <a:off x="272480" y="241026"/>
            <a:ext cx="9361040" cy="4539545"/>
          </a:xfrm>
          <a:custGeom>
            <a:avLst/>
            <a:gdLst>
              <a:gd name="connsiteX0" fmla="*/ 416271 w 9361040"/>
              <a:gd name="connsiteY0" fmla="*/ 0 h 4539545"/>
              <a:gd name="connsiteX1" fmla="*/ 8944769 w 9361040"/>
              <a:gd name="connsiteY1" fmla="*/ 0 h 4539545"/>
              <a:gd name="connsiteX2" fmla="*/ 9361040 w 9361040"/>
              <a:gd name="connsiteY2" fmla="*/ 416271 h 4539545"/>
              <a:gd name="connsiteX3" fmla="*/ 9361040 w 9361040"/>
              <a:gd name="connsiteY3" fmla="*/ 3452781 h 4539545"/>
              <a:gd name="connsiteX4" fmla="*/ 8944769 w 9361040"/>
              <a:gd name="connsiteY4" fmla="*/ 3869052 h 4539545"/>
              <a:gd name="connsiteX5" fmla="*/ 6729118 w 9361040"/>
              <a:gd name="connsiteY5" fmla="*/ 3869052 h 4539545"/>
              <a:gd name="connsiteX6" fmla="*/ 6819200 w 9361040"/>
              <a:gd name="connsiteY6" fmla="*/ 4116955 h 4539545"/>
              <a:gd name="connsiteX7" fmla="*/ 7171884 w 9361040"/>
              <a:gd name="connsiteY7" fmla="*/ 4539545 h 4539545"/>
              <a:gd name="connsiteX8" fmla="*/ 7171883 w 9361040"/>
              <a:gd name="connsiteY8" fmla="*/ 4539545 h 4539545"/>
              <a:gd name="connsiteX9" fmla="*/ 6288900 w 9361040"/>
              <a:gd name="connsiteY9" fmla="*/ 3954265 h 4539545"/>
              <a:gd name="connsiteX10" fmla="*/ 6262449 w 9361040"/>
              <a:gd name="connsiteY10" fmla="*/ 3869052 h 4539545"/>
              <a:gd name="connsiteX11" fmla="*/ 416271 w 9361040"/>
              <a:gd name="connsiteY11" fmla="*/ 3869052 h 4539545"/>
              <a:gd name="connsiteX12" fmla="*/ 0 w 9361040"/>
              <a:gd name="connsiteY12" fmla="*/ 3452781 h 4539545"/>
              <a:gd name="connsiteX13" fmla="*/ 0 w 9361040"/>
              <a:gd name="connsiteY13" fmla="*/ 416271 h 4539545"/>
              <a:gd name="connsiteX14" fmla="*/ 416271 w 9361040"/>
              <a:gd name="connsiteY14" fmla="*/ 0 h 45395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9361040" h="4539545">
                <a:moveTo>
                  <a:pt x="416271" y="0"/>
                </a:moveTo>
                <a:lnTo>
                  <a:pt x="8944769" y="0"/>
                </a:lnTo>
                <a:cubicBezTo>
                  <a:pt x="9174669" y="0"/>
                  <a:pt x="9361040" y="186371"/>
                  <a:pt x="9361040" y="416271"/>
                </a:cubicBezTo>
                <a:lnTo>
                  <a:pt x="9361040" y="3452781"/>
                </a:lnTo>
                <a:cubicBezTo>
                  <a:pt x="9361040" y="3682681"/>
                  <a:pt x="9174669" y="3869052"/>
                  <a:pt x="8944769" y="3869052"/>
                </a:cubicBezTo>
                <a:lnTo>
                  <a:pt x="6729118" y="3869052"/>
                </a:lnTo>
                <a:lnTo>
                  <a:pt x="6819200" y="4116955"/>
                </a:lnTo>
                <a:cubicBezTo>
                  <a:pt x="6901283" y="4281121"/>
                  <a:pt x="7021070" y="4426434"/>
                  <a:pt x="7171884" y="4539545"/>
                </a:cubicBezTo>
                <a:lnTo>
                  <a:pt x="7171883" y="4539545"/>
                </a:lnTo>
                <a:cubicBezTo>
                  <a:pt x="6774946" y="4539545"/>
                  <a:pt x="6434377" y="4298210"/>
                  <a:pt x="6288900" y="3954265"/>
                </a:cubicBezTo>
                <a:lnTo>
                  <a:pt x="6262449" y="3869052"/>
                </a:lnTo>
                <a:lnTo>
                  <a:pt x="416271" y="3869052"/>
                </a:lnTo>
                <a:cubicBezTo>
                  <a:pt x="186371" y="3869052"/>
                  <a:pt x="0" y="3682681"/>
                  <a:pt x="0" y="3452781"/>
                </a:cubicBezTo>
                <a:lnTo>
                  <a:pt x="0" y="416271"/>
                </a:lnTo>
                <a:cubicBezTo>
                  <a:pt x="0" y="186371"/>
                  <a:pt x="186371" y="0"/>
                  <a:pt x="416271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535F5174-A471-8DB8-96E5-40B13B43B959}"/>
              </a:ext>
            </a:extLst>
          </p:cNvPr>
          <p:cNvSpPr txBox="1"/>
          <p:nvPr/>
        </p:nvSpPr>
        <p:spPr>
          <a:xfrm>
            <a:off x="771032" y="595745"/>
            <a:ext cx="8391629" cy="307701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手荷物などの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忘れ物に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ご注意ください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60C092F-57B9-7D7B-B667-981563F8342D}"/>
              </a:ext>
            </a:extLst>
          </p:cNvPr>
          <p:cNvSpPr txBox="1"/>
          <p:nvPr/>
        </p:nvSpPr>
        <p:spPr>
          <a:xfrm rot="323611">
            <a:off x="2650100" y="4757250"/>
            <a:ext cx="4578105" cy="127285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忘れ物が多くなっています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もう一度手荷物をご確認ください</a:t>
            </a:r>
          </a:p>
        </p:txBody>
      </p:sp>
      <p:grpSp>
        <p:nvGrpSpPr>
          <p:cNvPr id="67" name="グループ化 66">
            <a:extLst>
              <a:ext uri="{FF2B5EF4-FFF2-40B4-BE49-F238E27FC236}">
                <a16:creationId xmlns:a16="http://schemas.microsoft.com/office/drawing/2014/main" id="{541703E9-961E-9D77-33FC-3F1A8938DF5D}"/>
              </a:ext>
            </a:extLst>
          </p:cNvPr>
          <p:cNvGrpSpPr/>
          <p:nvPr/>
        </p:nvGrpSpPr>
        <p:grpSpPr>
          <a:xfrm>
            <a:off x="7466117" y="3691390"/>
            <a:ext cx="2033795" cy="2970800"/>
            <a:chOff x="3565164" y="930434"/>
            <a:chExt cx="1703181" cy="2487866"/>
          </a:xfrm>
        </p:grpSpPr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866CC489-7B68-6B26-415E-42500958FBC2}"/>
                </a:ext>
              </a:extLst>
            </p:cNvPr>
            <p:cNvGrpSpPr/>
            <p:nvPr/>
          </p:nvGrpSpPr>
          <p:grpSpPr>
            <a:xfrm rot="532772">
              <a:off x="4843531" y="1691685"/>
              <a:ext cx="424814" cy="452029"/>
              <a:chOff x="8304223" y="4825922"/>
              <a:chExt cx="778796" cy="828689"/>
            </a:xfrm>
          </p:grpSpPr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414C1DE6-A368-FEEA-7D09-0D0A8ABEAD84}"/>
                  </a:ext>
                </a:extLst>
              </p:cNvPr>
              <p:cNvSpPr/>
              <p:nvPr/>
            </p:nvSpPr>
            <p:spPr bwMode="auto">
              <a:xfrm rot="900000">
                <a:off x="8304223" y="4825922"/>
                <a:ext cx="778796" cy="828689"/>
              </a:xfrm>
              <a:custGeom>
                <a:avLst/>
                <a:gdLst>
                  <a:gd name="connsiteX0" fmla="*/ 542625 w 778796"/>
                  <a:gd name="connsiteY0" fmla="*/ 10514 h 828689"/>
                  <a:gd name="connsiteX1" fmla="*/ 588735 w 778796"/>
                  <a:gd name="connsiteY1" fmla="*/ 16584 h 828689"/>
                  <a:gd name="connsiteX2" fmla="*/ 616373 w 778796"/>
                  <a:gd name="connsiteY2" fmla="*/ 52602 h 828689"/>
                  <a:gd name="connsiteX3" fmla="*/ 629195 w 778796"/>
                  <a:gd name="connsiteY3" fmla="*/ 30393 h 828689"/>
                  <a:gd name="connsiteX4" fmla="*/ 666093 w 778796"/>
                  <a:gd name="connsiteY4" fmla="*/ 2080 h 828689"/>
                  <a:gd name="connsiteX5" fmla="*/ 712205 w 778796"/>
                  <a:gd name="connsiteY5" fmla="*/ 8151 h 828689"/>
                  <a:gd name="connsiteX6" fmla="*/ 734447 w 778796"/>
                  <a:gd name="connsiteY6" fmla="*/ 91160 h 828689"/>
                  <a:gd name="connsiteX7" fmla="*/ 713651 w 778796"/>
                  <a:gd name="connsiteY7" fmla="*/ 127180 h 828689"/>
                  <a:gd name="connsiteX8" fmla="*/ 725531 w 778796"/>
                  <a:gd name="connsiteY8" fmla="*/ 126351 h 828689"/>
                  <a:gd name="connsiteX9" fmla="*/ 748403 w 778796"/>
                  <a:gd name="connsiteY9" fmla="*/ 134042 h 828689"/>
                  <a:gd name="connsiteX10" fmla="*/ 770645 w 778796"/>
                  <a:gd name="connsiteY10" fmla="*/ 217052 h 828689"/>
                  <a:gd name="connsiteX11" fmla="*/ 721785 w 778796"/>
                  <a:gd name="connsiteY11" fmla="*/ 301680 h 828689"/>
                  <a:gd name="connsiteX12" fmla="*/ 744738 w 778796"/>
                  <a:gd name="connsiteY12" fmla="*/ 331592 h 828689"/>
                  <a:gd name="connsiteX13" fmla="*/ 739535 w 778796"/>
                  <a:gd name="connsiteY13" fmla="*/ 371114 h 828689"/>
                  <a:gd name="connsiteX14" fmla="*/ 598161 w 778796"/>
                  <a:gd name="connsiteY14" fmla="*/ 615980 h 828689"/>
                  <a:gd name="connsiteX15" fmla="*/ 597536 w 778796"/>
                  <a:gd name="connsiteY15" fmla="*/ 616687 h 828689"/>
                  <a:gd name="connsiteX16" fmla="*/ 594717 w 778796"/>
                  <a:gd name="connsiteY16" fmla="*/ 622464 h 828689"/>
                  <a:gd name="connsiteX17" fmla="*/ 575318 w 778796"/>
                  <a:gd name="connsiteY17" fmla="*/ 639576 h 828689"/>
                  <a:gd name="connsiteX18" fmla="*/ 293169 w 778796"/>
                  <a:gd name="connsiteY18" fmla="*/ 802475 h 828689"/>
                  <a:gd name="connsiteX19" fmla="*/ 26214 w 778796"/>
                  <a:gd name="connsiteY19" fmla="*/ 730945 h 828689"/>
                  <a:gd name="connsiteX20" fmla="*/ 39546 w 778796"/>
                  <a:gd name="connsiteY20" fmla="*/ 515324 h 828689"/>
                  <a:gd name="connsiteX21" fmla="*/ 90331 w 778796"/>
                  <a:gd name="connsiteY21" fmla="*/ 470530 h 828689"/>
                  <a:gd name="connsiteX22" fmla="*/ 90331 w 778796"/>
                  <a:gd name="connsiteY22" fmla="*/ 225413 h 828689"/>
                  <a:gd name="connsiteX23" fmla="*/ 136302 w 778796"/>
                  <a:gd name="connsiteY23" fmla="*/ 156060 h 828689"/>
                  <a:gd name="connsiteX24" fmla="*/ 165599 w 778796"/>
                  <a:gd name="connsiteY24" fmla="*/ 150145 h 828689"/>
                  <a:gd name="connsiteX25" fmla="*/ 240867 w 778796"/>
                  <a:gd name="connsiteY25" fmla="*/ 225413 h 828689"/>
                  <a:gd name="connsiteX26" fmla="*/ 240868 w 778796"/>
                  <a:gd name="connsiteY26" fmla="*/ 381359 h 828689"/>
                  <a:gd name="connsiteX27" fmla="*/ 341514 w 778796"/>
                  <a:gd name="connsiteY27" fmla="*/ 323250 h 828689"/>
                  <a:gd name="connsiteX28" fmla="*/ 505726 w 778796"/>
                  <a:gd name="connsiteY28" fmla="*/ 38826 h 828689"/>
                  <a:gd name="connsiteX29" fmla="*/ 542625 w 778796"/>
                  <a:gd name="connsiteY29" fmla="*/ 10514 h 8286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778796" h="828689">
                    <a:moveTo>
                      <a:pt x="542625" y="10514"/>
                    </a:moveTo>
                    <a:cubicBezTo>
                      <a:pt x="557646" y="6489"/>
                      <a:pt x="574204" y="8194"/>
                      <a:pt x="588735" y="16584"/>
                    </a:cubicBezTo>
                    <a:lnTo>
                      <a:pt x="616373" y="52602"/>
                    </a:lnTo>
                    <a:lnTo>
                      <a:pt x="629195" y="30393"/>
                    </a:lnTo>
                    <a:cubicBezTo>
                      <a:pt x="637586" y="15861"/>
                      <a:pt x="651072" y="6105"/>
                      <a:pt x="666093" y="2080"/>
                    </a:cubicBezTo>
                    <a:cubicBezTo>
                      <a:pt x="681115" y="-1945"/>
                      <a:pt x="697673" y="-240"/>
                      <a:pt x="712205" y="8151"/>
                    </a:cubicBezTo>
                    <a:cubicBezTo>
                      <a:pt x="741269" y="24931"/>
                      <a:pt x="751227" y="62095"/>
                      <a:pt x="734447" y="91160"/>
                    </a:cubicBezTo>
                    <a:lnTo>
                      <a:pt x="713651" y="127180"/>
                    </a:lnTo>
                    <a:lnTo>
                      <a:pt x="725531" y="126351"/>
                    </a:lnTo>
                    <a:cubicBezTo>
                      <a:pt x="733365" y="127323"/>
                      <a:pt x="741137" y="129847"/>
                      <a:pt x="748403" y="134042"/>
                    </a:cubicBezTo>
                    <a:cubicBezTo>
                      <a:pt x="777468" y="150823"/>
                      <a:pt x="787426" y="187987"/>
                      <a:pt x="770645" y="217052"/>
                    </a:cubicBezTo>
                    <a:lnTo>
                      <a:pt x="721785" y="301680"/>
                    </a:lnTo>
                    <a:lnTo>
                      <a:pt x="744738" y="331592"/>
                    </a:lnTo>
                    <a:cubicBezTo>
                      <a:pt x="748188" y="344467"/>
                      <a:pt x="746726" y="358658"/>
                      <a:pt x="739535" y="371114"/>
                    </a:cubicBezTo>
                    <a:cubicBezTo>
                      <a:pt x="692410" y="452736"/>
                      <a:pt x="645285" y="534358"/>
                      <a:pt x="598161" y="615980"/>
                    </a:cubicBezTo>
                    <a:lnTo>
                      <a:pt x="597536" y="616687"/>
                    </a:lnTo>
                    <a:lnTo>
                      <a:pt x="594717" y="622464"/>
                    </a:lnTo>
                    <a:cubicBezTo>
                      <a:pt x="589617" y="629215"/>
                      <a:pt x="583108" y="635078"/>
                      <a:pt x="575318" y="639576"/>
                    </a:cubicBezTo>
                    <a:lnTo>
                      <a:pt x="293169" y="802475"/>
                    </a:lnTo>
                    <a:cubicBezTo>
                      <a:pt x="199698" y="856440"/>
                      <a:pt x="80179" y="824415"/>
                      <a:pt x="26214" y="730945"/>
                    </a:cubicBezTo>
                    <a:cubicBezTo>
                      <a:pt x="-14260" y="660842"/>
                      <a:pt x="-6364" y="576087"/>
                      <a:pt x="39546" y="515324"/>
                    </a:cubicBezTo>
                    <a:lnTo>
                      <a:pt x="90331" y="470530"/>
                    </a:lnTo>
                    <a:lnTo>
                      <a:pt x="90331" y="225413"/>
                    </a:lnTo>
                    <a:cubicBezTo>
                      <a:pt x="90331" y="194236"/>
                      <a:pt x="109287" y="167486"/>
                      <a:pt x="136302" y="156060"/>
                    </a:cubicBezTo>
                    <a:cubicBezTo>
                      <a:pt x="145307" y="152251"/>
                      <a:pt x="155207" y="150145"/>
                      <a:pt x="165599" y="150145"/>
                    </a:cubicBezTo>
                    <a:cubicBezTo>
                      <a:pt x="207168" y="150145"/>
                      <a:pt x="240867" y="183844"/>
                      <a:pt x="240867" y="225413"/>
                    </a:cubicBezTo>
                    <a:lnTo>
                      <a:pt x="240868" y="381359"/>
                    </a:lnTo>
                    <a:lnTo>
                      <a:pt x="341514" y="323250"/>
                    </a:lnTo>
                    <a:lnTo>
                      <a:pt x="505726" y="38826"/>
                    </a:lnTo>
                    <a:cubicBezTo>
                      <a:pt x="514116" y="24294"/>
                      <a:pt x="527603" y="14539"/>
                      <a:pt x="542625" y="10514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7" name="フリーフォーム: 図形 126">
                <a:extLst>
                  <a:ext uri="{FF2B5EF4-FFF2-40B4-BE49-F238E27FC236}">
                    <a16:creationId xmlns:a16="http://schemas.microsoft.com/office/drawing/2014/main" id="{3E767986-2599-1D74-D0C3-7642C2657206}"/>
                  </a:ext>
                </a:extLst>
              </p:cNvPr>
              <p:cNvSpPr/>
              <p:nvPr/>
            </p:nvSpPr>
            <p:spPr bwMode="auto">
              <a:xfrm rot="2700000">
                <a:off x="8786730" y="5048817"/>
                <a:ext cx="187943" cy="273741"/>
              </a:xfrm>
              <a:custGeom>
                <a:avLst/>
                <a:gdLst>
                  <a:gd name="connsiteX0" fmla="*/ 171169 w 187943"/>
                  <a:gd name="connsiteY0" fmla="*/ 55533 h 273741"/>
                  <a:gd name="connsiteX1" fmla="*/ 179556 w 187943"/>
                  <a:gd name="connsiteY1" fmla="*/ 47146 h 273741"/>
                  <a:gd name="connsiteX2" fmla="*/ 187943 w 187943"/>
                  <a:gd name="connsiteY2" fmla="*/ 55533 h 273741"/>
                  <a:gd name="connsiteX3" fmla="*/ 187943 w 187943"/>
                  <a:gd name="connsiteY3" fmla="*/ 273741 h 273741"/>
                  <a:gd name="connsiteX4" fmla="*/ 171169 w 187943"/>
                  <a:gd name="connsiteY4" fmla="*/ 265613 h 273741"/>
                  <a:gd name="connsiteX5" fmla="*/ 85543 w 187943"/>
                  <a:gd name="connsiteY5" fmla="*/ 30276 h 273741"/>
                  <a:gd name="connsiteX6" fmla="*/ 93930 w 187943"/>
                  <a:gd name="connsiteY6" fmla="*/ 21889 h 273741"/>
                  <a:gd name="connsiteX7" fmla="*/ 102317 w 187943"/>
                  <a:gd name="connsiteY7" fmla="*/ 30276 h 273741"/>
                  <a:gd name="connsiteX8" fmla="*/ 102317 w 187943"/>
                  <a:gd name="connsiteY8" fmla="*/ 243373 h 273741"/>
                  <a:gd name="connsiteX9" fmla="*/ 85543 w 187943"/>
                  <a:gd name="connsiteY9" fmla="*/ 239895 h 273741"/>
                  <a:gd name="connsiteX10" fmla="*/ 0 w 187943"/>
                  <a:gd name="connsiteY10" fmla="*/ 8387 h 273741"/>
                  <a:gd name="connsiteX11" fmla="*/ 8387 w 187943"/>
                  <a:gd name="connsiteY11" fmla="*/ 0 h 273741"/>
                  <a:gd name="connsiteX12" fmla="*/ 16774 w 187943"/>
                  <a:gd name="connsiteY12" fmla="*/ 8387 h 273741"/>
                  <a:gd name="connsiteX13" fmla="*/ 16774 w 187943"/>
                  <a:gd name="connsiteY13" fmla="*/ 229838 h 273741"/>
                  <a:gd name="connsiteX14" fmla="*/ 0 w 187943"/>
                  <a:gd name="connsiteY14" fmla="*/ 228622 h 2737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87943" h="273741">
                    <a:moveTo>
                      <a:pt x="171169" y="55533"/>
                    </a:moveTo>
                    <a:cubicBezTo>
                      <a:pt x="171168" y="50901"/>
                      <a:pt x="174924" y="47146"/>
                      <a:pt x="179556" y="47146"/>
                    </a:cubicBezTo>
                    <a:cubicBezTo>
                      <a:pt x="184188" y="47146"/>
                      <a:pt x="187942" y="50901"/>
                      <a:pt x="187943" y="55533"/>
                    </a:cubicBezTo>
                    <a:lnTo>
                      <a:pt x="187943" y="273741"/>
                    </a:lnTo>
                    <a:lnTo>
                      <a:pt x="171169" y="265613"/>
                    </a:lnTo>
                    <a:close/>
                    <a:moveTo>
                      <a:pt x="85543" y="30276"/>
                    </a:moveTo>
                    <a:cubicBezTo>
                      <a:pt x="85543" y="25644"/>
                      <a:pt x="89298" y="21889"/>
                      <a:pt x="93930" y="21889"/>
                    </a:cubicBezTo>
                    <a:cubicBezTo>
                      <a:pt x="98562" y="21889"/>
                      <a:pt x="102317" y="25644"/>
                      <a:pt x="102317" y="30276"/>
                    </a:cubicBezTo>
                    <a:lnTo>
                      <a:pt x="102317" y="243373"/>
                    </a:lnTo>
                    <a:lnTo>
                      <a:pt x="85543" y="239895"/>
                    </a:lnTo>
                    <a:close/>
                    <a:moveTo>
                      <a:pt x="0" y="8387"/>
                    </a:moveTo>
                    <a:cubicBezTo>
                      <a:pt x="0" y="3755"/>
                      <a:pt x="3755" y="-1"/>
                      <a:pt x="8387" y="0"/>
                    </a:cubicBezTo>
                    <a:cubicBezTo>
                      <a:pt x="13019" y="0"/>
                      <a:pt x="16774" y="3755"/>
                      <a:pt x="16774" y="8387"/>
                    </a:cubicBezTo>
                    <a:lnTo>
                      <a:pt x="16774" y="229838"/>
                    </a:lnTo>
                    <a:lnTo>
                      <a:pt x="0" y="228622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930E0375-A438-9A9F-B281-AE7CD71CBD64}"/>
                </a:ext>
              </a:extLst>
            </p:cNvPr>
            <p:cNvSpPr/>
            <p:nvPr/>
          </p:nvSpPr>
          <p:spPr bwMode="auto">
            <a:xfrm rot="11325099">
              <a:off x="4406196" y="2032361"/>
              <a:ext cx="570528" cy="529662"/>
            </a:xfrm>
            <a:custGeom>
              <a:avLst/>
              <a:gdLst>
                <a:gd name="connsiteX0" fmla="*/ 203560 w 570528"/>
                <a:gd name="connsiteY0" fmla="*/ 529662 h 529662"/>
                <a:gd name="connsiteX1" fmla="*/ 0 w 570528"/>
                <a:gd name="connsiteY1" fmla="*/ 529662 h 529662"/>
                <a:gd name="connsiteX2" fmla="*/ 0 w 570528"/>
                <a:gd name="connsiteY2" fmla="*/ 113495 h 529662"/>
                <a:gd name="connsiteX3" fmla="*/ 5115 w 570528"/>
                <a:gd name="connsiteY3" fmla="*/ 88160 h 529662"/>
                <a:gd name="connsiteX4" fmla="*/ 5342 w 570528"/>
                <a:gd name="connsiteY4" fmla="*/ 82399 h 529662"/>
                <a:gd name="connsiteX5" fmla="*/ 7002 w 570528"/>
                <a:gd name="connsiteY5" fmla="*/ 78812 h 529662"/>
                <a:gd name="connsiteX6" fmla="*/ 7998 w 570528"/>
                <a:gd name="connsiteY6" fmla="*/ 73878 h 529662"/>
                <a:gd name="connsiteX7" fmla="*/ 12104 w 570528"/>
                <a:gd name="connsiteY7" fmla="*/ 67788 h 529662"/>
                <a:gd name="connsiteX8" fmla="*/ 23209 w 570528"/>
                <a:gd name="connsiteY8" fmla="*/ 43792 h 529662"/>
                <a:gd name="connsiteX9" fmla="*/ 172949 w 570528"/>
                <a:gd name="connsiteY9" fmla="*/ 20740 h 529662"/>
                <a:gd name="connsiteX10" fmla="*/ 538072 w 570528"/>
                <a:gd name="connsiteY10" fmla="*/ 288443 h 529662"/>
                <a:gd name="connsiteX11" fmla="*/ 555157 w 570528"/>
                <a:gd name="connsiteY11" fmla="*/ 399425 h 529662"/>
                <a:gd name="connsiteX12" fmla="*/ 522365 w 570528"/>
                <a:gd name="connsiteY12" fmla="*/ 444149 h 529662"/>
                <a:gd name="connsiteX13" fmla="*/ 411384 w 570528"/>
                <a:gd name="connsiteY13" fmla="*/ 461234 h 529662"/>
                <a:gd name="connsiteX14" fmla="*/ 203560 w 570528"/>
                <a:gd name="connsiteY14" fmla="*/ 308861 h 529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70528" h="529662">
                  <a:moveTo>
                    <a:pt x="203560" y="529662"/>
                  </a:moveTo>
                  <a:lnTo>
                    <a:pt x="0" y="529662"/>
                  </a:lnTo>
                  <a:lnTo>
                    <a:pt x="0" y="113495"/>
                  </a:lnTo>
                  <a:lnTo>
                    <a:pt x="5115" y="88160"/>
                  </a:lnTo>
                  <a:lnTo>
                    <a:pt x="5342" y="82399"/>
                  </a:lnTo>
                  <a:lnTo>
                    <a:pt x="7002" y="78812"/>
                  </a:lnTo>
                  <a:lnTo>
                    <a:pt x="7998" y="73878"/>
                  </a:lnTo>
                  <a:lnTo>
                    <a:pt x="12104" y="67788"/>
                  </a:lnTo>
                  <a:lnTo>
                    <a:pt x="23209" y="43792"/>
                  </a:lnTo>
                  <a:cubicBezTo>
                    <a:pt x="58193" y="-3923"/>
                    <a:pt x="125234" y="-14244"/>
                    <a:pt x="172949" y="20740"/>
                  </a:cubicBezTo>
                  <a:lnTo>
                    <a:pt x="538072" y="288443"/>
                  </a:lnTo>
                  <a:cubicBezTo>
                    <a:pt x="573436" y="314372"/>
                    <a:pt x="581085" y="364060"/>
                    <a:pt x="555157" y="399425"/>
                  </a:cubicBezTo>
                  <a:lnTo>
                    <a:pt x="522365" y="444149"/>
                  </a:lnTo>
                  <a:cubicBezTo>
                    <a:pt x="496437" y="479513"/>
                    <a:pt x="446748" y="487163"/>
                    <a:pt x="411384" y="461234"/>
                  </a:cubicBezTo>
                  <a:lnTo>
                    <a:pt x="203560" y="308861"/>
                  </a:lnTo>
                  <a:close/>
                </a:path>
              </a:pathLst>
            </a:cu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98" name="グループ化 97">
              <a:extLst>
                <a:ext uri="{FF2B5EF4-FFF2-40B4-BE49-F238E27FC236}">
                  <a16:creationId xmlns:a16="http://schemas.microsoft.com/office/drawing/2014/main" id="{9D7C5A6E-0304-4F10-96B5-CF24FAE7BF6A}"/>
                </a:ext>
              </a:extLst>
            </p:cNvPr>
            <p:cNvGrpSpPr/>
            <p:nvPr/>
          </p:nvGrpSpPr>
          <p:grpSpPr>
            <a:xfrm>
              <a:off x="3565164" y="930434"/>
              <a:ext cx="1304762" cy="2487866"/>
              <a:chOff x="8020719" y="1945656"/>
              <a:chExt cx="1304762" cy="2487866"/>
            </a:xfrm>
          </p:grpSpPr>
          <p:sp>
            <p:nvSpPr>
              <p:cNvPr id="99" name="楕円 98">
                <a:extLst>
                  <a:ext uri="{FF2B5EF4-FFF2-40B4-BE49-F238E27FC236}">
                    <a16:creationId xmlns:a16="http://schemas.microsoft.com/office/drawing/2014/main" id="{4D481F18-0BE4-57C7-6BC1-C22BAF4496FF}"/>
                  </a:ext>
                </a:extLst>
              </p:cNvPr>
              <p:cNvSpPr/>
              <p:nvPr/>
            </p:nvSpPr>
            <p:spPr bwMode="auto">
              <a:xfrm>
                <a:off x="8216998" y="2046635"/>
                <a:ext cx="1019584" cy="1183900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F95BDE61-3B74-F9E3-B987-0A197ED9DE2F}"/>
                  </a:ext>
                </a:extLst>
              </p:cNvPr>
              <p:cNvSpPr/>
              <p:nvPr/>
            </p:nvSpPr>
            <p:spPr bwMode="auto">
              <a:xfrm>
                <a:off x="8219236" y="4134794"/>
                <a:ext cx="456834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983A109F-ECFD-FEC9-5991-5409E60EF038}"/>
                  </a:ext>
                </a:extLst>
              </p:cNvPr>
              <p:cNvSpPr/>
              <p:nvPr/>
            </p:nvSpPr>
            <p:spPr bwMode="auto">
              <a:xfrm flipH="1">
                <a:off x="8786098" y="4134794"/>
                <a:ext cx="456832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AFAFF786-D210-F4EE-F1F7-A69A1C91EACA}"/>
                  </a:ext>
                </a:extLst>
              </p:cNvPr>
              <p:cNvSpPr/>
              <p:nvPr/>
            </p:nvSpPr>
            <p:spPr bwMode="auto">
              <a:xfrm rot="13500000" flipH="1">
                <a:off x="8027786" y="3711283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四角形: 上の 2 つの角を丸める 5">
                <a:extLst>
                  <a:ext uri="{FF2B5EF4-FFF2-40B4-BE49-F238E27FC236}">
                    <a16:creationId xmlns:a16="http://schemas.microsoft.com/office/drawing/2014/main" id="{CBE740B2-789A-9C59-C2EC-DF67CED1A544}"/>
                  </a:ext>
                </a:extLst>
              </p:cNvPr>
              <p:cNvSpPr/>
              <p:nvPr/>
            </p:nvSpPr>
            <p:spPr bwMode="auto">
              <a:xfrm rot="1800000">
                <a:off x="8212208" y="3081819"/>
                <a:ext cx="268040" cy="688651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04" name="フリーフォーム: 図形 103">
                <a:extLst>
                  <a:ext uri="{FF2B5EF4-FFF2-40B4-BE49-F238E27FC236}">
                    <a16:creationId xmlns:a16="http://schemas.microsoft.com/office/drawing/2014/main" id="{63C43B72-952F-0989-D05C-3832091E3921}"/>
                  </a:ext>
                </a:extLst>
              </p:cNvPr>
              <p:cNvSpPr/>
              <p:nvPr/>
            </p:nvSpPr>
            <p:spPr bwMode="auto">
              <a:xfrm rot="10800000">
                <a:off x="8371336" y="3744033"/>
                <a:ext cx="709670" cy="442421"/>
              </a:xfrm>
              <a:custGeom>
                <a:avLst/>
                <a:gdLst>
                  <a:gd name="connsiteX0" fmla="*/ 809300 w 809300"/>
                  <a:gd name="connsiteY0" fmla="*/ 435225 h 435225"/>
                  <a:gd name="connsiteX1" fmla="*/ 0 w 809300"/>
                  <a:gd name="connsiteY1" fmla="*/ 435225 h 435225"/>
                  <a:gd name="connsiteX2" fmla="*/ 76156 w 809300"/>
                  <a:gd name="connsiteY2" fmla="*/ 0 h 435225"/>
                  <a:gd name="connsiteX3" fmla="*/ 368300 w 809300"/>
                  <a:gd name="connsiteY3" fmla="*/ 0 h 435225"/>
                  <a:gd name="connsiteX4" fmla="*/ 368300 w 809300"/>
                  <a:gd name="connsiteY4" fmla="*/ 290875 h 435225"/>
                  <a:gd name="connsiteX5" fmla="*/ 389163 w 809300"/>
                  <a:gd name="connsiteY5" fmla="*/ 311738 h 435225"/>
                  <a:gd name="connsiteX6" fmla="*/ 418459 w 809300"/>
                  <a:gd name="connsiteY6" fmla="*/ 311738 h 435225"/>
                  <a:gd name="connsiteX7" fmla="*/ 439322 w 809300"/>
                  <a:gd name="connsiteY7" fmla="*/ 290875 h 435225"/>
                  <a:gd name="connsiteX8" fmla="*/ 439322 w 809300"/>
                  <a:gd name="connsiteY8" fmla="*/ 0 h 435225"/>
                  <a:gd name="connsiteX9" fmla="*/ 733144 w 809300"/>
                  <a:gd name="connsiteY9" fmla="*/ 0 h 4352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09300" h="435225">
                    <a:moveTo>
                      <a:pt x="809300" y="435225"/>
                    </a:moveTo>
                    <a:lnTo>
                      <a:pt x="0" y="435225"/>
                    </a:lnTo>
                    <a:lnTo>
                      <a:pt x="76156" y="0"/>
                    </a:lnTo>
                    <a:lnTo>
                      <a:pt x="368300" y="0"/>
                    </a:lnTo>
                    <a:lnTo>
                      <a:pt x="368300" y="290875"/>
                    </a:lnTo>
                    <a:cubicBezTo>
                      <a:pt x="368300" y="302397"/>
                      <a:pt x="377641" y="311738"/>
                      <a:pt x="389163" y="311738"/>
                    </a:cubicBezTo>
                    <a:lnTo>
                      <a:pt x="418459" y="311738"/>
                    </a:lnTo>
                    <a:cubicBezTo>
                      <a:pt x="429981" y="311738"/>
                      <a:pt x="439322" y="302397"/>
                      <a:pt x="439322" y="290875"/>
                    </a:cubicBezTo>
                    <a:lnTo>
                      <a:pt x="439322" y="0"/>
                    </a:lnTo>
                    <a:lnTo>
                      <a:pt x="733144" y="0"/>
                    </a:lnTo>
                    <a:close/>
                  </a:path>
                </a:pathLst>
              </a:custGeom>
              <a:solidFill>
                <a:srgbClr val="00206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5" name="四角形: 上の 2 つの角を丸める 104">
                <a:extLst>
                  <a:ext uri="{FF2B5EF4-FFF2-40B4-BE49-F238E27FC236}">
                    <a16:creationId xmlns:a16="http://schemas.microsoft.com/office/drawing/2014/main" id="{87A32986-3A39-50A3-7104-EF1B6338EA9A}"/>
                  </a:ext>
                </a:extLst>
              </p:cNvPr>
              <p:cNvSpPr/>
              <p:nvPr/>
            </p:nvSpPr>
            <p:spPr bwMode="auto">
              <a:xfrm>
                <a:off x="8301959" y="2984501"/>
                <a:ext cx="845722" cy="802088"/>
              </a:xfrm>
              <a:prstGeom prst="round2SameRect">
                <a:avLst>
                  <a:gd name="adj1" fmla="val 41845"/>
                  <a:gd name="adj2" fmla="val 0"/>
                </a:avLst>
              </a:prstGeom>
              <a:solidFill>
                <a:srgbClr val="FF66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06" name="フリーフォーム: 図形 105">
                <a:extLst>
                  <a:ext uri="{FF2B5EF4-FFF2-40B4-BE49-F238E27FC236}">
                    <a16:creationId xmlns:a16="http://schemas.microsoft.com/office/drawing/2014/main" id="{EC668035-1804-D6F1-05FA-749ED5781689}"/>
                  </a:ext>
                </a:extLst>
              </p:cNvPr>
              <p:cNvSpPr/>
              <p:nvPr/>
            </p:nvSpPr>
            <p:spPr bwMode="auto">
              <a:xfrm>
                <a:off x="8166198" y="1945656"/>
                <a:ext cx="1121184" cy="816273"/>
              </a:xfrm>
              <a:custGeom>
                <a:avLst/>
                <a:gdLst>
                  <a:gd name="connsiteX0" fmla="*/ 560592 w 1121184"/>
                  <a:gd name="connsiteY0" fmla="*/ 0 h 643341"/>
                  <a:gd name="connsiteX1" fmla="*/ 1121184 w 1121184"/>
                  <a:gd name="connsiteY1" fmla="*/ 483193 h 643341"/>
                  <a:gd name="connsiteX2" fmla="*/ 1112293 w 1121184"/>
                  <a:gd name="connsiteY2" fmla="*/ 559213 h 643341"/>
                  <a:gd name="connsiteX3" fmla="*/ 1108346 w 1121184"/>
                  <a:gd name="connsiteY3" fmla="*/ 560819 h 643341"/>
                  <a:gd name="connsiteX4" fmla="*/ 560592 w 1121184"/>
                  <a:gd name="connsiteY4" fmla="*/ 643341 h 643341"/>
                  <a:gd name="connsiteX5" fmla="*/ 12838 w 1121184"/>
                  <a:gd name="connsiteY5" fmla="*/ 560819 h 643341"/>
                  <a:gd name="connsiteX6" fmla="*/ 8891 w 1121184"/>
                  <a:gd name="connsiteY6" fmla="*/ 559213 h 643341"/>
                  <a:gd name="connsiteX7" fmla="*/ 0 w 1121184"/>
                  <a:gd name="connsiteY7" fmla="*/ 483193 h 643341"/>
                  <a:gd name="connsiteX8" fmla="*/ 560592 w 1121184"/>
                  <a:gd name="connsiteY8" fmla="*/ 0 h 643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21184" h="643341">
                    <a:moveTo>
                      <a:pt x="560592" y="0"/>
                    </a:moveTo>
                    <a:cubicBezTo>
                      <a:pt x="870198" y="0"/>
                      <a:pt x="1121184" y="216333"/>
                      <a:pt x="1121184" y="483193"/>
                    </a:cubicBezTo>
                    <a:lnTo>
                      <a:pt x="1112293" y="559213"/>
                    </a:lnTo>
                    <a:lnTo>
                      <a:pt x="1108346" y="560819"/>
                    </a:lnTo>
                    <a:cubicBezTo>
                      <a:pt x="951987" y="612919"/>
                      <a:pt x="763493" y="643341"/>
                      <a:pt x="560592" y="643341"/>
                    </a:cubicBezTo>
                    <a:cubicBezTo>
                      <a:pt x="357692" y="643341"/>
                      <a:pt x="169197" y="612919"/>
                      <a:pt x="12838" y="560819"/>
                    </a:cubicBezTo>
                    <a:lnTo>
                      <a:pt x="8891" y="559213"/>
                    </a:lnTo>
                    <a:lnTo>
                      <a:pt x="0" y="483193"/>
                    </a:lnTo>
                    <a:cubicBezTo>
                      <a:pt x="0" y="216333"/>
                      <a:pt x="250986" y="0"/>
                      <a:pt x="56059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7" name="楕円 106">
                <a:extLst>
                  <a:ext uri="{FF2B5EF4-FFF2-40B4-BE49-F238E27FC236}">
                    <a16:creationId xmlns:a16="http://schemas.microsoft.com/office/drawing/2014/main" id="{AB75A8C0-1EC8-BF41-C360-5874D460A0CE}"/>
                  </a:ext>
                </a:extLst>
              </p:cNvPr>
              <p:cNvSpPr/>
              <p:nvPr/>
            </p:nvSpPr>
            <p:spPr bwMode="auto">
              <a:xfrm rot="20700000">
                <a:off x="8128099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9" name="楕円 108">
                <a:extLst>
                  <a:ext uri="{FF2B5EF4-FFF2-40B4-BE49-F238E27FC236}">
                    <a16:creationId xmlns:a16="http://schemas.microsoft.com/office/drawing/2014/main" id="{0C68D56B-1726-9361-469A-C336D7979C10}"/>
                  </a:ext>
                </a:extLst>
              </p:cNvPr>
              <p:cNvSpPr/>
              <p:nvPr/>
            </p:nvSpPr>
            <p:spPr bwMode="auto">
              <a:xfrm rot="900000" flipH="1">
                <a:off x="9039484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0" name="楕円 109">
                <a:extLst>
                  <a:ext uri="{FF2B5EF4-FFF2-40B4-BE49-F238E27FC236}">
                    <a16:creationId xmlns:a16="http://schemas.microsoft.com/office/drawing/2014/main" id="{22ACF8C1-BB25-A7D1-1D24-8EF0A81D9E72}"/>
                  </a:ext>
                </a:extLst>
              </p:cNvPr>
              <p:cNvSpPr/>
              <p:nvPr/>
            </p:nvSpPr>
            <p:spPr bwMode="auto">
              <a:xfrm>
                <a:off x="8243596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699F0593-36A4-B123-693B-21A08BF3AA4F}"/>
                  </a:ext>
                </a:extLst>
              </p:cNvPr>
              <p:cNvSpPr/>
              <p:nvPr/>
            </p:nvSpPr>
            <p:spPr bwMode="auto">
              <a:xfrm>
                <a:off x="8296301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2" name="フリーフォーム: 図形 111">
                <a:extLst>
                  <a:ext uri="{FF2B5EF4-FFF2-40B4-BE49-F238E27FC236}">
                    <a16:creationId xmlns:a16="http://schemas.microsoft.com/office/drawing/2014/main" id="{C496D586-53F1-A705-CED0-6E223968C94B}"/>
                  </a:ext>
                </a:extLst>
              </p:cNvPr>
              <p:cNvSpPr/>
              <p:nvPr/>
            </p:nvSpPr>
            <p:spPr bwMode="auto">
              <a:xfrm>
                <a:off x="8795755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3" name="楕円 112">
                <a:extLst>
                  <a:ext uri="{FF2B5EF4-FFF2-40B4-BE49-F238E27FC236}">
                    <a16:creationId xmlns:a16="http://schemas.microsoft.com/office/drawing/2014/main" id="{D1C89037-8CA3-E426-65C5-9502E380B5AD}"/>
                  </a:ext>
                </a:extLst>
              </p:cNvPr>
              <p:cNvSpPr/>
              <p:nvPr/>
            </p:nvSpPr>
            <p:spPr bwMode="auto">
              <a:xfrm>
                <a:off x="8428618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4" name="楕円 113">
                <a:extLst>
                  <a:ext uri="{FF2B5EF4-FFF2-40B4-BE49-F238E27FC236}">
                    <a16:creationId xmlns:a16="http://schemas.microsoft.com/office/drawing/2014/main" id="{0F45D579-E66F-948F-8CB0-4F0FF2A8B9EC}"/>
                  </a:ext>
                </a:extLst>
              </p:cNvPr>
              <p:cNvSpPr/>
              <p:nvPr/>
            </p:nvSpPr>
            <p:spPr bwMode="auto">
              <a:xfrm>
                <a:off x="8932415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5" name="二等辺三角形 71">
                <a:extLst>
                  <a:ext uri="{FF2B5EF4-FFF2-40B4-BE49-F238E27FC236}">
                    <a16:creationId xmlns:a16="http://schemas.microsoft.com/office/drawing/2014/main" id="{33D01EDB-332D-9480-2768-7835009F245E}"/>
                  </a:ext>
                </a:extLst>
              </p:cNvPr>
              <p:cNvSpPr/>
              <p:nvPr/>
            </p:nvSpPr>
            <p:spPr bwMode="auto">
              <a:xfrm rot="16200000">
                <a:off x="8544279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16" name="楕円 115">
                <a:extLst>
                  <a:ext uri="{FF2B5EF4-FFF2-40B4-BE49-F238E27FC236}">
                    <a16:creationId xmlns:a16="http://schemas.microsoft.com/office/drawing/2014/main" id="{19D625C1-D31A-52F4-A9D5-A6AD3DD3F281}"/>
                  </a:ext>
                </a:extLst>
              </p:cNvPr>
              <p:cNvSpPr/>
              <p:nvPr/>
            </p:nvSpPr>
            <p:spPr bwMode="auto">
              <a:xfrm rot="20700000">
                <a:off x="8241244" y="2088452"/>
                <a:ext cx="726726" cy="2365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7" name="楕円 116">
                <a:extLst>
                  <a:ext uri="{FF2B5EF4-FFF2-40B4-BE49-F238E27FC236}">
                    <a16:creationId xmlns:a16="http://schemas.microsoft.com/office/drawing/2014/main" id="{98624F50-91EF-ED60-12AF-14714D2D5D24}"/>
                  </a:ext>
                </a:extLst>
              </p:cNvPr>
              <p:cNvSpPr/>
              <p:nvPr/>
            </p:nvSpPr>
            <p:spPr bwMode="auto">
              <a:xfrm rot="2700000">
                <a:off x="8790993" y="2146437"/>
                <a:ext cx="453214" cy="2365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118" name="直線コネクタ 117">
                <a:extLst>
                  <a:ext uri="{FF2B5EF4-FFF2-40B4-BE49-F238E27FC236}">
                    <a16:creationId xmlns:a16="http://schemas.microsoft.com/office/drawing/2014/main" id="{F8F6BAD8-A3DC-2212-3E8C-1B702ADD6E46}"/>
                  </a:ext>
                </a:extLst>
              </p:cNvPr>
              <p:cNvCxnSpPr>
                <a:stCxn id="111" idx="0"/>
              </p:cNvCxnSpPr>
              <p:nvPr/>
            </p:nvCxnSpPr>
            <p:spPr bwMode="auto">
              <a:xfrm flipH="1" flipV="1">
                <a:off x="8467380" y="2353792"/>
                <a:ext cx="1097" cy="66507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119" name="直線コネクタ 118">
                <a:extLst>
                  <a:ext uri="{FF2B5EF4-FFF2-40B4-BE49-F238E27FC236}">
                    <a16:creationId xmlns:a16="http://schemas.microsoft.com/office/drawing/2014/main" id="{8A2C59DE-7CDC-2E5E-2787-36B6B3AB278B}"/>
                  </a:ext>
                </a:extLst>
              </p:cNvPr>
              <p:cNvCxnSpPr>
                <a:cxnSpLocks/>
                <a:stCxn id="112" idx="0"/>
              </p:cNvCxnSpPr>
              <p:nvPr/>
            </p:nvCxnSpPr>
            <p:spPr bwMode="auto">
              <a:xfrm flipH="1" flipV="1">
                <a:off x="8964617" y="2353792"/>
                <a:ext cx="3314" cy="66507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120" name="直線コネクタ 119">
                <a:extLst>
                  <a:ext uri="{FF2B5EF4-FFF2-40B4-BE49-F238E27FC236}">
                    <a16:creationId xmlns:a16="http://schemas.microsoft.com/office/drawing/2014/main" id="{DBE57399-4782-3072-E988-81FEE61DCF06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 flipH="1" flipV="1">
                <a:off x="8875215" y="2368088"/>
                <a:ext cx="3314" cy="66507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121" name="直線コネクタ 120">
                <a:extLst>
                  <a:ext uri="{FF2B5EF4-FFF2-40B4-BE49-F238E27FC236}">
                    <a16:creationId xmlns:a16="http://schemas.microsoft.com/office/drawing/2014/main" id="{D4FC70DE-ED10-F9D7-272D-2D690159E5CE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 flipH="1" flipV="1">
                <a:off x="8562547" y="2383631"/>
                <a:ext cx="1657" cy="50964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122" name="直線コネクタ 121">
                <a:extLst>
                  <a:ext uri="{FF2B5EF4-FFF2-40B4-BE49-F238E27FC236}">
                    <a16:creationId xmlns:a16="http://schemas.microsoft.com/office/drawing/2014/main" id="{6127F004-2519-6176-F894-0D6B8955EF63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 flipH="1" flipV="1">
                <a:off x="8360141" y="2383631"/>
                <a:ext cx="1657" cy="50964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A30441F3-4E66-A2A1-DA26-CAA7790F4C0A}"/>
                  </a:ext>
                </a:extLst>
              </p:cNvPr>
              <p:cNvSpPr/>
              <p:nvPr/>
            </p:nvSpPr>
            <p:spPr bwMode="auto">
              <a:xfrm>
                <a:off x="8472777" y="2828748"/>
                <a:ext cx="488213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BD020390-7244-029E-16FB-D5D7929E0EE9}"/>
                  </a:ext>
                </a:extLst>
              </p:cNvPr>
              <p:cNvSpPr/>
              <p:nvPr/>
            </p:nvSpPr>
            <p:spPr bwMode="auto">
              <a:xfrm rot="10800000">
                <a:off x="8495965" y="301923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25" name="正方形/長方形 124">
                <a:extLst>
                  <a:ext uri="{FF2B5EF4-FFF2-40B4-BE49-F238E27FC236}">
                    <a16:creationId xmlns:a16="http://schemas.microsoft.com/office/drawing/2014/main" id="{4757A6E9-660F-5974-1E4A-FA92DE3D40F1}"/>
                  </a:ext>
                </a:extLst>
              </p:cNvPr>
              <p:cNvSpPr/>
              <p:nvPr/>
            </p:nvSpPr>
            <p:spPr bwMode="auto">
              <a:xfrm>
                <a:off x="8498375" y="3236269"/>
                <a:ext cx="441480" cy="2993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609898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76</Words>
  <Application>Microsoft Office PowerPoint</Application>
  <PresentationFormat>A4 210 x 297 mm</PresentationFormat>
  <Paragraphs>24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poph31_手荷物などの忘れ物にご注意</dc:title>
  <dc:subject>poph31_手荷物などの忘れ物にご注意</dc:subject>
  <dc:creator>でじけろお</dc:creator>
  <cp:lastModifiedBy/>
  <cp:revision>1</cp:revision>
  <dcterms:created xsi:type="dcterms:W3CDTF">2014-12-04T06:28:23Z</dcterms:created>
  <dcterms:modified xsi:type="dcterms:W3CDTF">2025-01-25T15:26:21Z</dcterms:modified>
  <cp:version>1</cp:version>
</cp:coreProperties>
</file>

<file path=docProps/thumbnail.jpeg>
</file>