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24" r:id="rId2"/>
    <p:sldId id="327" r:id="rId3"/>
    <p:sldId id="318" r:id="rId4"/>
    <p:sldId id="331" r:id="rId5"/>
    <p:sldId id="330" r:id="rId6"/>
    <p:sldId id="328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99"/>
    <a:srgbClr val="CCECFF"/>
    <a:srgbClr val="66CCFF"/>
    <a:srgbClr val="FF0000"/>
    <a:srgbClr val="99CCFF"/>
    <a:srgbClr val="FFCC66"/>
    <a:srgbClr val="FF6600"/>
    <a:srgbClr val="CC6600"/>
    <a:srgbClr val="CC9900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60" d="100"/>
          <a:sy n="60" d="100"/>
        </p:scale>
        <p:origin x="1266" y="282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7613CB8C-09DF-4B16-9505-B6A378F3A846}"/>
              </a:ext>
            </a:extLst>
          </p:cNvPr>
          <p:cNvSpPr/>
          <p:nvPr/>
        </p:nvSpPr>
        <p:spPr>
          <a:xfrm rot="5400000">
            <a:off x="-1171075" y="1825793"/>
            <a:ext cx="9200150" cy="6254416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127000" cmpd="sng">
            <a:solidFill>
              <a:srgbClr val="CCE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027A1A9-689F-DE56-E22E-8C9289890534}"/>
              </a:ext>
            </a:extLst>
          </p:cNvPr>
          <p:cNvSpPr txBox="1"/>
          <p:nvPr/>
        </p:nvSpPr>
        <p:spPr>
          <a:xfrm rot="5400000">
            <a:off x="-571501" y="2831433"/>
            <a:ext cx="8001000" cy="4243136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手荷物などの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忘れ物に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ご注意ください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12" name="フリーフォーム: 図形 11">
            <a:extLst>
              <a:ext uri="{FF2B5EF4-FFF2-40B4-BE49-F238E27FC236}">
                <a16:creationId xmlns:a16="http://schemas.microsoft.com/office/drawing/2014/main" id="{16B33502-E081-4F16-AC31-8773D88AAA02}"/>
              </a:ext>
            </a:extLst>
          </p:cNvPr>
          <p:cNvSpPr/>
          <p:nvPr/>
        </p:nvSpPr>
        <p:spPr>
          <a:xfrm rot="5400000">
            <a:off x="-1335644" y="1713915"/>
            <a:ext cx="9529288" cy="6478172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99CCFF"/>
          </a:solidFill>
          <a:ln w="127000" cmpd="sng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5382990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AC136915-68CA-B8EA-C0E5-45F1950D1125}"/>
              </a:ext>
            </a:extLst>
          </p:cNvPr>
          <p:cNvSpPr txBox="1"/>
          <p:nvPr/>
        </p:nvSpPr>
        <p:spPr>
          <a:xfrm rot="5400000">
            <a:off x="-1122949" y="2462463"/>
            <a:ext cx="9103896" cy="4981076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手荷物などの</a:t>
            </a:r>
            <a:endParaRPr lang="en-US" altLang="ja-JP" sz="5400" dirty="0">
              <a:ln w="28575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忘れ物に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ご注意ください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13127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8058259B-5C61-4EAB-F66E-F30E9D1E93D6}"/>
              </a:ext>
            </a:extLst>
          </p:cNvPr>
          <p:cNvSpPr/>
          <p:nvPr/>
        </p:nvSpPr>
        <p:spPr>
          <a:xfrm>
            <a:off x="101600" y="109412"/>
            <a:ext cx="6657770" cy="4157788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3196388-119E-8431-3FBE-EBCD5311031B}"/>
              </a:ext>
            </a:extLst>
          </p:cNvPr>
          <p:cNvSpPr txBox="1"/>
          <p:nvPr/>
        </p:nvSpPr>
        <p:spPr>
          <a:xfrm>
            <a:off x="484909" y="497305"/>
            <a:ext cx="5952467" cy="3386750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手荷物などの</a:t>
            </a:r>
            <a:endParaRPr lang="en-US" altLang="ja-JP" sz="5400" dirty="0">
              <a:ln w="28575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忘れ物に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ご注意ください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EB4F2FEC-4BDE-6468-5084-246116230760}"/>
              </a:ext>
            </a:extLst>
          </p:cNvPr>
          <p:cNvSpPr txBox="1"/>
          <p:nvPr/>
        </p:nvSpPr>
        <p:spPr>
          <a:xfrm>
            <a:off x="484909" y="7523748"/>
            <a:ext cx="5952467" cy="197532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忘れ物が多くなっています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もう一度手荷物をご確認ください</a:t>
            </a:r>
          </a:p>
        </p:txBody>
      </p: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7D3DC367-AAEF-B94B-A730-332821F834D4}"/>
              </a:ext>
            </a:extLst>
          </p:cNvPr>
          <p:cNvGrpSpPr/>
          <p:nvPr/>
        </p:nvGrpSpPr>
        <p:grpSpPr>
          <a:xfrm>
            <a:off x="2093614" y="4531920"/>
            <a:ext cx="2735056" cy="2735056"/>
            <a:chOff x="677525" y="880707"/>
            <a:chExt cx="2735056" cy="2735056"/>
          </a:xfrm>
        </p:grpSpPr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7EA332D8-BD48-0C97-EC77-C61D01AE73E2}"/>
                </a:ext>
              </a:extLst>
            </p:cNvPr>
            <p:cNvGrpSpPr/>
            <p:nvPr/>
          </p:nvGrpSpPr>
          <p:grpSpPr>
            <a:xfrm>
              <a:off x="677525" y="880707"/>
              <a:ext cx="2735056" cy="2735056"/>
              <a:chOff x="-2547477" y="569558"/>
              <a:chExt cx="2735056" cy="2735056"/>
            </a:xfrm>
          </p:grpSpPr>
          <p:sp>
            <p:nvSpPr>
              <p:cNvPr id="14" name="四角形: 角を丸くする 13">
                <a:extLst>
                  <a:ext uri="{FF2B5EF4-FFF2-40B4-BE49-F238E27FC236}">
                    <a16:creationId xmlns:a16="http://schemas.microsoft.com/office/drawing/2014/main" id="{16FD46F4-E4A1-8D1D-3609-8AAD0687CDE6}"/>
                  </a:ext>
                </a:extLst>
              </p:cNvPr>
              <p:cNvSpPr/>
              <p:nvPr/>
            </p:nvSpPr>
            <p:spPr bwMode="auto">
              <a:xfrm>
                <a:off x="-2547477" y="569558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5" name="四角形: 角を丸くする 14">
                <a:extLst>
                  <a:ext uri="{FF2B5EF4-FFF2-40B4-BE49-F238E27FC236}">
                    <a16:creationId xmlns:a16="http://schemas.microsoft.com/office/drawing/2014/main" id="{26EB0591-4D65-D236-F6F7-1E275E153A43}"/>
                  </a:ext>
                </a:extLst>
              </p:cNvPr>
              <p:cNvSpPr/>
              <p:nvPr/>
            </p:nvSpPr>
            <p:spPr bwMode="auto">
              <a:xfrm>
                <a:off x="-2359898" y="757137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6" name="フリーフォーム: 図形 45">
                <a:extLst>
                  <a:ext uri="{FF2B5EF4-FFF2-40B4-BE49-F238E27FC236}">
                    <a16:creationId xmlns:a16="http://schemas.microsoft.com/office/drawing/2014/main" id="{09899359-23AC-1AAB-22B4-976A5190E731}"/>
                  </a:ext>
                </a:extLst>
              </p:cNvPr>
              <p:cNvSpPr/>
              <p:nvPr/>
            </p:nvSpPr>
            <p:spPr bwMode="auto">
              <a:xfrm>
                <a:off x="-2468515" y="648520"/>
                <a:ext cx="2577132" cy="2577132"/>
              </a:xfrm>
              <a:custGeom>
                <a:avLst/>
                <a:gdLst>
                  <a:gd name="connsiteX0" fmla="*/ 243929 w 2577132"/>
                  <a:gd name="connsiteY0" fmla="*/ 154017 h 2577132"/>
                  <a:gd name="connsiteX1" fmla="*/ 160953 w 2577132"/>
                  <a:gd name="connsiteY1" fmla="*/ 236993 h 2577132"/>
                  <a:gd name="connsiteX2" fmla="*/ 160953 w 2577132"/>
                  <a:gd name="connsiteY2" fmla="*/ 2325359 h 2577132"/>
                  <a:gd name="connsiteX3" fmla="*/ 243929 w 2577132"/>
                  <a:gd name="connsiteY3" fmla="*/ 2408335 h 2577132"/>
                  <a:gd name="connsiteX4" fmla="*/ 2324227 w 2577132"/>
                  <a:gd name="connsiteY4" fmla="*/ 2408335 h 2577132"/>
                  <a:gd name="connsiteX5" fmla="*/ 2407203 w 2577132"/>
                  <a:gd name="connsiteY5" fmla="*/ 2325359 h 2577132"/>
                  <a:gd name="connsiteX6" fmla="*/ 2407203 w 2577132"/>
                  <a:gd name="connsiteY6" fmla="*/ 236993 h 2577132"/>
                  <a:gd name="connsiteX7" fmla="*/ 2324227 w 2577132"/>
                  <a:gd name="connsiteY7" fmla="*/ 154017 h 2577132"/>
                  <a:gd name="connsiteX8" fmla="*/ 160298 w 2577132"/>
                  <a:gd name="connsiteY8" fmla="*/ 0 h 2577132"/>
                  <a:gd name="connsiteX9" fmla="*/ 2416834 w 2577132"/>
                  <a:gd name="connsiteY9" fmla="*/ 0 h 2577132"/>
                  <a:gd name="connsiteX10" fmla="*/ 2577132 w 2577132"/>
                  <a:gd name="connsiteY10" fmla="*/ 160298 h 2577132"/>
                  <a:gd name="connsiteX11" fmla="*/ 2577132 w 2577132"/>
                  <a:gd name="connsiteY11" fmla="*/ 2416834 h 2577132"/>
                  <a:gd name="connsiteX12" fmla="*/ 2416834 w 2577132"/>
                  <a:gd name="connsiteY12" fmla="*/ 2577132 h 2577132"/>
                  <a:gd name="connsiteX13" fmla="*/ 160298 w 2577132"/>
                  <a:gd name="connsiteY13" fmla="*/ 2577132 h 2577132"/>
                  <a:gd name="connsiteX14" fmla="*/ 0 w 2577132"/>
                  <a:gd name="connsiteY14" fmla="*/ 2416834 h 2577132"/>
                  <a:gd name="connsiteX15" fmla="*/ 0 w 2577132"/>
                  <a:gd name="connsiteY15" fmla="*/ 160298 h 2577132"/>
                  <a:gd name="connsiteX16" fmla="*/ 160298 w 2577132"/>
                  <a:gd name="connsiteY16" fmla="*/ 0 h 2577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577132" h="2577132">
                    <a:moveTo>
                      <a:pt x="243929" y="154017"/>
                    </a:moveTo>
                    <a:cubicBezTo>
                      <a:pt x="198103" y="154017"/>
                      <a:pt x="160953" y="191167"/>
                      <a:pt x="160953" y="236993"/>
                    </a:cubicBezTo>
                    <a:lnTo>
                      <a:pt x="160953" y="2325359"/>
                    </a:lnTo>
                    <a:cubicBezTo>
                      <a:pt x="160953" y="2371185"/>
                      <a:pt x="198103" y="2408335"/>
                      <a:pt x="243929" y="2408335"/>
                    </a:cubicBezTo>
                    <a:lnTo>
                      <a:pt x="2324227" y="2408335"/>
                    </a:lnTo>
                    <a:cubicBezTo>
                      <a:pt x="2370053" y="2408335"/>
                      <a:pt x="2407203" y="2371185"/>
                      <a:pt x="2407203" y="2325359"/>
                    </a:cubicBezTo>
                    <a:lnTo>
                      <a:pt x="2407203" y="236993"/>
                    </a:lnTo>
                    <a:cubicBezTo>
                      <a:pt x="2407203" y="191167"/>
                      <a:pt x="2370053" y="154017"/>
                      <a:pt x="2324227" y="154017"/>
                    </a:cubicBezTo>
                    <a:close/>
                    <a:moveTo>
                      <a:pt x="160298" y="0"/>
                    </a:moveTo>
                    <a:lnTo>
                      <a:pt x="2416834" y="0"/>
                    </a:lnTo>
                    <a:cubicBezTo>
                      <a:pt x="2505364" y="0"/>
                      <a:pt x="2577132" y="71768"/>
                      <a:pt x="2577132" y="160298"/>
                    </a:cubicBezTo>
                    <a:lnTo>
                      <a:pt x="2577132" y="2416834"/>
                    </a:lnTo>
                    <a:cubicBezTo>
                      <a:pt x="2577132" y="2505364"/>
                      <a:pt x="2505364" y="2577132"/>
                      <a:pt x="2416834" y="2577132"/>
                    </a:cubicBezTo>
                    <a:lnTo>
                      <a:pt x="160298" y="2577132"/>
                    </a:lnTo>
                    <a:cubicBezTo>
                      <a:pt x="71768" y="2577132"/>
                      <a:pt x="0" y="2505364"/>
                      <a:pt x="0" y="2416834"/>
                    </a:cubicBezTo>
                    <a:lnTo>
                      <a:pt x="0" y="160298"/>
                    </a:lnTo>
                    <a:cubicBezTo>
                      <a:pt x="0" y="71768"/>
                      <a:pt x="71768" y="0"/>
                      <a:pt x="160298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</p:grp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56269CA3-BFF9-2B04-669D-F4A119309278}"/>
                </a:ext>
              </a:extLst>
            </p:cNvPr>
            <p:cNvSpPr/>
            <p:nvPr/>
          </p:nvSpPr>
          <p:spPr bwMode="auto">
            <a:xfrm>
              <a:off x="1044895" y="1249875"/>
              <a:ext cx="949087" cy="2051232"/>
            </a:xfrm>
            <a:custGeom>
              <a:avLst/>
              <a:gdLst>
                <a:gd name="connsiteX0" fmla="*/ 378562 w 777078"/>
                <a:gd name="connsiteY0" fmla="*/ 0 h 1679474"/>
                <a:gd name="connsiteX1" fmla="*/ 653375 w 777078"/>
                <a:gd name="connsiteY1" fmla="*/ 317462 h 1679474"/>
                <a:gd name="connsiteX2" fmla="*/ 485532 w 777078"/>
                <a:gd name="connsiteY2" fmla="*/ 609976 h 1679474"/>
                <a:gd name="connsiteX3" fmla="*/ 423503 w 777078"/>
                <a:gd name="connsiteY3" fmla="*/ 624443 h 1679474"/>
                <a:gd name="connsiteX4" fmla="*/ 428602 w 777078"/>
                <a:gd name="connsiteY4" fmla="*/ 658226 h 1679474"/>
                <a:gd name="connsiteX5" fmla="*/ 434935 w 777078"/>
                <a:gd name="connsiteY5" fmla="*/ 659505 h 1679474"/>
                <a:gd name="connsiteX6" fmla="*/ 466125 w 777078"/>
                <a:gd name="connsiteY6" fmla="*/ 678428 h 1679474"/>
                <a:gd name="connsiteX7" fmla="*/ 474757 w 777078"/>
                <a:gd name="connsiteY7" fmla="*/ 687928 h 1679474"/>
                <a:gd name="connsiteX8" fmla="*/ 483164 w 777078"/>
                <a:gd name="connsiteY8" fmla="*/ 691410 h 1679474"/>
                <a:gd name="connsiteX9" fmla="*/ 663311 w 777078"/>
                <a:gd name="connsiteY9" fmla="*/ 871557 h 1679474"/>
                <a:gd name="connsiteX10" fmla="*/ 665674 w 777078"/>
                <a:gd name="connsiteY10" fmla="*/ 877262 h 1679474"/>
                <a:gd name="connsiteX11" fmla="*/ 668572 w 777078"/>
                <a:gd name="connsiteY11" fmla="*/ 879485 h 1679474"/>
                <a:gd name="connsiteX12" fmla="*/ 771175 w 777078"/>
                <a:gd name="connsiteY12" fmla="*/ 1057199 h 1679474"/>
                <a:gd name="connsiteX13" fmla="*/ 755064 w 777078"/>
                <a:gd name="connsiteY13" fmla="*/ 1117326 h 1679474"/>
                <a:gd name="connsiteX14" fmla="*/ 694937 w 777078"/>
                <a:gd name="connsiteY14" fmla="*/ 1101215 h 1679474"/>
                <a:gd name="connsiteX15" fmla="*/ 594485 w 777078"/>
                <a:gd name="connsiteY15" fmla="*/ 927228 h 1679474"/>
                <a:gd name="connsiteX16" fmla="*/ 512105 w 777078"/>
                <a:gd name="connsiteY16" fmla="*/ 844848 h 1679474"/>
                <a:gd name="connsiteX17" fmla="*/ 512105 w 777078"/>
                <a:gd name="connsiteY17" fmla="*/ 1193385 h 1679474"/>
                <a:gd name="connsiteX18" fmla="*/ 508942 w 777078"/>
                <a:gd name="connsiteY18" fmla="*/ 1214308 h 1679474"/>
                <a:gd name="connsiteX19" fmla="*/ 707421 w 777078"/>
                <a:gd name="connsiteY19" fmla="*/ 1636189 h 1679474"/>
                <a:gd name="connsiteX20" fmla="*/ 634951 w 777078"/>
                <a:gd name="connsiteY20" fmla="*/ 1678030 h 1679474"/>
                <a:gd name="connsiteX21" fmla="*/ 386188 w 777078"/>
                <a:gd name="connsiteY21" fmla="*/ 1320171 h 1679474"/>
                <a:gd name="connsiteX22" fmla="*/ 136579 w 777078"/>
                <a:gd name="connsiteY22" fmla="*/ 1679474 h 1679474"/>
                <a:gd name="connsiteX23" fmla="*/ 64108 w 777078"/>
                <a:gd name="connsiteY23" fmla="*/ 1637633 h 1679474"/>
                <a:gd name="connsiteX24" fmla="*/ 263564 w 777078"/>
                <a:gd name="connsiteY24" fmla="*/ 1214002 h 1679474"/>
                <a:gd name="connsiteX25" fmla="*/ 259401 w 777078"/>
                <a:gd name="connsiteY25" fmla="*/ 1193385 h 1679474"/>
                <a:gd name="connsiteX26" fmla="*/ 259401 w 777078"/>
                <a:gd name="connsiteY26" fmla="*/ 974024 h 1679474"/>
                <a:gd name="connsiteX27" fmla="*/ 239675 w 777078"/>
                <a:gd name="connsiteY27" fmla="*/ 998862 h 1679474"/>
                <a:gd name="connsiteX28" fmla="*/ 206206 w 777078"/>
                <a:gd name="connsiteY28" fmla="*/ 1017446 h 1679474"/>
                <a:gd name="connsiteX29" fmla="*/ 204437 w 777078"/>
                <a:gd name="connsiteY29" fmla="*/ 1018804 h 1679474"/>
                <a:gd name="connsiteX30" fmla="*/ 65684 w 777078"/>
                <a:gd name="connsiteY30" fmla="*/ 1055982 h 1679474"/>
                <a:gd name="connsiteX31" fmla="*/ 1790 w 777078"/>
                <a:gd name="connsiteY31" fmla="*/ 1019093 h 1679474"/>
                <a:gd name="connsiteX32" fmla="*/ 38679 w 777078"/>
                <a:gd name="connsiteY32" fmla="*/ 955200 h 1679474"/>
                <a:gd name="connsiteX33" fmla="*/ 168802 w 777078"/>
                <a:gd name="connsiteY33" fmla="*/ 920333 h 1679474"/>
                <a:gd name="connsiteX34" fmla="*/ 259401 w 777078"/>
                <a:gd name="connsiteY34" fmla="*/ 806260 h 1679474"/>
                <a:gd name="connsiteX35" fmla="*/ 259401 w 777078"/>
                <a:gd name="connsiteY35" fmla="*/ 775927 h 1679474"/>
                <a:gd name="connsiteX36" fmla="*/ 296409 w 777078"/>
                <a:gd name="connsiteY36" fmla="*/ 686583 h 1679474"/>
                <a:gd name="connsiteX37" fmla="*/ 327397 w 777078"/>
                <a:gd name="connsiteY37" fmla="*/ 665690 h 1679474"/>
                <a:gd name="connsiteX38" fmla="*/ 333622 w 777078"/>
                <a:gd name="connsiteY38" fmla="*/ 624443 h 1679474"/>
                <a:gd name="connsiteX39" fmla="*/ 271593 w 777078"/>
                <a:gd name="connsiteY39" fmla="*/ 609976 h 1679474"/>
                <a:gd name="connsiteX40" fmla="*/ 103749 w 777078"/>
                <a:gd name="connsiteY40" fmla="*/ 317462 h 1679474"/>
                <a:gd name="connsiteX41" fmla="*/ 378562 w 777078"/>
                <a:gd name="connsiteY41" fmla="*/ 0 h 16794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777078" h="1679474">
                  <a:moveTo>
                    <a:pt x="378562" y="0"/>
                  </a:moveTo>
                  <a:cubicBezTo>
                    <a:pt x="530337" y="0"/>
                    <a:pt x="653375" y="142133"/>
                    <a:pt x="653375" y="317462"/>
                  </a:cubicBezTo>
                  <a:cubicBezTo>
                    <a:pt x="653375" y="448959"/>
                    <a:pt x="584166" y="561783"/>
                    <a:pt x="485532" y="609976"/>
                  </a:cubicBezTo>
                  <a:lnTo>
                    <a:pt x="423503" y="624443"/>
                  </a:lnTo>
                  <a:lnTo>
                    <a:pt x="428602" y="658226"/>
                  </a:lnTo>
                  <a:lnTo>
                    <a:pt x="434935" y="659505"/>
                  </a:lnTo>
                  <a:cubicBezTo>
                    <a:pt x="446273" y="664300"/>
                    <a:pt x="456764" y="670703"/>
                    <a:pt x="466125" y="678428"/>
                  </a:cubicBezTo>
                  <a:lnTo>
                    <a:pt x="474757" y="687928"/>
                  </a:lnTo>
                  <a:lnTo>
                    <a:pt x="483164" y="691410"/>
                  </a:lnTo>
                  <a:lnTo>
                    <a:pt x="663311" y="871557"/>
                  </a:lnTo>
                  <a:lnTo>
                    <a:pt x="665674" y="877262"/>
                  </a:lnTo>
                  <a:lnTo>
                    <a:pt x="668572" y="879485"/>
                  </a:lnTo>
                  <a:lnTo>
                    <a:pt x="771175" y="1057199"/>
                  </a:lnTo>
                  <a:cubicBezTo>
                    <a:pt x="783329" y="1078251"/>
                    <a:pt x="776116" y="1105171"/>
                    <a:pt x="755064" y="1117326"/>
                  </a:cubicBezTo>
                  <a:cubicBezTo>
                    <a:pt x="734012" y="1129480"/>
                    <a:pt x="707091" y="1122267"/>
                    <a:pt x="694937" y="1101215"/>
                  </a:cubicBezTo>
                  <a:lnTo>
                    <a:pt x="594485" y="927228"/>
                  </a:lnTo>
                  <a:lnTo>
                    <a:pt x="512105" y="844848"/>
                  </a:lnTo>
                  <a:lnTo>
                    <a:pt x="512105" y="1193385"/>
                  </a:lnTo>
                  <a:lnTo>
                    <a:pt x="508942" y="1214308"/>
                  </a:lnTo>
                  <a:lnTo>
                    <a:pt x="707421" y="1636189"/>
                  </a:lnTo>
                  <a:lnTo>
                    <a:pt x="634951" y="1678030"/>
                  </a:lnTo>
                  <a:lnTo>
                    <a:pt x="386188" y="1320171"/>
                  </a:lnTo>
                  <a:lnTo>
                    <a:pt x="136579" y="1679474"/>
                  </a:lnTo>
                  <a:lnTo>
                    <a:pt x="64108" y="1637633"/>
                  </a:lnTo>
                  <a:lnTo>
                    <a:pt x="263564" y="1214002"/>
                  </a:lnTo>
                  <a:lnTo>
                    <a:pt x="259401" y="1193385"/>
                  </a:lnTo>
                  <a:lnTo>
                    <a:pt x="259401" y="974024"/>
                  </a:lnTo>
                  <a:lnTo>
                    <a:pt x="239675" y="998862"/>
                  </a:lnTo>
                  <a:lnTo>
                    <a:pt x="206206" y="1017446"/>
                  </a:lnTo>
                  <a:lnTo>
                    <a:pt x="204437" y="1018804"/>
                  </a:lnTo>
                  <a:lnTo>
                    <a:pt x="65684" y="1055982"/>
                  </a:lnTo>
                  <a:cubicBezTo>
                    <a:pt x="37854" y="1063439"/>
                    <a:pt x="9247" y="1046924"/>
                    <a:pt x="1790" y="1019093"/>
                  </a:cubicBezTo>
                  <a:cubicBezTo>
                    <a:pt x="-5667" y="991263"/>
                    <a:pt x="10849" y="962657"/>
                    <a:pt x="38679" y="955200"/>
                  </a:cubicBezTo>
                  <a:lnTo>
                    <a:pt x="168802" y="920333"/>
                  </a:lnTo>
                  <a:lnTo>
                    <a:pt x="259401" y="806260"/>
                  </a:lnTo>
                  <a:lnTo>
                    <a:pt x="259401" y="775927"/>
                  </a:lnTo>
                  <a:cubicBezTo>
                    <a:pt x="259401" y="741036"/>
                    <a:pt x="273544" y="709448"/>
                    <a:pt x="296409" y="686583"/>
                  </a:cubicBezTo>
                  <a:lnTo>
                    <a:pt x="327397" y="665690"/>
                  </a:lnTo>
                  <a:lnTo>
                    <a:pt x="333622" y="624443"/>
                  </a:lnTo>
                  <a:lnTo>
                    <a:pt x="271593" y="609976"/>
                  </a:lnTo>
                  <a:cubicBezTo>
                    <a:pt x="172958" y="561783"/>
                    <a:pt x="103749" y="448959"/>
                    <a:pt x="103749" y="317462"/>
                  </a:cubicBezTo>
                  <a:cubicBezTo>
                    <a:pt x="103749" y="142133"/>
                    <a:pt x="226787" y="0"/>
                    <a:pt x="378562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EBA13CD8-0C4E-D516-2928-9A15525D874D}"/>
                </a:ext>
              </a:extLst>
            </p:cNvPr>
            <p:cNvGrpSpPr/>
            <p:nvPr/>
          </p:nvGrpSpPr>
          <p:grpSpPr>
            <a:xfrm>
              <a:off x="2139173" y="2568891"/>
              <a:ext cx="911095" cy="700970"/>
              <a:chOff x="5493060" y="2794190"/>
              <a:chExt cx="767437" cy="590444"/>
            </a:xfrm>
          </p:grpSpPr>
          <p:sp>
            <p:nvSpPr>
              <p:cNvPr id="12" name="フリーフォーム: 図形 11">
                <a:extLst>
                  <a:ext uri="{FF2B5EF4-FFF2-40B4-BE49-F238E27FC236}">
                    <a16:creationId xmlns:a16="http://schemas.microsoft.com/office/drawing/2014/main" id="{324A1539-6B6A-9370-0C1F-6E8F7FC511FA}"/>
                  </a:ext>
                </a:extLst>
              </p:cNvPr>
              <p:cNvSpPr/>
              <p:nvPr/>
            </p:nvSpPr>
            <p:spPr bwMode="auto">
              <a:xfrm>
                <a:off x="5493060" y="2908707"/>
                <a:ext cx="450050" cy="450406"/>
              </a:xfrm>
              <a:custGeom>
                <a:avLst/>
                <a:gdLst>
                  <a:gd name="connsiteX0" fmla="*/ 187709 w 450050"/>
                  <a:gd name="connsiteY0" fmla="*/ 26233 h 450406"/>
                  <a:gd name="connsiteX1" fmla="*/ 169050 w 450050"/>
                  <a:gd name="connsiteY1" fmla="*/ 44892 h 450406"/>
                  <a:gd name="connsiteX2" fmla="*/ 169050 w 450050"/>
                  <a:gd name="connsiteY2" fmla="*/ 97904 h 450406"/>
                  <a:gd name="connsiteX3" fmla="*/ 281000 w 450050"/>
                  <a:gd name="connsiteY3" fmla="*/ 97904 h 450406"/>
                  <a:gd name="connsiteX4" fmla="*/ 281000 w 450050"/>
                  <a:gd name="connsiteY4" fmla="*/ 44892 h 450406"/>
                  <a:gd name="connsiteX5" fmla="*/ 262341 w 450050"/>
                  <a:gd name="connsiteY5" fmla="*/ 26233 h 450406"/>
                  <a:gd name="connsiteX6" fmla="*/ 167072 w 450050"/>
                  <a:gd name="connsiteY6" fmla="*/ 0 h 450406"/>
                  <a:gd name="connsiteX7" fmla="*/ 282978 w 450050"/>
                  <a:gd name="connsiteY7" fmla="*/ 0 h 450406"/>
                  <a:gd name="connsiteX8" fmla="*/ 311956 w 450050"/>
                  <a:gd name="connsiteY8" fmla="*/ 28978 h 450406"/>
                  <a:gd name="connsiteX9" fmla="*/ 311956 w 450050"/>
                  <a:gd name="connsiteY9" fmla="*/ 97904 h 450406"/>
                  <a:gd name="connsiteX10" fmla="*/ 391298 w 450050"/>
                  <a:gd name="connsiteY10" fmla="*/ 97904 h 450406"/>
                  <a:gd name="connsiteX11" fmla="*/ 450050 w 450050"/>
                  <a:gd name="connsiteY11" fmla="*/ 156656 h 450406"/>
                  <a:gd name="connsiteX12" fmla="*/ 450050 w 450050"/>
                  <a:gd name="connsiteY12" fmla="*/ 450406 h 450406"/>
                  <a:gd name="connsiteX13" fmla="*/ 0 w 450050"/>
                  <a:gd name="connsiteY13" fmla="*/ 450406 h 450406"/>
                  <a:gd name="connsiteX14" fmla="*/ 0 w 450050"/>
                  <a:gd name="connsiteY14" fmla="*/ 156656 h 450406"/>
                  <a:gd name="connsiteX15" fmla="*/ 58752 w 450050"/>
                  <a:gd name="connsiteY15" fmla="*/ 97904 h 450406"/>
                  <a:gd name="connsiteX16" fmla="*/ 138094 w 450050"/>
                  <a:gd name="connsiteY16" fmla="*/ 97904 h 450406"/>
                  <a:gd name="connsiteX17" fmla="*/ 138094 w 450050"/>
                  <a:gd name="connsiteY17" fmla="*/ 28978 h 450406"/>
                  <a:gd name="connsiteX18" fmla="*/ 167072 w 450050"/>
                  <a:gd name="connsiteY18" fmla="*/ 0 h 4504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450050" h="450406">
                    <a:moveTo>
                      <a:pt x="187709" y="26233"/>
                    </a:moveTo>
                    <a:cubicBezTo>
                      <a:pt x="177404" y="26233"/>
                      <a:pt x="169050" y="34587"/>
                      <a:pt x="169050" y="44892"/>
                    </a:cubicBezTo>
                    <a:lnTo>
                      <a:pt x="169050" y="97904"/>
                    </a:lnTo>
                    <a:lnTo>
                      <a:pt x="281000" y="97904"/>
                    </a:lnTo>
                    <a:lnTo>
                      <a:pt x="281000" y="44892"/>
                    </a:lnTo>
                    <a:cubicBezTo>
                      <a:pt x="281000" y="34587"/>
                      <a:pt x="272646" y="26233"/>
                      <a:pt x="262341" y="26233"/>
                    </a:cubicBezTo>
                    <a:close/>
                    <a:moveTo>
                      <a:pt x="167072" y="0"/>
                    </a:moveTo>
                    <a:lnTo>
                      <a:pt x="282978" y="0"/>
                    </a:lnTo>
                    <a:cubicBezTo>
                      <a:pt x="298982" y="0"/>
                      <a:pt x="311956" y="12974"/>
                      <a:pt x="311956" y="28978"/>
                    </a:cubicBezTo>
                    <a:lnTo>
                      <a:pt x="311956" y="97904"/>
                    </a:lnTo>
                    <a:lnTo>
                      <a:pt x="391298" y="97904"/>
                    </a:lnTo>
                    <a:cubicBezTo>
                      <a:pt x="423746" y="97904"/>
                      <a:pt x="450050" y="124208"/>
                      <a:pt x="450050" y="156656"/>
                    </a:cubicBezTo>
                    <a:lnTo>
                      <a:pt x="450050" y="450406"/>
                    </a:lnTo>
                    <a:lnTo>
                      <a:pt x="0" y="450406"/>
                    </a:lnTo>
                    <a:lnTo>
                      <a:pt x="0" y="156656"/>
                    </a:lnTo>
                    <a:cubicBezTo>
                      <a:pt x="0" y="124208"/>
                      <a:pt x="26304" y="97904"/>
                      <a:pt x="58752" y="97904"/>
                    </a:cubicBezTo>
                    <a:lnTo>
                      <a:pt x="138094" y="97904"/>
                    </a:lnTo>
                    <a:lnTo>
                      <a:pt x="138094" y="28978"/>
                    </a:lnTo>
                    <a:cubicBezTo>
                      <a:pt x="138094" y="12974"/>
                      <a:pt x="151068" y="0"/>
                      <a:pt x="167072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175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" name="フリーフォーム: 図形 12">
                <a:extLst>
                  <a:ext uri="{FF2B5EF4-FFF2-40B4-BE49-F238E27FC236}">
                    <a16:creationId xmlns:a16="http://schemas.microsoft.com/office/drawing/2014/main" id="{750EDAB7-C984-1C93-CDFE-70CD5722C44A}"/>
                  </a:ext>
                </a:extLst>
              </p:cNvPr>
              <p:cNvSpPr/>
              <p:nvPr/>
            </p:nvSpPr>
            <p:spPr bwMode="auto">
              <a:xfrm>
                <a:off x="5808095" y="2794190"/>
                <a:ext cx="452402" cy="590444"/>
              </a:xfrm>
              <a:custGeom>
                <a:avLst/>
                <a:gdLst>
                  <a:gd name="connsiteX0" fmla="*/ 219112 w 548520"/>
                  <a:gd name="connsiteY0" fmla="*/ 25457 h 715890"/>
                  <a:gd name="connsiteX1" fmla="*/ 211136 w 548520"/>
                  <a:gd name="connsiteY1" fmla="*/ 27067 h 715890"/>
                  <a:gd name="connsiteX2" fmla="*/ 155217 w 548520"/>
                  <a:gd name="connsiteY2" fmla="*/ 111429 h 715890"/>
                  <a:gd name="connsiteX3" fmla="*/ 156287 w 548520"/>
                  <a:gd name="connsiteY3" fmla="*/ 116730 h 715890"/>
                  <a:gd name="connsiteX4" fmla="*/ 176896 w 548520"/>
                  <a:gd name="connsiteY4" fmla="*/ 116730 h 715890"/>
                  <a:gd name="connsiteX5" fmla="*/ 175826 w 548520"/>
                  <a:gd name="connsiteY5" fmla="*/ 111429 h 715890"/>
                  <a:gd name="connsiteX6" fmla="*/ 208463 w 548520"/>
                  <a:gd name="connsiteY6" fmla="*/ 32637 h 715890"/>
                  <a:gd name="connsiteX7" fmla="*/ 314917 w 548520"/>
                  <a:gd name="connsiteY7" fmla="*/ 25457 h 715890"/>
                  <a:gd name="connsiteX8" fmla="*/ 325567 w 548520"/>
                  <a:gd name="connsiteY8" fmla="*/ 32637 h 715890"/>
                  <a:gd name="connsiteX9" fmla="*/ 358203 w 548520"/>
                  <a:gd name="connsiteY9" fmla="*/ 111429 h 715890"/>
                  <a:gd name="connsiteX10" fmla="*/ 357133 w 548520"/>
                  <a:gd name="connsiteY10" fmla="*/ 116730 h 715890"/>
                  <a:gd name="connsiteX11" fmla="*/ 377742 w 548520"/>
                  <a:gd name="connsiteY11" fmla="*/ 116730 h 715890"/>
                  <a:gd name="connsiteX12" fmla="*/ 378812 w 548520"/>
                  <a:gd name="connsiteY12" fmla="*/ 111429 h 715890"/>
                  <a:gd name="connsiteX13" fmla="*/ 322894 w 548520"/>
                  <a:gd name="connsiteY13" fmla="*/ 27067 h 715890"/>
                  <a:gd name="connsiteX14" fmla="*/ 267015 w 548520"/>
                  <a:gd name="connsiteY14" fmla="*/ 23958 h 715890"/>
                  <a:gd name="connsiteX15" fmla="*/ 251617 w 548520"/>
                  <a:gd name="connsiteY15" fmla="*/ 27067 h 715890"/>
                  <a:gd name="connsiteX16" fmla="*/ 195698 w 548520"/>
                  <a:gd name="connsiteY16" fmla="*/ 111429 h 715890"/>
                  <a:gd name="connsiteX17" fmla="*/ 196768 w 548520"/>
                  <a:gd name="connsiteY17" fmla="*/ 116730 h 715890"/>
                  <a:gd name="connsiteX18" fmla="*/ 337261 w 548520"/>
                  <a:gd name="connsiteY18" fmla="*/ 116730 h 715890"/>
                  <a:gd name="connsiteX19" fmla="*/ 338331 w 548520"/>
                  <a:gd name="connsiteY19" fmla="*/ 111429 h 715890"/>
                  <a:gd name="connsiteX20" fmla="*/ 282413 w 548520"/>
                  <a:gd name="connsiteY20" fmla="*/ 27067 h 715890"/>
                  <a:gd name="connsiteX21" fmla="*/ 246774 w 548520"/>
                  <a:gd name="connsiteY21" fmla="*/ 0 h 715890"/>
                  <a:gd name="connsiteX22" fmla="*/ 267015 w 548520"/>
                  <a:gd name="connsiteY22" fmla="*/ 4086 h 715890"/>
                  <a:gd name="connsiteX23" fmla="*/ 287255 w 548520"/>
                  <a:gd name="connsiteY23" fmla="*/ 0 h 715890"/>
                  <a:gd name="connsiteX24" fmla="*/ 398684 w 548520"/>
                  <a:gd name="connsiteY24" fmla="*/ 111429 h 715890"/>
                  <a:gd name="connsiteX25" fmla="*/ 397614 w 548520"/>
                  <a:gd name="connsiteY25" fmla="*/ 116730 h 715890"/>
                  <a:gd name="connsiteX26" fmla="*/ 507162 w 548520"/>
                  <a:gd name="connsiteY26" fmla="*/ 116730 h 715890"/>
                  <a:gd name="connsiteX27" fmla="*/ 548520 w 548520"/>
                  <a:gd name="connsiteY27" fmla="*/ 715890 h 715890"/>
                  <a:gd name="connsiteX28" fmla="*/ 0 w 548520"/>
                  <a:gd name="connsiteY28" fmla="*/ 715890 h 715890"/>
                  <a:gd name="connsiteX29" fmla="*/ 41358 w 548520"/>
                  <a:gd name="connsiteY29" fmla="*/ 116730 h 715890"/>
                  <a:gd name="connsiteX30" fmla="*/ 136415 w 548520"/>
                  <a:gd name="connsiteY30" fmla="*/ 116730 h 715890"/>
                  <a:gd name="connsiteX31" fmla="*/ 135345 w 548520"/>
                  <a:gd name="connsiteY31" fmla="*/ 111429 h 715890"/>
                  <a:gd name="connsiteX32" fmla="*/ 246774 w 548520"/>
                  <a:gd name="connsiteY32" fmla="*/ 0 h 7158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548520" h="715890">
                    <a:moveTo>
                      <a:pt x="219112" y="25457"/>
                    </a:moveTo>
                    <a:lnTo>
                      <a:pt x="211136" y="27067"/>
                    </a:lnTo>
                    <a:cubicBezTo>
                      <a:pt x="178275" y="40966"/>
                      <a:pt x="155217" y="73505"/>
                      <a:pt x="155217" y="111429"/>
                    </a:cubicBezTo>
                    <a:lnTo>
                      <a:pt x="156287" y="116730"/>
                    </a:lnTo>
                    <a:lnTo>
                      <a:pt x="176896" y="116730"/>
                    </a:lnTo>
                    <a:lnTo>
                      <a:pt x="175826" y="111429"/>
                    </a:lnTo>
                    <a:cubicBezTo>
                      <a:pt x="175826" y="80659"/>
                      <a:pt x="188298" y="52801"/>
                      <a:pt x="208463" y="32637"/>
                    </a:cubicBezTo>
                    <a:close/>
                    <a:moveTo>
                      <a:pt x="314917" y="25457"/>
                    </a:moveTo>
                    <a:lnTo>
                      <a:pt x="325567" y="32637"/>
                    </a:lnTo>
                    <a:cubicBezTo>
                      <a:pt x="345731" y="52801"/>
                      <a:pt x="358203" y="80659"/>
                      <a:pt x="358203" y="111429"/>
                    </a:cubicBezTo>
                    <a:lnTo>
                      <a:pt x="357133" y="116730"/>
                    </a:lnTo>
                    <a:lnTo>
                      <a:pt x="377742" y="116730"/>
                    </a:lnTo>
                    <a:lnTo>
                      <a:pt x="378812" y="111429"/>
                    </a:lnTo>
                    <a:cubicBezTo>
                      <a:pt x="378812" y="73505"/>
                      <a:pt x="355755" y="40966"/>
                      <a:pt x="322894" y="27067"/>
                    </a:cubicBezTo>
                    <a:close/>
                    <a:moveTo>
                      <a:pt x="267015" y="23958"/>
                    </a:moveTo>
                    <a:lnTo>
                      <a:pt x="251617" y="27067"/>
                    </a:lnTo>
                    <a:cubicBezTo>
                      <a:pt x="218756" y="40966"/>
                      <a:pt x="195698" y="73505"/>
                      <a:pt x="195698" y="111429"/>
                    </a:cubicBezTo>
                    <a:lnTo>
                      <a:pt x="196768" y="116730"/>
                    </a:lnTo>
                    <a:lnTo>
                      <a:pt x="337261" y="116730"/>
                    </a:lnTo>
                    <a:lnTo>
                      <a:pt x="338331" y="111429"/>
                    </a:lnTo>
                    <a:cubicBezTo>
                      <a:pt x="338331" y="73505"/>
                      <a:pt x="315274" y="40966"/>
                      <a:pt x="282413" y="27067"/>
                    </a:cubicBezTo>
                    <a:close/>
                    <a:moveTo>
                      <a:pt x="246774" y="0"/>
                    </a:moveTo>
                    <a:lnTo>
                      <a:pt x="267015" y="4086"/>
                    </a:lnTo>
                    <a:lnTo>
                      <a:pt x="287255" y="0"/>
                    </a:lnTo>
                    <a:cubicBezTo>
                      <a:pt x="348796" y="0"/>
                      <a:pt x="398684" y="49888"/>
                      <a:pt x="398684" y="111429"/>
                    </a:cubicBezTo>
                    <a:lnTo>
                      <a:pt x="397614" y="116730"/>
                    </a:lnTo>
                    <a:lnTo>
                      <a:pt x="507162" y="116730"/>
                    </a:lnTo>
                    <a:lnTo>
                      <a:pt x="548520" y="715890"/>
                    </a:lnTo>
                    <a:lnTo>
                      <a:pt x="0" y="715890"/>
                    </a:lnTo>
                    <a:lnTo>
                      <a:pt x="41358" y="116730"/>
                    </a:lnTo>
                    <a:lnTo>
                      <a:pt x="136415" y="116730"/>
                    </a:lnTo>
                    <a:lnTo>
                      <a:pt x="135345" y="111429"/>
                    </a:lnTo>
                    <a:cubicBezTo>
                      <a:pt x="135345" y="49888"/>
                      <a:pt x="185233" y="0"/>
                      <a:pt x="246774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175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C9C6FB7F-DBC0-0B35-48C9-F57152ED41A5}"/>
                </a:ext>
              </a:extLst>
            </p:cNvPr>
            <p:cNvSpPr/>
            <p:nvPr/>
          </p:nvSpPr>
          <p:spPr bwMode="auto">
            <a:xfrm>
              <a:off x="2411700" y="1303824"/>
              <a:ext cx="410976" cy="1165484"/>
            </a:xfrm>
            <a:custGeom>
              <a:avLst/>
              <a:gdLst>
                <a:gd name="connsiteX0" fmla="*/ 175298 w 350596"/>
                <a:gd name="connsiteY0" fmla="*/ 813598 h 994252"/>
                <a:gd name="connsiteX1" fmla="*/ 265625 w 350596"/>
                <a:gd name="connsiteY1" fmla="*/ 903925 h 994252"/>
                <a:gd name="connsiteX2" fmla="*/ 175298 w 350596"/>
                <a:gd name="connsiteY2" fmla="*/ 994252 h 994252"/>
                <a:gd name="connsiteX3" fmla="*/ 84971 w 350596"/>
                <a:gd name="connsiteY3" fmla="*/ 903925 h 994252"/>
                <a:gd name="connsiteX4" fmla="*/ 175298 w 350596"/>
                <a:gd name="connsiteY4" fmla="*/ 813598 h 994252"/>
                <a:gd name="connsiteX5" fmla="*/ 175298 w 350596"/>
                <a:gd name="connsiteY5" fmla="*/ 0 h 994252"/>
                <a:gd name="connsiteX6" fmla="*/ 350596 w 350596"/>
                <a:gd name="connsiteY6" fmla="*/ 225282 h 994252"/>
                <a:gd name="connsiteX7" fmla="*/ 336821 w 350596"/>
                <a:gd name="connsiteY7" fmla="*/ 312972 h 994252"/>
                <a:gd name="connsiteX8" fmla="*/ 335449 w 350596"/>
                <a:gd name="connsiteY8" fmla="*/ 315587 h 994252"/>
                <a:gd name="connsiteX9" fmla="*/ 238064 w 350596"/>
                <a:gd name="connsiteY9" fmla="*/ 712419 h 994252"/>
                <a:gd name="connsiteX10" fmla="*/ 238013 w 350596"/>
                <a:gd name="connsiteY10" fmla="*/ 712419 h 994252"/>
                <a:gd name="connsiteX11" fmla="*/ 236802 w 350596"/>
                <a:gd name="connsiteY11" fmla="*/ 718806 h 994252"/>
                <a:gd name="connsiteX12" fmla="*/ 175298 w 350596"/>
                <a:gd name="connsiteY12" fmla="*/ 762212 h 994252"/>
                <a:gd name="connsiteX13" fmla="*/ 113795 w 350596"/>
                <a:gd name="connsiteY13" fmla="*/ 718806 h 994252"/>
                <a:gd name="connsiteX14" fmla="*/ 112583 w 350596"/>
                <a:gd name="connsiteY14" fmla="*/ 712419 h 994252"/>
                <a:gd name="connsiteX15" fmla="*/ 112534 w 350596"/>
                <a:gd name="connsiteY15" fmla="*/ 712419 h 994252"/>
                <a:gd name="connsiteX16" fmla="*/ 15151 w 350596"/>
                <a:gd name="connsiteY16" fmla="*/ 315593 h 994252"/>
                <a:gd name="connsiteX17" fmla="*/ 13776 w 350596"/>
                <a:gd name="connsiteY17" fmla="*/ 312972 h 994252"/>
                <a:gd name="connsiteX18" fmla="*/ 0 w 350596"/>
                <a:gd name="connsiteY18" fmla="*/ 225282 h 994252"/>
                <a:gd name="connsiteX19" fmla="*/ 175298 w 350596"/>
                <a:gd name="connsiteY19" fmla="*/ 0 h 994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350596" h="994252">
                  <a:moveTo>
                    <a:pt x="175298" y="813598"/>
                  </a:moveTo>
                  <a:cubicBezTo>
                    <a:pt x="225184" y="813598"/>
                    <a:pt x="265625" y="854039"/>
                    <a:pt x="265625" y="903925"/>
                  </a:cubicBezTo>
                  <a:cubicBezTo>
                    <a:pt x="265625" y="953811"/>
                    <a:pt x="225184" y="994252"/>
                    <a:pt x="175298" y="994252"/>
                  </a:cubicBezTo>
                  <a:cubicBezTo>
                    <a:pt x="125412" y="994252"/>
                    <a:pt x="84971" y="953811"/>
                    <a:pt x="84971" y="903925"/>
                  </a:cubicBezTo>
                  <a:cubicBezTo>
                    <a:pt x="84971" y="854039"/>
                    <a:pt x="125412" y="813598"/>
                    <a:pt x="175298" y="813598"/>
                  </a:cubicBezTo>
                  <a:close/>
                  <a:moveTo>
                    <a:pt x="175298" y="0"/>
                  </a:moveTo>
                  <a:cubicBezTo>
                    <a:pt x="272112" y="0"/>
                    <a:pt x="350596" y="100863"/>
                    <a:pt x="350596" y="225282"/>
                  </a:cubicBezTo>
                  <a:cubicBezTo>
                    <a:pt x="350596" y="256387"/>
                    <a:pt x="345691" y="286020"/>
                    <a:pt x="336821" y="312972"/>
                  </a:cubicBezTo>
                  <a:lnTo>
                    <a:pt x="335449" y="315587"/>
                  </a:lnTo>
                  <a:lnTo>
                    <a:pt x="238064" y="712419"/>
                  </a:lnTo>
                  <a:lnTo>
                    <a:pt x="238013" y="712419"/>
                  </a:lnTo>
                  <a:lnTo>
                    <a:pt x="236802" y="718806"/>
                  </a:lnTo>
                  <a:cubicBezTo>
                    <a:pt x="226669" y="744314"/>
                    <a:pt x="202947" y="762212"/>
                    <a:pt x="175298" y="762212"/>
                  </a:cubicBezTo>
                  <a:cubicBezTo>
                    <a:pt x="147650" y="762212"/>
                    <a:pt x="123928" y="744314"/>
                    <a:pt x="113795" y="718806"/>
                  </a:cubicBezTo>
                  <a:lnTo>
                    <a:pt x="112583" y="712419"/>
                  </a:lnTo>
                  <a:lnTo>
                    <a:pt x="112534" y="712419"/>
                  </a:lnTo>
                  <a:lnTo>
                    <a:pt x="15151" y="315593"/>
                  </a:lnTo>
                  <a:lnTo>
                    <a:pt x="13776" y="312972"/>
                  </a:lnTo>
                  <a:cubicBezTo>
                    <a:pt x="4905" y="286020"/>
                    <a:pt x="0" y="256387"/>
                    <a:pt x="0" y="225282"/>
                  </a:cubicBezTo>
                  <a:cubicBezTo>
                    <a:pt x="0" y="100863"/>
                    <a:pt x="78484" y="0"/>
                    <a:pt x="175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5628489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05CEE2B-DC69-319A-9C50-E8774D6A0B3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E1E6B169-7A28-CC88-FC44-C9C01C42EA56}"/>
              </a:ext>
            </a:extLst>
          </p:cNvPr>
          <p:cNvSpPr txBox="1"/>
          <p:nvPr/>
        </p:nvSpPr>
        <p:spPr>
          <a:xfrm>
            <a:off x="484909" y="7523748"/>
            <a:ext cx="5952467" cy="1975328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今一度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お忘れ物がないか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ご確認ください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F74E28AD-196B-0926-40E2-F988E741FF89}"/>
              </a:ext>
            </a:extLst>
          </p:cNvPr>
          <p:cNvSpPr txBox="1"/>
          <p:nvPr/>
        </p:nvSpPr>
        <p:spPr>
          <a:xfrm>
            <a:off x="484909" y="497305"/>
            <a:ext cx="5952467" cy="3386750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手荷物などの</a:t>
            </a:r>
            <a:endParaRPr lang="en-US" altLang="ja-JP" sz="5400" dirty="0">
              <a:ln w="28575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忘れ物に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ご注意ください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5E4152D1-3F3B-E0A2-BD64-1CE3B25FF14C}"/>
              </a:ext>
            </a:extLst>
          </p:cNvPr>
          <p:cNvGrpSpPr/>
          <p:nvPr/>
        </p:nvGrpSpPr>
        <p:grpSpPr>
          <a:xfrm>
            <a:off x="2061472" y="4336373"/>
            <a:ext cx="2735056" cy="2735056"/>
            <a:chOff x="677525" y="880707"/>
            <a:chExt cx="2735056" cy="2735056"/>
          </a:xfrm>
        </p:grpSpPr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21B991ED-895D-5DC3-7B42-EBD2959FE19C}"/>
                </a:ext>
              </a:extLst>
            </p:cNvPr>
            <p:cNvGrpSpPr/>
            <p:nvPr/>
          </p:nvGrpSpPr>
          <p:grpSpPr>
            <a:xfrm>
              <a:off x="677525" y="880707"/>
              <a:ext cx="2735056" cy="2735056"/>
              <a:chOff x="-2547477" y="569558"/>
              <a:chExt cx="2735056" cy="2735056"/>
            </a:xfrm>
          </p:grpSpPr>
          <p:sp>
            <p:nvSpPr>
              <p:cNvPr id="14" name="四角形: 角を丸くする 13">
                <a:extLst>
                  <a:ext uri="{FF2B5EF4-FFF2-40B4-BE49-F238E27FC236}">
                    <a16:creationId xmlns:a16="http://schemas.microsoft.com/office/drawing/2014/main" id="{7243590E-A74B-B3F3-0B4B-0D43E9347665}"/>
                  </a:ext>
                </a:extLst>
              </p:cNvPr>
              <p:cNvSpPr/>
              <p:nvPr/>
            </p:nvSpPr>
            <p:spPr bwMode="auto">
              <a:xfrm>
                <a:off x="-2547477" y="569558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5" name="四角形: 角を丸くする 14">
                <a:extLst>
                  <a:ext uri="{FF2B5EF4-FFF2-40B4-BE49-F238E27FC236}">
                    <a16:creationId xmlns:a16="http://schemas.microsoft.com/office/drawing/2014/main" id="{3B19A884-7D49-0068-0122-4CA8847DE137}"/>
                  </a:ext>
                </a:extLst>
              </p:cNvPr>
              <p:cNvSpPr/>
              <p:nvPr/>
            </p:nvSpPr>
            <p:spPr bwMode="auto">
              <a:xfrm>
                <a:off x="-2359898" y="757137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6" name="フリーフォーム: 図形 15">
                <a:extLst>
                  <a:ext uri="{FF2B5EF4-FFF2-40B4-BE49-F238E27FC236}">
                    <a16:creationId xmlns:a16="http://schemas.microsoft.com/office/drawing/2014/main" id="{71C56A42-B452-AA01-8F06-E8470B74715C}"/>
                  </a:ext>
                </a:extLst>
              </p:cNvPr>
              <p:cNvSpPr/>
              <p:nvPr/>
            </p:nvSpPr>
            <p:spPr bwMode="auto">
              <a:xfrm>
                <a:off x="-2468515" y="648520"/>
                <a:ext cx="2577132" cy="2577132"/>
              </a:xfrm>
              <a:custGeom>
                <a:avLst/>
                <a:gdLst>
                  <a:gd name="connsiteX0" fmla="*/ 243929 w 2577132"/>
                  <a:gd name="connsiteY0" fmla="*/ 154017 h 2577132"/>
                  <a:gd name="connsiteX1" fmla="*/ 160953 w 2577132"/>
                  <a:gd name="connsiteY1" fmla="*/ 236993 h 2577132"/>
                  <a:gd name="connsiteX2" fmla="*/ 160953 w 2577132"/>
                  <a:gd name="connsiteY2" fmla="*/ 2325359 h 2577132"/>
                  <a:gd name="connsiteX3" fmla="*/ 243929 w 2577132"/>
                  <a:gd name="connsiteY3" fmla="*/ 2408335 h 2577132"/>
                  <a:gd name="connsiteX4" fmla="*/ 2324227 w 2577132"/>
                  <a:gd name="connsiteY4" fmla="*/ 2408335 h 2577132"/>
                  <a:gd name="connsiteX5" fmla="*/ 2407203 w 2577132"/>
                  <a:gd name="connsiteY5" fmla="*/ 2325359 h 2577132"/>
                  <a:gd name="connsiteX6" fmla="*/ 2407203 w 2577132"/>
                  <a:gd name="connsiteY6" fmla="*/ 236993 h 2577132"/>
                  <a:gd name="connsiteX7" fmla="*/ 2324227 w 2577132"/>
                  <a:gd name="connsiteY7" fmla="*/ 154017 h 2577132"/>
                  <a:gd name="connsiteX8" fmla="*/ 160298 w 2577132"/>
                  <a:gd name="connsiteY8" fmla="*/ 0 h 2577132"/>
                  <a:gd name="connsiteX9" fmla="*/ 2416834 w 2577132"/>
                  <a:gd name="connsiteY9" fmla="*/ 0 h 2577132"/>
                  <a:gd name="connsiteX10" fmla="*/ 2577132 w 2577132"/>
                  <a:gd name="connsiteY10" fmla="*/ 160298 h 2577132"/>
                  <a:gd name="connsiteX11" fmla="*/ 2577132 w 2577132"/>
                  <a:gd name="connsiteY11" fmla="*/ 2416834 h 2577132"/>
                  <a:gd name="connsiteX12" fmla="*/ 2416834 w 2577132"/>
                  <a:gd name="connsiteY12" fmla="*/ 2577132 h 2577132"/>
                  <a:gd name="connsiteX13" fmla="*/ 160298 w 2577132"/>
                  <a:gd name="connsiteY13" fmla="*/ 2577132 h 2577132"/>
                  <a:gd name="connsiteX14" fmla="*/ 0 w 2577132"/>
                  <a:gd name="connsiteY14" fmla="*/ 2416834 h 2577132"/>
                  <a:gd name="connsiteX15" fmla="*/ 0 w 2577132"/>
                  <a:gd name="connsiteY15" fmla="*/ 160298 h 2577132"/>
                  <a:gd name="connsiteX16" fmla="*/ 160298 w 2577132"/>
                  <a:gd name="connsiteY16" fmla="*/ 0 h 2577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577132" h="2577132">
                    <a:moveTo>
                      <a:pt x="243929" y="154017"/>
                    </a:moveTo>
                    <a:cubicBezTo>
                      <a:pt x="198103" y="154017"/>
                      <a:pt x="160953" y="191167"/>
                      <a:pt x="160953" y="236993"/>
                    </a:cubicBezTo>
                    <a:lnTo>
                      <a:pt x="160953" y="2325359"/>
                    </a:lnTo>
                    <a:cubicBezTo>
                      <a:pt x="160953" y="2371185"/>
                      <a:pt x="198103" y="2408335"/>
                      <a:pt x="243929" y="2408335"/>
                    </a:cubicBezTo>
                    <a:lnTo>
                      <a:pt x="2324227" y="2408335"/>
                    </a:lnTo>
                    <a:cubicBezTo>
                      <a:pt x="2370053" y="2408335"/>
                      <a:pt x="2407203" y="2371185"/>
                      <a:pt x="2407203" y="2325359"/>
                    </a:cubicBezTo>
                    <a:lnTo>
                      <a:pt x="2407203" y="236993"/>
                    </a:lnTo>
                    <a:cubicBezTo>
                      <a:pt x="2407203" y="191167"/>
                      <a:pt x="2370053" y="154017"/>
                      <a:pt x="2324227" y="154017"/>
                    </a:cubicBezTo>
                    <a:close/>
                    <a:moveTo>
                      <a:pt x="160298" y="0"/>
                    </a:moveTo>
                    <a:lnTo>
                      <a:pt x="2416834" y="0"/>
                    </a:lnTo>
                    <a:cubicBezTo>
                      <a:pt x="2505364" y="0"/>
                      <a:pt x="2577132" y="71768"/>
                      <a:pt x="2577132" y="160298"/>
                    </a:cubicBezTo>
                    <a:lnTo>
                      <a:pt x="2577132" y="2416834"/>
                    </a:lnTo>
                    <a:cubicBezTo>
                      <a:pt x="2577132" y="2505364"/>
                      <a:pt x="2505364" y="2577132"/>
                      <a:pt x="2416834" y="2577132"/>
                    </a:cubicBezTo>
                    <a:lnTo>
                      <a:pt x="160298" y="2577132"/>
                    </a:lnTo>
                    <a:cubicBezTo>
                      <a:pt x="71768" y="2577132"/>
                      <a:pt x="0" y="2505364"/>
                      <a:pt x="0" y="2416834"/>
                    </a:cubicBezTo>
                    <a:lnTo>
                      <a:pt x="0" y="160298"/>
                    </a:lnTo>
                    <a:cubicBezTo>
                      <a:pt x="0" y="71768"/>
                      <a:pt x="71768" y="0"/>
                      <a:pt x="160298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</p:grp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53899E90-987F-C2D3-8478-C52691FA367E}"/>
                </a:ext>
              </a:extLst>
            </p:cNvPr>
            <p:cNvSpPr/>
            <p:nvPr/>
          </p:nvSpPr>
          <p:spPr bwMode="auto">
            <a:xfrm>
              <a:off x="1044895" y="1249875"/>
              <a:ext cx="949087" cy="2051232"/>
            </a:xfrm>
            <a:custGeom>
              <a:avLst/>
              <a:gdLst>
                <a:gd name="connsiteX0" fmla="*/ 378562 w 777078"/>
                <a:gd name="connsiteY0" fmla="*/ 0 h 1679474"/>
                <a:gd name="connsiteX1" fmla="*/ 653375 w 777078"/>
                <a:gd name="connsiteY1" fmla="*/ 317462 h 1679474"/>
                <a:gd name="connsiteX2" fmla="*/ 485532 w 777078"/>
                <a:gd name="connsiteY2" fmla="*/ 609976 h 1679474"/>
                <a:gd name="connsiteX3" fmla="*/ 423503 w 777078"/>
                <a:gd name="connsiteY3" fmla="*/ 624443 h 1679474"/>
                <a:gd name="connsiteX4" fmla="*/ 428602 w 777078"/>
                <a:gd name="connsiteY4" fmla="*/ 658226 h 1679474"/>
                <a:gd name="connsiteX5" fmla="*/ 434935 w 777078"/>
                <a:gd name="connsiteY5" fmla="*/ 659505 h 1679474"/>
                <a:gd name="connsiteX6" fmla="*/ 466125 w 777078"/>
                <a:gd name="connsiteY6" fmla="*/ 678428 h 1679474"/>
                <a:gd name="connsiteX7" fmla="*/ 474757 w 777078"/>
                <a:gd name="connsiteY7" fmla="*/ 687928 h 1679474"/>
                <a:gd name="connsiteX8" fmla="*/ 483164 w 777078"/>
                <a:gd name="connsiteY8" fmla="*/ 691410 h 1679474"/>
                <a:gd name="connsiteX9" fmla="*/ 663311 w 777078"/>
                <a:gd name="connsiteY9" fmla="*/ 871557 h 1679474"/>
                <a:gd name="connsiteX10" fmla="*/ 665674 w 777078"/>
                <a:gd name="connsiteY10" fmla="*/ 877262 h 1679474"/>
                <a:gd name="connsiteX11" fmla="*/ 668572 w 777078"/>
                <a:gd name="connsiteY11" fmla="*/ 879485 h 1679474"/>
                <a:gd name="connsiteX12" fmla="*/ 771175 w 777078"/>
                <a:gd name="connsiteY12" fmla="*/ 1057199 h 1679474"/>
                <a:gd name="connsiteX13" fmla="*/ 755064 w 777078"/>
                <a:gd name="connsiteY13" fmla="*/ 1117326 h 1679474"/>
                <a:gd name="connsiteX14" fmla="*/ 694937 w 777078"/>
                <a:gd name="connsiteY14" fmla="*/ 1101215 h 1679474"/>
                <a:gd name="connsiteX15" fmla="*/ 594485 w 777078"/>
                <a:gd name="connsiteY15" fmla="*/ 927228 h 1679474"/>
                <a:gd name="connsiteX16" fmla="*/ 512105 w 777078"/>
                <a:gd name="connsiteY16" fmla="*/ 844848 h 1679474"/>
                <a:gd name="connsiteX17" fmla="*/ 512105 w 777078"/>
                <a:gd name="connsiteY17" fmla="*/ 1193385 h 1679474"/>
                <a:gd name="connsiteX18" fmla="*/ 508942 w 777078"/>
                <a:gd name="connsiteY18" fmla="*/ 1214308 h 1679474"/>
                <a:gd name="connsiteX19" fmla="*/ 707421 w 777078"/>
                <a:gd name="connsiteY19" fmla="*/ 1636189 h 1679474"/>
                <a:gd name="connsiteX20" fmla="*/ 634951 w 777078"/>
                <a:gd name="connsiteY20" fmla="*/ 1678030 h 1679474"/>
                <a:gd name="connsiteX21" fmla="*/ 386188 w 777078"/>
                <a:gd name="connsiteY21" fmla="*/ 1320171 h 1679474"/>
                <a:gd name="connsiteX22" fmla="*/ 136579 w 777078"/>
                <a:gd name="connsiteY22" fmla="*/ 1679474 h 1679474"/>
                <a:gd name="connsiteX23" fmla="*/ 64108 w 777078"/>
                <a:gd name="connsiteY23" fmla="*/ 1637633 h 1679474"/>
                <a:gd name="connsiteX24" fmla="*/ 263564 w 777078"/>
                <a:gd name="connsiteY24" fmla="*/ 1214002 h 1679474"/>
                <a:gd name="connsiteX25" fmla="*/ 259401 w 777078"/>
                <a:gd name="connsiteY25" fmla="*/ 1193385 h 1679474"/>
                <a:gd name="connsiteX26" fmla="*/ 259401 w 777078"/>
                <a:gd name="connsiteY26" fmla="*/ 974024 h 1679474"/>
                <a:gd name="connsiteX27" fmla="*/ 239675 w 777078"/>
                <a:gd name="connsiteY27" fmla="*/ 998862 h 1679474"/>
                <a:gd name="connsiteX28" fmla="*/ 206206 w 777078"/>
                <a:gd name="connsiteY28" fmla="*/ 1017446 h 1679474"/>
                <a:gd name="connsiteX29" fmla="*/ 204437 w 777078"/>
                <a:gd name="connsiteY29" fmla="*/ 1018804 h 1679474"/>
                <a:gd name="connsiteX30" fmla="*/ 65684 w 777078"/>
                <a:gd name="connsiteY30" fmla="*/ 1055982 h 1679474"/>
                <a:gd name="connsiteX31" fmla="*/ 1790 w 777078"/>
                <a:gd name="connsiteY31" fmla="*/ 1019093 h 1679474"/>
                <a:gd name="connsiteX32" fmla="*/ 38679 w 777078"/>
                <a:gd name="connsiteY32" fmla="*/ 955200 h 1679474"/>
                <a:gd name="connsiteX33" fmla="*/ 168802 w 777078"/>
                <a:gd name="connsiteY33" fmla="*/ 920333 h 1679474"/>
                <a:gd name="connsiteX34" fmla="*/ 259401 w 777078"/>
                <a:gd name="connsiteY34" fmla="*/ 806260 h 1679474"/>
                <a:gd name="connsiteX35" fmla="*/ 259401 w 777078"/>
                <a:gd name="connsiteY35" fmla="*/ 775927 h 1679474"/>
                <a:gd name="connsiteX36" fmla="*/ 296409 w 777078"/>
                <a:gd name="connsiteY36" fmla="*/ 686583 h 1679474"/>
                <a:gd name="connsiteX37" fmla="*/ 327397 w 777078"/>
                <a:gd name="connsiteY37" fmla="*/ 665690 h 1679474"/>
                <a:gd name="connsiteX38" fmla="*/ 333622 w 777078"/>
                <a:gd name="connsiteY38" fmla="*/ 624443 h 1679474"/>
                <a:gd name="connsiteX39" fmla="*/ 271593 w 777078"/>
                <a:gd name="connsiteY39" fmla="*/ 609976 h 1679474"/>
                <a:gd name="connsiteX40" fmla="*/ 103749 w 777078"/>
                <a:gd name="connsiteY40" fmla="*/ 317462 h 1679474"/>
                <a:gd name="connsiteX41" fmla="*/ 378562 w 777078"/>
                <a:gd name="connsiteY41" fmla="*/ 0 h 16794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777078" h="1679474">
                  <a:moveTo>
                    <a:pt x="378562" y="0"/>
                  </a:moveTo>
                  <a:cubicBezTo>
                    <a:pt x="530337" y="0"/>
                    <a:pt x="653375" y="142133"/>
                    <a:pt x="653375" y="317462"/>
                  </a:cubicBezTo>
                  <a:cubicBezTo>
                    <a:pt x="653375" y="448959"/>
                    <a:pt x="584166" y="561783"/>
                    <a:pt x="485532" y="609976"/>
                  </a:cubicBezTo>
                  <a:lnTo>
                    <a:pt x="423503" y="624443"/>
                  </a:lnTo>
                  <a:lnTo>
                    <a:pt x="428602" y="658226"/>
                  </a:lnTo>
                  <a:lnTo>
                    <a:pt x="434935" y="659505"/>
                  </a:lnTo>
                  <a:cubicBezTo>
                    <a:pt x="446273" y="664300"/>
                    <a:pt x="456764" y="670703"/>
                    <a:pt x="466125" y="678428"/>
                  </a:cubicBezTo>
                  <a:lnTo>
                    <a:pt x="474757" y="687928"/>
                  </a:lnTo>
                  <a:lnTo>
                    <a:pt x="483164" y="691410"/>
                  </a:lnTo>
                  <a:lnTo>
                    <a:pt x="663311" y="871557"/>
                  </a:lnTo>
                  <a:lnTo>
                    <a:pt x="665674" y="877262"/>
                  </a:lnTo>
                  <a:lnTo>
                    <a:pt x="668572" y="879485"/>
                  </a:lnTo>
                  <a:lnTo>
                    <a:pt x="771175" y="1057199"/>
                  </a:lnTo>
                  <a:cubicBezTo>
                    <a:pt x="783329" y="1078251"/>
                    <a:pt x="776116" y="1105171"/>
                    <a:pt x="755064" y="1117326"/>
                  </a:cubicBezTo>
                  <a:cubicBezTo>
                    <a:pt x="734012" y="1129480"/>
                    <a:pt x="707091" y="1122267"/>
                    <a:pt x="694937" y="1101215"/>
                  </a:cubicBezTo>
                  <a:lnTo>
                    <a:pt x="594485" y="927228"/>
                  </a:lnTo>
                  <a:lnTo>
                    <a:pt x="512105" y="844848"/>
                  </a:lnTo>
                  <a:lnTo>
                    <a:pt x="512105" y="1193385"/>
                  </a:lnTo>
                  <a:lnTo>
                    <a:pt x="508942" y="1214308"/>
                  </a:lnTo>
                  <a:lnTo>
                    <a:pt x="707421" y="1636189"/>
                  </a:lnTo>
                  <a:lnTo>
                    <a:pt x="634951" y="1678030"/>
                  </a:lnTo>
                  <a:lnTo>
                    <a:pt x="386188" y="1320171"/>
                  </a:lnTo>
                  <a:lnTo>
                    <a:pt x="136579" y="1679474"/>
                  </a:lnTo>
                  <a:lnTo>
                    <a:pt x="64108" y="1637633"/>
                  </a:lnTo>
                  <a:lnTo>
                    <a:pt x="263564" y="1214002"/>
                  </a:lnTo>
                  <a:lnTo>
                    <a:pt x="259401" y="1193385"/>
                  </a:lnTo>
                  <a:lnTo>
                    <a:pt x="259401" y="974024"/>
                  </a:lnTo>
                  <a:lnTo>
                    <a:pt x="239675" y="998862"/>
                  </a:lnTo>
                  <a:lnTo>
                    <a:pt x="206206" y="1017446"/>
                  </a:lnTo>
                  <a:lnTo>
                    <a:pt x="204437" y="1018804"/>
                  </a:lnTo>
                  <a:lnTo>
                    <a:pt x="65684" y="1055982"/>
                  </a:lnTo>
                  <a:cubicBezTo>
                    <a:pt x="37854" y="1063439"/>
                    <a:pt x="9247" y="1046924"/>
                    <a:pt x="1790" y="1019093"/>
                  </a:cubicBezTo>
                  <a:cubicBezTo>
                    <a:pt x="-5667" y="991263"/>
                    <a:pt x="10849" y="962657"/>
                    <a:pt x="38679" y="955200"/>
                  </a:cubicBezTo>
                  <a:lnTo>
                    <a:pt x="168802" y="920333"/>
                  </a:lnTo>
                  <a:lnTo>
                    <a:pt x="259401" y="806260"/>
                  </a:lnTo>
                  <a:lnTo>
                    <a:pt x="259401" y="775927"/>
                  </a:lnTo>
                  <a:cubicBezTo>
                    <a:pt x="259401" y="741036"/>
                    <a:pt x="273544" y="709448"/>
                    <a:pt x="296409" y="686583"/>
                  </a:cubicBezTo>
                  <a:lnTo>
                    <a:pt x="327397" y="665690"/>
                  </a:lnTo>
                  <a:lnTo>
                    <a:pt x="333622" y="624443"/>
                  </a:lnTo>
                  <a:lnTo>
                    <a:pt x="271593" y="609976"/>
                  </a:lnTo>
                  <a:cubicBezTo>
                    <a:pt x="172958" y="561783"/>
                    <a:pt x="103749" y="448959"/>
                    <a:pt x="103749" y="317462"/>
                  </a:cubicBezTo>
                  <a:cubicBezTo>
                    <a:pt x="103749" y="142133"/>
                    <a:pt x="226787" y="0"/>
                    <a:pt x="378562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E8F1F449-27E4-E9E5-2BF9-BC8C1112D274}"/>
                </a:ext>
              </a:extLst>
            </p:cNvPr>
            <p:cNvGrpSpPr/>
            <p:nvPr/>
          </p:nvGrpSpPr>
          <p:grpSpPr>
            <a:xfrm>
              <a:off x="2139173" y="2568891"/>
              <a:ext cx="911095" cy="700970"/>
              <a:chOff x="5493060" y="2794190"/>
              <a:chExt cx="767437" cy="590444"/>
            </a:xfrm>
          </p:grpSpPr>
          <p:sp>
            <p:nvSpPr>
              <p:cNvPr id="12" name="フリーフォーム: 図形 11">
                <a:extLst>
                  <a:ext uri="{FF2B5EF4-FFF2-40B4-BE49-F238E27FC236}">
                    <a16:creationId xmlns:a16="http://schemas.microsoft.com/office/drawing/2014/main" id="{CBB478DB-C011-F61A-367C-E6593C689A2F}"/>
                  </a:ext>
                </a:extLst>
              </p:cNvPr>
              <p:cNvSpPr/>
              <p:nvPr/>
            </p:nvSpPr>
            <p:spPr bwMode="auto">
              <a:xfrm>
                <a:off x="5493060" y="2908707"/>
                <a:ext cx="450050" cy="450406"/>
              </a:xfrm>
              <a:custGeom>
                <a:avLst/>
                <a:gdLst>
                  <a:gd name="connsiteX0" fmla="*/ 187709 w 450050"/>
                  <a:gd name="connsiteY0" fmla="*/ 26233 h 450406"/>
                  <a:gd name="connsiteX1" fmla="*/ 169050 w 450050"/>
                  <a:gd name="connsiteY1" fmla="*/ 44892 h 450406"/>
                  <a:gd name="connsiteX2" fmla="*/ 169050 w 450050"/>
                  <a:gd name="connsiteY2" fmla="*/ 97904 h 450406"/>
                  <a:gd name="connsiteX3" fmla="*/ 281000 w 450050"/>
                  <a:gd name="connsiteY3" fmla="*/ 97904 h 450406"/>
                  <a:gd name="connsiteX4" fmla="*/ 281000 w 450050"/>
                  <a:gd name="connsiteY4" fmla="*/ 44892 h 450406"/>
                  <a:gd name="connsiteX5" fmla="*/ 262341 w 450050"/>
                  <a:gd name="connsiteY5" fmla="*/ 26233 h 450406"/>
                  <a:gd name="connsiteX6" fmla="*/ 167072 w 450050"/>
                  <a:gd name="connsiteY6" fmla="*/ 0 h 450406"/>
                  <a:gd name="connsiteX7" fmla="*/ 282978 w 450050"/>
                  <a:gd name="connsiteY7" fmla="*/ 0 h 450406"/>
                  <a:gd name="connsiteX8" fmla="*/ 311956 w 450050"/>
                  <a:gd name="connsiteY8" fmla="*/ 28978 h 450406"/>
                  <a:gd name="connsiteX9" fmla="*/ 311956 w 450050"/>
                  <a:gd name="connsiteY9" fmla="*/ 97904 h 450406"/>
                  <a:gd name="connsiteX10" fmla="*/ 391298 w 450050"/>
                  <a:gd name="connsiteY10" fmla="*/ 97904 h 450406"/>
                  <a:gd name="connsiteX11" fmla="*/ 450050 w 450050"/>
                  <a:gd name="connsiteY11" fmla="*/ 156656 h 450406"/>
                  <a:gd name="connsiteX12" fmla="*/ 450050 w 450050"/>
                  <a:gd name="connsiteY12" fmla="*/ 450406 h 450406"/>
                  <a:gd name="connsiteX13" fmla="*/ 0 w 450050"/>
                  <a:gd name="connsiteY13" fmla="*/ 450406 h 450406"/>
                  <a:gd name="connsiteX14" fmla="*/ 0 w 450050"/>
                  <a:gd name="connsiteY14" fmla="*/ 156656 h 450406"/>
                  <a:gd name="connsiteX15" fmla="*/ 58752 w 450050"/>
                  <a:gd name="connsiteY15" fmla="*/ 97904 h 450406"/>
                  <a:gd name="connsiteX16" fmla="*/ 138094 w 450050"/>
                  <a:gd name="connsiteY16" fmla="*/ 97904 h 450406"/>
                  <a:gd name="connsiteX17" fmla="*/ 138094 w 450050"/>
                  <a:gd name="connsiteY17" fmla="*/ 28978 h 450406"/>
                  <a:gd name="connsiteX18" fmla="*/ 167072 w 450050"/>
                  <a:gd name="connsiteY18" fmla="*/ 0 h 4504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450050" h="450406">
                    <a:moveTo>
                      <a:pt x="187709" y="26233"/>
                    </a:moveTo>
                    <a:cubicBezTo>
                      <a:pt x="177404" y="26233"/>
                      <a:pt x="169050" y="34587"/>
                      <a:pt x="169050" y="44892"/>
                    </a:cubicBezTo>
                    <a:lnTo>
                      <a:pt x="169050" y="97904"/>
                    </a:lnTo>
                    <a:lnTo>
                      <a:pt x="281000" y="97904"/>
                    </a:lnTo>
                    <a:lnTo>
                      <a:pt x="281000" y="44892"/>
                    </a:lnTo>
                    <a:cubicBezTo>
                      <a:pt x="281000" y="34587"/>
                      <a:pt x="272646" y="26233"/>
                      <a:pt x="262341" y="26233"/>
                    </a:cubicBezTo>
                    <a:close/>
                    <a:moveTo>
                      <a:pt x="167072" y="0"/>
                    </a:moveTo>
                    <a:lnTo>
                      <a:pt x="282978" y="0"/>
                    </a:lnTo>
                    <a:cubicBezTo>
                      <a:pt x="298982" y="0"/>
                      <a:pt x="311956" y="12974"/>
                      <a:pt x="311956" y="28978"/>
                    </a:cubicBezTo>
                    <a:lnTo>
                      <a:pt x="311956" y="97904"/>
                    </a:lnTo>
                    <a:lnTo>
                      <a:pt x="391298" y="97904"/>
                    </a:lnTo>
                    <a:cubicBezTo>
                      <a:pt x="423746" y="97904"/>
                      <a:pt x="450050" y="124208"/>
                      <a:pt x="450050" y="156656"/>
                    </a:cubicBezTo>
                    <a:lnTo>
                      <a:pt x="450050" y="450406"/>
                    </a:lnTo>
                    <a:lnTo>
                      <a:pt x="0" y="450406"/>
                    </a:lnTo>
                    <a:lnTo>
                      <a:pt x="0" y="156656"/>
                    </a:lnTo>
                    <a:cubicBezTo>
                      <a:pt x="0" y="124208"/>
                      <a:pt x="26304" y="97904"/>
                      <a:pt x="58752" y="97904"/>
                    </a:cubicBezTo>
                    <a:lnTo>
                      <a:pt x="138094" y="97904"/>
                    </a:lnTo>
                    <a:lnTo>
                      <a:pt x="138094" y="28978"/>
                    </a:lnTo>
                    <a:cubicBezTo>
                      <a:pt x="138094" y="12974"/>
                      <a:pt x="151068" y="0"/>
                      <a:pt x="167072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175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" name="フリーフォーム: 図形 12">
                <a:extLst>
                  <a:ext uri="{FF2B5EF4-FFF2-40B4-BE49-F238E27FC236}">
                    <a16:creationId xmlns:a16="http://schemas.microsoft.com/office/drawing/2014/main" id="{916B3A2B-D3FB-31E1-5EAF-BC4ABFD9D931}"/>
                  </a:ext>
                </a:extLst>
              </p:cNvPr>
              <p:cNvSpPr/>
              <p:nvPr/>
            </p:nvSpPr>
            <p:spPr bwMode="auto">
              <a:xfrm>
                <a:off x="5808095" y="2794190"/>
                <a:ext cx="452402" cy="590444"/>
              </a:xfrm>
              <a:custGeom>
                <a:avLst/>
                <a:gdLst>
                  <a:gd name="connsiteX0" fmla="*/ 219112 w 548520"/>
                  <a:gd name="connsiteY0" fmla="*/ 25457 h 715890"/>
                  <a:gd name="connsiteX1" fmla="*/ 211136 w 548520"/>
                  <a:gd name="connsiteY1" fmla="*/ 27067 h 715890"/>
                  <a:gd name="connsiteX2" fmla="*/ 155217 w 548520"/>
                  <a:gd name="connsiteY2" fmla="*/ 111429 h 715890"/>
                  <a:gd name="connsiteX3" fmla="*/ 156287 w 548520"/>
                  <a:gd name="connsiteY3" fmla="*/ 116730 h 715890"/>
                  <a:gd name="connsiteX4" fmla="*/ 176896 w 548520"/>
                  <a:gd name="connsiteY4" fmla="*/ 116730 h 715890"/>
                  <a:gd name="connsiteX5" fmla="*/ 175826 w 548520"/>
                  <a:gd name="connsiteY5" fmla="*/ 111429 h 715890"/>
                  <a:gd name="connsiteX6" fmla="*/ 208463 w 548520"/>
                  <a:gd name="connsiteY6" fmla="*/ 32637 h 715890"/>
                  <a:gd name="connsiteX7" fmla="*/ 314917 w 548520"/>
                  <a:gd name="connsiteY7" fmla="*/ 25457 h 715890"/>
                  <a:gd name="connsiteX8" fmla="*/ 325567 w 548520"/>
                  <a:gd name="connsiteY8" fmla="*/ 32637 h 715890"/>
                  <a:gd name="connsiteX9" fmla="*/ 358203 w 548520"/>
                  <a:gd name="connsiteY9" fmla="*/ 111429 h 715890"/>
                  <a:gd name="connsiteX10" fmla="*/ 357133 w 548520"/>
                  <a:gd name="connsiteY10" fmla="*/ 116730 h 715890"/>
                  <a:gd name="connsiteX11" fmla="*/ 377742 w 548520"/>
                  <a:gd name="connsiteY11" fmla="*/ 116730 h 715890"/>
                  <a:gd name="connsiteX12" fmla="*/ 378812 w 548520"/>
                  <a:gd name="connsiteY12" fmla="*/ 111429 h 715890"/>
                  <a:gd name="connsiteX13" fmla="*/ 322894 w 548520"/>
                  <a:gd name="connsiteY13" fmla="*/ 27067 h 715890"/>
                  <a:gd name="connsiteX14" fmla="*/ 267015 w 548520"/>
                  <a:gd name="connsiteY14" fmla="*/ 23958 h 715890"/>
                  <a:gd name="connsiteX15" fmla="*/ 251617 w 548520"/>
                  <a:gd name="connsiteY15" fmla="*/ 27067 h 715890"/>
                  <a:gd name="connsiteX16" fmla="*/ 195698 w 548520"/>
                  <a:gd name="connsiteY16" fmla="*/ 111429 h 715890"/>
                  <a:gd name="connsiteX17" fmla="*/ 196768 w 548520"/>
                  <a:gd name="connsiteY17" fmla="*/ 116730 h 715890"/>
                  <a:gd name="connsiteX18" fmla="*/ 337261 w 548520"/>
                  <a:gd name="connsiteY18" fmla="*/ 116730 h 715890"/>
                  <a:gd name="connsiteX19" fmla="*/ 338331 w 548520"/>
                  <a:gd name="connsiteY19" fmla="*/ 111429 h 715890"/>
                  <a:gd name="connsiteX20" fmla="*/ 282413 w 548520"/>
                  <a:gd name="connsiteY20" fmla="*/ 27067 h 715890"/>
                  <a:gd name="connsiteX21" fmla="*/ 246774 w 548520"/>
                  <a:gd name="connsiteY21" fmla="*/ 0 h 715890"/>
                  <a:gd name="connsiteX22" fmla="*/ 267015 w 548520"/>
                  <a:gd name="connsiteY22" fmla="*/ 4086 h 715890"/>
                  <a:gd name="connsiteX23" fmla="*/ 287255 w 548520"/>
                  <a:gd name="connsiteY23" fmla="*/ 0 h 715890"/>
                  <a:gd name="connsiteX24" fmla="*/ 398684 w 548520"/>
                  <a:gd name="connsiteY24" fmla="*/ 111429 h 715890"/>
                  <a:gd name="connsiteX25" fmla="*/ 397614 w 548520"/>
                  <a:gd name="connsiteY25" fmla="*/ 116730 h 715890"/>
                  <a:gd name="connsiteX26" fmla="*/ 507162 w 548520"/>
                  <a:gd name="connsiteY26" fmla="*/ 116730 h 715890"/>
                  <a:gd name="connsiteX27" fmla="*/ 548520 w 548520"/>
                  <a:gd name="connsiteY27" fmla="*/ 715890 h 715890"/>
                  <a:gd name="connsiteX28" fmla="*/ 0 w 548520"/>
                  <a:gd name="connsiteY28" fmla="*/ 715890 h 715890"/>
                  <a:gd name="connsiteX29" fmla="*/ 41358 w 548520"/>
                  <a:gd name="connsiteY29" fmla="*/ 116730 h 715890"/>
                  <a:gd name="connsiteX30" fmla="*/ 136415 w 548520"/>
                  <a:gd name="connsiteY30" fmla="*/ 116730 h 715890"/>
                  <a:gd name="connsiteX31" fmla="*/ 135345 w 548520"/>
                  <a:gd name="connsiteY31" fmla="*/ 111429 h 715890"/>
                  <a:gd name="connsiteX32" fmla="*/ 246774 w 548520"/>
                  <a:gd name="connsiteY32" fmla="*/ 0 h 7158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548520" h="715890">
                    <a:moveTo>
                      <a:pt x="219112" y="25457"/>
                    </a:moveTo>
                    <a:lnTo>
                      <a:pt x="211136" y="27067"/>
                    </a:lnTo>
                    <a:cubicBezTo>
                      <a:pt x="178275" y="40966"/>
                      <a:pt x="155217" y="73505"/>
                      <a:pt x="155217" y="111429"/>
                    </a:cubicBezTo>
                    <a:lnTo>
                      <a:pt x="156287" y="116730"/>
                    </a:lnTo>
                    <a:lnTo>
                      <a:pt x="176896" y="116730"/>
                    </a:lnTo>
                    <a:lnTo>
                      <a:pt x="175826" y="111429"/>
                    </a:lnTo>
                    <a:cubicBezTo>
                      <a:pt x="175826" y="80659"/>
                      <a:pt x="188298" y="52801"/>
                      <a:pt x="208463" y="32637"/>
                    </a:cubicBezTo>
                    <a:close/>
                    <a:moveTo>
                      <a:pt x="314917" y="25457"/>
                    </a:moveTo>
                    <a:lnTo>
                      <a:pt x="325567" y="32637"/>
                    </a:lnTo>
                    <a:cubicBezTo>
                      <a:pt x="345731" y="52801"/>
                      <a:pt x="358203" y="80659"/>
                      <a:pt x="358203" y="111429"/>
                    </a:cubicBezTo>
                    <a:lnTo>
                      <a:pt x="357133" y="116730"/>
                    </a:lnTo>
                    <a:lnTo>
                      <a:pt x="377742" y="116730"/>
                    </a:lnTo>
                    <a:lnTo>
                      <a:pt x="378812" y="111429"/>
                    </a:lnTo>
                    <a:cubicBezTo>
                      <a:pt x="378812" y="73505"/>
                      <a:pt x="355755" y="40966"/>
                      <a:pt x="322894" y="27067"/>
                    </a:cubicBezTo>
                    <a:close/>
                    <a:moveTo>
                      <a:pt x="267015" y="23958"/>
                    </a:moveTo>
                    <a:lnTo>
                      <a:pt x="251617" y="27067"/>
                    </a:lnTo>
                    <a:cubicBezTo>
                      <a:pt x="218756" y="40966"/>
                      <a:pt x="195698" y="73505"/>
                      <a:pt x="195698" y="111429"/>
                    </a:cubicBezTo>
                    <a:lnTo>
                      <a:pt x="196768" y="116730"/>
                    </a:lnTo>
                    <a:lnTo>
                      <a:pt x="337261" y="116730"/>
                    </a:lnTo>
                    <a:lnTo>
                      <a:pt x="338331" y="111429"/>
                    </a:lnTo>
                    <a:cubicBezTo>
                      <a:pt x="338331" y="73505"/>
                      <a:pt x="315274" y="40966"/>
                      <a:pt x="282413" y="27067"/>
                    </a:cubicBezTo>
                    <a:close/>
                    <a:moveTo>
                      <a:pt x="246774" y="0"/>
                    </a:moveTo>
                    <a:lnTo>
                      <a:pt x="267015" y="4086"/>
                    </a:lnTo>
                    <a:lnTo>
                      <a:pt x="287255" y="0"/>
                    </a:lnTo>
                    <a:cubicBezTo>
                      <a:pt x="348796" y="0"/>
                      <a:pt x="398684" y="49888"/>
                      <a:pt x="398684" y="111429"/>
                    </a:cubicBezTo>
                    <a:lnTo>
                      <a:pt x="397614" y="116730"/>
                    </a:lnTo>
                    <a:lnTo>
                      <a:pt x="507162" y="116730"/>
                    </a:lnTo>
                    <a:lnTo>
                      <a:pt x="548520" y="715890"/>
                    </a:lnTo>
                    <a:lnTo>
                      <a:pt x="0" y="715890"/>
                    </a:lnTo>
                    <a:lnTo>
                      <a:pt x="41358" y="116730"/>
                    </a:lnTo>
                    <a:lnTo>
                      <a:pt x="136415" y="116730"/>
                    </a:lnTo>
                    <a:lnTo>
                      <a:pt x="135345" y="111429"/>
                    </a:lnTo>
                    <a:cubicBezTo>
                      <a:pt x="135345" y="49888"/>
                      <a:pt x="185233" y="0"/>
                      <a:pt x="246774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175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35FBC6C2-3A42-E378-EE62-1AF9137C6047}"/>
                </a:ext>
              </a:extLst>
            </p:cNvPr>
            <p:cNvSpPr/>
            <p:nvPr/>
          </p:nvSpPr>
          <p:spPr bwMode="auto">
            <a:xfrm>
              <a:off x="2411700" y="1303824"/>
              <a:ext cx="410976" cy="1165484"/>
            </a:xfrm>
            <a:custGeom>
              <a:avLst/>
              <a:gdLst>
                <a:gd name="connsiteX0" fmla="*/ 175298 w 350596"/>
                <a:gd name="connsiteY0" fmla="*/ 813598 h 994252"/>
                <a:gd name="connsiteX1" fmla="*/ 265625 w 350596"/>
                <a:gd name="connsiteY1" fmla="*/ 903925 h 994252"/>
                <a:gd name="connsiteX2" fmla="*/ 175298 w 350596"/>
                <a:gd name="connsiteY2" fmla="*/ 994252 h 994252"/>
                <a:gd name="connsiteX3" fmla="*/ 84971 w 350596"/>
                <a:gd name="connsiteY3" fmla="*/ 903925 h 994252"/>
                <a:gd name="connsiteX4" fmla="*/ 175298 w 350596"/>
                <a:gd name="connsiteY4" fmla="*/ 813598 h 994252"/>
                <a:gd name="connsiteX5" fmla="*/ 175298 w 350596"/>
                <a:gd name="connsiteY5" fmla="*/ 0 h 994252"/>
                <a:gd name="connsiteX6" fmla="*/ 350596 w 350596"/>
                <a:gd name="connsiteY6" fmla="*/ 225282 h 994252"/>
                <a:gd name="connsiteX7" fmla="*/ 336821 w 350596"/>
                <a:gd name="connsiteY7" fmla="*/ 312972 h 994252"/>
                <a:gd name="connsiteX8" fmla="*/ 335449 w 350596"/>
                <a:gd name="connsiteY8" fmla="*/ 315587 h 994252"/>
                <a:gd name="connsiteX9" fmla="*/ 238064 w 350596"/>
                <a:gd name="connsiteY9" fmla="*/ 712419 h 994252"/>
                <a:gd name="connsiteX10" fmla="*/ 238013 w 350596"/>
                <a:gd name="connsiteY10" fmla="*/ 712419 h 994252"/>
                <a:gd name="connsiteX11" fmla="*/ 236802 w 350596"/>
                <a:gd name="connsiteY11" fmla="*/ 718806 h 994252"/>
                <a:gd name="connsiteX12" fmla="*/ 175298 w 350596"/>
                <a:gd name="connsiteY12" fmla="*/ 762212 h 994252"/>
                <a:gd name="connsiteX13" fmla="*/ 113795 w 350596"/>
                <a:gd name="connsiteY13" fmla="*/ 718806 h 994252"/>
                <a:gd name="connsiteX14" fmla="*/ 112583 w 350596"/>
                <a:gd name="connsiteY14" fmla="*/ 712419 h 994252"/>
                <a:gd name="connsiteX15" fmla="*/ 112534 w 350596"/>
                <a:gd name="connsiteY15" fmla="*/ 712419 h 994252"/>
                <a:gd name="connsiteX16" fmla="*/ 15151 w 350596"/>
                <a:gd name="connsiteY16" fmla="*/ 315593 h 994252"/>
                <a:gd name="connsiteX17" fmla="*/ 13776 w 350596"/>
                <a:gd name="connsiteY17" fmla="*/ 312972 h 994252"/>
                <a:gd name="connsiteX18" fmla="*/ 0 w 350596"/>
                <a:gd name="connsiteY18" fmla="*/ 225282 h 994252"/>
                <a:gd name="connsiteX19" fmla="*/ 175298 w 350596"/>
                <a:gd name="connsiteY19" fmla="*/ 0 h 994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350596" h="994252">
                  <a:moveTo>
                    <a:pt x="175298" y="813598"/>
                  </a:moveTo>
                  <a:cubicBezTo>
                    <a:pt x="225184" y="813598"/>
                    <a:pt x="265625" y="854039"/>
                    <a:pt x="265625" y="903925"/>
                  </a:cubicBezTo>
                  <a:cubicBezTo>
                    <a:pt x="265625" y="953811"/>
                    <a:pt x="225184" y="994252"/>
                    <a:pt x="175298" y="994252"/>
                  </a:cubicBezTo>
                  <a:cubicBezTo>
                    <a:pt x="125412" y="994252"/>
                    <a:pt x="84971" y="953811"/>
                    <a:pt x="84971" y="903925"/>
                  </a:cubicBezTo>
                  <a:cubicBezTo>
                    <a:pt x="84971" y="854039"/>
                    <a:pt x="125412" y="813598"/>
                    <a:pt x="175298" y="813598"/>
                  </a:cubicBezTo>
                  <a:close/>
                  <a:moveTo>
                    <a:pt x="175298" y="0"/>
                  </a:moveTo>
                  <a:cubicBezTo>
                    <a:pt x="272112" y="0"/>
                    <a:pt x="350596" y="100863"/>
                    <a:pt x="350596" y="225282"/>
                  </a:cubicBezTo>
                  <a:cubicBezTo>
                    <a:pt x="350596" y="256387"/>
                    <a:pt x="345691" y="286020"/>
                    <a:pt x="336821" y="312972"/>
                  </a:cubicBezTo>
                  <a:lnTo>
                    <a:pt x="335449" y="315587"/>
                  </a:lnTo>
                  <a:lnTo>
                    <a:pt x="238064" y="712419"/>
                  </a:lnTo>
                  <a:lnTo>
                    <a:pt x="238013" y="712419"/>
                  </a:lnTo>
                  <a:lnTo>
                    <a:pt x="236802" y="718806"/>
                  </a:lnTo>
                  <a:cubicBezTo>
                    <a:pt x="226669" y="744314"/>
                    <a:pt x="202947" y="762212"/>
                    <a:pt x="175298" y="762212"/>
                  </a:cubicBezTo>
                  <a:cubicBezTo>
                    <a:pt x="147650" y="762212"/>
                    <a:pt x="123928" y="744314"/>
                    <a:pt x="113795" y="718806"/>
                  </a:cubicBezTo>
                  <a:lnTo>
                    <a:pt x="112583" y="712419"/>
                  </a:lnTo>
                  <a:lnTo>
                    <a:pt x="112534" y="712419"/>
                  </a:lnTo>
                  <a:lnTo>
                    <a:pt x="15151" y="315593"/>
                  </a:lnTo>
                  <a:lnTo>
                    <a:pt x="13776" y="312972"/>
                  </a:lnTo>
                  <a:cubicBezTo>
                    <a:pt x="4905" y="286020"/>
                    <a:pt x="0" y="256387"/>
                    <a:pt x="0" y="225282"/>
                  </a:cubicBezTo>
                  <a:cubicBezTo>
                    <a:pt x="0" y="100863"/>
                    <a:pt x="78484" y="0"/>
                    <a:pt x="175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9965352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F43A0F1-7818-CF53-9B1D-8F0853C2E1C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フリーフォーム: 図形 161">
            <a:extLst>
              <a:ext uri="{FF2B5EF4-FFF2-40B4-BE49-F238E27FC236}">
                <a16:creationId xmlns:a16="http://schemas.microsoft.com/office/drawing/2014/main" id="{D96F0C0B-93A6-4D0A-4A0F-E8B749C66A19}"/>
              </a:ext>
            </a:extLst>
          </p:cNvPr>
          <p:cNvSpPr/>
          <p:nvPr/>
        </p:nvSpPr>
        <p:spPr>
          <a:xfrm>
            <a:off x="2226517" y="285594"/>
            <a:ext cx="4352834" cy="9347925"/>
          </a:xfrm>
          <a:custGeom>
            <a:avLst/>
            <a:gdLst>
              <a:gd name="connsiteX0" fmla="*/ 675367 w 4352834"/>
              <a:gd name="connsiteY0" fmla="*/ 0 h 9347925"/>
              <a:gd name="connsiteX1" fmla="*/ 4069861 w 4352834"/>
              <a:gd name="connsiteY1" fmla="*/ 0 h 9347925"/>
              <a:gd name="connsiteX2" fmla="*/ 4352834 w 4352834"/>
              <a:gd name="connsiteY2" fmla="*/ 282973 h 9347925"/>
              <a:gd name="connsiteX3" fmla="*/ 4352834 w 4352834"/>
              <a:gd name="connsiteY3" fmla="*/ 9064952 h 9347925"/>
              <a:gd name="connsiteX4" fmla="*/ 4069861 w 4352834"/>
              <a:gd name="connsiteY4" fmla="*/ 9347925 h 9347925"/>
              <a:gd name="connsiteX5" fmla="*/ 675367 w 4352834"/>
              <a:gd name="connsiteY5" fmla="*/ 9347925 h 9347925"/>
              <a:gd name="connsiteX6" fmla="*/ 392394 w 4352834"/>
              <a:gd name="connsiteY6" fmla="*/ 9064952 h 9347925"/>
              <a:gd name="connsiteX7" fmla="*/ 392394 w 4352834"/>
              <a:gd name="connsiteY7" fmla="*/ 6871233 h 9347925"/>
              <a:gd name="connsiteX8" fmla="*/ 353165 w 4352834"/>
              <a:gd name="connsiteY8" fmla="*/ 6885487 h 9347925"/>
              <a:gd name="connsiteX9" fmla="*/ 0 w 4352834"/>
              <a:gd name="connsiteY9" fmla="*/ 7180231 h 9347925"/>
              <a:gd name="connsiteX10" fmla="*/ 353091 w 4352834"/>
              <a:gd name="connsiteY10" fmla="*/ 6516145 h 9347925"/>
              <a:gd name="connsiteX11" fmla="*/ 392394 w 4352834"/>
              <a:gd name="connsiteY11" fmla="*/ 6494813 h 9347925"/>
              <a:gd name="connsiteX12" fmla="*/ 392394 w 4352834"/>
              <a:gd name="connsiteY12" fmla="*/ 282973 h 9347925"/>
              <a:gd name="connsiteX13" fmla="*/ 675367 w 4352834"/>
              <a:gd name="connsiteY13" fmla="*/ 0 h 9347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4352834" h="9347925">
                <a:moveTo>
                  <a:pt x="675367" y="0"/>
                </a:moveTo>
                <a:lnTo>
                  <a:pt x="4069861" y="0"/>
                </a:lnTo>
                <a:cubicBezTo>
                  <a:pt x="4226143" y="0"/>
                  <a:pt x="4352834" y="126691"/>
                  <a:pt x="4352834" y="282973"/>
                </a:cubicBezTo>
                <a:lnTo>
                  <a:pt x="4352834" y="9064952"/>
                </a:lnTo>
                <a:cubicBezTo>
                  <a:pt x="4352834" y="9221234"/>
                  <a:pt x="4226143" y="9347925"/>
                  <a:pt x="4069861" y="9347925"/>
                </a:cubicBezTo>
                <a:lnTo>
                  <a:pt x="675367" y="9347925"/>
                </a:lnTo>
                <a:cubicBezTo>
                  <a:pt x="519085" y="9347925"/>
                  <a:pt x="392394" y="9221234"/>
                  <a:pt x="392394" y="9064952"/>
                </a:cubicBezTo>
                <a:lnTo>
                  <a:pt x="392394" y="6871233"/>
                </a:lnTo>
                <a:lnTo>
                  <a:pt x="353165" y="6885487"/>
                </a:lnTo>
                <a:cubicBezTo>
                  <a:pt x="215969" y="6954085"/>
                  <a:pt x="94528" y="7054193"/>
                  <a:pt x="0" y="7180231"/>
                </a:cubicBezTo>
                <a:cubicBezTo>
                  <a:pt x="0" y="6903792"/>
                  <a:pt x="140061" y="6660066"/>
                  <a:pt x="353091" y="6516145"/>
                </a:cubicBezTo>
                <a:lnTo>
                  <a:pt x="392394" y="6494813"/>
                </a:lnTo>
                <a:lnTo>
                  <a:pt x="392394" y="282973"/>
                </a:lnTo>
                <a:cubicBezTo>
                  <a:pt x="392394" y="126691"/>
                  <a:pt x="519085" y="0"/>
                  <a:pt x="675367" y="0"/>
                </a:cubicBezTo>
                <a:close/>
              </a:path>
            </a:pathLst>
          </a:custGeom>
          <a:solidFill>
            <a:schemeClr val="bg1"/>
          </a:solidFill>
          <a:ln w="635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4C617159-0411-9620-A117-3C49BD3044A4}"/>
              </a:ext>
            </a:extLst>
          </p:cNvPr>
          <p:cNvSpPr txBox="1"/>
          <p:nvPr/>
        </p:nvSpPr>
        <p:spPr>
          <a:xfrm rot="5400000">
            <a:off x="399018" y="3321866"/>
            <a:ext cx="8409248" cy="324139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手荷物などの</a:t>
            </a:r>
            <a:endParaRPr lang="en-US" altLang="ja-JP" sz="5400" dirty="0">
              <a:ln w="28575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忘れ物に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ご注意ください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BFF4DBA9-CFBD-1A7A-CB43-99C07569B9EC}"/>
              </a:ext>
            </a:extLst>
          </p:cNvPr>
          <p:cNvSpPr txBox="1"/>
          <p:nvPr/>
        </p:nvSpPr>
        <p:spPr>
          <a:xfrm rot="5075422">
            <a:off x="-982531" y="3399745"/>
            <a:ext cx="4622148" cy="1424653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今一度お忘れ物がないか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ご確認ください</a:t>
            </a:r>
          </a:p>
        </p:txBody>
      </p:sp>
      <p:grpSp>
        <p:nvGrpSpPr>
          <p:cNvPr id="46" name="グループ化 45">
            <a:extLst>
              <a:ext uri="{FF2B5EF4-FFF2-40B4-BE49-F238E27FC236}">
                <a16:creationId xmlns:a16="http://schemas.microsoft.com/office/drawing/2014/main" id="{E89FF4D3-BB31-6AD9-A979-9D6252D63ACC}"/>
              </a:ext>
            </a:extLst>
          </p:cNvPr>
          <p:cNvGrpSpPr/>
          <p:nvPr/>
        </p:nvGrpSpPr>
        <p:grpSpPr>
          <a:xfrm>
            <a:off x="381457" y="6701398"/>
            <a:ext cx="2018930" cy="2919008"/>
            <a:chOff x="1056827" y="930434"/>
            <a:chExt cx="1720731" cy="2487866"/>
          </a:xfrm>
        </p:grpSpPr>
        <p:grpSp>
          <p:nvGrpSpPr>
            <p:cNvPr id="47" name="グループ化 46">
              <a:extLst>
                <a:ext uri="{FF2B5EF4-FFF2-40B4-BE49-F238E27FC236}">
                  <a16:creationId xmlns:a16="http://schemas.microsoft.com/office/drawing/2014/main" id="{ECFCA2A7-B0FD-D54D-EADE-60B938F0E664}"/>
                </a:ext>
              </a:extLst>
            </p:cNvPr>
            <p:cNvGrpSpPr/>
            <p:nvPr/>
          </p:nvGrpSpPr>
          <p:grpSpPr>
            <a:xfrm rot="532772">
              <a:off x="2352744" y="1691685"/>
              <a:ext cx="424814" cy="452029"/>
              <a:chOff x="8304223" y="4825922"/>
              <a:chExt cx="778796" cy="828689"/>
            </a:xfrm>
          </p:grpSpPr>
          <p:sp>
            <p:nvSpPr>
              <p:cNvPr id="70" name="フリーフォーム: 図形 69">
                <a:extLst>
                  <a:ext uri="{FF2B5EF4-FFF2-40B4-BE49-F238E27FC236}">
                    <a16:creationId xmlns:a16="http://schemas.microsoft.com/office/drawing/2014/main" id="{84587FDE-CA2E-FE0C-B10F-34683B5F8D4B}"/>
                  </a:ext>
                </a:extLst>
              </p:cNvPr>
              <p:cNvSpPr/>
              <p:nvPr/>
            </p:nvSpPr>
            <p:spPr bwMode="auto">
              <a:xfrm rot="900000">
                <a:off x="8304223" y="4825922"/>
                <a:ext cx="778796" cy="828689"/>
              </a:xfrm>
              <a:custGeom>
                <a:avLst/>
                <a:gdLst>
                  <a:gd name="connsiteX0" fmla="*/ 542625 w 778796"/>
                  <a:gd name="connsiteY0" fmla="*/ 10514 h 828689"/>
                  <a:gd name="connsiteX1" fmla="*/ 588735 w 778796"/>
                  <a:gd name="connsiteY1" fmla="*/ 16584 h 828689"/>
                  <a:gd name="connsiteX2" fmla="*/ 616373 w 778796"/>
                  <a:gd name="connsiteY2" fmla="*/ 52602 h 828689"/>
                  <a:gd name="connsiteX3" fmla="*/ 629195 w 778796"/>
                  <a:gd name="connsiteY3" fmla="*/ 30393 h 828689"/>
                  <a:gd name="connsiteX4" fmla="*/ 666093 w 778796"/>
                  <a:gd name="connsiteY4" fmla="*/ 2080 h 828689"/>
                  <a:gd name="connsiteX5" fmla="*/ 712205 w 778796"/>
                  <a:gd name="connsiteY5" fmla="*/ 8151 h 828689"/>
                  <a:gd name="connsiteX6" fmla="*/ 734447 w 778796"/>
                  <a:gd name="connsiteY6" fmla="*/ 91160 h 828689"/>
                  <a:gd name="connsiteX7" fmla="*/ 713651 w 778796"/>
                  <a:gd name="connsiteY7" fmla="*/ 127180 h 828689"/>
                  <a:gd name="connsiteX8" fmla="*/ 725531 w 778796"/>
                  <a:gd name="connsiteY8" fmla="*/ 126351 h 828689"/>
                  <a:gd name="connsiteX9" fmla="*/ 748403 w 778796"/>
                  <a:gd name="connsiteY9" fmla="*/ 134042 h 828689"/>
                  <a:gd name="connsiteX10" fmla="*/ 770645 w 778796"/>
                  <a:gd name="connsiteY10" fmla="*/ 217052 h 828689"/>
                  <a:gd name="connsiteX11" fmla="*/ 721785 w 778796"/>
                  <a:gd name="connsiteY11" fmla="*/ 301680 h 828689"/>
                  <a:gd name="connsiteX12" fmla="*/ 744738 w 778796"/>
                  <a:gd name="connsiteY12" fmla="*/ 331592 h 828689"/>
                  <a:gd name="connsiteX13" fmla="*/ 739535 w 778796"/>
                  <a:gd name="connsiteY13" fmla="*/ 371114 h 828689"/>
                  <a:gd name="connsiteX14" fmla="*/ 598161 w 778796"/>
                  <a:gd name="connsiteY14" fmla="*/ 615980 h 828689"/>
                  <a:gd name="connsiteX15" fmla="*/ 597536 w 778796"/>
                  <a:gd name="connsiteY15" fmla="*/ 616687 h 828689"/>
                  <a:gd name="connsiteX16" fmla="*/ 594717 w 778796"/>
                  <a:gd name="connsiteY16" fmla="*/ 622464 h 828689"/>
                  <a:gd name="connsiteX17" fmla="*/ 575318 w 778796"/>
                  <a:gd name="connsiteY17" fmla="*/ 639576 h 828689"/>
                  <a:gd name="connsiteX18" fmla="*/ 293169 w 778796"/>
                  <a:gd name="connsiteY18" fmla="*/ 802475 h 828689"/>
                  <a:gd name="connsiteX19" fmla="*/ 26214 w 778796"/>
                  <a:gd name="connsiteY19" fmla="*/ 730945 h 828689"/>
                  <a:gd name="connsiteX20" fmla="*/ 39546 w 778796"/>
                  <a:gd name="connsiteY20" fmla="*/ 515324 h 828689"/>
                  <a:gd name="connsiteX21" fmla="*/ 90331 w 778796"/>
                  <a:gd name="connsiteY21" fmla="*/ 470530 h 828689"/>
                  <a:gd name="connsiteX22" fmla="*/ 90331 w 778796"/>
                  <a:gd name="connsiteY22" fmla="*/ 225413 h 828689"/>
                  <a:gd name="connsiteX23" fmla="*/ 136302 w 778796"/>
                  <a:gd name="connsiteY23" fmla="*/ 156060 h 828689"/>
                  <a:gd name="connsiteX24" fmla="*/ 165599 w 778796"/>
                  <a:gd name="connsiteY24" fmla="*/ 150145 h 828689"/>
                  <a:gd name="connsiteX25" fmla="*/ 240867 w 778796"/>
                  <a:gd name="connsiteY25" fmla="*/ 225413 h 828689"/>
                  <a:gd name="connsiteX26" fmla="*/ 240868 w 778796"/>
                  <a:gd name="connsiteY26" fmla="*/ 381359 h 828689"/>
                  <a:gd name="connsiteX27" fmla="*/ 341514 w 778796"/>
                  <a:gd name="connsiteY27" fmla="*/ 323250 h 828689"/>
                  <a:gd name="connsiteX28" fmla="*/ 505726 w 778796"/>
                  <a:gd name="connsiteY28" fmla="*/ 38826 h 828689"/>
                  <a:gd name="connsiteX29" fmla="*/ 542625 w 778796"/>
                  <a:gd name="connsiteY29" fmla="*/ 10514 h 8286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778796" h="828689">
                    <a:moveTo>
                      <a:pt x="542625" y="10514"/>
                    </a:moveTo>
                    <a:cubicBezTo>
                      <a:pt x="557646" y="6489"/>
                      <a:pt x="574204" y="8194"/>
                      <a:pt x="588735" y="16584"/>
                    </a:cubicBezTo>
                    <a:lnTo>
                      <a:pt x="616373" y="52602"/>
                    </a:lnTo>
                    <a:lnTo>
                      <a:pt x="629195" y="30393"/>
                    </a:lnTo>
                    <a:cubicBezTo>
                      <a:pt x="637586" y="15861"/>
                      <a:pt x="651072" y="6105"/>
                      <a:pt x="666093" y="2080"/>
                    </a:cubicBezTo>
                    <a:cubicBezTo>
                      <a:pt x="681115" y="-1945"/>
                      <a:pt x="697673" y="-240"/>
                      <a:pt x="712205" y="8151"/>
                    </a:cubicBezTo>
                    <a:cubicBezTo>
                      <a:pt x="741269" y="24931"/>
                      <a:pt x="751227" y="62095"/>
                      <a:pt x="734447" y="91160"/>
                    </a:cubicBezTo>
                    <a:lnTo>
                      <a:pt x="713651" y="127180"/>
                    </a:lnTo>
                    <a:lnTo>
                      <a:pt x="725531" y="126351"/>
                    </a:lnTo>
                    <a:cubicBezTo>
                      <a:pt x="733365" y="127323"/>
                      <a:pt x="741137" y="129847"/>
                      <a:pt x="748403" y="134042"/>
                    </a:cubicBezTo>
                    <a:cubicBezTo>
                      <a:pt x="777468" y="150823"/>
                      <a:pt x="787426" y="187987"/>
                      <a:pt x="770645" y="217052"/>
                    </a:cubicBezTo>
                    <a:lnTo>
                      <a:pt x="721785" y="301680"/>
                    </a:lnTo>
                    <a:lnTo>
                      <a:pt x="744738" y="331592"/>
                    </a:lnTo>
                    <a:cubicBezTo>
                      <a:pt x="748188" y="344467"/>
                      <a:pt x="746726" y="358658"/>
                      <a:pt x="739535" y="371114"/>
                    </a:cubicBezTo>
                    <a:cubicBezTo>
                      <a:pt x="692410" y="452736"/>
                      <a:pt x="645285" y="534358"/>
                      <a:pt x="598161" y="615980"/>
                    </a:cubicBezTo>
                    <a:lnTo>
                      <a:pt x="597536" y="616687"/>
                    </a:lnTo>
                    <a:lnTo>
                      <a:pt x="594717" y="622464"/>
                    </a:lnTo>
                    <a:cubicBezTo>
                      <a:pt x="589617" y="629215"/>
                      <a:pt x="583108" y="635078"/>
                      <a:pt x="575318" y="639576"/>
                    </a:cubicBezTo>
                    <a:lnTo>
                      <a:pt x="293169" y="802475"/>
                    </a:lnTo>
                    <a:cubicBezTo>
                      <a:pt x="199698" y="856440"/>
                      <a:pt x="80179" y="824415"/>
                      <a:pt x="26214" y="730945"/>
                    </a:cubicBezTo>
                    <a:cubicBezTo>
                      <a:pt x="-14260" y="660842"/>
                      <a:pt x="-6364" y="576087"/>
                      <a:pt x="39546" y="515324"/>
                    </a:cubicBezTo>
                    <a:lnTo>
                      <a:pt x="90331" y="470530"/>
                    </a:lnTo>
                    <a:lnTo>
                      <a:pt x="90331" y="225413"/>
                    </a:lnTo>
                    <a:cubicBezTo>
                      <a:pt x="90331" y="194236"/>
                      <a:pt x="109287" y="167486"/>
                      <a:pt x="136302" y="156060"/>
                    </a:cubicBezTo>
                    <a:cubicBezTo>
                      <a:pt x="145307" y="152251"/>
                      <a:pt x="155207" y="150145"/>
                      <a:pt x="165599" y="150145"/>
                    </a:cubicBezTo>
                    <a:cubicBezTo>
                      <a:pt x="207168" y="150145"/>
                      <a:pt x="240867" y="183844"/>
                      <a:pt x="240867" y="225413"/>
                    </a:cubicBezTo>
                    <a:lnTo>
                      <a:pt x="240868" y="381359"/>
                    </a:lnTo>
                    <a:lnTo>
                      <a:pt x="341514" y="323250"/>
                    </a:lnTo>
                    <a:lnTo>
                      <a:pt x="505726" y="38826"/>
                    </a:lnTo>
                    <a:cubicBezTo>
                      <a:pt x="514116" y="24294"/>
                      <a:pt x="527603" y="14539"/>
                      <a:pt x="542625" y="10514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1" name="フリーフォーム: 図形 70">
                <a:extLst>
                  <a:ext uri="{FF2B5EF4-FFF2-40B4-BE49-F238E27FC236}">
                    <a16:creationId xmlns:a16="http://schemas.microsoft.com/office/drawing/2014/main" id="{CC24689A-DA33-930F-CF43-60DFCC47902E}"/>
                  </a:ext>
                </a:extLst>
              </p:cNvPr>
              <p:cNvSpPr/>
              <p:nvPr/>
            </p:nvSpPr>
            <p:spPr bwMode="auto">
              <a:xfrm rot="2700000">
                <a:off x="8786730" y="5048817"/>
                <a:ext cx="187943" cy="273741"/>
              </a:xfrm>
              <a:custGeom>
                <a:avLst/>
                <a:gdLst>
                  <a:gd name="connsiteX0" fmla="*/ 171169 w 187943"/>
                  <a:gd name="connsiteY0" fmla="*/ 55533 h 273741"/>
                  <a:gd name="connsiteX1" fmla="*/ 179556 w 187943"/>
                  <a:gd name="connsiteY1" fmla="*/ 47146 h 273741"/>
                  <a:gd name="connsiteX2" fmla="*/ 187943 w 187943"/>
                  <a:gd name="connsiteY2" fmla="*/ 55533 h 273741"/>
                  <a:gd name="connsiteX3" fmla="*/ 187943 w 187943"/>
                  <a:gd name="connsiteY3" fmla="*/ 273741 h 273741"/>
                  <a:gd name="connsiteX4" fmla="*/ 171169 w 187943"/>
                  <a:gd name="connsiteY4" fmla="*/ 265613 h 273741"/>
                  <a:gd name="connsiteX5" fmla="*/ 85543 w 187943"/>
                  <a:gd name="connsiteY5" fmla="*/ 30276 h 273741"/>
                  <a:gd name="connsiteX6" fmla="*/ 93930 w 187943"/>
                  <a:gd name="connsiteY6" fmla="*/ 21889 h 273741"/>
                  <a:gd name="connsiteX7" fmla="*/ 102317 w 187943"/>
                  <a:gd name="connsiteY7" fmla="*/ 30276 h 273741"/>
                  <a:gd name="connsiteX8" fmla="*/ 102317 w 187943"/>
                  <a:gd name="connsiteY8" fmla="*/ 243373 h 273741"/>
                  <a:gd name="connsiteX9" fmla="*/ 85543 w 187943"/>
                  <a:gd name="connsiteY9" fmla="*/ 239895 h 273741"/>
                  <a:gd name="connsiteX10" fmla="*/ 0 w 187943"/>
                  <a:gd name="connsiteY10" fmla="*/ 8387 h 273741"/>
                  <a:gd name="connsiteX11" fmla="*/ 8387 w 187943"/>
                  <a:gd name="connsiteY11" fmla="*/ 0 h 273741"/>
                  <a:gd name="connsiteX12" fmla="*/ 16774 w 187943"/>
                  <a:gd name="connsiteY12" fmla="*/ 8387 h 273741"/>
                  <a:gd name="connsiteX13" fmla="*/ 16774 w 187943"/>
                  <a:gd name="connsiteY13" fmla="*/ 229838 h 273741"/>
                  <a:gd name="connsiteX14" fmla="*/ 0 w 187943"/>
                  <a:gd name="connsiteY14" fmla="*/ 228622 h 2737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87943" h="273741">
                    <a:moveTo>
                      <a:pt x="171169" y="55533"/>
                    </a:moveTo>
                    <a:cubicBezTo>
                      <a:pt x="171168" y="50901"/>
                      <a:pt x="174924" y="47146"/>
                      <a:pt x="179556" y="47146"/>
                    </a:cubicBezTo>
                    <a:cubicBezTo>
                      <a:pt x="184188" y="47146"/>
                      <a:pt x="187942" y="50901"/>
                      <a:pt x="187943" y="55533"/>
                    </a:cubicBezTo>
                    <a:lnTo>
                      <a:pt x="187943" y="273741"/>
                    </a:lnTo>
                    <a:lnTo>
                      <a:pt x="171169" y="265613"/>
                    </a:lnTo>
                    <a:close/>
                    <a:moveTo>
                      <a:pt x="85543" y="30276"/>
                    </a:moveTo>
                    <a:cubicBezTo>
                      <a:pt x="85543" y="25644"/>
                      <a:pt x="89298" y="21889"/>
                      <a:pt x="93930" y="21889"/>
                    </a:cubicBezTo>
                    <a:cubicBezTo>
                      <a:pt x="98562" y="21889"/>
                      <a:pt x="102317" y="25644"/>
                      <a:pt x="102317" y="30276"/>
                    </a:cubicBezTo>
                    <a:lnTo>
                      <a:pt x="102317" y="243373"/>
                    </a:lnTo>
                    <a:lnTo>
                      <a:pt x="85543" y="239895"/>
                    </a:lnTo>
                    <a:close/>
                    <a:moveTo>
                      <a:pt x="0" y="8387"/>
                    </a:moveTo>
                    <a:cubicBezTo>
                      <a:pt x="0" y="3755"/>
                      <a:pt x="3755" y="-1"/>
                      <a:pt x="8387" y="0"/>
                    </a:cubicBezTo>
                    <a:cubicBezTo>
                      <a:pt x="13019" y="0"/>
                      <a:pt x="16774" y="3755"/>
                      <a:pt x="16774" y="8387"/>
                    </a:cubicBezTo>
                    <a:lnTo>
                      <a:pt x="16774" y="229838"/>
                    </a:lnTo>
                    <a:lnTo>
                      <a:pt x="0" y="228622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48" name="フリーフォーム: 図形 47">
              <a:extLst>
                <a:ext uri="{FF2B5EF4-FFF2-40B4-BE49-F238E27FC236}">
                  <a16:creationId xmlns:a16="http://schemas.microsoft.com/office/drawing/2014/main" id="{1629D541-81C3-62F5-CA02-5E31CA82154F}"/>
                </a:ext>
              </a:extLst>
            </p:cNvPr>
            <p:cNvSpPr/>
            <p:nvPr/>
          </p:nvSpPr>
          <p:spPr bwMode="auto">
            <a:xfrm rot="11325099">
              <a:off x="1915409" y="2032361"/>
              <a:ext cx="570528" cy="529662"/>
            </a:xfrm>
            <a:custGeom>
              <a:avLst/>
              <a:gdLst>
                <a:gd name="connsiteX0" fmla="*/ 203560 w 570528"/>
                <a:gd name="connsiteY0" fmla="*/ 529662 h 529662"/>
                <a:gd name="connsiteX1" fmla="*/ 0 w 570528"/>
                <a:gd name="connsiteY1" fmla="*/ 529662 h 529662"/>
                <a:gd name="connsiteX2" fmla="*/ 0 w 570528"/>
                <a:gd name="connsiteY2" fmla="*/ 113495 h 529662"/>
                <a:gd name="connsiteX3" fmla="*/ 5115 w 570528"/>
                <a:gd name="connsiteY3" fmla="*/ 88160 h 529662"/>
                <a:gd name="connsiteX4" fmla="*/ 5342 w 570528"/>
                <a:gd name="connsiteY4" fmla="*/ 82399 h 529662"/>
                <a:gd name="connsiteX5" fmla="*/ 7002 w 570528"/>
                <a:gd name="connsiteY5" fmla="*/ 78812 h 529662"/>
                <a:gd name="connsiteX6" fmla="*/ 7998 w 570528"/>
                <a:gd name="connsiteY6" fmla="*/ 73878 h 529662"/>
                <a:gd name="connsiteX7" fmla="*/ 12104 w 570528"/>
                <a:gd name="connsiteY7" fmla="*/ 67788 h 529662"/>
                <a:gd name="connsiteX8" fmla="*/ 23209 w 570528"/>
                <a:gd name="connsiteY8" fmla="*/ 43792 h 529662"/>
                <a:gd name="connsiteX9" fmla="*/ 172949 w 570528"/>
                <a:gd name="connsiteY9" fmla="*/ 20740 h 529662"/>
                <a:gd name="connsiteX10" fmla="*/ 538072 w 570528"/>
                <a:gd name="connsiteY10" fmla="*/ 288443 h 529662"/>
                <a:gd name="connsiteX11" fmla="*/ 555157 w 570528"/>
                <a:gd name="connsiteY11" fmla="*/ 399425 h 529662"/>
                <a:gd name="connsiteX12" fmla="*/ 522365 w 570528"/>
                <a:gd name="connsiteY12" fmla="*/ 444149 h 529662"/>
                <a:gd name="connsiteX13" fmla="*/ 411384 w 570528"/>
                <a:gd name="connsiteY13" fmla="*/ 461234 h 529662"/>
                <a:gd name="connsiteX14" fmla="*/ 203560 w 570528"/>
                <a:gd name="connsiteY14" fmla="*/ 308861 h 529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70528" h="529662">
                  <a:moveTo>
                    <a:pt x="203560" y="529662"/>
                  </a:moveTo>
                  <a:lnTo>
                    <a:pt x="0" y="529662"/>
                  </a:lnTo>
                  <a:lnTo>
                    <a:pt x="0" y="113495"/>
                  </a:lnTo>
                  <a:lnTo>
                    <a:pt x="5115" y="88160"/>
                  </a:lnTo>
                  <a:lnTo>
                    <a:pt x="5342" y="82399"/>
                  </a:lnTo>
                  <a:lnTo>
                    <a:pt x="7002" y="78812"/>
                  </a:lnTo>
                  <a:lnTo>
                    <a:pt x="7998" y="73878"/>
                  </a:lnTo>
                  <a:lnTo>
                    <a:pt x="12104" y="67788"/>
                  </a:lnTo>
                  <a:lnTo>
                    <a:pt x="23209" y="43792"/>
                  </a:lnTo>
                  <a:cubicBezTo>
                    <a:pt x="58193" y="-3923"/>
                    <a:pt x="125234" y="-14244"/>
                    <a:pt x="172949" y="20740"/>
                  </a:cubicBezTo>
                  <a:lnTo>
                    <a:pt x="538072" y="288443"/>
                  </a:lnTo>
                  <a:cubicBezTo>
                    <a:pt x="573436" y="314372"/>
                    <a:pt x="581085" y="364060"/>
                    <a:pt x="555157" y="399425"/>
                  </a:cubicBezTo>
                  <a:lnTo>
                    <a:pt x="522365" y="444149"/>
                  </a:lnTo>
                  <a:cubicBezTo>
                    <a:pt x="496437" y="479513"/>
                    <a:pt x="446748" y="487163"/>
                    <a:pt x="411384" y="461234"/>
                  </a:cubicBezTo>
                  <a:lnTo>
                    <a:pt x="203560" y="308861"/>
                  </a:lnTo>
                  <a:close/>
                </a:path>
              </a:pathLst>
            </a:custGeom>
            <a:solidFill>
              <a:srgbClr val="00B0F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grpSp>
          <p:nvGrpSpPr>
            <p:cNvPr id="49" name="グループ化 48">
              <a:extLst>
                <a:ext uri="{FF2B5EF4-FFF2-40B4-BE49-F238E27FC236}">
                  <a16:creationId xmlns:a16="http://schemas.microsoft.com/office/drawing/2014/main" id="{0B89CE40-21F7-C9E4-1B6F-15B0BEB4C950}"/>
                </a:ext>
              </a:extLst>
            </p:cNvPr>
            <p:cNvGrpSpPr/>
            <p:nvPr/>
          </p:nvGrpSpPr>
          <p:grpSpPr>
            <a:xfrm>
              <a:off x="1056827" y="930434"/>
              <a:ext cx="1304762" cy="2487866"/>
              <a:chOff x="4257838" y="1945656"/>
              <a:chExt cx="1304762" cy="2487866"/>
            </a:xfrm>
          </p:grpSpPr>
          <p:sp>
            <p:nvSpPr>
              <p:cNvPr id="50" name="フリーフォーム: 図形 49">
                <a:extLst>
                  <a:ext uri="{FF2B5EF4-FFF2-40B4-BE49-F238E27FC236}">
                    <a16:creationId xmlns:a16="http://schemas.microsoft.com/office/drawing/2014/main" id="{D06689F1-4899-0183-DAD8-ECB5111BABA2}"/>
                  </a:ext>
                </a:extLst>
              </p:cNvPr>
              <p:cNvSpPr/>
              <p:nvPr/>
            </p:nvSpPr>
            <p:spPr bwMode="auto">
              <a:xfrm>
                <a:off x="4456355" y="4134794"/>
                <a:ext cx="456834" cy="298728"/>
              </a:xfrm>
              <a:custGeom>
                <a:avLst/>
                <a:gdLst>
                  <a:gd name="connsiteX0" fmla="*/ 495918 w 944316"/>
                  <a:gd name="connsiteY0" fmla="*/ 0 h 542925"/>
                  <a:gd name="connsiteX1" fmla="*/ 944315 w 944316"/>
                  <a:gd name="connsiteY1" fmla="*/ 0 h 542925"/>
                  <a:gd name="connsiteX2" fmla="*/ 944315 w 944316"/>
                  <a:gd name="connsiteY2" fmla="*/ 385477 h 542925"/>
                  <a:gd name="connsiteX3" fmla="*/ 944316 w 944316"/>
                  <a:gd name="connsiteY3" fmla="*/ 385482 h 542925"/>
                  <a:gd name="connsiteX4" fmla="*/ 944315 w 944316"/>
                  <a:gd name="connsiteY4" fmla="*/ 516267 h 542925"/>
                  <a:gd name="connsiteX5" fmla="*/ 917657 w 944316"/>
                  <a:gd name="connsiteY5" fmla="*/ 542925 h 542925"/>
                  <a:gd name="connsiteX6" fmla="*/ 26658 w 944316"/>
                  <a:gd name="connsiteY6" fmla="*/ 542925 h 542925"/>
                  <a:gd name="connsiteX7" fmla="*/ 0 w 944316"/>
                  <a:gd name="connsiteY7" fmla="*/ 516267 h 542925"/>
                  <a:gd name="connsiteX8" fmla="*/ 0 w 944316"/>
                  <a:gd name="connsiteY8" fmla="*/ 385482 h 542925"/>
                  <a:gd name="connsiteX9" fmla="*/ 157444 w 944316"/>
                  <a:gd name="connsiteY9" fmla="*/ 228038 h 542925"/>
                  <a:gd name="connsiteX10" fmla="*/ 372406 w 944316"/>
                  <a:gd name="connsiteY10" fmla="*/ 221967 h 542925"/>
                  <a:gd name="connsiteX11" fmla="*/ 496231 w 944316"/>
                  <a:gd name="connsiteY11" fmla="*/ 88617 h 542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44316" h="542925">
                    <a:moveTo>
                      <a:pt x="495918" y="0"/>
                    </a:moveTo>
                    <a:lnTo>
                      <a:pt x="944315" y="0"/>
                    </a:lnTo>
                    <a:lnTo>
                      <a:pt x="944315" y="385477"/>
                    </a:lnTo>
                    <a:cubicBezTo>
                      <a:pt x="944315" y="385479"/>
                      <a:pt x="944316" y="385480"/>
                      <a:pt x="944316" y="385482"/>
                    </a:cubicBezTo>
                    <a:cubicBezTo>
                      <a:pt x="944316" y="429077"/>
                      <a:pt x="944315" y="472672"/>
                      <a:pt x="944315" y="516267"/>
                    </a:cubicBezTo>
                    <a:cubicBezTo>
                      <a:pt x="944315" y="530990"/>
                      <a:pt x="932380" y="542925"/>
                      <a:pt x="917657" y="542925"/>
                    </a:cubicBezTo>
                    <a:lnTo>
                      <a:pt x="26658" y="542925"/>
                    </a:lnTo>
                    <a:cubicBezTo>
                      <a:pt x="11935" y="542925"/>
                      <a:pt x="0" y="530990"/>
                      <a:pt x="0" y="516267"/>
                    </a:cubicBezTo>
                    <a:lnTo>
                      <a:pt x="0" y="385482"/>
                    </a:lnTo>
                    <a:cubicBezTo>
                      <a:pt x="0" y="298528"/>
                      <a:pt x="70490" y="228038"/>
                      <a:pt x="157444" y="228038"/>
                    </a:cubicBezTo>
                    <a:lnTo>
                      <a:pt x="372406" y="221967"/>
                    </a:lnTo>
                    <a:lnTo>
                      <a:pt x="496231" y="88617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51" name="フリーフォーム: 図形 50">
                <a:extLst>
                  <a:ext uri="{FF2B5EF4-FFF2-40B4-BE49-F238E27FC236}">
                    <a16:creationId xmlns:a16="http://schemas.microsoft.com/office/drawing/2014/main" id="{AF15EBC1-398D-02FB-1BB0-C8A8AA58ADB7}"/>
                  </a:ext>
                </a:extLst>
              </p:cNvPr>
              <p:cNvSpPr/>
              <p:nvPr/>
            </p:nvSpPr>
            <p:spPr bwMode="auto">
              <a:xfrm flipH="1">
                <a:off x="5023217" y="4134794"/>
                <a:ext cx="456832" cy="298728"/>
              </a:xfrm>
              <a:custGeom>
                <a:avLst/>
                <a:gdLst>
                  <a:gd name="connsiteX0" fmla="*/ 495918 w 944316"/>
                  <a:gd name="connsiteY0" fmla="*/ 0 h 542925"/>
                  <a:gd name="connsiteX1" fmla="*/ 944315 w 944316"/>
                  <a:gd name="connsiteY1" fmla="*/ 0 h 542925"/>
                  <a:gd name="connsiteX2" fmla="*/ 944315 w 944316"/>
                  <a:gd name="connsiteY2" fmla="*/ 385477 h 542925"/>
                  <a:gd name="connsiteX3" fmla="*/ 944316 w 944316"/>
                  <a:gd name="connsiteY3" fmla="*/ 385482 h 542925"/>
                  <a:gd name="connsiteX4" fmla="*/ 944315 w 944316"/>
                  <a:gd name="connsiteY4" fmla="*/ 516267 h 542925"/>
                  <a:gd name="connsiteX5" fmla="*/ 917657 w 944316"/>
                  <a:gd name="connsiteY5" fmla="*/ 542925 h 542925"/>
                  <a:gd name="connsiteX6" fmla="*/ 26658 w 944316"/>
                  <a:gd name="connsiteY6" fmla="*/ 542925 h 542925"/>
                  <a:gd name="connsiteX7" fmla="*/ 0 w 944316"/>
                  <a:gd name="connsiteY7" fmla="*/ 516267 h 542925"/>
                  <a:gd name="connsiteX8" fmla="*/ 0 w 944316"/>
                  <a:gd name="connsiteY8" fmla="*/ 385482 h 542925"/>
                  <a:gd name="connsiteX9" fmla="*/ 157444 w 944316"/>
                  <a:gd name="connsiteY9" fmla="*/ 228038 h 542925"/>
                  <a:gd name="connsiteX10" fmla="*/ 372406 w 944316"/>
                  <a:gd name="connsiteY10" fmla="*/ 221967 h 542925"/>
                  <a:gd name="connsiteX11" fmla="*/ 496231 w 944316"/>
                  <a:gd name="connsiteY11" fmla="*/ 88617 h 542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44316" h="542925">
                    <a:moveTo>
                      <a:pt x="495918" y="0"/>
                    </a:moveTo>
                    <a:lnTo>
                      <a:pt x="944315" y="0"/>
                    </a:lnTo>
                    <a:lnTo>
                      <a:pt x="944315" y="385477"/>
                    </a:lnTo>
                    <a:cubicBezTo>
                      <a:pt x="944315" y="385479"/>
                      <a:pt x="944316" y="385480"/>
                      <a:pt x="944316" y="385482"/>
                    </a:cubicBezTo>
                    <a:cubicBezTo>
                      <a:pt x="944316" y="429077"/>
                      <a:pt x="944315" y="472672"/>
                      <a:pt x="944315" y="516267"/>
                    </a:cubicBezTo>
                    <a:cubicBezTo>
                      <a:pt x="944315" y="530990"/>
                      <a:pt x="932380" y="542925"/>
                      <a:pt x="917657" y="542925"/>
                    </a:cubicBezTo>
                    <a:lnTo>
                      <a:pt x="26658" y="542925"/>
                    </a:lnTo>
                    <a:cubicBezTo>
                      <a:pt x="11935" y="542925"/>
                      <a:pt x="0" y="530990"/>
                      <a:pt x="0" y="516267"/>
                    </a:cubicBezTo>
                    <a:lnTo>
                      <a:pt x="0" y="385482"/>
                    </a:lnTo>
                    <a:cubicBezTo>
                      <a:pt x="0" y="298528"/>
                      <a:pt x="70490" y="228038"/>
                      <a:pt x="157444" y="228038"/>
                    </a:cubicBezTo>
                    <a:lnTo>
                      <a:pt x="372406" y="221967"/>
                    </a:lnTo>
                    <a:lnTo>
                      <a:pt x="496231" y="88617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52" name="フリーフォーム: 図形 51">
                <a:extLst>
                  <a:ext uri="{FF2B5EF4-FFF2-40B4-BE49-F238E27FC236}">
                    <a16:creationId xmlns:a16="http://schemas.microsoft.com/office/drawing/2014/main" id="{C029476D-1492-970C-399D-1C64719365A8}"/>
                  </a:ext>
                </a:extLst>
              </p:cNvPr>
              <p:cNvSpPr/>
              <p:nvPr/>
            </p:nvSpPr>
            <p:spPr bwMode="auto">
              <a:xfrm rot="13500000" flipH="1">
                <a:off x="4264905" y="3711283"/>
                <a:ext cx="282107" cy="296241"/>
              </a:xfrm>
              <a:custGeom>
                <a:avLst/>
                <a:gdLst>
                  <a:gd name="connsiteX0" fmla="*/ 293521 w 412229"/>
                  <a:gd name="connsiteY0" fmla="*/ 0 h 427334"/>
                  <a:gd name="connsiteX1" fmla="*/ 390798 w 412229"/>
                  <a:gd name="connsiteY1" fmla="*/ 53757 h 427334"/>
                  <a:gd name="connsiteX2" fmla="*/ 293521 w 412229"/>
                  <a:gd name="connsiteY2" fmla="*/ 112278 h 427334"/>
                  <a:gd name="connsiteX3" fmla="*/ 284673 w 412229"/>
                  <a:gd name="connsiteY3" fmla="*/ 110996 h 427334"/>
                  <a:gd name="connsiteX4" fmla="*/ 272276 w 412229"/>
                  <a:gd name="connsiteY4" fmla="*/ 115729 h 427334"/>
                  <a:gd name="connsiteX5" fmla="*/ 261464 w 412229"/>
                  <a:gd name="connsiteY5" fmla="*/ 131958 h 427334"/>
                  <a:gd name="connsiteX6" fmla="*/ 273853 w 412229"/>
                  <a:gd name="connsiteY6" fmla="*/ 166983 h 427334"/>
                  <a:gd name="connsiteX7" fmla="*/ 292464 w 412229"/>
                  <a:gd name="connsiteY7" fmla="*/ 172805 h 427334"/>
                  <a:gd name="connsiteX8" fmla="*/ 303590 w 412229"/>
                  <a:gd name="connsiteY8" fmla="*/ 169176 h 427334"/>
                  <a:gd name="connsiteX9" fmla="*/ 310221 w 412229"/>
                  <a:gd name="connsiteY9" fmla="*/ 159341 h 427334"/>
                  <a:gd name="connsiteX10" fmla="*/ 352474 w 412229"/>
                  <a:gd name="connsiteY10" fmla="*/ 141839 h 427334"/>
                  <a:gd name="connsiteX11" fmla="*/ 412229 w 412229"/>
                  <a:gd name="connsiteY11" fmla="*/ 201594 h 427334"/>
                  <a:gd name="connsiteX12" fmla="*/ 375734 w 412229"/>
                  <a:gd name="connsiteY12" fmla="*/ 256653 h 427334"/>
                  <a:gd name="connsiteX13" fmla="*/ 366925 w 412229"/>
                  <a:gd name="connsiteY13" fmla="*/ 258432 h 427334"/>
                  <a:gd name="connsiteX14" fmla="*/ 335342 w 412229"/>
                  <a:gd name="connsiteY14" fmla="*/ 274409 h 427334"/>
                  <a:gd name="connsiteX15" fmla="*/ 289635 w 412229"/>
                  <a:gd name="connsiteY15" fmla="*/ 278194 h 427334"/>
                  <a:gd name="connsiteX16" fmla="*/ 292337 w 412229"/>
                  <a:gd name="connsiteY16" fmla="*/ 321306 h 427334"/>
                  <a:gd name="connsiteX17" fmla="*/ 209975 w 412229"/>
                  <a:gd name="connsiteY17" fmla="*/ 414524 h 427334"/>
                  <a:gd name="connsiteX18" fmla="*/ 180488 w 412229"/>
                  <a:gd name="connsiteY18" fmla="*/ 422425 h 427334"/>
                  <a:gd name="connsiteX19" fmla="*/ 5285 w 412229"/>
                  <a:gd name="connsiteY19" fmla="*/ 321272 h 427334"/>
                  <a:gd name="connsiteX20" fmla="*/ 4909 w 412229"/>
                  <a:gd name="connsiteY20" fmla="*/ 319868 h 427334"/>
                  <a:gd name="connsiteX21" fmla="*/ 106062 w 412229"/>
                  <a:gd name="connsiteY21" fmla="*/ 144665 h 427334"/>
                  <a:gd name="connsiteX22" fmla="*/ 135549 w 412229"/>
                  <a:gd name="connsiteY22" fmla="*/ 136764 h 427334"/>
                  <a:gd name="connsiteX23" fmla="*/ 153158 w 412229"/>
                  <a:gd name="connsiteY23" fmla="*/ 135661 h 427334"/>
                  <a:gd name="connsiteX24" fmla="*/ 157273 w 412229"/>
                  <a:gd name="connsiteY24" fmla="*/ 102172 h 427334"/>
                  <a:gd name="connsiteX25" fmla="*/ 241729 w 412229"/>
                  <a:gd name="connsiteY25" fmla="*/ 9762 h 427334"/>
                  <a:gd name="connsiteX26" fmla="*/ 284487 w 412229"/>
                  <a:gd name="connsiteY26" fmla="*/ 575 h 427334"/>
                  <a:gd name="connsiteX27" fmla="*/ 284527 w 412229"/>
                  <a:gd name="connsiteY27" fmla="*/ 1303 h 427334"/>
                  <a:gd name="connsiteX0" fmla="*/ 293521 w 412229"/>
                  <a:gd name="connsiteY0" fmla="*/ 0 h 427334"/>
                  <a:gd name="connsiteX1" fmla="*/ 390798 w 412229"/>
                  <a:gd name="connsiteY1" fmla="*/ 53757 h 427334"/>
                  <a:gd name="connsiteX2" fmla="*/ 293521 w 412229"/>
                  <a:gd name="connsiteY2" fmla="*/ 112278 h 427334"/>
                  <a:gd name="connsiteX3" fmla="*/ 284673 w 412229"/>
                  <a:gd name="connsiteY3" fmla="*/ 110996 h 427334"/>
                  <a:gd name="connsiteX4" fmla="*/ 272276 w 412229"/>
                  <a:gd name="connsiteY4" fmla="*/ 115729 h 427334"/>
                  <a:gd name="connsiteX5" fmla="*/ 261464 w 412229"/>
                  <a:gd name="connsiteY5" fmla="*/ 131958 h 427334"/>
                  <a:gd name="connsiteX6" fmla="*/ 273853 w 412229"/>
                  <a:gd name="connsiteY6" fmla="*/ 166983 h 427334"/>
                  <a:gd name="connsiteX7" fmla="*/ 292464 w 412229"/>
                  <a:gd name="connsiteY7" fmla="*/ 172805 h 427334"/>
                  <a:gd name="connsiteX8" fmla="*/ 303590 w 412229"/>
                  <a:gd name="connsiteY8" fmla="*/ 169176 h 427334"/>
                  <a:gd name="connsiteX9" fmla="*/ 310221 w 412229"/>
                  <a:gd name="connsiteY9" fmla="*/ 159341 h 427334"/>
                  <a:gd name="connsiteX10" fmla="*/ 352474 w 412229"/>
                  <a:gd name="connsiteY10" fmla="*/ 141839 h 427334"/>
                  <a:gd name="connsiteX11" fmla="*/ 412229 w 412229"/>
                  <a:gd name="connsiteY11" fmla="*/ 201594 h 427334"/>
                  <a:gd name="connsiteX12" fmla="*/ 375734 w 412229"/>
                  <a:gd name="connsiteY12" fmla="*/ 256653 h 427334"/>
                  <a:gd name="connsiteX13" fmla="*/ 366925 w 412229"/>
                  <a:gd name="connsiteY13" fmla="*/ 258432 h 427334"/>
                  <a:gd name="connsiteX14" fmla="*/ 335342 w 412229"/>
                  <a:gd name="connsiteY14" fmla="*/ 274409 h 427334"/>
                  <a:gd name="connsiteX15" fmla="*/ 289635 w 412229"/>
                  <a:gd name="connsiteY15" fmla="*/ 278194 h 427334"/>
                  <a:gd name="connsiteX16" fmla="*/ 292337 w 412229"/>
                  <a:gd name="connsiteY16" fmla="*/ 321306 h 427334"/>
                  <a:gd name="connsiteX17" fmla="*/ 209975 w 412229"/>
                  <a:gd name="connsiteY17" fmla="*/ 414524 h 427334"/>
                  <a:gd name="connsiteX18" fmla="*/ 180488 w 412229"/>
                  <a:gd name="connsiteY18" fmla="*/ 422425 h 427334"/>
                  <a:gd name="connsiteX19" fmla="*/ 5285 w 412229"/>
                  <a:gd name="connsiteY19" fmla="*/ 321272 h 427334"/>
                  <a:gd name="connsiteX20" fmla="*/ 4909 w 412229"/>
                  <a:gd name="connsiteY20" fmla="*/ 319868 h 427334"/>
                  <a:gd name="connsiteX21" fmla="*/ 106062 w 412229"/>
                  <a:gd name="connsiteY21" fmla="*/ 144665 h 427334"/>
                  <a:gd name="connsiteX22" fmla="*/ 135549 w 412229"/>
                  <a:gd name="connsiteY22" fmla="*/ 136764 h 427334"/>
                  <a:gd name="connsiteX23" fmla="*/ 157273 w 412229"/>
                  <a:gd name="connsiteY23" fmla="*/ 102172 h 427334"/>
                  <a:gd name="connsiteX24" fmla="*/ 241729 w 412229"/>
                  <a:gd name="connsiteY24" fmla="*/ 9762 h 427334"/>
                  <a:gd name="connsiteX25" fmla="*/ 284487 w 412229"/>
                  <a:gd name="connsiteY25" fmla="*/ 575 h 427334"/>
                  <a:gd name="connsiteX26" fmla="*/ 284527 w 412229"/>
                  <a:gd name="connsiteY26" fmla="*/ 1303 h 427334"/>
                  <a:gd name="connsiteX27" fmla="*/ 293521 w 412229"/>
                  <a:gd name="connsiteY27" fmla="*/ 0 h 427334"/>
                  <a:gd name="connsiteX0" fmla="*/ 293521 w 412229"/>
                  <a:gd name="connsiteY0" fmla="*/ 0 h 427334"/>
                  <a:gd name="connsiteX1" fmla="*/ 390798 w 412229"/>
                  <a:gd name="connsiteY1" fmla="*/ 53757 h 427334"/>
                  <a:gd name="connsiteX2" fmla="*/ 293521 w 412229"/>
                  <a:gd name="connsiteY2" fmla="*/ 112278 h 427334"/>
                  <a:gd name="connsiteX3" fmla="*/ 284673 w 412229"/>
                  <a:gd name="connsiteY3" fmla="*/ 110996 h 427334"/>
                  <a:gd name="connsiteX4" fmla="*/ 272276 w 412229"/>
                  <a:gd name="connsiteY4" fmla="*/ 115729 h 427334"/>
                  <a:gd name="connsiteX5" fmla="*/ 261464 w 412229"/>
                  <a:gd name="connsiteY5" fmla="*/ 131958 h 427334"/>
                  <a:gd name="connsiteX6" fmla="*/ 273853 w 412229"/>
                  <a:gd name="connsiteY6" fmla="*/ 166983 h 427334"/>
                  <a:gd name="connsiteX7" fmla="*/ 292464 w 412229"/>
                  <a:gd name="connsiteY7" fmla="*/ 172805 h 427334"/>
                  <a:gd name="connsiteX8" fmla="*/ 303590 w 412229"/>
                  <a:gd name="connsiteY8" fmla="*/ 169176 h 427334"/>
                  <a:gd name="connsiteX9" fmla="*/ 310221 w 412229"/>
                  <a:gd name="connsiteY9" fmla="*/ 159341 h 427334"/>
                  <a:gd name="connsiteX10" fmla="*/ 352474 w 412229"/>
                  <a:gd name="connsiteY10" fmla="*/ 141839 h 427334"/>
                  <a:gd name="connsiteX11" fmla="*/ 412229 w 412229"/>
                  <a:gd name="connsiteY11" fmla="*/ 201594 h 427334"/>
                  <a:gd name="connsiteX12" fmla="*/ 375734 w 412229"/>
                  <a:gd name="connsiteY12" fmla="*/ 256653 h 427334"/>
                  <a:gd name="connsiteX13" fmla="*/ 366925 w 412229"/>
                  <a:gd name="connsiteY13" fmla="*/ 258432 h 427334"/>
                  <a:gd name="connsiteX14" fmla="*/ 335342 w 412229"/>
                  <a:gd name="connsiteY14" fmla="*/ 274409 h 427334"/>
                  <a:gd name="connsiteX15" fmla="*/ 289635 w 412229"/>
                  <a:gd name="connsiteY15" fmla="*/ 278194 h 427334"/>
                  <a:gd name="connsiteX16" fmla="*/ 292337 w 412229"/>
                  <a:gd name="connsiteY16" fmla="*/ 321306 h 427334"/>
                  <a:gd name="connsiteX17" fmla="*/ 209975 w 412229"/>
                  <a:gd name="connsiteY17" fmla="*/ 414524 h 427334"/>
                  <a:gd name="connsiteX18" fmla="*/ 180488 w 412229"/>
                  <a:gd name="connsiteY18" fmla="*/ 422425 h 427334"/>
                  <a:gd name="connsiteX19" fmla="*/ 5285 w 412229"/>
                  <a:gd name="connsiteY19" fmla="*/ 321272 h 427334"/>
                  <a:gd name="connsiteX20" fmla="*/ 4909 w 412229"/>
                  <a:gd name="connsiteY20" fmla="*/ 319868 h 427334"/>
                  <a:gd name="connsiteX21" fmla="*/ 106062 w 412229"/>
                  <a:gd name="connsiteY21" fmla="*/ 144665 h 427334"/>
                  <a:gd name="connsiteX22" fmla="*/ 157273 w 412229"/>
                  <a:gd name="connsiteY22" fmla="*/ 102172 h 427334"/>
                  <a:gd name="connsiteX23" fmla="*/ 241729 w 412229"/>
                  <a:gd name="connsiteY23" fmla="*/ 9762 h 427334"/>
                  <a:gd name="connsiteX24" fmla="*/ 284487 w 412229"/>
                  <a:gd name="connsiteY24" fmla="*/ 575 h 427334"/>
                  <a:gd name="connsiteX25" fmla="*/ 284527 w 412229"/>
                  <a:gd name="connsiteY25" fmla="*/ 1303 h 427334"/>
                  <a:gd name="connsiteX26" fmla="*/ 293521 w 412229"/>
                  <a:gd name="connsiteY26" fmla="*/ 0 h 427334"/>
                  <a:gd name="connsiteX0" fmla="*/ 295015 w 413723"/>
                  <a:gd name="connsiteY0" fmla="*/ 0 h 427334"/>
                  <a:gd name="connsiteX1" fmla="*/ 392292 w 413723"/>
                  <a:gd name="connsiteY1" fmla="*/ 53757 h 427334"/>
                  <a:gd name="connsiteX2" fmla="*/ 295015 w 413723"/>
                  <a:gd name="connsiteY2" fmla="*/ 112278 h 427334"/>
                  <a:gd name="connsiteX3" fmla="*/ 286167 w 413723"/>
                  <a:gd name="connsiteY3" fmla="*/ 110996 h 427334"/>
                  <a:gd name="connsiteX4" fmla="*/ 273770 w 413723"/>
                  <a:gd name="connsiteY4" fmla="*/ 115729 h 427334"/>
                  <a:gd name="connsiteX5" fmla="*/ 262958 w 413723"/>
                  <a:gd name="connsiteY5" fmla="*/ 131958 h 427334"/>
                  <a:gd name="connsiteX6" fmla="*/ 275347 w 413723"/>
                  <a:gd name="connsiteY6" fmla="*/ 166983 h 427334"/>
                  <a:gd name="connsiteX7" fmla="*/ 293958 w 413723"/>
                  <a:gd name="connsiteY7" fmla="*/ 172805 h 427334"/>
                  <a:gd name="connsiteX8" fmla="*/ 305084 w 413723"/>
                  <a:gd name="connsiteY8" fmla="*/ 169176 h 427334"/>
                  <a:gd name="connsiteX9" fmla="*/ 311715 w 413723"/>
                  <a:gd name="connsiteY9" fmla="*/ 159341 h 427334"/>
                  <a:gd name="connsiteX10" fmla="*/ 353968 w 413723"/>
                  <a:gd name="connsiteY10" fmla="*/ 141839 h 427334"/>
                  <a:gd name="connsiteX11" fmla="*/ 413723 w 413723"/>
                  <a:gd name="connsiteY11" fmla="*/ 201594 h 427334"/>
                  <a:gd name="connsiteX12" fmla="*/ 377228 w 413723"/>
                  <a:gd name="connsiteY12" fmla="*/ 256653 h 427334"/>
                  <a:gd name="connsiteX13" fmla="*/ 368419 w 413723"/>
                  <a:gd name="connsiteY13" fmla="*/ 258432 h 427334"/>
                  <a:gd name="connsiteX14" fmla="*/ 336836 w 413723"/>
                  <a:gd name="connsiteY14" fmla="*/ 274409 h 427334"/>
                  <a:gd name="connsiteX15" fmla="*/ 291129 w 413723"/>
                  <a:gd name="connsiteY15" fmla="*/ 278194 h 427334"/>
                  <a:gd name="connsiteX16" fmla="*/ 293831 w 413723"/>
                  <a:gd name="connsiteY16" fmla="*/ 321306 h 427334"/>
                  <a:gd name="connsiteX17" fmla="*/ 211469 w 413723"/>
                  <a:gd name="connsiteY17" fmla="*/ 414524 h 427334"/>
                  <a:gd name="connsiteX18" fmla="*/ 181982 w 413723"/>
                  <a:gd name="connsiteY18" fmla="*/ 422425 h 427334"/>
                  <a:gd name="connsiteX19" fmla="*/ 6779 w 413723"/>
                  <a:gd name="connsiteY19" fmla="*/ 321272 h 427334"/>
                  <a:gd name="connsiteX20" fmla="*/ 6403 w 413723"/>
                  <a:gd name="connsiteY20" fmla="*/ 319868 h 427334"/>
                  <a:gd name="connsiteX21" fmla="*/ 90887 w 413723"/>
                  <a:gd name="connsiteY21" fmla="*/ 142283 h 427334"/>
                  <a:gd name="connsiteX22" fmla="*/ 158767 w 413723"/>
                  <a:gd name="connsiteY22" fmla="*/ 102172 h 427334"/>
                  <a:gd name="connsiteX23" fmla="*/ 243223 w 413723"/>
                  <a:gd name="connsiteY23" fmla="*/ 9762 h 427334"/>
                  <a:gd name="connsiteX24" fmla="*/ 285981 w 413723"/>
                  <a:gd name="connsiteY24" fmla="*/ 575 h 427334"/>
                  <a:gd name="connsiteX25" fmla="*/ 286021 w 413723"/>
                  <a:gd name="connsiteY25" fmla="*/ 1303 h 427334"/>
                  <a:gd name="connsiteX26" fmla="*/ 295015 w 413723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0890 w 413484"/>
                  <a:gd name="connsiteY15" fmla="*/ 278194 h 427334"/>
                  <a:gd name="connsiteX16" fmla="*/ 293592 w 413484"/>
                  <a:gd name="connsiteY16" fmla="*/ 321306 h 427334"/>
                  <a:gd name="connsiteX17" fmla="*/ 211230 w 413484"/>
                  <a:gd name="connsiteY17" fmla="*/ 414524 h 427334"/>
                  <a:gd name="connsiteX18" fmla="*/ 181743 w 413484"/>
                  <a:gd name="connsiteY18" fmla="*/ 422425 h 427334"/>
                  <a:gd name="connsiteX19" fmla="*/ 6540 w 413484"/>
                  <a:gd name="connsiteY19" fmla="*/ 321272 h 427334"/>
                  <a:gd name="connsiteX20" fmla="*/ 6164 w 413484"/>
                  <a:gd name="connsiteY20" fmla="*/ 319868 h 427334"/>
                  <a:gd name="connsiteX21" fmla="*/ 90648 w 413484"/>
                  <a:gd name="connsiteY21" fmla="*/ 142283 h 427334"/>
                  <a:gd name="connsiteX22" fmla="*/ 158528 w 413484"/>
                  <a:gd name="connsiteY22" fmla="*/ 102172 h 427334"/>
                  <a:gd name="connsiteX23" fmla="*/ 242984 w 413484"/>
                  <a:gd name="connsiteY23" fmla="*/ 9762 h 427334"/>
                  <a:gd name="connsiteX24" fmla="*/ 285742 w 413484"/>
                  <a:gd name="connsiteY24" fmla="*/ 575 h 427334"/>
                  <a:gd name="connsiteX25" fmla="*/ 285782 w 413484"/>
                  <a:gd name="connsiteY25" fmla="*/ 1303 h 427334"/>
                  <a:gd name="connsiteX26" fmla="*/ 294776 w 413484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0890 w 413484"/>
                  <a:gd name="connsiteY15" fmla="*/ 278194 h 427334"/>
                  <a:gd name="connsiteX16" fmla="*/ 293592 w 413484"/>
                  <a:gd name="connsiteY16" fmla="*/ 321306 h 427334"/>
                  <a:gd name="connsiteX17" fmla="*/ 211230 w 413484"/>
                  <a:gd name="connsiteY17" fmla="*/ 414524 h 427334"/>
                  <a:gd name="connsiteX18" fmla="*/ 181743 w 413484"/>
                  <a:gd name="connsiteY18" fmla="*/ 422425 h 427334"/>
                  <a:gd name="connsiteX19" fmla="*/ 6540 w 413484"/>
                  <a:gd name="connsiteY19" fmla="*/ 321272 h 427334"/>
                  <a:gd name="connsiteX20" fmla="*/ 6164 w 413484"/>
                  <a:gd name="connsiteY20" fmla="*/ 319868 h 427334"/>
                  <a:gd name="connsiteX21" fmla="*/ 90648 w 413484"/>
                  <a:gd name="connsiteY21" fmla="*/ 142283 h 427334"/>
                  <a:gd name="connsiteX22" fmla="*/ 153766 w 413484"/>
                  <a:gd name="connsiteY22" fmla="*/ 75978 h 427334"/>
                  <a:gd name="connsiteX23" fmla="*/ 242984 w 413484"/>
                  <a:gd name="connsiteY23" fmla="*/ 9762 h 427334"/>
                  <a:gd name="connsiteX24" fmla="*/ 285742 w 413484"/>
                  <a:gd name="connsiteY24" fmla="*/ 575 h 427334"/>
                  <a:gd name="connsiteX25" fmla="*/ 285782 w 413484"/>
                  <a:gd name="connsiteY25" fmla="*/ 1303 h 427334"/>
                  <a:gd name="connsiteX26" fmla="*/ 294776 w 413484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0890 w 413484"/>
                  <a:gd name="connsiteY15" fmla="*/ 278194 h 427334"/>
                  <a:gd name="connsiteX16" fmla="*/ 293592 w 413484"/>
                  <a:gd name="connsiteY16" fmla="*/ 321306 h 427334"/>
                  <a:gd name="connsiteX17" fmla="*/ 211230 w 413484"/>
                  <a:gd name="connsiteY17" fmla="*/ 414524 h 427334"/>
                  <a:gd name="connsiteX18" fmla="*/ 181743 w 413484"/>
                  <a:gd name="connsiteY18" fmla="*/ 422425 h 427334"/>
                  <a:gd name="connsiteX19" fmla="*/ 6540 w 413484"/>
                  <a:gd name="connsiteY19" fmla="*/ 321272 h 427334"/>
                  <a:gd name="connsiteX20" fmla="*/ 6164 w 413484"/>
                  <a:gd name="connsiteY20" fmla="*/ 319868 h 427334"/>
                  <a:gd name="connsiteX21" fmla="*/ 90648 w 413484"/>
                  <a:gd name="connsiteY21" fmla="*/ 142283 h 427334"/>
                  <a:gd name="connsiteX22" fmla="*/ 153766 w 413484"/>
                  <a:gd name="connsiteY22" fmla="*/ 75978 h 427334"/>
                  <a:gd name="connsiteX23" fmla="*/ 242984 w 413484"/>
                  <a:gd name="connsiteY23" fmla="*/ 9762 h 427334"/>
                  <a:gd name="connsiteX24" fmla="*/ 285742 w 413484"/>
                  <a:gd name="connsiteY24" fmla="*/ 575 h 427334"/>
                  <a:gd name="connsiteX25" fmla="*/ 285782 w 413484"/>
                  <a:gd name="connsiteY25" fmla="*/ 1303 h 427334"/>
                  <a:gd name="connsiteX26" fmla="*/ 294776 w 413484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3592 w 413484"/>
                  <a:gd name="connsiteY15" fmla="*/ 321306 h 427334"/>
                  <a:gd name="connsiteX16" fmla="*/ 211230 w 413484"/>
                  <a:gd name="connsiteY16" fmla="*/ 414524 h 427334"/>
                  <a:gd name="connsiteX17" fmla="*/ 181743 w 413484"/>
                  <a:gd name="connsiteY17" fmla="*/ 422425 h 427334"/>
                  <a:gd name="connsiteX18" fmla="*/ 6540 w 413484"/>
                  <a:gd name="connsiteY18" fmla="*/ 321272 h 427334"/>
                  <a:gd name="connsiteX19" fmla="*/ 6164 w 413484"/>
                  <a:gd name="connsiteY19" fmla="*/ 319868 h 427334"/>
                  <a:gd name="connsiteX20" fmla="*/ 90648 w 413484"/>
                  <a:gd name="connsiteY20" fmla="*/ 142283 h 427334"/>
                  <a:gd name="connsiteX21" fmla="*/ 153766 w 413484"/>
                  <a:gd name="connsiteY21" fmla="*/ 75978 h 427334"/>
                  <a:gd name="connsiteX22" fmla="*/ 242984 w 413484"/>
                  <a:gd name="connsiteY22" fmla="*/ 9762 h 427334"/>
                  <a:gd name="connsiteX23" fmla="*/ 285742 w 413484"/>
                  <a:gd name="connsiteY23" fmla="*/ 575 h 427334"/>
                  <a:gd name="connsiteX24" fmla="*/ 285782 w 413484"/>
                  <a:gd name="connsiteY24" fmla="*/ 1303 h 427334"/>
                  <a:gd name="connsiteX25" fmla="*/ 294776 w 413484"/>
                  <a:gd name="connsiteY25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34627 w 413484"/>
                  <a:gd name="connsiteY6" fmla="*/ 195558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3592 w 413484"/>
                  <a:gd name="connsiteY15" fmla="*/ 321306 h 427334"/>
                  <a:gd name="connsiteX16" fmla="*/ 211230 w 413484"/>
                  <a:gd name="connsiteY16" fmla="*/ 414524 h 427334"/>
                  <a:gd name="connsiteX17" fmla="*/ 181743 w 413484"/>
                  <a:gd name="connsiteY17" fmla="*/ 422425 h 427334"/>
                  <a:gd name="connsiteX18" fmla="*/ 6540 w 413484"/>
                  <a:gd name="connsiteY18" fmla="*/ 321272 h 427334"/>
                  <a:gd name="connsiteX19" fmla="*/ 6164 w 413484"/>
                  <a:gd name="connsiteY19" fmla="*/ 319868 h 427334"/>
                  <a:gd name="connsiteX20" fmla="*/ 90648 w 413484"/>
                  <a:gd name="connsiteY20" fmla="*/ 142283 h 427334"/>
                  <a:gd name="connsiteX21" fmla="*/ 153766 w 413484"/>
                  <a:gd name="connsiteY21" fmla="*/ 75978 h 427334"/>
                  <a:gd name="connsiteX22" fmla="*/ 242984 w 413484"/>
                  <a:gd name="connsiteY22" fmla="*/ 9762 h 427334"/>
                  <a:gd name="connsiteX23" fmla="*/ 285742 w 413484"/>
                  <a:gd name="connsiteY23" fmla="*/ 575 h 427334"/>
                  <a:gd name="connsiteX24" fmla="*/ 285782 w 413484"/>
                  <a:gd name="connsiteY24" fmla="*/ 1303 h 427334"/>
                  <a:gd name="connsiteX25" fmla="*/ 294776 w 413484"/>
                  <a:gd name="connsiteY25" fmla="*/ 0 h 427334"/>
                  <a:gd name="connsiteX0" fmla="*/ 299067 w 417775"/>
                  <a:gd name="connsiteY0" fmla="*/ 0 h 427334"/>
                  <a:gd name="connsiteX1" fmla="*/ 396344 w 417775"/>
                  <a:gd name="connsiteY1" fmla="*/ 53757 h 427334"/>
                  <a:gd name="connsiteX2" fmla="*/ 299067 w 417775"/>
                  <a:gd name="connsiteY2" fmla="*/ 112278 h 427334"/>
                  <a:gd name="connsiteX3" fmla="*/ 290219 w 417775"/>
                  <a:gd name="connsiteY3" fmla="*/ 110996 h 427334"/>
                  <a:gd name="connsiteX4" fmla="*/ 277822 w 417775"/>
                  <a:gd name="connsiteY4" fmla="*/ 115729 h 427334"/>
                  <a:gd name="connsiteX5" fmla="*/ 267010 w 417775"/>
                  <a:gd name="connsiteY5" fmla="*/ 131958 h 427334"/>
                  <a:gd name="connsiteX6" fmla="*/ 238918 w 417775"/>
                  <a:gd name="connsiteY6" fmla="*/ 195558 h 427334"/>
                  <a:gd name="connsiteX7" fmla="*/ 298010 w 417775"/>
                  <a:gd name="connsiteY7" fmla="*/ 172805 h 427334"/>
                  <a:gd name="connsiteX8" fmla="*/ 309136 w 417775"/>
                  <a:gd name="connsiteY8" fmla="*/ 169176 h 427334"/>
                  <a:gd name="connsiteX9" fmla="*/ 315767 w 417775"/>
                  <a:gd name="connsiteY9" fmla="*/ 159341 h 427334"/>
                  <a:gd name="connsiteX10" fmla="*/ 358020 w 417775"/>
                  <a:gd name="connsiteY10" fmla="*/ 141839 h 427334"/>
                  <a:gd name="connsiteX11" fmla="*/ 417775 w 417775"/>
                  <a:gd name="connsiteY11" fmla="*/ 201594 h 427334"/>
                  <a:gd name="connsiteX12" fmla="*/ 381280 w 417775"/>
                  <a:gd name="connsiteY12" fmla="*/ 256653 h 427334"/>
                  <a:gd name="connsiteX13" fmla="*/ 372471 w 417775"/>
                  <a:gd name="connsiteY13" fmla="*/ 258432 h 427334"/>
                  <a:gd name="connsiteX14" fmla="*/ 340888 w 417775"/>
                  <a:gd name="connsiteY14" fmla="*/ 274409 h 427334"/>
                  <a:gd name="connsiteX15" fmla="*/ 297883 w 417775"/>
                  <a:gd name="connsiteY15" fmla="*/ 321306 h 427334"/>
                  <a:gd name="connsiteX16" fmla="*/ 215521 w 417775"/>
                  <a:gd name="connsiteY16" fmla="*/ 414524 h 427334"/>
                  <a:gd name="connsiteX17" fmla="*/ 186034 w 417775"/>
                  <a:gd name="connsiteY17" fmla="*/ 422425 h 427334"/>
                  <a:gd name="connsiteX18" fmla="*/ 10831 w 417775"/>
                  <a:gd name="connsiteY18" fmla="*/ 321272 h 427334"/>
                  <a:gd name="connsiteX19" fmla="*/ 5692 w 417775"/>
                  <a:gd name="connsiteY19" fmla="*/ 384162 h 427334"/>
                  <a:gd name="connsiteX20" fmla="*/ 94939 w 417775"/>
                  <a:gd name="connsiteY20" fmla="*/ 142283 h 427334"/>
                  <a:gd name="connsiteX21" fmla="*/ 158057 w 417775"/>
                  <a:gd name="connsiteY21" fmla="*/ 75978 h 427334"/>
                  <a:gd name="connsiteX22" fmla="*/ 247275 w 417775"/>
                  <a:gd name="connsiteY22" fmla="*/ 9762 h 427334"/>
                  <a:gd name="connsiteX23" fmla="*/ 290033 w 417775"/>
                  <a:gd name="connsiteY23" fmla="*/ 575 h 427334"/>
                  <a:gd name="connsiteX24" fmla="*/ 290073 w 417775"/>
                  <a:gd name="connsiteY24" fmla="*/ 1303 h 427334"/>
                  <a:gd name="connsiteX25" fmla="*/ 299067 w 417775"/>
                  <a:gd name="connsiteY25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88236 w 406944"/>
                  <a:gd name="connsiteY2" fmla="*/ 112278 h 427334"/>
                  <a:gd name="connsiteX3" fmla="*/ 279388 w 406944"/>
                  <a:gd name="connsiteY3" fmla="*/ 110996 h 427334"/>
                  <a:gd name="connsiteX4" fmla="*/ 266991 w 406944"/>
                  <a:gd name="connsiteY4" fmla="*/ 115729 h 427334"/>
                  <a:gd name="connsiteX5" fmla="*/ 256179 w 406944"/>
                  <a:gd name="connsiteY5" fmla="*/ 131958 h 427334"/>
                  <a:gd name="connsiteX6" fmla="*/ 228087 w 406944"/>
                  <a:gd name="connsiteY6" fmla="*/ 195558 h 427334"/>
                  <a:gd name="connsiteX7" fmla="*/ 287179 w 406944"/>
                  <a:gd name="connsiteY7" fmla="*/ 172805 h 427334"/>
                  <a:gd name="connsiteX8" fmla="*/ 298305 w 406944"/>
                  <a:gd name="connsiteY8" fmla="*/ 169176 h 427334"/>
                  <a:gd name="connsiteX9" fmla="*/ 304936 w 406944"/>
                  <a:gd name="connsiteY9" fmla="*/ 159341 h 427334"/>
                  <a:gd name="connsiteX10" fmla="*/ 347189 w 406944"/>
                  <a:gd name="connsiteY10" fmla="*/ 141839 h 427334"/>
                  <a:gd name="connsiteX11" fmla="*/ 406944 w 406944"/>
                  <a:gd name="connsiteY11" fmla="*/ 201594 h 427334"/>
                  <a:gd name="connsiteX12" fmla="*/ 370449 w 406944"/>
                  <a:gd name="connsiteY12" fmla="*/ 256653 h 427334"/>
                  <a:gd name="connsiteX13" fmla="*/ 361640 w 406944"/>
                  <a:gd name="connsiteY13" fmla="*/ 258432 h 427334"/>
                  <a:gd name="connsiteX14" fmla="*/ 330057 w 406944"/>
                  <a:gd name="connsiteY14" fmla="*/ 274409 h 427334"/>
                  <a:gd name="connsiteX15" fmla="*/ 287052 w 406944"/>
                  <a:gd name="connsiteY15" fmla="*/ 321306 h 427334"/>
                  <a:gd name="connsiteX16" fmla="*/ 204690 w 406944"/>
                  <a:gd name="connsiteY16" fmla="*/ 414524 h 427334"/>
                  <a:gd name="connsiteX17" fmla="*/ 175203 w 406944"/>
                  <a:gd name="connsiteY17" fmla="*/ 422425 h 427334"/>
                  <a:gd name="connsiteX18" fmla="*/ 0 w 406944"/>
                  <a:gd name="connsiteY18" fmla="*/ 321272 h 427334"/>
                  <a:gd name="connsiteX19" fmla="*/ 84108 w 406944"/>
                  <a:gd name="connsiteY19" fmla="*/ 142283 h 427334"/>
                  <a:gd name="connsiteX20" fmla="*/ 147226 w 406944"/>
                  <a:gd name="connsiteY20" fmla="*/ 75978 h 427334"/>
                  <a:gd name="connsiteX21" fmla="*/ 236444 w 406944"/>
                  <a:gd name="connsiteY21" fmla="*/ 9762 h 427334"/>
                  <a:gd name="connsiteX22" fmla="*/ 279202 w 406944"/>
                  <a:gd name="connsiteY22" fmla="*/ 575 h 427334"/>
                  <a:gd name="connsiteX23" fmla="*/ 279242 w 406944"/>
                  <a:gd name="connsiteY23" fmla="*/ 1303 h 427334"/>
                  <a:gd name="connsiteX24" fmla="*/ 288236 w 406944"/>
                  <a:gd name="connsiteY24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88236 w 406944"/>
                  <a:gd name="connsiteY2" fmla="*/ 11227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28087 w 406944"/>
                  <a:gd name="connsiteY5" fmla="*/ 195558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28087 w 406944"/>
                  <a:gd name="connsiteY5" fmla="*/ 195558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28087 w 406944"/>
                  <a:gd name="connsiteY5" fmla="*/ 195558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16181 w 406944"/>
                  <a:gd name="connsiteY5" fmla="*/ 209846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16181 w 406944"/>
                  <a:gd name="connsiteY5" fmla="*/ 209846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16181 w 406944"/>
                  <a:gd name="connsiteY5" fmla="*/ 209846 h 427334"/>
                  <a:gd name="connsiteX6" fmla="*/ 298305 w 406944"/>
                  <a:gd name="connsiteY6" fmla="*/ 169176 h 427334"/>
                  <a:gd name="connsiteX7" fmla="*/ 304936 w 406944"/>
                  <a:gd name="connsiteY7" fmla="*/ 159341 h 427334"/>
                  <a:gd name="connsiteX8" fmla="*/ 347189 w 406944"/>
                  <a:gd name="connsiteY8" fmla="*/ 141839 h 427334"/>
                  <a:gd name="connsiteX9" fmla="*/ 406944 w 406944"/>
                  <a:gd name="connsiteY9" fmla="*/ 201594 h 427334"/>
                  <a:gd name="connsiteX10" fmla="*/ 370449 w 406944"/>
                  <a:gd name="connsiteY10" fmla="*/ 256653 h 427334"/>
                  <a:gd name="connsiteX11" fmla="*/ 361640 w 406944"/>
                  <a:gd name="connsiteY11" fmla="*/ 258432 h 427334"/>
                  <a:gd name="connsiteX12" fmla="*/ 330057 w 406944"/>
                  <a:gd name="connsiteY12" fmla="*/ 274409 h 427334"/>
                  <a:gd name="connsiteX13" fmla="*/ 287052 w 406944"/>
                  <a:gd name="connsiteY13" fmla="*/ 321306 h 427334"/>
                  <a:gd name="connsiteX14" fmla="*/ 204690 w 406944"/>
                  <a:gd name="connsiteY14" fmla="*/ 414524 h 427334"/>
                  <a:gd name="connsiteX15" fmla="*/ 175203 w 406944"/>
                  <a:gd name="connsiteY15" fmla="*/ 422425 h 427334"/>
                  <a:gd name="connsiteX16" fmla="*/ 0 w 406944"/>
                  <a:gd name="connsiteY16" fmla="*/ 321272 h 427334"/>
                  <a:gd name="connsiteX17" fmla="*/ 84108 w 406944"/>
                  <a:gd name="connsiteY17" fmla="*/ 142283 h 427334"/>
                  <a:gd name="connsiteX18" fmla="*/ 147226 w 406944"/>
                  <a:gd name="connsiteY18" fmla="*/ 75978 h 427334"/>
                  <a:gd name="connsiteX19" fmla="*/ 236444 w 406944"/>
                  <a:gd name="connsiteY19" fmla="*/ 9762 h 427334"/>
                  <a:gd name="connsiteX20" fmla="*/ 279202 w 406944"/>
                  <a:gd name="connsiteY20" fmla="*/ 575 h 427334"/>
                  <a:gd name="connsiteX21" fmla="*/ 279242 w 406944"/>
                  <a:gd name="connsiteY21" fmla="*/ 1303 h 427334"/>
                  <a:gd name="connsiteX22" fmla="*/ 288236 w 406944"/>
                  <a:gd name="connsiteY22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6181 w 406944"/>
                  <a:gd name="connsiteY4" fmla="*/ 209846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192368 w 406944"/>
                  <a:gd name="connsiteY4" fmla="*/ 20270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192368 w 406944"/>
                  <a:gd name="connsiteY4" fmla="*/ 20270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06655 w 406944"/>
                  <a:gd name="connsiteY4" fmla="*/ 22175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06655 w 406944"/>
                  <a:gd name="connsiteY4" fmla="*/ 22175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3798 w 406944"/>
                  <a:gd name="connsiteY4" fmla="*/ 205083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3798 w 406944"/>
                  <a:gd name="connsiteY4" fmla="*/ 205083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287052 w 406944"/>
                  <a:gd name="connsiteY11" fmla="*/ 321306 h 427334"/>
                  <a:gd name="connsiteX12" fmla="*/ 204690 w 406944"/>
                  <a:gd name="connsiteY12" fmla="*/ 414524 h 427334"/>
                  <a:gd name="connsiteX13" fmla="*/ 175203 w 406944"/>
                  <a:gd name="connsiteY13" fmla="*/ 422425 h 427334"/>
                  <a:gd name="connsiteX14" fmla="*/ 0 w 406944"/>
                  <a:gd name="connsiteY14" fmla="*/ 321272 h 427334"/>
                  <a:gd name="connsiteX15" fmla="*/ 84108 w 406944"/>
                  <a:gd name="connsiteY15" fmla="*/ 142283 h 427334"/>
                  <a:gd name="connsiteX16" fmla="*/ 147226 w 406944"/>
                  <a:gd name="connsiteY16" fmla="*/ 75978 h 427334"/>
                  <a:gd name="connsiteX17" fmla="*/ 236444 w 406944"/>
                  <a:gd name="connsiteY17" fmla="*/ 9762 h 427334"/>
                  <a:gd name="connsiteX18" fmla="*/ 279202 w 406944"/>
                  <a:gd name="connsiteY18" fmla="*/ 575 h 427334"/>
                  <a:gd name="connsiteX19" fmla="*/ 279242 w 406944"/>
                  <a:gd name="connsiteY19" fmla="*/ 1303 h 427334"/>
                  <a:gd name="connsiteX20" fmla="*/ 288236 w 406944"/>
                  <a:gd name="connsiteY20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3798 w 406944"/>
                  <a:gd name="connsiteY4" fmla="*/ 205083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287052 w 406944"/>
                  <a:gd name="connsiteY10" fmla="*/ 321306 h 427334"/>
                  <a:gd name="connsiteX11" fmla="*/ 204690 w 406944"/>
                  <a:gd name="connsiteY11" fmla="*/ 414524 h 427334"/>
                  <a:gd name="connsiteX12" fmla="*/ 175203 w 406944"/>
                  <a:gd name="connsiteY12" fmla="*/ 422425 h 427334"/>
                  <a:gd name="connsiteX13" fmla="*/ 0 w 406944"/>
                  <a:gd name="connsiteY13" fmla="*/ 321272 h 427334"/>
                  <a:gd name="connsiteX14" fmla="*/ 84108 w 406944"/>
                  <a:gd name="connsiteY14" fmla="*/ 142283 h 427334"/>
                  <a:gd name="connsiteX15" fmla="*/ 147226 w 406944"/>
                  <a:gd name="connsiteY15" fmla="*/ 75978 h 427334"/>
                  <a:gd name="connsiteX16" fmla="*/ 236444 w 406944"/>
                  <a:gd name="connsiteY16" fmla="*/ 9762 h 427334"/>
                  <a:gd name="connsiteX17" fmla="*/ 279202 w 406944"/>
                  <a:gd name="connsiteY17" fmla="*/ 575 h 427334"/>
                  <a:gd name="connsiteX18" fmla="*/ 279242 w 406944"/>
                  <a:gd name="connsiteY18" fmla="*/ 1303 h 427334"/>
                  <a:gd name="connsiteX19" fmla="*/ 288236 w 406944"/>
                  <a:gd name="connsiteY19" fmla="*/ 0 h 427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406944" h="427334">
                    <a:moveTo>
                      <a:pt x="288236" y="0"/>
                    </a:moveTo>
                    <a:cubicBezTo>
                      <a:pt x="331440" y="0"/>
                      <a:pt x="391863" y="26313"/>
                      <a:pt x="385513" y="53757"/>
                    </a:cubicBezTo>
                    <a:cubicBezTo>
                      <a:pt x="379163" y="81201"/>
                      <a:pt x="336203" y="93228"/>
                      <a:pt x="292999" y="93228"/>
                    </a:cubicBezTo>
                    <a:lnTo>
                      <a:pt x="266991" y="115729"/>
                    </a:lnTo>
                    <a:cubicBezTo>
                      <a:pt x="254188" y="135165"/>
                      <a:pt x="182964" y="160780"/>
                      <a:pt x="213798" y="205083"/>
                    </a:cubicBezTo>
                    <a:cubicBezTo>
                      <a:pt x="244632" y="249386"/>
                      <a:pt x="283513" y="177593"/>
                      <a:pt x="298305" y="169176"/>
                    </a:cubicBezTo>
                    <a:lnTo>
                      <a:pt x="304936" y="159341"/>
                    </a:lnTo>
                    <a:cubicBezTo>
                      <a:pt x="315749" y="148528"/>
                      <a:pt x="330688" y="141839"/>
                      <a:pt x="347189" y="141839"/>
                    </a:cubicBezTo>
                    <a:cubicBezTo>
                      <a:pt x="380191" y="141839"/>
                      <a:pt x="406944" y="168592"/>
                      <a:pt x="406944" y="201594"/>
                    </a:cubicBezTo>
                    <a:cubicBezTo>
                      <a:pt x="406944" y="226346"/>
                      <a:pt x="391896" y="247582"/>
                      <a:pt x="370449" y="256653"/>
                    </a:cubicBezTo>
                    <a:lnTo>
                      <a:pt x="287052" y="321306"/>
                    </a:lnTo>
                    <a:cubicBezTo>
                      <a:pt x="281005" y="364738"/>
                      <a:pt x="249711" y="402461"/>
                      <a:pt x="204690" y="414524"/>
                    </a:cubicBezTo>
                    <a:lnTo>
                      <a:pt x="175203" y="422425"/>
                    </a:lnTo>
                    <a:cubicBezTo>
                      <a:pt x="98890" y="442873"/>
                      <a:pt x="20448" y="397585"/>
                      <a:pt x="0" y="321272"/>
                    </a:cubicBezTo>
                    <a:lnTo>
                      <a:pt x="84108" y="142283"/>
                    </a:lnTo>
                    <a:cubicBezTo>
                      <a:pt x="105147" y="120181"/>
                      <a:pt x="115847" y="104817"/>
                      <a:pt x="147226" y="75978"/>
                    </a:cubicBezTo>
                    <a:cubicBezTo>
                      <a:pt x="178605" y="47139"/>
                      <a:pt x="196121" y="25325"/>
                      <a:pt x="236444" y="9762"/>
                    </a:cubicBezTo>
                    <a:lnTo>
                      <a:pt x="279202" y="575"/>
                    </a:lnTo>
                    <a:cubicBezTo>
                      <a:pt x="279215" y="818"/>
                      <a:pt x="279229" y="1060"/>
                      <a:pt x="279242" y="1303"/>
                    </a:cubicBezTo>
                    <a:lnTo>
                      <a:pt x="288236" y="0"/>
                    </a:ln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3" name="四角形: 上の 2 つの角を丸める 5">
                <a:extLst>
                  <a:ext uri="{FF2B5EF4-FFF2-40B4-BE49-F238E27FC236}">
                    <a16:creationId xmlns:a16="http://schemas.microsoft.com/office/drawing/2014/main" id="{C18E1E4A-29EE-DD4E-4B0E-8F66E1F732F2}"/>
                  </a:ext>
                </a:extLst>
              </p:cNvPr>
              <p:cNvSpPr/>
              <p:nvPr/>
            </p:nvSpPr>
            <p:spPr bwMode="auto">
              <a:xfrm rot="1800000">
                <a:off x="4449327" y="3081819"/>
                <a:ext cx="268040" cy="688651"/>
              </a:xfrm>
              <a:custGeom>
                <a:avLst/>
                <a:gdLst>
                  <a:gd name="connsiteX0" fmla="*/ 134020 w 268039"/>
                  <a:gd name="connsiteY0" fmla="*/ 0 h 787798"/>
                  <a:gd name="connsiteX1" fmla="*/ 134020 w 268039"/>
                  <a:gd name="connsiteY1" fmla="*/ 0 h 787798"/>
                  <a:gd name="connsiteX2" fmla="*/ 268040 w 268039"/>
                  <a:gd name="connsiteY2" fmla="*/ 134020 h 787798"/>
                  <a:gd name="connsiteX3" fmla="*/ 268039 w 268039"/>
                  <a:gd name="connsiteY3" fmla="*/ 787798 h 787798"/>
                  <a:gd name="connsiteX4" fmla="*/ 268039 w 268039"/>
                  <a:gd name="connsiteY4" fmla="*/ 787798 h 787798"/>
                  <a:gd name="connsiteX5" fmla="*/ 0 w 268039"/>
                  <a:gd name="connsiteY5" fmla="*/ 787798 h 787798"/>
                  <a:gd name="connsiteX6" fmla="*/ 0 w 268039"/>
                  <a:gd name="connsiteY6" fmla="*/ 787798 h 787798"/>
                  <a:gd name="connsiteX7" fmla="*/ 0 w 268039"/>
                  <a:gd name="connsiteY7" fmla="*/ 134020 h 787798"/>
                  <a:gd name="connsiteX8" fmla="*/ 134020 w 268039"/>
                  <a:gd name="connsiteY8" fmla="*/ 0 h 787798"/>
                  <a:gd name="connsiteX0" fmla="*/ 134020 w 268040"/>
                  <a:gd name="connsiteY0" fmla="*/ 0 h 787798"/>
                  <a:gd name="connsiteX1" fmla="*/ 134020 w 268040"/>
                  <a:gd name="connsiteY1" fmla="*/ 0 h 787798"/>
                  <a:gd name="connsiteX2" fmla="*/ 268040 w 268040"/>
                  <a:gd name="connsiteY2" fmla="*/ 134020 h 787798"/>
                  <a:gd name="connsiteX3" fmla="*/ 268039 w 268040"/>
                  <a:gd name="connsiteY3" fmla="*/ 787798 h 787798"/>
                  <a:gd name="connsiteX4" fmla="*/ 268039 w 268040"/>
                  <a:gd name="connsiteY4" fmla="*/ 787798 h 787798"/>
                  <a:gd name="connsiteX5" fmla="*/ 0 w 268040"/>
                  <a:gd name="connsiteY5" fmla="*/ 787798 h 787798"/>
                  <a:gd name="connsiteX6" fmla="*/ 53944 w 268040"/>
                  <a:gd name="connsiteY6" fmla="*/ 785982 h 787798"/>
                  <a:gd name="connsiteX7" fmla="*/ 0 w 268040"/>
                  <a:gd name="connsiteY7" fmla="*/ 134020 h 787798"/>
                  <a:gd name="connsiteX8" fmla="*/ 134020 w 268040"/>
                  <a:gd name="connsiteY8" fmla="*/ 0 h 787798"/>
                  <a:gd name="connsiteX0" fmla="*/ 134020 w 268040"/>
                  <a:gd name="connsiteY0" fmla="*/ 0 h 787798"/>
                  <a:gd name="connsiteX1" fmla="*/ 134020 w 268040"/>
                  <a:gd name="connsiteY1" fmla="*/ 0 h 787798"/>
                  <a:gd name="connsiteX2" fmla="*/ 268040 w 268040"/>
                  <a:gd name="connsiteY2" fmla="*/ 134020 h 787798"/>
                  <a:gd name="connsiteX3" fmla="*/ 268039 w 268040"/>
                  <a:gd name="connsiteY3" fmla="*/ 787798 h 787798"/>
                  <a:gd name="connsiteX4" fmla="*/ 268039 w 268040"/>
                  <a:gd name="connsiteY4" fmla="*/ 787798 h 787798"/>
                  <a:gd name="connsiteX5" fmla="*/ 0 w 268040"/>
                  <a:gd name="connsiteY5" fmla="*/ 787798 h 787798"/>
                  <a:gd name="connsiteX6" fmla="*/ 53944 w 268040"/>
                  <a:gd name="connsiteY6" fmla="*/ 785982 h 787798"/>
                  <a:gd name="connsiteX7" fmla="*/ 0 w 268040"/>
                  <a:gd name="connsiteY7" fmla="*/ 134020 h 787798"/>
                  <a:gd name="connsiteX8" fmla="*/ 134020 w 268040"/>
                  <a:gd name="connsiteY8" fmla="*/ 0 h 787798"/>
                  <a:gd name="connsiteX0" fmla="*/ 134020 w 268040"/>
                  <a:gd name="connsiteY0" fmla="*/ 0 h 787798"/>
                  <a:gd name="connsiteX1" fmla="*/ 134020 w 268040"/>
                  <a:gd name="connsiteY1" fmla="*/ 0 h 787798"/>
                  <a:gd name="connsiteX2" fmla="*/ 268040 w 268040"/>
                  <a:gd name="connsiteY2" fmla="*/ 134020 h 787798"/>
                  <a:gd name="connsiteX3" fmla="*/ 268039 w 268040"/>
                  <a:gd name="connsiteY3" fmla="*/ 787798 h 787798"/>
                  <a:gd name="connsiteX4" fmla="*/ 268039 w 268040"/>
                  <a:gd name="connsiteY4" fmla="*/ 787798 h 787798"/>
                  <a:gd name="connsiteX5" fmla="*/ 53944 w 268040"/>
                  <a:gd name="connsiteY5" fmla="*/ 785982 h 787798"/>
                  <a:gd name="connsiteX6" fmla="*/ 0 w 268040"/>
                  <a:gd name="connsiteY6" fmla="*/ 134020 h 787798"/>
                  <a:gd name="connsiteX7" fmla="*/ 134020 w 268040"/>
                  <a:gd name="connsiteY7" fmla="*/ 0 h 787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68040" h="787798">
                    <a:moveTo>
                      <a:pt x="134020" y="0"/>
                    </a:moveTo>
                    <a:lnTo>
                      <a:pt x="134020" y="0"/>
                    </a:lnTo>
                    <a:cubicBezTo>
                      <a:pt x="208037" y="0"/>
                      <a:pt x="268040" y="60003"/>
                      <a:pt x="268040" y="134020"/>
                    </a:cubicBezTo>
                    <a:cubicBezTo>
                      <a:pt x="268040" y="351946"/>
                      <a:pt x="268039" y="569872"/>
                      <a:pt x="268039" y="787798"/>
                    </a:cubicBezTo>
                    <a:lnTo>
                      <a:pt x="268039" y="787798"/>
                    </a:lnTo>
                    <a:lnTo>
                      <a:pt x="53944" y="785982"/>
                    </a:lnTo>
                    <a:lnTo>
                      <a:pt x="0" y="134020"/>
                    </a:lnTo>
                    <a:cubicBezTo>
                      <a:pt x="0" y="60003"/>
                      <a:pt x="60003" y="0"/>
                      <a:pt x="134020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4" name="フリーフォーム: 図形 53">
                <a:extLst>
                  <a:ext uri="{FF2B5EF4-FFF2-40B4-BE49-F238E27FC236}">
                    <a16:creationId xmlns:a16="http://schemas.microsoft.com/office/drawing/2014/main" id="{31B39DB7-3A4F-9332-ECAE-787B9A65C2F4}"/>
                  </a:ext>
                </a:extLst>
              </p:cNvPr>
              <p:cNvSpPr/>
              <p:nvPr/>
            </p:nvSpPr>
            <p:spPr bwMode="auto">
              <a:xfrm rot="10800000">
                <a:off x="4608455" y="3744033"/>
                <a:ext cx="709670" cy="442421"/>
              </a:xfrm>
              <a:custGeom>
                <a:avLst/>
                <a:gdLst>
                  <a:gd name="connsiteX0" fmla="*/ 809300 w 809300"/>
                  <a:gd name="connsiteY0" fmla="*/ 435225 h 435225"/>
                  <a:gd name="connsiteX1" fmla="*/ 0 w 809300"/>
                  <a:gd name="connsiteY1" fmla="*/ 435225 h 435225"/>
                  <a:gd name="connsiteX2" fmla="*/ 76156 w 809300"/>
                  <a:gd name="connsiteY2" fmla="*/ 0 h 435225"/>
                  <a:gd name="connsiteX3" fmla="*/ 368300 w 809300"/>
                  <a:gd name="connsiteY3" fmla="*/ 0 h 435225"/>
                  <a:gd name="connsiteX4" fmla="*/ 368300 w 809300"/>
                  <a:gd name="connsiteY4" fmla="*/ 290875 h 435225"/>
                  <a:gd name="connsiteX5" fmla="*/ 389163 w 809300"/>
                  <a:gd name="connsiteY5" fmla="*/ 311738 h 435225"/>
                  <a:gd name="connsiteX6" fmla="*/ 418459 w 809300"/>
                  <a:gd name="connsiteY6" fmla="*/ 311738 h 435225"/>
                  <a:gd name="connsiteX7" fmla="*/ 439322 w 809300"/>
                  <a:gd name="connsiteY7" fmla="*/ 290875 h 435225"/>
                  <a:gd name="connsiteX8" fmla="*/ 439322 w 809300"/>
                  <a:gd name="connsiteY8" fmla="*/ 0 h 435225"/>
                  <a:gd name="connsiteX9" fmla="*/ 733144 w 809300"/>
                  <a:gd name="connsiteY9" fmla="*/ 0 h 4352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09300" h="435225">
                    <a:moveTo>
                      <a:pt x="809300" y="435225"/>
                    </a:moveTo>
                    <a:lnTo>
                      <a:pt x="0" y="435225"/>
                    </a:lnTo>
                    <a:lnTo>
                      <a:pt x="76156" y="0"/>
                    </a:lnTo>
                    <a:lnTo>
                      <a:pt x="368300" y="0"/>
                    </a:lnTo>
                    <a:lnTo>
                      <a:pt x="368300" y="290875"/>
                    </a:lnTo>
                    <a:cubicBezTo>
                      <a:pt x="368300" y="302397"/>
                      <a:pt x="377641" y="311738"/>
                      <a:pt x="389163" y="311738"/>
                    </a:cubicBezTo>
                    <a:lnTo>
                      <a:pt x="418459" y="311738"/>
                    </a:lnTo>
                    <a:cubicBezTo>
                      <a:pt x="429981" y="311738"/>
                      <a:pt x="439322" y="302397"/>
                      <a:pt x="439322" y="290875"/>
                    </a:cubicBezTo>
                    <a:lnTo>
                      <a:pt x="439322" y="0"/>
                    </a:lnTo>
                    <a:lnTo>
                      <a:pt x="733144" y="0"/>
                    </a:lnTo>
                    <a:close/>
                  </a:path>
                </a:pathLst>
              </a:custGeom>
              <a:solidFill>
                <a:srgbClr val="00206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55" name="四角形: 上の 2 つの角を丸める 54">
                <a:extLst>
                  <a:ext uri="{FF2B5EF4-FFF2-40B4-BE49-F238E27FC236}">
                    <a16:creationId xmlns:a16="http://schemas.microsoft.com/office/drawing/2014/main" id="{E9463E7B-CCCB-E467-7F6F-64D94BAF480B}"/>
                  </a:ext>
                </a:extLst>
              </p:cNvPr>
              <p:cNvSpPr/>
              <p:nvPr/>
            </p:nvSpPr>
            <p:spPr bwMode="auto">
              <a:xfrm>
                <a:off x="4539078" y="2984501"/>
                <a:ext cx="845722" cy="802088"/>
              </a:xfrm>
              <a:prstGeom prst="round2SameRect">
                <a:avLst>
                  <a:gd name="adj1" fmla="val 41845"/>
                  <a:gd name="adj2" fmla="val 0"/>
                </a:avLst>
              </a:prstGeom>
              <a:solidFill>
                <a:srgbClr val="00B0F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6" name="フリーフォーム: 図形 55">
                <a:extLst>
                  <a:ext uri="{FF2B5EF4-FFF2-40B4-BE49-F238E27FC236}">
                    <a16:creationId xmlns:a16="http://schemas.microsoft.com/office/drawing/2014/main" id="{0AE6341D-8D26-7A1E-71F5-FD86BFB3EDD4}"/>
                  </a:ext>
                </a:extLst>
              </p:cNvPr>
              <p:cNvSpPr/>
              <p:nvPr/>
            </p:nvSpPr>
            <p:spPr bwMode="auto">
              <a:xfrm>
                <a:off x="4403317" y="1945656"/>
                <a:ext cx="1121184" cy="816273"/>
              </a:xfrm>
              <a:custGeom>
                <a:avLst/>
                <a:gdLst>
                  <a:gd name="connsiteX0" fmla="*/ 560592 w 1121184"/>
                  <a:gd name="connsiteY0" fmla="*/ 0 h 643341"/>
                  <a:gd name="connsiteX1" fmla="*/ 1121184 w 1121184"/>
                  <a:gd name="connsiteY1" fmla="*/ 483193 h 643341"/>
                  <a:gd name="connsiteX2" fmla="*/ 1112293 w 1121184"/>
                  <a:gd name="connsiteY2" fmla="*/ 559213 h 643341"/>
                  <a:gd name="connsiteX3" fmla="*/ 1108346 w 1121184"/>
                  <a:gd name="connsiteY3" fmla="*/ 560819 h 643341"/>
                  <a:gd name="connsiteX4" fmla="*/ 560592 w 1121184"/>
                  <a:gd name="connsiteY4" fmla="*/ 643341 h 643341"/>
                  <a:gd name="connsiteX5" fmla="*/ 12838 w 1121184"/>
                  <a:gd name="connsiteY5" fmla="*/ 560819 h 643341"/>
                  <a:gd name="connsiteX6" fmla="*/ 8891 w 1121184"/>
                  <a:gd name="connsiteY6" fmla="*/ 559213 h 643341"/>
                  <a:gd name="connsiteX7" fmla="*/ 0 w 1121184"/>
                  <a:gd name="connsiteY7" fmla="*/ 483193 h 643341"/>
                  <a:gd name="connsiteX8" fmla="*/ 560592 w 1121184"/>
                  <a:gd name="connsiteY8" fmla="*/ 0 h 6433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21184" h="643341">
                    <a:moveTo>
                      <a:pt x="560592" y="0"/>
                    </a:moveTo>
                    <a:cubicBezTo>
                      <a:pt x="870198" y="0"/>
                      <a:pt x="1121184" y="216333"/>
                      <a:pt x="1121184" y="483193"/>
                    </a:cubicBezTo>
                    <a:lnTo>
                      <a:pt x="1112293" y="559213"/>
                    </a:lnTo>
                    <a:lnTo>
                      <a:pt x="1108346" y="560819"/>
                    </a:lnTo>
                    <a:cubicBezTo>
                      <a:pt x="951987" y="612919"/>
                      <a:pt x="763493" y="643341"/>
                      <a:pt x="560592" y="643341"/>
                    </a:cubicBezTo>
                    <a:cubicBezTo>
                      <a:pt x="357692" y="643341"/>
                      <a:pt x="169197" y="612919"/>
                      <a:pt x="12838" y="560819"/>
                    </a:cubicBezTo>
                    <a:lnTo>
                      <a:pt x="8891" y="559213"/>
                    </a:lnTo>
                    <a:lnTo>
                      <a:pt x="0" y="483193"/>
                    </a:lnTo>
                    <a:cubicBezTo>
                      <a:pt x="0" y="216333"/>
                      <a:pt x="250986" y="0"/>
                      <a:pt x="560592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7" name="楕円 56">
                <a:extLst>
                  <a:ext uri="{FF2B5EF4-FFF2-40B4-BE49-F238E27FC236}">
                    <a16:creationId xmlns:a16="http://schemas.microsoft.com/office/drawing/2014/main" id="{65C3D3F3-E741-DCD0-A7DA-0745DC860002}"/>
                  </a:ext>
                </a:extLst>
              </p:cNvPr>
              <p:cNvSpPr/>
              <p:nvPr/>
            </p:nvSpPr>
            <p:spPr bwMode="auto">
              <a:xfrm rot="20700000">
                <a:off x="4365218" y="2398389"/>
                <a:ext cx="285997" cy="340057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8" name="楕円 57">
                <a:extLst>
                  <a:ext uri="{FF2B5EF4-FFF2-40B4-BE49-F238E27FC236}">
                    <a16:creationId xmlns:a16="http://schemas.microsoft.com/office/drawing/2014/main" id="{631A7706-E81B-3B2B-B340-13D632657D87}"/>
                  </a:ext>
                </a:extLst>
              </p:cNvPr>
              <p:cNvSpPr/>
              <p:nvPr/>
            </p:nvSpPr>
            <p:spPr bwMode="auto">
              <a:xfrm rot="900000" flipH="1">
                <a:off x="5276603" y="2398388"/>
                <a:ext cx="285997" cy="340057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9" name="楕円 58">
                <a:extLst>
                  <a:ext uri="{FF2B5EF4-FFF2-40B4-BE49-F238E27FC236}">
                    <a16:creationId xmlns:a16="http://schemas.microsoft.com/office/drawing/2014/main" id="{3F57F9C5-0611-94EF-F8BE-324C0FEAD1DF}"/>
                  </a:ext>
                </a:extLst>
              </p:cNvPr>
              <p:cNvSpPr/>
              <p:nvPr/>
            </p:nvSpPr>
            <p:spPr bwMode="auto">
              <a:xfrm>
                <a:off x="4480715" y="2055685"/>
                <a:ext cx="966387" cy="966386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0" name="フリーフォーム: 図形 59">
                <a:extLst>
                  <a:ext uri="{FF2B5EF4-FFF2-40B4-BE49-F238E27FC236}">
                    <a16:creationId xmlns:a16="http://schemas.microsoft.com/office/drawing/2014/main" id="{23E4D098-476F-2643-EC83-1FC844AB0734}"/>
                  </a:ext>
                </a:extLst>
              </p:cNvPr>
              <p:cNvSpPr/>
              <p:nvPr/>
            </p:nvSpPr>
            <p:spPr bwMode="auto">
              <a:xfrm>
                <a:off x="4533420" y="2420299"/>
                <a:ext cx="344351" cy="183252"/>
              </a:xfrm>
              <a:custGeom>
                <a:avLst/>
                <a:gdLst>
                  <a:gd name="connsiteX0" fmla="*/ 316987 w 633974"/>
                  <a:gd name="connsiteY0" fmla="*/ 0 h 350894"/>
                  <a:gd name="connsiteX1" fmla="*/ 625004 w 633974"/>
                  <a:gd name="connsiteY1" fmla="*/ 153695 h 350894"/>
                  <a:gd name="connsiteX2" fmla="*/ 633974 w 633974"/>
                  <a:gd name="connsiteY2" fmla="*/ 175447 h 350894"/>
                  <a:gd name="connsiteX3" fmla="*/ 625004 w 633974"/>
                  <a:gd name="connsiteY3" fmla="*/ 197200 h 350894"/>
                  <a:gd name="connsiteX4" fmla="*/ 316987 w 633974"/>
                  <a:gd name="connsiteY4" fmla="*/ 350894 h 350894"/>
                  <a:gd name="connsiteX5" fmla="*/ 8970 w 633974"/>
                  <a:gd name="connsiteY5" fmla="*/ 197200 h 350894"/>
                  <a:gd name="connsiteX6" fmla="*/ 0 w 633974"/>
                  <a:gd name="connsiteY6" fmla="*/ 175447 h 350894"/>
                  <a:gd name="connsiteX7" fmla="*/ 8970 w 633974"/>
                  <a:gd name="connsiteY7" fmla="*/ 153695 h 350894"/>
                  <a:gd name="connsiteX8" fmla="*/ 316987 w 633974"/>
                  <a:gd name="connsiteY8" fmla="*/ 0 h 3508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33974" h="350894">
                    <a:moveTo>
                      <a:pt x="316987" y="0"/>
                    </a:moveTo>
                    <a:cubicBezTo>
                      <a:pt x="455454" y="0"/>
                      <a:pt x="574257" y="63375"/>
                      <a:pt x="625004" y="153695"/>
                    </a:cubicBezTo>
                    <a:lnTo>
                      <a:pt x="633974" y="175447"/>
                    </a:lnTo>
                    <a:lnTo>
                      <a:pt x="625004" y="197200"/>
                    </a:lnTo>
                    <a:cubicBezTo>
                      <a:pt x="574257" y="287520"/>
                      <a:pt x="455454" y="350894"/>
                      <a:pt x="316987" y="350894"/>
                    </a:cubicBezTo>
                    <a:cubicBezTo>
                      <a:pt x="178521" y="350894"/>
                      <a:pt x="59717" y="287520"/>
                      <a:pt x="8970" y="197200"/>
                    </a:cubicBezTo>
                    <a:lnTo>
                      <a:pt x="0" y="175447"/>
                    </a:lnTo>
                    <a:lnTo>
                      <a:pt x="8970" y="153695"/>
                    </a:lnTo>
                    <a:cubicBezTo>
                      <a:pt x="59717" y="63375"/>
                      <a:pt x="178521" y="0"/>
                      <a:pt x="31698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61" name="フリーフォーム: 図形 60">
                <a:extLst>
                  <a:ext uri="{FF2B5EF4-FFF2-40B4-BE49-F238E27FC236}">
                    <a16:creationId xmlns:a16="http://schemas.microsoft.com/office/drawing/2014/main" id="{3561C705-28DE-FA60-4340-1BB0BF70EDE3}"/>
                  </a:ext>
                </a:extLst>
              </p:cNvPr>
              <p:cNvSpPr/>
              <p:nvPr/>
            </p:nvSpPr>
            <p:spPr bwMode="auto">
              <a:xfrm>
                <a:off x="5032874" y="2420299"/>
                <a:ext cx="344351" cy="183252"/>
              </a:xfrm>
              <a:custGeom>
                <a:avLst/>
                <a:gdLst>
                  <a:gd name="connsiteX0" fmla="*/ 316987 w 633974"/>
                  <a:gd name="connsiteY0" fmla="*/ 0 h 350894"/>
                  <a:gd name="connsiteX1" fmla="*/ 625004 w 633974"/>
                  <a:gd name="connsiteY1" fmla="*/ 153695 h 350894"/>
                  <a:gd name="connsiteX2" fmla="*/ 633974 w 633974"/>
                  <a:gd name="connsiteY2" fmla="*/ 175447 h 350894"/>
                  <a:gd name="connsiteX3" fmla="*/ 625004 w 633974"/>
                  <a:gd name="connsiteY3" fmla="*/ 197200 h 350894"/>
                  <a:gd name="connsiteX4" fmla="*/ 316987 w 633974"/>
                  <a:gd name="connsiteY4" fmla="*/ 350894 h 350894"/>
                  <a:gd name="connsiteX5" fmla="*/ 8970 w 633974"/>
                  <a:gd name="connsiteY5" fmla="*/ 197200 h 350894"/>
                  <a:gd name="connsiteX6" fmla="*/ 0 w 633974"/>
                  <a:gd name="connsiteY6" fmla="*/ 175447 h 350894"/>
                  <a:gd name="connsiteX7" fmla="*/ 8970 w 633974"/>
                  <a:gd name="connsiteY7" fmla="*/ 153695 h 350894"/>
                  <a:gd name="connsiteX8" fmla="*/ 316987 w 633974"/>
                  <a:gd name="connsiteY8" fmla="*/ 0 h 3508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33974" h="350894">
                    <a:moveTo>
                      <a:pt x="316987" y="0"/>
                    </a:moveTo>
                    <a:cubicBezTo>
                      <a:pt x="455454" y="0"/>
                      <a:pt x="574257" y="63375"/>
                      <a:pt x="625004" y="153695"/>
                    </a:cubicBezTo>
                    <a:lnTo>
                      <a:pt x="633974" y="175447"/>
                    </a:lnTo>
                    <a:lnTo>
                      <a:pt x="625004" y="197200"/>
                    </a:lnTo>
                    <a:cubicBezTo>
                      <a:pt x="574257" y="287520"/>
                      <a:pt x="455454" y="350894"/>
                      <a:pt x="316987" y="350894"/>
                    </a:cubicBezTo>
                    <a:cubicBezTo>
                      <a:pt x="178521" y="350894"/>
                      <a:pt x="59717" y="287520"/>
                      <a:pt x="8970" y="197200"/>
                    </a:cubicBezTo>
                    <a:lnTo>
                      <a:pt x="0" y="175447"/>
                    </a:lnTo>
                    <a:lnTo>
                      <a:pt x="8970" y="153695"/>
                    </a:lnTo>
                    <a:cubicBezTo>
                      <a:pt x="59717" y="63375"/>
                      <a:pt x="178521" y="0"/>
                      <a:pt x="31698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62" name="楕円 61">
                <a:extLst>
                  <a:ext uri="{FF2B5EF4-FFF2-40B4-BE49-F238E27FC236}">
                    <a16:creationId xmlns:a16="http://schemas.microsoft.com/office/drawing/2014/main" id="{4F201DB0-2BF5-0941-D332-F02EF8AD0764}"/>
                  </a:ext>
                </a:extLst>
              </p:cNvPr>
              <p:cNvSpPr/>
              <p:nvPr/>
            </p:nvSpPr>
            <p:spPr bwMode="auto">
              <a:xfrm>
                <a:off x="4665737" y="2473448"/>
                <a:ext cx="86862" cy="86862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3" name="楕円 62">
                <a:extLst>
                  <a:ext uri="{FF2B5EF4-FFF2-40B4-BE49-F238E27FC236}">
                    <a16:creationId xmlns:a16="http://schemas.microsoft.com/office/drawing/2014/main" id="{B509755C-813D-AE69-5416-58A35F288E64}"/>
                  </a:ext>
                </a:extLst>
              </p:cNvPr>
              <p:cNvSpPr/>
              <p:nvPr/>
            </p:nvSpPr>
            <p:spPr bwMode="auto">
              <a:xfrm>
                <a:off x="5169534" y="2473448"/>
                <a:ext cx="86862" cy="86862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4" name="二等辺三角形 71">
                <a:extLst>
                  <a:ext uri="{FF2B5EF4-FFF2-40B4-BE49-F238E27FC236}">
                    <a16:creationId xmlns:a16="http://schemas.microsoft.com/office/drawing/2014/main" id="{EC8F552F-E356-D775-2074-6919BF3DDCA5}"/>
                  </a:ext>
                </a:extLst>
              </p:cNvPr>
              <p:cNvSpPr/>
              <p:nvPr/>
            </p:nvSpPr>
            <p:spPr bwMode="auto">
              <a:xfrm rot="16200000">
                <a:off x="4781398" y="2587089"/>
                <a:ext cx="225025" cy="92227"/>
              </a:xfrm>
              <a:custGeom>
                <a:avLst/>
                <a:gdLst>
                  <a:gd name="connsiteX0" fmla="*/ 0 w 225025"/>
                  <a:gd name="connsiteY0" fmla="*/ 92227 h 92227"/>
                  <a:gd name="connsiteX1" fmla="*/ 52188 w 225025"/>
                  <a:gd name="connsiteY1" fmla="*/ 0 h 92227"/>
                  <a:gd name="connsiteX2" fmla="*/ 225025 w 225025"/>
                  <a:gd name="connsiteY2" fmla="*/ 92227 h 92227"/>
                  <a:gd name="connsiteX3" fmla="*/ 0 w 225025"/>
                  <a:gd name="connsiteY3" fmla="*/ 92227 h 92227"/>
                  <a:gd name="connsiteX0" fmla="*/ 0 w 225025"/>
                  <a:gd name="connsiteY0" fmla="*/ 92227 h 292106"/>
                  <a:gd name="connsiteX1" fmla="*/ 52188 w 225025"/>
                  <a:gd name="connsiteY1" fmla="*/ 0 h 292106"/>
                  <a:gd name="connsiteX2" fmla="*/ 225025 w 225025"/>
                  <a:gd name="connsiteY2" fmla="*/ 92227 h 292106"/>
                  <a:gd name="connsiteX3" fmla="*/ 62575 w 225025"/>
                  <a:gd name="connsiteY3" fmla="*/ 292106 h 292106"/>
                  <a:gd name="connsiteX4" fmla="*/ 0 w 225025"/>
                  <a:gd name="connsiteY4" fmla="*/ 92227 h 292106"/>
                  <a:gd name="connsiteX0" fmla="*/ 62575 w 225025"/>
                  <a:gd name="connsiteY0" fmla="*/ 292106 h 383546"/>
                  <a:gd name="connsiteX1" fmla="*/ 0 w 225025"/>
                  <a:gd name="connsiteY1" fmla="*/ 92227 h 383546"/>
                  <a:gd name="connsiteX2" fmla="*/ 52188 w 225025"/>
                  <a:gd name="connsiteY2" fmla="*/ 0 h 383546"/>
                  <a:gd name="connsiteX3" fmla="*/ 225025 w 225025"/>
                  <a:gd name="connsiteY3" fmla="*/ 92227 h 383546"/>
                  <a:gd name="connsiteX4" fmla="*/ 154015 w 225025"/>
                  <a:gd name="connsiteY4" fmla="*/ 383546 h 383546"/>
                  <a:gd name="connsiteX0" fmla="*/ 62575 w 225025"/>
                  <a:gd name="connsiteY0" fmla="*/ 292106 h 292106"/>
                  <a:gd name="connsiteX1" fmla="*/ 0 w 225025"/>
                  <a:gd name="connsiteY1" fmla="*/ 92227 h 292106"/>
                  <a:gd name="connsiteX2" fmla="*/ 52188 w 225025"/>
                  <a:gd name="connsiteY2" fmla="*/ 0 h 292106"/>
                  <a:gd name="connsiteX3" fmla="*/ 225025 w 225025"/>
                  <a:gd name="connsiteY3" fmla="*/ 92227 h 292106"/>
                  <a:gd name="connsiteX0" fmla="*/ 0 w 225025"/>
                  <a:gd name="connsiteY0" fmla="*/ 92227 h 92227"/>
                  <a:gd name="connsiteX1" fmla="*/ 52188 w 225025"/>
                  <a:gd name="connsiteY1" fmla="*/ 0 h 92227"/>
                  <a:gd name="connsiteX2" fmla="*/ 225025 w 225025"/>
                  <a:gd name="connsiteY2" fmla="*/ 92227 h 922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25025" h="92227">
                    <a:moveTo>
                      <a:pt x="0" y="92227"/>
                    </a:moveTo>
                    <a:lnTo>
                      <a:pt x="52188" y="0"/>
                    </a:lnTo>
                    <a:lnTo>
                      <a:pt x="225025" y="92227"/>
                    </a:lnTo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5" name="フリーフォーム: 図形 64">
                <a:extLst>
                  <a:ext uri="{FF2B5EF4-FFF2-40B4-BE49-F238E27FC236}">
                    <a16:creationId xmlns:a16="http://schemas.microsoft.com/office/drawing/2014/main" id="{C37CFBB9-4853-113C-BC80-B9CD57915435}"/>
                  </a:ext>
                </a:extLst>
              </p:cNvPr>
              <p:cNvSpPr/>
              <p:nvPr/>
            </p:nvSpPr>
            <p:spPr bwMode="auto">
              <a:xfrm>
                <a:off x="4709896" y="2828748"/>
                <a:ext cx="488213" cy="79767"/>
              </a:xfrm>
              <a:custGeom>
                <a:avLst/>
                <a:gdLst>
                  <a:gd name="connsiteX0" fmla="*/ 0 w 666252"/>
                  <a:gd name="connsiteY0" fmla="*/ 0 h 134474"/>
                  <a:gd name="connsiteX1" fmla="*/ 22230 w 666252"/>
                  <a:gd name="connsiteY1" fmla="*/ 7473 h 134474"/>
                  <a:gd name="connsiteX2" fmla="*/ 333126 w 666252"/>
                  <a:gd name="connsiteY2" fmla="*/ 46348 h 134474"/>
                  <a:gd name="connsiteX3" fmla="*/ 644023 w 666252"/>
                  <a:gd name="connsiteY3" fmla="*/ 7473 h 134474"/>
                  <a:gd name="connsiteX4" fmla="*/ 666252 w 666252"/>
                  <a:gd name="connsiteY4" fmla="*/ 0 h 134474"/>
                  <a:gd name="connsiteX5" fmla="*/ 603285 w 666252"/>
                  <a:gd name="connsiteY5" fmla="*/ 51952 h 134474"/>
                  <a:gd name="connsiteX6" fmla="*/ 333126 w 666252"/>
                  <a:gd name="connsiteY6" fmla="*/ 134474 h 134474"/>
                  <a:gd name="connsiteX7" fmla="*/ 62968 w 666252"/>
                  <a:gd name="connsiteY7" fmla="*/ 51952 h 134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66252" h="134474">
                    <a:moveTo>
                      <a:pt x="0" y="0"/>
                    </a:moveTo>
                    <a:lnTo>
                      <a:pt x="22230" y="7473"/>
                    </a:lnTo>
                    <a:cubicBezTo>
                      <a:pt x="117787" y="32506"/>
                      <a:pt x="222846" y="46348"/>
                      <a:pt x="333126" y="46348"/>
                    </a:cubicBezTo>
                    <a:cubicBezTo>
                      <a:pt x="443406" y="46348"/>
                      <a:pt x="548466" y="32506"/>
                      <a:pt x="644023" y="7473"/>
                    </a:cubicBezTo>
                    <a:lnTo>
                      <a:pt x="666252" y="0"/>
                    </a:lnTo>
                    <a:lnTo>
                      <a:pt x="603285" y="51952"/>
                    </a:lnTo>
                    <a:cubicBezTo>
                      <a:pt x="526166" y="104052"/>
                      <a:pt x="433199" y="134474"/>
                      <a:pt x="333126" y="134474"/>
                    </a:cubicBezTo>
                    <a:cubicBezTo>
                      <a:pt x="233053" y="134474"/>
                      <a:pt x="140086" y="104052"/>
                      <a:pt x="62968" y="51952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6" name="フリーフォーム: 図形 65">
                <a:extLst>
                  <a:ext uri="{FF2B5EF4-FFF2-40B4-BE49-F238E27FC236}">
                    <a16:creationId xmlns:a16="http://schemas.microsoft.com/office/drawing/2014/main" id="{5B52F56D-2F44-B20B-C905-A0F49E15297B}"/>
                  </a:ext>
                </a:extLst>
              </p:cNvPr>
              <p:cNvSpPr/>
              <p:nvPr/>
            </p:nvSpPr>
            <p:spPr bwMode="auto">
              <a:xfrm rot="10800000">
                <a:off x="4733084" y="3019232"/>
                <a:ext cx="443890" cy="383239"/>
              </a:xfrm>
              <a:custGeom>
                <a:avLst/>
                <a:gdLst>
                  <a:gd name="connsiteX0" fmla="*/ 443890 w 443890"/>
                  <a:gd name="connsiteY0" fmla="*/ 383239 h 383239"/>
                  <a:gd name="connsiteX1" fmla="*/ 405277 w 443890"/>
                  <a:gd name="connsiteY1" fmla="*/ 383239 h 383239"/>
                  <a:gd name="connsiteX2" fmla="*/ 221945 w 443890"/>
                  <a:gd name="connsiteY2" fmla="*/ 66675 h 383239"/>
                  <a:gd name="connsiteX3" fmla="*/ 38614 w 443890"/>
                  <a:gd name="connsiteY3" fmla="*/ 383239 h 383239"/>
                  <a:gd name="connsiteX4" fmla="*/ 0 w 443890"/>
                  <a:gd name="connsiteY4" fmla="*/ 383239 h 383239"/>
                  <a:gd name="connsiteX5" fmla="*/ 221945 w 443890"/>
                  <a:gd name="connsiteY5" fmla="*/ 0 h 3832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43890" h="383239">
                    <a:moveTo>
                      <a:pt x="443890" y="383239"/>
                    </a:moveTo>
                    <a:lnTo>
                      <a:pt x="405277" y="383239"/>
                    </a:lnTo>
                    <a:lnTo>
                      <a:pt x="221945" y="66675"/>
                    </a:lnTo>
                    <a:lnTo>
                      <a:pt x="38614" y="383239"/>
                    </a:lnTo>
                    <a:lnTo>
                      <a:pt x="0" y="383239"/>
                    </a:lnTo>
                    <a:lnTo>
                      <a:pt x="221945" y="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67" name="正方形/長方形 66">
                <a:extLst>
                  <a:ext uri="{FF2B5EF4-FFF2-40B4-BE49-F238E27FC236}">
                    <a16:creationId xmlns:a16="http://schemas.microsoft.com/office/drawing/2014/main" id="{3F74DBD6-AF23-0681-BF89-0E2A0167548E}"/>
                  </a:ext>
                </a:extLst>
              </p:cNvPr>
              <p:cNvSpPr/>
              <p:nvPr/>
            </p:nvSpPr>
            <p:spPr bwMode="auto">
              <a:xfrm>
                <a:off x="4735494" y="3236269"/>
                <a:ext cx="441480" cy="29930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8" name="フリーフォーム: 図形 67">
                <a:extLst>
                  <a:ext uri="{FF2B5EF4-FFF2-40B4-BE49-F238E27FC236}">
                    <a16:creationId xmlns:a16="http://schemas.microsoft.com/office/drawing/2014/main" id="{77114C5C-CAC1-E238-CAA9-A9AADBA68349}"/>
                  </a:ext>
                </a:extLst>
              </p:cNvPr>
              <p:cNvSpPr/>
              <p:nvPr/>
            </p:nvSpPr>
            <p:spPr bwMode="auto">
              <a:xfrm rot="10800000">
                <a:off x="4591629" y="2282571"/>
                <a:ext cx="235809" cy="57334"/>
              </a:xfrm>
              <a:custGeom>
                <a:avLst/>
                <a:gdLst>
                  <a:gd name="connsiteX0" fmla="*/ 0 w 666252"/>
                  <a:gd name="connsiteY0" fmla="*/ 0 h 134474"/>
                  <a:gd name="connsiteX1" fmla="*/ 22230 w 666252"/>
                  <a:gd name="connsiteY1" fmla="*/ 7473 h 134474"/>
                  <a:gd name="connsiteX2" fmla="*/ 333126 w 666252"/>
                  <a:gd name="connsiteY2" fmla="*/ 46348 h 134474"/>
                  <a:gd name="connsiteX3" fmla="*/ 644023 w 666252"/>
                  <a:gd name="connsiteY3" fmla="*/ 7473 h 134474"/>
                  <a:gd name="connsiteX4" fmla="*/ 666252 w 666252"/>
                  <a:gd name="connsiteY4" fmla="*/ 0 h 134474"/>
                  <a:gd name="connsiteX5" fmla="*/ 603285 w 666252"/>
                  <a:gd name="connsiteY5" fmla="*/ 51952 h 134474"/>
                  <a:gd name="connsiteX6" fmla="*/ 333126 w 666252"/>
                  <a:gd name="connsiteY6" fmla="*/ 134474 h 134474"/>
                  <a:gd name="connsiteX7" fmla="*/ 62968 w 666252"/>
                  <a:gd name="connsiteY7" fmla="*/ 51952 h 134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66252" h="134474">
                    <a:moveTo>
                      <a:pt x="0" y="0"/>
                    </a:moveTo>
                    <a:lnTo>
                      <a:pt x="22230" y="7473"/>
                    </a:lnTo>
                    <a:cubicBezTo>
                      <a:pt x="117787" y="32506"/>
                      <a:pt x="222846" y="46348"/>
                      <a:pt x="333126" y="46348"/>
                    </a:cubicBezTo>
                    <a:cubicBezTo>
                      <a:pt x="443406" y="46348"/>
                      <a:pt x="548466" y="32506"/>
                      <a:pt x="644023" y="7473"/>
                    </a:cubicBezTo>
                    <a:lnTo>
                      <a:pt x="666252" y="0"/>
                    </a:lnTo>
                    <a:lnTo>
                      <a:pt x="603285" y="51952"/>
                    </a:lnTo>
                    <a:cubicBezTo>
                      <a:pt x="526166" y="104052"/>
                      <a:pt x="433199" y="134474"/>
                      <a:pt x="333126" y="134474"/>
                    </a:cubicBezTo>
                    <a:cubicBezTo>
                      <a:pt x="233053" y="134474"/>
                      <a:pt x="140086" y="104052"/>
                      <a:pt x="62968" y="51952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9" name="フリーフォーム: 図形 68">
                <a:extLst>
                  <a:ext uri="{FF2B5EF4-FFF2-40B4-BE49-F238E27FC236}">
                    <a16:creationId xmlns:a16="http://schemas.microsoft.com/office/drawing/2014/main" id="{1C9666F0-27DF-228B-837E-45AD2FECE2FC}"/>
                  </a:ext>
                </a:extLst>
              </p:cNvPr>
              <p:cNvSpPr/>
              <p:nvPr/>
            </p:nvSpPr>
            <p:spPr bwMode="auto">
              <a:xfrm rot="10800000">
                <a:off x="5082166" y="2282571"/>
                <a:ext cx="235809" cy="57334"/>
              </a:xfrm>
              <a:custGeom>
                <a:avLst/>
                <a:gdLst>
                  <a:gd name="connsiteX0" fmla="*/ 0 w 666252"/>
                  <a:gd name="connsiteY0" fmla="*/ 0 h 134474"/>
                  <a:gd name="connsiteX1" fmla="*/ 22230 w 666252"/>
                  <a:gd name="connsiteY1" fmla="*/ 7473 h 134474"/>
                  <a:gd name="connsiteX2" fmla="*/ 333126 w 666252"/>
                  <a:gd name="connsiteY2" fmla="*/ 46348 h 134474"/>
                  <a:gd name="connsiteX3" fmla="*/ 644023 w 666252"/>
                  <a:gd name="connsiteY3" fmla="*/ 7473 h 134474"/>
                  <a:gd name="connsiteX4" fmla="*/ 666252 w 666252"/>
                  <a:gd name="connsiteY4" fmla="*/ 0 h 134474"/>
                  <a:gd name="connsiteX5" fmla="*/ 603285 w 666252"/>
                  <a:gd name="connsiteY5" fmla="*/ 51952 h 134474"/>
                  <a:gd name="connsiteX6" fmla="*/ 333126 w 666252"/>
                  <a:gd name="connsiteY6" fmla="*/ 134474 h 134474"/>
                  <a:gd name="connsiteX7" fmla="*/ 62968 w 666252"/>
                  <a:gd name="connsiteY7" fmla="*/ 51952 h 134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66252" h="134474">
                    <a:moveTo>
                      <a:pt x="0" y="0"/>
                    </a:moveTo>
                    <a:lnTo>
                      <a:pt x="22230" y="7473"/>
                    </a:lnTo>
                    <a:cubicBezTo>
                      <a:pt x="117787" y="32506"/>
                      <a:pt x="222846" y="46348"/>
                      <a:pt x="333126" y="46348"/>
                    </a:cubicBezTo>
                    <a:cubicBezTo>
                      <a:pt x="443406" y="46348"/>
                      <a:pt x="548466" y="32506"/>
                      <a:pt x="644023" y="7473"/>
                    </a:cubicBezTo>
                    <a:lnTo>
                      <a:pt x="666252" y="0"/>
                    </a:lnTo>
                    <a:lnTo>
                      <a:pt x="603285" y="51952"/>
                    </a:lnTo>
                    <a:cubicBezTo>
                      <a:pt x="526166" y="104052"/>
                      <a:pt x="433199" y="134474"/>
                      <a:pt x="333126" y="134474"/>
                    </a:cubicBezTo>
                    <a:cubicBezTo>
                      <a:pt x="233053" y="134474"/>
                      <a:pt x="140086" y="104052"/>
                      <a:pt x="62968" y="51952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1370156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フリーフォーム: 図形 161">
            <a:extLst>
              <a:ext uri="{FF2B5EF4-FFF2-40B4-BE49-F238E27FC236}">
                <a16:creationId xmlns:a16="http://schemas.microsoft.com/office/drawing/2014/main" id="{B9F1B157-1FC8-F8BD-9478-1E800719E7B5}"/>
              </a:ext>
            </a:extLst>
          </p:cNvPr>
          <p:cNvSpPr/>
          <p:nvPr/>
        </p:nvSpPr>
        <p:spPr>
          <a:xfrm>
            <a:off x="2226517" y="285594"/>
            <a:ext cx="4352834" cy="9347925"/>
          </a:xfrm>
          <a:custGeom>
            <a:avLst/>
            <a:gdLst>
              <a:gd name="connsiteX0" fmla="*/ 675367 w 4352834"/>
              <a:gd name="connsiteY0" fmla="*/ 0 h 9347925"/>
              <a:gd name="connsiteX1" fmla="*/ 4069861 w 4352834"/>
              <a:gd name="connsiteY1" fmla="*/ 0 h 9347925"/>
              <a:gd name="connsiteX2" fmla="*/ 4352834 w 4352834"/>
              <a:gd name="connsiteY2" fmla="*/ 282973 h 9347925"/>
              <a:gd name="connsiteX3" fmla="*/ 4352834 w 4352834"/>
              <a:gd name="connsiteY3" fmla="*/ 9064952 h 9347925"/>
              <a:gd name="connsiteX4" fmla="*/ 4069861 w 4352834"/>
              <a:gd name="connsiteY4" fmla="*/ 9347925 h 9347925"/>
              <a:gd name="connsiteX5" fmla="*/ 675367 w 4352834"/>
              <a:gd name="connsiteY5" fmla="*/ 9347925 h 9347925"/>
              <a:gd name="connsiteX6" fmla="*/ 392394 w 4352834"/>
              <a:gd name="connsiteY6" fmla="*/ 9064952 h 9347925"/>
              <a:gd name="connsiteX7" fmla="*/ 392394 w 4352834"/>
              <a:gd name="connsiteY7" fmla="*/ 6871233 h 9347925"/>
              <a:gd name="connsiteX8" fmla="*/ 353165 w 4352834"/>
              <a:gd name="connsiteY8" fmla="*/ 6885487 h 9347925"/>
              <a:gd name="connsiteX9" fmla="*/ 0 w 4352834"/>
              <a:gd name="connsiteY9" fmla="*/ 7180231 h 9347925"/>
              <a:gd name="connsiteX10" fmla="*/ 353091 w 4352834"/>
              <a:gd name="connsiteY10" fmla="*/ 6516145 h 9347925"/>
              <a:gd name="connsiteX11" fmla="*/ 392394 w 4352834"/>
              <a:gd name="connsiteY11" fmla="*/ 6494813 h 9347925"/>
              <a:gd name="connsiteX12" fmla="*/ 392394 w 4352834"/>
              <a:gd name="connsiteY12" fmla="*/ 282973 h 9347925"/>
              <a:gd name="connsiteX13" fmla="*/ 675367 w 4352834"/>
              <a:gd name="connsiteY13" fmla="*/ 0 h 9347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4352834" h="9347925">
                <a:moveTo>
                  <a:pt x="675367" y="0"/>
                </a:moveTo>
                <a:lnTo>
                  <a:pt x="4069861" y="0"/>
                </a:lnTo>
                <a:cubicBezTo>
                  <a:pt x="4226143" y="0"/>
                  <a:pt x="4352834" y="126691"/>
                  <a:pt x="4352834" y="282973"/>
                </a:cubicBezTo>
                <a:lnTo>
                  <a:pt x="4352834" y="9064952"/>
                </a:lnTo>
                <a:cubicBezTo>
                  <a:pt x="4352834" y="9221234"/>
                  <a:pt x="4226143" y="9347925"/>
                  <a:pt x="4069861" y="9347925"/>
                </a:cubicBezTo>
                <a:lnTo>
                  <a:pt x="675367" y="9347925"/>
                </a:lnTo>
                <a:cubicBezTo>
                  <a:pt x="519085" y="9347925"/>
                  <a:pt x="392394" y="9221234"/>
                  <a:pt x="392394" y="9064952"/>
                </a:cubicBezTo>
                <a:lnTo>
                  <a:pt x="392394" y="6871233"/>
                </a:lnTo>
                <a:lnTo>
                  <a:pt x="353165" y="6885487"/>
                </a:lnTo>
                <a:cubicBezTo>
                  <a:pt x="215969" y="6954085"/>
                  <a:pt x="94528" y="7054193"/>
                  <a:pt x="0" y="7180231"/>
                </a:cubicBezTo>
                <a:cubicBezTo>
                  <a:pt x="0" y="6903792"/>
                  <a:pt x="140061" y="6660066"/>
                  <a:pt x="353091" y="6516145"/>
                </a:cubicBezTo>
                <a:lnTo>
                  <a:pt x="392394" y="6494813"/>
                </a:lnTo>
                <a:lnTo>
                  <a:pt x="392394" y="282973"/>
                </a:lnTo>
                <a:cubicBezTo>
                  <a:pt x="392394" y="126691"/>
                  <a:pt x="519085" y="0"/>
                  <a:pt x="675367" y="0"/>
                </a:cubicBezTo>
                <a:close/>
              </a:path>
            </a:pathLst>
          </a:custGeom>
          <a:solidFill>
            <a:srgbClr val="FFFF00"/>
          </a:solidFill>
          <a:ln w="635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EE611F55-95CF-CC33-FC67-B0E5589457D6}"/>
              </a:ext>
            </a:extLst>
          </p:cNvPr>
          <p:cNvSpPr txBox="1"/>
          <p:nvPr/>
        </p:nvSpPr>
        <p:spPr>
          <a:xfrm rot="5400000">
            <a:off x="431102" y="3418119"/>
            <a:ext cx="8345080" cy="3048884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手荷物などの</a:t>
            </a:r>
            <a:endParaRPr lang="en-US" altLang="ja-JP" sz="5400" dirty="0">
              <a:ln w="28575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忘れ物に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ご注意ください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233" name="テキスト ボックス 232">
            <a:extLst>
              <a:ext uri="{FF2B5EF4-FFF2-40B4-BE49-F238E27FC236}">
                <a16:creationId xmlns:a16="http://schemas.microsoft.com/office/drawing/2014/main" id="{054F8A73-F57F-6B65-A98D-5BDFCFDC99F0}"/>
              </a:ext>
            </a:extLst>
          </p:cNvPr>
          <p:cNvSpPr txBox="1"/>
          <p:nvPr/>
        </p:nvSpPr>
        <p:spPr>
          <a:xfrm rot="5075422">
            <a:off x="-1247568" y="3321656"/>
            <a:ext cx="4764340" cy="1087559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忘れ物が多くなっています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もう一度手荷物をご確認ください</a:t>
            </a: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29CA2F78-6234-33E5-E710-FAD546CC9880}"/>
              </a:ext>
            </a:extLst>
          </p:cNvPr>
          <p:cNvGrpSpPr/>
          <p:nvPr/>
        </p:nvGrpSpPr>
        <p:grpSpPr>
          <a:xfrm>
            <a:off x="428821" y="6634852"/>
            <a:ext cx="2033795" cy="2970800"/>
            <a:chOff x="3565164" y="930434"/>
            <a:chExt cx="1703181" cy="2487866"/>
          </a:xfrm>
        </p:grpSpPr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A5794F4E-99B1-2A41-6D8C-76E957F7F2A8}"/>
                </a:ext>
              </a:extLst>
            </p:cNvPr>
            <p:cNvGrpSpPr/>
            <p:nvPr/>
          </p:nvGrpSpPr>
          <p:grpSpPr>
            <a:xfrm rot="532772">
              <a:off x="4843531" y="1691685"/>
              <a:ext cx="424814" cy="452029"/>
              <a:chOff x="8304223" y="4825922"/>
              <a:chExt cx="778796" cy="828689"/>
            </a:xfrm>
          </p:grpSpPr>
          <p:sp>
            <p:nvSpPr>
              <p:cNvPr id="44" name="フリーフォーム: 図形 43">
                <a:extLst>
                  <a:ext uri="{FF2B5EF4-FFF2-40B4-BE49-F238E27FC236}">
                    <a16:creationId xmlns:a16="http://schemas.microsoft.com/office/drawing/2014/main" id="{4BCAB20A-EEFD-B174-A3B7-8208A21F7BFC}"/>
                  </a:ext>
                </a:extLst>
              </p:cNvPr>
              <p:cNvSpPr/>
              <p:nvPr/>
            </p:nvSpPr>
            <p:spPr bwMode="auto">
              <a:xfrm rot="900000">
                <a:off x="8304223" y="4825922"/>
                <a:ext cx="778796" cy="828689"/>
              </a:xfrm>
              <a:custGeom>
                <a:avLst/>
                <a:gdLst>
                  <a:gd name="connsiteX0" fmla="*/ 542625 w 778796"/>
                  <a:gd name="connsiteY0" fmla="*/ 10514 h 828689"/>
                  <a:gd name="connsiteX1" fmla="*/ 588735 w 778796"/>
                  <a:gd name="connsiteY1" fmla="*/ 16584 h 828689"/>
                  <a:gd name="connsiteX2" fmla="*/ 616373 w 778796"/>
                  <a:gd name="connsiteY2" fmla="*/ 52602 h 828689"/>
                  <a:gd name="connsiteX3" fmla="*/ 629195 w 778796"/>
                  <a:gd name="connsiteY3" fmla="*/ 30393 h 828689"/>
                  <a:gd name="connsiteX4" fmla="*/ 666093 w 778796"/>
                  <a:gd name="connsiteY4" fmla="*/ 2080 h 828689"/>
                  <a:gd name="connsiteX5" fmla="*/ 712205 w 778796"/>
                  <a:gd name="connsiteY5" fmla="*/ 8151 h 828689"/>
                  <a:gd name="connsiteX6" fmla="*/ 734447 w 778796"/>
                  <a:gd name="connsiteY6" fmla="*/ 91160 h 828689"/>
                  <a:gd name="connsiteX7" fmla="*/ 713651 w 778796"/>
                  <a:gd name="connsiteY7" fmla="*/ 127180 h 828689"/>
                  <a:gd name="connsiteX8" fmla="*/ 725531 w 778796"/>
                  <a:gd name="connsiteY8" fmla="*/ 126351 h 828689"/>
                  <a:gd name="connsiteX9" fmla="*/ 748403 w 778796"/>
                  <a:gd name="connsiteY9" fmla="*/ 134042 h 828689"/>
                  <a:gd name="connsiteX10" fmla="*/ 770645 w 778796"/>
                  <a:gd name="connsiteY10" fmla="*/ 217052 h 828689"/>
                  <a:gd name="connsiteX11" fmla="*/ 721785 w 778796"/>
                  <a:gd name="connsiteY11" fmla="*/ 301680 h 828689"/>
                  <a:gd name="connsiteX12" fmla="*/ 744738 w 778796"/>
                  <a:gd name="connsiteY12" fmla="*/ 331592 h 828689"/>
                  <a:gd name="connsiteX13" fmla="*/ 739535 w 778796"/>
                  <a:gd name="connsiteY13" fmla="*/ 371114 h 828689"/>
                  <a:gd name="connsiteX14" fmla="*/ 598161 w 778796"/>
                  <a:gd name="connsiteY14" fmla="*/ 615980 h 828689"/>
                  <a:gd name="connsiteX15" fmla="*/ 597536 w 778796"/>
                  <a:gd name="connsiteY15" fmla="*/ 616687 h 828689"/>
                  <a:gd name="connsiteX16" fmla="*/ 594717 w 778796"/>
                  <a:gd name="connsiteY16" fmla="*/ 622464 h 828689"/>
                  <a:gd name="connsiteX17" fmla="*/ 575318 w 778796"/>
                  <a:gd name="connsiteY17" fmla="*/ 639576 h 828689"/>
                  <a:gd name="connsiteX18" fmla="*/ 293169 w 778796"/>
                  <a:gd name="connsiteY18" fmla="*/ 802475 h 828689"/>
                  <a:gd name="connsiteX19" fmla="*/ 26214 w 778796"/>
                  <a:gd name="connsiteY19" fmla="*/ 730945 h 828689"/>
                  <a:gd name="connsiteX20" fmla="*/ 39546 w 778796"/>
                  <a:gd name="connsiteY20" fmla="*/ 515324 h 828689"/>
                  <a:gd name="connsiteX21" fmla="*/ 90331 w 778796"/>
                  <a:gd name="connsiteY21" fmla="*/ 470530 h 828689"/>
                  <a:gd name="connsiteX22" fmla="*/ 90331 w 778796"/>
                  <a:gd name="connsiteY22" fmla="*/ 225413 h 828689"/>
                  <a:gd name="connsiteX23" fmla="*/ 136302 w 778796"/>
                  <a:gd name="connsiteY23" fmla="*/ 156060 h 828689"/>
                  <a:gd name="connsiteX24" fmla="*/ 165599 w 778796"/>
                  <a:gd name="connsiteY24" fmla="*/ 150145 h 828689"/>
                  <a:gd name="connsiteX25" fmla="*/ 240867 w 778796"/>
                  <a:gd name="connsiteY25" fmla="*/ 225413 h 828689"/>
                  <a:gd name="connsiteX26" fmla="*/ 240868 w 778796"/>
                  <a:gd name="connsiteY26" fmla="*/ 381359 h 828689"/>
                  <a:gd name="connsiteX27" fmla="*/ 341514 w 778796"/>
                  <a:gd name="connsiteY27" fmla="*/ 323250 h 828689"/>
                  <a:gd name="connsiteX28" fmla="*/ 505726 w 778796"/>
                  <a:gd name="connsiteY28" fmla="*/ 38826 h 828689"/>
                  <a:gd name="connsiteX29" fmla="*/ 542625 w 778796"/>
                  <a:gd name="connsiteY29" fmla="*/ 10514 h 8286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778796" h="828689">
                    <a:moveTo>
                      <a:pt x="542625" y="10514"/>
                    </a:moveTo>
                    <a:cubicBezTo>
                      <a:pt x="557646" y="6489"/>
                      <a:pt x="574204" y="8194"/>
                      <a:pt x="588735" y="16584"/>
                    </a:cubicBezTo>
                    <a:lnTo>
                      <a:pt x="616373" y="52602"/>
                    </a:lnTo>
                    <a:lnTo>
                      <a:pt x="629195" y="30393"/>
                    </a:lnTo>
                    <a:cubicBezTo>
                      <a:pt x="637586" y="15861"/>
                      <a:pt x="651072" y="6105"/>
                      <a:pt x="666093" y="2080"/>
                    </a:cubicBezTo>
                    <a:cubicBezTo>
                      <a:pt x="681115" y="-1945"/>
                      <a:pt x="697673" y="-240"/>
                      <a:pt x="712205" y="8151"/>
                    </a:cubicBezTo>
                    <a:cubicBezTo>
                      <a:pt x="741269" y="24931"/>
                      <a:pt x="751227" y="62095"/>
                      <a:pt x="734447" y="91160"/>
                    </a:cubicBezTo>
                    <a:lnTo>
                      <a:pt x="713651" y="127180"/>
                    </a:lnTo>
                    <a:lnTo>
                      <a:pt x="725531" y="126351"/>
                    </a:lnTo>
                    <a:cubicBezTo>
                      <a:pt x="733365" y="127323"/>
                      <a:pt x="741137" y="129847"/>
                      <a:pt x="748403" y="134042"/>
                    </a:cubicBezTo>
                    <a:cubicBezTo>
                      <a:pt x="777468" y="150823"/>
                      <a:pt x="787426" y="187987"/>
                      <a:pt x="770645" y="217052"/>
                    </a:cubicBezTo>
                    <a:lnTo>
                      <a:pt x="721785" y="301680"/>
                    </a:lnTo>
                    <a:lnTo>
                      <a:pt x="744738" y="331592"/>
                    </a:lnTo>
                    <a:cubicBezTo>
                      <a:pt x="748188" y="344467"/>
                      <a:pt x="746726" y="358658"/>
                      <a:pt x="739535" y="371114"/>
                    </a:cubicBezTo>
                    <a:cubicBezTo>
                      <a:pt x="692410" y="452736"/>
                      <a:pt x="645285" y="534358"/>
                      <a:pt x="598161" y="615980"/>
                    </a:cubicBezTo>
                    <a:lnTo>
                      <a:pt x="597536" y="616687"/>
                    </a:lnTo>
                    <a:lnTo>
                      <a:pt x="594717" y="622464"/>
                    </a:lnTo>
                    <a:cubicBezTo>
                      <a:pt x="589617" y="629215"/>
                      <a:pt x="583108" y="635078"/>
                      <a:pt x="575318" y="639576"/>
                    </a:cubicBezTo>
                    <a:lnTo>
                      <a:pt x="293169" y="802475"/>
                    </a:lnTo>
                    <a:cubicBezTo>
                      <a:pt x="199698" y="856440"/>
                      <a:pt x="80179" y="824415"/>
                      <a:pt x="26214" y="730945"/>
                    </a:cubicBezTo>
                    <a:cubicBezTo>
                      <a:pt x="-14260" y="660842"/>
                      <a:pt x="-6364" y="576087"/>
                      <a:pt x="39546" y="515324"/>
                    </a:cubicBezTo>
                    <a:lnTo>
                      <a:pt x="90331" y="470530"/>
                    </a:lnTo>
                    <a:lnTo>
                      <a:pt x="90331" y="225413"/>
                    </a:lnTo>
                    <a:cubicBezTo>
                      <a:pt x="90331" y="194236"/>
                      <a:pt x="109287" y="167486"/>
                      <a:pt x="136302" y="156060"/>
                    </a:cubicBezTo>
                    <a:cubicBezTo>
                      <a:pt x="145307" y="152251"/>
                      <a:pt x="155207" y="150145"/>
                      <a:pt x="165599" y="150145"/>
                    </a:cubicBezTo>
                    <a:cubicBezTo>
                      <a:pt x="207168" y="150145"/>
                      <a:pt x="240867" y="183844"/>
                      <a:pt x="240867" y="225413"/>
                    </a:cubicBezTo>
                    <a:lnTo>
                      <a:pt x="240868" y="381359"/>
                    </a:lnTo>
                    <a:lnTo>
                      <a:pt x="341514" y="323250"/>
                    </a:lnTo>
                    <a:lnTo>
                      <a:pt x="505726" y="38826"/>
                    </a:lnTo>
                    <a:cubicBezTo>
                      <a:pt x="514116" y="24294"/>
                      <a:pt x="527603" y="14539"/>
                      <a:pt x="542625" y="10514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5" name="フリーフォーム: 図形 44">
                <a:extLst>
                  <a:ext uri="{FF2B5EF4-FFF2-40B4-BE49-F238E27FC236}">
                    <a16:creationId xmlns:a16="http://schemas.microsoft.com/office/drawing/2014/main" id="{5A9F8A46-4B50-1184-7829-D1BBBB621283}"/>
                  </a:ext>
                </a:extLst>
              </p:cNvPr>
              <p:cNvSpPr/>
              <p:nvPr/>
            </p:nvSpPr>
            <p:spPr bwMode="auto">
              <a:xfrm rot="2700000">
                <a:off x="8786730" y="5048817"/>
                <a:ext cx="187943" cy="273741"/>
              </a:xfrm>
              <a:custGeom>
                <a:avLst/>
                <a:gdLst>
                  <a:gd name="connsiteX0" fmla="*/ 171169 w 187943"/>
                  <a:gd name="connsiteY0" fmla="*/ 55533 h 273741"/>
                  <a:gd name="connsiteX1" fmla="*/ 179556 w 187943"/>
                  <a:gd name="connsiteY1" fmla="*/ 47146 h 273741"/>
                  <a:gd name="connsiteX2" fmla="*/ 187943 w 187943"/>
                  <a:gd name="connsiteY2" fmla="*/ 55533 h 273741"/>
                  <a:gd name="connsiteX3" fmla="*/ 187943 w 187943"/>
                  <a:gd name="connsiteY3" fmla="*/ 273741 h 273741"/>
                  <a:gd name="connsiteX4" fmla="*/ 171169 w 187943"/>
                  <a:gd name="connsiteY4" fmla="*/ 265613 h 273741"/>
                  <a:gd name="connsiteX5" fmla="*/ 85543 w 187943"/>
                  <a:gd name="connsiteY5" fmla="*/ 30276 h 273741"/>
                  <a:gd name="connsiteX6" fmla="*/ 93930 w 187943"/>
                  <a:gd name="connsiteY6" fmla="*/ 21889 h 273741"/>
                  <a:gd name="connsiteX7" fmla="*/ 102317 w 187943"/>
                  <a:gd name="connsiteY7" fmla="*/ 30276 h 273741"/>
                  <a:gd name="connsiteX8" fmla="*/ 102317 w 187943"/>
                  <a:gd name="connsiteY8" fmla="*/ 243373 h 273741"/>
                  <a:gd name="connsiteX9" fmla="*/ 85543 w 187943"/>
                  <a:gd name="connsiteY9" fmla="*/ 239895 h 273741"/>
                  <a:gd name="connsiteX10" fmla="*/ 0 w 187943"/>
                  <a:gd name="connsiteY10" fmla="*/ 8387 h 273741"/>
                  <a:gd name="connsiteX11" fmla="*/ 8387 w 187943"/>
                  <a:gd name="connsiteY11" fmla="*/ 0 h 273741"/>
                  <a:gd name="connsiteX12" fmla="*/ 16774 w 187943"/>
                  <a:gd name="connsiteY12" fmla="*/ 8387 h 273741"/>
                  <a:gd name="connsiteX13" fmla="*/ 16774 w 187943"/>
                  <a:gd name="connsiteY13" fmla="*/ 229838 h 273741"/>
                  <a:gd name="connsiteX14" fmla="*/ 0 w 187943"/>
                  <a:gd name="connsiteY14" fmla="*/ 228622 h 2737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87943" h="273741">
                    <a:moveTo>
                      <a:pt x="171169" y="55533"/>
                    </a:moveTo>
                    <a:cubicBezTo>
                      <a:pt x="171168" y="50901"/>
                      <a:pt x="174924" y="47146"/>
                      <a:pt x="179556" y="47146"/>
                    </a:cubicBezTo>
                    <a:cubicBezTo>
                      <a:pt x="184188" y="47146"/>
                      <a:pt x="187942" y="50901"/>
                      <a:pt x="187943" y="55533"/>
                    </a:cubicBezTo>
                    <a:lnTo>
                      <a:pt x="187943" y="273741"/>
                    </a:lnTo>
                    <a:lnTo>
                      <a:pt x="171169" y="265613"/>
                    </a:lnTo>
                    <a:close/>
                    <a:moveTo>
                      <a:pt x="85543" y="30276"/>
                    </a:moveTo>
                    <a:cubicBezTo>
                      <a:pt x="85543" y="25644"/>
                      <a:pt x="89298" y="21889"/>
                      <a:pt x="93930" y="21889"/>
                    </a:cubicBezTo>
                    <a:cubicBezTo>
                      <a:pt x="98562" y="21889"/>
                      <a:pt x="102317" y="25644"/>
                      <a:pt x="102317" y="30276"/>
                    </a:cubicBezTo>
                    <a:lnTo>
                      <a:pt x="102317" y="243373"/>
                    </a:lnTo>
                    <a:lnTo>
                      <a:pt x="85543" y="239895"/>
                    </a:lnTo>
                    <a:close/>
                    <a:moveTo>
                      <a:pt x="0" y="8387"/>
                    </a:moveTo>
                    <a:cubicBezTo>
                      <a:pt x="0" y="3755"/>
                      <a:pt x="3755" y="-1"/>
                      <a:pt x="8387" y="0"/>
                    </a:cubicBezTo>
                    <a:cubicBezTo>
                      <a:pt x="13019" y="0"/>
                      <a:pt x="16774" y="3755"/>
                      <a:pt x="16774" y="8387"/>
                    </a:cubicBezTo>
                    <a:lnTo>
                      <a:pt x="16774" y="229838"/>
                    </a:lnTo>
                    <a:lnTo>
                      <a:pt x="0" y="228622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89794A93-A9BD-CC29-D8B3-6E660F29B57C}"/>
                </a:ext>
              </a:extLst>
            </p:cNvPr>
            <p:cNvSpPr/>
            <p:nvPr/>
          </p:nvSpPr>
          <p:spPr bwMode="auto">
            <a:xfrm rot="11325099">
              <a:off x="4406196" y="2032361"/>
              <a:ext cx="570528" cy="529662"/>
            </a:xfrm>
            <a:custGeom>
              <a:avLst/>
              <a:gdLst>
                <a:gd name="connsiteX0" fmla="*/ 203560 w 570528"/>
                <a:gd name="connsiteY0" fmla="*/ 529662 h 529662"/>
                <a:gd name="connsiteX1" fmla="*/ 0 w 570528"/>
                <a:gd name="connsiteY1" fmla="*/ 529662 h 529662"/>
                <a:gd name="connsiteX2" fmla="*/ 0 w 570528"/>
                <a:gd name="connsiteY2" fmla="*/ 113495 h 529662"/>
                <a:gd name="connsiteX3" fmla="*/ 5115 w 570528"/>
                <a:gd name="connsiteY3" fmla="*/ 88160 h 529662"/>
                <a:gd name="connsiteX4" fmla="*/ 5342 w 570528"/>
                <a:gd name="connsiteY4" fmla="*/ 82399 h 529662"/>
                <a:gd name="connsiteX5" fmla="*/ 7002 w 570528"/>
                <a:gd name="connsiteY5" fmla="*/ 78812 h 529662"/>
                <a:gd name="connsiteX6" fmla="*/ 7998 w 570528"/>
                <a:gd name="connsiteY6" fmla="*/ 73878 h 529662"/>
                <a:gd name="connsiteX7" fmla="*/ 12104 w 570528"/>
                <a:gd name="connsiteY7" fmla="*/ 67788 h 529662"/>
                <a:gd name="connsiteX8" fmla="*/ 23209 w 570528"/>
                <a:gd name="connsiteY8" fmla="*/ 43792 h 529662"/>
                <a:gd name="connsiteX9" fmla="*/ 172949 w 570528"/>
                <a:gd name="connsiteY9" fmla="*/ 20740 h 529662"/>
                <a:gd name="connsiteX10" fmla="*/ 538072 w 570528"/>
                <a:gd name="connsiteY10" fmla="*/ 288443 h 529662"/>
                <a:gd name="connsiteX11" fmla="*/ 555157 w 570528"/>
                <a:gd name="connsiteY11" fmla="*/ 399425 h 529662"/>
                <a:gd name="connsiteX12" fmla="*/ 522365 w 570528"/>
                <a:gd name="connsiteY12" fmla="*/ 444149 h 529662"/>
                <a:gd name="connsiteX13" fmla="*/ 411384 w 570528"/>
                <a:gd name="connsiteY13" fmla="*/ 461234 h 529662"/>
                <a:gd name="connsiteX14" fmla="*/ 203560 w 570528"/>
                <a:gd name="connsiteY14" fmla="*/ 308861 h 529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70528" h="529662">
                  <a:moveTo>
                    <a:pt x="203560" y="529662"/>
                  </a:moveTo>
                  <a:lnTo>
                    <a:pt x="0" y="529662"/>
                  </a:lnTo>
                  <a:lnTo>
                    <a:pt x="0" y="113495"/>
                  </a:lnTo>
                  <a:lnTo>
                    <a:pt x="5115" y="88160"/>
                  </a:lnTo>
                  <a:lnTo>
                    <a:pt x="5342" y="82399"/>
                  </a:lnTo>
                  <a:lnTo>
                    <a:pt x="7002" y="78812"/>
                  </a:lnTo>
                  <a:lnTo>
                    <a:pt x="7998" y="73878"/>
                  </a:lnTo>
                  <a:lnTo>
                    <a:pt x="12104" y="67788"/>
                  </a:lnTo>
                  <a:lnTo>
                    <a:pt x="23209" y="43792"/>
                  </a:lnTo>
                  <a:cubicBezTo>
                    <a:pt x="58193" y="-3923"/>
                    <a:pt x="125234" y="-14244"/>
                    <a:pt x="172949" y="20740"/>
                  </a:cubicBezTo>
                  <a:lnTo>
                    <a:pt x="538072" y="288443"/>
                  </a:lnTo>
                  <a:cubicBezTo>
                    <a:pt x="573436" y="314372"/>
                    <a:pt x="581085" y="364060"/>
                    <a:pt x="555157" y="399425"/>
                  </a:cubicBezTo>
                  <a:lnTo>
                    <a:pt x="522365" y="444149"/>
                  </a:lnTo>
                  <a:cubicBezTo>
                    <a:pt x="496437" y="479513"/>
                    <a:pt x="446748" y="487163"/>
                    <a:pt x="411384" y="461234"/>
                  </a:cubicBezTo>
                  <a:lnTo>
                    <a:pt x="203560" y="308861"/>
                  </a:lnTo>
                  <a:close/>
                </a:path>
              </a:pathLst>
            </a:custGeom>
            <a:solidFill>
              <a:srgbClr val="FF66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grpSp>
          <p:nvGrpSpPr>
            <p:cNvPr id="17" name="グループ化 16">
              <a:extLst>
                <a:ext uri="{FF2B5EF4-FFF2-40B4-BE49-F238E27FC236}">
                  <a16:creationId xmlns:a16="http://schemas.microsoft.com/office/drawing/2014/main" id="{E8ABF5DA-0A20-6AF6-0E4F-F7A7B271776F}"/>
                </a:ext>
              </a:extLst>
            </p:cNvPr>
            <p:cNvGrpSpPr/>
            <p:nvPr/>
          </p:nvGrpSpPr>
          <p:grpSpPr>
            <a:xfrm>
              <a:off x="3565164" y="930434"/>
              <a:ext cx="1304762" cy="2487866"/>
              <a:chOff x="8020719" y="1945656"/>
              <a:chExt cx="1304762" cy="2487866"/>
            </a:xfrm>
          </p:grpSpPr>
          <p:sp>
            <p:nvSpPr>
              <p:cNvPr id="18" name="楕円 17">
                <a:extLst>
                  <a:ext uri="{FF2B5EF4-FFF2-40B4-BE49-F238E27FC236}">
                    <a16:creationId xmlns:a16="http://schemas.microsoft.com/office/drawing/2014/main" id="{EF71E6FD-CCFA-2221-C9D6-C7E920C81B09}"/>
                  </a:ext>
                </a:extLst>
              </p:cNvPr>
              <p:cNvSpPr/>
              <p:nvPr/>
            </p:nvSpPr>
            <p:spPr bwMode="auto">
              <a:xfrm>
                <a:off x="8216998" y="2046635"/>
                <a:ext cx="1019584" cy="1183900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9" name="フリーフォーム: 図形 18">
                <a:extLst>
                  <a:ext uri="{FF2B5EF4-FFF2-40B4-BE49-F238E27FC236}">
                    <a16:creationId xmlns:a16="http://schemas.microsoft.com/office/drawing/2014/main" id="{7E2CC1CF-AB7A-5262-F319-03BCE323F0A3}"/>
                  </a:ext>
                </a:extLst>
              </p:cNvPr>
              <p:cNvSpPr/>
              <p:nvPr/>
            </p:nvSpPr>
            <p:spPr bwMode="auto">
              <a:xfrm>
                <a:off x="8219236" y="4134794"/>
                <a:ext cx="456834" cy="298728"/>
              </a:xfrm>
              <a:custGeom>
                <a:avLst/>
                <a:gdLst>
                  <a:gd name="connsiteX0" fmla="*/ 495918 w 944316"/>
                  <a:gd name="connsiteY0" fmla="*/ 0 h 542925"/>
                  <a:gd name="connsiteX1" fmla="*/ 944315 w 944316"/>
                  <a:gd name="connsiteY1" fmla="*/ 0 h 542925"/>
                  <a:gd name="connsiteX2" fmla="*/ 944315 w 944316"/>
                  <a:gd name="connsiteY2" fmla="*/ 385477 h 542925"/>
                  <a:gd name="connsiteX3" fmla="*/ 944316 w 944316"/>
                  <a:gd name="connsiteY3" fmla="*/ 385482 h 542925"/>
                  <a:gd name="connsiteX4" fmla="*/ 944315 w 944316"/>
                  <a:gd name="connsiteY4" fmla="*/ 516267 h 542925"/>
                  <a:gd name="connsiteX5" fmla="*/ 917657 w 944316"/>
                  <a:gd name="connsiteY5" fmla="*/ 542925 h 542925"/>
                  <a:gd name="connsiteX6" fmla="*/ 26658 w 944316"/>
                  <a:gd name="connsiteY6" fmla="*/ 542925 h 542925"/>
                  <a:gd name="connsiteX7" fmla="*/ 0 w 944316"/>
                  <a:gd name="connsiteY7" fmla="*/ 516267 h 542925"/>
                  <a:gd name="connsiteX8" fmla="*/ 0 w 944316"/>
                  <a:gd name="connsiteY8" fmla="*/ 385482 h 542925"/>
                  <a:gd name="connsiteX9" fmla="*/ 157444 w 944316"/>
                  <a:gd name="connsiteY9" fmla="*/ 228038 h 542925"/>
                  <a:gd name="connsiteX10" fmla="*/ 372406 w 944316"/>
                  <a:gd name="connsiteY10" fmla="*/ 221967 h 542925"/>
                  <a:gd name="connsiteX11" fmla="*/ 496231 w 944316"/>
                  <a:gd name="connsiteY11" fmla="*/ 88617 h 542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44316" h="542925">
                    <a:moveTo>
                      <a:pt x="495918" y="0"/>
                    </a:moveTo>
                    <a:lnTo>
                      <a:pt x="944315" y="0"/>
                    </a:lnTo>
                    <a:lnTo>
                      <a:pt x="944315" y="385477"/>
                    </a:lnTo>
                    <a:cubicBezTo>
                      <a:pt x="944315" y="385479"/>
                      <a:pt x="944316" y="385480"/>
                      <a:pt x="944316" y="385482"/>
                    </a:cubicBezTo>
                    <a:cubicBezTo>
                      <a:pt x="944316" y="429077"/>
                      <a:pt x="944315" y="472672"/>
                      <a:pt x="944315" y="516267"/>
                    </a:cubicBezTo>
                    <a:cubicBezTo>
                      <a:pt x="944315" y="530990"/>
                      <a:pt x="932380" y="542925"/>
                      <a:pt x="917657" y="542925"/>
                    </a:cubicBezTo>
                    <a:lnTo>
                      <a:pt x="26658" y="542925"/>
                    </a:lnTo>
                    <a:cubicBezTo>
                      <a:pt x="11935" y="542925"/>
                      <a:pt x="0" y="530990"/>
                      <a:pt x="0" y="516267"/>
                    </a:cubicBezTo>
                    <a:lnTo>
                      <a:pt x="0" y="385482"/>
                    </a:lnTo>
                    <a:cubicBezTo>
                      <a:pt x="0" y="298528"/>
                      <a:pt x="70490" y="228038"/>
                      <a:pt x="157444" y="228038"/>
                    </a:cubicBezTo>
                    <a:lnTo>
                      <a:pt x="372406" y="221967"/>
                    </a:lnTo>
                    <a:lnTo>
                      <a:pt x="496231" y="88617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" name="フリーフォーム: 図形 1">
                <a:extLst>
                  <a:ext uri="{FF2B5EF4-FFF2-40B4-BE49-F238E27FC236}">
                    <a16:creationId xmlns:a16="http://schemas.microsoft.com/office/drawing/2014/main" id="{B25A271C-ADA7-E59F-94E3-3AD199FEEA4F}"/>
                  </a:ext>
                </a:extLst>
              </p:cNvPr>
              <p:cNvSpPr/>
              <p:nvPr/>
            </p:nvSpPr>
            <p:spPr bwMode="auto">
              <a:xfrm flipH="1">
                <a:off x="8786098" y="4134794"/>
                <a:ext cx="456832" cy="298728"/>
              </a:xfrm>
              <a:custGeom>
                <a:avLst/>
                <a:gdLst>
                  <a:gd name="connsiteX0" fmla="*/ 495918 w 944316"/>
                  <a:gd name="connsiteY0" fmla="*/ 0 h 542925"/>
                  <a:gd name="connsiteX1" fmla="*/ 944315 w 944316"/>
                  <a:gd name="connsiteY1" fmla="*/ 0 h 542925"/>
                  <a:gd name="connsiteX2" fmla="*/ 944315 w 944316"/>
                  <a:gd name="connsiteY2" fmla="*/ 385477 h 542925"/>
                  <a:gd name="connsiteX3" fmla="*/ 944316 w 944316"/>
                  <a:gd name="connsiteY3" fmla="*/ 385482 h 542925"/>
                  <a:gd name="connsiteX4" fmla="*/ 944315 w 944316"/>
                  <a:gd name="connsiteY4" fmla="*/ 516267 h 542925"/>
                  <a:gd name="connsiteX5" fmla="*/ 917657 w 944316"/>
                  <a:gd name="connsiteY5" fmla="*/ 542925 h 542925"/>
                  <a:gd name="connsiteX6" fmla="*/ 26658 w 944316"/>
                  <a:gd name="connsiteY6" fmla="*/ 542925 h 542925"/>
                  <a:gd name="connsiteX7" fmla="*/ 0 w 944316"/>
                  <a:gd name="connsiteY7" fmla="*/ 516267 h 542925"/>
                  <a:gd name="connsiteX8" fmla="*/ 0 w 944316"/>
                  <a:gd name="connsiteY8" fmla="*/ 385482 h 542925"/>
                  <a:gd name="connsiteX9" fmla="*/ 157444 w 944316"/>
                  <a:gd name="connsiteY9" fmla="*/ 228038 h 542925"/>
                  <a:gd name="connsiteX10" fmla="*/ 372406 w 944316"/>
                  <a:gd name="connsiteY10" fmla="*/ 221967 h 542925"/>
                  <a:gd name="connsiteX11" fmla="*/ 496231 w 944316"/>
                  <a:gd name="connsiteY11" fmla="*/ 88617 h 542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44316" h="542925">
                    <a:moveTo>
                      <a:pt x="495918" y="0"/>
                    </a:moveTo>
                    <a:lnTo>
                      <a:pt x="944315" y="0"/>
                    </a:lnTo>
                    <a:lnTo>
                      <a:pt x="944315" y="385477"/>
                    </a:lnTo>
                    <a:cubicBezTo>
                      <a:pt x="944315" y="385479"/>
                      <a:pt x="944316" y="385480"/>
                      <a:pt x="944316" y="385482"/>
                    </a:cubicBezTo>
                    <a:cubicBezTo>
                      <a:pt x="944316" y="429077"/>
                      <a:pt x="944315" y="472672"/>
                      <a:pt x="944315" y="516267"/>
                    </a:cubicBezTo>
                    <a:cubicBezTo>
                      <a:pt x="944315" y="530990"/>
                      <a:pt x="932380" y="542925"/>
                      <a:pt x="917657" y="542925"/>
                    </a:cubicBezTo>
                    <a:lnTo>
                      <a:pt x="26658" y="542925"/>
                    </a:lnTo>
                    <a:cubicBezTo>
                      <a:pt x="11935" y="542925"/>
                      <a:pt x="0" y="530990"/>
                      <a:pt x="0" y="516267"/>
                    </a:cubicBezTo>
                    <a:lnTo>
                      <a:pt x="0" y="385482"/>
                    </a:lnTo>
                    <a:cubicBezTo>
                      <a:pt x="0" y="298528"/>
                      <a:pt x="70490" y="228038"/>
                      <a:pt x="157444" y="228038"/>
                    </a:cubicBezTo>
                    <a:lnTo>
                      <a:pt x="372406" y="221967"/>
                    </a:lnTo>
                    <a:lnTo>
                      <a:pt x="496231" y="88617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1" name="フリーフォーム: 図形 20">
                <a:extLst>
                  <a:ext uri="{FF2B5EF4-FFF2-40B4-BE49-F238E27FC236}">
                    <a16:creationId xmlns:a16="http://schemas.microsoft.com/office/drawing/2014/main" id="{8135BC9B-A732-A601-271D-835D71E88FC5}"/>
                  </a:ext>
                </a:extLst>
              </p:cNvPr>
              <p:cNvSpPr/>
              <p:nvPr/>
            </p:nvSpPr>
            <p:spPr bwMode="auto">
              <a:xfrm rot="13500000" flipH="1">
                <a:off x="8027786" y="3711283"/>
                <a:ext cx="282107" cy="296241"/>
              </a:xfrm>
              <a:custGeom>
                <a:avLst/>
                <a:gdLst>
                  <a:gd name="connsiteX0" fmla="*/ 293521 w 412229"/>
                  <a:gd name="connsiteY0" fmla="*/ 0 h 427334"/>
                  <a:gd name="connsiteX1" fmla="*/ 390798 w 412229"/>
                  <a:gd name="connsiteY1" fmla="*/ 53757 h 427334"/>
                  <a:gd name="connsiteX2" fmla="*/ 293521 w 412229"/>
                  <a:gd name="connsiteY2" fmla="*/ 112278 h 427334"/>
                  <a:gd name="connsiteX3" fmla="*/ 284673 w 412229"/>
                  <a:gd name="connsiteY3" fmla="*/ 110996 h 427334"/>
                  <a:gd name="connsiteX4" fmla="*/ 272276 w 412229"/>
                  <a:gd name="connsiteY4" fmla="*/ 115729 h 427334"/>
                  <a:gd name="connsiteX5" fmla="*/ 261464 w 412229"/>
                  <a:gd name="connsiteY5" fmla="*/ 131958 h 427334"/>
                  <a:gd name="connsiteX6" fmla="*/ 273853 w 412229"/>
                  <a:gd name="connsiteY6" fmla="*/ 166983 h 427334"/>
                  <a:gd name="connsiteX7" fmla="*/ 292464 w 412229"/>
                  <a:gd name="connsiteY7" fmla="*/ 172805 h 427334"/>
                  <a:gd name="connsiteX8" fmla="*/ 303590 w 412229"/>
                  <a:gd name="connsiteY8" fmla="*/ 169176 h 427334"/>
                  <a:gd name="connsiteX9" fmla="*/ 310221 w 412229"/>
                  <a:gd name="connsiteY9" fmla="*/ 159341 h 427334"/>
                  <a:gd name="connsiteX10" fmla="*/ 352474 w 412229"/>
                  <a:gd name="connsiteY10" fmla="*/ 141839 h 427334"/>
                  <a:gd name="connsiteX11" fmla="*/ 412229 w 412229"/>
                  <a:gd name="connsiteY11" fmla="*/ 201594 h 427334"/>
                  <a:gd name="connsiteX12" fmla="*/ 375734 w 412229"/>
                  <a:gd name="connsiteY12" fmla="*/ 256653 h 427334"/>
                  <a:gd name="connsiteX13" fmla="*/ 366925 w 412229"/>
                  <a:gd name="connsiteY13" fmla="*/ 258432 h 427334"/>
                  <a:gd name="connsiteX14" fmla="*/ 335342 w 412229"/>
                  <a:gd name="connsiteY14" fmla="*/ 274409 h 427334"/>
                  <a:gd name="connsiteX15" fmla="*/ 289635 w 412229"/>
                  <a:gd name="connsiteY15" fmla="*/ 278194 h 427334"/>
                  <a:gd name="connsiteX16" fmla="*/ 292337 w 412229"/>
                  <a:gd name="connsiteY16" fmla="*/ 321306 h 427334"/>
                  <a:gd name="connsiteX17" fmla="*/ 209975 w 412229"/>
                  <a:gd name="connsiteY17" fmla="*/ 414524 h 427334"/>
                  <a:gd name="connsiteX18" fmla="*/ 180488 w 412229"/>
                  <a:gd name="connsiteY18" fmla="*/ 422425 h 427334"/>
                  <a:gd name="connsiteX19" fmla="*/ 5285 w 412229"/>
                  <a:gd name="connsiteY19" fmla="*/ 321272 h 427334"/>
                  <a:gd name="connsiteX20" fmla="*/ 4909 w 412229"/>
                  <a:gd name="connsiteY20" fmla="*/ 319868 h 427334"/>
                  <a:gd name="connsiteX21" fmla="*/ 106062 w 412229"/>
                  <a:gd name="connsiteY21" fmla="*/ 144665 h 427334"/>
                  <a:gd name="connsiteX22" fmla="*/ 135549 w 412229"/>
                  <a:gd name="connsiteY22" fmla="*/ 136764 h 427334"/>
                  <a:gd name="connsiteX23" fmla="*/ 153158 w 412229"/>
                  <a:gd name="connsiteY23" fmla="*/ 135661 h 427334"/>
                  <a:gd name="connsiteX24" fmla="*/ 157273 w 412229"/>
                  <a:gd name="connsiteY24" fmla="*/ 102172 h 427334"/>
                  <a:gd name="connsiteX25" fmla="*/ 241729 w 412229"/>
                  <a:gd name="connsiteY25" fmla="*/ 9762 h 427334"/>
                  <a:gd name="connsiteX26" fmla="*/ 284487 w 412229"/>
                  <a:gd name="connsiteY26" fmla="*/ 575 h 427334"/>
                  <a:gd name="connsiteX27" fmla="*/ 284527 w 412229"/>
                  <a:gd name="connsiteY27" fmla="*/ 1303 h 427334"/>
                  <a:gd name="connsiteX0" fmla="*/ 293521 w 412229"/>
                  <a:gd name="connsiteY0" fmla="*/ 0 h 427334"/>
                  <a:gd name="connsiteX1" fmla="*/ 390798 w 412229"/>
                  <a:gd name="connsiteY1" fmla="*/ 53757 h 427334"/>
                  <a:gd name="connsiteX2" fmla="*/ 293521 w 412229"/>
                  <a:gd name="connsiteY2" fmla="*/ 112278 h 427334"/>
                  <a:gd name="connsiteX3" fmla="*/ 284673 w 412229"/>
                  <a:gd name="connsiteY3" fmla="*/ 110996 h 427334"/>
                  <a:gd name="connsiteX4" fmla="*/ 272276 w 412229"/>
                  <a:gd name="connsiteY4" fmla="*/ 115729 h 427334"/>
                  <a:gd name="connsiteX5" fmla="*/ 261464 w 412229"/>
                  <a:gd name="connsiteY5" fmla="*/ 131958 h 427334"/>
                  <a:gd name="connsiteX6" fmla="*/ 273853 w 412229"/>
                  <a:gd name="connsiteY6" fmla="*/ 166983 h 427334"/>
                  <a:gd name="connsiteX7" fmla="*/ 292464 w 412229"/>
                  <a:gd name="connsiteY7" fmla="*/ 172805 h 427334"/>
                  <a:gd name="connsiteX8" fmla="*/ 303590 w 412229"/>
                  <a:gd name="connsiteY8" fmla="*/ 169176 h 427334"/>
                  <a:gd name="connsiteX9" fmla="*/ 310221 w 412229"/>
                  <a:gd name="connsiteY9" fmla="*/ 159341 h 427334"/>
                  <a:gd name="connsiteX10" fmla="*/ 352474 w 412229"/>
                  <a:gd name="connsiteY10" fmla="*/ 141839 h 427334"/>
                  <a:gd name="connsiteX11" fmla="*/ 412229 w 412229"/>
                  <a:gd name="connsiteY11" fmla="*/ 201594 h 427334"/>
                  <a:gd name="connsiteX12" fmla="*/ 375734 w 412229"/>
                  <a:gd name="connsiteY12" fmla="*/ 256653 h 427334"/>
                  <a:gd name="connsiteX13" fmla="*/ 366925 w 412229"/>
                  <a:gd name="connsiteY13" fmla="*/ 258432 h 427334"/>
                  <a:gd name="connsiteX14" fmla="*/ 335342 w 412229"/>
                  <a:gd name="connsiteY14" fmla="*/ 274409 h 427334"/>
                  <a:gd name="connsiteX15" fmla="*/ 289635 w 412229"/>
                  <a:gd name="connsiteY15" fmla="*/ 278194 h 427334"/>
                  <a:gd name="connsiteX16" fmla="*/ 292337 w 412229"/>
                  <a:gd name="connsiteY16" fmla="*/ 321306 h 427334"/>
                  <a:gd name="connsiteX17" fmla="*/ 209975 w 412229"/>
                  <a:gd name="connsiteY17" fmla="*/ 414524 h 427334"/>
                  <a:gd name="connsiteX18" fmla="*/ 180488 w 412229"/>
                  <a:gd name="connsiteY18" fmla="*/ 422425 h 427334"/>
                  <a:gd name="connsiteX19" fmla="*/ 5285 w 412229"/>
                  <a:gd name="connsiteY19" fmla="*/ 321272 h 427334"/>
                  <a:gd name="connsiteX20" fmla="*/ 4909 w 412229"/>
                  <a:gd name="connsiteY20" fmla="*/ 319868 h 427334"/>
                  <a:gd name="connsiteX21" fmla="*/ 106062 w 412229"/>
                  <a:gd name="connsiteY21" fmla="*/ 144665 h 427334"/>
                  <a:gd name="connsiteX22" fmla="*/ 135549 w 412229"/>
                  <a:gd name="connsiteY22" fmla="*/ 136764 h 427334"/>
                  <a:gd name="connsiteX23" fmla="*/ 157273 w 412229"/>
                  <a:gd name="connsiteY23" fmla="*/ 102172 h 427334"/>
                  <a:gd name="connsiteX24" fmla="*/ 241729 w 412229"/>
                  <a:gd name="connsiteY24" fmla="*/ 9762 h 427334"/>
                  <a:gd name="connsiteX25" fmla="*/ 284487 w 412229"/>
                  <a:gd name="connsiteY25" fmla="*/ 575 h 427334"/>
                  <a:gd name="connsiteX26" fmla="*/ 284527 w 412229"/>
                  <a:gd name="connsiteY26" fmla="*/ 1303 h 427334"/>
                  <a:gd name="connsiteX27" fmla="*/ 293521 w 412229"/>
                  <a:gd name="connsiteY27" fmla="*/ 0 h 427334"/>
                  <a:gd name="connsiteX0" fmla="*/ 293521 w 412229"/>
                  <a:gd name="connsiteY0" fmla="*/ 0 h 427334"/>
                  <a:gd name="connsiteX1" fmla="*/ 390798 w 412229"/>
                  <a:gd name="connsiteY1" fmla="*/ 53757 h 427334"/>
                  <a:gd name="connsiteX2" fmla="*/ 293521 w 412229"/>
                  <a:gd name="connsiteY2" fmla="*/ 112278 h 427334"/>
                  <a:gd name="connsiteX3" fmla="*/ 284673 w 412229"/>
                  <a:gd name="connsiteY3" fmla="*/ 110996 h 427334"/>
                  <a:gd name="connsiteX4" fmla="*/ 272276 w 412229"/>
                  <a:gd name="connsiteY4" fmla="*/ 115729 h 427334"/>
                  <a:gd name="connsiteX5" fmla="*/ 261464 w 412229"/>
                  <a:gd name="connsiteY5" fmla="*/ 131958 h 427334"/>
                  <a:gd name="connsiteX6" fmla="*/ 273853 w 412229"/>
                  <a:gd name="connsiteY6" fmla="*/ 166983 h 427334"/>
                  <a:gd name="connsiteX7" fmla="*/ 292464 w 412229"/>
                  <a:gd name="connsiteY7" fmla="*/ 172805 h 427334"/>
                  <a:gd name="connsiteX8" fmla="*/ 303590 w 412229"/>
                  <a:gd name="connsiteY8" fmla="*/ 169176 h 427334"/>
                  <a:gd name="connsiteX9" fmla="*/ 310221 w 412229"/>
                  <a:gd name="connsiteY9" fmla="*/ 159341 h 427334"/>
                  <a:gd name="connsiteX10" fmla="*/ 352474 w 412229"/>
                  <a:gd name="connsiteY10" fmla="*/ 141839 h 427334"/>
                  <a:gd name="connsiteX11" fmla="*/ 412229 w 412229"/>
                  <a:gd name="connsiteY11" fmla="*/ 201594 h 427334"/>
                  <a:gd name="connsiteX12" fmla="*/ 375734 w 412229"/>
                  <a:gd name="connsiteY12" fmla="*/ 256653 h 427334"/>
                  <a:gd name="connsiteX13" fmla="*/ 366925 w 412229"/>
                  <a:gd name="connsiteY13" fmla="*/ 258432 h 427334"/>
                  <a:gd name="connsiteX14" fmla="*/ 335342 w 412229"/>
                  <a:gd name="connsiteY14" fmla="*/ 274409 h 427334"/>
                  <a:gd name="connsiteX15" fmla="*/ 289635 w 412229"/>
                  <a:gd name="connsiteY15" fmla="*/ 278194 h 427334"/>
                  <a:gd name="connsiteX16" fmla="*/ 292337 w 412229"/>
                  <a:gd name="connsiteY16" fmla="*/ 321306 h 427334"/>
                  <a:gd name="connsiteX17" fmla="*/ 209975 w 412229"/>
                  <a:gd name="connsiteY17" fmla="*/ 414524 h 427334"/>
                  <a:gd name="connsiteX18" fmla="*/ 180488 w 412229"/>
                  <a:gd name="connsiteY18" fmla="*/ 422425 h 427334"/>
                  <a:gd name="connsiteX19" fmla="*/ 5285 w 412229"/>
                  <a:gd name="connsiteY19" fmla="*/ 321272 h 427334"/>
                  <a:gd name="connsiteX20" fmla="*/ 4909 w 412229"/>
                  <a:gd name="connsiteY20" fmla="*/ 319868 h 427334"/>
                  <a:gd name="connsiteX21" fmla="*/ 106062 w 412229"/>
                  <a:gd name="connsiteY21" fmla="*/ 144665 h 427334"/>
                  <a:gd name="connsiteX22" fmla="*/ 157273 w 412229"/>
                  <a:gd name="connsiteY22" fmla="*/ 102172 h 427334"/>
                  <a:gd name="connsiteX23" fmla="*/ 241729 w 412229"/>
                  <a:gd name="connsiteY23" fmla="*/ 9762 h 427334"/>
                  <a:gd name="connsiteX24" fmla="*/ 284487 w 412229"/>
                  <a:gd name="connsiteY24" fmla="*/ 575 h 427334"/>
                  <a:gd name="connsiteX25" fmla="*/ 284527 w 412229"/>
                  <a:gd name="connsiteY25" fmla="*/ 1303 h 427334"/>
                  <a:gd name="connsiteX26" fmla="*/ 293521 w 412229"/>
                  <a:gd name="connsiteY26" fmla="*/ 0 h 427334"/>
                  <a:gd name="connsiteX0" fmla="*/ 295015 w 413723"/>
                  <a:gd name="connsiteY0" fmla="*/ 0 h 427334"/>
                  <a:gd name="connsiteX1" fmla="*/ 392292 w 413723"/>
                  <a:gd name="connsiteY1" fmla="*/ 53757 h 427334"/>
                  <a:gd name="connsiteX2" fmla="*/ 295015 w 413723"/>
                  <a:gd name="connsiteY2" fmla="*/ 112278 h 427334"/>
                  <a:gd name="connsiteX3" fmla="*/ 286167 w 413723"/>
                  <a:gd name="connsiteY3" fmla="*/ 110996 h 427334"/>
                  <a:gd name="connsiteX4" fmla="*/ 273770 w 413723"/>
                  <a:gd name="connsiteY4" fmla="*/ 115729 h 427334"/>
                  <a:gd name="connsiteX5" fmla="*/ 262958 w 413723"/>
                  <a:gd name="connsiteY5" fmla="*/ 131958 h 427334"/>
                  <a:gd name="connsiteX6" fmla="*/ 275347 w 413723"/>
                  <a:gd name="connsiteY6" fmla="*/ 166983 h 427334"/>
                  <a:gd name="connsiteX7" fmla="*/ 293958 w 413723"/>
                  <a:gd name="connsiteY7" fmla="*/ 172805 h 427334"/>
                  <a:gd name="connsiteX8" fmla="*/ 305084 w 413723"/>
                  <a:gd name="connsiteY8" fmla="*/ 169176 h 427334"/>
                  <a:gd name="connsiteX9" fmla="*/ 311715 w 413723"/>
                  <a:gd name="connsiteY9" fmla="*/ 159341 h 427334"/>
                  <a:gd name="connsiteX10" fmla="*/ 353968 w 413723"/>
                  <a:gd name="connsiteY10" fmla="*/ 141839 h 427334"/>
                  <a:gd name="connsiteX11" fmla="*/ 413723 w 413723"/>
                  <a:gd name="connsiteY11" fmla="*/ 201594 h 427334"/>
                  <a:gd name="connsiteX12" fmla="*/ 377228 w 413723"/>
                  <a:gd name="connsiteY12" fmla="*/ 256653 h 427334"/>
                  <a:gd name="connsiteX13" fmla="*/ 368419 w 413723"/>
                  <a:gd name="connsiteY13" fmla="*/ 258432 h 427334"/>
                  <a:gd name="connsiteX14" fmla="*/ 336836 w 413723"/>
                  <a:gd name="connsiteY14" fmla="*/ 274409 h 427334"/>
                  <a:gd name="connsiteX15" fmla="*/ 291129 w 413723"/>
                  <a:gd name="connsiteY15" fmla="*/ 278194 h 427334"/>
                  <a:gd name="connsiteX16" fmla="*/ 293831 w 413723"/>
                  <a:gd name="connsiteY16" fmla="*/ 321306 h 427334"/>
                  <a:gd name="connsiteX17" fmla="*/ 211469 w 413723"/>
                  <a:gd name="connsiteY17" fmla="*/ 414524 h 427334"/>
                  <a:gd name="connsiteX18" fmla="*/ 181982 w 413723"/>
                  <a:gd name="connsiteY18" fmla="*/ 422425 h 427334"/>
                  <a:gd name="connsiteX19" fmla="*/ 6779 w 413723"/>
                  <a:gd name="connsiteY19" fmla="*/ 321272 h 427334"/>
                  <a:gd name="connsiteX20" fmla="*/ 6403 w 413723"/>
                  <a:gd name="connsiteY20" fmla="*/ 319868 h 427334"/>
                  <a:gd name="connsiteX21" fmla="*/ 90887 w 413723"/>
                  <a:gd name="connsiteY21" fmla="*/ 142283 h 427334"/>
                  <a:gd name="connsiteX22" fmla="*/ 158767 w 413723"/>
                  <a:gd name="connsiteY22" fmla="*/ 102172 h 427334"/>
                  <a:gd name="connsiteX23" fmla="*/ 243223 w 413723"/>
                  <a:gd name="connsiteY23" fmla="*/ 9762 h 427334"/>
                  <a:gd name="connsiteX24" fmla="*/ 285981 w 413723"/>
                  <a:gd name="connsiteY24" fmla="*/ 575 h 427334"/>
                  <a:gd name="connsiteX25" fmla="*/ 286021 w 413723"/>
                  <a:gd name="connsiteY25" fmla="*/ 1303 h 427334"/>
                  <a:gd name="connsiteX26" fmla="*/ 295015 w 413723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0890 w 413484"/>
                  <a:gd name="connsiteY15" fmla="*/ 278194 h 427334"/>
                  <a:gd name="connsiteX16" fmla="*/ 293592 w 413484"/>
                  <a:gd name="connsiteY16" fmla="*/ 321306 h 427334"/>
                  <a:gd name="connsiteX17" fmla="*/ 211230 w 413484"/>
                  <a:gd name="connsiteY17" fmla="*/ 414524 h 427334"/>
                  <a:gd name="connsiteX18" fmla="*/ 181743 w 413484"/>
                  <a:gd name="connsiteY18" fmla="*/ 422425 h 427334"/>
                  <a:gd name="connsiteX19" fmla="*/ 6540 w 413484"/>
                  <a:gd name="connsiteY19" fmla="*/ 321272 h 427334"/>
                  <a:gd name="connsiteX20" fmla="*/ 6164 w 413484"/>
                  <a:gd name="connsiteY20" fmla="*/ 319868 h 427334"/>
                  <a:gd name="connsiteX21" fmla="*/ 90648 w 413484"/>
                  <a:gd name="connsiteY21" fmla="*/ 142283 h 427334"/>
                  <a:gd name="connsiteX22" fmla="*/ 158528 w 413484"/>
                  <a:gd name="connsiteY22" fmla="*/ 102172 h 427334"/>
                  <a:gd name="connsiteX23" fmla="*/ 242984 w 413484"/>
                  <a:gd name="connsiteY23" fmla="*/ 9762 h 427334"/>
                  <a:gd name="connsiteX24" fmla="*/ 285742 w 413484"/>
                  <a:gd name="connsiteY24" fmla="*/ 575 h 427334"/>
                  <a:gd name="connsiteX25" fmla="*/ 285782 w 413484"/>
                  <a:gd name="connsiteY25" fmla="*/ 1303 h 427334"/>
                  <a:gd name="connsiteX26" fmla="*/ 294776 w 413484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0890 w 413484"/>
                  <a:gd name="connsiteY15" fmla="*/ 278194 h 427334"/>
                  <a:gd name="connsiteX16" fmla="*/ 293592 w 413484"/>
                  <a:gd name="connsiteY16" fmla="*/ 321306 h 427334"/>
                  <a:gd name="connsiteX17" fmla="*/ 211230 w 413484"/>
                  <a:gd name="connsiteY17" fmla="*/ 414524 h 427334"/>
                  <a:gd name="connsiteX18" fmla="*/ 181743 w 413484"/>
                  <a:gd name="connsiteY18" fmla="*/ 422425 h 427334"/>
                  <a:gd name="connsiteX19" fmla="*/ 6540 w 413484"/>
                  <a:gd name="connsiteY19" fmla="*/ 321272 h 427334"/>
                  <a:gd name="connsiteX20" fmla="*/ 6164 w 413484"/>
                  <a:gd name="connsiteY20" fmla="*/ 319868 h 427334"/>
                  <a:gd name="connsiteX21" fmla="*/ 90648 w 413484"/>
                  <a:gd name="connsiteY21" fmla="*/ 142283 h 427334"/>
                  <a:gd name="connsiteX22" fmla="*/ 153766 w 413484"/>
                  <a:gd name="connsiteY22" fmla="*/ 75978 h 427334"/>
                  <a:gd name="connsiteX23" fmla="*/ 242984 w 413484"/>
                  <a:gd name="connsiteY23" fmla="*/ 9762 h 427334"/>
                  <a:gd name="connsiteX24" fmla="*/ 285742 w 413484"/>
                  <a:gd name="connsiteY24" fmla="*/ 575 h 427334"/>
                  <a:gd name="connsiteX25" fmla="*/ 285782 w 413484"/>
                  <a:gd name="connsiteY25" fmla="*/ 1303 h 427334"/>
                  <a:gd name="connsiteX26" fmla="*/ 294776 w 413484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0890 w 413484"/>
                  <a:gd name="connsiteY15" fmla="*/ 278194 h 427334"/>
                  <a:gd name="connsiteX16" fmla="*/ 293592 w 413484"/>
                  <a:gd name="connsiteY16" fmla="*/ 321306 h 427334"/>
                  <a:gd name="connsiteX17" fmla="*/ 211230 w 413484"/>
                  <a:gd name="connsiteY17" fmla="*/ 414524 h 427334"/>
                  <a:gd name="connsiteX18" fmla="*/ 181743 w 413484"/>
                  <a:gd name="connsiteY18" fmla="*/ 422425 h 427334"/>
                  <a:gd name="connsiteX19" fmla="*/ 6540 w 413484"/>
                  <a:gd name="connsiteY19" fmla="*/ 321272 h 427334"/>
                  <a:gd name="connsiteX20" fmla="*/ 6164 w 413484"/>
                  <a:gd name="connsiteY20" fmla="*/ 319868 h 427334"/>
                  <a:gd name="connsiteX21" fmla="*/ 90648 w 413484"/>
                  <a:gd name="connsiteY21" fmla="*/ 142283 h 427334"/>
                  <a:gd name="connsiteX22" fmla="*/ 153766 w 413484"/>
                  <a:gd name="connsiteY22" fmla="*/ 75978 h 427334"/>
                  <a:gd name="connsiteX23" fmla="*/ 242984 w 413484"/>
                  <a:gd name="connsiteY23" fmla="*/ 9762 h 427334"/>
                  <a:gd name="connsiteX24" fmla="*/ 285742 w 413484"/>
                  <a:gd name="connsiteY24" fmla="*/ 575 h 427334"/>
                  <a:gd name="connsiteX25" fmla="*/ 285782 w 413484"/>
                  <a:gd name="connsiteY25" fmla="*/ 1303 h 427334"/>
                  <a:gd name="connsiteX26" fmla="*/ 294776 w 413484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3592 w 413484"/>
                  <a:gd name="connsiteY15" fmla="*/ 321306 h 427334"/>
                  <a:gd name="connsiteX16" fmla="*/ 211230 w 413484"/>
                  <a:gd name="connsiteY16" fmla="*/ 414524 h 427334"/>
                  <a:gd name="connsiteX17" fmla="*/ 181743 w 413484"/>
                  <a:gd name="connsiteY17" fmla="*/ 422425 h 427334"/>
                  <a:gd name="connsiteX18" fmla="*/ 6540 w 413484"/>
                  <a:gd name="connsiteY18" fmla="*/ 321272 h 427334"/>
                  <a:gd name="connsiteX19" fmla="*/ 6164 w 413484"/>
                  <a:gd name="connsiteY19" fmla="*/ 319868 h 427334"/>
                  <a:gd name="connsiteX20" fmla="*/ 90648 w 413484"/>
                  <a:gd name="connsiteY20" fmla="*/ 142283 h 427334"/>
                  <a:gd name="connsiteX21" fmla="*/ 153766 w 413484"/>
                  <a:gd name="connsiteY21" fmla="*/ 75978 h 427334"/>
                  <a:gd name="connsiteX22" fmla="*/ 242984 w 413484"/>
                  <a:gd name="connsiteY22" fmla="*/ 9762 h 427334"/>
                  <a:gd name="connsiteX23" fmla="*/ 285742 w 413484"/>
                  <a:gd name="connsiteY23" fmla="*/ 575 h 427334"/>
                  <a:gd name="connsiteX24" fmla="*/ 285782 w 413484"/>
                  <a:gd name="connsiteY24" fmla="*/ 1303 h 427334"/>
                  <a:gd name="connsiteX25" fmla="*/ 294776 w 413484"/>
                  <a:gd name="connsiteY25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34627 w 413484"/>
                  <a:gd name="connsiteY6" fmla="*/ 195558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3592 w 413484"/>
                  <a:gd name="connsiteY15" fmla="*/ 321306 h 427334"/>
                  <a:gd name="connsiteX16" fmla="*/ 211230 w 413484"/>
                  <a:gd name="connsiteY16" fmla="*/ 414524 h 427334"/>
                  <a:gd name="connsiteX17" fmla="*/ 181743 w 413484"/>
                  <a:gd name="connsiteY17" fmla="*/ 422425 h 427334"/>
                  <a:gd name="connsiteX18" fmla="*/ 6540 w 413484"/>
                  <a:gd name="connsiteY18" fmla="*/ 321272 h 427334"/>
                  <a:gd name="connsiteX19" fmla="*/ 6164 w 413484"/>
                  <a:gd name="connsiteY19" fmla="*/ 319868 h 427334"/>
                  <a:gd name="connsiteX20" fmla="*/ 90648 w 413484"/>
                  <a:gd name="connsiteY20" fmla="*/ 142283 h 427334"/>
                  <a:gd name="connsiteX21" fmla="*/ 153766 w 413484"/>
                  <a:gd name="connsiteY21" fmla="*/ 75978 h 427334"/>
                  <a:gd name="connsiteX22" fmla="*/ 242984 w 413484"/>
                  <a:gd name="connsiteY22" fmla="*/ 9762 h 427334"/>
                  <a:gd name="connsiteX23" fmla="*/ 285742 w 413484"/>
                  <a:gd name="connsiteY23" fmla="*/ 575 h 427334"/>
                  <a:gd name="connsiteX24" fmla="*/ 285782 w 413484"/>
                  <a:gd name="connsiteY24" fmla="*/ 1303 h 427334"/>
                  <a:gd name="connsiteX25" fmla="*/ 294776 w 413484"/>
                  <a:gd name="connsiteY25" fmla="*/ 0 h 427334"/>
                  <a:gd name="connsiteX0" fmla="*/ 299067 w 417775"/>
                  <a:gd name="connsiteY0" fmla="*/ 0 h 427334"/>
                  <a:gd name="connsiteX1" fmla="*/ 396344 w 417775"/>
                  <a:gd name="connsiteY1" fmla="*/ 53757 h 427334"/>
                  <a:gd name="connsiteX2" fmla="*/ 299067 w 417775"/>
                  <a:gd name="connsiteY2" fmla="*/ 112278 h 427334"/>
                  <a:gd name="connsiteX3" fmla="*/ 290219 w 417775"/>
                  <a:gd name="connsiteY3" fmla="*/ 110996 h 427334"/>
                  <a:gd name="connsiteX4" fmla="*/ 277822 w 417775"/>
                  <a:gd name="connsiteY4" fmla="*/ 115729 h 427334"/>
                  <a:gd name="connsiteX5" fmla="*/ 267010 w 417775"/>
                  <a:gd name="connsiteY5" fmla="*/ 131958 h 427334"/>
                  <a:gd name="connsiteX6" fmla="*/ 238918 w 417775"/>
                  <a:gd name="connsiteY6" fmla="*/ 195558 h 427334"/>
                  <a:gd name="connsiteX7" fmla="*/ 298010 w 417775"/>
                  <a:gd name="connsiteY7" fmla="*/ 172805 h 427334"/>
                  <a:gd name="connsiteX8" fmla="*/ 309136 w 417775"/>
                  <a:gd name="connsiteY8" fmla="*/ 169176 h 427334"/>
                  <a:gd name="connsiteX9" fmla="*/ 315767 w 417775"/>
                  <a:gd name="connsiteY9" fmla="*/ 159341 h 427334"/>
                  <a:gd name="connsiteX10" fmla="*/ 358020 w 417775"/>
                  <a:gd name="connsiteY10" fmla="*/ 141839 h 427334"/>
                  <a:gd name="connsiteX11" fmla="*/ 417775 w 417775"/>
                  <a:gd name="connsiteY11" fmla="*/ 201594 h 427334"/>
                  <a:gd name="connsiteX12" fmla="*/ 381280 w 417775"/>
                  <a:gd name="connsiteY12" fmla="*/ 256653 h 427334"/>
                  <a:gd name="connsiteX13" fmla="*/ 372471 w 417775"/>
                  <a:gd name="connsiteY13" fmla="*/ 258432 h 427334"/>
                  <a:gd name="connsiteX14" fmla="*/ 340888 w 417775"/>
                  <a:gd name="connsiteY14" fmla="*/ 274409 h 427334"/>
                  <a:gd name="connsiteX15" fmla="*/ 297883 w 417775"/>
                  <a:gd name="connsiteY15" fmla="*/ 321306 h 427334"/>
                  <a:gd name="connsiteX16" fmla="*/ 215521 w 417775"/>
                  <a:gd name="connsiteY16" fmla="*/ 414524 h 427334"/>
                  <a:gd name="connsiteX17" fmla="*/ 186034 w 417775"/>
                  <a:gd name="connsiteY17" fmla="*/ 422425 h 427334"/>
                  <a:gd name="connsiteX18" fmla="*/ 10831 w 417775"/>
                  <a:gd name="connsiteY18" fmla="*/ 321272 h 427334"/>
                  <a:gd name="connsiteX19" fmla="*/ 5692 w 417775"/>
                  <a:gd name="connsiteY19" fmla="*/ 384162 h 427334"/>
                  <a:gd name="connsiteX20" fmla="*/ 94939 w 417775"/>
                  <a:gd name="connsiteY20" fmla="*/ 142283 h 427334"/>
                  <a:gd name="connsiteX21" fmla="*/ 158057 w 417775"/>
                  <a:gd name="connsiteY21" fmla="*/ 75978 h 427334"/>
                  <a:gd name="connsiteX22" fmla="*/ 247275 w 417775"/>
                  <a:gd name="connsiteY22" fmla="*/ 9762 h 427334"/>
                  <a:gd name="connsiteX23" fmla="*/ 290033 w 417775"/>
                  <a:gd name="connsiteY23" fmla="*/ 575 h 427334"/>
                  <a:gd name="connsiteX24" fmla="*/ 290073 w 417775"/>
                  <a:gd name="connsiteY24" fmla="*/ 1303 h 427334"/>
                  <a:gd name="connsiteX25" fmla="*/ 299067 w 417775"/>
                  <a:gd name="connsiteY25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88236 w 406944"/>
                  <a:gd name="connsiteY2" fmla="*/ 112278 h 427334"/>
                  <a:gd name="connsiteX3" fmla="*/ 279388 w 406944"/>
                  <a:gd name="connsiteY3" fmla="*/ 110996 h 427334"/>
                  <a:gd name="connsiteX4" fmla="*/ 266991 w 406944"/>
                  <a:gd name="connsiteY4" fmla="*/ 115729 h 427334"/>
                  <a:gd name="connsiteX5" fmla="*/ 256179 w 406944"/>
                  <a:gd name="connsiteY5" fmla="*/ 131958 h 427334"/>
                  <a:gd name="connsiteX6" fmla="*/ 228087 w 406944"/>
                  <a:gd name="connsiteY6" fmla="*/ 195558 h 427334"/>
                  <a:gd name="connsiteX7" fmla="*/ 287179 w 406944"/>
                  <a:gd name="connsiteY7" fmla="*/ 172805 h 427334"/>
                  <a:gd name="connsiteX8" fmla="*/ 298305 w 406944"/>
                  <a:gd name="connsiteY8" fmla="*/ 169176 h 427334"/>
                  <a:gd name="connsiteX9" fmla="*/ 304936 w 406944"/>
                  <a:gd name="connsiteY9" fmla="*/ 159341 h 427334"/>
                  <a:gd name="connsiteX10" fmla="*/ 347189 w 406944"/>
                  <a:gd name="connsiteY10" fmla="*/ 141839 h 427334"/>
                  <a:gd name="connsiteX11" fmla="*/ 406944 w 406944"/>
                  <a:gd name="connsiteY11" fmla="*/ 201594 h 427334"/>
                  <a:gd name="connsiteX12" fmla="*/ 370449 w 406944"/>
                  <a:gd name="connsiteY12" fmla="*/ 256653 h 427334"/>
                  <a:gd name="connsiteX13" fmla="*/ 361640 w 406944"/>
                  <a:gd name="connsiteY13" fmla="*/ 258432 h 427334"/>
                  <a:gd name="connsiteX14" fmla="*/ 330057 w 406944"/>
                  <a:gd name="connsiteY14" fmla="*/ 274409 h 427334"/>
                  <a:gd name="connsiteX15" fmla="*/ 287052 w 406944"/>
                  <a:gd name="connsiteY15" fmla="*/ 321306 h 427334"/>
                  <a:gd name="connsiteX16" fmla="*/ 204690 w 406944"/>
                  <a:gd name="connsiteY16" fmla="*/ 414524 h 427334"/>
                  <a:gd name="connsiteX17" fmla="*/ 175203 w 406944"/>
                  <a:gd name="connsiteY17" fmla="*/ 422425 h 427334"/>
                  <a:gd name="connsiteX18" fmla="*/ 0 w 406944"/>
                  <a:gd name="connsiteY18" fmla="*/ 321272 h 427334"/>
                  <a:gd name="connsiteX19" fmla="*/ 84108 w 406944"/>
                  <a:gd name="connsiteY19" fmla="*/ 142283 h 427334"/>
                  <a:gd name="connsiteX20" fmla="*/ 147226 w 406944"/>
                  <a:gd name="connsiteY20" fmla="*/ 75978 h 427334"/>
                  <a:gd name="connsiteX21" fmla="*/ 236444 w 406944"/>
                  <a:gd name="connsiteY21" fmla="*/ 9762 h 427334"/>
                  <a:gd name="connsiteX22" fmla="*/ 279202 w 406944"/>
                  <a:gd name="connsiteY22" fmla="*/ 575 h 427334"/>
                  <a:gd name="connsiteX23" fmla="*/ 279242 w 406944"/>
                  <a:gd name="connsiteY23" fmla="*/ 1303 h 427334"/>
                  <a:gd name="connsiteX24" fmla="*/ 288236 w 406944"/>
                  <a:gd name="connsiteY24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88236 w 406944"/>
                  <a:gd name="connsiteY2" fmla="*/ 11227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28087 w 406944"/>
                  <a:gd name="connsiteY5" fmla="*/ 195558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28087 w 406944"/>
                  <a:gd name="connsiteY5" fmla="*/ 195558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28087 w 406944"/>
                  <a:gd name="connsiteY5" fmla="*/ 195558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16181 w 406944"/>
                  <a:gd name="connsiteY5" fmla="*/ 209846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16181 w 406944"/>
                  <a:gd name="connsiteY5" fmla="*/ 209846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16181 w 406944"/>
                  <a:gd name="connsiteY5" fmla="*/ 209846 h 427334"/>
                  <a:gd name="connsiteX6" fmla="*/ 298305 w 406944"/>
                  <a:gd name="connsiteY6" fmla="*/ 169176 h 427334"/>
                  <a:gd name="connsiteX7" fmla="*/ 304936 w 406944"/>
                  <a:gd name="connsiteY7" fmla="*/ 159341 h 427334"/>
                  <a:gd name="connsiteX8" fmla="*/ 347189 w 406944"/>
                  <a:gd name="connsiteY8" fmla="*/ 141839 h 427334"/>
                  <a:gd name="connsiteX9" fmla="*/ 406944 w 406944"/>
                  <a:gd name="connsiteY9" fmla="*/ 201594 h 427334"/>
                  <a:gd name="connsiteX10" fmla="*/ 370449 w 406944"/>
                  <a:gd name="connsiteY10" fmla="*/ 256653 h 427334"/>
                  <a:gd name="connsiteX11" fmla="*/ 361640 w 406944"/>
                  <a:gd name="connsiteY11" fmla="*/ 258432 h 427334"/>
                  <a:gd name="connsiteX12" fmla="*/ 330057 w 406944"/>
                  <a:gd name="connsiteY12" fmla="*/ 274409 h 427334"/>
                  <a:gd name="connsiteX13" fmla="*/ 287052 w 406944"/>
                  <a:gd name="connsiteY13" fmla="*/ 321306 h 427334"/>
                  <a:gd name="connsiteX14" fmla="*/ 204690 w 406944"/>
                  <a:gd name="connsiteY14" fmla="*/ 414524 h 427334"/>
                  <a:gd name="connsiteX15" fmla="*/ 175203 w 406944"/>
                  <a:gd name="connsiteY15" fmla="*/ 422425 h 427334"/>
                  <a:gd name="connsiteX16" fmla="*/ 0 w 406944"/>
                  <a:gd name="connsiteY16" fmla="*/ 321272 h 427334"/>
                  <a:gd name="connsiteX17" fmla="*/ 84108 w 406944"/>
                  <a:gd name="connsiteY17" fmla="*/ 142283 h 427334"/>
                  <a:gd name="connsiteX18" fmla="*/ 147226 w 406944"/>
                  <a:gd name="connsiteY18" fmla="*/ 75978 h 427334"/>
                  <a:gd name="connsiteX19" fmla="*/ 236444 w 406944"/>
                  <a:gd name="connsiteY19" fmla="*/ 9762 h 427334"/>
                  <a:gd name="connsiteX20" fmla="*/ 279202 w 406944"/>
                  <a:gd name="connsiteY20" fmla="*/ 575 h 427334"/>
                  <a:gd name="connsiteX21" fmla="*/ 279242 w 406944"/>
                  <a:gd name="connsiteY21" fmla="*/ 1303 h 427334"/>
                  <a:gd name="connsiteX22" fmla="*/ 288236 w 406944"/>
                  <a:gd name="connsiteY22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6181 w 406944"/>
                  <a:gd name="connsiteY4" fmla="*/ 209846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192368 w 406944"/>
                  <a:gd name="connsiteY4" fmla="*/ 20270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192368 w 406944"/>
                  <a:gd name="connsiteY4" fmla="*/ 20270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06655 w 406944"/>
                  <a:gd name="connsiteY4" fmla="*/ 22175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06655 w 406944"/>
                  <a:gd name="connsiteY4" fmla="*/ 22175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3798 w 406944"/>
                  <a:gd name="connsiteY4" fmla="*/ 205083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3798 w 406944"/>
                  <a:gd name="connsiteY4" fmla="*/ 205083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287052 w 406944"/>
                  <a:gd name="connsiteY11" fmla="*/ 321306 h 427334"/>
                  <a:gd name="connsiteX12" fmla="*/ 204690 w 406944"/>
                  <a:gd name="connsiteY12" fmla="*/ 414524 h 427334"/>
                  <a:gd name="connsiteX13" fmla="*/ 175203 w 406944"/>
                  <a:gd name="connsiteY13" fmla="*/ 422425 h 427334"/>
                  <a:gd name="connsiteX14" fmla="*/ 0 w 406944"/>
                  <a:gd name="connsiteY14" fmla="*/ 321272 h 427334"/>
                  <a:gd name="connsiteX15" fmla="*/ 84108 w 406944"/>
                  <a:gd name="connsiteY15" fmla="*/ 142283 h 427334"/>
                  <a:gd name="connsiteX16" fmla="*/ 147226 w 406944"/>
                  <a:gd name="connsiteY16" fmla="*/ 75978 h 427334"/>
                  <a:gd name="connsiteX17" fmla="*/ 236444 w 406944"/>
                  <a:gd name="connsiteY17" fmla="*/ 9762 h 427334"/>
                  <a:gd name="connsiteX18" fmla="*/ 279202 w 406944"/>
                  <a:gd name="connsiteY18" fmla="*/ 575 h 427334"/>
                  <a:gd name="connsiteX19" fmla="*/ 279242 w 406944"/>
                  <a:gd name="connsiteY19" fmla="*/ 1303 h 427334"/>
                  <a:gd name="connsiteX20" fmla="*/ 288236 w 406944"/>
                  <a:gd name="connsiteY20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3798 w 406944"/>
                  <a:gd name="connsiteY4" fmla="*/ 205083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287052 w 406944"/>
                  <a:gd name="connsiteY10" fmla="*/ 321306 h 427334"/>
                  <a:gd name="connsiteX11" fmla="*/ 204690 w 406944"/>
                  <a:gd name="connsiteY11" fmla="*/ 414524 h 427334"/>
                  <a:gd name="connsiteX12" fmla="*/ 175203 w 406944"/>
                  <a:gd name="connsiteY12" fmla="*/ 422425 h 427334"/>
                  <a:gd name="connsiteX13" fmla="*/ 0 w 406944"/>
                  <a:gd name="connsiteY13" fmla="*/ 321272 h 427334"/>
                  <a:gd name="connsiteX14" fmla="*/ 84108 w 406944"/>
                  <a:gd name="connsiteY14" fmla="*/ 142283 h 427334"/>
                  <a:gd name="connsiteX15" fmla="*/ 147226 w 406944"/>
                  <a:gd name="connsiteY15" fmla="*/ 75978 h 427334"/>
                  <a:gd name="connsiteX16" fmla="*/ 236444 w 406944"/>
                  <a:gd name="connsiteY16" fmla="*/ 9762 h 427334"/>
                  <a:gd name="connsiteX17" fmla="*/ 279202 w 406944"/>
                  <a:gd name="connsiteY17" fmla="*/ 575 h 427334"/>
                  <a:gd name="connsiteX18" fmla="*/ 279242 w 406944"/>
                  <a:gd name="connsiteY18" fmla="*/ 1303 h 427334"/>
                  <a:gd name="connsiteX19" fmla="*/ 288236 w 406944"/>
                  <a:gd name="connsiteY19" fmla="*/ 0 h 427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406944" h="427334">
                    <a:moveTo>
                      <a:pt x="288236" y="0"/>
                    </a:moveTo>
                    <a:cubicBezTo>
                      <a:pt x="331440" y="0"/>
                      <a:pt x="391863" y="26313"/>
                      <a:pt x="385513" y="53757"/>
                    </a:cubicBezTo>
                    <a:cubicBezTo>
                      <a:pt x="379163" y="81201"/>
                      <a:pt x="336203" y="93228"/>
                      <a:pt x="292999" y="93228"/>
                    </a:cubicBezTo>
                    <a:lnTo>
                      <a:pt x="266991" y="115729"/>
                    </a:lnTo>
                    <a:cubicBezTo>
                      <a:pt x="254188" y="135165"/>
                      <a:pt x="182964" y="160780"/>
                      <a:pt x="213798" y="205083"/>
                    </a:cubicBezTo>
                    <a:cubicBezTo>
                      <a:pt x="244632" y="249386"/>
                      <a:pt x="283513" y="177593"/>
                      <a:pt x="298305" y="169176"/>
                    </a:cubicBezTo>
                    <a:lnTo>
                      <a:pt x="304936" y="159341"/>
                    </a:lnTo>
                    <a:cubicBezTo>
                      <a:pt x="315749" y="148528"/>
                      <a:pt x="330688" y="141839"/>
                      <a:pt x="347189" y="141839"/>
                    </a:cubicBezTo>
                    <a:cubicBezTo>
                      <a:pt x="380191" y="141839"/>
                      <a:pt x="406944" y="168592"/>
                      <a:pt x="406944" y="201594"/>
                    </a:cubicBezTo>
                    <a:cubicBezTo>
                      <a:pt x="406944" y="226346"/>
                      <a:pt x="391896" y="247582"/>
                      <a:pt x="370449" y="256653"/>
                    </a:cubicBezTo>
                    <a:lnTo>
                      <a:pt x="287052" y="321306"/>
                    </a:lnTo>
                    <a:cubicBezTo>
                      <a:pt x="281005" y="364738"/>
                      <a:pt x="249711" y="402461"/>
                      <a:pt x="204690" y="414524"/>
                    </a:cubicBezTo>
                    <a:lnTo>
                      <a:pt x="175203" y="422425"/>
                    </a:lnTo>
                    <a:cubicBezTo>
                      <a:pt x="98890" y="442873"/>
                      <a:pt x="20448" y="397585"/>
                      <a:pt x="0" y="321272"/>
                    </a:cubicBezTo>
                    <a:lnTo>
                      <a:pt x="84108" y="142283"/>
                    </a:lnTo>
                    <a:cubicBezTo>
                      <a:pt x="105147" y="120181"/>
                      <a:pt x="115847" y="104817"/>
                      <a:pt x="147226" y="75978"/>
                    </a:cubicBezTo>
                    <a:cubicBezTo>
                      <a:pt x="178605" y="47139"/>
                      <a:pt x="196121" y="25325"/>
                      <a:pt x="236444" y="9762"/>
                    </a:cubicBezTo>
                    <a:lnTo>
                      <a:pt x="279202" y="575"/>
                    </a:lnTo>
                    <a:cubicBezTo>
                      <a:pt x="279215" y="818"/>
                      <a:pt x="279229" y="1060"/>
                      <a:pt x="279242" y="1303"/>
                    </a:cubicBezTo>
                    <a:lnTo>
                      <a:pt x="288236" y="0"/>
                    </a:ln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2" name="四角形: 上の 2 つの角を丸める 5">
                <a:extLst>
                  <a:ext uri="{FF2B5EF4-FFF2-40B4-BE49-F238E27FC236}">
                    <a16:creationId xmlns:a16="http://schemas.microsoft.com/office/drawing/2014/main" id="{FD3ED92E-3913-0BEB-4547-A80069468625}"/>
                  </a:ext>
                </a:extLst>
              </p:cNvPr>
              <p:cNvSpPr/>
              <p:nvPr/>
            </p:nvSpPr>
            <p:spPr bwMode="auto">
              <a:xfrm rot="1800000">
                <a:off x="8212208" y="3081819"/>
                <a:ext cx="268040" cy="688651"/>
              </a:xfrm>
              <a:custGeom>
                <a:avLst/>
                <a:gdLst>
                  <a:gd name="connsiteX0" fmla="*/ 134020 w 268039"/>
                  <a:gd name="connsiteY0" fmla="*/ 0 h 787798"/>
                  <a:gd name="connsiteX1" fmla="*/ 134020 w 268039"/>
                  <a:gd name="connsiteY1" fmla="*/ 0 h 787798"/>
                  <a:gd name="connsiteX2" fmla="*/ 268040 w 268039"/>
                  <a:gd name="connsiteY2" fmla="*/ 134020 h 787798"/>
                  <a:gd name="connsiteX3" fmla="*/ 268039 w 268039"/>
                  <a:gd name="connsiteY3" fmla="*/ 787798 h 787798"/>
                  <a:gd name="connsiteX4" fmla="*/ 268039 w 268039"/>
                  <a:gd name="connsiteY4" fmla="*/ 787798 h 787798"/>
                  <a:gd name="connsiteX5" fmla="*/ 0 w 268039"/>
                  <a:gd name="connsiteY5" fmla="*/ 787798 h 787798"/>
                  <a:gd name="connsiteX6" fmla="*/ 0 w 268039"/>
                  <a:gd name="connsiteY6" fmla="*/ 787798 h 787798"/>
                  <a:gd name="connsiteX7" fmla="*/ 0 w 268039"/>
                  <a:gd name="connsiteY7" fmla="*/ 134020 h 787798"/>
                  <a:gd name="connsiteX8" fmla="*/ 134020 w 268039"/>
                  <a:gd name="connsiteY8" fmla="*/ 0 h 787798"/>
                  <a:gd name="connsiteX0" fmla="*/ 134020 w 268040"/>
                  <a:gd name="connsiteY0" fmla="*/ 0 h 787798"/>
                  <a:gd name="connsiteX1" fmla="*/ 134020 w 268040"/>
                  <a:gd name="connsiteY1" fmla="*/ 0 h 787798"/>
                  <a:gd name="connsiteX2" fmla="*/ 268040 w 268040"/>
                  <a:gd name="connsiteY2" fmla="*/ 134020 h 787798"/>
                  <a:gd name="connsiteX3" fmla="*/ 268039 w 268040"/>
                  <a:gd name="connsiteY3" fmla="*/ 787798 h 787798"/>
                  <a:gd name="connsiteX4" fmla="*/ 268039 w 268040"/>
                  <a:gd name="connsiteY4" fmla="*/ 787798 h 787798"/>
                  <a:gd name="connsiteX5" fmla="*/ 0 w 268040"/>
                  <a:gd name="connsiteY5" fmla="*/ 787798 h 787798"/>
                  <a:gd name="connsiteX6" fmla="*/ 53944 w 268040"/>
                  <a:gd name="connsiteY6" fmla="*/ 785982 h 787798"/>
                  <a:gd name="connsiteX7" fmla="*/ 0 w 268040"/>
                  <a:gd name="connsiteY7" fmla="*/ 134020 h 787798"/>
                  <a:gd name="connsiteX8" fmla="*/ 134020 w 268040"/>
                  <a:gd name="connsiteY8" fmla="*/ 0 h 787798"/>
                  <a:gd name="connsiteX0" fmla="*/ 134020 w 268040"/>
                  <a:gd name="connsiteY0" fmla="*/ 0 h 787798"/>
                  <a:gd name="connsiteX1" fmla="*/ 134020 w 268040"/>
                  <a:gd name="connsiteY1" fmla="*/ 0 h 787798"/>
                  <a:gd name="connsiteX2" fmla="*/ 268040 w 268040"/>
                  <a:gd name="connsiteY2" fmla="*/ 134020 h 787798"/>
                  <a:gd name="connsiteX3" fmla="*/ 268039 w 268040"/>
                  <a:gd name="connsiteY3" fmla="*/ 787798 h 787798"/>
                  <a:gd name="connsiteX4" fmla="*/ 268039 w 268040"/>
                  <a:gd name="connsiteY4" fmla="*/ 787798 h 787798"/>
                  <a:gd name="connsiteX5" fmla="*/ 0 w 268040"/>
                  <a:gd name="connsiteY5" fmla="*/ 787798 h 787798"/>
                  <a:gd name="connsiteX6" fmla="*/ 53944 w 268040"/>
                  <a:gd name="connsiteY6" fmla="*/ 785982 h 787798"/>
                  <a:gd name="connsiteX7" fmla="*/ 0 w 268040"/>
                  <a:gd name="connsiteY7" fmla="*/ 134020 h 787798"/>
                  <a:gd name="connsiteX8" fmla="*/ 134020 w 268040"/>
                  <a:gd name="connsiteY8" fmla="*/ 0 h 787798"/>
                  <a:gd name="connsiteX0" fmla="*/ 134020 w 268040"/>
                  <a:gd name="connsiteY0" fmla="*/ 0 h 787798"/>
                  <a:gd name="connsiteX1" fmla="*/ 134020 w 268040"/>
                  <a:gd name="connsiteY1" fmla="*/ 0 h 787798"/>
                  <a:gd name="connsiteX2" fmla="*/ 268040 w 268040"/>
                  <a:gd name="connsiteY2" fmla="*/ 134020 h 787798"/>
                  <a:gd name="connsiteX3" fmla="*/ 268039 w 268040"/>
                  <a:gd name="connsiteY3" fmla="*/ 787798 h 787798"/>
                  <a:gd name="connsiteX4" fmla="*/ 268039 w 268040"/>
                  <a:gd name="connsiteY4" fmla="*/ 787798 h 787798"/>
                  <a:gd name="connsiteX5" fmla="*/ 53944 w 268040"/>
                  <a:gd name="connsiteY5" fmla="*/ 785982 h 787798"/>
                  <a:gd name="connsiteX6" fmla="*/ 0 w 268040"/>
                  <a:gd name="connsiteY6" fmla="*/ 134020 h 787798"/>
                  <a:gd name="connsiteX7" fmla="*/ 134020 w 268040"/>
                  <a:gd name="connsiteY7" fmla="*/ 0 h 787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68040" h="787798">
                    <a:moveTo>
                      <a:pt x="134020" y="0"/>
                    </a:moveTo>
                    <a:lnTo>
                      <a:pt x="134020" y="0"/>
                    </a:lnTo>
                    <a:cubicBezTo>
                      <a:pt x="208037" y="0"/>
                      <a:pt x="268040" y="60003"/>
                      <a:pt x="268040" y="134020"/>
                    </a:cubicBezTo>
                    <a:cubicBezTo>
                      <a:pt x="268040" y="351946"/>
                      <a:pt x="268039" y="569872"/>
                      <a:pt x="268039" y="787798"/>
                    </a:cubicBezTo>
                    <a:lnTo>
                      <a:pt x="268039" y="787798"/>
                    </a:lnTo>
                    <a:lnTo>
                      <a:pt x="53944" y="785982"/>
                    </a:lnTo>
                    <a:lnTo>
                      <a:pt x="0" y="134020"/>
                    </a:lnTo>
                    <a:cubicBezTo>
                      <a:pt x="0" y="60003"/>
                      <a:pt x="60003" y="0"/>
                      <a:pt x="134020" y="0"/>
                    </a:cubicBezTo>
                    <a:close/>
                  </a:path>
                </a:pathLst>
              </a:custGeom>
              <a:solidFill>
                <a:srgbClr val="FF66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21CB4E66-FAF4-F7DE-6552-354092DA4E99}"/>
                  </a:ext>
                </a:extLst>
              </p:cNvPr>
              <p:cNvSpPr/>
              <p:nvPr/>
            </p:nvSpPr>
            <p:spPr bwMode="auto">
              <a:xfrm rot="10800000">
                <a:off x="8371336" y="3744033"/>
                <a:ext cx="709670" cy="442421"/>
              </a:xfrm>
              <a:custGeom>
                <a:avLst/>
                <a:gdLst>
                  <a:gd name="connsiteX0" fmla="*/ 809300 w 809300"/>
                  <a:gd name="connsiteY0" fmla="*/ 435225 h 435225"/>
                  <a:gd name="connsiteX1" fmla="*/ 0 w 809300"/>
                  <a:gd name="connsiteY1" fmla="*/ 435225 h 435225"/>
                  <a:gd name="connsiteX2" fmla="*/ 76156 w 809300"/>
                  <a:gd name="connsiteY2" fmla="*/ 0 h 435225"/>
                  <a:gd name="connsiteX3" fmla="*/ 368300 w 809300"/>
                  <a:gd name="connsiteY3" fmla="*/ 0 h 435225"/>
                  <a:gd name="connsiteX4" fmla="*/ 368300 w 809300"/>
                  <a:gd name="connsiteY4" fmla="*/ 290875 h 435225"/>
                  <a:gd name="connsiteX5" fmla="*/ 389163 w 809300"/>
                  <a:gd name="connsiteY5" fmla="*/ 311738 h 435225"/>
                  <a:gd name="connsiteX6" fmla="*/ 418459 w 809300"/>
                  <a:gd name="connsiteY6" fmla="*/ 311738 h 435225"/>
                  <a:gd name="connsiteX7" fmla="*/ 439322 w 809300"/>
                  <a:gd name="connsiteY7" fmla="*/ 290875 h 435225"/>
                  <a:gd name="connsiteX8" fmla="*/ 439322 w 809300"/>
                  <a:gd name="connsiteY8" fmla="*/ 0 h 435225"/>
                  <a:gd name="connsiteX9" fmla="*/ 733144 w 809300"/>
                  <a:gd name="connsiteY9" fmla="*/ 0 h 4352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09300" h="435225">
                    <a:moveTo>
                      <a:pt x="809300" y="435225"/>
                    </a:moveTo>
                    <a:lnTo>
                      <a:pt x="0" y="435225"/>
                    </a:lnTo>
                    <a:lnTo>
                      <a:pt x="76156" y="0"/>
                    </a:lnTo>
                    <a:lnTo>
                      <a:pt x="368300" y="0"/>
                    </a:lnTo>
                    <a:lnTo>
                      <a:pt x="368300" y="290875"/>
                    </a:lnTo>
                    <a:cubicBezTo>
                      <a:pt x="368300" y="302397"/>
                      <a:pt x="377641" y="311738"/>
                      <a:pt x="389163" y="311738"/>
                    </a:cubicBezTo>
                    <a:lnTo>
                      <a:pt x="418459" y="311738"/>
                    </a:lnTo>
                    <a:cubicBezTo>
                      <a:pt x="429981" y="311738"/>
                      <a:pt x="439322" y="302397"/>
                      <a:pt x="439322" y="290875"/>
                    </a:cubicBezTo>
                    <a:lnTo>
                      <a:pt x="439322" y="0"/>
                    </a:lnTo>
                    <a:lnTo>
                      <a:pt x="733144" y="0"/>
                    </a:lnTo>
                    <a:close/>
                  </a:path>
                </a:pathLst>
              </a:custGeom>
              <a:solidFill>
                <a:srgbClr val="00206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4" name="四角形: 上の 2 つの角を丸める 23">
                <a:extLst>
                  <a:ext uri="{FF2B5EF4-FFF2-40B4-BE49-F238E27FC236}">
                    <a16:creationId xmlns:a16="http://schemas.microsoft.com/office/drawing/2014/main" id="{FB40ED3A-1F80-3298-2853-1717A4D2D266}"/>
                  </a:ext>
                </a:extLst>
              </p:cNvPr>
              <p:cNvSpPr/>
              <p:nvPr/>
            </p:nvSpPr>
            <p:spPr bwMode="auto">
              <a:xfrm>
                <a:off x="8301959" y="2984501"/>
                <a:ext cx="845722" cy="802088"/>
              </a:xfrm>
              <a:prstGeom prst="round2SameRect">
                <a:avLst>
                  <a:gd name="adj1" fmla="val 41845"/>
                  <a:gd name="adj2" fmla="val 0"/>
                </a:avLst>
              </a:prstGeom>
              <a:solidFill>
                <a:srgbClr val="FF66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5" name="フリーフォーム: 図形 24">
                <a:extLst>
                  <a:ext uri="{FF2B5EF4-FFF2-40B4-BE49-F238E27FC236}">
                    <a16:creationId xmlns:a16="http://schemas.microsoft.com/office/drawing/2014/main" id="{F923A9B6-1A1C-A592-E7BF-7016DCA3AD0B}"/>
                  </a:ext>
                </a:extLst>
              </p:cNvPr>
              <p:cNvSpPr/>
              <p:nvPr/>
            </p:nvSpPr>
            <p:spPr bwMode="auto">
              <a:xfrm>
                <a:off x="8166198" y="1945656"/>
                <a:ext cx="1121184" cy="816273"/>
              </a:xfrm>
              <a:custGeom>
                <a:avLst/>
                <a:gdLst>
                  <a:gd name="connsiteX0" fmla="*/ 560592 w 1121184"/>
                  <a:gd name="connsiteY0" fmla="*/ 0 h 643341"/>
                  <a:gd name="connsiteX1" fmla="*/ 1121184 w 1121184"/>
                  <a:gd name="connsiteY1" fmla="*/ 483193 h 643341"/>
                  <a:gd name="connsiteX2" fmla="*/ 1112293 w 1121184"/>
                  <a:gd name="connsiteY2" fmla="*/ 559213 h 643341"/>
                  <a:gd name="connsiteX3" fmla="*/ 1108346 w 1121184"/>
                  <a:gd name="connsiteY3" fmla="*/ 560819 h 643341"/>
                  <a:gd name="connsiteX4" fmla="*/ 560592 w 1121184"/>
                  <a:gd name="connsiteY4" fmla="*/ 643341 h 643341"/>
                  <a:gd name="connsiteX5" fmla="*/ 12838 w 1121184"/>
                  <a:gd name="connsiteY5" fmla="*/ 560819 h 643341"/>
                  <a:gd name="connsiteX6" fmla="*/ 8891 w 1121184"/>
                  <a:gd name="connsiteY6" fmla="*/ 559213 h 643341"/>
                  <a:gd name="connsiteX7" fmla="*/ 0 w 1121184"/>
                  <a:gd name="connsiteY7" fmla="*/ 483193 h 643341"/>
                  <a:gd name="connsiteX8" fmla="*/ 560592 w 1121184"/>
                  <a:gd name="connsiteY8" fmla="*/ 0 h 6433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21184" h="643341">
                    <a:moveTo>
                      <a:pt x="560592" y="0"/>
                    </a:moveTo>
                    <a:cubicBezTo>
                      <a:pt x="870198" y="0"/>
                      <a:pt x="1121184" y="216333"/>
                      <a:pt x="1121184" y="483193"/>
                    </a:cubicBezTo>
                    <a:lnTo>
                      <a:pt x="1112293" y="559213"/>
                    </a:lnTo>
                    <a:lnTo>
                      <a:pt x="1108346" y="560819"/>
                    </a:lnTo>
                    <a:cubicBezTo>
                      <a:pt x="951987" y="612919"/>
                      <a:pt x="763493" y="643341"/>
                      <a:pt x="560592" y="643341"/>
                    </a:cubicBezTo>
                    <a:cubicBezTo>
                      <a:pt x="357692" y="643341"/>
                      <a:pt x="169197" y="612919"/>
                      <a:pt x="12838" y="560819"/>
                    </a:cubicBezTo>
                    <a:lnTo>
                      <a:pt x="8891" y="559213"/>
                    </a:lnTo>
                    <a:lnTo>
                      <a:pt x="0" y="483193"/>
                    </a:lnTo>
                    <a:cubicBezTo>
                      <a:pt x="0" y="216333"/>
                      <a:pt x="250986" y="0"/>
                      <a:pt x="560592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6" name="楕円 25">
                <a:extLst>
                  <a:ext uri="{FF2B5EF4-FFF2-40B4-BE49-F238E27FC236}">
                    <a16:creationId xmlns:a16="http://schemas.microsoft.com/office/drawing/2014/main" id="{DF5EB2B1-835E-E0C5-7D10-A6701E9D4C2C}"/>
                  </a:ext>
                </a:extLst>
              </p:cNvPr>
              <p:cNvSpPr/>
              <p:nvPr/>
            </p:nvSpPr>
            <p:spPr bwMode="auto">
              <a:xfrm rot="20700000">
                <a:off x="8128099" y="2398389"/>
                <a:ext cx="285997" cy="340057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7" name="楕円 26">
                <a:extLst>
                  <a:ext uri="{FF2B5EF4-FFF2-40B4-BE49-F238E27FC236}">
                    <a16:creationId xmlns:a16="http://schemas.microsoft.com/office/drawing/2014/main" id="{9A16D4E5-0BAD-1746-0656-9142BC91CEAB}"/>
                  </a:ext>
                </a:extLst>
              </p:cNvPr>
              <p:cNvSpPr/>
              <p:nvPr/>
            </p:nvSpPr>
            <p:spPr bwMode="auto">
              <a:xfrm rot="900000" flipH="1">
                <a:off x="9039484" y="2398388"/>
                <a:ext cx="285997" cy="340057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8" name="楕円 27">
                <a:extLst>
                  <a:ext uri="{FF2B5EF4-FFF2-40B4-BE49-F238E27FC236}">
                    <a16:creationId xmlns:a16="http://schemas.microsoft.com/office/drawing/2014/main" id="{B482BE7E-6452-336F-4301-A4F6F148BA91}"/>
                  </a:ext>
                </a:extLst>
              </p:cNvPr>
              <p:cNvSpPr/>
              <p:nvPr/>
            </p:nvSpPr>
            <p:spPr bwMode="auto">
              <a:xfrm>
                <a:off x="8243596" y="2055685"/>
                <a:ext cx="966387" cy="966386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9" name="フリーフォーム: 図形 28">
                <a:extLst>
                  <a:ext uri="{FF2B5EF4-FFF2-40B4-BE49-F238E27FC236}">
                    <a16:creationId xmlns:a16="http://schemas.microsoft.com/office/drawing/2014/main" id="{207BBE4B-FAA3-053B-2E18-6182FCC9B828}"/>
                  </a:ext>
                </a:extLst>
              </p:cNvPr>
              <p:cNvSpPr/>
              <p:nvPr/>
            </p:nvSpPr>
            <p:spPr bwMode="auto">
              <a:xfrm>
                <a:off x="8296301" y="2420299"/>
                <a:ext cx="344351" cy="183252"/>
              </a:xfrm>
              <a:custGeom>
                <a:avLst/>
                <a:gdLst>
                  <a:gd name="connsiteX0" fmla="*/ 316987 w 633974"/>
                  <a:gd name="connsiteY0" fmla="*/ 0 h 350894"/>
                  <a:gd name="connsiteX1" fmla="*/ 625004 w 633974"/>
                  <a:gd name="connsiteY1" fmla="*/ 153695 h 350894"/>
                  <a:gd name="connsiteX2" fmla="*/ 633974 w 633974"/>
                  <a:gd name="connsiteY2" fmla="*/ 175447 h 350894"/>
                  <a:gd name="connsiteX3" fmla="*/ 625004 w 633974"/>
                  <a:gd name="connsiteY3" fmla="*/ 197200 h 350894"/>
                  <a:gd name="connsiteX4" fmla="*/ 316987 w 633974"/>
                  <a:gd name="connsiteY4" fmla="*/ 350894 h 350894"/>
                  <a:gd name="connsiteX5" fmla="*/ 8970 w 633974"/>
                  <a:gd name="connsiteY5" fmla="*/ 197200 h 350894"/>
                  <a:gd name="connsiteX6" fmla="*/ 0 w 633974"/>
                  <a:gd name="connsiteY6" fmla="*/ 175447 h 350894"/>
                  <a:gd name="connsiteX7" fmla="*/ 8970 w 633974"/>
                  <a:gd name="connsiteY7" fmla="*/ 153695 h 350894"/>
                  <a:gd name="connsiteX8" fmla="*/ 316987 w 633974"/>
                  <a:gd name="connsiteY8" fmla="*/ 0 h 3508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33974" h="350894">
                    <a:moveTo>
                      <a:pt x="316987" y="0"/>
                    </a:moveTo>
                    <a:cubicBezTo>
                      <a:pt x="455454" y="0"/>
                      <a:pt x="574257" y="63375"/>
                      <a:pt x="625004" y="153695"/>
                    </a:cubicBezTo>
                    <a:lnTo>
                      <a:pt x="633974" y="175447"/>
                    </a:lnTo>
                    <a:lnTo>
                      <a:pt x="625004" y="197200"/>
                    </a:lnTo>
                    <a:cubicBezTo>
                      <a:pt x="574257" y="287520"/>
                      <a:pt x="455454" y="350894"/>
                      <a:pt x="316987" y="350894"/>
                    </a:cubicBezTo>
                    <a:cubicBezTo>
                      <a:pt x="178521" y="350894"/>
                      <a:pt x="59717" y="287520"/>
                      <a:pt x="8970" y="197200"/>
                    </a:cubicBezTo>
                    <a:lnTo>
                      <a:pt x="0" y="175447"/>
                    </a:lnTo>
                    <a:lnTo>
                      <a:pt x="8970" y="153695"/>
                    </a:lnTo>
                    <a:cubicBezTo>
                      <a:pt x="59717" y="63375"/>
                      <a:pt x="178521" y="0"/>
                      <a:pt x="31698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30" name="フリーフォーム: 図形 29">
                <a:extLst>
                  <a:ext uri="{FF2B5EF4-FFF2-40B4-BE49-F238E27FC236}">
                    <a16:creationId xmlns:a16="http://schemas.microsoft.com/office/drawing/2014/main" id="{D354A88C-4617-1681-F4B3-1D43F412CFCC}"/>
                  </a:ext>
                </a:extLst>
              </p:cNvPr>
              <p:cNvSpPr/>
              <p:nvPr/>
            </p:nvSpPr>
            <p:spPr bwMode="auto">
              <a:xfrm>
                <a:off x="8795755" y="2420299"/>
                <a:ext cx="344351" cy="183252"/>
              </a:xfrm>
              <a:custGeom>
                <a:avLst/>
                <a:gdLst>
                  <a:gd name="connsiteX0" fmla="*/ 316987 w 633974"/>
                  <a:gd name="connsiteY0" fmla="*/ 0 h 350894"/>
                  <a:gd name="connsiteX1" fmla="*/ 625004 w 633974"/>
                  <a:gd name="connsiteY1" fmla="*/ 153695 h 350894"/>
                  <a:gd name="connsiteX2" fmla="*/ 633974 w 633974"/>
                  <a:gd name="connsiteY2" fmla="*/ 175447 h 350894"/>
                  <a:gd name="connsiteX3" fmla="*/ 625004 w 633974"/>
                  <a:gd name="connsiteY3" fmla="*/ 197200 h 350894"/>
                  <a:gd name="connsiteX4" fmla="*/ 316987 w 633974"/>
                  <a:gd name="connsiteY4" fmla="*/ 350894 h 350894"/>
                  <a:gd name="connsiteX5" fmla="*/ 8970 w 633974"/>
                  <a:gd name="connsiteY5" fmla="*/ 197200 h 350894"/>
                  <a:gd name="connsiteX6" fmla="*/ 0 w 633974"/>
                  <a:gd name="connsiteY6" fmla="*/ 175447 h 350894"/>
                  <a:gd name="connsiteX7" fmla="*/ 8970 w 633974"/>
                  <a:gd name="connsiteY7" fmla="*/ 153695 h 350894"/>
                  <a:gd name="connsiteX8" fmla="*/ 316987 w 633974"/>
                  <a:gd name="connsiteY8" fmla="*/ 0 h 3508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33974" h="350894">
                    <a:moveTo>
                      <a:pt x="316987" y="0"/>
                    </a:moveTo>
                    <a:cubicBezTo>
                      <a:pt x="455454" y="0"/>
                      <a:pt x="574257" y="63375"/>
                      <a:pt x="625004" y="153695"/>
                    </a:cubicBezTo>
                    <a:lnTo>
                      <a:pt x="633974" y="175447"/>
                    </a:lnTo>
                    <a:lnTo>
                      <a:pt x="625004" y="197200"/>
                    </a:lnTo>
                    <a:cubicBezTo>
                      <a:pt x="574257" y="287520"/>
                      <a:pt x="455454" y="350894"/>
                      <a:pt x="316987" y="350894"/>
                    </a:cubicBezTo>
                    <a:cubicBezTo>
                      <a:pt x="178521" y="350894"/>
                      <a:pt x="59717" y="287520"/>
                      <a:pt x="8970" y="197200"/>
                    </a:cubicBezTo>
                    <a:lnTo>
                      <a:pt x="0" y="175447"/>
                    </a:lnTo>
                    <a:lnTo>
                      <a:pt x="8970" y="153695"/>
                    </a:lnTo>
                    <a:cubicBezTo>
                      <a:pt x="59717" y="63375"/>
                      <a:pt x="178521" y="0"/>
                      <a:pt x="31698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31" name="楕円 30">
                <a:extLst>
                  <a:ext uri="{FF2B5EF4-FFF2-40B4-BE49-F238E27FC236}">
                    <a16:creationId xmlns:a16="http://schemas.microsoft.com/office/drawing/2014/main" id="{6135D321-6956-806E-4283-BCBBA3D9EA87}"/>
                  </a:ext>
                </a:extLst>
              </p:cNvPr>
              <p:cNvSpPr/>
              <p:nvPr/>
            </p:nvSpPr>
            <p:spPr bwMode="auto">
              <a:xfrm>
                <a:off x="8428618" y="2473448"/>
                <a:ext cx="86862" cy="86862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2" name="楕円 31">
                <a:extLst>
                  <a:ext uri="{FF2B5EF4-FFF2-40B4-BE49-F238E27FC236}">
                    <a16:creationId xmlns:a16="http://schemas.microsoft.com/office/drawing/2014/main" id="{D5977F88-14BE-C165-E9B5-40F8EDDA36F6}"/>
                  </a:ext>
                </a:extLst>
              </p:cNvPr>
              <p:cNvSpPr/>
              <p:nvPr/>
            </p:nvSpPr>
            <p:spPr bwMode="auto">
              <a:xfrm>
                <a:off x="8932415" y="2473448"/>
                <a:ext cx="86862" cy="86862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3" name="二等辺三角形 71">
                <a:extLst>
                  <a:ext uri="{FF2B5EF4-FFF2-40B4-BE49-F238E27FC236}">
                    <a16:creationId xmlns:a16="http://schemas.microsoft.com/office/drawing/2014/main" id="{6D476282-AF77-9823-A348-429C0448A31D}"/>
                  </a:ext>
                </a:extLst>
              </p:cNvPr>
              <p:cNvSpPr/>
              <p:nvPr/>
            </p:nvSpPr>
            <p:spPr bwMode="auto">
              <a:xfrm rot="16200000">
                <a:off x="8544279" y="2587089"/>
                <a:ext cx="225025" cy="92227"/>
              </a:xfrm>
              <a:custGeom>
                <a:avLst/>
                <a:gdLst>
                  <a:gd name="connsiteX0" fmla="*/ 0 w 225025"/>
                  <a:gd name="connsiteY0" fmla="*/ 92227 h 92227"/>
                  <a:gd name="connsiteX1" fmla="*/ 52188 w 225025"/>
                  <a:gd name="connsiteY1" fmla="*/ 0 h 92227"/>
                  <a:gd name="connsiteX2" fmla="*/ 225025 w 225025"/>
                  <a:gd name="connsiteY2" fmla="*/ 92227 h 92227"/>
                  <a:gd name="connsiteX3" fmla="*/ 0 w 225025"/>
                  <a:gd name="connsiteY3" fmla="*/ 92227 h 92227"/>
                  <a:gd name="connsiteX0" fmla="*/ 0 w 225025"/>
                  <a:gd name="connsiteY0" fmla="*/ 92227 h 292106"/>
                  <a:gd name="connsiteX1" fmla="*/ 52188 w 225025"/>
                  <a:gd name="connsiteY1" fmla="*/ 0 h 292106"/>
                  <a:gd name="connsiteX2" fmla="*/ 225025 w 225025"/>
                  <a:gd name="connsiteY2" fmla="*/ 92227 h 292106"/>
                  <a:gd name="connsiteX3" fmla="*/ 62575 w 225025"/>
                  <a:gd name="connsiteY3" fmla="*/ 292106 h 292106"/>
                  <a:gd name="connsiteX4" fmla="*/ 0 w 225025"/>
                  <a:gd name="connsiteY4" fmla="*/ 92227 h 292106"/>
                  <a:gd name="connsiteX0" fmla="*/ 62575 w 225025"/>
                  <a:gd name="connsiteY0" fmla="*/ 292106 h 383546"/>
                  <a:gd name="connsiteX1" fmla="*/ 0 w 225025"/>
                  <a:gd name="connsiteY1" fmla="*/ 92227 h 383546"/>
                  <a:gd name="connsiteX2" fmla="*/ 52188 w 225025"/>
                  <a:gd name="connsiteY2" fmla="*/ 0 h 383546"/>
                  <a:gd name="connsiteX3" fmla="*/ 225025 w 225025"/>
                  <a:gd name="connsiteY3" fmla="*/ 92227 h 383546"/>
                  <a:gd name="connsiteX4" fmla="*/ 154015 w 225025"/>
                  <a:gd name="connsiteY4" fmla="*/ 383546 h 383546"/>
                  <a:gd name="connsiteX0" fmla="*/ 62575 w 225025"/>
                  <a:gd name="connsiteY0" fmla="*/ 292106 h 292106"/>
                  <a:gd name="connsiteX1" fmla="*/ 0 w 225025"/>
                  <a:gd name="connsiteY1" fmla="*/ 92227 h 292106"/>
                  <a:gd name="connsiteX2" fmla="*/ 52188 w 225025"/>
                  <a:gd name="connsiteY2" fmla="*/ 0 h 292106"/>
                  <a:gd name="connsiteX3" fmla="*/ 225025 w 225025"/>
                  <a:gd name="connsiteY3" fmla="*/ 92227 h 292106"/>
                  <a:gd name="connsiteX0" fmla="*/ 0 w 225025"/>
                  <a:gd name="connsiteY0" fmla="*/ 92227 h 92227"/>
                  <a:gd name="connsiteX1" fmla="*/ 52188 w 225025"/>
                  <a:gd name="connsiteY1" fmla="*/ 0 h 92227"/>
                  <a:gd name="connsiteX2" fmla="*/ 225025 w 225025"/>
                  <a:gd name="connsiteY2" fmla="*/ 92227 h 922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25025" h="92227">
                    <a:moveTo>
                      <a:pt x="0" y="92227"/>
                    </a:moveTo>
                    <a:lnTo>
                      <a:pt x="52188" y="0"/>
                    </a:lnTo>
                    <a:lnTo>
                      <a:pt x="225025" y="92227"/>
                    </a:lnTo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4" name="楕円 33">
                <a:extLst>
                  <a:ext uri="{FF2B5EF4-FFF2-40B4-BE49-F238E27FC236}">
                    <a16:creationId xmlns:a16="http://schemas.microsoft.com/office/drawing/2014/main" id="{7A4776CD-97FA-2580-F23A-F6E88EC54297}"/>
                  </a:ext>
                </a:extLst>
              </p:cNvPr>
              <p:cNvSpPr/>
              <p:nvPr/>
            </p:nvSpPr>
            <p:spPr bwMode="auto">
              <a:xfrm rot="20700000">
                <a:off x="8241244" y="2088452"/>
                <a:ext cx="726726" cy="236539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5" name="楕円 34">
                <a:extLst>
                  <a:ext uri="{FF2B5EF4-FFF2-40B4-BE49-F238E27FC236}">
                    <a16:creationId xmlns:a16="http://schemas.microsoft.com/office/drawing/2014/main" id="{B96C075F-4035-209F-F04E-00637FB46A79}"/>
                  </a:ext>
                </a:extLst>
              </p:cNvPr>
              <p:cNvSpPr/>
              <p:nvPr/>
            </p:nvSpPr>
            <p:spPr bwMode="auto">
              <a:xfrm rot="2700000">
                <a:off x="8790993" y="2146437"/>
                <a:ext cx="453214" cy="236539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cxnSp>
            <p:nvCxnSpPr>
              <p:cNvPr id="36" name="直線コネクタ 35">
                <a:extLst>
                  <a:ext uri="{FF2B5EF4-FFF2-40B4-BE49-F238E27FC236}">
                    <a16:creationId xmlns:a16="http://schemas.microsoft.com/office/drawing/2014/main" id="{67631666-4974-8C8B-A53D-3F84AB81286F}"/>
                  </a:ext>
                </a:extLst>
              </p:cNvPr>
              <p:cNvCxnSpPr>
                <a:stCxn id="29" idx="0"/>
              </p:cNvCxnSpPr>
              <p:nvPr/>
            </p:nvCxnSpPr>
            <p:spPr bwMode="auto">
              <a:xfrm flipH="1" flipV="1">
                <a:off x="8467380" y="2353792"/>
                <a:ext cx="1097" cy="66507"/>
              </a:xfrm>
              <a:prstGeom prst="lin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37" name="直線コネクタ 36">
                <a:extLst>
                  <a:ext uri="{FF2B5EF4-FFF2-40B4-BE49-F238E27FC236}">
                    <a16:creationId xmlns:a16="http://schemas.microsoft.com/office/drawing/2014/main" id="{DEE49974-B95A-EFD4-F7AE-48A866BA4C00}"/>
                  </a:ext>
                </a:extLst>
              </p:cNvPr>
              <p:cNvCxnSpPr>
                <a:cxnSpLocks/>
                <a:stCxn id="30" idx="0"/>
              </p:cNvCxnSpPr>
              <p:nvPr/>
            </p:nvCxnSpPr>
            <p:spPr bwMode="auto">
              <a:xfrm flipH="1" flipV="1">
                <a:off x="8964617" y="2353792"/>
                <a:ext cx="3314" cy="66507"/>
              </a:xfrm>
              <a:prstGeom prst="lin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38" name="直線コネクタ 37">
                <a:extLst>
                  <a:ext uri="{FF2B5EF4-FFF2-40B4-BE49-F238E27FC236}">
                    <a16:creationId xmlns:a16="http://schemas.microsoft.com/office/drawing/2014/main" id="{CA5A7EF1-58B2-C7BB-1574-4B4A18169277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H="1" flipV="1">
                <a:off x="8875215" y="2368088"/>
                <a:ext cx="3314" cy="66507"/>
              </a:xfrm>
              <a:prstGeom prst="lin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39" name="直線コネクタ 38">
                <a:extLst>
                  <a:ext uri="{FF2B5EF4-FFF2-40B4-BE49-F238E27FC236}">
                    <a16:creationId xmlns:a16="http://schemas.microsoft.com/office/drawing/2014/main" id="{DCA84188-B6DC-66F0-B07C-C5AAD98267E4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H="1" flipV="1">
                <a:off x="8562547" y="2383631"/>
                <a:ext cx="1657" cy="50964"/>
              </a:xfrm>
              <a:prstGeom prst="lin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40" name="直線コネクタ 39">
                <a:extLst>
                  <a:ext uri="{FF2B5EF4-FFF2-40B4-BE49-F238E27FC236}">
                    <a16:creationId xmlns:a16="http://schemas.microsoft.com/office/drawing/2014/main" id="{CB4E768B-46F3-8A48-3B97-12F390D0BC1B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H="1" flipV="1">
                <a:off x="8360141" y="2383631"/>
                <a:ext cx="1657" cy="50964"/>
              </a:xfrm>
              <a:prstGeom prst="lin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</p:cxnSp>
          <p:sp>
            <p:nvSpPr>
              <p:cNvPr id="41" name="フリーフォーム: 図形 40">
                <a:extLst>
                  <a:ext uri="{FF2B5EF4-FFF2-40B4-BE49-F238E27FC236}">
                    <a16:creationId xmlns:a16="http://schemas.microsoft.com/office/drawing/2014/main" id="{06D4B45A-12A5-2833-0D08-C5D463CFA7B3}"/>
                  </a:ext>
                </a:extLst>
              </p:cNvPr>
              <p:cNvSpPr/>
              <p:nvPr/>
            </p:nvSpPr>
            <p:spPr bwMode="auto">
              <a:xfrm>
                <a:off x="8472777" y="2828748"/>
                <a:ext cx="488213" cy="79767"/>
              </a:xfrm>
              <a:custGeom>
                <a:avLst/>
                <a:gdLst>
                  <a:gd name="connsiteX0" fmla="*/ 0 w 666252"/>
                  <a:gd name="connsiteY0" fmla="*/ 0 h 134474"/>
                  <a:gd name="connsiteX1" fmla="*/ 22230 w 666252"/>
                  <a:gd name="connsiteY1" fmla="*/ 7473 h 134474"/>
                  <a:gd name="connsiteX2" fmla="*/ 333126 w 666252"/>
                  <a:gd name="connsiteY2" fmla="*/ 46348 h 134474"/>
                  <a:gd name="connsiteX3" fmla="*/ 644023 w 666252"/>
                  <a:gd name="connsiteY3" fmla="*/ 7473 h 134474"/>
                  <a:gd name="connsiteX4" fmla="*/ 666252 w 666252"/>
                  <a:gd name="connsiteY4" fmla="*/ 0 h 134474"/>
                  <a:gd name="connsiteX5" fmla="*/ 603285 w 666252"/>
                  <a:gd name="connsiteY5" fmla="*/ 51952 h 134474"/>
                  <a:gd name="connsiteX6" fmla="*/ 333126 w 666252"/>
                  <a:gd name="connsiteY6" fmla="*/ 134474 h 134474"/>
                  <a:gd name="connsiteX7" fmla="*/ 62968 w 666252"/>
                  <a:gd name="connsiteY7" fmla="*/ 51952 h 134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66252" h="134474">
                    <a:moveTo>
                      <a:pt x="0" y="0"/>
                    </a:moveTo>
                    <a:lnTo>
                      <a:pt x="22230" y="7473"/>
                    </a:lnTo>
                    <a:cubicBezTo>
                      <a:pt x="117787" y="32506"/>
                      <a:pt x="222846" y="46348"/>
                      <a:pt x="333126" y="46348"/>
                    </a:cubicBezTo>
                    <a:cubicBezTo>
                      <a:pt x="443406" y="46348"/>
                      <a:pt x="548466" y="32506"/>
                      <a:pt x="644023" y="7473"/>
                    </a:cubicBezTo>
                    <a:lnTo>
                      <a:pt x="666252" y="0"/>
                    </a:lnTo>
                    <a:lnTo>
                      <a:pt x="603285" y="51952"/>
                    </a:lnTo>
                    <a:cubicBezTo>
                      <a:pt x="526166" y="104052"/>
                      <a:pt x="433199" y="134474"/>
                      <a:pt x="333126" y="134474"/>
                    </a:cubicBezTo>
                    <a:cubicBezTo>
                      <a:pt x="233053" y="134474"/>
                      <a:pt x="140086" y="104052"/>
                      <a:pt x="62968" y="51952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2" name="フリーフォーム: 図形 41">
                <a:extLst>
                  <a:ext uri="{FF2B5EF4-FFF2-40B4-BE49-F238E27FC236}">
                    <a16:creationId xmlns:a16="http://schemas.microsoft.com/office/drawing/2014/main" id="{4F2077F8-C057-CB84-C161-177370DD3D85}"/>
                  </a:ext>
                </a:extLst>
              </p:cNvPr>
              <p:cNvSpPr/>
              <p:nvPr/>
            </p:nvSpPr>
            <p:spPr bwMode="auto">
              <a:xfrm rot="10800000">
                <a:off x="8495965" y="3019232"/>
                <a:ext cx="443890" cy="383239"/>
              </a:xfrm>
              <a:custGeom>
                <a:avLst/>
                <a:gdLst>
                  <a:gd name="connsiteX0" fmla="*/ 443890 w 443890"/>
                  <a:gd name="connsiteY0" fmla="*/ 383239 h 383239"/>
                  <a:gd name="connsiteX1" fmla="*/ 405277 w 443890"/>
                  <a:gd name="connsiteY1" fmla="*/ 383239 h 383239"/>
                  <a:gd name="connsiteX2" fmla="*/ 221945 w 443890"/>
                  <a:gd name="connsiteY2" fmla="*/ 66675 h 383239"/>
                  <a:gd name="connsiteX3" fmla="*/ 38614 w 443890"/>
                  <a:gd name="connsiteY3" fmla="*/ 383239 h 383239"/>
                  <a:gd name="connsiteX4" fmla="*/ 0 w 443890"/>
                  <a:gd name="connsiteY4" fmla="*/ 383239 h 383239"/>
                  <a:gd name="connsiteX5" fmla="*/ 221945 w 443890"/>
                  <a:gd name="connsiteY5" fmla="*/ 0 h 3832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43890" h="383239">
                    <a:moveTo>
                      <a:pt x="443890" y="383239"/>
                    </a:moveTo>
                    <a:lnTo>
                      <a:pt x="405277" y="383239"/>
                    </a:lnTo>
                    <a:lnTo>
                      <a:pt x="221945" y="66675"/>
                    </a:lnTo>
                    <a:lnTo>
                      <a:pt x="38614" y="383239"/>
                    </a:lnTo>
                    <a:lnTo>
                      <a:pt x="0" y="383239"/>
                    </a:lnTo>
                    <a:lnTo>
                      <a:pt x="221945" y="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43" name="正方形/長方形 42">
                <a:extLst>
                  <a:ext uri="{FF2B5EF4-FFF2-40B4-BE49-F238E27FC236}">
                    <a16:creationId xmlns:a16="http://schemas.microsoft.com/office/drawing/2014/main" id="{78A9C5B4-B94B-718F-318A-DBE73CD12ED1}"/>
                  </a:ext>
                </a:extLst>
              </p:cNvPr>
              <p:cNvSpPr/>
              <p:nvPr/>
            </p:nvSpPr>
            <p:spPr bwMode="auto">
              <a:xfrm>
                <a:off x="8498375" y="3236269"/>
                <a:ext cx="441480" cy="29930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386520792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76</Words>
  <Application>Microsoft Office PowerPoint</Application>
  <PresentationFormat>A4 210 x 297 mm</PresentationFormat>
  <Paragraphs>27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8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poph31_手荷物などの忘れ物にご注意</dc:title>
  <dc:subject>poph31_手荷物などの忘れ物にご注意</dc:subject>
  <dc:creator>でじけろお</dc:creator>
  <cp:lastModifiedBy/>
  <cp:revision>1</cp:revision>
  <dcterms:created xsi:type="dcterms:W3CDTF">2014-12-04T06:28:15Z</dcterms:created>
  <dcterms:modified xsi:type="dcterms:W3CDTF">2025-01-25T15:26:20Z</dcterms:modified>
  <cp:version>1</cp:version>
</cp:coreProperties>
</file>