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7" r:id="rId4"/>
    <p:sldId id="338" r:id="rId5"/>
    <p:sldId id="335" r:id="rId6"/>
    <p:sldId id="33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006600"/>
    <a:srgbClr val="99CCFF"/>
    <a:srgbClr val="66CCFF"/>
    <a:srgbClr val="FF6600"/>
    <a:srgbClr val="FF3300"/>
    <a:srgbClr val="FF0000"/>
    <a:srgbClr val="33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9" d="100"/>
          <a:sy n="79" d="100"/>
        </p:scale>
        <p:origin x="96" y="4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88722" y="1450848"/>
            <a:ext cx="7528558" cy="395630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手荷物は持って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お入りください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DDBF40-8100-5795-CD19-30B5CA185B95}"/>
              </a:ext>
            </a:extLst>
          </p:cNvPr>
          <p:cNvSpPr txBox="1"/>
          <p:nvPr/>
        </p:nvSpPr>
        <p:spPr>
          <a:xfrm>
            <a:off x="445009" y="694944"/>
            <a:ext cx="9015984" cy="546811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手荷物は持って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お入りください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97536"/>
            <a:ext cx="9639062" cy="354140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手荷物は持って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お入りください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0DE2F92-2B56-AE4F-EBA8-672A07CA18CE}"/>
              </a:ext>
            </a:extLst>
          </p:cNvPr>
          <p:cNvSpPr txBox="1"/>
          <p:nvPr/>
        </p:nvSpPr>
        <p:spPr>
          <a:xfrm>
            <a:off x="3681984" y="4352544"/>
            <a:ext cx="5742432" cy="156537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手荷物などの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忘れ物にご注意ください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F913590-31A5-ADC7-9195-2E4BE1743BB8}"/>
              </a:ext>
            </a:extLst>
          </p:cNvPr>
          <p:cNvGrpSpPr/>
          <p:nvPr/>
        </p:nvGrpSpPr>
        <p:grpSpPr>
          <a:xfrm>
            <a:off x="436545" y="3865238"/>
            <a:ext cx="2735056" cy="2735056"/>
            <a:chOff x="677525" y="880707"/>
            <a:chExt cx="2735056" cy="2735056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F507C49-3920-DE3F-4A38-99D604876989}"/>
                </a:ext>
              </a:extLst>
            </p:cNvPr>
            <p:cNvGrpSpPr/>
            <p:nvPr/>
          </p:nvGrpSpPr>
          <p:grpSpPr>
            <a:xfrm>
              <a:off x="677525" y="880707"/>
              <a:ext cx="2735056" cy="2735056"/>
              <a:chOff x="-2547477" y="569558"/>
              <a:chExt cx="2735056" cy="2735056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E07ABF4A-4DD4-4893-19EE-E2EB420FDBF6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73639FC0-E501-645C-7339-C195615547EA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78141EEB-F599-1E6D-CC29-893C9903A45F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248550C-9067-6FF5-7A8D-B9B678F29691}"/>
                </a:ext>
              </a:extLst>
            </p:cNvPr>
            <p:cNvSpPr/>
            <p:nvPr/>
          </p:nvSpPr>
          <p:spPr bwMode="auto">
            <a:xfrm>
              <a:off x="1044895" y="1249875"/>
              <a:ext cx="949087" cy="2051232"/>
            </a:xfrm>
            <a:custGeom>
              <a:avLst/>
              <a:gdLst>
                <a:gd name="connsiteX0" fmla="*/ 378562 w 777078"/>
                <a:gd name="connsiteY0" fmla="*/ 0 h 1679474"/>
                <a:gd name="connsiteX1" fmla="*/ 653375 w 777078"/>
                <a:gd name="connsiteY1" fmla="*/ 317462 h 1679474"/>
                <a:gd name="connsiteX2" fmla="*/ 485532 w 777078"/>
                <a:gd name="connsiteY2" fmla="*/ 609976 h 1679474"/>
                <a:gd name="connsiteX3" fmla="*/ 423503 w 777078"/>
                <a:gd name="connsiteY3" fmla="*/ 624443 h 1679474"/>
                <a:gd name="connsiteX4" fmla="*/ 428602 w 777078"/>
                <a:gd name="connsiteY4" fmla="*/ 658226 h 1679474"/>
                <a:gd name="connsiteX5" fmla="*/ 434935 w 777078"/>
                <a:gd name="connsiteY5" fmla="*/ 659505 h 1679474"/>
                <a:gd name="connsiteX6" fmla="*/ 466125 w 777078"/>
                <a:gd name="connsiteY6" fmla="*/ 678428 h 1679474"/>
                <a:gd name="connsiteX7" fmla="*/ 474757 w 777078"/>
                <a:gd name="connsiteY7" fmla="*/ 687928 h 1679474"/>
                <a:gd name="connsiteX8" fmla="*/ 483164 w 777078"/>
                <a:gd name="connsiteY8" fmla="*/ 691410 h 1679474"/>
                <a:gd name="connsiteX9" fmla="*/ 663311 w 777078"/>
                <a:gd name="connsiteY9" fmla="*/ 871557 h 1679474"/>
                <a:gd name="connsiteX10" fmla="*/ 665674 w 777078"/>
                <a:gd name="connsiteY10" fmla="*/ 877262 h 1679474"/>
                <a:gd name="connsiteX11" fmla="*/ 668572 w 777078"/>
                <a:gd name="connsiteY11" fmla="*/ 879485 h 1679474"/>
                <a:gd name="connsiteX12" fmla="*/ 771175 w 777078"/>
                <a:gd name="connsiteY12" fmla="*/ 1057199 h 1679474"/>
                <a:gd name="connsiteX13" fmla="*/ 755064 w 777078"/>
                <a:gd name="connsiteY13" fmla="*/ 1117326 h 1679474"/>
                <a:gd name="connsiteX14" fmla="*/ 694937 w 777078"/>
                <a:gd name="connsiteY14" fmla="*/ 1101215 h 1679474"/>
                <a:gd name="connsiteX15" fmla="*/ 594485 w 777078"/>
                <a:gd name="connsiteY15" fmla="*/ 927228 h 1679474"/>
                <a:gd name="connsiteX16" fmla="*/ 512105 w 777078"/>
                <a:gd name="connsiteY16" fmla="*/ 844848 h 1679474"/>
                <a:gd name="connsiteX17" fmla="*/ 512105 w 777078"/>
                <a:gd name="connsiteY17" fmla="*/ 1193385 h 1679474"/>
                <a:gd name="connsiteX18" fmla="*/ 508942 w 777078"/>
                <a:gd name="connsiteY18" fmla="*/ 1214308 h 1679474"/>
                <a:gd name="connsiteX19" fmla="*/ 707421 w 777078"/>
                <a:gd name="connsiteY19" fmla="*/ 1636189 h 1679474"/>
                <a:gd name="connsiteX20" fmla="*/ 634951 w 777078"/>
                <a:gd name="connsiteY20" fmla="*/ 1678030 h 1679474"/>
                <a:gd name="connsiteX21" fmla="*/ 386188 w 777078"/>
                <a:gd name="connsiteY21" fmla="*/ 1320171 h 1679474"/>
                <a:gd name="connsiteX22" fmla="*/ 136579 w 777078"/>
                <a:gd name="connsiteY22" fmla="*/ 1679474 h 1679474"/>
                <a:gd name="connsiteX23" fmla="*/ 64108 w 777078"/>
                <a:gd name="connsiteY23" fmla="*/ 1637633 h 1679474"/>
                <a:gd name="connsiteX24" fmla="*/ 263564 w 777078"/>
                <a:gd name="connsiteY24" fmla="*/ 1214002 h 1679474"/>
                <a:gd name="connsiteX25" fmla="*/ 259401 w 777078"/>
                <a:gd name="connsiteY25" fmla="*/ 1193385 h 1679474"/>
                <a:gd name="connsiteX26" fmla="*/ 259401 w 777078"/>
                <a:gd name="connsiteY26" fmla="*/ 974024 h 1679474"/>
                <a:gd name="connsiteX27" fmla="*/ 239675 w 777078"/>
                <a:gd name="connsiteY27" fmla="*/ 998862 h 1679474"/>
                <a:gd name="connsiteX28" fmla="*/ 206206 w 777078"/>
                <a:gd name="connsiteY28" fmla="*/ 1017446 h 1679474"/>
                <a:gd name="connsiteX29" fmla="*/ 204437 w 777078"/>
                <a:gd name="connsiteY29" fmla="*/ 1018804 h 1679474"/>
                <a:gd name="connsiteX30" fmla="*/ 65684 w 777078"/>
                <a:gd name="connsiteY30" fmla="*/ 1055982 h 1679474"/>
                <a:gd name="connsiteX31" fmla="*/ 1790 w 777078"/>
                <a:gd name="connsiteY31" fmla="*/ 1019093 h 1679474"/>
                <a:gd name="connsiteX32" fmla="*/ 38679 w 777078"/>
                <a:gd name="connsiteY32" fmla="*/ 955200 h 1679474"/>
                <a:gd name="connsiteX33" fmla="*/ 168802 w 777078"/>
                <a:gd name="connsiteY33" fmla="*/ 920333 h 1679474"/>
                <a:gd name="connsiteX34" fmla="*/ 259401 w 777078"/>
                <a:gd name="connsiteY34" fmla="*/ 806260 h 1679474"/>
                <a:gd name="connsiteX35" fmla="*/ 259401 w 777078"/>
                <a:gd name="connsiteY35" fmla="*/ 775927 h 1679474"/>
                <a:gd name="connsiteX36" fmla="*/ 296409 w 777078"/>
                <a:gd name="connsiteY36" fmla="*/ 686583 h 1679474"/>
                <a:gd name="connsiteX37" fmla="*/ 327397 w 777078"/>
                <a:gd name="connsiteY37" fmla="*/ 665690 h 1679474"/>
                <a:gd name="connsiteX38" fmla="*/ 333622 w 777078"/>
                <a:gd name="connsiteY38" fmla="*/ 624443 h 1679474"/>
                <a:gd name="connsiteX39" fmla="*/ 271593 w 777078"/>
                <a:gd name="connsiteY39" fmla="*/ 609976 h 1679474"/>
                <a:gd name="connsiteX40" fmla="*/ 103749 w 777078"/>
                <a:gd name="connsiteY40" fmla="*/ 317462 h 1679474"/>
                <a:gd name="connsiteX41" fmla="*/ 378562 w 777078"/>
                <a:gd name="connsiteY41" fmla="*/ 0 h 167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77078" h="1679474">
                  <a:moveTo>
                    <a:pt x="378562" y="0"/>
                  </a:moveTo>
                  <a:cubicBezTo>
                    <a:pt x="530337" y="0"/>
                    <a:pt x="653375" y="142133"/>
                    <a:pt x="653375" y="317462"/>
                  </a:cubicBezTo>
                  <a:cubicBezTo>
                    <a:pt x="653375" y="448959"/>
                    <a:pt x="584166" y="561783"/>
                    <a:pt x="485532" y="609976"/>
                  </a:cubicBezTo>
                  <a:lnTo>
                    <a:pt x="423503" y="624443"/>
                  </a:lnTo>
                  <a:lnTo>
                    <a:pt x="428602" y="658226"/>
                  </a:lnTo>
                  <a:lnTo>
                    <a:pt x="434935" y="659505"/>
                  </a:lnTo>
                  <a:cubicBezTo>
                    <a:pt x="446273" y="664300"/>
                    <a:pt x="456764" y="670703"/>
                    <a:pt x="466125" y="678428"/>
                  </a:cubicBezTo>
                  <a:lnTo>
                    <a:pt x="474757" y="687928"/>
                  </a:lnTo>
                  <a:lnTo>
                    <a:pt x="483164" y="691410"/>
                  </a:lnTo>
                  <a:lnTo>
                    <a:pt x="663311" y="871557"/>
                  </a:lnTo>
                  <a:lnTo>
                    <a:pt x="665674" y="877262"/>
                  </a:lnTo>
                  <a:lnTo>
                    <a:pt x="668572" y="879485"/>
                  </a:lnTo>
                  <a:lnTo>
                    <a:pt x="771175" y="1057199"/>
                  </a:lnTo>
                  <a:cubicBezTo>
                    <a:pt x="783329" y="1078251"/>
                    <a:pt x="776116" y="1105171"/>
                    <a:pt x="755064" y="1117326"/>
                  </a:cubicBezTo>
                  <a:cubicBezTo>
                    <a:pt x="734012" y="1129480"/>
                    <a:pt x="707091" y="1122267"/>
                    <a:pt x="694937" y="1101215"/>
                  </a:cubicBezTo>
                  <a:lnTo>
                    <a:pt x="594485" y="927228"/>
                  </a:lnTo>
                  <a:lnTo>
                    <a:pt x="512105" y="844848"/>
                  </a:lnTo>
                  <a:lnTo>
                    <a:pt x="512105" y="1193385"/>
                  </a:lnTo>
                  <a:lnTo>
                    <a:pt x="508942" y="1214308"/>
                  </a:lnTo>
                  <a:lnTo>
                    <a:pt x="707421" y="1636189"/>
                  </a:lnTo>
                  <a:lnTo>
                    <a:pt x="634951" y="1678030"/>
                  </a:lnTo>
                  <a:lnTo>
                    <a:pt x="386188" y="1320171"/>
                  </a:lnTo>
                  <a:lnTo>
                    <a:pt x="136579" y="1679474"/>
                  </a:lnTo>
                  <a:lnTo>
                    <a:pt x="64108" y="1637633"/>
                  </a:lnTo>
                  <a:lnTo>
                    <a:pt x="263564" y="1214002"/>
                  </a:lnTo>
                  <a:lnTo>
                    <a:pt x="259401" y="1193385"/>
                  </a:lnTo>
                  <a:lnTo>
                    <a:pt x="259401" y="974024"/>
                  </a:lnTo>
                  <a:lnTo>
                    <a:pt x="239675" y="998862"/>
                  </a:lnTo>
                  <a:lnTo>
                    <a:pt x="206206" y="1017446"/>
                  </a:lnTo>
                  <a:lnTo>
                    <a:pt x="204437" y="1018804"/>
                  </a:lnTo>
                  <a:lnTo>
                    <a:pt x="65684" y="1055982"/>
                  </a:lnTo>
                  <a:cubicBezTo>
                    <a:pt x="37854" y="1063439"/>
                    <a:pt x="9247" y="1046924"/>
                    <a:pt x="1790" y="1019093"/>
                  </a:cubicBezTo>
                  <a:cubicBezTo>
                    <a:pt x="-5667" y="991263"/>
                    <a:pt x="10849" y="962657"/>
                    <a:pt x="38679" y="955200"/>
                  </a:cubicBezTo>
                  <a:lnTo>
                    <a:pt x="168802" y="920333"/>
                  </a:lnTo>
                  <a:lnTo>
                    <a:pt x="259401" y="806260"/>
                  </a:lnTo>
                  <a:lnTo>
                    <a:pt x="259401" y="775927"/>
                  </a:lnTo>
                  <a:cubicBezTo>
                    <a:pt x="259401" y="741036"/>
                    <a:pt x="273544" y="709448"/>
                    <a:pt x="296409" y="686583"/>
                  </a:cubicBezTo>
                  <a:lnTo>
                    <a:pt x="327397" y="665690"/>
                  </a:lnTo>
                  <a:lnTo>
                    <a:pt x="333622" y="624443"/>
                  </a:lnTo>
                  <a:lnTo>
                    <a:pt x="271593" y="609976"/>
                  </a:lnTo>
                  <a:cubicBezTo>
                    <a:pt x="172958" y="561783"/>
                    <a:pt x="103749" y="448959"/>
                    <a:pt x="103749" y="317462"/>
                  </a:cubicBezTo>
                  <a:cubicBezTo>
                    <a:pt x="103749" y="142133"/>
                    <a:pt x="226787" y="0"/>
                    <a:pt x="37856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430C87D-2EDA-56AF-FEAB-386FD3060D78}"/>
                </a:ext>
              </a:extLst>
            </p:cNvPr>
            <p:cNvGrpSpPr/>
            <p:nvPr/>
          </p:nvGrpSpPr>
          <p:grpSpPr>
            <a:xfrm>
              <a:off x="2139173" y="2568891"/>
              <a:ext cx="911095" cy="700970"/>
              <a:chOff x="5493060" y="2794190"/>
              <a:chExt cx="767437" cy="590444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9038A0D-0AC9-76E1-574C-2AC10DF776EC}"/>
                  </a:ext>
                </a:extLst>
              </p:cNvPr>
              <p:cNvSpPr/>
              <p:nvPr/>
            </p:nvSpPr>
            <p:spPr bwMode="auto">
              <a:xfrm>
                <a:off x="5493060" y="2908707"/>
                <a:ext cx="450050" cy="450406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BA65BBD0-9D3B-BF97-17E8-C65980D69C48}"/>
                  </a:ext>
                </a:extLst>
              </p:cNvPr>
              <p:cNvSpPr/>
              <p:nvPr/>
            </p:nvSpPr>
            <p:spPr bwMode="auto">
              <a:xfrm>
                <a:off x="5808095" y="2794190"/>
                <a:ext cx="452402" cy="590444"/>
              </a:xfrm>
              <a:custGeom>
                <a:avLst/>
                <a:gdLst>
                  <a:gd name="connsiteX0" fmla="*/ 219112 w 548520"/>
                  <a:gd name="connsiteY0" fmla="*/ 25457 h 715890"/>
                  <a:gd name="connsiteX1" fmla="*/ 211136 w 548520"/>
                  <a:gd name="connsiteY1" fmla="*/ 27067 h 715890"/>
                  <a:gd name="connsiteX2" fmla="*/ 155217 w 548520"/>
                  <a:gd name="connsiteY2" fmla="*/ 111429 h 715890"/>
                  <a:gd name="connsiteX3" fmla="*/ 156287 w 548520"/>
                  <a:gd name="connsiteY3" fmla="*/ 116730 h 715890"/>
                  <a:gd name="connsiteX4" fmla="*/ 176896 w 548520"/>
                  <a:gd name="connsiteY4" fmla="*/ 116730 h 715890"/>
                  <a:gd name="connsiteX5" fmla="*/ 175826 w 548520"/>
                  <a:gd name="connsiteY5" fmla="*/ 111429 h 715890"/>
                  <a:gd name="connsiteX6" fmla="*/ 208463 w 548520"/>
                  <a:gd name="connsiteY6" fmla="*/ 32637 h 715890"/>
                  <a:gd name="connsiteX7" fmla="*/ 314917 w 548520"/>
                  <a:gd name="connsiteY7" fmla="*/ 25457 h 715890"/>
                  <a:gd name="connsiteX8" fmla="*/ 325567 w 548520"/>
                  <a:gd name="connsiteY8" fmla="*/ 32637 h 715890"/>
                  <a:gd name="connsiteX9" fmla="*/ 358203 w 548520"/>
                  <a:gd name="connsiteY9" fmla="*/ 111429 h 715890"/>
                  <a:gd name="connsiteX10" fmla="*/ 357133 w 548520"/>
                  <a:gd name="connsiteY10" fmla="*/ 116730 h 715890"/>
                  <a:gd name="connsiteX11" fmla="*/ 377742 w 548520"/>
                  <a:gd name="connsiteY11" fmla="*/ 116730 h 715890"/>
                  <a:gd name="connsiteX12" fmla="*/ 378812 w 548520"/>
                  <a:gd name="connsiteY12" fmla="*/ 111429 h 715890"/>
                  <a:gd name="connsiteX13" fmla="*/ 322894 w 548520"/>
                  <a:gd name="connsiteY13" fmla="*/ 27067 h 715890"/>
                  <a:gd name="connsiteX14" fmla="*/ 267015 w 548520"/>
                  <a:gd name="connsiteY14" fmla="*/ 23958 h 715890"/>
                  <a:gd name="connsiteX15" fmla="*/ 251617 w 548520"/>
                  <a:gd name="connsiteY15" fmla="*/ 27067 h 715890"/>
                  <a:gd name="connsiteX16" fmla="*/ 195698 w 548520"/>
                  <a:gd name="connsiteY16" fmla="*/ 111429 h 715890"/>
                  <a:gd name="connsiteX17" fmla="*/ 196768 w 548520"/>
                  <a:gd name="connsiteY17" fmla="*/ 116730 h 715890"/>
                  <a:gd name="connsiteX18" fmla="*/ 337261 w 548520"/>
                  <a:gd name="connsiteY18" fmla="*/ 116730 h 715890"/>
                  <a:gd name="connsiteX19" fmla="*/ 338331 w 548520"/>
                  <a:gd name="connsiteY19" fmla="*/ 111429 h 715890"/>
                  <a:gd name="connsiteX20" fmla="*/ 282413 w 548520"/>
                  <a:gd name="connsiteY20" fmla="*/ 27067 h 715890"/>
                  <a:gd name="connsiteX21" fmla="*/ 246774 w 548520"/>
                  <a:gd name="connsiteY21" fmla="*/ 0 h 715890"/>
                  <a:gd name="connsiteX22" fmla="*/ 267015 w 548520"/>
                  <a:gd name="connsiteY22" fmla="*/ 4086 h 715890"/>
                  <a:gd name="connsiteX23" fmla="*/ 287255 w 548520"/>
                  <a:gd name="connsiteY23" fmla="*/ 0 h 715890"/>
                  <a:gd name="connsiteX24" fmla="*/ 398684 w 548520"/>
                  <a:gd name="connsiteY24" fmla="*/ 111429 h 715890"/>
                  <a:gd name="connsiteX25" fmla="*/ 397614 w 548520"/>
                  <a:gd name="connsiteY25" fmla="*/ 116730 h 715890"/>
                  <a:gd name="connsiteX26" fmla="*/ 507162 w 548520"/>
                  <a:gd name="connsiteY26" fmla="*/ 116730 h 715890"/>
                  <a:gd name="connsiteX27" fmla="*/ 548520 w 548520"/>
                  <a:gd name="connsiteY27" fmla="*/ 715890 h 715890"/>
                  <a:gd name="connsiteX28" fmla="*/ 0 w 548520"/>
                  <a:gd name="connsiteY28" fmla="*/ 715890 h 715890"/>
                  <a:gd name="connsiteX29" fmla="*/ 41358 w 548520"/>
                  <a:gd name="connsiteY29" fmla="*/ 116730 h 715890"/>
                  <a:gd name="connsiteX30" fmla="*/ 136415 w 548520"/>
                  <a:gd name="connsiteY30" fmla="*/ 116730 h 715890"/>
                  <a:gd name="connsiteX31" fmla="*/ 135345 w 548520"/>
                  <a:gd name="connsiteY31" fmla="*/ 111429 h 715890"/>
                  <a:gd name="connsiteX32" fmla="*/ 246774 w 548520"/>
                  <a:gd name="connsiteY32" fmla="*/ 0 h 71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8520" h="715890">
                    <a:moveTo>
                      <a:pt x="219112" y="25457"/>
                    </a:moveTo>
                    <a:lnTo>
                      <a:pt x="211136" y="27067"/>
                    </a:lnTo>
                    <a:cubicBezTo>
                      <a:pt x="178275" y="40966"/>
                      <a:pt x="155217" y="73505"/>
                      <a:pt x="155217" y="111429"/>
                    </a:cubicBezTo>
                    <a:lnTo>
                      <a:pt x="156287" y="116730"/>
                    </a:lnTo>
                    <a:lnTo>
                      <a:pt x="176896" y="116730"/>
                    </a:lnTo>
                    <a:lnTo>
                      <a:pt x="175826" y="111429"/>
                    </a:lnTo>
                    <a:cubicBezTo>
                      <a:pt x="175826" y="80659"/>
                      <a:pt x="188298" y="52801"/>
                      <a:pt x="208463" y="32637"/>
                    </a:cubicBezTo>
                    <a:close/>
                    <a:moveTo>
                      <a:pt x="314917" y="25457"/>
                    </a:moveTo>
                    <a:lnTo>
                      <a:pt x="325567" y="32637"/>
                    </a:lnTo>
                    <a:cubicBezTo>
                      <a:pt x="345731" y="52801"/>
                      <a:pt x="358203" y="80659"/>
                      <a:pt x="358203" y="111429"/>
                    </a:cubicBezTo>
                    <a:lnTo>
                      <a:pt x="357133" y="116730"/>
                    </a:lnTo>
                    <a:lnTo>
                      <a:pt x="377742" y="116730"/>
                    </a:lnTo>
                    <a:lnTo>
                      <a:pt x="378812" y="111429"/>
                    </a:lnTo>
                    <a:cubicBezTo>
                      <a:pt x="378812" y="73505"/>
                      <a:pt x="355755" y="40966"/>
                      <a:pt x="322894" y="27067"/>
                    </a:cubicBezTo>
                    <a:close/>
                    <a:moveTo>
                      <a:pt x="267015" y="23958"/>
                    </a:moveTo>
                    <a:lnTo>
                      <a:pt x="251617" y="27067"/>
                    </a:lnTo>
                    <a:cubicBezTo>
                      <a:pt x="218756" y="40966"/>
                      <a:pt x="195698" y="73505"/>
                      <a:pt x="195698" y="111429"/>
                    </a:cubicBezTo>
                    <a:lnTo>
                      <a:pt x="196768" y="116730"/>
                    </a:lnTo>
                    <a:lnTo>
                      <a:pt x="337261" y="116730"/>
                    </a:lnTo>
                    <a:lnTo>
                      <a:pt x="338331" y="111429"/>
                    </a:lnTo>
                    <a:cubicBezTo>
                      <a:pt x="338331" y="73505"/>
                      <a:pt x="315274" y="40966"/>
                      <a:pt x="282413" y="27067"/>
                    </a:cubicBezTo>
                    <a:close/>
                    <a:moveTo>
                      <a:pt x="246774" y="0"/>
                    </a:moveTo>
                    <a:lnTo>
                      <a:pt x="267015" y="4086"/>
                    </a:lnTo>
                    <a:lnTo>
                      <a:pt x="287255" y="0"/>
                    </a:lnTo>
                    <a:cubicBezTo>
                      <a:pt x="348796" y="0"/>
                      <a:pt x="398684" y="49888"/>
                      <a:pt x="398684" y="111429"/>
                    </a:cubicBezTo>
                    <a:lnTo>
                      <a:pt x="397614" y="116730"/>
                    </a:lnTo>
                    <a:lnTo>
                      <a:pt x="507162" y="116730"/>
                    </a:lnTo>
                    <a:lnTo>
                      <a:pt x="548520" y="715890"/>
                    </a:lnTo>
                    <a:lnTo>
                      <a:pt x="0" y="715890"/>
                    </a:lnTo>
                    <a:lnTo>
                      <a:pt x="41358" y="116730"/>
                    </a:lnTo>
                    <a:lnTo>
                      <a:pt x="136415" y="116730"/>
                    </a:lnTo>
                    <a:lnTo>
                      <a:pt x="135345" y="111429"/>
                    </a:lnTo>
                    <a:cubicBezTo>
                      <a:pt x="135345" y="49888"/>
                      <a:pt x="185233" y="0"/>
                      <a:pt x="2467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A5B6746-2D53-2348-5BC9-2D586D5354AA}"/>
                </a:ext>
              </a:extLst>
            </p:cNvPr>
            <p:cNvSpPr/>
            <p:nvPr/>
          </p:nvSpPr>
          <p:spPr bwMode="auto">
            <a:xfrm>
              <a:off x="2411700" y="1303824"/>
              <a:ext cx="410976" cy="1165484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CF1A6-B1CC-D843-985F-7400880AE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C30D3B-3962-6398-30C4-B60AD69953DC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手荷物は持って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お入りください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388A-8D1A-F07C-E0A0-150BEAE1B10A}"/>
              </a:ext>
            </a:extLst>
          </p:cNvPr>
          <p:cNvSpPr txBox="1"/>
          <p:nvPr/>
        </p:nvSpPr>
        <p:spPr>
          <a:xfrm>
            <a:off x="3510656" y="4243031"/>
            <a:ext cx="5755264" cy="17600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忘れ物ないように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ご注意ください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5349521-9064-7EE1-E625-D7F0C51992A8}"/>
              </a:ext>
            </a:extLst>
          </p:cNvPr>
          <p:cNvGrpSpPr/>
          <p:nvPr/>
        </p:nvGrpSpPr>
        <p:grpSpPr>
          <a:xfrm>
            <a:off x="497505" y="3755510"/>
            <a:ext cx="2735056" cy="2735056"/>
            <a:chOff x="677525" y="880707"/>
            <a:chExt cx="2735056" cy="273505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8F6377B-7CEA-A19A-CA06-8E7AF5E2E781}"/>
                </a:ext>
              </a:extLst>
            </p:cNvPr>
            <p:cNvGrpSpPr/>
            <p:nvPr/>
          </p:nvGrpSpPr>
          <p:grpSpPr>
            <a:xfrm>
              <a:off x="677525" y="880707"/>
              <a:ext cx="2735056" cy="2735056"/>
              <a:chOff x="-2547477" y="569558"/>
              <a:chExt cx="2735056" cy="2735056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8F60F398-D331-0A60-C014-78D91F4807B9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583F343E-5BF0-3F7E-5B11-5578DF9C0C40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0282946-3284-AF0B-93DD-297B3BD74D6D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2655AE0-1214-2A16-1806-9BA2F0529611}"/>
                </a:ext>
              </a:extLst>
            </p:cNvPr>
            <p:cNvSpPr/>
            <p:nvPr/>
          </p:nvSpPr>
          <p:spPr bwMode="auto">
            <a:xfrm>
              <a:off x="1044895" y="1249875"/>
              <a:ext cx="949087" cy="2051232"/>
            </a:xfrm>
            <a:custGeom>
              <a:avLst/>
              <a:gdLst>
                <a:gd name="connsiteX0" fmla="*/ 378562 w 777078"/>
                <a:gd name="connsiteY0" fmla="*/ 0 h 1679474"/>
                <a:gd name="connsiteX1" fmla="*/ 653375 w 777078"/>
                <a:gd name="connsiteY1" fmla="*/ 317462 h 1679474"/>
                <a:gd name="connsiteX2" fmla="*/ 485532 w 777078"/>
                <a:gd name="connsiteY2" fmla="*/ 609976 h 1679474"/>
                <a:gd name="connsiteX3" fmla="*/ 423503 w 777078"/>
                <a:gd name="connsiteY3" fmla="*/ 624443 h 1679474"/>
                <a:gd name="connsiteX4" fmla="*/ 428602 w 777078"/>
                <a:gd name="connsiteY4" fmla="*/ 658226 h 1679474"/>
                <a:gd name="connsiteX5" fmla="*/ 434935 w 777078"/>
                <a:gd name="connsiteY5" fmla="*/ 659505 h 1679474"/>
                <a:gd name="connsiteX6" fmla="*/ 466125 w 777078"/>
                <a:gd name="connsiteY6" fmla="*/ 678428 h 1679474"/>
                <a:gd name="connsiteX7" fmla="*/ 474757 w 777078"/>
                <a:gd name="connsiteY7" fmla="*/ 687928 h 1679474"/>
                <a:gd name="connsiteX8" fmla="*/ 483164 w 777078"/>
                <a:gd name="connsiteY8" fmla="*/ 691410 h 1679474"/>
                <a:gd name="connsiteX9" fmla="*/ 663311 w 777078"/>
                <a:gd name="connsiteY9" fmla="*/ 871557 h 1679474"/>
                <a:gd name="connsiteX10" fmla="*/ 665674 w 777078"/>
                <a:gd name="connsiteY10" fmla="*/ 877262 h 1679474"/>
                <a:gd name="connsiteX11" fmla="*/ 668572 w 777078"/>
                <a:gd name="connsiteY11" fmla="*/ 879485 h 1679474"/>
                <a:gd name="connsiteX12" fmla="*/ 771175 w 777078"/>
                <a:gd name="connsiteY12" fmla="*/ 1057199 h 1679474"/>
                <a:gd name="connsiteX13" fmla="*/ 755064 w 777078"/>
                <a:gd name="connsiteY13" fmla="*/ 1117326 h 1679474"/>
                <a:gd name="connsiteX14" fmla="*/ 694937 w 777078"/>
                <a:gd name="connsiteY14" fmla="*/ 1101215 h 1679474"/>
                <a:gd name="connsiteX15" fmla="*/ 594485 w 777078"/>
                <a:gd name="connsiteY15" fmla="*/ 927228 h 1679474"/>
                <a:gd name="connsiteX16" fmla="*/ 512105 w 777078"/>
                <a:gd name="connsiteY16" fmla="*/ 844848 h 1679474"/>
                <a:gd name="connsiteX17" fmla="*/ 512105 w 777078"/>
                <a:gd name="connsiteY17" fmla="*/ 1193385 h 1679474"/>
                <a:gd name="connsiteX18" fmla="*/ 508942 w 777078"/>
                <a:gd name="connsiteY18" fmla="*/ 1214308 h 1679474"/>
                <a:gd name="connsiteX19" fmla="*/ 707421 w 777078"/>
                <a:gd name="connsiteY19" fmla="*/ 1636189 h 1679474"/>
                <a:gd name="connsiteX20" fmla="*/ 634951 w 777078"/>
                <a:gd name="connsiteY20" fmla="*/ 1678030 h 1679474"/>
                <a:gd name="connsiteX21" fmla="*/ 386188 w 777078"/>
                <a:gd name="connsiteY21" fmla="*/ 1320171 h 1679474"/>
                <a:gd name="connsiteX22" fmla="*/ 136579 w 777078"/>
                <a:gd name="connsiteY22" fmla="*/ 1679474 h 1679474"/>
                <a:gd name="connsiteX23" fmla="*/ 64108 w 777078"/>
                <a:gd name="connsiteY23" fmla="*/ 1637633 h 1679474"/>
                <a:gd name="connsiteX24" fmla="*/ 263564 w 777078"/>
                <a:gd name="connsiteY24" fmla="*/ 1214002 h 1679474"/>
                <a:gd name="connsiteX25" fmla="*/ 259401 w 777078"/>
                <a:gd name="connsiteY25" fmla="*/ 1193385 h 1679474"/>
                <a:gd name="connsiteX26" fmla="*/ 259401 w 777078"/>
                <a:gd name="connsiteY26" fmla="*/ 974024 h 1679474"/>
                <a:gd name="connsiteX27" fmla="*/ 239675 w 777078"/>
                <a:gd name="connsiteY27" fmla="*/ 998862 h 1679474"/>
                <a:gd name="connsiteX28" fmla="*/ 206206 w 777078"/>
                <a:gd name="connsiteY28" fmla="*/ 1017446 h 1679474"/>
                <a:gd name="connsiteX29" fmla="*/ 204437 w 777078"/>
                <a:gd name="connsiteY29" fmla="*/ 1018804 h 1679474"/>
                <a:gd name="connsiteX30" fmla="*/ 65684 w 777078"/>
                <a:gd name="connsiteY30" fmla="*/ 1055982 h 1679474"/>
                <a:gd name="connsiteX31" fmla="*/ 1790 w 777078"/>
                <a:gd name="connsiteY31" fmla="*/ 1019093 h 1679474"/>
                <a:gd name="connsiteX32" fmla="*/ 38679 w 777078"/>
                <a:gd name="connsiteY32" fmla="*/ 955200 h 1679474"/>
                <a:gd name="connsiteX33" fmla="*/ 168802 w 777078"/>
                <a:gd name="connsiteY33" fmla="*/ 920333 h 1679474"/>
                <a:gd name="connsiteX34" fmla="*/ 259401 w 777078"/>
                <a:gd name="connsiteY34" fmla="*/ 806260 h 1679474"/>
                <a:gd name="connsiteX35" fmla="*/ 259401 w 777078"/>
                <a:gd name="connsiteY35" fmla="*/ 775927 h 1679474"/>
                <a:gd name="connsiteX36" fmla="*/ 296409 w 777078"/>
                <a:gd name="connsiteY36" fmla="*/ 686583 h 1679474"/>
                <a:gd name="connsiteX37" fmla="*/ 327397 w 777078"/>
                <a:gd name="connsiteY37" fmla="*/ 665690 h 1679474"/>
                <a:gd name="connsiteX38" fmla="*/ 333622 w 777078"/>
                <a:gd name="connsiteY38" fmla="*/ 624443 h 1679474"/>
                <a:gd name="connsiteX39" fmla="*/ 271593 w 777078"/>
                <a:gd name="connsiteY39" fmla="*/ 609976 h 1679474"/>
                <a:gd name="connsiteX40" fmla="*/ 103749 w 777078"/>
                <a:gd name="connsiteY40" fmla="*/ 317462 h 1679474"/>
                <a:gd name="connsiteX41" fmla="*/ 378562 w 777078"/>
                <a:gd name="connsiteY41" fmla="*/ 0 h 167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77078" h="1679474">
                  <a:moveTo>
                    <a:pt x="378562" y="0"/>
                  </a:moveTo>
                  <a:cubicBezTo>
                    <a:pt x="530337" y="0"/>
                    <a:pt x="653375" y="142133"/>
                    <a:pt x="653375" y="317462"/>
                  </a:cubicBezTo>
                  <a:cubicBezTo>
                    <a:pt x="653375" y="448959"/>
                    <a:pt x="584166" y="561783"/>
                    <a:pt x="485532" y="609976"/>
                  </a:cubicBezTo>
                  <a:lnTo>
                    <a:pt x="423503" y="624443"/>
                  </a:lnTo>
                  <a:lnTo>
                    <a:pt x="428602" y="658226"/>
                  </a:lnTo>
                  <a:lnTo>
                    <a:pt x="434935" y="659505"/>
                  </a:lnTo>
                  <a:cubicBezTo>
                    <a:pt x="446273" y="664300"/>
                    <a:pt x="456764" y="670703"/>
                    <a:pt x="466125" y="678428"/>
                  </a:cubicBezTo>
                  <a:lnTo>
                    <a:pt x="474757" y="687928"/>
                  </a:lnTo>
                  <a:lnTo>
                    <a:pt x="483164" y="691410"/>
                  </a:lnTo>
                  <a:lnTo>
                    <a:pt x="663311" y="871557"/>
                  </a:lnTo>
                  <a:lnTo>
                    <a:pt x="665674" y="877262"/>
                  </a:lnTo>
                  <a:lnTo>
                    <a:pt x="668572" y="879485"/>
                  </a:lnTo>
                  <a:lnTo>
                    <a:pt x="771175" y="1057199"/>
                  </a:lnTo>
                  <a:cubicBezTo>
                    <a:pt x="783329" y="1078251"/>
                    <a:pt x="776116" y="1105171"/>
                    <a:pt x="755064" y="1117326"/>
                  </a:cubicBezTo>
                  <a:cubicBezTo>
                    <a:pt x="734012" y="1129480"/>
                    <a:pt x="707091" y="1122267"/>
                    <a:pt x="694937" y="1101215"/>
                  </a:cubicBezTo>
                  <a:lnTo>
                    <a:pt x="594485" y="927228"/>
                  </a:lnTo>
                  <a:lnTo>
                    <a:pt x="512105" y="844848"/>
                  </a:lnTo>
                  <a:lnTo>
                    <a:pt x="512105" y="1193385"/>
                  </a:lnTo>
                  <a:lnTo>
                    <a:pt x="508942" y="1214308"/>
                  </a:lnTo>
                  <a:lnTo>
                    <a:pt x="707421" y="1636189"/>
                  </a:lnTo>
                  <a:lnTo>
                    <a:pt x="634951" y="1678030"/>
                  </a:lnTo>
                  <a:lnTo>
                    <a:pt x="386188" y="1320171"/>
                  </a:lnTo>
                  <a:lnTo>
                    <a:pt x="136579" y="1679474"/>
                  </a:lnTo>
                  <a:lnTo>
                    <a:pt x="64108" y="1637633"/>
                  </a:lnTo>
                  <a:lnTo>
                    <a:pt x="263564" y="1214002"/>
                  </a:lnTo>
                  <a:lnTo>
                    <a:pt x="259401" y="1193385"/>
                  </a:lnTo>
                  <a:lnTo>
                    <a:pt x="259401" y="974024"/>
                  </a:lnTo>
                  <a:lnTo>
                    <a:pt x="239675" y="998862"/>
                  </a:lnTo>
                  <a:lnTo>
                    <a:pt x="206206" y="1017446"/>
                  </a:lnTo>
                  <a:lnTo>
                    <a:pt x="204437" y="1018804"/>
                  </a:lnTo>
                  <a:lnTo>
                    <a:pt x="65684" y="1055982"/>
                  </a:lnTo>
                  <a:cubicBezTo>
                    <a:pt x="37854" y="1063439"/>
                    <a:pt x="9247" y="1046924"/>
                    <a:pt x="1790" y="1019093"/>
                  </a:cubicBezTo>
                  <a:cubicBezTo>
                    <a:pt x="-5667" y="991263"/>
                    <a:pt x="10849" y="962657"/>
                    <a:pt x="38679" y="955200"/>
                  </a:cubicBezTo>
                  <a:lnTo>
                    <a:pt x="168802" y="920333"/>
                  </a:lnTo>
                  <a:lnTo>
                    <a:pt x="259401" y="806260"/>
                  </a:lnTo>
                  <a:lnTo>
                    <a:pt x="259401" y="775927"/>
                  </a:lnTo>
                  <a:cubicBezTo>
                    <a:pt x="259401" y="741036"/>
                    <a:pt x="273544" y="709448"/>
                    <a:pt x="296409" y="686583"/>
                  </a:cubicBezTo>
                  <a:lnTo>
                    <a:pt x="327397" y="665690"/>
                  </a:lnTo>
                  <a:lnTo>
                    <a:pt x="333622" y="624443"/>
                  </a:lnTo>
                  <a:lnTo>
                    <a:pt x="271593" y="609976"/>
                  </a:lnTo>
                  <a:cubicBezTo>
                    <a:pt x="172958" y="561783"/>
                    <a:pt x="103749" y="448959"/>
                    <a:pt x="103749" y="317462"/>
                  </a:cubicBezTo>
                  <a:cubicBezTo>
                    <a:pt x="103749" y="142133"/>
                    <a:pt x="226787" y="0"/>
                    <a:pt x="37856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41D4D2D-EB1D-F8CC-3FBB-BEC2106EE7D1}"/>
                </a:ext>
              </a:extLst>
            </p:cNvPr>
            <p:cNvGrpSpPr/>
            <p:nvPr/>
          </p:nvGrpSpPr>
          <p:grpSpPr>
            <a:xfrm>
              <a:off x="2139173" y="2568891"/>
              <a:ext cx="911095" cy="700970"/>
              <a:chOff x="5493060" y="2794190"/>
              <a:chExt cx="767437" cy="590444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D6F25D8C-4EA6-92BA-A6FF-DC2A224077DA}"/>
                  </a:ext>
                </a:extLst>
              </p:cNvPr>
              <p:cNvSpPr/>
              <p:nvPr/>
            </p:nvSpPr>
            <p:spPr bwMode="auto">
              <a:xfrm>
                <a:off x="5493060" y="2908707"/>
                <a:ext cx="450050" cy="450406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85C92BF-0E09-C3E9-BD04-72CCB1DBBEBF}"/>
                  </a:ext>
                </a:extLst>
              </p:cNvPr>
              <p:cNvSpPr/>
              <p:nvPr/>
            </p:nvSpPr>
            <p:spPr bwMode="auto">
              <a:xfrm>
                <a:off x="5808095" y="2794190"/>
                <a:ext cx="452402" cy="590444"/>
              </a:xfrm>
              <a:custGeom>
                <a:avLst/>
                <a:gdLst>
                  <a:gd name="connsiteX0" fmla="*/ 219112 w 548520"/>
                  <a:gd name="connsiteY0" fmla="*/ 25457 h 715890"/>
                  <a:gd name="connsiteX1" fmla="*/ 211136 w 548520"/>
                  <a:gd name="connsiteY1" fmla="*/ 27067 h 715890"/>
                  <a:gd name="connsiteX2" fmla="*/ 155217 w 548520"/>
                  <a:gd name="connsiteY2" fmla="*/ 111429 h 715890"/>
                  <a:gd name="connsiteX3" fmla="*/ 156287 w 548520"/>
                  <a:gd name="connsiteY3" fmla="*/ 116730 h 715890"/>
                  <a:gd name="connsiteX4" fmla="*/ 176896 w 548520"/>
                  <a:gd name="connsiteY4" fmla="*/ 116730 h 715890"/>
                  <a:gd name="connsiteX5" fmla="*/ 175826 w 548520"/>
                  <a:gd name="connsiteY5" fmla="*/ 111429 h 715890"/>
                  <a:gd name="connsiteX6" fmla="*/ 208463 w 548520"/>
                  <a:gd name="connsiteY6" fmla="*/ 32637 h 715890"/>
                  <a:gd name="connsiteX7" fmla="*/ 314917 w 548520"/>
                  <a:gd name="connsiteY7" fmla="*/ 25457 h 715890"/>
                  <a:gd name="connsiteX8" fmla="*/ 325567 w 548520"/>
                  <a:gd name="connsiteY8" fmla="*/ 32637 h 715890"/>
                  <a:gd name="connsiteX9" fmla="*/ 358203 w 548520"/>
                  <a:gd name="connsiteY9" fmla="*/ 111429 h 715890"/>
                  <a:gd name="connsiteX10" fmla="*/ 357133 w 548520"/>
                  <a:gd name="connsiteY10" fmla="*/ 116730 h 715890"/>
                  <a:gd name="connsiteX11" fmla="*/ 377742 w 548520"/>
                  <a:gd name="connsiteY11" fmla="*/ 116730 h 715890"/>
                  <a:gd name="connsiteX12" fmla="*/ 378812 w 548520"/>
                  <a:gd name="connsiteY12" fmla="*/ 111429 h 715890"/>
                  <a:gd name="connsiteX13" fmla="*/ 322894 w 548520"/>
                  <a:gd name="connsiteY13" fmla="*/ 27067 h 715890"/>
                  <a:gd name="connsiteX14" fmla="*/ 267015 w 548520"/>
                  <a:gd name="connsiteY14" fmla="*/ 23958 h 715890"/>
                  <a:gd name="connsiteX15" fmla="*/ 251617 w 548520"/>
                  <a:gd name="connsiteY15" fmla="*/ 27067 h 715890"/>
                  <a:gd name="connsiteX16" fmla="*/ 195698 w 548520"/>
                  <a:gd name="connsiteY16" fmla="*/ 111429 h 715890"/>
                  <a:gd name="connsiteX17" fmla="*/ 196768 w 548520"/>
                  <a:gd name="connsiteY17" fmla="*/ 116730 h 715890"/>
                  <a:gd name="connsiteX18" fmla="*/ 337261 w 548520"/>
                  <a:gd name="connsiteY18" fmla="*/ 116730 h 715890"/>
                  <a:gd name="connsiteX19" fmla="*/ 338331 w 548520"/>
                  <a:gd name="connsiteY19" fmla="*/ 111429 h 715890"/>
                  <a:gd name="connsiteX20" fmla="*/ 282413 w 548520"/>
                  <a:gd name="connsiteY20" fmla="*/ 27067 h 715890"/>
                  <a:gd name="connsiteX21" fmla="*/ 246774 w 548520"/>
                  <a:gd name="connsiteY21" fmla="*/ 0 h 715890"/>
                  <a:gd name="connsiteX22" fmla="*/ 267015 w 548520"/>
                  <a:gd name="connsiteY22" fmla="*/ 4086 h 715890"/>
                  <a:gd name="connsiteX23" fmla="*/ 287255 w 548520"/>
                  <a:gd name="connsiteY23" fmla="*/ 0 h 715890"/>
                  <a:gd name="connsiteX24" fmla="*/ 398684 w 548520"/>
                  <a:gd name="connsiteY24" fmla="*/ 111429 h 715890"/>
                  <a:gd name="connsiteX25" fmla="*/ 397614 w 548520"/>
                  <a:gd name="connsiteY25" fmla="*/ 116730 h 715890"/>
                  <a:gd name="connsiteX26" fmla="*/ 507162 w 548520"/>
                  <a:gd name="connsiteY26" fmla="*/ 116730 h 715890"/>
                  <a:gd name="connsiteX27" fmla="*/ 548520 w 548520"/>
                  <a:gd name="connsiteY27" fmla="*/ 715890 h 715890"/>
                  <a:gd name="connsiteX28" fmla="*/ 0 w 548520"/>
                  <a:gd name="connsiteY28" fmla="*/ 715890 h 715890"/>
                  <a:gd name="connsiteX29" fmla="*/ 41358 w 548520"/>
                  <a:gd name="connsiteY29" fmla="*/ 116730 h 715890"/>
                  <a:gd name="connsiteX30" fmla="*/ 136415 w 548520"/>
                  <a:gd name="connsiteY30" fmla="*/ 116730 h 715890"/>
                  <a:gd name="connsiteX31" fmla="*/ 135345 w 548520"/>
                  <a:gd name="connsiteY31" fmla="*/ 111429 h 715890"/>
                  <a:gd name="connsiteX32" fmla="*/ 246774 w 548520"/>
                  <a:gd name="connsiteY32" fmla="*/ 0 h 71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8520" h="715890">
                    <a:moveTo>
                      <a:pt x="219112" y="25457"/>
                    </a:moveTo>
                    <a:lnTo>
                      <a:pt x="211136" y="27067"/>
                    </a:lnTo>
                    <a:cubicBezTo>
                      <a:pt x="178275" y="40966"/>
                      <a:pt x="155217" y="73505"/>
                      <a:pt x="155217" y="111429"/>
                    </a:cubicBezTo>
                    <a:lnTo>
                      <a:pt x="156287" y="116730"/>
                    </a:lnTo>
                    <a:lnTo>
                      <a:pt x="176896" y="116730"/>
                    </a:lnTo>
                    <a:lnTo>
                      <a:pt x="175826" y="111429"/>
                    </a:lnTo>
                    <a:cubicBezTo>
                      <a:pt x="175826" y="80659"/>
                      <a:pt x="188298" y="52801"/>
                      <a:pt x="208463" y="32637"/>
                    </a:cubicBezTo>
                    <a:close/>
                    <a:moveTo>
                      <a:pt x="314917" y="25457"/>
                    </a:moveTo>
                    <a:lnTo>
                      <a:pt x="325567" y="32637"/>
                    </a:lnTo>
                    <a:cubicBezTo>
                      <a:pt x="345731" y="52801"/>
                      <a:pt x="358203" y="80659"/>
                      <a:pt x="358203" y="111429"/>
                    </a:cubicBezTo>
                    <a:lnTo>
                      <a:pt x="357133" y="116730"/>
                    </a:lnTo>
                    <a:lnTo>
                      <a:pt x="377742" y="116730"/>
                    </a:lnTo>
                    <a:lnTo>
                      <a:pt x="378812" y="111429"/>
                    </a:lnTo>
                    <a:cubicBezTo>
                      <a:pt x="378812" y="73505"/>
                      <a:pt x="355755" y="40966"/>
                      <a:pt x="322894" y="27067"/>
                    </a:cubicBezTo>
                    <a:close/>
                    <a:moveTo>
                      <a:pt x="267015" y="23958"/>
                    </a:moveTo>
                    <a:lnTo>
                      <a:pt x="251617" y="27067"/>
                    </a:lnTo>
                    <a:cubicBezTo>
                      <a:pt x="218756" y="40966"/>
                      <a:pt x="195698" y="73505"/>
                      <a:pt x="195698" y="111429"/>
                    </a:cubicBezTo>
                    <a:lnTo>
                      <a:pt x="196768" y="116730"/>
                    </a:lnTo>
                    <a:lnTo>
                      <a:pt x="337261" y="116730"/>
                    </a:lnTo>
                    <a:lnTo>
                      <a:pt x="338331" y="111429"/>
                    </a:lnTo>
                    <a:cubicBezTo>
                      <a:pt x="338331" y="73505"/>
                      <a:pt x="315274" y="40966"/>
                      <a:pt x="282413" y="27067"/>
                    </a:cubicBezTo>
                    <a:close/>
                    <a:moveTo>
                      <a:pt x="246774" y="0"/>
                    </a:moveTo>
                    <a:lnTo>
                      <a:pt x="267015" y="4086"/>
                    </a:lnTo>
                    <a:lnTo>
                      <a:pt x="287255" y="0"/>
                    </a:lnTo>
                    <a:cubicBezTo>
                      <a:pt x="348796" y="0"/>
                      <a:pt x="398684" y="49888"/>
                      <a:pt x="398684" y="111429"/>
                    </a:cubicBezTo>
                    <a:lnTo>
                      <a:pt x="397614" y="116730"/>
                    </a:lnTo>
                    <a:lnTo>
                      <a:pt x="507162" y="116730"/>
                    </a:lnTo>
                    <a:lnTo>
                      <a:pt x="548520" y="715890"/>
                    </a:lnTo>
                    <a:lnTo>
                      <a:pt x="0" y="715890"/>
                    </a:lnTo>
                    <a:lnTo>
                      <a:pt x="41358" y="116730"/>
                    </a:lnTo>
                    <a:lnTo>
                      <a:pt x="136415" y="116730"/>
                    </a:lnTo>
                    <a:lnTo>
                      <a:pt x="135345" y="111429"/>
                    </a:lnTo>
                    <a:cubicBezTo>
                      <a:pt x="135345" y="49888"/>
                      <a:pt x="185233" y="0"/>
                      <a:pt x="2467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D567A26-E62C-D13C-027B-6A85588214D3}"/>
                </a:ext>
              </a:extLst>
            </p:cNvPr>
            <p:cNvSpPr/>
            <p:nvPr/>
          </p:nvSpPr>
          <p:spPr bwMode="auto">
            <a:xfrm>
              <a:off x="2411700" y="1303824"/>
              <a:ext cx="410976" cy="1165484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705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975740" y="568036"/>
            <a:ext cx="8112842" cy="3132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手荷物は持って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お入りください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403A51-A5FD-F355-23B5-4D5A97AB7FED}"/>
              </a:ext>
            </a:extLst>
          </p:cNvPr>
          <p:cNvSpPr txBox="1"/>
          <p:nvPr/>
        </p:nvSpPr>
        <p:spPr>
          <a:xfrm rot="323611">
            <a:off x="2850197" y="4526716"/>
            <a:ext cx="4071998" cy="160690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手荷物などの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忘れ物にご注意ください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A2597FB-EA24-367C-3681-713CCC681BDB}"/>
              </a:ext>
            </a:extLst>
          </p:cNvPr>
          <p:cNvGrpSpPr/>
          <p:nvPr/>
        </p:nvGrpSpPr>
        <p:grpSpPr>
          <a:xfrm>
            <a:off x="7480982" y="3700466"/>
            <a:ext cx="2018930" cy="2919008"/>
            <a:chOff x="1056827" y="930434"/>
            <a:chExt cx="1720731" cy="24878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20C38F0B-C32C-ABF2-AAF6-03309F44E439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BE9D652-B447-2138-A50E-75C13D7E5558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06400E5B-DD7F-85F5-9E7B-61A932973847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3BFE5C7-0D25-6ADF-E35C-162B2C71FF83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28E1F65F-FF67-09E4-7471-C88ACAD983C9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E9FC3D0-1B54-187E-907D-B0315ABA9A6A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833CC32-34ED-2241-7AE0-407B57E2B555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05C5388-5384-2D87-CE8A-E53F6522A4BF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上の 2 つの角を丸める 5">
                <a:extLst>
                  <a:ext uri="{FF2B5EF4-FFF2-40B4-BE49-F238E27FC236}">
                    <a16:creationId xmlns:a16="http://schemas.microsoft.com/office/drawing/2014/main" id="{9968FAC6-AB9E-00A3-1642-672396A7ED8C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3B0ED04-3B11-B5FA-2C3F-FE9F50A17F38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93F4C73E-E583-F7F6-165D-4C4FD5E53314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0558AEA-EBF5-A31C-F549-48778AA850A2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84E087F2-BEEF-885B-0B23-7CC620A20BF8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1FDEF5A8-CE80-BEDF-0A34-9FB6CAEDE355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49916AD0-DBEF-B0C5-61F9-67832414E384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E0B8733-3D88-8E34-0566-E30268F308C8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5F8D31F-86D1-CDEA-37D5-C9E7E7D254C2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448B7DA-B4A4-DFED-707F-B4E87FEB038B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13C21D78-58C8-AD76-8FD0-7C5ED5E65B71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二等辺三角形 71">
                <a:extLst>
                  <a:ext uri="{FF2B5EF4-FFF2-40B4-BE49-F238E27FC236}">
                    <a16:creationId xmlns:a16="http://schemas.microsoft.com/office/drawing/2014/main" id="{6CFD743C-0B2A-1407-1ADE-9E50487BBBD5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0DAFD262-25A0-3123-6368-40D3EF684826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0408CB5-D76D-001A-B4D6-C84AAD8CEB18}"/>
                  </a:ext>
                </a:extLst>
              </p:cNvPr>
              <p:cNvSpPr/>
              <p:nvPr/>
            </p:nvSpPr>
            <p:spPr bwMode="auto">
              <a:xfrm rot="10800000">
                <a:off x="4733084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D2439C0-5B1C-CB9E-0575-FBD502359484}"/>
                  </a:ext>
                </a:extLst>
              </p:cNvPr>
              <p:cNvSpPr/>
              <p:nvPr/>
            </p:nvSpPr>
            <p:spPr bwMode="auto">
              <a:xfrm>
                <a:off x="4735494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810E916-0DFF-05E7-AE5D-5EAF5FB2922C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311B658C-7903-2EAC-FD1D-29903592CB77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771032" y="595745"/>
            <a:ext cx="8391629" cy="307701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手荷物は持って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お入りください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0C092F-57B9-7D7B-B667-981563F8342D}"/>
              </a:ext>
            </a:extLst>
          </p:cNvPr>
          <p:cNvSpPr txBox="1"/>
          <p:nvPr/>
        </p:nvSpPr>
        <p:spPr>
          <a:xfrm rot="323611">
            <a:off x="2650100" y="4757250"/>
            <a:ext cx="4578105" cy="127285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忘れ物ないように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ご注意ください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541703E9-961E-9D77-33FC-3F1A8938DF5D}"/>
              </a:ext>
            </a:extLst>
          </p:cNvPr>
          <p:cNvGrpSpPr/>
          <p:nvPr/>
        </p:nvGrpSpPr>
        <p:grpSpPr>
          <a:xfrm>
            <a:off x="7466117" y="3691390"/>
            <a:ext cx="2033795" cy="2970800"/>
            <a:chOff x="3565164" y="930434"/>
            <a:chExt cx="1703181" cy="2487866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866CC489-7B68-6B26-415E-42500958FBC2}"/>
                </a:ext>
              </a:extLst>
            </p:cNvPr>
            <p:cNvGrpSpPr/>
            <p:nvPr/>
          </p:nvGrpSpPr>
          <p:grpSpPr>
            <a:xfrm rot="532772">
              <a:off x="4843531" y="1691685"/>
              <a:ext cx="424814" cy="452029"/>
              <a:chOff x="8304223" y="4825922"/>
              <a:chExt cx="778796" cy="828689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414C1DE6-A368-FEEA-7D09-0D0A8ABEAD84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3E767986-2599-1D74-D0C3-7642C2657206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930E0375-A438-9A9F-B281-AE7CD71CBD64}"/>
                </a:ext>
              </a:extLst>
            </p:cNvPr>
            <p:cNvSpPr/>
            <p:nvPr/>
          </p:nvSpPr>
          <p:spPr bwMode="auto">
            <a:xfrm rot="11325099">
              <a:off x="4406196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9D7C5A6E-0304-4F10-96B5-CF24FAE7BF6A}"/>
                </a:ext>
              </a:extLst>
            </p:cNvPr>
            <p:cNvGrpSpPr/>
            <p:nvPr/>
          </p:nvGrpSpPr>
          <p:grpSpPr>
            <a:xfrm>
              <a:off x="3565164" y="930434"/>
              <a:ext cx="1304762" cy="2487866"/>
              <a:chOff x="8020719" y="1945656"/>
              <a:chExt cx="1304762" cy="2487866"/>
            </a:xfrm>
          </p:grpSpPr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4D481F18-0BE4-57C7-6BC1-C22BAF4496FF}"/>
                  </a:ext>
                </a:extLst>
              </p:cNvPr>
              <p:cNvSpPr/>
              <p:nvPr/>
            </p:nvSpPr>
            <p:spPr bwMode="auto">
              <a:xfrm>
                <a:off x="82169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F95BDE61-3B74-F9E3-B987-0A197ED9DE2F}"/>
                  </a:ext>
                </a:extLst>
              </p:cNvPr>
              <p:cNvSpPr/>
              <p:nvPr/>
            </p:nvSpPr>
            <p:spPr bwMode="auto">
              <a:xfrm>
                <a:off x="8219236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983A109F-ECFD-FEC9-5991-5409E60EF038}"/>
                  </a:ext>
                </a:extLst>
              </p:cNvPr>
              <p:cNvSpPr/>
              <p:nvPr/>
            </p:nvSpPr>
            <p:spPr bwMode="auto">
              <a:xfrm flipH="1">
                <a:off x="8786098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AFAFF786-D210-F4EE-F1F7-A69A1C91EACA}"/>
                  </a:ext>
                </a:extLst>
              </p:cNvPr>
              <p:cNvSpPr/>
              <p:nvPr/>
            </p:nvSpPr>
            <p:spPr bwMode="auto">
              <a:xfrm rot="13500000" flipH="1">
                <a:off x="8027786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四角形: 上の 2 つの角を丸める 5">
                <a:extLst>
                  <a:ext uri="{FF2B5EF4-FFF2-40B4-BE49-F238E27FC236}">
                    <a16:creationId xmlns:a16="http://schemas.microsoft.com/office/drawing/2014/main" id="{CBE740B2-789A-9C59-C2EC-DF67CED1A544}"/>
                  </a:ext>
                </a:extLst>
              </p:cNvPr>
              <p:cNvSpPr/>
              <p:nvPr/>
            </p:nvSpPr>
            <p:spPr bwMode="auto">
              <a:xfrm rot="1800000">
                <a:off x="8212208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63C43B72-952F-0989-D05C-3832091E3921}"/>
                  </a:ext>
                </a:extLst>
              </p:cNvPr>
              <p:cNvSpPr/>
              <p:nvPr/>
            </p:nvSpPr>
            <p:spPr bwMode="auto">
              <a:xfrm rot="10800000">
                <a:off x="8371336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87A32986-3A39-50A3-7104-EF1B6338EA9A}"/>
                  </a:ext>
                </a:extLst>
              </p:cNvPr>
              <p:cNvSpPr/>
              <p:nvPr/>
            </p:nvSpPr>
            <p:spPr bwMode="auto">
              <a:xfrm>
                <a:off x="8301959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EC668035-1804-D6F1-05FA-749ED5781689}"/>
                  </a:ext>
                </a:extLst>
              </p:cNvPr>
              <p:cNvSpPr/>
              <p:nvPr/>
            </p:nvSpPr>
            <p:spPr bwMode="auto">
              <a:xfrm>
                <a:off x="81661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AB75A8C0-1EC8-BF41-C360-5874D460A0CE}"/>
                  </a:ext>
                </a:extLst>
              </p:cNvPr>
              <p:cNvSpPr/>
              <p:nvPr/>
            </p:nvSpPr>
            <p:spPr bwMode="auto">
              <a:xfrm rot="20700000">
                <a:off x="81280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0C68D56B-1726-9361-469A-C336D7979C10}"/>
                  </a:ext>
                </a:extLst>
              </p:cNvPr>
              <p:cNvSpPr/>
              <p:nvPr/>
            </p:nvSpPr>
            <p:spPr bwMode="auto">
              <a:xfrm rot="900000" flipH="1">
                <a:off x="90394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22ACF8C1-BB25-A7D1-1D24-8EF0A81D9E72}"/>
                  </a:ext>
                </a:extLst>
              </p:cNvPr>
              <p:cNvSpPr/>
              <p:nvPr/>
            </p:nvSpPr>
            <p:spPr bwMode="auto">
              <a:xfrm>
                <a:off x="82435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699F0593-36A4-B123-693B-21A08BF3AA4F}"/>
                  </a:ext>
                </a:extLst>
              </p:cNvPr>
              <p:cNvSpPr/>
              <p:nvPr/>
            </p:nvSpPr>
            <p:spPr bwMode="auto">
              <a:xfrm>
                <a:off x="82963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C496D586-53F1-A705-CED0-6E223968C94B}"/>
                  </a:ext>
                </a:extLst>
              </p:cNvPr>
              <p:cNvSpPr/>
              <p:nvPr/>
            </p:nvSpPr>
            <p:spPr bwMode="auto">
              <a:xfrm>
                <a:off x="87957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D1C89037-8CA3-E426-65C5-9502E380B5AD}"/>
                  </a:ext>
                </a:extLst>
              </p:cNvPr>
              <p:cNvSpPr/>
              <p:nvPr/>
            </p:nvSpPr>
            <p:spPr bwMode="auto">
              <a:xfrm>
                <a:off x="84286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0F45D579-E66F-948F-8CB0-4F0FF2A8B9EC}"/>
                  </a:ext>
                </a:extLst>
              </p:cNvPr>
              <p:cNvSpPr/>
              <p:nvPr/>
            </p:nvSpPr>
            <p:spPr bwMode="auto">
              <a:xfrm>
                <a:off x="89324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二等辺三角形 71">
                <a:extLst>
                  <a:ext uri="{FF2B5EF4-FFF2-40B4-BE49-F238E27FC236}">
                    <a16:creationId xmlns:a16="http://schemas.microsoft.com/office/drawing/2014/main" id="{33D01EDB-332D-9480-2768-7835009F245E}"/>
                  </a:ext>
                </a:extLst>
              </p:cNvPr>
              <p:cNvSpPr/>
              <p:nvPr/>
            </p:nvSpPr>
            <p:spPr bwMode="auto">
              <a:xfrm rot="16200000">
                <a:off x="85442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19D625C1-D31A-52F4-A9D5-A6AD3DD3F281}"/>
                  </a:ext>
                </a:extLst>
              </p:cNvPr>
              <p:cNvSpPr/>
              <p:nvPr/>
            </p:nvSpPr>
            <p:spPr bwMode="auto">
              <a:xfrm rot="20700000">
                <a:off x="824124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98624F50-91EF-ED60-12AF-14714D2D5D24}"/>
                  </a:ext>
                </a:extLst>
              </p:cNvPr>
              <p:cNvSpPr/>
              <p:nvPr/>
            </p:nvSpPr>
            <p:spPr bwMode="auto">
              <a:xfrm rot="2700000">
                <a:off x="87909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118" name="直線コネクタ 117">
                <a:extLst>
                  <a:ext uri="{FF2B5EF4-FFF2-40B4-BE49-F238E27FC236}">
                    <a16:creationId xmlns:a16="http://schemas.microsoft.com/office/drawing/2014/main" id="{F8F6BAD8-A3DC-2212-3E8C-1B702ADD6E46}"/>
                  </a:ext>
                </a:extLst>
              </p:cNvPr>
              <p:cNvCxnSpPr>
                <a:stCxn id="111" idx="0"/>
              </p:cNvCxnSpPr>
              <p:nvPr/>
            </p:nvCxnSpPr>
            <p:spPr bwMode="auto">
              <a:xfrm flipH="1" flipV="1">
                <a:off x="84673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9" name="直線コネクタ 118">
                <a:extLst>
                  <a:ext uri="{FF2B5EF4-FFF2-40B4-BE49-F238E27FC236}">
                    <a16:creationId xmlns:a16="http://schemas.microsoft.com/office/drawing/2014/main" id="{8A2C59DE-7CDC-2E5E-2787-36B6B3AB278B}"/>
                  </a:ext>
                </a:extLst>
              </p:cNvPr>
              <p:cNvCxnSpPr>
                <a:cxnSpLocks/>
                <a:stCxn id="112" idx="0"/>
              </p:cNvCxnSpPr>
              <p:nvPr/>
            </p:nvCxnSpPr>
            <p:spPr bwMode="auto">
              <a:xfrm flipH="1" flipV="1">
                <a:off x="89646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20" name="直線コネクタ 119">
                <a:extLst>
                  <a:ext uri="{FF2B5EF4-FFF2-40B4-BE49-F238E27FC236}">
                    <a16:creationId xmlns:a16="http://schemas.microsoft.com/office/drawing/2014/main" id="{DBE57399-4782-3072-E988-81FEE61DCF0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8752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21" name="直線コネクタ 120">
                <a:extLst>
                  <a:ext uri="{FF2B5EF4-FFF2-40B4-BE49-F238E27FC236}">
                    <a16:creationId xmlns:a16="http://schemas.microsoft.com/office/drawing/2014/main" id="{D4FC70DE-ED10-F9D7-272D-2D690159E5C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5625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22" name="直線コネクタ 121">
                <a:extLst>
                  <a:ext uri="{FF2B5EF4-FFF2-40B4-BE49-F238E27FC236}">
                    <a16:creationId xmlns:a16="http://schemas.microsoft.com/office/drawing/2014/main" id="{6127F004-2519-6176-F894-0D6B8955EF6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3601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A30441F3-4E66-A2A1-DA26-CAA7790F4C0A}"/>
                  </a:ext>
                </a:extLst>
              </p:cNvPr>
              <p:cNvSpPr/>
              <p:nvPr/>
            </p:nvSpPr>
            <p:spPr bwMode="auto">
              <a:xfrm>
                <a:off x="847277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BD020390-7244-029E-16FB-D5D7929E0EE9}"/>
                  </a:ext>
                </a:extLst>
              </p:cNvPr>
              <p:cNvSpPr/>
              <p:nvPr/>
            </p:nvSpPr>
            <p:spPr bwMode="auto">
              <a:xfrm rot="10800000">
                <a:off x="8495965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4757A6E9-660F-5974-1E4A-FA92DE3D40F1}"/>
                  </a:ext>
                </a:extLst>
              </p:cNvPr>
              <p:cNvSpPr/>
              <p:nvPr/>
            </p:nvSpPr>
            <p:spPr bwMode="auto">
              <a:xfrm>
                <a:off x="8498375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poph32_手荷物は持ってお入りください</dc:title>
  <dc:subject>poph32_手荷物は持ってお入りください</dc:subject>
  <dc:creator>でじけろお</dc:creator>
  <cp:lastModifiedBy/>
  <cp:revision>1</cp:revision>
  <dcterms:created xsi:type="dcterms:W3CDTF">2014-12-04T06:28:23Z</dcterms:created>
  <dcterms:modified xsi:type="dcterms:W3CDTF">2025-01-25T15:35:40Z</dcterms:modified>
  <cp:version>1</cp:version>
</cp:coreProperties>
</file>