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31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40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71501" y="3168316"/>
            <a:ext cx="8001000" cy="35693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お入りください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136915-68CA-B8EA-C0E5-45F1950D1125}"/>
              </a:ext>
            </a:extLst>
          </p:cNvPr>
          <p:cNvSpPr txBox="1"/>
          <p:nvPr/>
        </p:nvSpPr>
        <p:spPr>
          <a:xfrm rot="5400000">
            <a:off x="-1122949" y="2462463"/>
            <a:ext cx="9103896" cy="49810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お入りください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41577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484909" y="497305"/>
            <a:ext cx="5952467" cy="33867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お入りください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4F2FEC-4BDE-6468-5084-246116230760}"/>
              </a:ext>
            </a:extLst>
          </p:cNvPr>
          <p:cNvSpPr txBox="1"/>
          <p:nvPr/>
        </p:nvSpPr>
        <p:spPr>
          <a:xfrm>
            <a:off x="484909" y="7778042"/>
            <a:ext cx="5952467" cy="17210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手荷物などの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忘れ物にご注意ください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D3DC367-AAEF-B94B-A730-332821F834D4}"/>
              </a:ext>
            </a:extLst>
          </p:cNvPr>
          <p:cNvGrpSpPr/>
          <p:nvPr/>
        </p:nvGrpSpPr>
        <p:grpSpPr>
          <a:xfrm>
            <a:off x="2093614" y="4655093"/>
            <a:ext cx="2735056" cy="2735056"/>
            <a:chOff x="677525" y="880707"/>
            <a:chExt cx="2735056" cy="273505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EA332D8-BD48-0C97-EC77-C61D01AE73E2}"/>
                </a:ext>
              </a:extLst>
            </p:cNvPr>
            <p:cNvGrpSpPr/>
            <p:nvPr/>
          </p:nvGrpSpPr>
          <p:grpSpPr>
            <a:xfrm>
              <a:off x="677525" y="880707"/>
              <a:ext cx="2735056" cy="2735056"/>
              <a:chOff x="-2547477" y="569558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16FD46F4-E4A1-8D1D-3609-8AAD0687CDE6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26EB0591-4D65-D236-F6F7-1E275E153A43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9899359-23AC-1AAB-22B4-976A5190E731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6269CA3-BFF9-2B04-669D-F4A119309278}"/>
                </a:ext>
              </a:extLst>
            </p:cNvPr>
            <p:cNvSpPr/>
            <p:nvPr/>
          </p:nvSpPr>
          <p:spPr bwMode="auto">
            <a:xfrm>
              <a:off x="1044895" y="1249875"/>
              <a:ext cx="949087" cy="2051232"/>
            </a:xfrm>
            <a:custGeom>
              <a:avLst/>
              <a:gdLst>
                <a:gd name="connsiteX0" fmla="*/ 378562 w 777078"/>
                <a:gd name="connsiteY0" fmla="*/ 0 h 1679474"/>
                <a:gd name="connsiteX1" fmla="*/ 653375 w 777078"/>
                <a:gd name="connsiteY1" fmla="*/ 317462 h 1679474"/>
                <a:gd name="connsiteX2" fmla="*/ 485532 w 777078"/>
                <a:gd name="connsiteY2" fmla="*/ 609976 h 1679474"/>
                <a:gd name="connsiteX3" fmla="*/ 423503 w 777078"/>
                <a:gd name="connsiteY3" fmla="*/ 624443 h 1679474"/>
                <a:gd name="connsiteX4" fmla="*/ 428602 w 777078"/>
                <a:gd name="connsiteY4" fmla="*/ 658226 h 1679474"/>
                <a:gd name="connsiteX5" fmla="*/ 434935 w 777078"/>
                <a:gd name="connsiteY5" fmla="*/ 659505 h 1679474"/>
                <a:gd name="connsiteX6" fmla="*/ 466125 w 777078"/>
                <a:gd name="connsiteY6" fmla="*/ 678428 h 1679474"/>
                <a:gd name="connsiteX7" fmla="*/ 474757 w 777078"/>
                <a:gd name="connsiteY7" fmla="*/ 687928 h 1679474"/>
                <a:gd name="connsiteX8" fmla="*/ 483164 w 777078"/>
                <a:gd name="connsiteY8" fmla="*/ 691410 h 1679474"/>
                <a:gd name="connsiteX9" fmla="*/ 663311 w 777078"/>
                <a:gd name="connsiteY9" fmla="*/ 871557 h 1679474"/>
                <a:gd name="connsiteX10" fmla="*/ 665674 w 777078"/>
                <a:gd name="connsiteY10" fmla="*/ 877262 h 1679474"/>
                <a:gd name="connsiteX11" fmla="*/ 668572 w 777078"/>
                <a:gd name="connsiteY11" fmla="*/ 879485 h 1679474"/>
                <a:gd name="connsiteX12" fmla="*/ 771175 w 777078"/>
                <a:gd name="connsiteY12" fmla="*/ 1057199 h 1679474"/>
                <a:gd name="connsiteX13" fmla="*/ 755064 w 777078"/>
                <a:gd name="connsiteY13" fmla="*/ 1117326 h 1679474"/>
                <a:gd name="connsiteX14" fmla="*/ 694937 w 777078"/>
                <a:gd name="connsiteY14" fmla="*/ 1101215 h 1679474"/>
                <a:gd name="connsiteX15" fmla="*/ 594485 w 777078"/>
                <a:gd name="connsiteY15" fmla="*/ 927228 h 1679474"/>
                <a:gd name="connsiteX16" fmla="*/ 512105 w 777078"/>
                <a:gd name="connsiteY16" fmla="*/ 844848 h 1679474"/>
                <a:gd name="connsiteX17" fmla="*/ 512105 w 777078"/>
                <a:gd name="connsiteY17" fmla="*/ 1193385 h 1679474"/>
                <a:gd name="connsiteX18" fmla="*/ 508942 w 777078"/>
                <a:gd name="connsiteY18" fmla="*/ 1214308 h 1679474"/>
                <a:gd name="connsiteX19" fmla="*/ 707421 w 777078"/>
                <a:gd name="connsiteY19" fmla="*/ 1636189 h 1679474"/>
                <a:gd name="connsiteX20" fmla="*/ 634951 w 777078"/>
                <a:gd name="connsiteY20" fmla="*/ 1678030 h 1679474"/>
                <a:gd name="connsiteX21" fmla="*/ 386188 w 777078"/>
                <a:gd name="connsiteY21" fmla="*/ 1320171 h 1679474"/>
                <a:gd name="connsiteX22" fmla="*/ 136579 w 777078"/>
                <a:gd name="connsiteY22" fmla="*/ 1679474 h 1679474"/>
                <a:gd name="connsiteX23" fmla="*/ 64108 w 777078"/>
                <a:gd name="connsiteY23" fmla="*/ 1637633 h 1679474"/>
                <a:gd name="connsiteX24" fmla="*/ 263564 w 777078"/>
                <a:gd name="connsiteY24" fmla="*/ 1214002 h 1679474"/>
                <a:gd name="connsiteX25" fmla="*/ 259401 w 777078"/>
                <a:gd name="connsiteY25" fmla="*/ 1193385 h 1679474"/>
                <a:gd name="connsiteX26" fmla="*/ 259401 w 777078"/>
                <a:gd name="connsiteY26" fmla="*/ 974024 h 1679474"/>
                <a:gd name="connsiteX27" fmla="*/ 239675 w 777078"/>
                <a:gd name="connsiteY27" fmla="*/ 998862 h 1679474"/>
                <a:gd name="connsiteX28" fmla="*/ 206206 w 777078"/>
                <a:gd name="connsiteY28" fmla="*/ 1017446 h 1679474"/>
                <a:gd name="connsiteX29" fmla="*/ 204437 w 777078"/>
                <a:gd name="connsiteY29" fmla="*/ 1018804 h 1679474"/>
                <a:gd name="connsiteX30" fmla="*/ 65684 w 777078"/>
                <a:gd name="connsiteY30" fmla="*/ 1055982 h 1679474"/>
                <a:gd name="connsiteX31" fmla="*/ 1790 w 777078"/>
                <a:gd name="connsiteY31" fmla="*/ 1019093 h 1679474"/>
                <a:gd name="connsiteX32" fmla="*/ 38679 w 777078"/>
                <a:gd name="connsiteY32" fmla="*/ 955200 h 1679474"/>
                <a:gd name="connsiteX33" fmla="*/ 168802 w 777078"/>
                <a:gd name="connsiteY33" fmla="*/ 920333 h 1679474"/>
                <a:gd name="connsiteX34" fmla="*/ 259401 w 777078"/>
                <a:gd name="connsiteY34" fmla="*/ 806260 h 1679474"/>
                <a:gd name="connsiteX35" fmla="*/ 259401 w 777078"/>
                <a:gd name="connsiteY35" fmla="*/ 775927 h 1679474"/>
                <a:gd name="connsiteX36" fmla="*/ 296409 w 777078"/>
                <a:gd name="connsiteY36" fmla="*/ 686583 h 1679474"/>
                <a:gd name="connsiteX37" fmla="*/ 327397 w 777078"/>
                <a:gd name="connsiteY37" fmla="*/ 665690 h 1679474"/>
                <a:gd name="connsiteX38" fmla="*/ 333622 w 777078"/>
                <a:gd name="connsiteY38" fmla="*/ 624443 h 1679474"/>
                <a:gd name="connsiteX39" fmla="*/ 271593 w 777078"/>
                <a:gd name="connsiteY39" fmla="*/ 609976 h 1679474"/>
                <a:gd name="connsiteX40" fmla="*/ 103749 w 777078"/>
                <a:gd name="connsiteY40" fmla="*/ 317462 h 1679474"/>
                <a:gd name="connsiteX41" fmla="*/ 378562 w 777078"/>
                <a:gd name="connsiteY41" fmla="*/ 0 h 167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77078" h="1679474">
                  <a:moveTo>
                    <a:pt x="378562" y="0"/>
                  </a:moveTo>
                  <a:cubicBezTo>
                    <a:pt x="530337" y="0"/>
                    <a:pt x="653375" y="142133"/>
                    <a:pt x="653375" y="317462"/>
                  </a:cubicBezTo>
                  <a:cubicBezTo>
                    <a:pt x="653375" y="448959"/>
                    <a:pt x="584166" y="561783"/>
                    <a:pt x="485532" y="609976"/>
                  </a:cubicBezTo>
                  <a:lnTo>
                    <a:pt x="423503" y="624443"/>
                  </a:lnTo>
                  <a:lnTo>
                    <a:pt x="428602" y="658226"/>
                  </a:lnTo>
                  <a:lnTo>
                    <a:pt x="434935" y="659505"/>
                  </a:lnTo>
                  <a:cubicBezTo>
                    <a:pt x="446273" y="664300"/>
                    <a:pt x="456764" y="670703"/>
                    <a:pt x="466125" y="678428"/>
                  </a:cubicBezTo>
                  <a:lnTo>
                    <a:pt x="474757" y="687928"/>
                  </a:lnTo>
                  <a:lnTo>
                    <a:pt x="483164" y="691410"/>
                  </a:lnTo>
                  <a:lnTo>
                    <a:pt x="663311" y="871557"/>
                  </a:lnTo>
                  <a:lnTo>
                    <a:pt x="665674" y="877262"/>
                  </a:lnTo>
                  <a:lnTo>
                    <a:pt x="668572" y="879485"/>
                  </a:lnTo>
                  <a:lnTo>
                    <a:pt x="771175" y="1057199"/>
                  </a:lnTo>
                  <a:cubicBezTo>
                    <a:pt x="783329" y="1078251"/>
                    <a:pt x="776116" y="1105171"/>
                    <a:pt x="755064" y="1117326"/>
                  </a:cubicBezTo>
                  <a:cubicBezTo>
                    <a:pt x="734012" y="1129480"/>
                    <a:pt x="707091" y="1122267"/>
                    <a:pt x="694937" y="1101215"/>
                  </a:cubicBezTo>
                  <a:lnTo>
                    <a:pt x="594485" y="927228"/>
                  </a:lnTo>
                  <a:lnTo>
                    <a:pt x="512105" y="844848"/>
                  </a:lnTo>
                  <a:lnTo>
                    <a:pt x="512105" y="1193385"/>
                  </a:lnTo>
                  <a:lnTo>
                    <a:pt x="508942" y="1214308"/>
                  </a:lnTo>
                  <a:lnTo>
                    <a:pt x="707421" y="1636189"/>
                  </a:lnTo>
                  <a:lnTo>
                    <a:pt x="634951" y="1678030"/>
                  </a:lnTo>
                  <a:lnTo>
                    <a:pt x="386188" y="1320171"/>
                  </a:lnTo>
                  <a:lnTo>
                    <a:pt x="136579" y="1679474"/>
                  </a:lnTo>
                  <a:lnTo>
                    <a:pt x="64108" y="1637633"/>
                  </a:lnTo>
                  <a:lnTo>
                    <a:pt x="263564" y="1214002"/>
                  </a:lnTo>
                  <a:lnTo>
                    <a:pt x="259401" y="1193385"/>
                  </a:lnTo>
                  <a:lnTo>
                    <a:pt x="259401" y="974024"/>
                  </a:lnTo>
                  <a:lnTo>
                    <a:pt x="239675" y="998862"/>
                  </a:lnTo>
                  <a:lnTo>
                    <a:pt x="206206" y="1017446"/>
                  </a:lnTo>
                  <a:lnTo>
                    <a:pt x="204437" y="1018804"/>
                  </a:lnTo>
                  <a:lnTo>
                    <a:pt x="65684" y="1055982"/>
                  </a:lnTo>
                  <a:cubicBezTo>
                    <a:pt x="37854" y="1063439"/>
                    <a:pt x="9247" y="1046924"/>
                    <a:pt x="1790" y="1019093"/>
                  </a:cubicBezTo>
                  <a:cubicBezTo>
                    <a:pt x="-5667" y="991263"/>
                    <a:pt x="10849" y="962657"/>
                    <a:pt x="38679" y="955200"/>
                  </a:cubicBezTo>
                  <a:lnTo>
                    <a:pt x="168802" y="920333"/>
                  </a:lnTo>
                  <a:lnTo>
                    <a:pt x="259401" y="806260"/>
                  </a:lnTo>
                  <a:lnTo>
                    <a:pt x="259401" y="775927"/>
                  </a:lnTo>
                  <a:cubicBezTo>
                    <a:pt x="259401" y="741036"/>
                    <a:pt x="273544" y="709448"/>
                    <a:pt x="296409" y="686583"/>
                  </a:cubicBezTo>
                  <a:lnTo>
                    <a:pt x="327397" y="665690"/>
                  </a:lnTo>
                  <a:lnTo>
                    <a:pt x="333622" y="624443"/>
                  </a:lnTo>
                  <a:lnTo>
                    <a:pt x="271593" y="609976"/>
                  </a:lnTo>
                  <a:cubicBezTo>
                    <a:pt x="172958" y="561783"/>
                    <a:pt x="103749" y="448959"/>
                    <a:pt x="103749" y="317462"/>
                  </a:cubicBezTo>
                  <a:cubicBezTo>
                    <a:pt x="103749" y="142133"/>
                    <a:pt x="226787" y="0"/>
                    <a:pt x="37856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BA13CD8-0C4E-D516-2928-9A15525D874D}"/>
                </a:ext>
              </a:extLst>
            </p:cNvPr>
            <p:cNvGrpSpPr/>
            <p:nvPr/>
          </p:nvGrpSpPr>
          <p:grpSpPr>
            <a:xfrm>
              <a:off x="2139173" y="2568891"/>
              <a:ext cx="911095" cy="700970"/>
              <a:chOff x="5493060" y="2794190"/>
              <a:chExt cx="767437" cy="590444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24A1539-6B6A-9370-0C1F-6E8F7FC511FA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50EDAB7-C984-1C93-CDFE-70CD5722C44A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9C6FB7F-DBC0-0B35-48C9-F57152ED41A5}"/>
                </a:ext>
              </a:extLst>
            </p:cNvPr>
            <p:cNvSpPr/>
            <p:nvPr/>
          </p:nvSpPr>
          <p:spPr bwMode="auto">
            <a:xfrm>
              <a:off x="2411700" y="1303824"/>
              <a:ext cx="410976" cy="116548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CEE2B-DC69-319A-9C50-E8774D6A0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E6B169-7A28-CC88-FC44-C9C01C42EA56}"/>
              </a:ext>
            </a:extLst>
          </p:cNvPr>
          <p:cNvSpPr txBox="1"/>
          <p:nvPr/>
        </p:nvSpPr>
        <p:spPr>
          <a:xfrm>
            <a:off x="484909" y="7968334"/>
            <a:ext cx="5952467" cy="15307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忘れ物ないように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ご注意ください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28AD-196B-0926-40E2-F988E741FF89}"/>
              </a:ext>
            </a:extLst>
          </p:cNvPr>
          <p:cNvSpPr txBox="1"/>
          <p:nvPr/>
        </p:nvSpPr>
        <p:spPr>
          <a:xfrm>
            <a:off x="484909" y="497305"/>
            <a:ext cx="5952467" cy="33867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お入りください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E4152D1-3F3B-E0A2-BD64-1CE3B25FF14C}"/>
              </a:ext>
            </a:extLst>
          </p:cNvPr>
          <p:cNvGrpSpPr/>
          <p:nvPr/>
        </p:nvGrpSpPr>
        <p:grpSpPr>
          <a:xfrm>
            <a:off x="2061472" y="4654418"/>
            <a:ext cx="2735056" cy="2735056"/>
            <a:chOff x="677525" y="880707"/>
            <a:chExt cx="2735056" cy="273505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1B991ED-895D-5DC3-7B42-EBD2959FE19C}"/>
                </a:ext>
              </a:extLst>
            </p:cNvPr>
            <p:cNvGrpSpPr/>
            <p:nvPr/>
          </p:nvGrpSpPr>
          <p:grpSpPr>
            <a:xfrm>
              <a:off x="677525" y="880707"/>
              <a:ext cx="2735056" cy="2735056"/>
              <a:chOff x="-2547477" y="569558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7243590E-A74B-B3F3-0B4B-0D43E9347665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3B19A884-7D49-0068-0122-4CA8847DE137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1C56A42-B452-AA01-8F06-E8470B74715C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3899E90-987F-C2D3-8478-C52691FA367E}"/>
                </a:ext>
              </a:extLst>
            </p:cNvPr>
            <p:cNvSpPr/>
            <p:nvPr/>
          </p:nvSpPr>
          <p:spPr bwMode="auto">
            <a:xfrm>
              <a:off x="1044895" y="1249875"/>
              <a:ext cx="949087" cy="2051232"/>
            </a:xfrm>
            <a:custGeom>
              <a:avLst/>
              <a:gdLst>
                <a:gd name="connsiteX0" fmla="*/ 378562 w 777078"/>
                <a:gd name="connsiteY0" fmla="*/ 0 h 1679474"/>
                <a:gd name="connsiteX1" fmla="*/ 653375 w 777078"/>
                <a:gd name="connsiteY1" fmla="*/ 317462 h 1679474"/>
                <a:gd name="connsiteX2" fmla="*/ 485532 w 777078"/>
                <a:gd name="connsiteY2" fmla="*/ 609976 h 1679474"/>
                <a:gd name="connsiteX3" fmla="*/ 423503 w 777078"/>
                <a:gd name="connsiteY3" fmla="*/ 624443 h 1679474"/>
                <a:gd name="connsiteX4" fmla="*/ 428602 w 777078"/>
                <a:gd name="connsiteY4" fmla="*/ 658226 h 1679474"/>
                <a:gd name="connsiteX5" fmla="*/ 434935 w 777078"/>
                <a:gd name="connsiteY5" fmla="*/ 659505 h 1679474"/>
                <a:gd name="connsiteX6" fmla="*/ 466125 w 777078"/>
                <a:gd name="connsiteY6" fmla="*/ 678428 h 1679474"/>
                <a:gd name="connsiteX7" fmla="*/ 474757 w 777078"/>
                <a:gd name="connsiteY7" fmla="*/ 687928 h 1679474"/>
                <a:gd name="connsiteX8" fmla="*/ 483164 w 777078"/>
                <a:gd name="connsiteY8" fmla="*/ 691410 h 1679474"/>
                <a:gd name="connsiteX9" fmla="*/ 663311 w 777078"/>
                <a:gd name="connsiteY9" fmla="*/ 871557 h 1679474"/>
                <a:gd name="connsiteX10" fmla="*/ 665674 w 777078"/>
                <a:gd name="connsiteY10" fmla="*/ 877262 h 1679474"/>
                <a:gd name="connsiteX11" fmla="*/ 668572 w 777078"/>
                <a:gd name="connsiteY11" fmla="*/ 879485 h 1679474"/>
                <a:gd name="connsiteX12" fmla="*/ 771175 w 777078"/>
                <a:gd name="connsiteY12" fmla="*/ 1057199 h 1679474"/>
                <a:gd name="connsiteX13" fmla="*/ 755064 w 777078"/>
                <a:gd name="connsiteY13" fmla="*/ 1117326 h 1679474"/>
                <a:gd name="connsiteX14" fmla="*/ 694937 w 777078"/>
                <a:gd name="connsiteY14" fmla="*/ 1101215 h 1679474"/>
                <a:gd name="connsiteX15" fmla="*/ 594485 w 777078"/>
                <a:gd name="connsiteY15" fmla="*/ 927228 h 1679474"/>
                <a:gd name="connsiteX16" fmla="*/ 512105 w 777078"/>
                <a:gd name="connsiteY16" fmla="*/ 844848 h 1679474"/>
                <a:gd name="connsiteX17" fmla="*/ 512105 w 777078"/>
                <a:gd name="connsiteY17" fmla="*/ 1193385 h 1679474"/>
                <a:gd name="connsiteX18" fmla="*/ 508942 w 777078"/>
                <a:gd name="connsiteY18" fmla="*/ 1214308 h 1679474"/>
                <a:gd name="connsiteX19" fmla="*/ 707421 w 777078"/>
                <a:gd name="connsiteY19" fmla="*/ 1636189 h 1679474"/>
                <a:gd name="connsiteX20" fmla="*/ 634951 w 777078"/>
                <a:gd name="connsiteY20" fmla="*/ 1678030 h 1679474"/>
                <a:gd name="connsiteX21" fmla="*/ 386188 w 777078"/>
                <a:gd name="connsiteY21" fmla="*/ 1320171 h 1679474"/>
                <a:gd name="connsiteX22" fmla="*/ 136579 w 777078"/>
                <a:gd name="connsiteY22" fmla="*/ 1679474 h 1679474"/>
                <a:gd name="connsiteX23" fmla="*/ 64108 w 777078"/>
                <a:gd name="connsiteY23" fmla="*/ 1637633 h 1679474"/>
                <a:gd name="connsiteX24" fmla="*/ 263564 w 777078"/>
                <a:gd name="connsiteY24" fmla="*/ 1214002 h 1679474"/>
                <a:gd name="connsiteX25" fmla="*/ 259401 w 777078"/>
                <a:gd name="connsiteY25" fmla="*/ 1193385 h 1679474"/>
                <a:gd name="connsiteX26" fmla="*/ 259401 w 777078"/>
                <a:gd name="connsiteY26" fmla="*/ 974024 h 1679474"/>
                <a:gd name="connsiteX27" fmla="*/ 239675 w 777078"/>
                <a:gd name="connsiteY27" fmla="*/ 998862 h 1679474"/>
                <a:gd name="connsiteX28" fmla="*/ 206206 w 777078"/>
                <a:gd name="connsiteY28" fmla="*/ 1017446 h 1679474"/>
                <a:gd name="connsiteX29" fmla="*/ 204437 w 777078"/>
                <a:gd name="connsiteY29" fmla="*/ 1018804 h 1679474"/>
                <a:gd name="connsiteX30" fmla="*/ 65684 w 777078"/>
                <a:gd name="connsiteY30" fmla="*/ 1055982 h 1679474"/>
                <a:gd name="connsiteX31" fmla="*/ 1790 w 777078"/>
                <a:gd name="connsiteY31" fmla="*/ 1019093 h 1679474"/>
                <a:gd name="connsiteX32" fmla="*/ 38679 w 777078"/>
                <a:gd name="connsiteY32" fmla="*/ 955200 h 1679474"/>
                <a:gd name="connsiteX33" fmla="*/ 168802 w 777078"/>
                <a:gd name="connsiteY33" fmla="*/ 920333 h 1679474"/>
                <a:gd name="connsiteX34" fmla="*/ 259401 w 777078"/>
                <a:gd name="connsiteY34" fmla="*/ 806260 h 1679474"/>
                <a:gd name="connsiteX35" fmla="*/ 259401 w 777078"/>
                <a:gd name="connsiteY35" fmla="*/ 775927 h 1679474"/>
                <a:gd name="connsiteX36" fmla="*/ 296409 w 777078"/>
                <a:gd name="connsiteY36" fmla="*/ 686583 h 1679474"/>
                <a:gd name="connsiteX37" fmla="*/ 327397 w 777078"/>
                <a:gd name="connsiteY37" fmla="*/ 665690 h 1679474"/>
                <a:gd name="connsiteX38" fmla="*/ 333622 w 777078"/>
                <a:gd name="connsiteY38" fmla="*/ 624443 h 1679474"/>
                <a:gd name="connsiteX39" fmla="*/ 271593 w 777078"/>
                <a:gd name="connsiteY39" fmla="*/ 609976 h 1679474"/>
                <a:gd name="connsiteX40" fmla="*/ 103749 w 777078"/>
                <a:gd name="connsiteY40" fmla="*/ 317462 h 1679474"/>
                <a:gd name="connsiteX41" fmla="*/ 378562 w 777078"/>
                <a:gd name="connsiteY41" fmla="*/ 0 h 167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77078" h="1679474">
                  <a:moveTo>
                    <a:pt x="378562" y="0"/>
                  </a:moveTo>
                  <a:cubicBezTo>
                    <a:pt x="530337" y="0"/>
                    <a:pt x="653375" y="142133"/>
                    <a:pt x="653375" y="317462"/>
                  </a:cubicBezTo>
                  <a:cubicBezTo>
                    <a:pt x="653375" y="448959"/>
                    <a:pt x="584166" y="561783"/>
                    <a:pt x="485532" y="609976"/>
                  </a:cubicBezTo>
                  <a:lnTo>
                    <a:pt x="423503" y="624443"/>
                  </a:lnTo>
                  <a:lnTo>
                    <a:pt x="428602" y="658226"/>
                  </a:lnTo>
                  <a:lnTo>
                    <a:pt x="434935" y="659505"/>
                  </a:lnTo>
                  <a:cubicBezTo>
                    <a:pt x="446273" y="664300"/>
                    <a:pt x="456764" y="670703"/>
                    <a:pt x="466125" y="678428"/>
                  </a:cubicBezTo>
                  <a:lnTo>
                    <a:pt x="474757" y="687928"/>
                  </a:lnTo>
                  <a:lnTo>
                    <a:pt x="483164" y="691410"/>
                  </a:lnTo>
                  <a:lnTo>
                    <a:pt x="663311" y="871557"/>
                  </a:lnTo>
                  <a:lnTo>
                    <a:pt x="665674" y="877262"/>
                  </a:lnTo>
                  <a:lnTo>
                    <a:pt x="668572" y="879485"/>
                  </a:lnTo>
                  <a:lnTo>
                    <a:pt x="771175" y="1057199"/>
                  </a:lnTo>
                  <a:cubicBezTo>
                    <a:pt x="783329" y="1078251"/>
                    <a:pt x="776116" y="1105171"/>
                    <a:pt x="755064" y="1117326"/>
                  </a:cubicBezTo>
                  <a:cubicBezTo>
                    <a:pt x="734012" y="1129480"/>
                    <a:pt x="707091" y="1122267"/>
                    <a:pt x="694937" y="1101215"/>
                  </a:cubicBezTo>
                  <a:lnTo>
                    <a:pt x="594485" y="927228"/>
                  </a:lnTo>
                  <a:lnTo>
                    <a:pt x="512105" y="844848"/>
                  </a:lnTo>
                  <a:lnTo>
                    <a:pt x="512105" y="1193385"/>
                  </a:lnTo>
                  <a:lnTo>
                    <a:pt x="508942" y="1214308"/>
                  </a:lnTo>
                  <a:lnTo>
                    <a:pt x="707421" y="1636189"/>
                  </a:lnTo>
                  <a:lnTo>
                    <a:pt x="634951" y="1678030"/>
                  </a:lnTo>
                  <a:lnTo>
                    <a:pt x="386188" y="1320171"/>
                  </a:lnTo>
                  <a:lnTo>
                    <a:pt x="136579" y="1679474"/>
                  </a:lnTo>
                  <a:lnTo>
                    <a:pt x="64108" y="1637633"/>
                  </a:lnTo>
                  <a:lnTo>
                    <a:pt x="263564" y="1214002"/>
                  </a:lnTo>
                  <a:lnTo>
                    <a:pt x="259401" y="1193385"/>
                  </a:lnTo>
                  <a:lnTo>
                    <a:pt x="259401" y="974024"/>
                  </a:lnTo>
                  <a:lnTo>
                    <a:pt x="239675" y="998862"/>
                  </a:lnTo>
                  <a:lnTo>
                    <a:pt x="206206" y="1017446"/>
                  </a:lnTo>
                  <a:lnTo>
                    <a:pt x="204437" y="1018804"/>
                  </a:lnTo>
                  <a:lnTo>
                    <a:pt x="65684" y="1055982"/>
                  </a:lnTo>
                  <a:cubicBezTo>
                    <a:pt x="37854" y="1063439"/>
                    <a:pt x="9247" y="1046924"/>
                    <a:pt x="1790" y="1019093"/>
                  </a:cubicBezTo>
                  <a:cubicBezTo>
                    <a:pt x="-5667" y="991263"/>
                    <a:pt x="10849" y="962657"/>
                    <a:pt x="38679" y="955200"/>
                  </a:cubicBezTo>
                  <a:lnTo>
                    <a:pt x="168802" y="920333"/>
                  </a:lnTo>
                  <a:lnTo>
                    <a:pt x="259401" y="806260"/>
                  </a:lnTo>
                  <a:lnTo>
                    <a:pt x="259401" y="775927"/>
                  </a:lnTo>
                  <a:cubicBezTo>
                    <a:pt x="259401" y="741036"/>
                    <a:pt x="273544" y="709448"/>
                    <a:pt x="296409" y="686583"/>
                  </a:cubicBezTo>
                  <a:lnTo>
                    <a:pt x="327397" y="665690"/>
                  </a:lnTo>
                  <a:lnTo>
                    <a:pt x="333622" y="624443"/>
                  </a:lnTo>
                  <a:lnTo>
                    <a:pt x="271593" y="609976"/>
                  </a:lnTo>
                  <a:cubicBezTo>
                    <a:pt x="172958" y="561783"/>
                    <a:pt x="103749" y="448959"/>
                    <a:pt x="103749" y="317462"/>
                  </a:cubicBezTo>
                  <a:cubicBezTo>
                    <a:pt x="103749" y="142133"/>
                    <a:pt x="226787" y="0"/>
                    <a:pt x="37856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8F1F449-27E4-E9E5-2BF9-BC8C1112D274}"/>
                </a:ext>
              </a:extLst>
            </p:cNvPr>
            <p:cNvGrpSpPr/>
            <p:nvPr/>
          </p:nvGrpSpPr>
          <p:grpSpPr>
            <a:xfrm>
              <a:off x="2139173" y="2568891"/>
              <a:ext cx="911095" cy="700970"/>
              <a:chOff x="5493060" y="2794190"/>
              <a:chExt cx="767437" cy="590444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BB478DB-C011-F61A-367C-E6593C689A2F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16B3A2B-D3FB-31E1-5EAF-BC4ABFD9D931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5FBC6C2-3A42-E378-EE62-1AF9137C6047}"/>
                </a:ext>
              </a:extLst>
            </p:cNvPr>
            <p:cNvSpPr/>
            <p:nvPr/>
          </p:nvSpPr>
          <p:spPr bwMode="auto">
            <a:xfrm>
              <a:off x="2411700" y="1303824"/>
              <a:ext cx="410976" cy="116548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65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99018" y="3321866"/>
            <a:ext cx="8409248" cy="32413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お入りください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F4DBA9-CFBD-1A7A-CB43-99C07569B9EC}"/>
              </a:ext>
            </a:extLst>
          </p:cNvPr>
          <p:cNvSpPr txBox="1"/>
          <p:nvPr/>
        </p:nvSpPr>
        <p:spPr>
          <a:xfrm rot="5075422">
            <a:off x="-982531" y="3399745"/>
            <a:ext cx="4622148" cy="14246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手荷物などの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忘れ物にご注意ください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89FF4D3-BB31-6AD9-A979-9D6252D63ACC}"/>
              </a:ext>
            </a:extLst>
          </p:cNvPr>
          <p:cNvGrpSpPr/>
          <p:nvPr/>
        </p:nvGrpSpPr>
        <p:grpSpPr>
          <a:xfrm>
            <a:off x="381457" y="6701398"/>
            <a:ext cx="2018930" cy="2919008"/>
            <a:chOff x="1056827" y="930434"/>
            <a:chExt cx="1720731" cy="2487866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ECFCA2A7-B0FD-D54D-EADE-60B938F0E664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4587FDE-CA2E-FE0C-B10F-34683B5F8D4B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CC24689A-DA33-930F-CF43-60DFCC47902E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1629D541-81C3-62F5-CA02-5E31CA82154F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0B89CE40-21F7-C9E4-1B6F-15B0BEB4C950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06689F1-4899-0183-DAD8-ECB5111BABA2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F15EBC1-398D-02FB-1BB0-C8A8AA58ADB7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029476D-1492-970C-399D-1C64719365A8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四角形: 上の 2 つの角を丸める 5">
                <a:extLst>
                  <a:ext uri="{FF2B5EF4-FFF2-40B4-BE49-F238E27FC236}">
                    <a16:creationId xmlns:a16="http://schemas.microsoft.com/office/drawing/2014/main" id="{C18E1E4A-29EE-DD4E-4B0E-8F66E1F732F2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31B39DB7-3A4F-9332-ECAE-787B9A65C2F4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E9463E7B-CCCB-E467-7F6F-64D94BAF480B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0AE6341D-8D26-7A1E-71F5-FD86BFB3EDD4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65C3D3F3-E741-DCD0-A7DA-0745DC860002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631A7706-E81B-3B2B-B340-13D632657D87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3F57F9C5-0611-94EF-F8BE-324C0FEAD1DF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3E4D098-476F-2643-EC83-1FC844AB0734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3561C705-28DE-FA60-4340-1BB0BF70EDE3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4F201DB0-2BF5-0941-D332-F02EF8AD0764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509755C-813D-AE69-5416-58A35F288E64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二等辺三角形 71">
                <a:extLst>
                  <a:ext uri="{FF2B5EF4-FFF2-40B4-BE49-F238E27FC236}">
                    <a16:creationId xmlns:a16="http://schemas.microsoft.com/office/drawing/2014/main" id="{EC8F552F-E356-D775-2074-6919BF3DDCA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37CFBB9-4853-113C-BC80-B9CD57915435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B52F56D-2F44-B20B-C905-A0F49E15297B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3F74DBD6-AF23-0681-BF89-0E2A0167548E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7114C5C-CAC1-E238-CAA9-A9AADBA68349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C9666F0-27DF-228B-837E-45AD2FECE2FC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431102" y="3418119"/>
            <a:ext cx="8345080" cy="30488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お入りください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054F8A73-F57F-6B65-A98D-5BDFCFDC99F0}"/>
              </a:ext>
            </a:extLst>
          </p:cNvPr>
          <p:cNvSpPr txBox="1"/>
          <p:nvPr/>
        </p:nvSpPr>
        <p:spPr>
          <a:xfrm rot="5075422">
            <a:off x="-1247568" y="3321656"/>
            <a:ext cx="4764340" cy="108755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忘れ物ないように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ご注意ください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9CA2F78-6234-33E5-E710-FAD546CC9880}"/>
              </a:ext>
            </a:extLst>
          </p:cNvPr>
          <p:cNvGrpSpPr/>
          <p:nvPr/>
        </p:nvGrpSpPr>
        <p:grpSpPr>
          <a:xfrm>
            <a:off x="428821" y="6634852"/>
            <a:ext cx="2033795" cy="2970800"/>
            <a:chOff x="3565164" y="930434"/>
            <a:chExt cx="1703181" cy="24878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5794F4E-99B1-2A41-6D8C-76E957F7F2A8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BCAB20A-EEFD-B174-A3B7-8208A21F7BFC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A9F8A46-4B50-1184-7829-D1BBBB621283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9794A93-A9BD-CC29-D8B3-6E660F29B57C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E8ABF5DA-0A20-6AF6-0E4F-F7A7B271776F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EF71E6FD-CCFA-2221-C9D6-C7E920C81B09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E2CC1CF-AB7A-5262-F319-03BCE323F0A3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B25A271C-ADA7-E59F-94E3-3AD199FEEA4F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135BC9B-A732-A601-271D-835D71E88FC5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上の 2 つの角を丸める 5">
                <a:extLst>
                  <a:ext uri="{FF2B5EF4-FFF2-40B4-BE49-F238E27FC236}">
                    <a16:creationId xmlns:a16="http://schemas.microsoft.com/office/drawing/2014/main" id="{FD3ED92E-3913-0BEB-4547-A80069468625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1CB4E66-FAF4-F7DE-6552-354092DA4E99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FB40ED3A-1F80-3298-2853-1717A4D2D266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923A9B6-1A1C-A592-E7BF-7016DCA3AD0B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DF5EB2B1-835E-E0C5-7D10-A6701E9D4C2C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9A16D4E5-0BAD-1746-0656-9142BC91CEAB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B482BE7E-6452-336F-4301-A4F6F148BA91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07BBE4B-FAA3-053B-2E18-6182FCC9B828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354A88C-4617-1681-F4B3-1D43F412CFCC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6135D321-6956-806E-4283-BCBBA3D9EA87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5977F88-14BE-C165-E9B5-40F8EDDA36F6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二等辺三角形 71">
                <a:extLst>
                  <a:ext uri="{FF2B5EF4-FFF2-40B4-BE49-F238E27FC236}">
                    <a16:creationId xmlns:a16="http://schemas.microsoft.com/office/drawing/2014/main" id="{6D476282-AF77-9823-A348-429C0448A31D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7A4776CD-97FA-2580-F23A-F6E88EC54297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B96C075F-4035-209F-F04E-00637FB46A79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67631666-4974-8C8B-A53D-3F84AB81286F}"/>
                  </a:ext>
                </a:extLst>
              </p:cNvPr>
              <p:cNvCxnSpPr>
                <a:stCxn id="29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DEE49974-B95A-EFD4-F7AE-48A866BA4C00}"/>
                  </a:ext>
                </a:extLst>
              </p:cNvPr>
              <p:cNvCxnSpPr>
                <a:cxnSpLocks/>
                <a:stCxn id="30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CA5A7EF1-58B2-C7BB-1574-4B4A1816927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DCA84188-B6DC-66F0-B07C-C5AAD98267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CB4E768B-46F3-8A48-3B97-12F390D0BC1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6D4B45A-12A5-2833-0D08-C5D463CFA7B3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F2077F8-C057-CB84-C161-177370DD3D85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8A9C5B4-B94B-718F-318A-DBE73CD12ED1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poph32_手荷物は持ってお入りください</dc:title>
  <dc:subject>poph32_手荷物は持ってお入りください</dc:subject>
  <dc:creator>でじけろお</dc:creator>
  <cp:lastModifiedBy/>
  <cp:revision>1</cp:revision>
  <dcterms:created xsi:type="dcterms:W3CDTF">2014-12-04T06:28:15Z</dcterms:created>
  <dcterms:modified xsi:type="dcterms:W3CDTF">2025-01-25T15:35:38Z</dcterms:modified>
  <cp:version>1</cp:version>
</cp:coreProperties>
</file>