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04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589F04D-9396-7B74-732D-135BC91C9167}"/>
              </a:ext>
            </a:extLst>
          </p:cNvPr>
          <p:cNvSpPr/>
          <p:nvPr/>
        </p:nvSpPr>
        <p:spPr>
          <a:xfrm>
            <a:off x="444498" y="510380"/>
            <a:ext cx="2413002" cy="24130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3D300954-851C-2C02-143F-C34A85C5831C}"/>
              </a:ext>
            </a:extLst>
          </p:cNvPr>
          <p:cNvSpPr/>
          <p:nvPr/>
        </p:nvSpPr>
        <p:spPr>
          <a:xfrm>
            <a:off x="3746498" y="510380"/>
            <a:ext cx="2413002" cy="24130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3D02286B-BFAB-4D84-67F3-2087311EAF4E}"/>
              </a:ext>
            </a:extLst>
          </p:cNvPr>
          <p:cNvSpPr/>
          <p:nvPr/>
        </p:nvSpPr>
        <p:spPr>
          <a:xfrm>
            <a:off x="7048495" y="510380"/>
            <a:ext cx="2413002" cy="24130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16366120-4990-68E2-6997-BBC9167D5817}"/>
              </a:ext>
            </a:extLst>
          </p:cNvPr>
          <p:cNvSpPr/>
          <p:nvPr/>
        </p:nvSpPr>
        <p:spPr>
          <a:xfrm>
            <a:off x="444498" y="3953667"/>
            <a:ext cx="2413002" cy="24130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6BAA0414-D72C-6427-5627-80F333EB0AE2}"/>
              </a:ext>
            </a:extLst>
          </p:cNvPr>
          <p:cNvSpPr/>
          <p:nvPr/>
        </p:nvSpPr>
        <p:spPr>
          <a:xfrm>
            <a:off x="3746498" y="3953667"/>
            <a:ext cx="2413002" cy="24130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5E56CFB8-390F-51F0-7BB0-393599ABBF06}"/>
              </a:ext>
            </a:extLst>
          </p:cNvPr>
          <p:cNvSpPr/>
          <p:nvPr/>
        </p:nvSpPr>
        <p:spPr>
          <a:xfrm>
            <a:off x="7048495" y="3953667"/>
            <a:ext cx="2413002" cy="24130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CB71F1BD-1E5E-25E8-7486-207EFE63EB7C}"/>
              </a:ext>
            </a:extLst>
          </p:cNvPr>
          <p:cNvSpPr/>
          <p:nvPr/>
        </p:nvSpPr>
        <p:spPr>
          <a:xfrm>
            <a:off x="730246" y="219074"/>
            <a:ext cx="1841502" cy="18415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1C43FCB5-3F41-746E-3781-3F4DD535BA86}"/>
              </a:ext>
            </a:extLst>
          </p:cNvPr>
          <p:cNvSpPr/>
          <p:nvPr/>
        </p:nvSpPr>
        <p:spPr>
          <a:xfrm>
            <a:off x="4032240" y="219074"/>
            <a:ext cx="1841502" cy="18415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207A5A38-2996-C9A8-F514-DAEFE7C6022D}"/>
              </a:ext>
            </a:extLst>
          </p:cNvPr>
          <p:cNvSpPr/>
          <p:nvPr/>
        </p:nvSpPr>
        <p:spPr>
          <a:xfrm>
            <a:off x="7334227" y="219074"/>
            <a:ext cx="1841502" cy="18415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47283BA5-2987-384C-217C-EA23D3AA67E8}"/>
              </a:ext>
            </a:extLst>
          </p:cNvPr>
          <p:cNvSpPr/>
          <p:nvPr/>
        </p:nvSpPr>
        <p:spPr>
          <a:xfrm>
            <a:off x="730246" y="2498724"/>
            <a:ext cx="1841502" cy="18415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39298D23-F62F-704A-073B-41C1E15173C9}"/>
              </a:ext>
            </a:extLst>
          </p:cNvPr>
          <p:cNvSpPr/>
          <p:nvPr/>
        </p:nvSpPr>
        <p:spPr>
          <a:xfrm>
            <a:off x="4032240" y="2498724"/>
            <a:ext cx="1841502" cy="18415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784D77C2-16CE-E905-10AD-0B799124DAA7}"/>
              </a:ext>
            </a:extLst>
          </p:cNvPr>
          <p:cNvSpPr/>
          <p:nvPr/>
        </p:nvSpPr>
        <p:spPr>
          <a:xfrm>
            <a:off x="7334227" y="2498724"/>
            <a:ext cx="1841502" cy="18415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7079B2E9-E6B3-4EB3-507E-69EF94A2F20F}"/>
              </a:ext>
            </a:extLst>
          </p:cNvPr>
          <p:cNvSpPr/>
          <p:nvPr/>
        </p:nvSpPr>
        <p:spPr>
          <a:xfrm>
            <a:off x="730271" y="4787898"/>
            <a:ext cx="1841502" cy="18415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0D3341B6-34B9-29A8-C4D5-7B3C95536AC1}"/>
              </a:ext>
            </a:extLst>
          </p:cNvPr>
          <p:cNvSpPr/>
          <p:nvPr/>
        </p:nvSpPr>
        <p:spPr>
          <a:xfrm>
            <a:off x="4032265" y="4787898"/>
            <a:ext cx="1841502" cy="18415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B4F7DBE8-6B5B-0C30-B316-83FE9FD6A1A0}"/>
              </a:ext>
            </a:extLst>
          </p:cNvPr>
          <p:cNvSpPr/>
          <p:nvPr/>
        </p:nvSpPr>
        <p:spPr>
          <a:xfrm>
            <a:off x="7334252" y="4787898"/>
            <a:ext cx="1841502" cy="1841502"/>
          </a:xfrm>
          <a:custGeom>
            <a:avLst/>
            <a:gdLst>
              <a:gd name="connsiteX0" fmla="*/ 829961 w 1537398"/>
              <a:gd name="connsiteY0" fmla="*/ 944280 h 1537398"/>
              <a:gd name="connsiteX1" fmla="*/ 829961 w 1537398"/>
              <a:gd name="connsiteY1" fmla="*/ 985245 h 1537398"/>
              <a:gd name="connsiteX2" fmla="*/ 1082146 w 1537398"/>
              <a:gd name="connsiteY2" fmla="*/ 985245 h 1537398"/>
              <a:gd name="connsiteX3" fmla="*/ 1082146 w 1537398"/>
              <a:gd name="connsiteY3" fmla="*/ 944280 h 1537398"/>
              <a:gd name="connsiteX4" fmla="*/ 933379 w 1537398"/>
              <a:gd name="connsiteY4" fmla="*/ 678659 h 1537398"/>
              <a:gd name="connsiteX5" fmla="*/ 829961 w 1537398"/>
              <a:gd name="connsiteY5" fmla="*/ 738367 h 1537398"/>
              <a:gd name="connsiteX6" fmla="*/ 829961 w 1537398"/>
              <a:gd name="connsiteY6" fmla="*/ 797478 h 1537398"/>
              <a:gd name="connsiteX7" fmla="*/ 1082146 w 1537398"/>
              <a:gd name="connsiteY7" fmla="*/ 797478 h 1537398"/>
              <a:gd name="connsiteX8" fmla="*/ 1082146 w 1537398"/>
              <a:gd name="connsiteY8" fmla="*/ 764549 h 1537398"/>
              <a:gd name="connsiteX9" fmla="*/ 258548 w 1537398"/>
              <a:gd name="connsiteY9" fmla="*/ 486588 h 1537398"/>
              <a:gd name="connsiteX10" fmla="*/ 532987 w 1537398"/>
              <a:gd name="connsiteY10" fmla="*/ 645036 h 1537398"/>
              <a:gd name="connsiteX11" fmla="*/ 459586 w 1537398"/>
              <a:gd name="connsiteY11" fmla="*/ 772170 h 1537398"/>
              <a:gd name="connsiteX12" fmla="*/ 185147 w 1537398"/>
              <a:gd name="connsiteY12" fmla="*/ 613722 h 1537398"/>
              <a:gd name="connsiteX13" fmla="*/ 1274288 w 1537398"/>
              <a:gd name="connsiteY13" fmla="*/ 441866 h 1537398"/>
              <a:gd name="connsiteX14" fmla="*/ 1291595 w 1537398"/>
              <a:gd name="connsiteY14" fmla="*/ 471843 h 1537398"/>
              <a:gd name="connsiteX15" fmla="*/ 1080181 w 1537398"/>
              <a:gd name="connsiteY15" fmla="*/ 593902 h 1537398"/>
              <a:gd name="connsiteX16" fmla="*/ 1380866 w 1537398"/>
              <a:gd name="connsiteY16" fmla="*/ 767503 h 1537398"/>
              <a:gd name="connsiteX17" fmla="*/ 1307465 w 1537398"/>
              <a:gd name="connsiteY17" fmla="*/ 894637 h 1537398"/>
              <a:gd name="connsiteX18" fmla="*/ 1228948 w 1537398"/>
              <a:gd name="connsiteY18" fmla="*/ 849305 h 1537398"/>
              <a:gd name="connsiteX19" fmla="*/ 1228948 w 1537398"/>
              <a:gd name="connsiteY19" fmla="*/ 1201195 h 1537398"/>
              <a:gd name="connsiteX20" fmla="*/ 1293715 w 1537398"/>
              <a:gd name="connsiteY20" fmla="*/ 1122697 h 1537398"/>
              <a:gd name="connsiteX21" fmla="*/ 1401846 w 1537398"/>
              <a:gd name="connsiteY21" fmla="*/ 768699 h 1537398"/>
              <a:gd name="connsiteX22" fmla="*/ 1352090 w 1537398"/>
              <a:gd name="connsiteY22" fmla="*/ 522250 h 1537398"/>
              <a:gd name="connsiteX23" fmla="*/ 1308459 w 1537398"/>
              <a:gd name="connsiteY23" fmla="*/ 441866 h 1537398"/>
              <a:gd name="connsiteX24" fmla="*/ 816846 w 1537398"/>
              <a:gd name="connsiteY24" fmla="*/ 441866 h 1537398"/>
              <a:gd name="connsiteX25" fmla="*/ 933379 w 1537398"/>
              <a:gd name="connsiteY25" fmla="*/ 509146 h 1537398"/>
              <a:gd name="connsiteX26" fmla="*/ 1049912 w 1537398"/>
              <a:gd name="connsiteY26" fmla="*/ 441866 h 1537398"/>
              <a:gd name="connsiteX27" fmla="*/ 261289 w 1537398"/>
              <a:gd name="connsiteY27" fmla="*/ 393364 h 1537398"/>
              <a:gd name="connsiteX28" fmla="*/ 243684 w 1537398"/>
              <a:gd name="connsiteY28" fmla="*/ 414701 h 1537398"/>
              <a:gd name="connsiteX29" fmla="*/ 135552 w 1537398"/>
              <a:gd name="connsiteY29" fmla="*/ 768699 h 1537398"/>
              <a:gd name="connsiteX30" fmla="*/ 243684 w 1537398"/>
              <a:gd name="connsiteY30" fmla="*/ 1122697 h 1537398"/>
              <a:gd name="connsiteX31" fmla="*/ 253543 w 1537398"/>
              <a:gd name="connsiteY31" fmla="*/ 1134646 h 1537398"/>
              <a:gd name="connsiteX32" fmla="*/ 409708 w 1537398"/>
              <a:gd name="connsiteY32" fmla="*/ 864160 h 1537398"/>
              <a:gd name="connsiteX33" fmla="*/ 541875 w 1537398"/>
              <a:gd name="connsiteY33" fmla="*/ 940466 h 1537398"/>
              <a:gd name="connsiteX34" fmla="*/ 362699 w 1537398"/>
              <a:gd name="connsiteY34" fmla="*/ 1250809 h 1537398"/>
              <a:gd name="connsiteX35" fmla="*/ 414701 w 1537398"/>
              <a:gd name="connsiteY35" fmla="*/ 1293714 h 1537398"/>
              <a:gd name="connsiteX36" fmla="*/ 768699 w 1537398"/>
              <a:gd name="connsiteY36" fmla="*/ 1401846 h 1537398"/>
              <a:gd name="connsiteX37" fmla="*/ 1015148 w 1537398"/>
              <a:gd name="connsiteY37" fmla="*/ 1352090 h 1537398"/>
              <a:gd name="connsiteX38" fmla="*/ 1082146 w 1537398"/>
              <a:gd name="connsiteY38" fmla="*/ 1315725 h 1537398"/>
              <a:gd name="connsiteX39" fmla="*/ 1082146 w 1537398"/>
              <a:gd name="connsiteY39" fmla="*/ 1132047 h 1537398"/>
              <a:gd name="connsiteX40" fmla="*/ 811677 w 1537398"/>
              <a:gd name="connsiteY40" fmla="*/ 1132047 h 1537398"/>
              <a:gd name="connsiteX41" fmla="*/ 683497 w 1537398"/>
              <a:gd name="connsiteY41" fmla="*/ 1377375 h 1537398"/>
              <a:gd name="connsiteX42" fmla="*/ 558417 w 1537398"/>
              <a:gd name="connsiteY42" fmla="*/ 1305160 h 1537398"/>
              <a:gd name="connsiteX43" fmla="*/ 685531 w 1537398"/>
              <a:gd name="connsiteY43" fmla="*/ 1084992 h 1537398"/>
              <a:gd name="connsiteX44" fmla="*/ 685531 w 1537398"/>
              <a:gd name="connsiteY44" fmla="*/ 821754 h 1537398"/>
              <a:gd name="connsiteX45" fmla="*/ 585405 w 1537398"/>
              <a:gd name="connsiteY45" fmla="*/ 879562 h 1537398"/>
              <a:gd name="connsiteX46" fmla="*/ 512004 w 1537398"/>
              <a:gd name="connsiteY46" fmla="*/ 752427 h 1537398"/>
              <a:gd name="connsiteX47" fmla="*/ 786577 w 1537398"/>
              <a:gd name="connsiteY47" fmla="*/ 593902 h 1537398"/>
              <a:gd name="connsiteX48" fmla="*/ 581002 w 1537398"/>
              <a:gd name="connsiteY48" fmla="*/ 475213 h 1537398"/>
              <a:gd name="connsiteX49" fmla="*/ 600255 w 1537398"/>
              <a:gd name="connsiteY49" fmla="*/ 441866 h 1537398"/>
              <a:gd name="connsiteX50" fmla="*/ 524223 w 1537398"/>
              <a:gd name="connsiteY50" fmla="*/ 441866 h 1537398"/>
              <a:gd name="connsiteX51" fmla="*/ 524223 w 1537398"/>
              <a:gd name="connsiteY51" fmla="*/ 395897 h 1537398"/>
              <a:gd name="connsiteX52" fmla="*/ 459587 w 1537398"/>
              <a:gd name="connsiteY52" fmla="*/ 507851 h 1537398"/>
              <a:gd name="connsiteX53" fmla="*/ 1006782 w 1537398"/>
              <a:gd name="connsiteY53" fmla="*/ 183641 h 1537398"/>
              <a:gd name="connsiteX54" fmla="*/ 1006782 w 1537398"/>
              <a:gd name="connsiteY54" fmla="*/ 295064 h 1537398"/>
              <a:gd name="connsiteX55" fmla="*/ 1184971 w 1537398"/>
              <a:gd name="connsiteY55" fmla="*/ 295064 h 1537398"/>
              <a:gd name="connsiteX56" fmla="*/ 1122698 w 1537398"/>
              <a:gd name="connsiteY56" fmla="*/ 243684 h 1537398"/>
              <a:gd name="connsiteX57" fmla="*/ 1043195 w 1537398"/>
              <a:gd name="connsiteY57" fmla="*/ 197987 h 1537398"/>
              <a:gd name="connsiteX58" fmla="*/ 768699 w 1537398"/>
              <a:gd name="connsiteY58" fmla="*/ 135552 h 1537398"/>
              <a:gd name="connsiteX59" fmla="*/ 414701 w 1537398"/>
              <a:gd name="connsiteY59" fmla="*/ 243684 h 1537398"/>
              <a:gd name="connsiteX60" fmla="*/ 365686 w 1537398"/>
              <a:gd name="connsiteY60" fmla="*/ 284125 h 1537398"/>
              <a:gd name="connsiteX61" fmla="*/ 524223 w 1537398"/>
              <a:gd name="connsiteY61" fmla="*/ 375657 h 1537398"/>
              <a:gd name="connsiteX62" fmla="*/ 524223 w 1537398"/>
              <a:gd name="connsiteY62" fmla="*/ 295064 h 1537398"/>
              <a:gd name="connsiteX63" fmla="*/ 859980 w 1537398"/>
              <a:gd name="connsiteY63" fmla="*/ 295064 h 1537398"/>
              <a:gd name="connsiteX64" fmla="*/ 859980 w 1537398"/>
              <a:gd name="connsiteY64" fmla="*/ 171378 h 1537398"/>
              <a:gd name="connsiteX65" fmla="*/ 975660 w 1537398"/>
              <a:gd name="connsiteY65" fmla="*/ 171378 h 1537398"/>
              <a:gd name="connsiteX66" fmla="*/ 956978 w 1537398"/>
              <a:gd name="connsiteY66" fmla="*/ 164017 h 1537398"/>
              <a:gd name="connsiteX67" fmla="*/ 768699 w 1537398"/>
              <a:gd name="connsiteY67" fmla="*/ 135552 h 1537398"/>
              <a:gd name="connsiteX68" fmla="*/ 768699 w 1537398"/>
              <a:gd name="connsiteY68" fmla="*/ 0 h 1537398"/>
              <a:gd name="connsiteX69" fmla="*/ 1537398 w 1537398"/>
              <a:gd name="connsiteY69" fmla="*/ 768699 h 1537398"/>
              <a:gd name="connsiteX70" fmla="*/ 768699 w 1537398"/>
              <a:gd name="connsiteY70" fmla="*/ 1537398 h 1537398"/>
              <a:gd name="connsiteX71" fmla="*/ 0 w 1537398"/>
              <a:gd name="connsiteY71" fmla="*/ 768699 h 1537398"/>
              <a:gd name="connsiteX72" fmla="*/ 768699 w 1537398"/>
              <a:gd name="connsiteY72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37398" h="1537398">
                <a:moveTo>
                  <a:pt x="829961" y="944280"/>
                </a:moveTo>
                <a:lnTo>
                  <a:pt x="829961" y="985245"/>
                </a:lnTo>
                <a:lnTo>
                  <a:pt x="1082146" y="985245"/>
                </a:lnTo>
                <a:lnTo>
                  <a:pt x="1082146" y="944280"/>
                </a:lnTo>
                <a:close/>
                <a:moveTo>
                  <a:pt x="933379" y="678659"/>
                </a:moveTo>
                <a:lnTo>
                  <a:pt x="829961" y="738367"/>
                </a:lnTo>
                <a:lnTo>
                  <a:pt x="829961" y="797478"/>
                </a:lnTo>
                <a:lnTo>
                  <a:pt x="1082146" y="797478"/>
                </a:lnTo>
                <a:lnTo>
                  <a:pt x="1082146" y="764549"/>
                </a:lnTo>
                <a:close/>
                <a:moveTo>
                  <a:pt x="258548" y="486588"/>
                </a:moveTo>
                <a:lnTo>
                  <a:pt x="532987" y="645036"/>
                </a:lnTo>
                <a:lnTo>
                  <a:pt x="459586" y="772170"/>
                </a:lnTo>
                <a:lnTo>
                  <a:pt x="185147" y="613722"/>
                </a:lnTo>
                <a:close/>
                <a:moveTo>
                  <a:pt x="1274288" y="441866"/>
                </a:moveTo>
                <a:lnTo>
                  <a:pt x="1291595" y="471843"/>
                </a:lnTo>
                <a:lnTo>
                  <a:pt x="1080181" y="593902"/>
                </a:lnTo>
                <a:lnTo>
                  <a:pt x="1380866" y="767503"/>
                </a:lnTo>
                <a:lnTo>
                  <a:pt x="1307465" y="894637"/>
                </a:lnTo>
                <a:lnTo>
                  <a:pt x="1228948" y="849305"/>
                </a:lnTo>
                <a:lnTo>
                  <a:pt x="1228948" y="1201195"/>
                </a:lnTo>
                <a:lnTo>
                  <a:pt x="1293715" y="1122697"/>
                </a:lnTo>
                <a:cubicBezTo>
                  <a:pt x="1361983" y="1021646"/>
                  <a:pt x="1401846" y="899828"/>
                  <a:pt x="1401846" y="768699"/>
                </a:cubicBezTo>
                <a:cubicBezTo>
                  <a:pt x="1401846" y="681280"/>
                  <a:pt x="1384129" y="597999"/>
                  <a:pt x="1352090" y="522250"/>
                </a:cubicBezTo>
                <a:lnTo>
                  <a:pt x="1308459" y="441866"/>
                </a:lnTo>
                <a:close/>
                <a:moveTo>
                  <a:pt x="816846" y="441866"/>
                </a:moveTo>
                <a:lnTo>
                  <a:pt x="933379" y="509146"/>
                </a:lnTo>
                <a:lnTo>
                  <a:pt x="1049912" y="441866"/>
                </a:lnTo>
                <a:close/>
                <a:moveTo>
                  <a:pt x="261289" y="393364"/>
                </a:moveTo>
                <a:lnTo>
                  <a:pt x="243684" y="414701"/>
                </a:lnTo>
                <a:cubicBezTo>
                  <a:pt x="175415" y="515752"/>
                  <a:pt x="135552" y="637570"/>
                  <a:pt x="135552" y="768699"/>
                </a:cubicBezTo>
                <a:cubicBezTo>
                  <a:pt x="135552" y="899828"/>
                  <a:pt x="175415" y="1021646"/>
                  <a:pt x="243684" y="1122697"/>
                </a:cubicBezTo>
                <a:lnTo>
                  <a:pt x="253543" y="1134646"/>
                </a:lnTo>
                <a:lnTo>
                  <a:pt x="409708" y="864160"/>
                </a:lnTo>
                <a:lnTo>
                  <a:pt x="541875" y="940466"/>
                </a:lnTo>
                <a:lnTo>
                  <a:pt x="362699" y="1250809"/>
                </a:lnTo>
                <a:lnTo>
                  <a:pt x="414701" y="1293714"/>
                </a:lnTo>
                <a:cubicBezTo>
                  <a:pt x="515752" y="1361983"/>
                  <a:pt x="637570" y="1401846"/>
                  <a:pt x="768699" y="1401846"/>
                </a:cubicBezTo>
                <a:cubicBezTo>
                  <a:pt x="856119" y="1401846"/>
                  <a:pt x="939400" y="1384129"/>
                  <a:pt x="1015148" y="1352090"/>
                </a:cubicBezTo>
                <a:lnTo>
                  <a:pt x="1082146" y="1315725"/>
                </a:lnTo>
                <a:lnTo>
                  <a:pt x="1082146" y="1132047"/>
                </a:lnTo>
                <a:lnTo>
                  <a:pt x="811677" y="1132047"/>
                </a:lnTo>
                <a:lnTo>
                  <a:pt x="683497" y="1377375"/>
                </a:lnTo>
                <a:lnTo>
                  <a:pt x="558417" y="1305160"/>
                </a:lnTo>
                <a:lnTo>
                  <a:pt x="685531" y="1084992"/>
                </a:lnTo>
                <a:lnTo>
                  <a:pt x="685531" y="821754"/>
                </a:lnTo>
                <a:lnTo>
                  <a:pt x="585405" y="879562"/>
                </a:lnTo>
                <a:lnTo>
                  <a:pt x="512004" y="752427"/>
                </a:lnTo>
                <a:lnTo>
                  <a:pt x="786577" y="593902"/>
                </a:lnTo>
                <a:lnTo>
                  <a:pt x="581002" y="475213"/>
                </a:lnTo>
                <a:lnTo>
                  <a:pt x="600255" y="441866"/>
                </a:lnTo>
                <a:lnTo>
                  <a:pt x="524223" y="441866"/>
                </a:lnTo>
                <a:lnTo>
                  <a:pt x="524223" y="395897"/>
                </a:lnTo>
                <a:lnTo>
                  <a:pt x="459587" y="507851"/>
                </a:lnTo>
                <a:close/>
                <a:moveTo>
                  <a:pt x="1006782" y="183641"/>
                </a:moveTo>
                <a:lnTo>
                  <a:pt x="1006782" y="295064"/>
                </a:lnTo>
                <a:lnTo>
                  <a:pt x="1184971" y="295064"/>
                </a:lnTo>
                <a:lnTo>
                  <a:pt x="1122698" y="243684"/>
                </a:lnTo>
                <a:cubicBezTo>
                  <a:pt x="1097435" y="226617"/>
                  <a:pt x="1070874" y="211325"/>
                  <a:pt x="1043195" y="197987"/>
                </a:cubicBezTo>
                <a:close/>
                <a:moveTo>
                  <a:pt x="768699" y="135552"/>
                </a:moveTo>
                <a:cubicBezTo>
                  <a:pt x="637570" y="135552"/>
                  <a:pt x="515752" y="175415"/>
                  <a:pt x="414701" y="243684"/>
                </a:cubicBezTo>
                <a:lnTo>
                  <a:pt x="365686" y="284125"/>
                </a:lnTo>
                <a:lnTo>
                  <a:pt x="524223" y="375657"/>
                </a:lnTo>
                <a:lnTo>
                  <a:pt x="524223" y="295064"/>
                </a:lnTo>
                <a:lnTo>
                  <a:pt x="859980" y="295064"/>
                </a:lnTo>
                <a:lnTo>
                  <a:pt x="859980" y="171378"/>
                </a:lnTo>
                <a:lnTo>
                  <a:pt x="975660" y="171378"/>
                </a:lnTo>
                <a:lnTo>
                  <a:pt x="956978" y="164017"/>
                </a:lnTo>
                <a:cubicBezTo>
                  <a:pt x="897501" y="145518"/>
                  <a:pt x="834264" y="135552"/>
                  <a:pt x="768699" y="135552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458664" y="359894"/>
            <a:ext cx="1063862" cy="892856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313489" y="1343025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439854" y="359894"/>
            <a:ext cx="1063862" cy="892856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294679" y="1343025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421054" y="359894"/>
            <a:ext cx="1063862" cy="892856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275879" y="1343025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392729" y="359894"/>
            <a:ext cx="1063862" cy="892856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247554" y="1343025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383443" y="359894"/>
            <a:ext cx="1063862" cy="892856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238268" y="1343025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458664" y="3800475"/>
            <a:ext cx="1063862" cy="892856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313489" y="4783606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439854" y="3800475"/>
            <a:ext cx="1063862" cy="892856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294679" y="4783606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421054" y="3800475"/>
            <a:ext cx="1063862" cy="892856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275879" y="4783606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392729" y="3800475"/>
            <a:ext cx="1063862" cy="892856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247554" y="4783606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383443" y="3800475"/>
            <a:ext cx="1063862" cy="892856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238268" y="4783606"/>
            <a:ext cx="1354217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676126" y="186826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985021" y="186826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8287020" y="186826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676126" y="1340929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985021" y="1340929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8287020" y="1340929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676126" y="2456951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985021" y="2456951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8287020" y="2456951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676126" y="3609476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985021" y="3609476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8287020" y="3609476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676126" y="4762001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985021" y="4762001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8287020" y="4762001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676126" y="5905029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985021" y="5905029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8287020" y="5905029"/>
            <a:ext cx="76944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270904" y="278394"/>
            <a:ext cx="558844" cy="469014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180998" y="111442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371556" y="278394"/>
            <a:ext cx="558844" cy="469014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281650" y="111442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472192" y="278394"/>
            <a:ext cx="558844" cy="469014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382286" y="111442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572797" y="278394"/>
            <a:ext cx="558844" cy="469014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482891" y="111442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673340" y="278394"/>
            <a:ext cx="558844" cy="469014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583434" y="111442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768715" y="278394"/>
            <a:ext cx="558844" cy="469014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678809" y="111442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63857" y="278394"/>
            <a:ext cx="558844" cy="469014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773951" y="111442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59231" y="278394"/>
            <a:ext cx="558844" cy="469014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869326" y="111442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65843" y="278394"/>
            <a:ext cx="558844" cy="469014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8975938" y="111442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270904" y="2567569"/>
            <a:ext cx="558844" cy="469014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180998" y="3403600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371556" y="2567569"/>
            <a:ext cx="558844" cy="469014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281650" y="3403600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472192" y="2567569"/>
            <a:ext cx="558844" cy="469014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382286" y="3403600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572797" y="2567569"/>
            <a:ext cx="558844" cy="469014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482891" y="3403600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673340" y="2567569"/>
            <a:ext cx="558844" cy="469014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583434" y="3403600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768715" y="2567569"/>
            <a:ext cx="558844" cy="469014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678809" y="3403600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63857" y="2567569"/>
            <a:ext cx="558844" cy="469014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773951" y="3403600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59231" y="2567569"/>
            <a:ext cx="558844" cy="469014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869326" y="3403600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65843" y="2567569"/>
            <a:ext cx="558844" cy="469014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8975938" y="3403600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270904" y="4856744"/>
            <a:ext cx="558844" cy="469014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180998" y="569277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371556" y="4856744"/>
            <a:ext cx="558844" cy="469014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281650" y="569277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472192" y="4856744"/>
            <a:ext cx="558844" cy="469014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382286" y="569277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572797" y="4856744"/>
            <a:ext cx="558844" cy="469014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482891" y="569277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673340" y="4856744"/>
            <a:ext cx="558844" cy="469014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583434" y="569277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768715" y="4856744"/>
            <a:ext cx="558844" cy="469014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678809" y="569277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63857" y="4856744"/>
            <a:ext cx="558844" cy="469014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773951" y="569277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59231" y="4856744"/>
            <a:ext cx="558844" cy="469014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869326" y="569277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65843" y="4856744"/>
            <a:ext cx="558844" cy="469014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8975938" y="5692775"/>
            <a:ext cx="738664" cy="733702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417710" y="147980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561598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894204" y="147980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3038092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6370695" y="147980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514583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847179" y="147980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991067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417710" y="82520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561598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894204" y="82520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3038092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6370695" y="82520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514583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847179" y="82520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991067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417710" y="151100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561598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894204" y="151100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3038092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6370695" y="151100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514583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847179" y="151100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991067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417710" y="2201569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561598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894204" y="2201569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3038092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6370695" y="2201569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514583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847179" y="2201569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991067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417710" y="2891656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561598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894204" y="2891656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3038092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6370695" y="2891656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514583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847179" y="2891656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991067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417710" y="35798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561598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894204" y="35798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3038092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6370695" y="35798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514583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847179" y="35798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991067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417710" y="42656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561598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894204" y="42656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3038092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6370695" y="42656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514583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847179" y="42656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991067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417710" y="49514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561598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894204" y="49514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3038092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6370695" y="49514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514583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847179" y="495143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991067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417710" y="562961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561598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894204" y="562961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3038092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6370695" y="562961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514583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847179" y="562961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991067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417710" y="631541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561598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894204" y="631541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3038092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6370695" y="631541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514583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847179" y="6315417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991067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95</Words>
  <Application>Microsoft Office PowerPoint</Application>
  <PresentationFormat>A4 210 x 297 mm</PresentationFormat>
  <Paragraphs>95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mnp0004_済</dc:title>
  <dc:subject>mnp0004_済</dc:subject>
  <dc:creator>でじけろお</dc:creator>
  <cp:revision>1</cp:revision>
  <dcterms:created xsi:type="dcterms:W3CDTF">2018-05-20T00:31:01Z</dcterms:created>
  <dcterms:modified xsi:type="dcterms:W3CDTF">2025-01-29T07:03:11Z</dcterms:modified>
  <cp:version>1</cp:version>
</cp:coreProperties>
</file>